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678" r:id="rId3"/>
    <p:sldId id="679" r:id="rId4"/>
    <p:sldId id="680" r:id="rId5"/>
    <p:sldId id="682" r:id="rId6"/>
    <p:sldId id="685" r:id="rId7"/>
    <p:sldId id="686" r:id="rId8"/>
    <p:sldId id="687" r:id="rId9"/>
    <p:sldId id="688" r:id="rId10"/>
    <p:sldId id="689" r:id="rId11"/>
    <p:sldId id="692" r:id="rId12"/>
    <p:sldId id="647" r:id="rId13"/>
    <p:sldId id="683" r:id="rId14"/>
    <p:sldId id="684" r:id="rId15"/>
    <p:sldId id="690" r:id="rId16"/>
    <p:sldId id="691" r:id="rId17"/>
    <p:sldId id="693" r:id="rId18"/>
    <p:sldId id="703" r:id="rId19"/>
    <p:sldId id="668" r:id="rId20"/>
    <p:sldId id="650" r:id="rId21"/>
    <p:sldId id="653" r:id="rId22"/>
    <p:sldId id="704" r:id="rId23"/>
    <p:sldId id="648" r:id="rId24"/>
    <p:sldId id="662" r:id="rId25"/>
    <p:sldId id="713" r:id="rId26"/>
    <p:sldId id="667" r:id="rId27"/>
    <p:sldId id="666" r:id="rId28"/>
    <p:sldId id="706" r:id="rId29"/>
    <p:sldId id="661" r:id="rId30"/>
    <p:sldId id="707" r:id="rId31"/>
    <p:sldId id="708" r:id="rId32"/>
    <p:sldId id="709" r:id="rId33"/>
    <p:sldId id="710" r:id="rId34"/>
    <p:sldId id="711" r:id="rId35"/>
    <p:sldId id="712" r:id="rId36"/>
    <p:sldId id="675" r:id="rId37"/>
    <p:sldId id="695" r:id="rId38"/>
    <p:sldId id="677" r:id="rId39"/>
    <p:sldId id="696" r:id="rId40"/>
    <p:sldId id="697" r:id="rId41"/>
    <p:sldId id="698" r:id="rId42"/>
    <p:sldId id="699" r:id="rId43"/>
    <p:sldId id="669" r:id="rId44"/>
    <p:sldId id="670" r:id="rId45"/>
    <p:sldId id="671" r:id="rId46"/>
    <p:sldId id="672" r:id="rId47"/>
    <p:sldId id="673" r:id="rId48"/>
    <p:sldId id="700" r:id="rId49"/>
    <p:sldId id="701" r:id="rId50"/>
    <p:sldId id="681" r:id="rId51"/>
    <p:sldId id="702" r:id="rId52"/>
    <p:sldId id="694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26"/>
  </p:normalViewPr>
  <p:slideViewPr>
    <p:cSldViewPr snapToGrid="0">
      <p:cViewPr varScale="1">
        <p:scale>
          <a:sx n="105" d="100"/>
          <a:sy n="105" d="100"/>
        </p:scale>
        <p:origin x="8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72C1E-F004-4D0D-9988-D1A3B2837D92}" type="datetimeFigureOut">
              <a:rPr lang="en-IN" smtClean="0"/>
              <a:t>21/02/24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6C7B9-4B88-46C1-9A77-26A2AE4832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7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The process of computing the </a:t>
            </a:r>
            <a:r>
              <a:rPr lang="en-US" dirty="0"/>
              <a:t>attribute values at the node is called annotating.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6C7B9-4B88-46C1-9A77-26A2AE48328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784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Postorder</a:t>
            </a:r>
            <a:r>
              <a:rPr lang="en-IN" dirty="0"/>
              <a:t> traversal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6C7B9-4B88-46C1-9A77-26A2AE48328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21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320A-F86F-4E47-A1A1-A0D0D4A4F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CC1C4-D8EE-4B5F-BA81-4B7573C49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9FA6-F559-40C8-BF72-4C57B9CB3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9A81-CF6E-467E-924E-FEF07207CE68}" type="datetimeFigureOut">
              <a:rPr lang="en-IN" smtClean="0"/>
              <a:t>21/02/24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18515-51DE-4618-ACB4-04864BB7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4343A-3066-4ED9-BD0C-724B6592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693C-F570-4F6C-9C18-2332513C6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91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FB220-6B8B-44C3-963B-CB153515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728629-27F9-4E5D-AF97-BBB35B230E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078ED-847E-46DF-B3AA-5FE67C432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9A81-CF6E-467E-924E-FEF07207CE68}" type="datetimeFigureOut">
              <a:rPr lang="en-IN" smtClean="0"/>
              <a:t>21/02/24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22AB6-27DE-462B-9271-86633557A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347F1-B16C-4920-91B7-C5DBC6DFC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693C-F570-4F6C-9C18-2332513C6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50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02568F-EB81-4A9E-89F5-64CD63500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EC529-476D-4844-B02D-87E638CCA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61C8E9-0D42-405E-AC4F-685B47A5E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9A81-CF6E-467E-924E-FEF07207CE68}" type="datetimeFigureOut">
              <a:rPr lang="en-IN" smtClean="0"/>
              <a:t>21/02/24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EBB02E-C275-402A-A317-18A49E5E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CB648-687C-4750-A038-00AD76054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693C-F570-4F6C-9C18-2332513C6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2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B8D76-4A9A-4F94-B52E-1290871D4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CD23D-83CD-4967-B7F1-18128CD18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990B6-1692-47A2-B2EE-C286D589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9A81-CF6E-467E-924E-FEF07207CE68}" type="datetimeFigureOut">
              <a:rPr lang="en-IN" smtClean="0"/>
              <a:t>21/02/24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68FED-1C28-48E8-ACFD-41F6D1B1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7D59D-1151-49CC-AD78-4B7BD96A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693C-F570-4F6C-9C18-2332513C6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20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D078D-4401-424B-8D1D-24D81F5C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E2FB8-7E3D-4D5D-8346-05E04105F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4DBAA-49AC-4E87-A45B-7E60E1FBC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9A81-CF6E-467E-924E-FEF07207CE68}" type="datetimeFigureOut">
              <a:rPr lang="en-IN" smtClean="0"/>
              <a:t>21/02/24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483FE-C703-4699-9D57-827028800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13FA7D-F6F7-4E96-9BBB-1BD0E363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693C-F570-4F6C-9C18-2332513C6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17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71B6-380B-4676-AC3C-34FC33D1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A673B-CA0B-4A36-A3F1-031308762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1AFAE-0424-415F-8FD7-CC9AE4E3F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5261-CFF3-4758-9724-8CE822A8B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9A81-CF6E-467E-924E-FEF07207CE68}" type="datetimeFigureOut">
              <a:rPr lang="en-IN" smtClean="0"/>
              <a:t>21/02/24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4FBEA-275F-46E7-8F44-D1C45071A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05AE4-932C-458D-B4FA-40F85101B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693C-F570-4F6C-9C18-2332513C6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58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EFA4E-7528-4A89-9B31-41E05360D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B4ABC-0E8F-4241-8CBA-9AD730DFE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644A9-3198-4970-B32F-2DC34BF64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85AC4-63F2-4006-9622-6C695B0DE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3FD6D6-F45C-4C93-BE58-35F0798C6D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77B85-F834-4E13-AA57-CA367DC1E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9A81-CF6E-467E-924E-FEF07207CE68}" type="datetimeFigureOut">
              <a:rPr lang="en-IN" smtClean="0"/>
              <a:t>21/02/24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B279B-7FD5-45DF-BD35-17EE9B58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664D99-063B-4A13-849F-664B907B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693C-F570-4F6C-9C18-2332513C6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71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98318-123F-4671-9D8D-566175F4D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F684AC-2EBC-4D34-9243-EA2069E5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9A81-CF6E-467E-924E-FEF07207CE68}" type="datetimeFigureOut">
              <a:rPr lang="en-IN" smtClean="0"/>
              <a:t>21/02/24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5EA426-793D-4911-B9B6-DE292FA9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FA8AE3-1E28-49EE-A2C0-32D15D0C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693C-F570-4F6C-9C18-2332513C6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186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8DB0E-37BC-460C-AFBD-AD78F4287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9A81-CF6E-467E-924E-FEF07207CE68}" type="datetimeFigureOut">
              <a:rPr lang="en-IN" smtClean="0"/>
              <a:t>21/02/24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989618-5242-4FFE-B41E-1D433736A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22A90-0D09-44FF-9133-2443B5F5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693C-F570-4F6C-9C18-2332513C6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100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729A-1584-41BC-819A-8C8AA2347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14C9-8A81-48D5-8965-CC74C304D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D9EFF8-8432-4874-AC3D-2989BA5796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B375F-7ACB-4DC6-8968-391C4D029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9A81-CF6E-467E-924E-FEF07207CE68}" type="datetimeFigureOut">
              <a:rPr lang="en-IN" smtClean="0"/>
              <a:t>21/02/24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30041-E7BF-442B-A40D-FAFEA37A6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08C77F-5725-455A-9EC9-6B4C6DAFA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693C-F570-4F6C-9C18-2332513C6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8817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AEF0-D1CA-47A5-A21F-E5B73D0D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CBE4E-6310-4FC9-BF29-F1A0DA396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D5FEC-0697-4350-84C1-958D660E5D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47BB5-11D6-4155-8647-129AA600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09A81-CF6E-467E-924E-FEF07207CE68}" type="datetimeFigureOut">
              <a:rPr lang="en-IN" smtClean="0"/>
              <a:t>21/02/24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870E4-69AB-447D-B063-0EFFA7C73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60E14-B1E7-423C-80FE-881FA2567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0693C-F570-4F6C-9C18-2332513C6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6028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F195E9-C662-4C23-B21D-0B6489897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C168C6-47B8-4B8D-ACAA-5ECA9FECC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9494A-2718-427D-862C-C5E74610D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F09A81-CF6E-467E-924E-FEF07207CE68}" type="datetimeFigureOut">
              <a:rPr lang="en-IN" smtClean="0"/>
              <a:t>21/02/24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E136D-0B72-4CA4-9475-8CE5B86EC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B181-1139-4E62-95E0-DF4FC2EF1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60693C-F570-4F6C-9C18-2332513C65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164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4525-E8AD-4280-A8C9-9D83AD7DF4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 Phase of the Compiler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8B177-8DE6-4BFB-884E-E316DE06D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13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45"/>
    </mc:Choice>
    <mc:Fallback xmlns="">
      <p:transition spd="slow" advTm="644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Synthesized+Inherited</a:t>
            </a:r>
            <a:r>
              <a:rPr lang="en-US" dirty="0"/>
              <a:t> Attributes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2844801" y="2895600"/>
            <a:ext cx="14478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/>
              <a:t>D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i="1" dirty="0">
                <a:sym typeface="Symbol" charset="2"/>
              </a:rPr>
              <a:t>T L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>
                <a:sym typeface="Symbol" charset="2"/>
              </a:rPr>
              <a:t>T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b="1" dirty="0" err="1">
                <a:sym typeface="Symbol" charset="2"/>
              </a:rPr>
              <a:t>int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>
                <a:sym typeface="Symbol" charset="2"/>
              </a:rPr>
              <a:t>T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i="1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real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>
                <a:sym typeface="Symbol" charset="2"/>
              </a:rPr>
              <a:t>L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i="1" dirty="0">
                <a:sym typeface="Symbol" charset="2"/>
              </a:rPr>
              <a:t>L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,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id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>
                <a:sym typeface="Symbol" charset="2"/>
              </a:rPr>
              <a:t>L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i="1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id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588001" y="2882900"/>
            <a:ext cx="44445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L.</a:t>
            </a:r>
            <a:r>
              <a:rPr lang="en-US" sz="2400"/>
              <a:t>in</a:t>
            </a:r>
            <a:r>
              <a:rPr lang="en-US" sz="2400" i="1"/>
              <a:t> </a:t>
            </a:r>
            <a:r>
              <a:rPr lang="en-US" sz="2400"/>
              <a:t>:=</a:t>
            </a:r>
            <a:r>
              <a:rPr lang="en-US" sz="2400" i="1"/>
              <a:t> T.</a:t>
            </a:r>
            <a:r>
              <a:rPr lang="en-US" sz="2400"/>
              <a:t>type</a:t>
            </a:r>
            <a:br>
              <a:rPr lang="en-US" sz="2400"/>
            </a:br>
            <a:r>
              <a:rPr lang="en-US" sz="2400" i="1"/>
              <a:t>T.</a:t>
            </a:r>
            <a:r>
              <a:rPr lang="en-US" sz="2400"/>
              <a:t>type</a:t>
            </a:r>
            <a:r>
              <a:rPr lang="en-US" sz="2400" i="1"/>
              <a:t> </a:t>
            </a:r>
            <a:r>
              <a:rPr lang="en-US" sz="2400"/>
              <a:t>:=</a:t>
            </a:r>
            <a:r>
              <a:rPr lang="en-US" sz="2400" i="1"/>
              <a:t> ‘</a:t>
            </a:r>
            <a:r>
              <a:rPr lang="en-US" sz="2400"/>
              <a:t>integer</a:t>
            </a:r>
            <a:r>
              <a:rPr lang="en-US" sz="2400" i="1"/>
              <a:t>’</a:t>
            </a:r>
            <a:br>
              <a:rPr lang="en-US" sz="2400"/>
            </a:br>
            <a:r>
              <a:rPr lang="en-US" sz="2400" i="1"/>
              <a:t>T.</a:t>
            </a:r>
            <a:r>
              <a:rPr lang="en-US" sz="2400"/>
              <a:t>type</a:t>
            </a:r>
            <a:r>
              <a:rPr lang="en-US" sz="2400" i="1"/>
              <a:t> </a:t>
            </a:r>
            <a:r>
              <a:rPr lang="en-US" sz="2400"/>
              <a:t>:=</a:t>
            </a:r>
            <a:r>
              <a:rPr lang="en-US" sz="2400" i="1"/>
              <a:t> ‘</a:t>
            </a:r>
            <a:r>
              <a:rPr lang="en-US" sz="2400"/>
              <a:t>real</a:t>
            </a:r>
            <a:r>
              <a:rPr lang="en-US" sz="2400" i="1"/>
              <a:t>’ </a:t>
            </a:r>
            <a:br>
              <a:rPr lang="en-US" sz="2400"/>
            </a:br>
            <a:r>
              <a:rPr lang="en-US" sz="2400" i="1"/>
              <a:t>L</a:t>
            </a:r>
            <a:r>
              <a:rPr lang="en-US" sz="2400" baseline="-25000"/>
              <a:t>1</a:t>
            </a:r>
            <a:r>
              <a:rPr lang="en-US" sz="2400" i="1"/>
              <a:t>.</a:t>
            </a:r>
            <a:r>
              <a:rPr lang="en-US" sz="2400"/>
              <a:t>in</a:t>
            </a:r>
            <a:r>
              <a:rPr lang="en-US" sz="2400" i="1"/>
              <a:t> </a:t>
            </a:r>
            <a:r>
              <a:rPr lang="en-US" sz="2400"/>
              <a:t>:=</a:t>
            </a:r>
            <a:r>
              <a:rPr lang="en-US" sz="2400" i="1"/>
              <a:t> L.</a:t>
            </a:r>
            <a:r>
              <a:rPr lang="en-US" sz="2400"/>
              <a:t>in; </a:t>
            </a:r>
            <a:r>
              <a:rPr lang="en-US" sz="2400" i="1"/>
              <a:t>addtype</a:t>
            </a:r>
            <a:r>
              <a:rPr lang="en-US" sz="2400"/>
              <a:t>(</a:t>
            </a:r>
            <a:r>
              <a:rPr lang="en-US" sz="2400" b="1"/>
              <a:t>id</a:t>
            </a:r>
            <a:r>
              <a:rPr lang="en-US" sz="2400"/>
              <a:t>.entry, </a:t>
            </a:r>
            <a:r>
              <a:rPr lang="en-US" sz="2400" i="1"/>
              <a:t>L</a:t>
            </a:r>
            <a:r>
              <a:rPr lang="en-US" sz="2400"/>
              <a:t>.in)</a:t>
            </a:r>
            <a:br>
              <a:rPr lang="en-US" sz="2400"/>
            </a:br>
            <a:r>
              <a:rPr lang="en-US" sz="2400" i="1"/>
              <a:t>addtype</a:t>
            </a:r>
            <a:r>
              <a:rPr lang="en-US" sz="2400"/>
              <a:t>(</a:t>
            </a:r>
            <a:r>
              <a:rPr lang="en-US" sz="2400" b="1"/>
              <a:t>id</a:t>
            </a:r>
            <a:r>
              <a:rPr lang="en-US" sz="2400"/>
              <a:t>.entry, </a:t>
            </a:r>
            <a:r>
              <a:rPr lang="en-US" sz="2400" i="1"/>
              <a:t>L</a:t>
            </a:r>
            <a:r>
              <a:rPr lang="en-US" sz="2400"/>
              <a:t>.in)</a:t>
            </a:r>
          </a:p>
        </p:txBody>
      </p:sp>
      <p:sp>
        <p:nvSpPr>
          <p:cNvPr id="15366" name="Text Box 5"/>
          <p:cNvSpPr txBox="1">
            <a:spLocks noChangeArrowheads="1"/>
          </p:cNvSpPr>
          <p:nvPr/>
        </p:nvSpPr>
        <p:spPr bwMode="auto">
          <a:xfrm>
            <a:off x="2844802" y="2362201"/>
            <a:ext cx="1558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Production</a:t>
            </a:r>
          </a:p>
        </p:txBody>
      </p:sp>
      <p:sp>
        <p:nvSpPr>
          <p:cNvPr id="15367" name="Text Box 6"/>
          <p:cNvSpPr txBox="1">
            <a:spLocks noChangeArrowheads="1"/>
          </p:cNvSpPr>
          <p:nvPr/>
        </p:nvSpPr>
        <p:spPr bwMode="auto">
          <a:xfrm>
            <a:off x="5588002" y="2362201"/>
            <a:ext cx="19563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Semantic Rule</a:t>
            </a:r>
          </a:p>
        </p:txBody>
      </p:sp>
    </p:spTree>
    <p:extLst>
      <p:ext uri="{BB962C8B-B14F-4D97-AF65-F5344CB8AC3E}">
        <p14:creationId xmlns:p14="http://schemas.microsoft.com/office/powerpoint/2010/main" val="110873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1030"/>
    </mc:Choice>
    <mc:Fallback xmlns="">
      <p:transition spd="slow" advTm="191030"/>
    </mc:Fallback>
  </mc:AlternateContent>
  <p:extLst>
    <p:ext uri="{3A86A75C-4F4B-4683-9AE1-C65F6400EC91}">
      <p14:laserTraceLst xmlns:p14="http://schemas.microsoft.com/office/powerpoint/2010/main">
        <p14:tracePtLst>
          <p14:tracePt t="3123" x="7099300" y="1733550"/>
          <p14:tracePt t="3127" x="7099300" y="1727200"/>
          <p14:tracePt t="3501" x="7308850" y="1574800"/>
          <p14:tracePt t="3555" x="7581900" y="1416050"/>
          <p14:tracePt t="3564" x="7588250" y="1416050"/>
          <p14:tracePt t="3575" x="7594600" y="1409700"/>
          <p14:tracePt t="3588" x="7620000" y="1403350"/>
          <p14:tracePt t="3600" x="7696200" y="1390650"/>
          <p14:tracePt t="3617" x="7785100" y="1371600"/>
          <p14:tracePt t="3634" x="7867650" y="1358900"/>
          <p14:tracePt t="3650" x="7950200" y="1346200"/>
          <p14:tracePt t="3668" x="8026400" y="1339850"/>
          <p14:tracePt t="3685" x="8147050" y="1339850"/>
          <p14:tracePt t="3704" x="8229600" y="1339850"/>
          <p14:tracePt t="3717" x="8286750" y="1333500"/>
          <p14:tracePt t="3734" x="8331200" y="1333500"/>
          <p14:tracePt t="3751" x="8369300" y="1333500"/>
          <p14:tracePt t="3768" x="8401050" y="1339850"/>
          <p14:tracePt t="3784" x="8420100" y="1346200"/>
          <p14:tracePt t="3801" x="8432800" y="1358900"/>
          <p14:tracePt t="3817" x="8445500" y="1377950"/>
          <p14:tracePt t="3835" x="8451850" y="1397000"/>
          <p14:tracePt t="3850" x="8451850" y="1416050"/>
          <p14:tracePt t="3868" x="8451850" y="1435100"/>
          <p14:tracePt t="3884" x="8451850" y="1454150"/>
          <p14:tracePt t="3900" x="8445500" y="1466850"/>
          <p14:tracePt t="3918" x="8439150" y="1485900"/>
          <p14:tracePt t="3934" x="8432800" y="1504950"/>
          <p14:tracePt t="3951" x="8420100" y="1530350"/>
          <p14:tracePt t="3967" x="8401050" y="1568450"/>
          <p14:tracePt t="3984" x="8388350" y="1593850"/>
          <p14:tracePt t="4000" x="8375650" y="1612900"/>
          <p14:tracePt t="4017" x="8362950" y="1638300"/>
          <p14:tracePt t="4034" x="8356600" y="1657350"/>
          <p14:tracePt t="4050" x="8350250" y="1676400"/>
          <p14:tracePt t="4070" x="8337550" y="1695450"/>
          <p14:tracePt t="4084" x="8324850" y="1708150"/>
          <p14:tracePt t="4101" x="8324850" y="1714500"/>
          <p14:tracePt t="4117" x="8312150" y="1720850"/>
          <p14:tracePt t="4134" x="8305800" y="1727200"/>
          <p14:tracePt t="4152" x="8293100" y="1739900"/>
          <p14:tracePt t="4168" x="8267700" y="1758950"/>
          <p14:tracePt t="4184" x="8248650" y="1790700"/>
          <p14:tracePt t="4201" x="8216900" y="1822450"/>
          <p14:tracePt t="4218" x="8185150" y="1854200"/>
          <p14:tracePt t="4234" x="8140700" y="1905000"/>
          <p14:tracePt t="4254" x="8102600" y="1943100"/>
          <p14:tracePt t="4267" x="8070850" y="1981200"/>
          <p14:tracePt t="4284" x="8032750" y="2025650"/>
          <p14:tracePt t="4301" x="7994650" y="2063750"/>
          <p14:tracePt t="4317" x="7962900" y="2108200"/>
          <p14:tracePt t="4334" x="7931150" y="2152650"/>
          <p14:tracePt t="4353" x="7886700" y="2209800"/>
          <p14:tracePt t="4367" x="7861300" y="2241550"/>
          <p14:tracePt t="4388" x="7829550" y="2286000"/>
          <p14:tracePt t="4401" x="7797800" y="2336800"/>
          <p14:tracePt t="4417" x="7753350" y="2381250"/>
          <p14:tracePt t="4435" x="7715250" y="2425700"/>
          <p14:tracePt t="4451" x="7670800" y="2476500"/>
          <p14:tracePt t="4467" x="7626350" y="2527300"/>
          <p14:tracePt t="4485" x="7569200" y="2603500"/>
          <p14:tracePt t="4501" x="7512050" y="2660650"/>
          <p14:tracePt t="4517" x="7473950" y="2711450"/>
          <p14:tracePt t="4534" x="7410450" y="2774950"/>
          <p14:tracePt t="4554" x="7346950" y="2851150"/>
          <p14:tracePt t="4570" x="7258050" y="2946400"/>
          <p14:tracePt t="4584" x="7207250" y="3009900"/>
          <p14:tracePt t="4601" x="7137400" y="3086100"/>
          <p14:tracePt t="4618" x="7054850" y="3187700"/>
          <p14:tracePt t="4634" x="7010400" y="3244850"/>
          <p14:tracePt t="4651" x="6934200" y="3340100"/>
          <p14:tracePt t="4673" x="6883400" y="3416300"/>
          <p14:tracePt t="4686" x="6838950" y="3467100"/>
          <p14:tracePt t="4704" x="6775450" y="3549650"/>
          <p14:tracePt t="4717" x="6743700" y="3619500"/>
          <p14:tracePt t="4735" x="6718300" y="3663950"/>
          <p14:tracePt t="4753" x="6680200" y="3733800"/>
          <p14:tracePt t="4773" x="6623050" y="3829050"/>
          <p14:tracePt t="4789" x="6572250" y="3905250"/>
          <p14:tracePt t="4801" x="6534150" y="3975100"/>
          <p14:tracePt t="4818" x="6496050" y="4051300"/>
          <p14:tracePt t="4834" x="6464300" y="4102100"/>
          <p14:tracePt t="4851" x="6419850" y="4171950"/>
          <p14:tracePt t="4870" x="6369050" y="4267200"/>
          <p14:tracePt t="4886" x="6337300" y="4318000"/>
          <p14:tracePt t="4901" x="6292850" y="4387850"/>
          <p14:tracePt t="4917" x="6242050" y="4470400"/>
          <p14:tracePt t="4934" x="6210300" y="4521200"/>
          <p14:tracePt t="4951" x="6159500" y="4603750"/>
          <p14:tracePt t="4971" x="6134100" y="4654550"/>
          <p14:tracePt t="4987" x="6102350" y="4705350"/>
          <p14:tracePt t="5002" x="6070600" y="4743450"/>
          <p14:tracePt t="5023" x="6038850" y="4768850"/>
          <p14:tracePt t="5034" x="6007100" y="4781550"/>
          <p14:tracePt t="5052" x="5962650" y="4794250"/>
          <p14:tracePt t="5067" x="5937250" y="4794250"/>
          <p14:tracePt t="5084" x="5899150" y="4787900"/>
          <p14:tracePt t="5107" x="5861050" y="4781550"/>
          <p14:tracePt t="5123" x="5772150" y="4730750"/>
          <p14:tracePt t="5134" x="5721350" y="4699000"/>
          <p14:tracePt t="5152" x="5670550" y="4654550"/>
          <p14:tracePt t="5167" x="5581650" y="4578350"/>
          <p14:tracePt t="5184" x="5505450" y="4514850"/>
          <p14:tracePt t="5204" x="5454650" y="4457700"/>
          <p14:tracePt t="5218" x="5372100" y="4356100"/>
          <p14:tracePt t="5234" x="5302250" y="4279900"/>
          <p14:tracePt t="5254" x="5251450" y="4216400"/>
          <p14:tracePt t="5267" x="5162550" y="4095750"/>
          <p14:tracePt t="5284" x="5086350" y="3994150"/>
          <p14:tracePt t="5302" x="5035550" y="3917950"/>
          <p14:tracePt t="5317" x="4946650" y="3784600"/>
          <p14:tracePt t="5334" x="4864100" y="3676650"/>
          <p14:tracePt t="5350" x="4781550" y="3575050"/>
          <p14:tracePt t="5371" x="4699000" y="3467100"/>
          <p14:tracePt t="5384" x="4635500" y="3384550"/>
          <p14:tracePt t="5400" x="4533900" y="3257550"/>
          <p14:tracePt t="5420" x="4476750" y="3175000"/>
          <p14:tracePt t="5434" x="4387850" y="3035300"/>
          <p14:tracePt t="5450" x="4318000" y="2921000"/>
          <p14:tracePt t="5468" x="4254500" y="2819400"/>
          <p14:tracePt t="5484" x="4191000" y="2730500"/>
          <p14:tracePt t="5500" x="4127500" y="2647950"/>
          <p14:tracePt t="5517" x="4064000" y="2584450"/>
          <p14:tracePt t="5534" x="4000500" y="2533650"/>
          <p14:tracePt t="5552" x="3937000" y="2508250"/>
          <p14:tracePt t="5569" x="3879850" y="2495550"/>
          <p14:tracePt t="5584" x="3822700" y="2501900"/>
          <p14:tracePt t="5601" x="3771900" y="2520950"/>
          <p14:tracePt t="5617" x="3733800" y="2540000"/>
          <p14:tracePt t="5634" x="3683000" y="2590800"/>
          <p14:tracePt t="5650" x="3651250" y="2641600"/>
          <p14:tracePt t="5671" x="3625850" y="2698750"/>
          <p14:tracePt t="5684" x="3606800" y="2762250"/>
          <p14:tracePt t="5701" x="3594100" y="2819400"/>
          <p14:tracePt t="5718" x="3587750" y="2870200"/>
          <p14:tracePt t="5736" x="3581400" y="2914650"/>
          <p14:tracePt t="5751" x="3581400" y="2940050"/>
          <p14:tracePt t="5767" x="3581400" y="2965450"/>
          <p14:tracePt t="5788" x="3587750" y="2971800"/>
          <p14:tracePt t="5801" x="3600450" y="2965450"/>
          <p14:tracePt t="5817" x="3606800" y="2959100"/>
          <p14:tracePt t="5834" x="3613150" y="2952750"/>
          <p14:tracePt t="5850" x="3625850" y="2946400"/>
          <p14:tracePt t="5870" x="3638550" y="2952750"/>
          <p14:tracePt t="5887" x="3644900" y="2990850"/>
          <p14:tracePt t="5891" x="3651250" y="3003550"/>
          <p14:tracePt t="5901" x="3651250" y="3048000"/>
          <p14:tracePt t="5917" x="3657600" y="3105150"/>
          <p14:tracePt t="5934" x="3663950" y="3175000"/>
          <p14:tracePt t="5951" x="3663950" y="3263900"/>
          <p14:tracePt t="5967" x="3651250" y="3365500"/>
          <p14:tracePt t="5984" x="3638550" y="3486150"/>
          <p14:tracePt t="6001" x="3625850" y="3600450"/>
          <p14:tracePt t="6017" x="3613150" y="3708400"/>
          <p14:tracePt t="6037" x="3600450" y="3816350"/>
          <p14:tracePt t="6050" x="3594100" y="3924300"/>
          <p14:tracePt t="6068" x="3587750" y="4032250"/>
          <p14:tracePt t="6085" x="3587750" y="4140200"/>
          <p14:tracePt t="6100" x="3581400" y="4248150"/>
          <p14:tracePt t="6117" x="3581400" y="4349750"/>
          <p14:tracePt t="6134" x="3581400" y="4464050"/>
          <p14:tracePt t="6151" x="3575050" y="4578350"/>
          <p14:tracePt t="6168" x="3575050" y="4692650"/>
          <p14:tracePt t="6184" x="3568700" y="4787900"/>
          <p14:tracePt t="6200" x="3568700" y="4851400"/>
          <p14:tracePt t="6217" x="3568700" y="4921250"/>
          <p14:tracePt t="6288" x="3873500" y="5181600"/>
          <p14:tracePt t="6305" x="3879850" y="5181600"/>
          <p14:tracePt t="6318" x="3886200" y="5175250"/>
          <p14:tracePt t="6323" x="3892550" y="5175250"/>
          <p14:tracePt t="6334" x="3930650" y="5143500"/>
          <p14:tracePt t="6350" x="3994150" y="5067300"/>
          <p14:tracePt t="6367" x="4051300" y="4991100"/>
          <p14:tracePt t="6384" x="4165600" y="4768850"/>
          <p14:tracePt t="6401" x="4235450" y="4540250"/>
          <p14:tracePt t="6419" x="4279900" y="4362450"/>
          <p14:tracePt t="6434" x="4305300" y="4178300"/>
          <p14:tracePt t="6451" x="4330700" y="4000500"/>
          <p14:tracePt t="6471" x="4349750" y="3816350"/>
          <p14:tracePt t="6484" x="4356100" y="3638550"/>
          <p14:tracePt t="6501" x="4343400" y="3473450"/>
          <p14:tracePt t="6517" x="4324350" y="3333750"/>
          <p14:tracePt t="6534" x="4286250" y="3200400"/>
          <p14:tracePt t="6551" x="4248150" y="3073400"/>
          <p14:tracePt t="6568" x="4197350" y="2959100"/>
          <p14:tracePt t="6586" x="4146550" y="2857500"/>
          <p14:tracePt t="6601" x="4089400" y="2787650"/>
          <p14:tracePt t="6618" x="4019550" y="2724150"/>
          <p14:tracePt t="6634" x="3943350" y="2679700"/>
          <p14:tracePt t="6651" x="3860800" y="2641600"/>
          <p14:tracePt t="6668" x="3778250" y="2616200"/>
          <p14:tracePt t="6685" x="3695700" y="2603500"/>
          <p14:tracePt t="6701" x="3613150" y="2616200"/>
          <p14:tracePt t="6718" x="3530600" y="2641600"/>
          <p14:tracePt t="6734" x="3441700" y="2686050"/>
          <p14:tracePt t="6750" x="3365500" y="2749550"/>
          <p14:tracePt t="6767" x="3289300" y="2832100"/>
          <p14:tracePt t="6784" x="3219450" y="2927350"/>
          <p14:tracePt t="6801" x="3155950" y="3041650"/>
          <p14:tracePt t="6817" x="3098800" y="3162300"/>
          <p14:tracePt t="6834" x="3054350" y="3276600"/>
          <p14:tracePt t="6851" x="3009900" y="3390900"/>
          <p14:tracePt t="6867" x="2971800" y="3505200"/>
          <p14:tracePt t="6884" x="2940050" y="3625850"/>
          <p14:tracePt t="6901" x="2921000" y="3740150"/>
          <p14:tracePt t="6917" x="2908300" y="3854450"/>
          <p14:tracePt t="6934" x="2901950" y="3968750"/>
          <p14:tracePt t="6951" x="2901950" y="4083050"/>
          <p14:tracePt t="6967" x="2914650" y="4210050"/>
          <p14:tracePt t="6984" x="2933700" y="4343400"/>
          <p14:tracePt t="7000" x="2959100" y="4483100"/>
          <p14:tracePt t="7017" x="2997200" y="4610100"/>
          <p14:tracePt t="7036" x="3041650" y="4737100"/>
          <p14:tracePt t="7050" x="3086100" y="4864100"/>
          <p14:tracePt t="7067" x="3130550" y="4978400"/>
          <p14:tracePt t="7086" x="3200400" y="5092700"/>
          <p14:tracePt t="7101" x="3238500" y="5137150"/>
          <p14:tracePt t="7118" x="3302000" y="5175250"/>
          <p14:tracePt t="7138" x="3390900" y="5194300"/>
          <p14:tracePt t="7151" x="3435350" y="5200650"/>
          <p14:tracePt t="7167" x="3486150" y="5213350"/>
          <p14:tracePt t="7185" x="3543300" y="5219700"/>
          <p14:tracePt t="7200" x="3619500" y="5226050"/>
          <p14:tracePt t="7217" x="3702050" y="5232400"/>
          <p14:tracePt t="7236" x="3778250" y="5232400"/>
          <p14:tracePt t="7250" x="3860800" y="5226050"/>
          <p14:tracePt t="7267" x="3937000" y="5219700"/>
          <p14:tracePt t="7284" x="3994150" y="5207000"/>
          <p14:tracePt t="7301" x="4044950" y="5194300"/>
          <p14:tracePt t="7317" x="4083050" y="5175250"/>
          <p14:tracePt t="7336" x="4108450" y="5149850"/>
          <p14:tracePt t="7351" x="4121150" y="5130800"/>
          <p14:tracePt t="7367" x="4133850" y="5118100"/>
          <p14:tracePt t="7387" x="4140200" y="5111750"/>
          <p14:tracePt t="7402" x="4146550" y="5099050"/>
          <p14:tracePt t="7598" x="4191000" y="4959350"/>
          <p14:tracePt t="7636" x="4191000" y="4953000"/>
          <p14:tracePt t="7649" x="4184650" y="4953000"/>
          <p14:tracePt t="7655" x="4184650" y="4946650"/>
          <p14:tracePt t="7667" x="4184650" y="4940300"/>
          <p14:tracePt t="7684" x="4178300" y="4933950"/>
          <p14:tracePt t="7702" x="4171950" y="4921250"/>
          <p14:tracePt t="7718" x="4165600" y="4889500"/>
          <p14:tracePt t="7984" x="3924300" y="4489450"/>
          <p14:tracePt t="7992" x="3917950" y="4489450"/>
          <p14:tracePt t="8001" x="3917950" y="4483100"/>
          <p14:tracePt t="8017" x="3911600" y="4470400"/>
          <p14:tracePt t="8034" x="3892550" y="4413250"/>
          <p14:tracePt t="8055" x="3867150" y="4362450"/>
          <p14:tracePt t="8067" x="3797300" y="4216400"/>
          <p14:tracePt t="8084" x="3759200" y="4083050"/>
          <p14:tracePt t="8102" x="3746500" y="3994150"/>
          <p14:tracePt t="8117" x="3733800" y="3879850"/>
          <p14:tracePt t="8134" x="3727450" y="3759200"/>
          <p14:tracePt t="8152" x="3727450" y="3683000"/>
          <p14:tracePt t="8173" x="3727450" y="3613150"/>
          <p14:tracePt t="8184" x="3721100" y="3556000"/>
          <p14:tracePt t="8201" x="3721100" y="3498850"/>
          <p14:tracePt t="8218" x="3721100" y="3454400"/>
          <p14:tracePt t="8234" x="3721100" y="3409950"/>
          <p14:tracePt t="8252" x="3727450" y="3384550"/>
          <p14:tracePt t="8271" x="3733800" y="3371850"/>
          <p14:tracePt t="8284" x="3746500" y="3359150"/>
          <p14:tracePt t="8302" x="3765550" y="3352800"/>
          <p14:tracePt t="8317" x="3778250" y="3346450"/>
          <p14:tracePt t="8334" x="3797300" y="3346450"/>
          <p14:tracePt t="8353" x="3816350" y="3340100"/>
          <p14:tracePt t="8369" x="3848100" y="3340100"/>
          <p14:tracePt t="8384" x="3873500" y="3333750"/>
          <p14:tracePt t="8401" x="3898900" y="3327400"/>
          <p14:tracePt t="8417" x="3930650" y="3308350"/>
          <p14:tracePt t="8434" x="3956050" y="3276600"/>
          <p14:tracePt t="8451" x="3975100" y="3244850"/>
          <p14:tracePt t="8468" x="3987800" y="3206750"/>
          <p14:tracePt t="8484" x="3994150" y="3168650"/>
          <p14:tracePt t="8501" x="3994150" y="3143250"/>
          <p14:tracePt t="8520" x="3994150" y="3117850"/>
          <p14:tracePt t="8535" x="3981450" y="3111500"/>
          <p14:tracePt t="8550" x="3968750" y="3105150"/>
          <p14:tracePt t="8569" x="3949700" y="3098800"/>
          <p14:tracePt t="8584" x="3930650" y="3092450"/>
          <p14:tracePt t="8600" x="3917950" y="3092450"/>
          <p14:tracePt t="8671" x="3867150" y="3073400"/>
          <p14:tracePt t="8684" x="3854450" y="3054350"/>
          <p14:tracePt t="8701" x="3835400" y="3009900"/>
          <p14:tracePt t="8717" x="3816350" y="2959100"/>
          <p14:tracePt t="8734" x="3790950" y="2908300"/>
          <p14:tracePt t="8751" x="3752850" y="2870200"/>
          <p14:tracePt t="8768" x="3702050" y="2832100"/>
          <p14:tracePt t="8789" x="3625850" y="2794000"/>
          <p14:tracePt t="8801" x="3517900" y="2774950"/>
          <p14:tracePt t="8817" x="3384550" y="2774950"/>
          <p14:tracePt t="8834" x="3244850" y="2794000"/>
          <p14:tracePt t="8853" x="3105150" y="2838450"/>
          <p14:tracePt t="8867" x="2984500" y="2876550"/>
          <p14:tracePt t="8887" x="2876550" y="2901950"/>
          <p14:tracePt t="8899" x="2787650" y="2921000"/>
          <p14:tracePt t="8917" x="2724150" y="2946400"/>
          <p14:tracePt t="8934" x="2679700" y="2971800"/>
          <p14:tracePt t="8951" x="2660650" y="2978150"/>
          <p14:tracePt t="8967" x="2686050" y="2978150"/>
          <p14:tracePt t="8985" x="2736850" y="2978150"/>
          <p14:tracePt t="9000" x="2794000" y="2997200"/>
          <p14:tracePt t="9017" x="2851150" y="3028950"/>
          <p14:tracePt t="9035" x="2895600" y="3073400"/>
          <p14:tracePt t="9051" x="2946400" y="3136900"/>
          <p14:tracePt t="9068" x="3016250" y="3200400"/>
          <p14:tracePt t="9084" x="3092450" y="3244850"/>
          <p14:tracePt t="9101" x="3181350" y="3282950"/>
          <p14:tracePt t="9118" x="3276600" y="3314700"/>
          <p14:tracePt t="9134" x="3384550" y="3346450"/>
          <p14:tracePt t="9152" x="3486150" y="3365500"/>
          <p14:tracePt t="9168" x="3530600" y="3359150"/>
          <p14:tracePt t="9185" x="3562350" y="3346450"/>
          <p14:tracePt t="9201" x="3562350" y="3333750"/>
          <p14:tracePt t="9218" x="3556000" y="3321050"/>
          <p14:tracePt t="9234" x="3536950" y="3308350"/>
          <p14:tracePt t="9251" x="3511550" y="3289300"/>
          <p14:tracePt t="9268" x="3492500" y="3282950"/>
          <p14:tracePt t="9285" x="3479800" y="3276600"/>
          <p14:tracePt t="9301" x="3473450" y="3270250"/>
          <p14:tracePt t="9321" x="3460750" y="3257550"/>
          <p14:tracePt t="9334" x="3448050" y="3244850"/>
          <p14:tracePt t="9351" x="3435350" y="3232150"/>
          <p14:tracePt t="9367" x="3422650" y="3219450"/>
          <p14:tracePt t="9385" x="3409950" y="3213100"/>
          <p14:tracePt t="9401" x="3378200" y="3213100"/>
          <p14:tracePt t="9417" x="3359150" y="3213100"/>
          <p14:tracePt t="9435" x="3340100" y="3219450"/>
          <p14:tracePt t="9452" x="3333750" y="3219450"/>
          <p14:tracePt t="9467" x="3321050" y="3219450"/>
          <p14:tracePt t="9484" x="3321050" y="3206750"/>
          <p14:tracePt t="9500" x="3321050" y="3194050"/>
          <p14:tracePt t="9517" x="3321050" y="3181350"/>
          <p14:tracePt t="9534" x="3327400" y="3181350"/>
          <p14:tracePt t="9552" x="3333750" y="3181350"/>
          <p14:tracePt t="9567" x="3340100" y="3181350"/>
          <p14:tracePt t="9585" x="3346450" y="3181350"/>
          <p14:tracePt t="9601" x="3352800" y="3194050"/>
          <p14:tracePt t="9618" x="3365500" y="3200400"/>
          <p14:tracePt t="9635" x="3371850" y="3200400"/>
          <p14:tracePt t="9651" x="3378200" y="3187700"/>
          <p14:tracePt t="9667" x="3384550" y="3175000"/>
          <p14:tracePt t="9684" x="3397250" y="3162300"/>
          <p14:tracePt t="9702" x="3416300" y="3136900"/>
          <p14:tracePt t="9717" x="3435350" y="3117850"/>
          <p14:tracePt t="9736" x="3460750" y="3086100"/>
          <p14:tracePt t="9751" x="3492500" y="3060700"/>
          <p14:tracePt t="9767" x="3524250" y="3048000"/>
          <p14:tracePt t="9786" x="3556000" y="3041650"/>
          <p14:tracePt t="9801" x="3587750" y="3054350"/>
          <p14:tracePt t="9818" x="3600450" y="3067050"/>
          <p14:tracePt t="9834" x="3606800" y="3086100"/>
          <p14:tracePt t="9851" x="3606800" y="3117850"/>
          <p14:tracePt t="9868" x="3600450" y="3136900"/>
          <p14:tracePt t="9885" x="3600450" y="3155950"/>
          <p14:tracePt t="9901" x="3600450" y="3175000"/>
          <p14:tracePt t="9917" x="3600450" y="3181350"/>
          <p14:tracePt t="9935" x="3606800" y="3187700"/>
          <p14:tracePt t="9951" x="3613150" y="3181350"/>
          <p14:tracePt t="9973" x="3625850" y="3168650"/>
          <p14:tracePt t="9992" x="3644900" y="3155950"/>
          <p14:tracePt t="10002" x="3663950" y="3155950"/>
          <p14:tracePt t="10017" x="3695700" y="3162300"/>
          <p14:tracePt t="10034" x="3714750" y="3162300"/>
          <p14:tracePt t="10054" x="3746500" y="3149600"/>
          <p14:tracePt t="10067" x="3771900" y="3143250"/>
          <p14:tracePt t="10088" x="3803650" y="3136900"/>
          <p14:tracePt t="10103" x="3848100" y="3136900"/>
          <p14:tracePt t="10117" x="3892550" y="3136900"/>
          <p14:tracePt t="10134" x="3917950" y="3136900"/>
          <p14:tracePt t="10151" x="3943350" y="3143250"/>
          <p14:tracePt t="10168" x="3949700" y="3162300"/>
          <p14:tracePt t="10186" x="3949700" y="3181350"/>
          <p14:tracePt t="10202" x="3930650" y="3213100"/>
          <p14:tracePt t="10217" x="3924300" y="3219450"/>
          <p14:tracePt t="10236" x="3905250" y="3213100"/>
          <p14:tracePt t="10252" x="3892550" y="3181350"/>
          <p14:tracePt t="10267" x="3879850" y="3155950"/>
          <p14:tracePt t="10284" x="3860800" y="3124200"/>
          <p14:tracePt t="10303" x="3841750" y="3098800"/>
          <p14:tracePt t="10323" x="3822700" y="3073400"/>
          <p14:tracePt t="10334" x="3810000" y="3067050"/>
          <p14:tracePt t="10351" x="3797300" y="3067050"/>
          <p14:tracePt t="10369" x="3790950" y="3073400"/>
          <p14:tracePt t="10384" x="3790950" y="3079750"/>
          <p14:tracePt t="10402" x="3790950" y="3086100"/>
          <p14:tracePt t="10452" x="3797300" y="3086100"/>
          <p14:tracePt t="10484" x="3803650" y="3086100"/>
          <p14:tracePt t="10507" x="3810000" y="3079750"/>
          <p14:tracePt t="10525" x="3816350" y="3073400"/>
          <p14:tracePt t="10551" x="3822700" y="3073400"/>
          <p14:tracePt t="10642" x="3829050" y="3073400"/>
          <p14:tracePt t="10663" x="3835400" y="3079750"/>
          <p14:tracePt t="10676" x="3841750" y="3079750"/>
          <p14:tracePt t="10683" x="3848100" y="3079750"/>
          <p14:tracePt t="10700" x="3860800" y="3079750"/>
          <p14:tracePt t="10717" x="3879850" y="3079750"/>
          <p14:tracePt t="10736" x="3898900" y="3079750"/>
          <p14:tracePt t="10751" x="3911600" y="3079750"/>
          <p14:tracePt t="10767" x="3930650" y="3086100"/>
          <p14:tracePt t="10784" x="3937000" y="3092450"/>
          <p14:tracePt t="10800" x="3943350" y="3092450"/>
          <p14:tracePt t="10817" x="3943350" y="3086100"/>
          <p14:tracePt t="10834" x="3937000" y="3079750"/>
          <p14:tracePt t="10851" x="3930650" y="3067050"/>
          <p14:tracePt t="10867" x="3930650" y="3054350"/>
          <p14:tracePt t="10885" x="3924300" y="3048000"/>
          <p14:tracePt t="10901" x="3917950" y="3035300"/>
          <p14:tracePt t="10917" x="3911600" y="3028950"/>
          <p14:tracePt t="10951" x="3905250" y="3035300"/>
          <p14:tracePt t="10984" x="3898900" y="3035300"/>
          <p14:tracePt t="11023" x="3898900" y="3041650"/>
          <p14:tracePt t="11077" x="3898900" y="3035300"/>
          <p14:tracePt t="11108" x="3905250" y="3035300"/>
          <p14:tracePt t="11112" x="3905250" y="3028950"/>
          <p14:tracePt t="11139" x="3905250" y="3022600"/>
          <p14:tracePt t="11167" x="3905250" y="3016250"/>
          <p14:tracePt t="11216" x="3905250" y="3022600"/>
          <p14:tracePt t="11243" x="3905250" y="3028950"/>
          <p14:tracePt t="11257" x="3905250" y="3035300"/>
          <p14:tracePt t="11275" x="3905250" y="3041650"/>
          <p14:tracePt t="11291" x="3898900" y="3041650"/>
          <p14:tracePt t="11300" x="3898900" y="3048000"/>
          <p14:tracePt t="11321" x="3898900" y="3054350"/>
          <p14:tracePt t="11345" x="3892550" y="3060700"/>
          <p14:tracePt t="11358" x="3892550" y="3067050"/>
          <p14:tracePt t="11367" x="3886200" y="3067050"/>
          <p14:tracePt t="11387" x="3879850" y="3073400"/>
          <p14:tracePt t="11401" x="3873500" y="3086100"/>
          <p14:tracePt t="11417" x="3867150" y="3105150"/>
          <p14:tracePt t="11434" x="3860800" y="3124200"/>
          <p14:tracePt t="11451" x="3854450" y="3162300"/>
          <p14:tracePt t="11468" x="3841750" y="3194050"/>
          <p14:tracePt t="11484" x="3835400" y="3232150"/>
          <p14:tracePt t="11500" x="3829050" y="3257550"/>
          <p14:tracePt t="11517" x="3829050" y="3276600"/>
          <p14:tracePt t="11534" x="3829050" y="3282950"/>
          <p14:tracePt t="11551" x="3835400" y="3289300"/>
          <p14:tracePt t="11626" x="3835400" y="3282950"/>
          <p14:tracePt t="11635" x="3835400" y="3276600"/>
          <p14:tracePt t="11649" x="3841750" y="3270250"/>
          <p14:tracePt t="11658" x="3841750" y="3263900"/>
          <p14:tracePt t="11668" x="3848100" y="3263900"/>
          <p14:tracePt t="11685" x="3854450" y="3257550"/>
          <p14:tracePt t="11702" x="3860800" y="3257550"/>
          <p14:tracePt t="11717" x="3873500" y="3251200"/>
          <p14:tracePt t="11735" x="3879850" y="3238500"/>
          <p14:tracePt t="11752" x="3886200" y="3232150"/>
          <p14:tracePt t="11767" x="3898900" y="3225800"/>
          <p14:tracePt t="11785" x="3905250" y="3232150"/>
          <p14:tracePt t="11802" x="3911600" y="3244850"/>
          <p14:tracePt t="11818" x="3905250" y="3263900"/>
          <p14:tracePt t="11836" x="3905250" y="3276600"/>
          <p14:tracePt t="11852" x="3905250" y="3282950"/>
          <p14:tracePt t="11867" x="3898900" y="3289300"/>
          <p14:tracePt t="11902" x="3898900" y="3295650"/>
          <p14:tracePt t="11918" x="3892550" y="3295650"/>
          <p14:tracePt t="11950" x="3886200" y="3295650"/>
          <p14:tracePt t="11986" x="3879850" y="3295650"/>
          <p14:tracePt t="12001" x="3879850" y="3289300"/>
          <p14:tracePt t="12018" x="3873500" y="3282950"/>
          <p14:tracePt t="12036" x="3873500" y="3276600"/>
          <p14:tracePt t="12052" x="3867150" y="3270250"/>
          <p14:tracePt t="12067" x="3867150" y="3257550"/>
          <p14:tracePt t="12085" x="3867150" y="3244850"/>
          <p14:tracePt t="12102" x="3860800" y="3219450"/>
          <p14:tracePt t="12117" x="3854450" y="3206750"/>
          <p14:tracePt t="12135" x="3848100" y="3181350"/>
          <p14:tracePt t="12151" x="3835400" y="3162300"/>
          <p14:tracePt t="12168" x="3822700" y="3136900"/>
          <p14:tracePt t="12185" x="3810000" y="3117850"/>
          <p14:tracePt t="12201" x="3797300" y="3098800"/>
          <p14:tracePt t="12217" x="3784600" y="3086100"/>
          <p14:tracePt t="12236" x="3771900" y="3073400"/>
          <p14:tracePt t="12252" x="3765550" y="3067050"/>
          <p14:tracePt t="12268" x="3746500" y="3067050"/>
          <p14:tracePt t="12285" x="3727450" y="3067050"/>
          <p14:tracePt t="12302" x="3695700" y="3073400"/>
          <p14:tracePt t="12318" x="3676650" y="3079750"/>
          <p14:tracePt t="12334" x="3651250" y="3092450"/>
          <p14:tracePt t="12352" x="3632200" y="3105150"/>
          <p14:tracePt t="12367" x="3619500" y="3105150"/>
          <p14:tracePt t="12387" x="3613150" y="3098800"/>
          <p14:tracePt t="12405" x="3606800" y="3098800"/>
          <p14:tracePt t="12417" x="3600450" y="3098800"/>
          <p14:tracePt t="12452" x="3594100" y="3098800"/>
          <p14:tracePt t="12491" x="3587750" y="3098800"/>
          <p14:tracePt t="12560" x="3587750" y="3105150"/>
          <p14:tracePt t="12625" x="3594100" y="3105150"/>
          <p14:tracePt t="12656" x="3594100" y="3098800"/>
          <p14:tracePt t="12668" x="3600450" y="3098800"/>
          <p14:tracePt t="12694" x="3606800" y="3098800"/>
          <p14:tracePt t="12697" x="3606800" y="3092450"/>
          <p14:tracePt t="12714" x="3613150" y="3092450"/>
          <p14:tracePt t="12726" x="3619500" y="3092450"/>
          <p14:tracePt t="12740" x="3625850" y="3092450"/>
          <p14:tracePt t="12754" x="3638550" y="3092450"/>
          <p14:tracePt t="12767" x="3651250" y="3092450"/>
          <p14:tracePt t="12787" x="3663950" y="3092450"/>
          <p14:tracePt t="12803" x="3676650" y="3092450"/>
          <p14:tracePt t="12823" x="3689350" y="3111500"/>
          <p14:tracePt t="12834" x="3695700" y="3130550"/>
          <p14:tracePt t="12851" x="3695700" y="3155950"/>
          <p14:tracePt t="12870" x="3702050" y="3175000"/>
          <p14:tracePt t="12884" x="3702050" y="3187700"/>
          <p14:tracePt t="12933" x="3695700" y="3187700"/>
          <p14:tracePt t="12959" x="3689350" y="3194050"/>
          <p14:tracePt t="12973" x="3683000" y="3194050"/>
          <p14:tracePt t="12980" x="3676650" y="3200400"/>
          <p14:tracePt t="12989" x="3676650" y="3206750"/>
          <p14:tracePt t="13003" x="3670300" y="3213100"/>
          <p14:tracePt t="13020" x="3657600" y="3238500"/>
          <p14:tracePt t="13034" x="3651250" y="3263900"/>
          <p14:tracePt t="13053" x="3651250" y="3302000"/>
          <p14:tracePt t="13070" x="3651250" y="3333750"/>
          <p14:tracePt t="13080" x="3651250" y="3359150"/>
          <p14:tracePt t="13084" x="3651250" y="3371850"/>
          <p14:tracePt t="13102" x="3657600" y="3397250"/>
          <p14:tracePt t="13122" x="3663950" y="3448050"/>
          <p14:tracePt t="13134" x="3670300" y="3492500"/>
          <p14:tracePt t="13153" x="3676650" y="3543300"/>
          <p14:tracePt t="13171" x="3683000" y="3581400"/>
          <p14:tracePt t="13184" x="3689350" y="3606800"/>
          <p14:tracePt t="13203" x="3702050" y="3613150"/>
          <p14:tracePt t="13217" x="3708400" y="3619500"/>
          <p14:tracePt t="13234" x="3714750" y="3619500"/>
          <p14:tracePt t="13252" x="3727450" y="3613150"/>
          <p14:tracePt t="13270" x="3740150" y="3606800"/>
          <p14:tracePt t="13284" x="3746500" y="3594100"/>
          <p14:tracePt t="13301" x="3759200" y="3581400"/>
          <p14:tracePt t="13317" x="3771900" y="3568700"/>
          <p14:tracePt t="13334" x="3784600" y="3562350"/>
          <p14:tracePt t="13351" x="3790950" y="3562350"/>
          <p14:tracePt t="13367" x="3797300" y="3562350"/>
          <p14:tracePt t="13384" x="3797300" y="3556000"/>
          <p14:tracePt t="13400" x="3803650" y="3556000"/>
          <p14:tracePt t="13418" x="3803650" y="3562350"/>
          <p14:tracePt t="13434" x="3803650" y="3568700"/>
          <p14:tracePt t="13467" x="3803650" y="3562350"/>
          <p14:tracePt t="13484" x="3810000" y="3556000"/>
          <p14:tracePt t="13500" x="3810000" y="3549650"/>
          <p14:tracePt t="13517" x="3810000" y="3543300"/>
          <p14:tracePt t="13551" x="3816350" y="3530600"/>
          <p14:tracePt t="13573" x="3816350" y="3524250"/>
          <p14:tracePt t="13584" x="3822700" y="3511550"/>
          <p14:tracePt t="13601" x="3829050" y="3498850"/>
          <p14:tracePt t="13617" x="3829050" y="3486150"/>
          <p14:tracePt t="13634" x="3841750" y="3467100"/>
          <p14:tracePt t="13651" x="3841750" y="3454400"/>
          <p14:tracePt t="13667" x="3848100" y="3448050"/>
          <p14:tracePt t="13684" x="3854450" y="3435350"/>
          <p14:tracePt t="13701" x="3860800" y="3429000"/>
          <p14:tracePt t="13717" x="3873500" y="3435350"/>
          <p14:tracePt t="13734" x="3879850" y="3454400"/>
          <p14:tracePt t="13751" x="3892550" y="3473450"/>
          <p14:tracePt t="13767" x="3905250" y="3486150"/>
          <p14:tracePt t="13784" x="3911600" y="3498850"/>
          <p14:tracePt t="13801" x="3917950" y="3505200"/>
          <p14:tracePt t="13818" x="3924300" y="3511550"/>
          <p14:tracePt t="13899" x="3917950" y="3511550"/>
          <p14:tracePt t="13930" x="3917950" y="3517900"/>
          <p14:tracePt t="13954" x="3911600" y="3517900"/>
          <p14:tracePt t="13958" x="3911600" y="3524250"/>
          <p14:tracePt t="13974" x="3911600" y="3530600"/>
          <p14:tracePt t="13989" x="3905250" y="3530600"/>
          <p14:tracePt t="14018" x="3898900" y="3530600"/>
          <p14:tracePt t="14058" x="3898900" y="3524250"/>
          <p14:tracePt t="14075" x="3898900" y="3517900"/>
          <p14:tracePt t="14086" x="3898900" y="3511550"/>
          <p14:tracePt t="14097" x="3898900" y="3505200"/>
          <p14:tracePt t="14101" x="3898900" y="3498850"/>
          <p14:tracePt t="14118" x="3898900" y="3479800"/>
          <p14:tracePt t="14135" x="3898900" y="3467100"/>
          <p14:tracePt t="14151" x="3898900" y="3448050"/>
          <p14:tracePt t="14168" x="3898900" y="3435350"/>
          <p14:tracePt t="14186" x="3898900" y="3429000"/>
          <p14:tracePt t="14201" x="3892550" y="3422650"/>
          <p14:tracePt t="14235" x="3892550" y="3416300"/>
          <p14:tracePt t="14251" x="3886200" y="3416300"/>
          <p14:tracePt t="14284" x="3886200" y="3422650"/>
          <p14:tracePt t="14301" x="3886200" y="3429000"/>
          <p14:tracePt t="14318" x="3886200" y="3435350"/>
          <p14:tracePt t="14336" x="3892550" y="3441700"/>
          <p14:tracePt t="14368" x="3898900" y="3441700"/>
          <p14:tracePt t="14401" x="3898900" y="3448050"/>
          <p14:tracePt t="14418" x="3905250" y="3448050"/>
          <p14:tracePt t="14435" x="3905250" y="3454400"/>
          <p14:tracePt t="14467" x="3905250" y="3460750"/>
          <p14:tracePt t="14488" x="3905250" y="3473450"/>
          <p14:tracePt t="14500" x="3905250" y="3479800"/>
          <p14:tracePt t="14518" x="3911600" y="3492500"/>
          <p14:tracePt t="14535" x="3911600" y="3498850"/>
          <p14:tracePt t="14567" x="3917950" y="3492500"/>
          <p14:tracePt t="14584" x="3924300" y="3492500"/>
          <p14:tracePt t="14602" x="3930650" y="3492500"/>
          <p14:tracePt t="14635" x="3930650" y="3498850"/>
          <p14:tracePt t="14651" x="3930650" y="3505200"/>
          <p14:tracePt t="14667" x="3930650" y="3511550"/>
          <p14:tracePt t="14685" x="3930650" y="3524250"/>
          <p14:tracePt t="14717" x="3930650" y="3536950"/>
          <p14:tracePt t="14735" x="3930650" y="3543300"/>
          <p14:tracePt t="14751" x="3930650" y="3549650"/>
          <p14:tracePt t="14768" x="3924300" y="3549650"/>
          <p14:tracePt t="14786" x="3924300" y="3556000"/>
          <p14:tracePt t="14836" x="3924300" y="3562350"/>
          <p14:tracePt t="14892" x="3924300" y="3556000"/>
          <p14:tracePt t="15014" x="3924300" y="3562350"/>
          <p14:tracePt t="15042" x="3930650" y="3562350"/>
          <p14:tracePt t="15204" x="3930650" y="3556000"/>
          <p14:tracePt t="15279" x="3930650" y="3549650"/>
          <p14:tracePt t="15301" x="3930650" y="3543300"/>
          <p14:tracePt t="15318" x="3930650" y="3536950"/>
          <p14:tracePt t="15334" x="3930650" y="3530600"/>
          <p14:tracePt t="15352" x="3930650" y="3517900"/>
          <p14:tracePt t="15370" x="3937000" y="3505200"/>
          <p14:tracePt t="15385" x="3937000" y="3498850"/>
          <p14:tracePt t="15402" x="3937000" y="3479800"/>
          <p14:tracePt t="15420" x="3937000" y="3467100"/>
          <p14:tracePt t="15436" x="3930650" y="3454400"/>
          <p14:tracePt t="15469" x="3924300" y="3454400"/>
          <p14:tracePt t="15484" x="3911600" y="3454400"/>
          <p14:tracePt t="15500" x="3905250" y="3454400"/>
          <p14:tracePt t="15517" x="3905250" y="3467100"/>
          <p14:tracePt t="15534" x="3905250" y="3486150"/>
          <p14:tracePt t="15554" x="3905250" y="3498850"/>
          <p14:tracePt t="15568" x="3905250" y="3517900"/>
          <p14:tracePt t="15586" x="3905250" y="3530600"/>
          <p14:tracePt t="15603" x="3905250" y="3543300"/>
          <p14:tracePt t="15619" x="3905250" y="3556000"/>
          <p14:tracePt t="15639" x="3905250" y="3562350"/>
          <p14:tracePt t="15650" x="3911600" y="3568700"/>
          <p14:tracePt t="15667" x="3917950" y="3587750"/>
          <p14:tracePt t="15684" x="3917950" y="3600450"/>
          <p14:tracePt t="15702" x="3924300" y="3613150"/>
          <p14:tracePt t="15721" x="3930650" y="3619500"/>
          <p14:tracePt t="15734" x="3930650" y="3625850"/>
          <p14:tracePt t="15769" x="3930650" y="3632200"/>
          <p14:tracePt t="15784" x="3930650" y="3638550"/>
          <p14:tracePt t="15802" x="3930650" y="3651250"/>
          <p14:tracePt t="15819" x="3930650" y="3663950"/>
          <p14:tracePt t="15834" x="3930650" y="3683000"/>
          <p14:tracePt t="15851" x="3930650" y="3708400"/>
          <p14:tracePt t="15870" x="3930650" y="3740150"/>
          <p14:tracePt t="15884" x="3943350" y="3778250"/>
          <p14:tracePt t="15901" x="3956050" y="3810000"/>
          <p14:tracePt t="15917" x="3962400" y="3829050"/>
          <p14:tracePt t="15934" x="3968750" y="3848100"/>
          <p14:tracePt t="15951" x="3981450" y="3867150"/>
          <p14:tracePt t="15967" x="3987800" y="3879850"/>
          <p14:tracePt t="15984" x="3994150" y="3892550"/>
          <p14:tracePt t="16001" x="4000500" y="3898900"/>
          <p14:tracePt t="16021" x="4006850" y="3905250"/>
          <p14:tracePt t="16034" x="4013200" y="3905250"/>
          <p14:tracePt t="16051" x="4019550" y="3911600"/>
          <p14:tracePt t="16071" x="4025900" y="3911600"/>
          <p14:tracePt t="16084" x="4032250" y="3917950"/>
          <p14:tracePt t="16101" x="4038600" y="3917950"/>
          <p14:tracePt t="16134" x="4038600" y="3924300"/>
          <p14:tracePt t="16151" x="4044950" y="3924300"/>
          <p14:tracePt t="16169" x="4044950" y="3930650"/>
          <p14:tracePt t="16184" x="4038600" y="3930650"/>
          <p14:tracePt t="16223" x="4038600" y="3937000"/>
          <p14:tracePt t="16257" x="4038600" y="3943350"/>
          <p14:tracePt t="16283" x="4038600" y="3949700"/>
          <p14:tracePt t="16378" x="4038600" y="3956050"/>
          <p14:tracePt t="16422" x="4044950" y="3956050"/>
          <p14:tracePt t="16440" x="4044950" y="3949700"/>
          <p14:tracePt t="16541" x="4044950" y="3956050"/>
          <p14:tracePt t="16599" x="4044950" y="3962400"/>
          <p14:tracePt t="16683" x="4044950" y="3956050"/>
          <p14:tracePt t="16705" x="4044950" y="3949700"/>
          <p14:tracePt t="16720" x="4044950" y="3943350"/>
          <p14:tracePt t="16746" x="4044950" y="3937000"/>
          <p14:tracePt t="16828" x="4044950" y="3930650"/>
          <p14:tracePt t="17152" x="4038600" y="3930650"/>
          <p14:tracePt t="17224" x="4032250" y="3924300"/>
          <p14:tracePt t="17248" x="4032250" y="3930650"/>
          <p14:tracePt t="17267" x="4025900" y="3930650"/>
          <p14:tracePt t="17273" x="4025900" y="3937000"/>
          <p14:tracePt t="17298" x="4019550" y="3937000"/>
          <p14:tracePt t="17310" x="4019550" y="3930650"/>
          <p14:tracePt t="17324" x="4019550" y="3924300"/>
          <p14:tracePt t="17335" x="4019550" y="3911600"/>
          <p14:tracePt t="17351" x="4013200" y="3892550"/>
          <p14:tracePt t="17368" x="4006850" y="3873500"/>
          <p14:tracePt t="17385" x="4006850" y="3860800"/>
          <p14:tracePt t="17402" x="4000500" y="3848100"/>
          <p14:tracePt t="17417" x="3994150" y="3841750"/>
          <p14:tracePt t="17438" x="3994150" y="3829050"/>
          <p14:tracePt t="17451" x="3994150" y="3822700"/>
          <p14:tracePt t="17493" x="4000500" y="3822700"/>
          <p14:tracePt t="17501" x="4000500" y="3816350"/>
          <p14:tracePt t="17517" x="4006850" y="3810000"/>
          <p14:tracePt t="17535" x="4006850" y="3797300"/>
          <p14:tracePt t="17554" x="4019550" y="3790950"/>
          <p14:tracePt t="17567" x="4019550" y="3784600"/>
          <p14:tracePt t="17586" x="4025900" y="3784600"/>
          <p14:tracePt t="17602" x="4032250" y="3784600"/>
          <p14:tracePt t="17635" x="4038600" y="3784600"/>
          <p14:tracePt t="17651" x="4038600" y="3790950"/>
          <p14:tracePt t="17687" x="4038600" y="3797300"/>
          <p14:tracePt t="17701" x="4038600" y="3803650"/>
          <p14:tracePt t="17750" x="4032250" y="3803650"/>
          <p14:tracePt t="17762" x="4032250" y="3797300"/>
          <p14:tracePt t="17775" x="4025900" y="3797300"/>
          <p14:tracePt t="17794" x="4019550" y="3797300"/>
          <p14:tracePt t="17802" x="4019550" y="3803650"/>
          <p14:tracePt t="17817" x="4019550" y="3810000"/>
          <p14:tracePt t="17838" x="4013200" y="3810000"/>
          <p14:tracePt t="17852" x="4013200" y="3816350"/>
          <p14:tracePt t="17885" x="4006850" y="3816350"/>
          <p14:tracePt t="17913" x="4000500" y="3816350"/>
          <p14:tracePt t="17918" x="4000500" y="3822700"/>
          <p14:tracePt t="17934" x="3994150" y="3829050"/>
          <p14:tracePt t="17951" x="3994150" y="3835400"/>
          <p14:tracePt t="17967" x="3981450" y="3848100"/>
          <p14:tracePt t="17987" x="3975100" y="3860800"/>
          <p14:tracePt t="18004" x="3968750" y="3873500"/>
          <p14:tracePt t="18017" x="3962400" y="3886200"/>
          <p14:tracePt t="18034" x="3949700" y="3898900"/>
          <p14:tracePt t="18052" x="3943350" y="3911600"/>
          <p14:tracePt t="18068" x="3930650" y="3924300"/>
          <p14:tracePt t="18088" x="3911600" y="3937000"/>
          <p14:tracePt t="18102" x="3898900" y="3943350"/>
          <p14:tracePt t="18117" x="3892550" y="3943350"/>
          <p14:tracePt t="18134" x="3886200" y="3943350"/>
          <p14:tracePt t="18176" x="3886200" y="3949700"/>
          <p14:tracePt t="18191" x="3886200" y="3956050"/>
          <p14:tracePt t="18216" x="3886200" y="3962400"/>
          <p14:tracePt t="18230" x="3886200" y="3968750"/>
          <p14:tracePt t="18260" x="3886200" y="3975100"/>
          <p14:tracePt t="18273" x="3892550" y="3975100"/>
          <p14:tracePt t="18298" x="3892550" y="3981450"/>
          <p14:tracePt t="18331" x="3892550" y="3987800"/>
          <p14:tracePt t="18351" x="3892550" y="3994150"/>
          <p14:tracePt t="18368" x="3892550" y="4000500"/>
          <p14:tracePt t="18390" x="3892550" y="4006850"/>
          <p14:tracePt t="18401" x="3892550" y="4013200"/>
          <p14:tracePt t="18417" x="3886200" y="4019550"/>
          <p14:tracePt t="18434" x="3886200" y="4025900"/>
          <p14:tracePt t="18451" x="3873500" y="4032250"/>
          <p14:tracePt t="18467" x="3867150" y="4032250"/>
          <p14:tracePt t="18484" x="3860800" y="4038600"/>
          <p14:tracePt t="18503" x="3854450" y="4032250"/>
          <p14:tracePt t="18518" x="3854450" y="4025900"/>
          <p14:tracePt t="18534" x="3848100" y="4013200"/>
          <p14:tracePt t="18569" x="3848100" y="4006850"/>
          <p14:tracePt t="18586" x="3848100" y="4000500"/>
          <p14:tracePt t="18601" x="3848100" y="3987800"/>
          <p14:tracePt t="18617" x="3848100" y="3968750"/>
          <p14:tracePt t="18634" x="3848100" y="3949700"/>
          <p14:tracePt t="18651" x="3854450" y="3930650"/>
          <p14:tracePt t="18668" x="3854450" y="3917950"/>
          <p14:tracePt t="18684" x="3860800" y="3911600"/>
          <p14:tracePt t="18701" x="3860800" y="3905250"/>
          <p14:tracePt t="18749" x="3860800" y="3911600"/>
          <p14:tracePt t="18755" x="3854450" y="3911600"/>
          <p14:tracePt t="18773" x="3854450" y="3917950"/>
          <p14:tracePt t="18789" x="3854450" y="3924300"/>
          <p14:tracePt t="18841" x="3854450" y="3917950"/>
          <p14:tracePt t="18857" x="3854450" y="3911600"/>
          <p14:tracePt t="18903" x="3848100" y="3911600"/>
          <p14:tracePt t="18934" x="3848100" y="3905250"/>
          <p14:tracePt t="18952" x="3848100" y="3898900"/>
          <p14:tracePt t="18971" x="3848100" y="3892550"/>
          <p14:tracePt t="19048" x="3848100" y="3886200"/>
          <p14:tracePt t="19061" x="3841750" y="3879850"/>
          <p14:tracePt t="19104" x="3841750" y="3886200"/>
          <p14:tracePt t="19123" x="3835400" y="3892550"/>
          <p14:tracePt t="19141" x="3829050" y="3892550"/>
          <p14:tracePt t="19151" x="3829050" y="3898900"/>
          <p14:tracePt t="19168" x="3822700" y="3898900"/>
          <p14:tracePt t="19184" x="3816350" y="3892550"/>
          <p14:tracePt t="19201" x="3810000" y="3886200"/>
          <p14:tracePt t="19217" x="3803650" y="3873500"/>
          <p14:tracePt t="19235" x="3797300" y="3848100"/>
          <p14:tracePt t="19251" x="3790950" y="3835400"/>
          <p14:tracePt t="19269" x="3790950" y="3822700"/>
          <p14:tracePt t="19289" x="3790950" y="3816350"/>
          <p14:tracePt t="19302" x="3797300" y="3810000"/>
          <p14:tracePt t="19317" x="3803650" y="3810000"/>
          <p14:tracePt t="19335" x="3816350" y="3810000"/>
          <p14:tracePt t="19351" x="3822700" y="3816350"/>
          <p14:tracePt t="19367" x="3835400" y="3829050"/>
          <p14:tracePt t="19387" x="3841750" y="3841750"/>
          <p14:tracePt t="19402" x="3848100" y="3854450"/>
          <p14:tracePt t="19418" x="3854450" y="3860800"/>
          <p14:tracePt t="19435" x="3854450" y="3867150"/>
          <p14:tracePt t="19451" x="3854450" y="3873500"/>
          <p14:tracePt t="19467" x="3854450" y="3879850"/>
          <p14:tracePt t="19488" x="3854450" y="3886200"/>
          <p14:tracePt t="19508" x="3854450" y="3892550"/>
          <p14:tracePt t="19534" x="3854450" y="3898900"/>
          <p14:tracePt t="19566" x="3854450" y="3905250"/>
          <p14:tracePt t="19590" x="3848100" y="3905250"/>
          <p14:tracePt t="19635" x="3854450" y="3905250"/>
          <p14:tracePt t="19714" x="3854450" y="3911600"/>
          <p14:tracePt t="19755" x="3860800" y="3911600"/>
          <p14:tracePt t="19893" x="3860800" y="3905250"/>
          <p14:tracePt t="20008" x="3867150" y="3905250"/>
          <p14:tracePt t="20044" x="3873500" y="3905250"/>
          <p14:tracePt t="20063" x="3879850" y="3905250"/>
          <p14:tracePt t="20078" x="3879850" y="3898900"/>
          <p14:tracePt t="20086" x="3886200" y="3898900"/>
          <p14:tracePt t="20102" x="3886200" y="3892550"/>
          <p14:tracePt t="20119" x="3892550" y="3873500"/>
          <p14:tracePt t="20138" x="3892550" y="3860800"/>
          <p14:tracePt t="20152" x="3898900" y="3822700"/>
          <p14:tracePt t="20167" x="3905250" y="3797300"/>
          <p14:tracePt t="20185" x="3905250" y="3790950"/>
          <p14:tracePt t="20202" x="3911600" y="3784600"/>
          <p14:tracePt t="20221" x="3917950" y="3790950"/>
          <p14:tracePt t="20235" x="3917950" y="3797300"/>
          <p14:tracePt t="20252" x="3924300" y="3803650"/>
          <p14:tracePt t="20270" x="3924300" y="3810000"/>
          <p14:tracePt t="20304" x="3924300" y="3816350"/>
          <p14:tracePt t="20332" x="3924300" y="3822700"/>
          <p14:tracePt t="20352" x="3930650" y="3822700"/>
          <p14:tracePt t="20372" x="3930650" y="3816350"/>
          <p14:tracePt t="20395" x="3937000" y="3816350"/>
          <p14:tracePt t="20420" x="3943350" y="3816350"/>
          <p14:tracePt t="20432" x="3949700" y="3816350"/>
          <p14:tracePt t="20436" x="3949700" y="3810000"/>
          <p14:tracePt t="20451" x="3956050" y="3803650"/>
          <p14:tracePt t="20470" x="3962400" y="3797300"/>
          <p14:tracePt t="20484" x="3968750" y="3784600"/>
          <p14:tracePt t="20505" x="3975100" y="3778250"/>
          <p14:tracePt t="20517" x="3981450" y="3778250"/>
          <p14:tracePt t="20534" x="3981450" y="3771900"/>
          <p14:tracePt t="20552" x="3981450" y="3765550"/>
          <p14:tracePt t="20572" x="3975100" y="3759200"/>
          <p14:tracePt t="20584" x="3962400" y="3752850"/>
          <p14:tracePt t="20602" x="3943350" y="3746500"/>
          <p14:tracePt t="20617" x="3924300" y="3746500"/>
          <p14:tracePt t="20634" x="3911600" y="3746500"/>
          <p14:tracePt t="20656" x="3898900" y="3746500"/>
          <p14:tracePt t="20667" x="3886200" y="3752850"/>
          <p14:tracePt t="20684" x="3854450" y="3759200"/>
          <p14:tracePt t="20702" x="3816350" y="3771900"/>
          <p14:tracePt t="20720" x="3771900" y="3803650"/>
          <p14:tracePt t="20734" x="3721100" y="3829050"/>
          <p14:tracePt t="20751" x="3683000" y="3835400"/>
          <p14:tracePt t="20817" x="3365500" y="3937000"/>
          <p14:tracePt t="20841" x="3365500" y="3943350"/>
          <p14:tracePt t="20843" x="3359150" y="3943350"/>
          <p14:tracePt t="20852" x="3359150" y="3956050"/>
          <p14:tracePt t="20867" x="3352800" y="4013200"/>
          <p14:tracePt t="20885" x="3340100" y="4057650"/>
          <p14:tracePt t="20888" x="3333750" y="4076700"/>
          <p14:tracePt t="20902" x="3314700" y="4127500"/>
          <p14:tracePt t="20917" x="3295650" y="4171950"/>
          <p14:tracePt t="20935" x="3289300" y="4197350"/>
          <p14:tracePt t="20951" x="3276600" y="4229100"/>
          <p14:tracePt t="20970" x="3263900" y="4248150"/>
          <p14:tracePt t="20985" x="3263900" y="4267200"/>
          <p14:tracePt t="21005" x="3257550" y="4298950"/>
          <p14:tracePt t="21017" x="3257550" y="4330700"/>
          <p14:tracePt t="21038" x="3263900" y="4343400"/>
          <p14:tracePt t="21052" x="3270250" y="4362450"/>
          <p14:tracePt t="21070" x="3282950" y="4381500"/>
          <p14:tracePt t="21084" x="3295650" y="4381500"/>
          <p14:tracePt t="21102" x="3302000" y="4349750"/>
          <p14:tracePt t="21117" x="3302000" y="4324350"/>
          <p14:tracePt t="21138" x="3302000" y="4286250"/>
          <p14:tracePt t="21153" x="3308350" y="4254500"/>
          <p14:tracePt t="21169" x="3321050" y="4241800"/>
          <p14:tracePt t="21185" x="3327400" y="4235450"/>
          <p14:tracePt t="21201" x="3340100" y="4241800"/>
          <p14:tracePt t="21221" x="3359150" y="4254500"/>
          <p14:tracePt t="21234" x="3365500" y="4260850"/>
          <p14:tracePt t="21251" x="3371850" y="4267200"/>
          <p14:tracePt t="21270" x="3378200" y="4267200"/>
          <p14:tracePt t="21291" x="3378200" y="4254500"/>
          <p14:tracePt t="21302" x="3378200" y="4241800"/>
          <p14:tracePt t="21338" x="3378200" y="4235450"/>
          <p14:tracePt t="21351" x="3371850" y="4235450"/>
          <p14:tracePt t="21370" x="3359150" y="4229100"/>
          <p14:tracePt t="21390" x="3346450" y="4229100"/>
          <p14:tracePt t="21402" x="3333750" y="4235450"/>
          <p14:tracePt t="21417" x="3321050" y="4254500"/>
          <p14:tracePt t="21437" x="3308350" y="4267200"/>
          <p14:tracePt t="21451" x="3282950" y="4273550"/>
          <p14:tracePt t="21470" x="3263900" y="4279900"/>
          <p14:tracePt t="21485" x="3257550" y="4279900"/>
          <p14:tracePt t="21501" x="3244850" y="4273550"/>
          <p14:tracePt t="21517" x="3232150" y="4267200"/>
          <p14:tracePt t="21534" x="3225800" y="4254500"/>
          <p14:tracePt t="21551" x="3213100" y="4248150"/>
          <p14:tracePt t="21574" x="3187700" y="4235450"/>
          <p14:tracePt t="21584" x="3155950" y="4222750"/>
          <p14:tracePt t="21601" x="3143250" y="4210050"/>
          <p14:tracePt t="21620" x="3136900" y="4197350"/>
          <p14:tracePt t="21638" x="3130550" y="4178300"/>
          <p14:tracePt t="21651" x="3124200" y="4165600"/>
          <p14:tracePt t="21667" x="3117850" y="4159250"/>
          <p14:tracePt t="21685" x="3111500" y="4152900"/>
          <p14:tracePt t="21702" x="3092450" y="4159250"/>
          <p14:tracePt t="21717" x="3079750" y="4159250"/>
          <p14:tracePt t="21738" x="3067050" y="4159250"/>
          <p14:tracePt t="21751" x="3060700" y="4152900"/>
          <p14:tracePt t="21769" x="3041650" y="4152900"/>
          <p14:tracePt t="21784" x="3016250" y="4152900"/>
          <p14:tracePt t="21801" x="2990850" y="4146550"/>
          <p14:tracePt t="21818" x="2978150" y="4133850"/>
          <p14:tracePt t="21834" x="2959100" y="4095750"/>
          <p14:tracePt t="23341" x="3663950" y="4216400"/>
          <p14:tracePt t="23384" x="3663950" y="4222750"/>
          <p14:tracePt t="23394" x="3663950" y="4229100"/>
          <p14:tracePt t="23403" x="3670300" y="4254500"/>
          <p14:tracePt t="23418" x="3676650" y="4286250"/>
          <p14:tracePt t="23434" x="3676650" y="4318000"/>
          <p14:tracePt t="23457" x="3683000" y="4343400"/>
          <p14:tracePt t="23469" x="3683000" y="4356100"/>
          <p14:tracePt t="23485" x="3676650" y="4356100"/>
          <p14:tracePt t="23501" x="3676650" y="4343400"/>
          <p14:tracePt t="23517" x="3676650" y="4324350"/>
          <p14:tracePt t="23534" x="3676650" y="4305300"/>
          <p14:tracePt t="23553" x="3683000" y="4279900"/>
          <p14:tracePt t="23574" x="3689350" y="4260850"/>
          <p14:tracePt t="23584" x="3695700" y="4248150"/>
          <p14:tracePt t="23602" x="3708400" y="4241800"/>
          <p14:tracePt t="23617" x="3721100" y="4241800"/>
          <p14:tracePt t="23635" x="3733800" y="4254500"/>
          <p14:tracePt t="23651" x="3746500" y="4267200"/>
          <p14:tracePt t="23670" x="3759200" y="4298950"/>
          <p14:tracePt t="23684" x="3771900" y="4311650"/>
          <p14:tracePt t="23706" x="3784600" y="4318000"/>
          <p14:tracePt t="23717" x="3803650" y="4324350"/>
          <p14:tracePt t="23736" x="3829050" y="4324350"/>
          <p14:tracePt t="23752" x="3854450" y="4324350"/>
          <p14:tracePt t="23773" x="3879850" y="4324350"/>
          <p14:tracePt t="23785" x="3905250" y="4318000"/>
          <p14:tracePt t="23802" x="3930650" y="4318000"/>
          <p14:tracePt t="23825" x="3949700" y="4324350"/>
          <p14:tracePt t="23835" x="3968750" y="4330700"/>
          <p14:tracePt t="23852" x="3981450" y="4337050"/>
          <p14:tracePt t="23868" x="3987800" y="4337050"/>
          <p14:tracePt t="23884" x="3994150" y="4337050"/>
          <p14:tracePt t="23901" x="4000500" y="4337050"/>
          <p14:tracePt t="23932" x="4006850" y="4330700"/>
          <p14:tracePt t="23951" x="4013200" y="4324350"/>
          <p14:tracePt t="23967" x="4019550" y="4311650"/>
          <p14:tracePt t="23984" x="4032250" y="4292600"/>
          <p14:tracePt t="24001" x="4051300" y="4273550"/>
          <p14:tracePt t="24017" x="4076700" y="4267200"/>
          <p14:tracePt t="24034" x="4102100" y="4267200"/>
          <p14:tracePt t="24051" x="4127500" y="4267200"/>
          <p14:tracePt t="24069" x="4140200" y="4279900"/>
          <p14:tracePt t="24084" x="4146550" y="4292600"/>
          <p14:tracePt t="24101" x="4152900" y="4305300"/>
          <p14:tracePt t="24121" x="4152900" y="4311650"/>
          <p14:tracePt t="24134" x="4159250" y="4318000"/>
          <p14:tracePt t="24168" x="4165600" y="4311650"/>
          <p14:tracePt t="24189" x="4171950" y="4305300"/>
          <p14:tracePt t="24204" x="4178300" y="4298950"/>
          <p14:tracePt t="24235" x="4184650" y="4298950"/>
          <p14:tracePt t="24251" x="4191000" y="4305300"/>
          <p14:tracePt t="24269" x="4197350" y="4311650"/>
          <p14:tracePt t="24288" x="4210050" y="4311650"/>
          <p14:tracePt t="24302" x="4216400" y="4318000"/>
          <p14:tracePt t="24321" x="4222750" y="4324350"/>
          <p14:tracePt t="24337" x="4229100" y="4330700"/>
          <p14:tracePt t="24351" x="4235450" y="4337050"/>
          <p14:tracePt t="24368" x="4241800" y="4337050"/>
          <p14:tracePt t="24402" x="4248150" y="4337050"/>
          <p14:tracePt t="24421" x="4248150" y="4343400"/>
          <p14:tracePt t="24434" x="4254500" y="4343400"/>
          <p14:tracePt t="24452" x="4260850" y="4343400"/>
          <p14:tracePt t="24468" x="4260850" y="4337050"/>
          <p14:tracePt t="24514" x="4260850" y="4343400"/>
          <p14:tracePt t="24524" x="4254500" y="4343400"/>
          <p14:tracePt t="24552" x="4254500" y="4349750"/>
          <p14:tracePt t="24590" x="4248150" y="4349750"/>
          <p14:tracePt t="24601" x="4248150" y="4343400"/>
          <p14:tracePt t="24632" x="4248150" y="4337050"/>
          <p14:tracePt t="24665" x="4248150" y="4330700"/>
          <p14:tracePt t="24696" x="4248150" y="4324350"/>
          <p14:tracePt t="24712" x="4254500" y="4324350"/>
          <p14:tracePt t="24724" x="4254500" y="4318000"/>
          <p14:tracePt t="24817" x="4248150" y="4311650"/>
          <p14:tracePt t="24842" x="4241800" y="4305300"/>
          <p14:tracePt t="24851" x="4235450" y="4298950"/>
          <p14:tracePt t="24869" x="4216400" y="4292600"/>
          <p14:tracePt t="24887" x="4184650" y="4298950"/>
          <p14:tracePt t="24901" x="4152900" y="4305300"/>
          <p14:tracePt t="24919" x="4114800" y="4311650"/>
          <p14:tracePt t="24936" x="4083050" y="4298950"/>
          <p14:tracePt t="24951" x="4044950" y="4273550"/>
          <p14:tracePt t="24968" x="4000500" y="4241800"/>
          <p14:tracePt t="24985" x="3956050" y="4197350"/>
          <p14:tracePt t="25001" x="3924300" y="4171950"/>
          <p14:tracePt t="25017" x="3886200" y="4146550"/>
          <p14:tracePt t="25038" x="3854450" y="4133850"/>
          <p14:tracePt t="25054" x="3829050" y="4133850"/>
          <p14:tracePt t="25055" x="3822700" y="4133850"/>
          <p14:tracePt t="25068" x="3803650" y="4140200"/>
          <p14:tracePt t="25085" x="3771900" y="4152900"/>
          <p14:tracePt t="25101" x="3746500" y="4165600"/>
          <p14:tracePt t="25121" x="3727450" y="4178300"/>
          <p14:tracePt t="25135" x="3702050" y="4197350"/>
          <p14:tracePt t="25152" x="3663950" y="4222750"/>
          <p14:tracePt t="25168" x="3644900" y="4235450"/>
          <p14:tracePt t="25188" x="3613150" y="4254500"/>
          <p14:tracePt t="25202" x="3587750" y="4267200"/>
          <p14:tracePt t="25217" x="3575050" y="4273550"/>
          <p14:tracePt t="25238" x="3549650" y="4279900"/>
          <p14:tracePt t="25252" x="3536950" y="4279900"/>
          <p14:tracePt t="25268" x="3530600" y="4286250"/>
          <p14:tracePt t="25286" x="3524250" y="4292600"/>
          <p14:tracePt t="25305" x="3517900" y="4292600"/>
          <p14:tracePt t="25318" x="3517900" y="4298950"/>
          <p14:tracePt t="25336" x="3511550" y="4305300"/>
          <p14:tracePt t="25351" x="3511550" y="4318000"/>
          <p14:tracePt t="25385" x="3505200" y="4318000"/>
          <p14:tracePt t="25404" x="3492500" y="4311650"/>
          <p14:tracePt t="25417" x="3479800" y="4292600"/>
          <p14:tracePt t="25436" x="3473450" y="4279900"/>
          <p14:tracePt t="25454" x="3473450" y="4273550"/>
          <p14:tracePt t="25468" x="3479800" y="4267200"/>
          <p14:tracePt t="25485" x="3486150" y="4241800"/>
          <p14:tracePt t="25501" x="3498850" y="4222750"/>
          <p14:tracePt t="25517" x="3511550" y="4191000"/>
          <p14:tracePt t="25536" x="3517900" y="4165600"/>
          <p14:tracePt t="25551" x="3543300" y="4108450"/>
          <p14:tracePt t="25568" x="3562350" y="4051300"/>
          <p14:tracePt t="25586" x="3594100" y="3956050"/>
          <p14:tracePt t="25604" x="3625850" y="3835400"/>
          <p14:tracePt t="25617" x="3683000" y="3708400"/>
          <p14:tracePt t="25635" x="3746500" y="3600450"/>
          <p14:tracePt t="25654" x="3803650" y="3498850"/>
          <p14:tracePt t="25668" x="3860800" y="3403600"/>
          <p14:tracePt t="25688" x="3898900" y="3340100"/>
          <p14:tracePt t="25701" x="3949700" y="3244850"/>
          <p14:tracePt t="25717" x="3981450" y="3181350"/>
          <p14:tracePt t="25737" x="4000500" y="3136900"/>
          <p14:tracePt t="25753" x="4006850" y="3086100"/>
          <p14:tracePt t="25771" x="4006850" y="3054350"/>
          <p14:tracePt t="25786" x="4000500" y="3041650"/>
          <p14:tracePt t="25805" x="3981450" y="3041650"/>
          <p14:tracePt t="25824" x="3949700" y="3048000"/>
          <p14:tracePt t="25834" x="3937000" y="3054350"/>
          <p14:tracePt t="25851" x="3911600" y="3067050"/>
          <p14:tracePt t="25867" x="3898900" y="3073400"/>
          <p14:tracePt t="25888" x="3898900" y="3079750"/>
          <p14:tracePt t="25904" x="3892550" y="3079750"/>
          <p14:tracePt t="25947" x="3886200" y="3079750"/>
          <p14:tracePt t="26009" x="3886200" y="3073400"/>
          <p14:tracePt t="26050" x="3886200" y="3067050"/>
          <p14:tracePt t="26148" x="3886200" y="3060700"/>
          <p14:tracePt t="26194" x="3879850" y="3060700"/>
          <p14:tracePt t="26230" x="3873500" y="3067050"/>
          <p14:tracePt t="26261" x="3873500" y="3073400"/>
          <p14:tracePt t="26273" x="3867150" y="3073400"/>
          <p14:tracePt t="26275" x="3867150" y="3079750"/>
          <p14:tracePt t="26297" x="3867150" y="3086100"/>
          <p14:tracePt t="26317" x="3867150" y="3092450"/>
          <p14:tracePt t="26337" x="3860800" y="3098800"/>
          <p14:tracePt t="26351" x="3860800" y="3105150"/>
          <p14:tracePt t="26373" x="3860800" y="3111500"/>
          <p14:tracePt t="26384" x="3854450" y="3111500"/>
          <p14:tracePt t="26418" x="3854450" y="3105150"/>
          <p14:tracePt t="26451" x="3854450" y="3098800"/>
          <p14:tracePt t="26469" x="3854450" y="3092450"/>
          <p14:tracePt t="26486" x="3854450" y="3086100"/>
          <p14:tracePt t="26501" x="3860800" y="3079750"/>
          <p14:tracePt t="26519" x="3860800" y="3073400"/>
          <p14:tracePt t="26536" x="3860800" y="3067050"/>
          <p14:tracePt t="26560" x="3867150" y="3067050"/>
          <p14:tracePt t="26687" x="3867150" y="3060700"/>
          <p14:tracePt t="26700" x="3867150" y="3054350"/>
          <p14:tracePt t="26705" x="3873500" y="3054350"/>
          <p14:tracePt t="26718" x="3873500" y="3048000"/>
          <p14:tracePt t="26735" x="3873500" y="3041650"/>
          <p14:tracePt t="26752" x="3873500" y="3035300"/>
          <p14:tracePt t="26785" x="3873500" y="3041650"/>
          <p14:tracePt t="26818" x="3873500" y="3048000"/>
          <p14:tracePt t="26851" x="3873500" y="3060700"/>
          <p14:tracePt t="26868" x="3873500" y="3067050"/>
          <p14:tracePt t="26886" x="3873500" y="3073400"/>
          <p14:tracePt t="26903" x="3873500" y="3079750"/>
          <p14:tracePt t="26976" x="3873500" y="3073400"/>
          <p14:tracePt t="27030" x="3873500" y="3079750"/>
          <p14:tracePt t="27256" x="3873500" y="3073400"/>
          <p14:tracePt t="27265" x="3873500" y="3067050"/>
          <p14:tracePt t="27278" x="3873500" y="3060700"/>
          <p14:tracePt t="27292" x="3873500" y="3054350"/>
          <p14:tracePt t="27308" x="3873500" y="3048000"/>
          <p14:tracePt t="27349" x="3873500" y="3041650"/>
          <p14:tracePt t="27360" x="3873500" y="3035300"/>
          <p14:tracePt t="27368" x="3879850" y="3028950"/>
          <p14:tracePt t="27387" x="3879850" y="3022600"/>
          <p14:tracePt t="27430" x="3879850" y="3035300"/>
          <p14:tracePt t="27436" x="3879850" y="3041650"/>
          <p14:tracePt t="27452" x="3873500" y="3054350"/>
          <p14:tracePt t="27467" x="3867150" y="3073400"/>
          <p14:tracePt t="27487" x="3860800" y="3098800"/>
          <p14:tracePt t="27501" x="3860800" y="3117850"/>
          <p14:tracePt t="27517" x="3854450" y="3136900"/>
          <p14:tracePt t="27537" x="3854450" y="3162300"/>
          <p14:tracePt t="27552" x="3848100" y="3168650"/>
          <p14:tracePt t="27575" x="3848100" y="3187700"/>
          <p14:tracePt t="27585" x="3841750" y="3200400"/>
          <p14:tracePt t="27601" x="3841750" y="3206750"/>
          <p14:tracePt t="27619" x="3841750" y="3200400"/>
          <p14:tracePt t="27635" x="3848100" y="3194050"/>
          <p14:tracePt t="27651" x="3854450" y="3181350"/>
          <p14:tracePt t="27668" x="3867150" y="3175000"/>
          <p14:tracePt t="27688" x="3879850" y="3175000"/>
          <p14:tracePt t="27701" x="3898900" y="3181350"/>
          <p14:tracePt t="27718" x="3911600" y="3187700"/>
          <p14:tracePt t="27735" x="3924300" y="3194050"/>
          <p14:tracePt t="27752" x="3937000" y="3206750"/>
          <p14:tracePt t="27768" x="3937000" y="3213100"/>
          <p14:tracePt t="27786" x="3943350" y="3219450"/>
          <p14:tracePt t="27898" x="3943350" y="3213100"/>
          <p14:tracePt t="27927" x="3943350" y="3206750"/>
          <p14:tracePt t="27932" x="3937000" y="3206750"/>
          <p14:tracePt t="27991" x="3930650" y="3206750"/>
          <p14:tracePt t="28000" x="3930650" y="3200400"/>
          <p14:tracePt t="28099" x="3930650" y="3194050"/>
          <p14:tracePt t="28138" x="3930650" y="3187700"/>
          <p14:tracePt t="28172" x="3930650" y="3181350"/>
          <p14:tracePt t="28176" x="3937000" y="3181350"/>
          <p14:tracePt t="28197" x="3943350" y="3181350"/>
          <p14:tracePt t="28202" x="3943350" y="3175000"/>
          <p14:tracePt t="28237" x="3949700" y="3175000"/>
          <p14:tracePt t="28263" x="3956050" y="3175000"/>
          <p14:tracePt t="28288" x="3962400" y="3175000"/>
          <p14:tracePt t="28297" x="3962400" y="3181350"/>
          <p14:tracePt t="28306" x="3968750" y="3181350"/>
          <p14:tracePt t="28317" x="3968750" y="3194050"/>
          <p14:tracePt t="28337" x="3975100" y="3200400"/>
          <p14:tracePt t="28352" x="3994150" y="3219450"/>
          <p14:tracePt t="28368" x="4006850" y="3219450"/>
          <p14:tracePt t="28387" x="4019550" y="3219450"/>
          <p14:tracePt t="28406" x="4025900" y="3219450"/>
          <p14:tracePt t="28420" x="4038600" y="3219450"/>
          <p14:tracePt t="28438" x="4044950" y="3213100"/>
          <p14:tracePt t="28454" x="4057650" y="3206750"/>
          <p14:tracePt t="28467" x="4064000" y="3187700"/>
          <p14:tracePt t="28485" x="4064000" y="3175000"/>
          <p14:tracePt t="28504" x="4070350" y="3155950"/>
          <p14:tracePt t="28517" x="4070350" y="3124200"/>
          <p14:tracePt t="28534" x="4076700" y="3105150"/>
          <p14:tracePt t="28558" x="4076700" y="3086100"/>
          <p14:tracePt t="28567" x="4083050" y="3073400"/>
          <p14:tracePt t="28584" x="4083050" y="3067050"/>
          <p14:tracePt t="28617" x="4076700" y="3086100"/>
          <p14:tracePt t="28635" x="4064000" y="3111500"/>
          <p14:tracePt t="28655" x="4044950" y="3155950"/>
          <p14:tracePt t="28667" x="4025900" y="3194050"/>
          <p14:tracePt t="28684" x="4006850" y="3244850"/>
          <p14:tracePt t="28706" x="3981450" y="3282950"/>
          <p14:tracePt t="28718" x="3956050" y="3327400"/>
          <p14:tracePt t="28736" x="3937000" y="3378200"/>
          <p14:tracePt t="28754" x="3905250" y="3454400"/>
          <p14:tracePt t="28774" x="3860800" y="3594100"/>
          <p14:tracePt t="28784" x="3829050" y="3727450"/>
          <p14:tracePt t="28802" x="3797300" y="3873500"/>
          <p14:tracePt t="28821" x="3765550" y="4019550"/>
          <p14:tracePt t="28834" x="3740150" y="4127500"/>
          <p14:tracePt t="28857" x="3714750" y="4197350"/>
          <p14:tracePt t="28867" x="3702050" y="4229100"/>
          <p14:tracePt t="28885" x="3689350" y="4241800"/>
          <p14:tracePt t="28901" x="3676650" y="4248150"/>
          <p14:tracePt t="28924" x="3670300" y="4254500"/>
          <p14:tracePt t="28934" x="3663950" y="4254500"/>
          <p14:tracePt t="28952" x="3644900" y="4260850"/>
          <p14:tracePt t="28969" x="3619500" y="4286250"/>
          <p14:tracePt t="28985" x="3581400" y="4324350"/>
          <p14:tracePt t="29001" x="3549650" y="4356100"/>
          <p14:tracePt t="29018" x="3524250" y="4362450"/>
          <p14:tracePt t="29038" x="3511550" y="4356100"/>
          <p14:tracePt t="29051" x="3505200" y="4343400"/>
          <p14:tracePt t="29130" x="3492500" y="4318000"/>
          <p14:tracePt t="29151" x="3505200" y="4324350"/>
          <p14:tracePt t="29168" x="3524250" y="4330700"/>
          <p14:tracePt t="29185" x="3543300" y="4330700"/>
          <p14:tracePt t="29203" x="3562350" y="4330700"/>
          <p14:tracePt t="29218" x="3581400" y="4330700"/>
          <p14:tracePt t="29234" x="3600450" y="4324350"/>
          <p14:tracePt t="29252" x="3625850" y="4318000"/>
          <p14:tracePt t="29268" x="3644900" y="4305300"/>
          <p14:tracePt t="29284" x="3670300" y="4292600"/>
          <p14:tracePt t="29302" x="3695700" y="4267200"/>
          <p14:tracePt t="29318" x="3721100" y="4229100"/>
          <p14:tracePt t="29334" x="3752850" y="4178300"/>
          <p14:tracePt t="29352" x="3771900" y="4076700"/>
          <p14:tracePt t="29368" x="3778250" y="3968750"/>
          <p14:tracePt t="29386" x="3778250" y="3879850"/>
          <p14:tracePt t="29401" x="3790950" y="3695700"/>
          <p14:tracePt t="29419" x="3797300" y="3511550"/>
          <p14:tracePt t="29482" x="4006850" y="2730500"/>
          <p14:tracePt t="29497" x="4006850" y="2736850"/>
          <p14:tracePt t="29507" x="4006850" y="2743200"/>
          <p14:tracePt t="29511" x="4006850" y="2749550"/>
          <p14:tracePt t="29519" x="4006850" y="2755900"/>
          <p14:tracePt t="29535" x="4000500" y="2787650"/>
          <p14:tracePt t="29551" x="3987800" y="2844800"/>
          <p14:tracePt t="29573" x="3975100" y="2882900"/>
          <p14:tracePt t="29585" x="3968750" y="2933700"/>
          <p14:tracePt t="29604" x="3968750" y="2978150"/>
          <p14:tracePt t="29618" x="3962400" y="3009900"/>
          <p14:tracePt t="29638" x="3956050" y="3060700"/>
          <p14:tracePt t="29651" x="3949700" y="3117850"/>
          <p14:tracePt t="29668" x="3930650" y="3194050"/>
          <p14:tracePt t="29688" x="3911600" y="3289300"/>
          <p14:tracePt t="29701" x="3886200" y="3454400"/>
          <p14:tracePt t="29719" x="3860800" y="3562350"/>
          <p14:tracePt t="29735" x="3848100" y="3689350"/>
          <p14:tracePt t="29755" x="3816350" y="3822700"/>
          <p14:tracePt t="29769" x="3784600" y="3924300"/>
          <p14:tracePt t="29778" x="3759200" y="3994150"/>
          <p14:tracePt t="29785" x="3746500" y="4032250"/>
          <p14:tracePt t="29806" x="3721100" y="4102100"/>
          <p14:tracePt t="29818" x="3702050" y="4159250"/>
          <p14:tracePt t="29835" x="3695700" y="4203700"/>
          <p14:tracePt t="29852" x="3689350" y="4248150"/>
          <p14:tracePt t="29868" x="3695700" y="4286250"/>
          <p14:tracePt t="29888" x="3695700" y="4305300"/>
          <p14:tracePt t="29903" x="3702050" y="4343400"/>
          <p14:tracePt t="29918" x="3702050" y="4356100"/>
          <p14:tracePt t="29936" x="3702050" y="4362450"/>
          <p14:tracePt t="29954" x="3702050" y="4368800"/>
          <p14:tracePt t="29970" x="3695700" y="4375150"/>
          <p14:tracePt t="29986" x="3689350" y="4375150"/>
          <p14:tracePt t="30001" x="3683000" y="4381500"/>
          <p14:tracePt t="30037" x="3676650" y="4381500"/>
          <p14:tracePt t="30055" x="3676650" y="4387850"/>
          <p14:tracePt t="30070" x="3670300" y="4394200"/>
          <p14:tracePt t="30086" x="3670300" y="4400550"/>
          <p14:tracePt t="30118" x="3670300" y="4394200"/>
          <p14:tracePt t="30136" x="3663950" y="4381500"/>
          <p14:tracePt t="30151" x="3663950" y="4368800"/>
          <p14:tracePt t="30173" x="3663950" y="4356100"/>
          <p14:tracePt t="30187" x="3663950" y="4349750"/>
          <p14:tracePt t="30204" x="3663950" y="4343400"/>
          <p14:tracePt t="30220" x="3663950" y="4324350"/>
          <p14:tracePt t="30234" x="3663950" y="4311650"/>
          <p14:tracePt t="30254" x="3663950" y="4305300"/>
          <p14:tracePt t="30285" x="3663950" y="4311650"/>
          <p14:tracePt t="30318" x="3663950" y="4318000"/>
          <p14:tracePt t="30335" x="3663950" y="4324350"/>
          <p14:tracePt t="30367" x="3663950" y="4330700"/>
          <p14:tracePt t="30402" x="3663950" y="4337050"/>
          <p14:tracePt t="30418" x="3657600" y="4330700"/>
          <p14:tracePt t="30434" x="3657600" y="4324350"/>
          <p14:tracePt t="30468" x="3657600" y="4318000"/>
          <p14:tracePt t="30484" x="3657600" y="4311650"/>
          <p14:tracePt t="30505" x="3657600" y="4305300"/>
          <p14:tracePt t="30518" x="3657600" y="4298950"/>
          <p14:tracePt t="30557" x="3663950" y="4298950"/>
          <p14:tracePt t="30593" x="3663950" y="4292600"/>
          <p14:tracePt t="30603" x="3663950" y="4286250"/>
          <p14:tracePt t="30610" x="3663950" y="4279900"/>
          <p14:tracePt t="30618" x="3663950" y="4273550"/>
          <p14:tracePt t="30635" x="3663950" y="4260850"/>
          <p14:tracePt t="30651" x="3670300" y="4241800"/>
          <p14:tracePt t="30668" x="3676650" y="4229100"/>
          <p14:tracePt t="30684" x="3676650" y="4203700"/>
          <p14:tracePt t="30701" x="3683000" y="4178300"/>
          <p14:tracePt t="30720" x="3683000" y="4165600"/>
          <p14:tracePt t="30734" x="3683000" y="4152900"/>
          <p14:tracePt t="30785" x="3676650" y="4171950"/>
          <p14:tracePt t="30801" x="3676650" y="4191000"/>
          <p14:tracePt t="30818" x="3670300" y="4216400"/>
          <p14:tracePt t="30835" x="3657600" y="4273550"/>
          <p14:tracePt t="30851" x="3651250" y="4292600"/>
          <p14:tracePt t="30870" x="3651250" y="4298950"/>
          <p14:tracePt t="30902" x="3651250" y="4292600"/>
          <p14:tracePt t="30918" x="3651250" y="4279900"/>
          <p14:tracePt t="30934" x="3651250" y="4273550"/>
          <p14:tracePt t="30952" x="3651250" y="4267200"/>
          <p14:tracePt t="30968" x="3651250" y="4254500"/>
          <p14:tracePt t="30985" x="3651250" y="4235450"/>
          <p14:tracePt t="31001" x="3651250" y="4216400"/>
          <p14:tracePt t="31022" x="3657600" y="4191000"/>
          <p14:tracePt t="31034" x="3663950" y="4171950"/>
          <p14:tracePt t="31052" x="3663950" y="4159250"/>
          <p14:tracePt t="31068" x="3663950" y="4152900"/>
          <p14:tracePt t="31102" x="3663950" y="4159250"/>
          <p14:tracePt t="31119" x="3663950" y="4178300"/>
          <p14:tracePt t="31134" x="3663950" y="4197350"/>
          <p14:tracePt t="31152" x="3657600" y="4229100"/>
          <p14:tracePt t="31168" x="3651250" y="4273550"/>
          <p14:tracePt t="31184" x="3644900" y="4343400"/>
          <p14:tracePt t="31202" x="3638550" y="4368800"/>
          <p14:tracePt t="31235" x="3638550" y="4356100"/>
          <p14:tracePt t="31251" x="3644900" y="4330700"/>
          <p14:tracePt t="31268" x="3657600" y="4305300"/>
          <p14:tracePt t="31284" x="3670300" y="4286250"/>
          <p14:tracePt t="31302" x="3683000" y="4273550"/>
          <p14:tracePt t="31318" x="3695700" y="4273550"/>
          <p14:tracePt t="31334" x="3721100" y="4298950"/>
          <p14:tracePt t="31351" x="3746500" y="4330700"/>
          <p14:tracePt t="31368" x="3765550" y="4349750"/>
          <p14:tracePt t="31384" x="3790950" y="4368800"/>
          <p14:tracePt t="31402" x="3810000" y="4375150"/>
          <p14:tracePt t="31419" x="3816350" y="4375150"/>
          <p14:tracePt t="31434" x="3822700" y="4368800"/>
          <p14:tracePt t="31451" x="3829050" y="4368800"/>
          <p14:tracePt t="31470" x="3829050" y="4356100"/>
          <p14:tracePt t="31484" x="3829050" y="4337050"/>
          <p14:tracePt t="31501" x="3829050" y="4324350"/>
          <p14:tracePt t="31518" x="3841750" y="4311650"/>
          <p14:tracePt t="31536" x="3848100" y="4298950"/>
          <p14:tracePt t="31551" x="3854450" y="4286250"/>
          <p14:tracePt t="31574" x="3854450" y="4279900"/>
          <p14:tracePt t="31585" x="3860800" y="4279900"/>
          <p14:tracePt t="31601" x="3860800" y="4286250"/>
          <p14:tracePt t="31619" x="3867150" y="4298950"/>
          <p14:tracePt t="31636" x="3873500" y="4324350"/>
          <p14:tracePt t="31651" x="3873500" y="4343400"/>
          <p14:tracePt t="31671" x="3879850" y="4368800"/>
          <p14:tracePt t="31685" x="3886200" y="4387850"/>
          <p14:tracePt t="31718" x="3892550" y="4387850"/>
          <p14:tracePt t="31735" x="3905250" y="4368800"/>
          <p14:tracePt t="31751" x="3917950" y="4349750"/>
          <p14:tracePt t="31769" x="3937000" y="4330700"/>
          <p14:tracePt t="31785" x="3962400" y="4298950"/>
          <p14:tracePt t="31801" x="3981450" y="4286250"/>
          <p14:tracePt t="31822" x="4000500" y="4267200"/>
          <p14:tracePt t="31835" x="4032250" y="4241800"/>
          <p14:tracePt t="31851" x="4038600" y="4235450"/>
          <p14:tracePt t="31868" x="4057650" y="4248150"/>
          <p14:tracePt t="31890" x="4057650" y="4279900"/>
          <p14:tracePt t="31904" x="4051300" y="4305300"/>
          <p14:tracePt t="31918" x="4044950" y="4324350"/>
          <p14:tracePt t="31936" x="4038600" y="4356100"/>
          <p14:tracePt t="31951" x="4032250" y="4368800"/>
          <p14:tracePt t="31969" x="4019550" y="4387850"/>
          <p14:tracePt t="31986" x="4006850" y="4406900"/>
          <p14:tracePt t="32022" x="4006850" y="4400550"/>
          <p14:tracePt t="32041" x="4013200" y="4381500"/>
          <p14:tracePt t="32059" x="4038600" y="4324350"/>
          <p14:tracePt t="32068" x="4044950" y="4311650"/>
          <p14:tracePt t="32086" x="4070350" y="4279900"/>
          <p14:tracePt t="32101" x="4089400" y="4254500"/>
          <p14:tracePt t="32118" x="4114800" y="4229100"/>
          <p14:tracePt t="32136" x="4133850" y="4216400"/>
          <p14:tracePt t="32151" x="4152900" y="4216400"/>
          <p14:tracePt t="32172" x="4165600" y="4222750"/>
          <p14:tracePt t="32186" x="4178300" y="4248150"/>
          <p14:tracePt t="32203" x="4178300" y="4260850"/>
          <p14:tracePt t="32218" x="4178300" y="4273550"/>
          <p14:tracePt t="32236" x="4178300" y="4286250"/>
          <p14:tracePt t="32258" x="4178300" y="4298950"/>
          <p14:tracePt t="32267" x="4178300" y="4305300"/>
          <p14:tracePt t="32286" x="4178300" y="4318000"/>
          <p14:tracePt t="32307" x="4171950" y="4330700"/>
          <p14:tracePt t="32318" x="4171950" y="4343400"/>
          <p14:tracePt t="32338" x="4165600" y="4356100"/>
          <p14:tracePt t="32351" x="4159250" y="4368800"/>
          <p14:tracePt t="32370" x="4159250" y="4375150"/>
          <p14:tracePt t="32387" x="4152900" y="4381500"/>
          <p14:tracePt t="32404" x="4152900" y="4387850"/>
          <p14:tracePt t="32444" x="4152900" y="4394200"/>
          <p14:tracePt t="32463" x="4146550" y="4394200"/>
          <p14:tracePt t="32512" x="4140200" y="4394200"/>
          <p14:tracePt t="32542" x="4133850" y="4394200"/>
          <p14:tracePt t="32549" x="4133850" y="4400550"/>
          <p14:tracePt t="32556" x="4127500" y="4400550"/>
          <p14:tracePt t="32575" x="4121150" y="4400550"/>
          <p14:tracePt t="32586" x="4114800" y="4400550"/>
          <p14:tracePt t="32604" x="4108450" y="4394200"/>
          <p14:tracePt t="32621" x="4102100" y="4394200"/>
          <p14:tracePt t="32636" x="4089400" y="4394200"/>
          <p14:tracePt t="32651" x="4083050" y="4387850"/>
          <p14:tracePt t="32670" x="4070350" y="4387850"/>
          <p14:tracePt t="32688" x="4057650" y="4381500"/>
          <p14:tracePt t="32701" x="4038600" y="4368800"/>
          <p14:tracePt t="32718" x="4013200" y="4356100"/>
          <p14:tracePt t="32737" x="3994150" y="4349750"/>
          <p14:tracePt t="32756" x="3987800" y="4343400"/>
          <p14:tracePt t="32768" x="3981450" y="4324350"/>
          <p14:tracePt t="32785" x="3975100" y="4286250"/>
          <p14:tracePt t="32807" x="3962400" y="4241800"/>
          <p14:tracePt t="32818" x="3956050" y="4203700"/>
          <p14:tracePt t="32834" x="3930650" y="4140200"/>
          <p14:tracePt t="32852" x="3905250" y="4102100"/>
          <p14:tracePt t="43949" x="4953000" y="4241800"/>
          <p14:tracePt t="43950" x="4953000" y="4248150"/>
          <p14:tracePt t="43959" x="4946650" y="4248150"/>
          <p14:tracePt t="43968" x="4946650" y="4254500"/>
          <p14:tracePt t="43985" x="4864100" y="4260850"/>
          <p14:tracePt t="44001" x="4768850" y="4267200"/>
          <p14:tracePt t="44019" x="4686300" y="4267200"/>
          <p14:tracePt t="44040" x="4616450" y="4267200"/>
          <p14:tracePt t="44052" x="4540250" y="4260850"/>
          <p14:tracePt t="44069" x="4464050" y="4267200"/>
          <p14:tracePt t="44089" x="4375150" y="4273550"/>
          <p14:tracePt t="44101" x="4292600" y="4273550"/>
          <p14:tracePt t="44118" x="4216400" y="4273550"/>
          <p14:tracePt t="44136" x="4146550" y="4273550"/>
          <p14:tracePt t="44152" x="4064000" y="4273550"/>
          <p14:tracePt t="44169" x="3994150" y="4279900"/>
          <p14:tracePt t="44186" x="3930650" y="4292600"/>
          <p14:tracePt t="44201" x="3860800" y="4298950"/>
          <p14:tracePt t="44219" x="3803650" y="4311650"/>
          <p14:tracePt t="44236" x="3746500" y="4318000"/>
          <p14:tracePt t="44251" x="3702050" y="4324350"/>
          <p14:tracePt t="44269" x="3657600" y="4330700"/>
          <p14:tracePt t="44284" x="3619500" y="4324350"/>
          <p14:tracePt t="44303" x="3575050" y="4318000"/>
          <p14:tracePt t="44318" x="3549650" y="4311650"/>
          <p14:tracePt t="44335" x="3511550" y="4298950"/>
          <p14:tracePt t="44355" x="3467100" y="4286250"/>
          <p14:tracePt t="44369" x="3435350" y="4279900"/>
          <p14:tracePt t="44387" x="3378200" y="4254500"/>
          <p14:tracePt t="44402" x="3327400" y="4241800"/>
          <p14:tracePt t="44418" x="3276600" y="4222750"/>
          <p14:tracePt t="44436" x="3232150" y="4210050"/>
          <p14:tracePt t="44455" x="3181350" y="4203700"/>
          <p14:tracePt t="44468" x="3155950" y="4197350"/>
          <p14:tracePt t="44485" x="3136900" y="4191000"/>
          <p14:tracePt t="44508" x="3117850" y="4184650"/>
          <p14:tracePt t="44535" x="3111500" y="4184650"/>
          <p14:tracePt t="44568" x="3111500" y="4191000"/>
          <p14:tracePt t="44585" x="3111500" y="4203700"/>
          <p14:tracePt t="44602" x="3111500" y="4222750"/>
          <p14:tracePt t="44618" x="3117850" y="4235450"/>
          <p14:tracePt t="44636" x="3117850" y="4241800"/>
          <p14:tracePt t="44652" x="3124200" y="4248150"/>
          <p14:tracePt t="44668" x="3124200" y="4254500"/>
          <p14:tracePt t="44685" x="3130550" y="4260850"/>
          <p14:tracePt t="44703" x="3143250" y="4273550"/>
          <p14:tracePt t="44718" x="3149600" y="4273550"/>
          <p14:tracePt t="44736" x="3155950" y="4273550"/>
          <p14:tracePt t="44751" x="3162300" y="4273550"/>
          <p14:tracePt t="44768" x="3168650" y="4267200"/>
          <p14:tracePt t="44788" x="3175000" y="4267200"/>
          <p14:tracePt t="44802" x="3181350" y="4273550"/>
          <p14:tracePt t="44819" x="3181350" y="4279900"/>
          <p14:tracePt t="44835" x="3181350" y="4286250"/>
          <p14:tracePt t="44869" x="3175000" y="4292600"/>
          <p14:tracePt t="44885" x="3175000" y="4305300"/>
          <p14:tracePt t="44888" x="3168650" y="4305300"/>
          <p14:tracePt t="44903" x="3162300" y="4318000"/>
          <p14:tracePt t="44918" x="3149600" y="4324350"/>
          <p14:tracePt t="44935" x="3136900" y="4324350"/>
          <p14:tracePt t="44952" x="3117850" y="4311650"/>
          <p14:tracePt t="44969" x="3105150" y="4298950"/>
          <p14:tracePt t="44986" x="3098800" y="4292600"/>
          <p14:tracePt t="45002" x="3086100" y="4279900"/>
          <p14:tracePt t="45018" x="3079750" y="4273550"/>
          <p14:tracePt t="45036" x="3079750" y="4267200"/>
          <p14:tracePt t="45055" x="3079750" y="4254500"/>
          <p14:tracePt t="45068" x="3079750" y="4241800"/>
          <p14:tracePt t="45085" x="3079750" y="4229100"/>
          <p14:tracePt t="45103" x="3086100" y="4210050"/>
          <p14:tracePt t="45123" x="3092450" y="4203700"/>
          <p14:tracePt t="45135" x="3098800" y="4191000"/>
          <p14:tracePt t="45152" x="3111500" y="4191000"/>
          <p14:tracePt t="45171" x="3130550" y="4203700"/>
          <p14:tracePt t="45185" x="3143250" y="4222750"/>
          <p14:tracePt t="45205" x="3155950" y="4254500"/>
          <p14:tracePt t="45218" x="3181350" y="4298950"/>
          <p14:tracePt t="45235" x="3200400" y="4330700"/>
          <p14:tracePt t="45255" x="3213100" y="4349750"/>
          <p14:tracePt t="45273" x="3244850" y="4362450"/>
          <p14:tracePt t="45284" x="3276600" y="4362450"/>
          <p14:tracePt t="45302" x="3308350" y="4356100"/>
          <p14:tracePt t="45318" x="3333750" y="4349750"/>
          <p14:tracePt t="45341" x="3384550" y="4330700"/>
          <p14:tracePt t="45352" x="3422650" y="4318000"/>
          <p14:tracePt t="45369" x="3492500" y="4286250"/>
          <p14:tracePt t="45385" x="3549650" y="4267200"/>
          <p14:tracePt t="45405" x="3575050" y="4260850"/>
          <p14:tracePt t="45418" x="3625850" y="4254500"/>
          <p14:tracePt t="45439" x="3663950" y="4260850"/>
          <p14:tracePt t="45453" x="3683000" y="4267200"/>
          <p14:tracePt t="45469" x="3708400" y="4267200"/>
          <p14:tracePt t="45485" x="3733800" y="4260850"/>
          <p14:tracePt t="45501" x="3752850" y="4248150"/>
          <p14:tracePt t="45518" x="3765550" y="4235450"/>
          <p14:tracePt t="45535" x="3771900" y="4229100"/>
          <p14:tracePt t="45555" x="3771900" y="4222750"/>
          <p14:tracePt t="45585" x="3765550" y="4222750"/>
          <p14:tracePt t="45601" x="3752850" y="4222750"/>
          <p14:tracePt t="45623" x="3740150" y="4229100"/>
          <p14:tracePt t="45635" x="3733800" y="4241800"/>
          <p14:tracePt t="45652" x="3727450" y="4254500"/>
          <p14:tracePt t="45669" x="3721100" y="4286250"/>
          <p14:tracePt t="45684" x="3727450" y="4305300"/>
          <p14:tracePt t="45703" x="3733800" y="4318000"/>
          <p14:tracePt t="45720" x="3746500" y="4324350"/>
          <p14:tracePt t="45734" x="3759200" y="4311650"/>
          <p14:tracePt t="45751" x="3765550" y="4292600"/>
          <p14:tracePt t="45771" x="3771900" y="4273550"/>
          <p14:tracePt t="45785" x="3784600" y="4241800"/>
          <p14:tracePt t="45801" x="3784600" y="4222750"/>
          <p14:tracePt t="45818" x="3790950" y="4210050"/>
          <p14:tracePt t="45840" x="3797300" y="4210050"/>
          <p14:tracePt t="45855" x="3797300" y="4229100"/>
          <p14:tracePt t="45868" x="3797300" y="4248150"/>
          <p14:tracePt t="45885" x="3797300" y="4286250"/>
          <p14:tracePt t="45901" x="3790950" y="4324350"/>
          <p14:tracePt t="45918" x="3790950" y="4356100"/>
          <p14:tracePt t="45935" x="3790950" y="4375150"/>
          <p14:tracePt t="45951" x="3797300" y="4375150"/>
          <p14:tracePt t="45968" x="3810000" y="4368800"/>
          <p14:tracePt t="45985" x="3822700" y="4356100"/>
          <p14:tracePt t="46001" x="3835400" y="4343400"/>
          <p14:tracePt t="46018" x="3854450" y="4343400"/>
          <p14:tracePt t="46035" x="3873500" y="4349750"/>
          <p14:tracePt t="46057" x="3892550" y="4349750"/>
          <p14:tracePt t="46068" x="3905250" y="4343400"/>
          <p14:tracePt t="46088" x="3924300" y="4343400"/>
          <p14:tracePt t="46095" x="3930650" y="4349750"/>
          <p14:tracePt t="46101" x="3937000" y="4349750"/>
          <p14:tracePt t="46118" x="3949700" y="4368800"/>
          <p14:tracePt t="46135" x="3962400" y="4381500"/>
          <p14:tracePt t="46152" x="3968750" y="4381500"/>
          <p14:tracePt t="46169" x="3981450" y="4381500"/>
          <p14:tracePt t="46185" x="3994150" y="4375150"/>
          <p14:tracePt t="46202" x="4006850" y="4362450"/>
          <p14:tracePt t="46218" x="4019550" y="4337050"/>
          <p14:tracePt t="46237" x="4038600" y="4311650"/>
          <p14:tracePt t="46257" x="4057650" y="4279900"/>
          <p14:tracePt t="46269" x="4064000" y="4260850"/>
          <p14:tracePt t="46286" x="4076700" y="4241800"/>
          <p14:tracePt t="46307" x="4083050" y="4229100"/>
          <p14:tracePt t="46318" x="4089400" y="4222750"/>
          <p14:tracePt t="46335" x="4095750" y="4229100"/>
          <p14:tracePt t="46352" x="4089400" y="4241800"/>
          <p14:tracePt t="46368" x="4083050" y="4254500"/>
          <p14:tracePt t="46386" x="4076700" y="4260850"/>
          <p14:tracePt t="46401" x="4076700" y="4267200"/>
          <p14:tracePt t="46464" x="4076700" y="4254500"/>
          <p14:tracePt t="46471" x="4083050" y="4248150"/>
          <p14:tracePt t="46486" x="4089400" y="4235450"/>
          <p14:tracePt t="46501" x="4108450" y="4203700"/>
          <p14:tracePt t="46519" x="4133850" y="4159250"/>
          <p14:tracePt t="46535" x="4159250" y="4114800"/>
          <p14:tracePt t="46551" x="4184650" y="4076700"/>
          <p14:tracePt t="46569" x="4210050" y="4064000"/>
          <p14:tracePt t="46584" x="4222750" y="4083050"/>
          <p14:tracePt t="46602" x="4229100" y="4114800"/>
          <p14:tracePt t="46618" x="4229100" y="4152900"/>
          <p14:tracePt t="46636" x="4222750" y="4184650"/>
          <p14:tracePt t="46651" x="4216400" y="4210050"/>
          <p14:tracePt t="46668" x="4210050" y="4222750"/>
          <p14:tracePt t="46686" x="4203700" y="4222750"/>
          <p14:tracePt t="46701" x="4197350" y="4216400"/>
          <p14:tracePt t="46718" x="4197350" y="4203700"/>
          <p14:tracePt t="46735" x="4197350" y="4191000"/>
          <p14:tracePt t="46752" x="4203700" y="4178300"/>
          <p14:tracePt t="46769" x="4210050" y="4165600"/>
          <p14:tracePt t="46785" x="4216400" y="4159250"/>
          <p14:tracePt t="46802" x="4222750" y="4152900"/>
          <p14:tracePt t="46819" x="4222750" y="4159250"/>
          <p14:tracePt t="46835" x="4222750" y="4171950"/>
          <p14:tracePt t="46852" x="4216400" y="4191000"/>
          <p14:tracePt t="46868" x="4210050" y="4216400"/>
          <p14:tracePt t="46886" x="4210050" y="4235450"/>
          <p14:tracePt t="46905" x="4203700" y="4254500"/>
          <p14:tracePt t="46918" x="4197350" y="4267200"/>
          <p14:tracePt t="46954" x="4203700" y="4260850"/>
          <p14:tracePt t="46961" x="4210050" y="4254500"/>
          <p14:tracePt t="46971" x="4216400" y="4241800"/>
          <p14:tracePt t="46985" x="4222750" y="4229100"/>
          <p14:tracePt t="47005" x="4229100" y="4216400"/>
          <p14:tracePt t="47018" x="4241800" y="4203700"/>
          <p14:tracePt t="47054" x="4241800" y="4216400"/>
          <p14:tracePt t="47069" x="4241800" y="4229100"/>
          <p14:tracePt t="47085" x="4235450" y="4241800"/>
          <p14:tracePt t="47105" x="4229100" y="4267200"/>
          <p14:tracePt t="47119" x="4216400" y="4292600"/>
          <p14:tracePt t="47135" x="4210050" y="4324350"/>
          <p14:tracePt t="47153" x="4191000" y="4356100"/>
          <p14:tracePt t="47169" x="4171950" y="4375150"/>
          <p14:tracePt t="47187" x="4146550" y="4394200"/>
          <p14:tracePt t="47202" x="4133850" y="4406900"/>
          <p14:tracePt t="47218" x="4102100" y="4419600"/>
          <p14:tracePt t="47235" x="4064000" y="4432300"/>
          <p14:tracePt t="47252" x="4019550" y="4432300"/>
          <p14:tracePt t="47271" x="3956050" y="4425950"/>
          <p14:tracePt t="47286" x="3924300" y="4406900"/>
          <p14:tracePt t="47303" x="3867150" y="4362450"/>
          <p14:tracePt t="47322" x="3829050" y="4324350"/>
          <p14:tracePt t="47335" x="3803650" y="4305300"/>
          <p14:tracePt t="47352" x="3752850" y="4273550"/>
          <p14:tracePt t="47368" x="3721100" y="4254500"/>
          <p14:tracePt t="47385" x="3695700" y="4241800"/>
          <p14:tracePt t="47403" x="3657600" y="4229100"/>
          <p14:tracePt t="47419" x="3619500" y="4216400"/>
          <p14:tracePt t="47435" x="3600450" y="4216400"/>
          <p14:tracePt t="47453" x="3581400" y="4229100"/>
          <p14:tracePt t="47468" x="3568700" y="4248150"/>
          <p14:tracePt t="47486" x="3568700" y="4267200"/>
          <p14:tracePt t="47511" x="3587750" y="4267200"/>
          <p14:tracePt t="47518" x="3600450" y="4267200"/>
          <p14:tracePt t="47535" x="3613150" y="4267200"/>
          <p14:tracePt t="47553" x="3632200" y="4260850"/>
          <p14:tracePt t="47568" x="3651250" y="4248150"/>
          <p14:tracePt t="47585" x="3657600" y="4235450"/>
          <p14:tracePt t="47605" x="3657600" y="4229100"/>
          <p14:tracePt t="47620" x="3657600" y="4216400"/>
          <p14:tracePt t="47634" x="3657600" y="4191000"/>
          <p14:tracePt t="47653" x="3657600" y="4171950"/>
          <p14:tracePt t="47668" x="3657600" y="4152900"/>
          <p14:tracePt t="47685" x="3657600" y="4140200"/>
          <p14:tracePt t="47732" x="3651250" y="4140200"/>
          <p14:tracePt t="47761" x="3644900" y="4140200"/>
          <p14:tracePt t="47780" x="3644900" y="4146550"/>
          <p14:tracePt t="47790" x="3638550" y="4146550"/>
          <p14:tracePt t="47799" x="3638550" y="4152900"/>
          <p14:tracePt t="47818" x="3632200" y="4159250"/>
          <p14:tracePt t="47857" x="3632200" y="4165600"/>
          <p14:tracePt t="47869" x="3625850" y="4165600"/>
          <p14:tracePt t="47884" x="3625850" y="4159250"/>
          <p14:tracePt t="47903" x="3625850" y="4152900"/>
          <p14:tracePt t="47921" x="3625850" y="4140200"/>
          <p14:tracePt t="47938" x="3625850" y="4121150"/>
          <p14:tracePt t="47952" x="3625850" y="4114800"/>
          <p14:tracePt t="47989" x="3619500" y="4133850"/>
          <p14:tracePt t="48004" x="3619500" y="4152900"/>
          <p14:tracePt t="48023" x="3613150" y="4229100"/>
          <p14:tracePt t="48035" x="3613150" y="4298950"/>
          <p14:tracePt t="48051" x="3606800" y="4362450"/>
          <p14:tracePt t="48072" x="3606800" y="4394200"/>
          <p14:tracePt t="48087" x="3600450" y="4400550"/>
          <p14:tracePt t="48101" x="3600450" y="4387850"/>
          <p14:tracePt t="48118" x="3600450" y="4368800"/>
          <p14:tracePt t="48137" x="3613150" y="4330700"/>
          <p14:tracePt t="48152" x="3632200" y="4311650"/>
          <p14:tracePt t="48168" x="3657600" y="4305300"/>
          <p14:tracePt t="48188" x="3676650" y="4318000"/>
          <p14:tracePt t="48201" x="3708400" y="4362450"/>
          <p14:tracePt t="48219" x="3714750" y="4381500"/>
          <p14:tracePt t="48237" x="3721100" y="4394200"/>
          <p14:tracePt t="48252" x="3727450" y="4387850"/>
          <p14:tracePt t="48268" x="3733800" y="4368800"/>
          <p14:tracePt t="48285" x="3740150" y="4343400"/>
          <p14:tracePt t="48303" x="3746500" y="4318000"/>
          <p14:tracePt t="48320" x="3752850" y="4273550"/>
          <p14:tracePt t="48338" x="3759200" y="4248150"/>
          <p14:tracePt t="48352" x="3759200" y="4235450"/>
          <p14:tracePt t="48369" x="3752850" y="4229100"/>
          <p14:tracePt t="48402" x="3746500" y="4235450"/>
          <p14:tracePt t="48418" x="3740150" y="4248150"/>
          <p14:tracePt t="48435" x="3733800" y="4260850"/>
          <p14:tracePt t="48451" x="3733800" y="4279900"/>
          <p14:tracePt t="48468" x="3727450" y="4305300"/>
          <p14:tracePt t="48489" x="3727450" y="4337050"/>
          <p14:tracePt t="48501" x="3721100" y="4368800"/>
          <p14:tracePt t="48519" x="3721100" y="4394200"/>
          <p14:tracePt t="48536" x="3721100" y="4406900"/>
          <p14:tracePt t="48552" x="3721100" y="4413250"/>
          <p14:tracePt t="48623" x="3721100" y="4419600"/>
          <p14:tracePt t="48640" x="3727450" y="4419600"/>
          <p14:tracePt t="48651" x="3727450" y="4425950"/>
          <p14:tracePt t="48669" x="3727450" y="4432300"/>
          <p14:tracePt t="48682" x="3727450" y="4438650"/>
          <p14:tracePt t="48690" x="3727450" y="4445000"/>
          <p14:tracePt t="48701" x="3733800" y="4451350"/>
          <p14:tracePt t="48718" x="3733800" y="4464050"/>
          <p14:tracePt t="48735" x="3733800" y="4483100"/>
          <p14:tracePt t="48751" x="3740150" y="4495800"/>
          <p14:tracePt t="48768" x="3740150" y="4508500"/>
          <p14:tracePt t="48790" x="3740150" y="4527550"/>
          <p14:tracePt t="48801" x="3746500" y="4552950"/>
          <p14:tracePt t="48818" x="3752850" y="4578350"/>
          <p14:tracePt t="48835" x="3759200" y="4597400"/>
          <p14:tracePt t="48851" x="3771900" y="4616450"/>
          <p14:tracePt t="48868" x="3778250" y="4616450"/>
          <p14:tracePt t="48902" x="3778250" y="4603750"/>
          <p14:tracePt t="48918" x="3771900" y="4572000"/>
          <p14:tracePt t="48935" x="3752850" y="4546600"/>
          <p14:tracePt t="48951" x="3740150" y="4521200"/>
          <p14:tracePt t="48968" x="3721100" y="4495800"/>
          <p14:tracePt t="48985" x="3702050" y="4464050"/>
          <p14:tracePt t="49001" x="3689350" y="4438650"/>
          <p14:tracePt t="49018" x="3676650" y="4425950"/>
          <p14:tracePt t="49037" x="3663950" y="4413250"/>
          <p14:tracePt t="49051" x="3657600" y="4406900"/>
          <p14:tracePt t="49077" x="3644900" y="4406900"/>
          <p14:tracePt t="49150" x="3644900" y="4400550"/>
          <p14:tracePt t="49163" x="3644900" y="4394200"/>
          <p14:tracePt t="49171" x="3644900" y="4387850"/>
          <p14:tracePt t="49185" x="3644900" y="4381500"/>
          <p14:tracePt t="49203" x="3644900" y="4362450"/>
          <p14:tracePt t="49219" x="3638550" y="4324350"/>
          <p14:tracePt t="49235" x="3638550" y="4292600"/>
          <p14:tracePt t="49252" x="3638550" y="4260850"/>
          <p14:tracePt t="49268" x="3638550" y="4229100"/>
          <p14:tracePt t="49285" x="3638550" y="4210050"/>
          <p14:tracePt t="49302" x="3632200" y="4197350"/>
          <p14:tracePt t="49319" x="3632200" y="4191000"/>
          <p14:tracePt t="49339" x="3632200" y="4184650"/>
          <p14:tracePt t="49368" x="3632200" y="4178300"/>
          <p14:tracePt t="49385" x="3632200" y="4171950"/>
          <p14:tracePt t="49403" x="3632200" y="4159250"/>
          <p14:tracePt t="49419" x="3625850" y="4152900"/>
          <p14:tracePt t="49435" x="3625850" y="4146550"/>
          <p14:tracePt t="49452" x="3619500" y="4140200"/>
          <p14:tracePt t="49469" x="3606800" y="4140200"/>
          <p14:tracePt t="49485" x="3594100" y="4140200"/>
          <p14:tracePt t="49502" x="3562350" y="4159250"/>
          <p14:tracePt t="49580" x="3581400" y="4222750"/>
          <p14:tracePt t="49585" x="3587750" y="4229100"/>
          <p14:tracePt t="49604" x="3613150" y="4248150"/>
          <p14:tracePt t="49619" x="3632200" y="4254500"/>
          <p14:tracePt t="49635" x="3651250" y="4260850"/>
          <p14:tracePt t="49653" x="3670300" y="4267200"/>
          <p14:tracePt t="49668" x="3676650" y="4267200"/>
          <p14:tracePt t="49685" x="3683000" y="4260850"/>
          <p14:tracePt t="49702" x="3676650" y="4248150"/>
          <p14:tracePt t="49718" x="3676650" y="4235450"/>
          <p14:tracePt t="49736" x="3663950" y="4229100"/>
          <p14:tracePt t="49752" x="3663950" y="4222750"/>
          <p14:tracePt t="49768" x="3657600" y="4222750"/>
          <p14:tracePt t="49785" x="3657600" y="4229100"/>
          <p14:tracePt t="49802" x="3657600" y="4222750"/>
          <p14:tracePt t="49820" x="3651250" y="4210050"/>
          <p14:tracePt t="49835" x="3644900" y="4197350"/>
          <p14:tracePt t="49852" x="3638550" y="4178300"/>
          <p14:tracePt t="49869" x="3638550" y="4165600"/>
          <p14:tracePt t="49885" x="3632200" y="4159250"/>
          <p14:tracePt t="49903" x="3625850" y="4152900"/>
          <p14:tracePt t="49918" x="3619500" y="4140200"/>
          <p14:tracePt t="49935" x="3606800" y="4127500"/>
          <p14:tracePt t="49953" x="3587750" y="4121150"/>
          <p14:tracePt t="49969" x="3549650" y="4121150"/>
          <p14:tracePt t="49985" x="3536950" y="4127500"/>
          <p14:tracePt t="50006" x="3524250" y="4159250"/>
          <p14:tracePt t="50023" x="3517900" y="4191000"/>
          <p14:tracePt t="50035" x="3511550" y="4222750"/>
          <p14:tracePt t="50052" x="3511550" y="4260850"/>
          <p14:tracePt t="50068" x="3511550" y="4286250"/>
          <p14:tracePt t="50089" x="3524250" y="4298950"/>
          <p14:tracePt t="50110" x="3556000" y="4330700"/>
          <p14:tracePt t="50119" x="3581400" y="4349750"/>
          <p14:tracePt t="50137" x="3606800" y="4375150"/>
          <p14:tracePt t="50152" x="3638550" y="4394200"/>
          <p14:tracePt t="50168" x="3663950" y="4400550"/>
          <p14:tracePt t="50185" x="3702050" y="4406900"/>
          <p14:tracePt t="50205" x="3721100" y="4394200"/>
          <p14:tracePt t="50221" x="3752850" y="4356100"/>
          <p14:tracePt t="50235" x="3771900" y="4318000"/>
          <p14:tracePt t="50258" x="3778250" y="4286250"/>
          <p14:tracePt t="50268" x="3784600" y="4241800"/>
          <p14:tracePt t="50286" x="3778250" y="4210050"/>
          <p14:tracePt t="50302" x="3771900" y="4184650"/>
          <p14:tracePt t="50323" x="3759200" y="4159250"/>
          <p14:tracePt t="50339" x="3740150" y="4140200"/>
          <p14:tracePt t="50353" x="3714750" y="4114800"/>
          <p14:tracePt t="50368" x="3695700" y="4095750"/>
          <p14:tracePt t="50385" x="3663950" y="4070350"/>
          <p14:tracePt t="50402" x="3632200" y="4064000"/>
          <p14:tracePt t="50419" x="3600450" y="4070350"/>
          <p14:tracePt t="50438" x="3587750" y="4076700"/>
          <p14:tracePt t="50452" x="3568700" y="4089400"/>
          <p14:tracePt t="50469" x="3562350" y="4102100"/>
          <p14:tracePt t="50487" x="3549650" y="4114800"/>
          <p14:tracePt t="50502" x="3549650" y="4121150"/>
          <p14:tracePt t="50518" x="3543300" y="4127500"/>
          <p14:tracePt t="50539" x="3536950" y="4133850"/>
          <p14:tracePt t="50568" x="3530600" y="4133850"/>
          <p14:tracePt t="50618" x="3524250" y="4133850"/>
          <p14:tracePt t="50641" x="3524250" y="4140200"/>
          <p14:tracePt t="50670" x="3524250" y="4146550"/>
          <p14:tracePt t="50685" x="3517900" y="4146550"/>
          <p14:tracePt t="50703" x="3517900" y="4152900"/>
          <p14:tracePt t="50742" x="3517900" y="4159250"/>
          <p14:tracePt t="50778" x="3517900" y="4165600"/>
          <p14:tracePt t="50790" x="3517900" y="4171950"/>
          <p14:tracePt t="50814" x="3511550" y="4178300"/>
          <p14:tracePt t="50856" x="3511550" y="4184650"/>
          <p14:tracePt t="50907" x="3511550" y="4191000"/>
          <p14:tracePt t="50943" x="3517900" y="4191000"/>
          <p14:tracePt t="51009" x="3517900" y="4197350"/>
          <p14:tracePt t="51013" x="3524250" y="4197350"/>
          <p14:tracePt t="51089" x="3524250" y="4203700"/>
          <p14:tracePt t="51170" x="3524250" y="4210050"/>
          <p14:tracePt t="51209" x="3524250" y="4216400"/>
          <p14:tracePt t="51231" x="3530600" y="4216400"/>
          <p14:tracePt t="51262" x="3530600" y="4222750"/>
          <p14:tracePt t="51521" x="3524250" y="4229100"/>
          <p14:tracePt t="51543" x="3524250" y="4235450"/>
          <p14:tracePt t="51567" x="3524250" y="4241800"/>
          <p14:tracePt t="51583" x="3524250" y="4248150"/>
          <p14:tracePt t="51604" x="3524250" y="4254500"/>
          <p14:tracePt t="51614" x="3530600" y="4267200"/>
          <p14:tracePt t="51621" x="3530600" y="4273550"/>
          <p14:tracePt t="51635" x="3536950" y="4286250"/>
          <p14:tracePt t="51653" x="3543300" y="4305300"/>
          <p14:tracePt t="51668" x="3556000" y="4318000"/>
          <p14:tracePt t="51688" x="3568700" y="4330700"/>
          <p14:tracePt t="51701" x="3581400" y="4343400"/>
          <p14:tracePt t="51719" x="3594100" y="4356100"/>
          <p14:tracePt t="51735" x="3606800" y="4368800"/>
          <p14:tracePt t="51751" x="3625850" y="4375150"/>
          <p14:tracePt t="51768" x="3644900" y="4375150"/>
          <p14:tracePt t="51790" x="3670300" y="4375150"/>
          <p14:tracePt t="51810" x="3695700" y="4375150"/>
          <p14:tracePt t="51818" x="3708400" y="4375150"/>
          <p14:tracePt t="51835" x="3727450" y="4368800"/>
          <p14:tracePt t="51851" x="3746500" y="4349750"/>
          <p14:tracePt t="51869" x="3759200" y="4318000"/>
          <p14:tracePt t="51885" x="3778250" y="4286250"/>
          <p14:tracePt t="51902" x="3784600" y="4267200"/>
          <p14:tracePt t="51918" x="3790950" y="4254500"/>
          <p14:tracePt t="51935" x="3790950" y="4248150"/>
          <p14:tracePt t="51954" x="3784600" y="4241800"/>
          <p14:tracePt t="51969" x="3778250" y="4235450"/>
          <p14:tracePt t="52005" x="3771900" y="4229100"/>
          <p14:tracePt t="52019" x="3771900" y="4216400"/>
          <p14:tracePt t="52036" x="3765550" y="4210050"/>
          <p14:tracePt t="52054" x="3759200" y="4197350"/>
          <p14:tracePt t="52071" x="3759200" y="4191000"/>
          <p14:tracePt t="52079" x="3759200" y="4184650"/>
          <p14:tracePt t="52086" x="3759200" y="4178300"/>
          <p14:tracePt t="52104" x="3759200" y="4171950"/>
          <p14:tracePt t="52119" x="3752850" y="4159250"/>
          <p14:tracePt t="52135" x="3752850" y="4146550"/>
          <p14:tracePt t="52168" x="3746500" y="4140200"/>
          <p14:tracePt t="52297" x="3746500" y="4146550"/>
          <p14:tracePt t="52319" x="3746500" y="4152900"/>
          <p14:tracePt t="52337" x="3746500" y="4159250"/>
          <p14:tracePt t="52359" x="3746500" y="4165600"/>
          <p14:tracePt t="52368" x="3746500" y="4171950"/>
          <p14:tracePt t="52385" x="3746500" y="4178300"/>
          <p14:tracePt t="52403" x="3746500" y="4191000"/>
          <p14:tracePt t="52438" x="3746500" y="4197350"/>
          <p14:tracePt t="52525" x="3740150" y="4197350"/>
          <p14:tracePt t="52590" x="3733800" y="4197350"/>
          <p14:tracePt t="52627" x="3727450" y="4197350"/>
          <p14:tracePt t="52657" x="3721100" y="4197350"/>
          <p14:tracePt t="52661" x="3721100" y="4203700"/>
          <p14:tracePt t="52677" x="3721100" y="4210050"/>
          <p14:tracePt t="52687" x="3714750" y="4210050"/>
          <p14:tracePt t="52703" x="3714750" y="4222750"/>
          <p14:tracePt t="52721" x="3708400" y="4229100"/>
          <p14:tracePt t="52737" x="3708400" y="4241800"/>
          <p14:tracePt t="52754" x="3702050" y="4248150"/>
          <p14:tracePt t="52768" x="3702050" y="4254500"/>
          <p14:tracePt t="52787" x="3695700" y="4254500"/>
          <p14:tracePt t="52821" x="3695700" y="4248150"/>
          <p14:tracePt t="52840" x="3702050" y="4241800"/>
          <p14:tracePt t="52861" x="3702050" y="4235450"/>
          <p14:tracePt t="52869" x="3708400" y="4235450"/>
          <p14:tracePt t="52919" x="3714750" y="4235450"/>
          <p14:tracePt t="52927" x="3714750" y="4229100"/>
          <p14:tracePt t="52964" x="3721100" y="4222750"/>
          <p14:tracePt t="52976" x="3727450" y="4216400"/>
          <p14:tracePt t="52985" x="3727450" y="4210050"/>
          <p14:tracePt t="53003" x="3733800" y="4203700"/>
          <p14:tracePt t="53018" x="3746500" y="4197350"/>
          <p14:tracePt t="53040" x="3752850" y="4191000"/>
          <p14:tracePt t="53052" x="3759200" y="4184650"/>
          <p14:tracePt t="53085" x="3765550" y="4184650"/>
          <p14:tracePt t="53103" x="3771900" y="4184650"/>
          <p14:tracePt t="53123" x="3771900" y="4191000"/>
          <p14:tracePt t="53141" x="3778250" y="4197350"/>
          <p14:tracePt t="53151" x="3778250" y="4210050"/>
          <p14:tracePt t="53170" x="3778250" y="4216400"/>
          <p14:tracePt t="53185" x="3778250" y="4235450"/>
          <p14:tracePt t="53220" x="3778250" y="4241800"/>
          <p14:tracePt t="53251" x="3778250" y="4248150"/>
          <p14:tracePt t="53268" x="3771900" y="4248150"/>
          <p14:tracePt t="53305" x="3759200" y="4241800"/>
          <p14:tracePt t="53324" x="3759200" y="4235450"/>
          <p14:tracePt t="53327" x="3752850" y="4235450"/>
          <p14:tracePt t="53346" x="3746500" y="4235450"/>
          <p14:tracePt t="53364" x="3740150" y="4235450"/>
          <p14:tracePt t="53388" x="3733800" y="4235450"/>
          <p14:tracePt t="53406" x="3727450" y="4235450"/>
          <p14:tracePt t="53425" x="3721100" y="4235450"/>
          <p14:tracePt t="53429" x="3714750" y="4235450"/>
          <p14:tracePt t="53440" x="3708400" y="4235450"/>
          <p14:tracePt t="53452" x="3695700" y="4235450"/>
          <p14:tracePt t="53468" x="3683000" y="4235450"/>
          <p14:tracePt t="53488" x="3657600" y="4241800"/>
          <p14:tracePt t="53510" x="3625850" y="4241800"/>
          <p14:tracePt t="53518" x="3619500" y="4235450"/>
          <p14:tracePt t="53535" x="3594100" y="4229100"/>
          <p14:tracePt t="53552" x="3568700" y="4222750"/>
          <p14:tracePt t="53568" x="3549650" y="4222750"/>
          <p14:tracePt t="53586" x="3530600" y="4222750"/>
          <p14:tracePt t="53601" x="3505200" y="4216400"/>
          <p14:tracePt t="53618" x="3486150" y="4216400"/>
          <p14:tracePt t="53637" x="3467100" y="4216400"/>
          <p14:tracePt t="53652" x="3454400" y="4216400"/>
          <p14:tracePt t="53668" x="3441700" y="4210050"/>
          <p14:tracePt t="53687" x="3429000" y="4210050"/>
          <p14:tracePt t="53702" x="3416300" y="4210050"/>
          <p14:tracePt t="53718" x="3409950" y="4210050"/>
          <p14:tracePt t="53738" x="3397250" y="4210050"/>
          <p14:tracePt t="53751" x="3390900" y="4210050"/>
          <p14:tracePt t="53769" x="3384550" y="4210050"/>
          <p14:tracePt t="53787" x="3371850" y="4216400"/>
          <p14:tracePt t="53801" x="3365500" y="4216400"/>
          <p14:tracePt t="53818" x="3359150" y="4222750"/>
          <p14:tracePt t="53852" x="3359150" y="4229100"/>
          <p14:tracePt t="53870" x="3378200" y="4222750"/>
          <p14:tracePt t="53887" x="3397250" y="4210050"/>
          <p14:tracePt t="53901" x="3416300" y="4203700"/>
          <p14:tracePt t="53918" x="3441700" y="4197350"/>
          <p14:tracePt t="53935" x="3467100" y="4191000"/>
          <p14:tracePt t="53952" x="3492500" y="4191000"/>
          <p14:tracePt t="53968" x="3517900" y="4184650"/>
          <p14:tracePt t="53985" x="3536950" y="4184650"/>
          <p14:tracePt t="54003" x="3549650" y="4184650"/>
          <p14:tracePt t="54051" x="3549650" y="4191000"/>
          <p14:tracePt t="54065" x="3549650" y="4197350"/>
          <p14:tracePt t="54080" x="3556000" y="4197350"/>
          <p14:tracePt t="54085" x="3556000" y="4203700"/>
          <p14:tracePt t="54102" x="3562350" y="4203700"/>
          <p14:tracePt t="54136" x="3568700" y="4203700"/>
          <p14:tracePt t="54169" x="3575050" y="4203700"/>
          <p14:tracePt t="54186" x="3581400" y="4210050"/>
          <p14:tracePt t="54202" x="3587750" y="4216400"/>
          <p14:tracePt t="54218" x="3587750" y="4229100"/>
          <p14:tracePt t="54235" x="3562350" y="4235450"/>
          <p14:tracePt t="54253" x="3524250" y="4235450"/>
          <p14:tracePt t="54268" x="3460750" y="4235450"/>
          <p14:tracePt t="54292" x="3371850" y="4241800"/>
          <p14:tracePt t="54303" x="3289300" y="4248150"/>
          <p14:tracePt t="54318" x="3232150" y="4254500"/>
          <p14:tracePt t="54338" x="3206750" y="4260850"/>
          <p14:tracePt t="54351" x="3194050" y="4260850"/>
          <p14:tracePt t="54368" x="3187700" y="4260850"/>
          <p14:tracePt t="54392" x="3181350" y="4254500"/>
          <p14:tracePt t="54401" x="3175000" y="4254500"/>
          <p14:tracePt t="54419" x="3168650" y="4248150"/>
          <p14:tracePt t="54436" x="3162300" y="4254500"/>
          <p14:tracePt t="54452" x="3155950" y="4267200"/>
          <p14:tracePt t="54468" x="3143250" y="4273550"/>
          <p14:tracePt t="54488" x="3143250" y="4279900"/>
          <p14:tracePt t="54519" x="3136900" y="4279900"/>
          <p14:tracePt t="54535" x="3136900" y="4273550"/>
          <p14:tracePt t="54552" x="3136900" y="4267200"/>
          <p14:tracePt t="54585" x="3130550" y="4273550"/>
          <p14:tracePt t="54602" x="3130550" y="4279900"/>
          <p14:tracePt t="54618" x="3124200" y="4279900"/>
          <p14:tracePt t="54635" x="3117850" y="4279900"/>
          <p14:tracePt t="54652" x="3111500" y="4279900"/>
          <p14:tracePt t="54669" x="3111500" y="4286250"/>
          <p14:tracePt t="54687" x="3105150" y="4279900"/>
          <p14:tracePt t="54707" x="3098800" y="4273550"/>
          <p14:tracePt t="54718" x="3092450" y="4260850"/>
          <p14:tracePt t="54739" x="3079750" y="4254500"/>
          <p14:tracePt t="54753" x="3067050" y="4254500"/>
          <p14:tracePt t="54769" x="3054350" y="4260850"/>
          <p14:tracePt t="54785" x="3035300" y="4267200"/>
          <p14:tracePt t="54803" x="3003550" y="4273550"/>
          <p14:tracePt t="54820" x="2990850" y="4279900"/>
          <p14:tracePt t="54838" x="2971800" y="4279900"/>
          <p14:tracePt t="54852" x="2959100" y="4286250"/>
          <p14:tracePt t="54871" x="2940050" y="4292600"/>
          <p14:tracePt t="54886" x="2933700" y="4292600"/>
          <p14:tracePt t="54902" x="2921000" y="4292600"/>
          <p14:tracePt t="54921" x="2921000" y="4298950"/>
          <p14:tracePt t="54960" x="2921000" y="4292600"/>
          <p14:tracePt t="54977" x="2927350" y="4292600"/>
          <p14:tracePt t="55002" x="2933700" y="4292600"/>
          <p14:tracePt t="55018" x="2940050" y="4286250"/>
          <p14:tracePt t="55037" x="2952750" y="4286250"/>
          <p14:tracePt t="55053" x="2959100" y="4286250"/>
          <p14:tracePt t="55069" x="2965450" y="4286250"/>
          <p14:tracePt t="55086" x="2971800" y="4286250"/>
          <p14:tracePt t="55104" x="2984500" y="4286250"/>
          <p14:tracePt t="55122" x="2990850" y="4279900"/>
          <p14:tracePt t="55155" x="2997200" y="4273550"/>
          <p14:tracePt t="55180" x="3003550" y="4273550"/>
          <p14:tracePt t="55215" x="3003550" y="4279900"/>
          <p14:tracePt t="55231" x="2997200" y="4279900"/>
          <p14:tracePt t="55275" x="2997200" y="4273550"/>
          <p14:tracePt t="55313" x="2997200" y="4279900"/>
          <p14:tracePt t="55335" x="2990850" y="4279900"/>
          <p14:tracePt t="55398" x="2990850" y="4286250"/>
          <p14:tracePt t="55441" x="2990850" y="4292600"/>
          <p14:tracePt t="55461" x="2997200" y="4292600"/>
          <p14:tracePt t="55510" x="3003550" y="4292600"/>
          <p14:tracePt t="55569" x="3009900" y="4292600"/>
          <p14:tracePt t="55585" x="3016250" y="4292600"/>
          <p14:tracePt t="55606" x="3022600" y="4292600"/>
          <p14:tracePt t="55622" x="3035300" y="4286250"/>
          <p14:tracePt t="55635" x="3054350" y="4279900"/>
          <p14:tracePt t="55655" x="3067050" y="4273550"/>
          <p14:tracePt t="55669" x="3092450" y="4260850"/>
          <p14:tracePt t="55685" x="3117850" y="4260850"/>
          <p14:tracePt t="55703" x="3130550" y="4260850"/>
          <p14:tracePt t="55720" x="3162300" y="4260850"/>
          <p14:tracePt t="55735" x="3200400" y="4254500"/>
          <p14:tracePt t="55752" x="3244850" y="4248150"/>
          <p14:tracePt t="55768" x="3302000" y="4241800"/>
          <p14:tracePt t="55786" x="3359150" y="4229100"/>
          <p14:tracePt t="55803" x="3416300" y="4216400"/>
          <p14:tracePt t="55821" x="3467100" y="4210050"/>
          <p14:tracePt t="55835" x="3511550" y="4203700"/>
          <p14:tracePt t="55852" x="3549650" y="4197350"/>
          <p14:tracePt t="55869" x="3575050" y="4191000"/>
          <p14:tracePt t="55885" x="3587750" y="4197350"/>
          <p14:tracePt t="55903" x="3594100" y="4203700"/>
          <p14:tracePt t="55921" x="3594100" y="4216400"/>
          <p14:tracePt t="55935" x="3594100" y="4235450"/>
          <p14:tracePt t="55952" x="3600450" y="4241800"/>
          <p14:tracePt t="55971" x="3606800" y="4241800"/>
          <p14:tracePt t="55985" x="3613150" y="4235450"/>
          <p14:tracePt t="56001" x="3619500" y="4235450"/>
          <p14:tracePt t="56022" x="3625850" y="4235450"/>
          <p14:tracePt t="56036" x="3632200" y="4235450"/>
          <p14:tracePt t="56052" x="3638550" y="4235450"/>
          <p14:tracePt t="56071" x="3644900" y="4248150"/>
          <p14:tracePt t="56102" x="3651250" y="4254500"/>
          <p14:tracePt t="56118" x="3657600" y="4267200"/>
          <p14:tracePt t="56135" x="3670300" y="4279900"/>
          <p14:tracePt t="56152" x="3683000" y="4292600"/>
          <p14:tracePt t="56169" x="3689350" y="4305300"/>
          <p14:tracePt t="56188" x="3695700" y="4305300"/>
          <p14:tracePt t="56202" x="3708400" y="4311650"/>
          <p14:tracePt t="56235" x="3714750" y="4318000"/>
          <p14:tracePt t="56269" x="3714750" y="4311650"/>
          <p14:tracePt t="56306" x="3714750" y="4305300"/>
          <p14:tracePt t="56321" x="3721100" y="4305300"/>
          <p14:tracePt t="56335" x="3721100" y="4298950"/>
          <p14:tracePt t="56353" x="3721100" y="4292600"/>
          <p14:tracePt t="56368" x="3727450" y="4292600"/>
          <p14:tracePt t="56388" x="3727450" y="4286250"/>
          <p14:tracePt t="56401" x="3733800" y="4286250"/>
          <p14:tracePt t="56435" x="3733800" y="4292600"/>
          <p14:tracePt t="56452" x="3733800" y="4298950"/>
          <p14:tracePt t="56470" x="3727450" y="4298950"/>
          <p14:tracePt t="56485" x="3721100" y="4298950"/>
          <p14:tracePt t="56527" x="3714750" y="4298950"/>
          <p14:tracePt t="56564" x="3714750" y="4305300"/>
          <p14:tracePt t="56577" x="3708400" y="4305300"/>
          <p14:tracePt t="56579" x="3708400" y="4311650"/>
          <p14:tracePt t="56704" x="3708400" y="4318000"/>
          <p14:tracePt t="56759" x="3714750" y="4311650"/>
          <p14:tracePt t="56831" x="3714750" y="4305300"/>
          <p14:tracePt t="56856" x="3714750" y="4298950"/>
          <p14:tracePt t="56944" x="3708400" y="4298950"/>
          <p14:tracePt t="57012" x="3708400" y="4305300"/>
          <p14:tracePt t="57036" x="3708400" y="4311650"/>
          <p14:tracePt t="57059" x="3708400" y="4318000"/>
          <p14:tracePt t="57075" x="3708400" y="4324350"/>
          <p14:tracePt t="57088" x="3714750" y="4324350"/>
          <p14:tracePt t="57205" x="3714750" y="4318000"/>
          <p14:tracePt t="57271" x="3714750" y="4311650"/>
          <p14:tracePt t="57460" x="3714750" y="4305300"/>
          <p14:tracePt t="57482" x="3721100" y="4305300"/>
          <p14:tracePt t="57497" x="3721100" y="4298950"/>
          <p14:tracePt t="57529" x="3721100" y="4292600"/>
          <p14:tracePt t="57541" x="3727450" y="4292600"/>
          <p14:tracePt t="57598" x="3733800" y="4292600"/>
          <p14:tracePt t="57628" x="3740150" y="4292600"/>
          <p14:tracePt t="57634" x="3740150" y="4286250"/>
          <p14:tracePt t="57698" x="3746500" y="4286250"/>
          <p14:tracePt t="57845" x="3746500" y="4279900"/>
          <p14:tracePt t="57959" x="3746500" y="4286250"/>
          <p14:tracePt t="58021" x="3740150" y="4286250"/>
          <p14:tracePt t="58041" x="3733800" y="4286250"/>
          <p14:tracePt t="58054" x="3727450" y="4286250"/>
          <p14:tracePt t="58071" x="3721100" y="4286250"/>
          <p14:tracePt t="58085" x="3714750" y="4279900"/>
          <p14:tracePt t="58103" x="3702050" y="4273550"/>
          <p14:tracePt t="58118" x="3689350" y="4267200"/>
          <p14:tracePt t="58135" x="3670300" y="4254500"/>
          <p14:tracePt t="58153" x="3651250" y="4241800"/>
          <p14:tracePt t="58172" x="3632200" y="4229100"/>
          <p14:tracePt t="58187" x="3613150" y="4210050"/>
          <p14:tracePt t="58205" x="3594100" y="4197350"/>
          <p14:tracePt t="58218" x="3556000" y="4178300"/>
          <p14:tracePt t="58235" x="3517900" y="4171950"/>
          <p14:tracePt t="58252" x="3486150" y="4171950"/>
          <p14:tracePt t="58268" x="3460750" y="4178300"/>
          <p14:tracePt t="58286" x="3422650" y="4178300"/>
          <p14:tracePt t="58303" x="3397250" y="4178300"/>
          <p14:tracePt t="58318" x="3371850" y="4178300"/>
          <p14:tracePt t="58335" x="3352800" y="4184650"/>
          <p14:tracePt t="58352" x="3327400" y="4184650"/>
          <p14:tracePt t="58368" x="3295650" y="4191000"/>
          <p14:tracePt t="58385" x="3263900" y="4184650"/>
          <p14:tracePt t="58403" x="3232150" y="4184650"/>
          <p14:tracePt t="58422" x="3206750" y="4178300"/>
          <p14:tracePt t="58435" x="3181350" y="4178300"/>
          <p14:tracePt t="58453" x="3168650" y="4178300"/>
          <p14:tracePt t="58468" x="3155950" y="4178300"/>
          <p14:tracePt t="58485" x="3155950" y="4184650"/>
          <p14:tracePt t="58502" x="3162300" y="4191000"/>
          <p14:tracePt t="58522" x="3168650" y="4191000"/>
          <p14:tracePt t="58536" x="3181350" y="4203700"/>
          <p14:tracePt t="58552" x="3194050" y="4216400"/>
          <p14:tracePt t="58569" x="3219450" y="4222750"/>
          <p14:tracePt t="58585" x="3251200" y="4222750"/>
          <p14:tracePt t="58602" x="3295650" y="4222750"/>
          <p14:tracePt t="58621" x="3346450" y="4222750"/>
          <p14:tracePt t="58635" x="3397250" y="4216400"/>
          <p14:tracePt t="58653" x="3454400" y="4203700"/>
          <p14:tracePt t="58668" x="3511550" y="4191000"/>
          <p14:tracePt t="58685" x="3568700" y="4178300"/>
          <p14:tracePt t="58702" x="3606800" y="4178300"/>
          <p14:tracePt t="58719" x="3632200" y="4178300"/>
          <p14:tracePt t="58735" x="3644900" y="4178300"/>
          <p14:tracePt t="58752" x="3638550" y="4178300"/>
          <p14:tracePt t="58769" x="3625850" y="4191000"/>
          <p14:tracePt t="58785" x="3619500" y="4203700"/>
          <p14:tracePt t="58802" x="3613150" y="4216400"/>
          <p14:tracePt t="58853" x="3619500" y="4216400"/>
          <p14:tracePt t="58872" x="3625850" y="4216400"/>
          <p14:tracePt t="58886" x="3632200" y="4222750"/>
          <p14:tracePt t="58889" x="3638550" y="4222750"/>
          <p14:tracePt t="58903" x="3644900" y="4235450"/>
          <p14:tracePt t="58918" x="3663950" y="4241800"/>
          <p14:tracePt t="58935" x="3689350" y="4241800"/>
          <p14:tracePt t="58952" x="3714750" y="4241800"/>
          <p14:tracePt t="58968" x="3740150" y="4241800"/>
          <p14:tracePt t="58986" x="3752850" y="4235450"/>
          <p14:tracePt t="59002" x="3778250" y="4235450"/>
          <p14:tracePt t="59018" x="3803650" y="4235450"/>
          <p14:tracePt t="59035" x="3829050" y="4241800"/>
          <p14:tracePt t="59053" x="3848100" y="4241800"/>
          <p14:tracePt t="59068" x="3879850" y="4254500"/>
          <p14:tracePt t="59085" x="3898900" y="4260850"/>
          <p14:tracePt t="59102" x="3911600" y="4260850"/>
          <p14:tracePt t="59118" x="3917950" y="4267200"/>
          <p14:tracePt t="59136" x="3930650" y="4273550"/>
          <p14:tracePt t="59152" x="3956050" y="4292600"/>
          <p14:tracePt t="59168" x="3975100" y="4298950"/>
          <p14:tracePt t="59185" x="3987800" y="4298950"/>
          <p14:tracePt t="59202" x="4000500" y="4292600"/>
          <p14:tracePt t="59218" x="4019550" y="4273550"/>
          <p14:tracePt t="59236" x="4032250" y="4254500"/>
          <p14:tracePt t="59252" x="4038600" y="4248150"/>
          <p14:tracePt t="59268" x="4044950" y="4248150"/>
          <p14:tracePt t="59287" x="4051300" y="4248150"/>
          <p14:tracePt t="59320" x="4044950" y="4248150"/>
          <p14:tracePt t="59335" x="4044950" y="4235450"/>
          <p14:tracePt t="59353" x="4044950" y="4229100"/>
          <p14:tracePt t="59368" x="4038600" y="4222750"/>
          <p14:tracePt t="59386" x="4038600" y="4235450"/>
          <p14:tracePt t="59402" x="4032250" y="4241800"/>
          <p14:tracePt t="59419" x="4019550" y="4241800"/>
          <p14:tracePt t="59436" x="4006850" y="4235450"/>
          <p14:tracePt t="59452" x="4000500" y="4229100"/>
          <p14:tracePt t="59468" x="3994150" y="4229100"/>
          <p14:tracePt t="59486" x="3981450" y="4229100"/>
          <p14:tracePt t="59502" x="3975100" y="4229100"/>
          <p14:tracePt t="59518" x="3962400" y="4222750"/>
          <p14:tracePt t="59536" x="3943350" y="4216400"/>
          <p14:tracePt t="59581" x="3943350" y="4210050"/>
          <p14:tracePt t="59613" x="3949700" y="4210050"/>
          <p14:tracePt t="59633" x="3949700" y="4216400"/>
          <p14:tracePt t="59644" x="3956050" y="4222750"/>
          <p14:tracePt t="59653" x="3956050" y="4229100"/>
          <p14:tracePt t="59658" x="3962400" y="4235450"/>
          <p14:tracePt t="59668" x="3968750" y="4248150"/>
          <p14:tracePt t="59687" x="3981450" y="4260850"/>
          <p14:tracePt t="59702" x="3994150" y="4260850"/>
          <p14:tracePt t="59718" x="4006850" y="4254500"/>
          <p14:tracePt t="59803" x="4108450" y="4216400"/>
          <p14:tracePt t="59818" x="4121150" y="4222750"/>
          <p14:tracePt t="59835" x="4127500" y="4235450"/>
          <p14:tracePt t="59855" x="4140200" y="4241800"/>
          <p14:tracePt t="59869" x="4146550" y="4248150"/>
          <p14:tracePt t="59885" x="4159250" y="4254500"/>
          <p14:tracePt t="59905" x="4171950" y="4254500"/>
          <p14:tracePt t="59919" x="4184650" y="4241800"/>
          <p14:tracePt t="59937" x="4203700" y="4235450"/>
          <p14:tracePt t="59953" x="4229100" y="4222750"/>
          <p14:tracePt t="59968" x="4273550" y="4197350"/>
          <p14:tracePt t="59988" x="4298950" y="4184650"/>
          <p14:tracePt t="60002" x="4318000" y="4184650"/>
          <p14:tracePt t="60019" x="4330700" y="4191000"/>
          <p14:tracePt t="60037" x="4330700" y="4203700"/>
          <p14:tracePt t="60053" x="4330700" y="4222750"/>
          <p14:tracePt t="60068" x="4330700" y="4235450"/>
          <p14:tracePt t="60103" x="4324350" y="4241800"/>
          <p14:tracePt t="60118" x="4318000" y="4241800"/>
          <p14:tracePt t="60219" x="4311650" y="4241800"/>
          <p14:tracePt t="60263" x="4311650" y="4248150"/>
          <p14:tracePt t="60278" x="4305300" y="4248150"/>
          <p14:tracePt t="60280" x="4298950" y="4254500"/>
          <p14:tracePt t="60296" x="4292600" y="4254500"/>
          <p14:tracePt t="60302" x="4286250" y="4260850"/>
          <p14:tracePt t="60319" x="4267200" y="4267200"/>
          <p14:tracePt t="60336" x="4248150" y="4279900"/>
          <p14:tracePt t="60353" x="4216400" y="4292600"/>
          <p14:tracePt t="60368" x="4184650" y="4305300"/>
          <p14:tracePt t="60389" x="4146550" y="4318000"/>
          <p14:tracePt t="60403" x="4121150" y="4324350"/>
          <p14:tracePt t="60418" x="4057650" y="4343400"/>
          <p14:tracePt t="60435" x="4006850" y="4362450"/>
          <p14:tracePt t="60455" x="3968750" y="4375150"/>
          <p14:tracePt t="60469" x="3911600" y="4394200"/>
          <p14:tracePt t="60485" x="3867150" y="4413250"/>
          <p14:tracePt t="60503" x="3822700" y="4419600"/>
          <p14:tracePt t="60522" x="3778250" y="4425950"/>
          <p14:tracePt t="60537" x="3740150" y="4425950"/>
          <p14:tracePt t="60552" x="3708400" y="4413250"/>
          <p14:tracePt t="60568" x="3683000" y="4406900"/>
          <p14:tracePt t="60591" x="3644900" y="4406900"/>
          <p14:tracePt t="60604" x="3625850" y="4406900"/>
          <p14:tracePt t="60620" x="3594100" y="4413250"/>
          <p14:tracePt t="60637" x="3568700" y="4419600"/>
          <p14:tracePt t="60653" x="3536950" y="4425950"/>
          <p14:tracePt t="60668" x="3505200" y="4419600"/>
          <p14:tracePt t="60685" x="3454400" y="4400550"/>
          <p14:tracePt t="60703" x="3384550" y="4387850"/>
          <p14:tracePt t="60722" x="3289300" y="4387850"/>
          <p14:tracePt t="60735" x="3213100" y="4387850"/>
          <p14:tracePt t="60753" x="3073400" y="4381500"/>
          <p14:tracePt t="60775" x="2990850" y="4375150"/>
          <p14:tracePt t="60785" x="2952750" y="4368800"/>
          <p14:tracePt t="60974" x="3022600" y="4203700"/>
          <p14:tracePt t="60993" x="3028950" y="4203700"/>
          <p14:tracePt t="60996" x="3028950" y="4210050"/>
          <p14:tracePt t="61001" x="3041650" y="4210050"/>
          <p14:tracePt t="61018" x="3136900" y="4248150"/>
          <p14:tracePt t="61039" x="3232150" y="4324350"/>
          <p14:tracePt t="61052" x="3295650" y="4381500"/>
          <p14:tracePt t="61068" x="3352800" y="4406900"/>
          <p14:tracePt t="61085" x="3416300" y="4425950"/>
          <p14:tracePt t="61105" x="3479800" y="4432300"/>
          <p14:tracePt t="61118" x="3530600" y="4432300"/>
          <p14:tracePt t="61139" x="3562350" y="4432300"/>
          <p14:tracePt t="61144" x="3568700" y="4432300"/>
          <p14:tracePt t="61151" x="3568700" y="4438650"/>
          <p14:tracePt t="61168" x="3549650" y="4464050"/>
          <p14:tracePt t="61185" x="3511550" y="4495800"/>
          <p14:tracePt t="61203" x="3473450" y="4514850"/>
          <p14:tracePt t="61218" x="3403600" y="4527550"/>
          <p14:tracePt t="61235" x="3352800" y="4527550"/>
          <p14:tracePt t="61253" x="3314700" y="4508500"/>
          <p14:tracePt t="61269" x="3308350" y="4483100"/>
          <p14:tracePt t="61286" x="3321050" y="4438650"/>
          <p14:tracePt t="61302" x="3352800" y="4394200"/>
          <p14:tracePt t="61318" x="3390900" y="4337050"/>
          <p14:tracePt t="61335" x="3422650" y="4292600"/>
          <p14:tracePt t="61352" x="3486150" y="4159250"/>
          <p14:tracePt t="61368" x="3568700" y="4025900"/>
          <p14:tracePt t="61385" x="3600450" y="3981450"/>
          <p14:tracePt t="61402" x="3600450" y="3975100"/>
          <p14:tracePt t="61418" x="3594100" y="4000500"/>
          <p14:tracePt t="61435" x="3581400" y="4032250"/>
          <p14:tracePt t="61453" x="3562350" y="4070350"/>
          <p14:tracePt t="61469" x="3530600" y="4102100"/>
          <p14:tracePt t="61487" x="3498850" y="4133850"/>
          <p14:tracePt t="61501" x="3473450" y="4159250"/>
          <p14:tracePt t="61518" x="3435350" y="4197350"/>
          <p14:tracePt t="61539" x="3371850" y="4286250"/>
          <p14:tracePt t="61552" x="3333750" y="4337050"/>
          <p14:tracePt t="61568" x="3302000" y="4387850"/>
          <p14:tracePt t="61587" x="3257550" y="4432300"/>
          <p14:tracePt t="61607" x="3238500" y="4445000"/>
          <p14:tracePt t="61618" x="3219450" y="4457700"/>
          <p14:tracePt t="61635" x="3213100" y="4464050"/>
          <p14:tracePt t="61652" x="3206750" y="4464050"/>
          <p14:tracePt t="61669" x="3206750" y="4451350"/>
          <p14:tracePt t="61686" x="3206750" y="4438650"/>
          <p14:tracePt t="61703" x="3213100" y="4432300"/>
          <p14:tracePt t="61718" x="3225800" y="4425950"/>
          <p14:tracePt t="61737" x="3225800" y="4406900"/>
          <p14:tracePt t="61752" x="3219450" y="4400550"/>
          <p14:tracePt t="61769" x="3219450" y="4394200"/>
          <p14:tracePt t="61787" x="3213100" y="4394200"/>
          <p14:tracePt t="61802" x="3206750" y="4400550"/>
          <p14:tracePt t="61818" x="3200400" y="4413250"/>
          <p14:tracePt t="61835" x="3194050" y="4445000"/>
          <p14:tracePt t="61852" x="3187700" y="4495800"/>
          <p14:tracePt t="61868" x="3175000" y="4552950"/>
          <p14:tracePt t="61887" x="3162300" y="4610100"/>
          <p14:tracePt t="61903" x="3149600" y="4686300"/>
          <p14:tracePt t="61919" x="3136900" y="4718050"/>
          <p14:tracePt t="61935" x="3124200" y="4737100"/>
          <p14:tracePt t="61953" x="3111500" y="4743450"/>
          <p14:tracePt t="61968" x="3098800" y="4743450"/>
          <p14:tracePt t="61986" x="3092450" y="4730750"/>
          <p14:tracePt t="62008" x="3092450" y="4705350"/>
          <p14:tracePt t="62019" x="3086100" y="4673600"/>
          <p14:tracePt t="62036" x="3086100" y="4597400"/>
          <p14:tracePt t="62123" x="3409950" y="4114800"/>
          <p14:tracePt t="62138" x="3416300" y="4114800"/>
          <p14:tracePt t="62145" x="3422650" y="4108450"/>
          <p14:tracePt t="62153" x="3429000" y="4102100"/>
          <p14:tracePt t="62173" x="3479800" y="4083050"/>
          <p14:tracePt t="62187" x="3517900" y="4076700"/>
          <p14:tracePt t="62205" x="3530600" y="4076700"/>
          <p14:tracePt t="62218" x="3549650" y="4108450"/>
          <p14:tracePt t="62237" x="3549650" y="4133850"/>
          <p14:tracePt t="62253" x="3556000" y="4165600"/>
          <p14:tracePt t="62273" x="3556000" y="4191000"/>
          <p14:tracePt t="62285" x="3556000" y="4203700"/>
          <p14:tracePt t="62303" x="3556000" y="4222750"/>
          <p14:tracePt t="62319" x="3549650" y="4248150"/>
          <p14:tracePt t="62338" x="3524250" y="4273550"/>
          <p14:tracePt t="62356" x="3505200" y="4305300"/>
          <p14:tracePt t="62372" x="3479800" y="4330700"/>
          <p14:tracePt t="62385" x="3473450" y="4356100"/>
          <p14:tracePt t="62403" x="3441700" y="4425950"/>
          <p14:tracePt t="62418" x="3422650" y="4483100"/>
          <p14:tracePt t="62435" x="3384550" y="4591050"/>
          <p14:tracePt t="62453" x="3359150" y="4673600"/>
          <p14:tracePt t="62469" x="3314700" y="4762500"/>
          <p14:tracePt t="62485" x="3282950" y="4857750"/>
          <p14:tracePt t="62503" x="3270250" y="4959350"/>
          <p14:tracePt t="62518" x="3263900" y="5041900"/>
          <p14:tracePt t="62535" x="3257550" y="5092700"/>
          <p14:tracePt t="62553" x="3244850" y="5111750"/>
          <p14:tracePt t="62568" x="3238500" y="5099050"/>
          <p14:tracePt t="62585" x="3238500" y="5073650"/>
          <p14:tracePt t="62605" x="3238500" y="5041900"/>
          <p14:tracePt t="62619" x="3263900" y="4984750"/>
          <p14:tracePt t="62635" x="3282950" y="4927600"/>
          <p14:tracePt t="62653" x="3314700" y="4857750"/>
          <p14:tracePt t="62668" x="3340100" y="4787900"/>
          <p14:tracePt t="62685" x="3365500" y="4718050"/>
          <p14:tracePt t="62703" x="3390900" y="4667250"/>
          <p14:tracePt t="62718" x="3416300" y="4629150"/>
          <p14:tracePt t="62735" x="3435350" y="4616450"/>
          <p14:tracePt t="62753" x="3454400" y="4622800"/>
          <p14:tracePt t="62768" x="3454400" y="4635500"/>
          <p14:tracePt t="62788" x="3467100" y="4667250"/>
          <p14:tracePt t="62802" x="3467100" y="4699000"/>
          <p14:tracePt t="62818" x="3467100" y="4718050"/>
          <p14:tracePt t="62838" x="3467100" y="4737100"/>
          <p14:tracePt t="62852" x="3473450" y="4743450"/>
          <p14:tracePt t="62871" x="3473450" y="4749800"/>
          <p14:tracePt t="62885" x="3479800" y="4749800"/>
          <p14:tracePt t="62902" x="3486150" y="4749800"/>
          <p14:tracePt t="62918" x="3517900" y="4737100"/>
          <p14:tracePt t="62936" x="3530600" y="4730750"/>
          <p14:tracePt t="62953" x="3562350" y="4711700"/>
          <p14:tracePt t="62968" x="3606800" y="4673600"/>
          <p14:tracePt t="62985" x="3663950" y="4622800"/>
          <p14:tracePt t="63002" x="3721100" y="4565650"/>
          <p14:tracePt t="63018" x="3771900" y="4521200"/>
          <p14:tracePt t="63035" x="3841750" y="4464050"/>
          <p14:tracePt t="63052" x="3886200" y="4425950"/>
          <p14:tracePt t="63068" x="3917950" y="4406900"/>
          <p14:tracePt t="63085" x="3943350" y="4400550"/>
          <p14:tracePt t="63106" x="3962400" y="4406900"/>
          <p14:tracePt t="63122" x="3975100" y="4406900"/>
          <p14:tracePt t="63135" x="3975100" y="4425950"/>
          <p14:tracePt t="63153" x="3956050" y="4451350"/>
          <p14:tracePt t="63168" x="3930650" y="4470400"/>
          <p14:tracePt t="63185" x="3892550" y="4489450"/>
          <p14:tracePt t="63202" x="3841750" y="4508500"/>
          <p14:tracePt t="63218" x="3784600" y="4527550"/>
          <p14:tracePt t="63235" x="3721100" y="4552950"/>
          <p14:tracePt t="63252" x="3663950" y="4591050"/>
          <p14:tracePt t="63268" x="3613150" y="4629150"/>
          <p14:tracePt t="63286" x="3575050" y="4660900"/>
          <p14:tracePt t="63302" x="3517900" y="4718050"/>
          <p14:tracePt t="63319" x="3486150" y="4749800"/>
          <p14:tracePt t="63335" x="3460750" y="4768850"/>
          <p14:tracePt t="63352" x="3441700" y="4775200"/>
          <p14:tracePt t="63372" x="3435350" y="4762500"/>
          <p14:tracePt t="63388" x="3429000" y="4737100"/>
          <p14:tracePt t="63402" x="3429000" y="4699000"/>
          <p14:tracePt t="63419" x="3435350" y="4660900"/>
          <p14:tracePt t="63438" x="3448050" y="4635500"/>
          <p14:tracePt t="63452" x="3454400" y="4616450"/>
          <p14:tracePt t="63468" x="3460750" y="4622800"/>
          <p14:tracePt t="63485" x="3467100" y="4648200"/>
          <p14:tracePt t="63502" x="3479800" y="4705350"/>
          <p14:tracePt t="63518" x="3479800" y="4718050"/>
          <p14:tracePt t="63535" x="3486150" y="4749800"/>
          <p14:tracePt t="63553" x="3492500" y="4756150"/>
          <p14:tracePt t="63585" x="3505200" y="4737100"/>
          <p14:tracePt t="63602" x="3517900" y="4711700"/>
          <p14:tracePt t="63620" x="3536950" y="4686300"/>
          <p14:tracePt t="63636" x="3562350" y="4654550"/>
          <p14:tracePt t="63653" x="3587750" y="4629150"/>
          <p14:tracePt t="63668" x="3613150" y="4603750"/>
          <p14:tracePt t="63685" x="3644900" y="4597400"/>
          <p14:tracePt t="63703" x="3670300" y="4591050"/>
          <p14:tracePt t="63718" x="3714750" y="4597400"/>
          <p14:tracePt t="63736" x="3752850" y="4616450"/>
          <p14:tracePt t="63752" x="3778250" y="4641850"/>
          <p14:tracePt t="63770" x="3790950" y="4660900"/>
          <p14:tracePt t="63786" x="3797300" y="4673600"/>
          <p14:tracePt t="63803" x="3797300" y="4686300"/>
          <p14:tracePt t="63818" x="3790950" y="4692650"/>
          <p14:tracePt t="63852" x="3797300" y="4686300"/>
          <p14:tracePt t="63886" x="3803650" y="4679950"/>
          <p14:tracePt t="63902" x="3803650" y="4686300"/>
          <p14:tracePt t="63919" x="3810000" y="4692650"/>
          <p14:tracePt t="63937" x="3810000" y="4699000"/>
          <p14:tracePt t="64063" x="3816350" y="4699000"/>
          <p14:tracePt t="64104" x="3816350" y="4705350"/>
          <p14:tracePt t="64212" x="3816350" y="4711700"/>
          <p14:tracePt t="64236" x="3810000" y="4711700"/>
          <p14:tracePt t="64248" x="3803650" y="4711700"/>
          <p14:tracePt t="64257" x="3797300" y="4705350"/>
          <p14:tracePt t="64272" x="3790950" y="4705350"/>
          <p14:tracePt t="64286" x="3784600" y="4699000"/>
          <p14:tracePt t="64302" x="3765550" y="4692650"/>
          <p14:tracePt t="64318" x="3752850" y="4692650"/>
          <p14:tracePt t="64337" x="3746500" y="4692650"/>
          <p14:tracePt t="64353" x="3740150" y="4686300"/>
          <p14:tracePt t="64368" x="3733800" y="4679950"/>
          <p14:tracePt t="64386" x="3733800" y="4660900"/>
          <p14:tracePt t="64402" x="3733800" y="4648200"/>
          <p14:tracePt t="64418" x="3727450" y="4635500"/>
          <p14:tracePt t="64438" x="3727450" y="4622800"/>
          <p14:tracePt t="64452" x="3721100" y="4610100"/>
          <p14:tracePt t="64469" x="3714750" y="4597400"/>
          <p14:tracePt t="64488" x="3714750" y="4584700"/>
          <p14:tracePt t="64505" x="3708400" y="4572000"/>
          <p14:tracePt t="64520" x="3702050" y="4565650"/>
          <p14:tracePt t="64552" x="3695700" y="4559300"/>
          <p14:tracePt t="64568" x="3695700" y="4521200"/>
          <p14:tracePt t="64585" x="3695700" y="4464050"/>
          <p14:tracePt t="64605" x="3695700" y="4305300"/>
          <p14:tracePt t="64621" x="3695700" y="4171950"/>
          <p14:tracePt t="64636" x="3702050" y="4070350"/>
          <p14:tracePt t="64652" x="3727450" y="3930650"/>
          <p14:tracePt t="64669" x="3771900" y="3733800"/>
          <p14:tracePt t="64687" x="3822700" y="3562350"/>
          <p14:tracePt t="64705" x="3860800" y="3448050"/>
          <p14:tracePt t="64720" x="3930650" y="3302000"/>
          <p14:tracePt t="64736" x="3956050" y="3244850"/>
          <p14:tracePt t="64753" x="3987800" y="3162300"/>
          <p14:tracePt t="64774" x="3994150" y="3117850"/>
          <p14:tracePt t="64786" x="3994150" y="3092450"/>
          <p14:tracePt t="64803" x="3987800" y="3086100"/>
          <p14:tracePt t="64818" x="3981450" y="3073400"/>
          <p14:tracePt t="64836" x="3956050" y="3060700"/>
          <p14:tracePt t="64856" x="3937000" y="3054350"/>
          <p14:tracePt t="64868" x="3917950" y="3048000"/>
          <p14:tracePt t="64887" x="3905250" y="3041650"/>
          <p14:tracePt t="64902" x="3886200" y="3041650"/>
          <p14:tracePt t="64918" x="3867150" y="3048000"/>
          <p14:tracePt t="64937" x="3848100" y="3048000"/>
          <p14:tracePt t="64955" x="3835400" y="3054350"/>
          <p14:tracePt t="64968" x="3816350" y="3067050"/>
          <p14:tracePt t="64985" x="3810000" y="3073400"/>
          <p14:tracePt t="65005" x="3797300" y="3079750"/>
          <p14:tracePt t="65021" x="3790950" y="3079750"/>
          <p14:tracePt t="65036" x="3784600" y="3086100"/>
          <p14:tracePt t="65052" x="3778250" y="3079750"/>
          <p14:tracePt t="65072" x="3771900" y="3073400"/>
          <p14:tracePt t="65084" x="3759200" y="3067050"/>
          <p14:tracePt t="65103" x="3752850" y="3060700"/>
          <p14:tracePt t="65118" x="3746500" y="3054350"/>
          <p14:tracePt t="65137" x="3740150" y="3048000"/>
          <p14:tracePt t="65152" x="3727450" y="3041650"/>
          <p14:tracePt t="65169" x="3721100" y="3035300"/>
          <p14:tracePt t="65185" x="3714750" y="3028950"/>
          <p14:tracePt t="65205" x="3708400" y="3028950"/>
          <p14:tracePt t="65218" x="3702050" y="3035300"/>
          <p14:tracePt t="65235" x="3689350" y="3041650"/>
          <p14:tracePt t="65253" x="3683000" y="3048000"/>
          <p14:tracePt t="65272" x="3676650" y="3054350"/>
          <p14:tracePt t="65294" x="3670300" y="3067050"/>
          <p14:tracePt t="65303" x="3663950" y="3067050"/>
          <p14:tracePt t="65318" x="3663950" y="3073400"/>
          <p14:tracePt t="65335" x="3657600" y="3073400"/>
          <p14:tracePt t="65415" x="3657600" y="3079750"/>
          <p14:tracePt t="65462" x="3657600" y="3086100"/>
          <p14:tracePt t="65504" x="3657600" y="3092450"/>
          <p14:tracePt t="65524" x="3651250" y="3092450"/>
          <p14:tracePt t="65543" x="3644900" y="3086100"/>
          <p14:tracePt t="65561" x="3644900" y="3092450"/>
          <p14:tracePt t="65574" x="3638550" y="3092450"/>
          <p14:tracePt t="65596" x="3638550" y="3098800"/>
          <p14:tracePt t="65600" x="3632200" y="3098800"/>
          <p14:tracePt t="65624" x="3625850" y="3098800"/>
          <p14:tracePt t="65631" x="3625850" y="3092450"/>
          <p14:tracePt t="65702" x="3625850" y="3086100"/>
          <p14:tracePt t="65753" x="3632200" y="3092450"/>
          <p14:tracePt t="65765" x="3638550" y="3092450"/>
          <p14:tracePt t="65770" x="3638550" y="3098800"/>
          <p14:tracePt t="65785" x="3651250" y="3111500"/>
          <p14:tracePt t="65805" x="3663950" y="3117850"/>
          <p14:tracePt t="65818" x="3676650" y="3111500"/>
          <p14:tracePt t="65838" x="3683000" y="3105150"/>
          <p14:tracePt t="65853" x="3695700" y="3092450"/>
          <p14:tracePt t="65868" x="3708400" y="3073400"/>
          <p14:tracePt t="65885" x="3714750" y="3067050"/>
          <p14:tracePt t="65902" x="3727450" y="3060700"/>
          <p14:tracePt t="65920" x="3740150" y="3060700"/>
          <p14:tracePt t="65936" x="3746500" y="3067050"/>
          <p14:tracePt t="65952" x="3759200" y="3086100"/>
          <p14:tracePt t="65968" x="3765550" y="3098800"/>
          <p14:tracePt t="65987" x="3765550" y="3105150"/>
          <p14:tracePt t="66002" x="3765550" y="3117850"/>
          <p14:tracePt t="66018" x="3759200" y="3130550"/>
          <p14:tracePt t="66040" x="3752850" y="3149600"/>
          <p14:tracePt t="66056" x="3746500" y="3168650"/>
          <p14:tracePt t="66068" x="3746500" y="3181350"/>
          <p14:tracePt t="66085" x="3746500" y="3194050"/>
          <p14:tracePt t="66102" x="3746500" y="3200400"/>
          <p14:tracePt t="66118" x="3746500" y="3213100"/>
          <p14:tracePt t="66135" x="3752850" y="3219450"/>
          <p14:tracePt t="66152" x="3752850" y="3225800"/>
          <p14:tracePt t="66171" x="3752850" y="3244850"/>
          <p14:tracePt t="66186" x="3746500" y="3257550"/>
          <p14:tracePt t="66202" x="3746500" y="3282950"/>
          <p14:tracePt t="66219" x="3740150" y="3308350"/>
          <p14:tracePt t="66236" x="3733800" y="3340100"/>
          <p14:tracePt t="66252" x="3721100" y="3371850"/>
          <p14:tracePt t="66269" x="3714750" y="3409950"/>
          <p14:tracePt t="66287" x="3695700" y="3467100"/>
          <p14:tracePt t="66303" x="3683000" y="3511550"/>
          <p14:tracePt t="66319" x="3670300" y="3556000"/>
          <p14:tracePt t="66336" x="3651250" y="3638550"/>
          <p14:tracePt t="66353" x="3638550" y="3695700"/>
          <p14:tracePt t="66369" x="3625850" y="3790950"/>
          <p14:tracePt t="66386" x="3625850" y="3854450"/>
          <p14:tracePt t="66402" x="3619500" y="3917950"/>
          <p14:tracePt t="66419" x="3619500" y="3968750"/>
          <p14:tracePt t="66437" x="3619500" y="4013200"/>
          <p14:tracePt t="66452" x="3619500" y="4051300"/>
          <p14:tracePt t="66468" x="3619500" y="4089400"/>
          <p14:tracePt t="66487" x="3625850" y="4121150"/>
          <p14:tracePt t="66502" x="3625850" y="4127500"/>
          <p14:tracePt t="66519" x="3632200" y="4133850"/>
          <p14:tracePt t="66591" x="3632200" y="4140200"/>
          <p14:tracePt t="66602" x="3638550" y="4140200"/>
          <p14:tracePt t="66636" x="3644900" y="4140200"/>
          <p14:tracePt t="66649" x="3644900" y="4146550"/>
          <p14:tracePt t="66683" x="3651250" y="4146550"/>
          <p14:tracePt t="66703" x="3651250" y="4140200"/>
          <p14:tracePt t="66716" x="3651250" y="4133850"/>
          <p14:tracePt t="66725" x="3651250" y="4127500"/>
          <p14:tracePt t="66737" x="3651250" y="4121150"/>
          <p14:tracePt t="66755" x="3651250" y="4102100"/>
          <p14:tracePt t="66768" x="3651250" y="4095750"/>
          <p14:tracePt t="66786" x="3644900" y="4083050"/>
          <p14:tracePt t="66802" x="3638550" y="4070350"/>
          <p14:tracePt t="66820" x="3638550" y="4057650"/>
          <p14:tracePt t="66837" x="3638550" y="4038600"/>
          <p14:tracePt t="66852" x="3638550" y="4019550"/>
          <p14:tracePt t="66886" x="3638550" y="4025900"/>
          <p14:tracePt t="66903" x="3625850" y="4064000"/>
          <p14:tracePt t="66920" x="3619500" y="4083050"/>
          <p14:tracePt t="66936" x="3613150" y="4121150"/>
          <p14:tracePt t="66953" x="3594100" y="4165600"/>
          <p14:tracePt t="66969" x="3587750" y="4184650"/>
          <p14:tracePt t="66986" x="3575050" y="4216400"/>
          <p14:tracePt t="67003" x="3562350" y="4235450"/>
          <p14:tracePt t="67019" x="3562350" y="4241800"/>
          <p14:tracePt t="67037" x="3562350" y="4254500"/>
          <p14:tracePt t="67081" x="3568700" y="4254500"/>
          <p14:tracePt t="67085" x="3568700" y="4248150"/>
          <p14:tracePt t="67103" x="3575050" y="4254500"/>
          <p14:tracePt t="67118" x="3581400" y="4273550"/>
          <p14:tracePt t="67136" x="3587750" y="4292600"/>
          <p14:tracePt t="67152" x="3594100" y="4318000"/>
          <p14:tracePt t="67172" x="3600450" y="4337050"/>
          <p14:tracePt t="67185" x="3600450" y="4356100"/>
          <p14:tracePt t="67203" x="3606800" y="4387850"/>
          <p14:tracePt t="67218" x="3613150" y="4400550"/>
          <p14:tracePt t="67236" x="3613150" y="4413250"/>
          <p14:tracePt t="67253" x="3619500" y="4432300"/>
          <p14:tracePt t="67268" x="3625850" y="4451350"/>
          <p14:tracePt t="67286" x="3632200" y="4470400"/>
          <p14:tracePt t="67305" x="3638550" y="4489450"/>
          <p14:tracePt t="67318" x="3644900" y="4533900"/>
          <p14:tracePt t="67335" x="3651250" y="4559300"/>
          <p14:tracePt t="67352" x="3663950" y="4622800"/>
          <p14:tracePt t="67370" x="3676650" y="4692650"/>
          <p14:tracePt t="67386" x="3689350" y="4762500"/>
          <p14:tracePt t="67403" x="3702050" y="4787900"/>
          <p14:tracePt t="67418" x="3708400" y="4794250"/>
          <p14:tracePt t="67437" x="3721100" y="4787900"/>
          <p14:tracePt t="67453" x="3733800" y="4768850"/>
          <p14:tracePt t="67469" x="3752850" y="4743450"/>
          <p14:tracePt t="67489" x="3771900" y="4724400"/>
          <p14:tracePt t="67511" x="3816350" y="4667250"/>
          <p14:tracePt t="67518" x="3829050" y="4654550"/>
          <p14:tracePt t="67535" x="3835400" y="4616450"/>
          <p14:tracePt t="67553" x="3835400" y="4572000"/>
          <p14:tracePt t="67575" x="3822700" y="4527550"/>
          <p14:tracePt t="67585" x="3790950" y="4483100"/>
          <p14:tracePt t="67602" x="3759200" y="4457700"/>
          <p14:tracePt t="67621" x="3721100" y="4432300"/>
          <p14:tracePt t="67635" x="3695700" y="4425950"/>
          <p14:tracePt t="67653" x="3657600" y="4425950"/>
          <p14:tracePt t="67668" x="3619500" y="4451350"/>
          <p14:tracePt t="67685" x="3587750" y="4495800"/>
          <p14:tracePt t="67707" x="3562350" y="4546600"/>
          <p14:tracePt t="67718" x="3549650" y="4603750"/>
          <p14:tracePt t="67736" x="3549650" y="4679950"/>
          <p14:tracePt t="67752" x="3587750" y="4787900"/>
          <p14:tracePt t="67773" x="3632200" y="4851400"/>
          <p14:tracePt t="67785" x="3676650" y="4889500"/>
          <p14:tracePt t="67802" x="3727450" y="4889500"/>
          <p14:tracePt t="67818" x="3771900" y="4845050"/>
          <p14:tracePt t="67837" x="3810000" y="4756150"/>
          <p14:tracePt t="67853" x="3829050" y="4686300"/>
          <p14:tracePt t="67868" x="3835400" y="4591050"/>
          <p14:tracePt t="67885" x="3835400" y="4514850"/>
          <p14:tracePt t="67902" x="3822700" y="4457700"/>
          <p14:tracePt t="67918" x="3797300" y="4419600"/>
          <p14:tracePt t="67937" x="3765550" y="4406900"/>
          <p14:tracePt t="67953" x="3727450" y="4413250"/>
          <p14:tracePt t="67969" x="3695700" y="4438650"/>
          <p14:tracePt t="67985" x="3670300" y="4476750"/>
          <p14:tracePt t="68002" x="3663950" y="4521200"/>
          <p14:tracePt t="68022" x="3657600" y="4572000"/>
          <p14:tracePt t="68035" x="3663950" y="4616450"/>
          <p14:tracePt t="68052" x="3689350" y="4641850"/>
          <p14:tracePt t="68068" x="3727450" y="4654550"/>
          <p14:tracePt t="68088" x="3771900" y="4654550"/>
          <p14:tracePt t="68103" x="3803650" y="4629150"/>
          <p14:tracePt t="70208" x="7613650" y="2698750"/>
          <p14:tracePt t="70232" x="7613650" y="2705100"/>
          <p14:tracePt t="70247" x="7607300" y="2705100"/>
          <p14:tracePt t="70251" x="7607300" y="2717800"/>
          <p14:tracePt t="70268" x="7607300" y="2755900"/>
          <p14:tracePt t="70287" x="7607300" y="2787650"/>
          <p14:tracePt t="70302" x="7607300" y="2806700"/>
          <p14:tracePt t="70319" x="7607300" y="2819400"/>
          <p14:tracePt t="70338" x="7607300" y="2825750"/>
          <p14:tracePt t="70352" x="7613650" y="2819400"/>
          <p14:tracePt t="70370" x="7613650" y="2813050"/>
          <p14:tracePt t="70385" x="7613650" y="2800350"/>
          <p14:tracePt t="70402" x="7613650" y="2787650"/>
          <p14:tracePt t="70419" x="7607300" y="2768600"/>
          <p14:tracePt t="70437" x="7594600" y="2736850"/>
          <p14:tracePt t="70453" x="7575550" y="2711450"/>
          <p14:tracePt t="70469" x="7550150" y="2692400"/>
          <p14:tracePt t="70487" x="7512050" y="2667000"/>
          <p14:tracePt t="70502" x="7480300" y="2654300"/>
          <p14:tracePt t="70519" x="7461250" y="2635250"/>
          <p14:tracePt t="70537" x="7435850" y="2616200"/>
          <p14:tracePt t="70556" x="7410450" y="2590800"/>
          <p14:tracePt t="70570" x="7397750" y="2578100"/>
          <p14:tracePt t="70586" x="7378700" y="2565400"/>
          <p14:tracePt t="70603" x="7359650" y="2552700"/>
          <p14:tracePt t="70619" x="7346950" y="2546350"/>
          <p14:tracePt t="70636" x="7327900" y="2546350"/>
          <p14:tracePt t="70657" x="7315200" y="2546350"/>
          <p14:tracePt t="70668" x="7302500" y="2552700"/>
          <p14:tracePt t="70686" x="7289800" y="2559050"/>
          <p14:tracePt t="70703" x="7277100" y="2571750"/>
          <p14:tracePt t="70719" x="7270750" y="2584450"/>
          <p14:tracePt t="70739" x="7258050" y="2597150"/>
          <p14:tracePt t="70756" x="7245350" y="2622550"/>
          <p14:tracePt t="70768" x="7219950" y="2647950"/>
          <p14:tracePt t="70787" x="7200900" y="2660650"/>
          <p14:tracePt t="70803" x="7169150" y="2679700"/>
          <p14:tracePt t="70821" x="7124700" y="2705100"/>
          <p14:tracePt t="70837" x="7080250" y="2736850"/>
          <p14:tracePt t="70856" x="7023100" y="2768600"/>
          <p14:tracePt t="70869" x="6978650" y="2787650"/>
          <p14:tracePt t="70889" x="6940550" y="2806700"/>
          <p14:tracePt t="70902" x="6902450" y="2825750"/>
          <p14:tracePt t="70984" x="6013450" y="3194050"/>
          <p14:tracePt t="71145" x="4438650" y="3244850"/>
          <p14:tracePt t="71171" x="4152900" y="3213100"/>
          <p14:tracePt t="71258" x="3638550" y="2940050"/>
          <p14:tracePt t="71327" x="3359150" y="2965450"/>
          <p14:tracePt t="71345" x="3352800" y="2965450"/>
          <p14:tracePt t="71361" x="3346450" y="2965450"/>
          <p14:tracePt t="71371" x="3340100" y="2965450"/>
          <p14:tracePt t="71375" x="3340100" y="2971800"/>
          <p14:tracePt t="71386" x="3314700" y="2971800"/>
          <p14:tracePt t="71403" x="3289300" y="2984500"/>
          <p14:tracePt t="71419" x="3276600" y="3009900"/>
          <p14:tracePt t="71436" x="3263900" y="3048000"/>
          <p14:tracePt t="71458" x="3251200" y="3079750"/>
          <p14:tracePt t="71469" x="3251200" y="3098800"/>
          <p14:tracePt t="71488" x="3244850" y="3124200"/>
          <p14:tracePt t="71505" x="3251200" y="3149600"/>
          <p14:tracePt t="71518" x="3282950" y="3187700"/>
          <p14:tracePt t="71537" x="3371850" y="3244850"/>
          <p14:tracePt t="71553" x="3454400" y="3302000"/>
          <p14:tracePt t="71569" x="3543300" y="3352800"/>
          <p14:tracePt t="71591" x="3638550" y="3403600"/>
          <p14:tracePt t="71639" x="4083050" y="3587750"/>
          <p14:tracePt t="71699" x="4425950" y="3549650"/>
          <p14:tracePt t="71708" x="4432300" y="3549650"/>
          <p14:tracePt t="71710" x="4432300" y="3543300"/>
          <p14:tracePt t="71719" x="4438650" y="3543300"/>
          <p14:tracePt t="71735" x="4521200" y="3536950"/>
          <p14:tracePt t="71753" x="4610100" y="3517900"/>
          <p14:tracePt t="71769" x="4699000" y="3486150"/>
          <p14:tracePt t="71785" x="4724400" y="3479800"/>
          <p14:tracePt t="71818" x="5137150" y="3403600"/>
          <p14:tracePt t="71835" x="5156200" y="3403600"/>
          <p14:tracePt t="71855" x="5200650" y="3403600"/>
          <p14:tracePt t="71869" x="5327650" y="3409950"/>
          <p14:tracePt t="71886" x="5422900" y="3409950"/>
          <p14:tracePt t="71899" x="5537200" y="3409950"/>
          <p14:tracePt t="71902" x="5568950" y="3409950"/>
          <p14:tracePt t="71924" x="5683250" y="3397250"/>
          <p14:tracePt t="71938" x="5791200" y="3384550"/>
          <p14:tracePt t="71953" x="5899150" y="3365500"/>
          <p14:tracePt t="71968" x="6007100" y="3346450"/>
          <p14:tracePt t="71985" x="6153150" y="3333750"/>
          <p14:tracePt t="72002" x="6261100" y="3321050"/>
          <p14:tracePt t="72024" x="6311900" y="3314700"/>
          <p14:tracePt t="72035" x="6356350" y="3314700"/>
          <p14:tracePt t="72052" x="6407150" y="3327400"/>
          <p14:tracePt t="72071" x="6445250" y="3340100"/>
          <p14:tracePt t="72085" x="6470650" y="3359150"/>
          <p14:tracePt t="72102" x="6483350" y="3371850"/>
          <p14:tracePt t="72119" x="6496050" y="3378200"/>
          <p14:tracePt t="72136" x="6502400" y="3384550"/>
          <p14:tracePt t="72152" x="6508750" y="3371850"/>
          <p14:tracePt t="72169" x="6515100" y="3333750"/>
          <p14:tracePt t="72186" x="6515100" y="3295650"/>
          <p14:tracePt t="72203" x="6508750" y="3225800"/>
          <p14:tracePt t="72218" x="6508750" y="3162300"/>
          <p14:tracePt t="72235" x="6502400" y="3086100"/>
          <p14:tracePt t="72254" x="6502400" y="3022600"/>
          <p14:tracePt t="72411" x="7035800" y="2679700"/>
          <p14:tracePt t="72422" x="7042150" y="2679700"/>
          <p14:tracePt t="72446" x="7048500" y="2679700"/>
          <p14:tracePt t="72448" x="7048500" y="2673350"/>
          <p14:tracePt t="72458" x="7054850" y="2673350"/>
          <p14:tracePt t="72477" x="7061200" y="2667000"/>
          <p14:tracePt t="72486" x="7073900" y="2667000"/>
          <p14:tracePt t="72505" x="7086600" y="2660650"/>
          <p14:tracePt t="72519" x="7099300" y="2654300"/>
          <p14:tracePt t="72541" x="7112000" y="2654300"/>
          <p14:tracePt t="72554" x="7112000" y="2647950"/>
          <p14:tracePt t="72586" x="7105650" y="2647950"/>
          <p14:tracePt t="72603" x="7073900" y="2647950"/>
          <p14:tracePt t="72618" x="7042150" y="2641600"/>
          <p14:tracePt t="72639" x="6991350" y="2641600"/>
          <p14:tracePt t="72655" x="6959600" y="2641600"/>
          <p14:tracePt t="72670" x="6934200" y="2641600"/>
          <p14:tracePt t="72686" x="6908800" y="2647950"/>
          <p14:tracePt t="72702" x="6877050" y="2660650"/>
          <p14:tracePt t="72719" x="6864350" y="2667000"/>
          <p14:tracePt t="72739" x="6845300" y="2673350"/>
          <p14:tracePt t="72759" x="6832600" y="2692400"/>
          <p14:tracePt t="72769" x="6819900" y="2711450"/>
          <p14:tracePt t="72786" x="6813550" y="2730500"/>
          <p14:tracePt t="72802" x="6800850" y="2768600"/>
          <p14:tracePt t="72822" x="6794500" y="2819400"/>
          <p14:tracePt t="72836" x="6788150" y="2882900"/>
          <p14:tracePt t="72852" x="6788150" y="2978150"/>
          <p14:tracePt t="72868" x="6788150" y="3028950"/>
          <p14:tracePt t="72886" x="6788150" y="3054350"/>
          <p14:tracePt t="72905" x="6788150" y="3073400"/>
          <p14:tracePt t="72918" x="6781800" y="3092450"/>
          <p14:tracePt t="72938" x="6781800" y="3098800"/>
          <p14:tracePt t="72952" x="6775450" y="3124200"/>
          <p14:tracePt t="72969" x="6769100" y="3143250"/>
          <p14:tracePt t="72986" x="6756400" y="3155950"/>
          <p14:tracePt t="73002" x="6743700" y="3175000"/>
          <p14:tracePt t="73018" x="6737350" y="3181350"/>
          <p14:tracePt t="73037" x="6724650" y="3181350"/>
          <p14:tracePt t="73055" x="6711950" y="3181350"/>
          <p14:tracePt t="73069" x="6699250" y="3181350"/>
          <p14:tracePt t="73087" x="6686550" y="3168650"/>
          <p14:tracePt t="73103" x="6673850" y="3143250"/>
          <p14:tracePt t="73119" x="6648450" y="3105150"/>
          <p14:tracePt t="73138" x="6635750" y="3079750"/>
          <p14:tracePt t="73152" x="6610350" y="3048000"/>
          <p14:tracePt t="73168" x="6591300" y="3028950"/>
          <p14:tracePt t="73190" x="6584950" y="3022600"/>
          <p14:tracePt t="73202" x="6565900" y="3003550"/>
          <p14:tracePt t="73218" x="6553200" y="2978150"/>
          <p14:tracePt t="73235" x="6540500" y="2946400"/>
          <p14:tracePt t="73253" x="6521450" y="2914650"/>
          <p14:tracePt t="73268" x="6496050" y="2889250"/>
          <p14:tracePt t="73285" x="6470650" y="2857500"/>
          <p14:tracePt t="73303" x="6451600" y="2825750"/>
          <p14:tracePt t="73318" x="6438900" y="2800350"/>
          <p14:tracePt t="73335" x="6419850" y="2774950"/>
          <p14:tracePt t="73352" x="6407150" y="2749550"/>
          <p14:tracePt t="73369" x="6394450" y="2730500"/>
          <p14:tracePt t="73385" x="6369050" y="2698750"/>
          <p14:tracePt t="73403" x="6356350" y="2686050"/>
          <p14:tracePt t="73419" x="6350000" y="2679700"/>
          <p14:tracePt t="73435" x="6318250" y="2660650"/>
          <p14:tracePt t="73452" x="6299200" y="2654300"/>
          <p14:tracePt t="73468" x="6280150" y="2660650"/>
          <p14:tracePt t="73487" x="6273800" y="2660650"/>
          <p14:tracePt t="73502" x="6254750" y="2679700"/>
          <p14:tracePt t="73518" x="6235700" y="2698750"/>
          <p14:tracePt t="73535" x="6210300" y="2717800"/>
          <p14:tracePt t="73553" x="6197600" y="2736850"/>
          <p14:tracePt t="73575" x="6178550" y="2749550"/>
          <p14:tracePt t="73585" x="6165850" y="2762250"/>
          <p14:tracePt t="73602" x="6159500" y="2774950"/>
          <p14:tracePt t="73618" x="6153150" y="2774950"/>
          <p14:tracePt t="73652" x="6146800" y="2774950"/>
          <p14:tracePt t="73669" x="6140450" y="2768600"/>
          <p14:tracePt t="73685" x="6134100" y="2774950"/>
          <p14:tracePt t="73703" x="6127750" y="2787650"/>
          <p14:tracePt t="73723" x="6115050" y="2813050"/>
          <p14:tracePt t="73735" x="6083300" y="2851150"/>
          <p14:tracePt t="73752" x="6026150" y="2901950"/>
          <p14:tracePt t="73768" x="5905500" y="2971800"/>
          <p14:tracePt t="73786" x="5746750" y="3060700"/>
          <p14:tracePt t="73802" x="5562600" y="3130550"/>
          <p14:tracePt t="73819" x="5384800" y="3187700"/>
          <p14:tracePt t="73835" x="5213350" y="3232150"/>
          <p14:tracePt t="73852" x="5048250" y="3276600"/>
          <p14:tracePt t="73869" x="4908550" y="3308350"/>
          <p14:tracePt t="73886" x="4775200" y="3314700"/>
          <p14:tracePt t="73902" x="4667250" y="3308350"/>
          <p14:tracePt t="73918" x="4572000" y="3289300"/>
          <p14:tracePt t="73935" x="4495800" y="3257550"/>
          <p14:tracePt t="73953" x="4419600" y="3219450"/>
          <p14:tracePt t="73971" x="4343400" y="3175000"/>
          <p14:tracePt t="73986" x="4273550" y="3130550"/>
          <p14:tracePt t="74002" x="4197350" y="3079750"/>
          <p14:tracePt t="74019" x="4133850" y="3041650"/>
          <p14:tracePt t="74036" x="4095750" y="3022600"/>
          <p14:tracePt t="74052" x="4051300" y="3003550"/>
          <p14:tracePt t="74070" x="4006850" y="2984500"/>
          <p14:tracePt t="74089" x="3981450" y="2978150"/>
          <p14:tracePt t="74102" x="3962400" y="2978150"/>
          <p14:tracePt t="74120" x="3943350" y="2990850"/>
          <p14:tracePt t="74135" x="3930650" y="3009900"/>
          <p14:tracePt t="74152" x="3930650" y="3022600"/>
          <p14:tracePt t="74169" x="3924300" y="3028950"/>
          <p14:tracePt t="74185" x="3930650" y="3028950"/>
          <p14:tracePt t="74227" x="3937000" y="3028950"/>
          <p14:tracePt t="74237" x="3937000" y="3022600"/>
          <p14:tracePt t="74252" x="3937000" y="3016250"/>
          <p14:tracePt t="74269" x="3930650" y="3016250"/>
          <p14:tracePt t="74285" x="3924300" y="3016250"/>
          <p14:tracePt t="74319" x="3911600" y="3016250"/>
          <p14:tracePt t="74337" x="3911600" y="3009900"/>
          <p14:tracePt t="74353" x="3905250" y="3009900"/>
          <p14:tracePt t="74369" x="3905250" y="3016250"/>
          <p14:tracePt t="74394" x="3905250" y="3022600"/>
          <p14:tracePt t="74402" x="3898900" y="3028950"/>
          <p14:tracePt t="74419" x="3898900" y="3035300"/>
          <p14:tracePt t="74436" x="3892550" y="3048000"/>
          <p14:tracePt t="74452" x="3886200" y="3060700"/>
          <p14:tracePt t="74471" x="3879850" y="3067050"/>
          <p14:tracePt t="74485" x="3873500" y="3086100"/>
          <p14:tracePt t="74502" x="3867150" y="3098800"/>
          <p14:tracePt t="74519" x="3860800" y="3105150"/>
          <p14:tracePt t="74536" x="3854450" y="3117850"/>
          <p14:tracePt t="74552" x="3854450" y="3124200"/>
          <p14:tracePt t="74569" x="3848100" y="3130550"/>
          <p14:tracePt t="74602" x="3848100" y="3117850"/>
          <p14:tracePt t="74619" x="3848100" y="3098800"/>
          <p14:tracePt t="74637" x="3848100" y="3067050"/>
          <p14:tracePt t="74653" x="3848100" y="3048000"/>
          <p14:tracePt t="74669" x="3848100" y="3028950"/>
          <p14:tracePt t="74687" x="3854450" y="3009900"/>
          <p14:tracePt t="74747" x="3854450" y="3016250"/>
          <p14:tracePt t="74758" x="3854450" y="3022600"/>
          <p14:tracePt t="74759" x="3854450" y="3028950"/>
          <p14:tracePt t="74768" x="3854450" y="3035300"/>
          <p14:tracePt t="74788" x="3854450" y="3054350"/>
          <p14:tracePt t="74802" x="3854450" y="3060700"/>
          <p14:tracePt t="74819" x="3854450" y="3067050"/>
          <p14:tracePt t="74836" x="3854450" y="3073400"/>
          <p14:tracePt t="74878" x="3854450" y="3067050"/>
          <p14:tracePt t="74895" x="3854450" y="3060700"/>
          <p14:tracePt t="74917" x="3854450" y="3054350"/>
          <p14:tracePt t="74920" x="3854450" y="3048000"/>
          <p14:tracePt t="74936" x="3854450" y="3041650"/>
          <p14:tracePt t="74956" x="3854450" y="3035300"/>
          <p14:tracePt t="74969" x="3854450" y="3028950"/>
          <p14:tracePt t="74988" x="3860800" y="3028950"/>
          <p14:tracePt t="75033" x="3860800" y="3035300"/>
          <p14:tracePt t="75047" x="3860800" y="3041650"/>
          <p14:tracePt t="75071" x="3860800" y="3048000"/>
          <p14:tracePt t="75101" x="3860800" y="3054350"/>
          <p14:tracePt t="75113" x="3860800" y="3060700"/>
          <p14:tracePt t="75170" x="3860800" y="3054350"/>
          <p14:tracePt t="75187" x="3867150" y="3048000"/>
          <p14:tracePt t="75203" x="3867150" y="3041650"/>
          <p14:tracePt t="75220" x="3867150" y="3035300"/>
          <p14:tracePt t="75235" x="3867150" y="3028950"/>
          <p14:tracePt t="75252" x="3867150" y="3022600"/>
          <p14:tracePt t="75271" x="3867150" y="3016250"/>
          <p14:tracePt t="75311" x="3867150" y="3022600"/>
          <p14:tracePt t="75352" x="3867150" y="3028950"/>
          <p14:tracePt t="75380" x="3867150" y="3035300"/>
          <p14:tracePt t="75394" x="3867150" y="3041650"/>
          <p14:tracePt t="75471" x="3867150" y="3048000"/>
          <p14:tracePt t="75506" x="3867150" y="3054350"/>
          <p14:tracePt t="75527" x="3867150" y="3060700"/>
          <p14:tracePt t="75547" x="3867150" y="3067050"/>
          <p14:tracePt t="75557" x="3867150" y="3073400"/>
          <p14:tracePt t="75569" x="3867150" y="3079750"/>
          <p14:tracePt t="75589" x="3867150" y="3086100"/>
          <p14:tracePt t="75602" x="3860800" y="3098800"/>
          <p14:tracePt t="75619" x="3860800" y="3105150"/>
          <p14:tracePt t="75636" x="3854450" y="3117850"/>
          <p14:tracePt t="75655" x="3854450" y="3130550"/>
          <p14:tracePt t="75671" x="3854450" y="3143250"/>
          <p14:tracePt t="75687" x="3854450" y="3149600"/>
          <p14:tracePt t="75702" x="3854450" y="3162300"/>
          <p14:tracePt t="75719" x="3848100" y="3168650"/>
          <p14:tracePt t="75737" x="3848100" y="3181350"/>
          <p14:tracePt t="75753" x="3841750" y="3194050"/>
          <p14:tracePt t="75769" x="3835400" y="3206750"/>
          <p14:tracePt t="75827" x="3835400" y="3200400"/>
          <p14:tracePt t="75852" x="3835400" y="3194050"/>
          <p14:tracePt t="75862" x="3841750" y="3194050"/>
          <p14:tracePt t="75914" x="3848100" y="3194050"/>
          <p14:tracePt t="75921" x="3848100" y="3200400"/>
          <p14:tracePt t="75943" x="3854450" y="3206750"/>
          <p14:tracePt t="75983" x="3860800" y="3206750"/>
          <p14:tracePt t="75996" x="3860800" y="3200400"/>
          <p14:tracePt t="76022" x="3867150" y="3187700"/>
          <p14:tracePt t="76035" x="3873500" y="3181350"/>
          <p14:tracePt t="76053" x="3879850" y="3175000"/>
          <p14:tracePt t="76054" x="3886200" y="3168650"/>
          <p14:tracePt t="76074" x="3892550" y="3155950"/>
          <p14:tracePt t="76086" x="3898900" y="3149600"/>
          <p14:tracePt t="76103" x="3898900" y="3143250"/>
          <p14:tracePt t="76118" x="3905250" y="3143250"/>
          <p14:tracePt t="76152" x="3905250" y="3149600"/>
          <p14:tracePt t="76169" x="3905250" y="3155950"/>
          <p14:tracePt t="76185" x="3905250" y="3162300"/>
          <p14:tracePt t="76202" x="3905250" y="3168650"/>
          <p14:tracePt t="76219" x="3905250" y="3175000"/>
          <p14:tracePt t="76237" x="3905250" y="3181350"/>
          <p14:tracePt t="76252" x="3911600" y="3181350"/>
          <p14:tracePt t="76269" x="3911600" y="3187700"/>
          <p14:tracePt t="76305" x="3917950" y="3187700"/>
          <p14:tracePt t="76320" x="3924300" y="3187700"/>
          <p14:tracePt t="76335" x="3924300" y="3181350"/>
          <p14:tracePt t="76352" x="3930650" y="3181350"/>
          <p14:tracePt t="76369" x="3937000" y="3181350"/>
          <p14:tracePt t="76390" x="3943350" y="3181350"/>
          <p14:tracePt t="76418" x="3949700" y="3181350"/>
          <p14:tracePt t="76447" x="3956050" y="3181350"/>
          <p14:tracePt t="76493" x="3956050" y="3175000"/>
          <p14:tracePt t="76541" x="3949700" y="3175000"/>
          <p14:tracePt t="76592" x="3943350" y="3175000"/>
          <p14:tracePt t="76755" x="3949700" y="3175000"/>
          <p14:tracePt t="76789" x="3949700" y="3181350"/>
          <p14:tracePt t="76859" x="3949700" y="3187700"/>
          <p14:tracePt t="76978" x="3949700" y="3181350"/>
          <p14:tracePt t="76997" x="3943350" y="3175000"/>
          <p14:tracePt t="77007" x="3943350" y="3168650"/>
          <p14:tracePt t="77013" x="3937000" y="3162300"/>
          <p14:tracePt t="77021" x="3937000" y="3155950"/>
          <p14:tracePt t="77036" x="3930650" y="3143250"/>
          <p14:tracePt t="77052" x="3924300" y="3111500"/>
          <p14:tracePt t="77069" x="3924300" y="3079750"/>
          <p14:tracePt t="77089" x="3924300" y="3054350"/>
          <p14:tracePt t="77102" x="3924300" y="3035300"/>
          <p14:tracePt t="77120" x="3917950" y="3022600"/>
          <p14:tracePt t="77129" x="3917950" y="3016250"/>
          <p14:tracePt t="77141" x="3917950" y="3022600"/>
          <p14:tracePt t="77152" x="3917950" y="3028950"/>
          <p14:tracePt t="77170" x="3911600" y="3041650"/>
          <p14:tracePt t="77187" x="3911600" y="3060700"/>
          <p14:tracePt t="77202" x="3905250" y="3073400"/>
          <p14:tracePt t="77220" x="3898900" y="3079750"/>
          <p14:tracePt t="77252" x="3892550" y="3086100"/>
          <p14:tracePt t="77272" x="3886200" y="3086100"/>
          <p14:tracePt t="77316" x="3879850" y="3086100"/>
          <p14:tracePt t="77341" x="3873500" y="3086100"/>
          <p14:tracePt t="77413" x="3873500" y="3079750"/>
          <p14:tracePt t="77435" x="3873500" y="3073400"/>
          <p14:tracePt t="77448" x="3873500" y="3067050"/>
          <p14:tracePt t="77466" x="3873500" y="3060700"/>
          <p14:tracePt t="77494" x="3867150" y="3060700"/>
          <p14:tracePt t="77621" x="3867150" y="3067050"/>
          <p14:tracePt t="77646" x="3867150" y="3073400"/>
          <p14:tracePt t="77655" x="3867150" y="3079750"/>
          <p14:tracePt t="77669" x="3867150" y="3086100"/>
          <p14:tracePt t="77689" x="3860800" y="3105150"/>
          <p14:tracePt t="77702" x="3848100" y="3130550"/>
          <p14:tracePt t="77719" x="3848100" y="3143250"/>
          <p14:tracePt t="77739" x="3835400" y="3162300"/>
          <p14:tracePt t="77752" x="3835400" y="3168650"/>
          <p14:tracePt t="77769" x="3829050" y="3175000"/>
          <p14:tracePt t="77787" x="3829050" y="3181350"/>
          <p14:tracePt t="77846" x="3835400" y="3181350"/>
          <p14:tracePt t="77861" x="3841750" y="3175000"/>
          <p14:tracePt t="77871" x="3848100" y="3175000"/>
          <p14:tracePt t="77889" x="3854450" y="3175000"/>
          <p14:tracePt t="77903" x="3867150" y="3181350"/>
          <p14:tracePt t="77922" x="3886200" y="3187700"/>
          <p14:tracePt t="77939" x="3898900" y="3194050"/>
          <p14:tracePt t="77953" x="3911600" y="3194050"/>
          <p14:tracePt t="77969" x="3924300" y="3194050"/>
          <p14:tracePt t="77986" x="3924300" y="3187700"/>
          <p14:tracePt t="78007" x="3930650" y="3187700"/>
          <p14:tracePt t="78072" x="3930650" y="3194050"/>
          <p14:tracePt t="78194" x="3930650" y="3200400"/>
          <p14:tracePt t="78300" x="3930650" y="3194050"/>
          <p14:tracePt t="78438" x="3937000" y="3194050"/>
          <p14:tracePt t="78541" x="3930650" y="3194050"/>
          <p14:tracePt t="78599" x="3930650" y="3187700"/>
          <p14:tracePt t="78624" x="3924300" y="3187700"/>
          <p14:tracePt t="78627" x="3924300" y="3181350"/>
          <p14:tracePt t="78829" x="3924300" y="3187700"/>
          <p14:tracePt t="78905" x="3924300" y="3181350"/>
          <p14:tracePt t="79000" x="3917950" y="3175000"/>
          <p14:tracePt t="79040" x="3917950" y="3168650"/>
          <p14:tracePt t="79051" x="3911600" y="3162300"/>
          <p14:tracePt t="79055" x="3911600" y="3155950"/>
          <p14:tracePt t="79074" x="3911600" y="3143250"/>
          <p14:tracePt t="79086" x="3911600" y="3130550"/>
          <p14:tracePt t="79102" x="3911600" y="3124200"/>
          <p14:tracePt t="79120" x="3905250" y="3111500"/>
          <p14:tracePt t="79139" x="3905250" y="3098800"/>
          <p14:tracePt t="79152" x="3898900" y="3086100"/>
          <p14:tracePt t="79169" x="3892550" y="3073400"/>
          <p14:tracePt t="79185" x="3886200" y="3054350"/>
          <p14:tracePt t="79203" x="3873500" y="3028950"/>
          <p14:tracePt t="79219" x="3860800" y="2997200"/>
          <p14:tracePt t="79240" x="3848100" y="2959100"/>
          <p14:tracePt t="79252" x="3835400" y="2927350"/>
          <p14:tracePt t="79271" x="3816350" y="2901950"/>
          <p14:tracePt t="79286" x="3810000" y="2882900"/>
          <p14:tracePt t="79302" x="3797300" y="2882900"/>
          <p14:tracePt t="79322" x="3784600" y="2889250"/>
          <p14:tracePt t="79337" x="3765550" y="2901950"/>
          <p14:tracePt t="79352" x="3752850" y="2921000"/>
          <p14:tracePt t="79369" x="3727450" y="2940050"/>
          <p14:tracePt t="79386" x="3714750" y="2959100"/>
          <p14:tracePt t="79402" x="3702050" y="2978150"/>
          <p14:tracePt t="79420" x="3689350" y="2990850"/>
          <p14:tracePt t="79435" x="3683000" y="3009900"/>
          <p14:tracePt t="79453" x="3676650" y="3016250"/>
          <p14:tracePt t="79470" x="3670300" y="3022600"/>
          <p14:tracePt t="79485" x="3663950" y="3022600"/>
          <p14:tracePt t="79519" x="3663950" y="3028950"/>
          <p14:tracePt t="79563" x="3663950" y="3022600"/>
          <p14:tracePt t="79603" x="3670300" y="3022600"/>
          <p14:tracePt t="79647" x="3676650" y="3022600"/>
          <p14:tracePt t="79693" x="3683000" y="3022600"/>
          <p14:tracePt t="79761" x="3683000" y="3028950"/>
          <p14:tracePt t="79782" x="3683000" y="3035300"/>
          <p14:tracePt t="79816" x="3689350" y="3041650"/>
          <p14:tracePt t="79897" x="3689350" y="3048000"/>
          <p14:tracePt t="80025" x="3695700" y="3048000"/>
          <p14:tracePt t="80059" x="3695700" y="3054350"/>
          <p14:tracePt t="80163" x="3695700" y="3060700"/>
          <p14:tracePt t="80175" x="3702050" y="3060700"/>
          <p14:tracePt t="80198" x="3708400" y="3060700"/>
          <p14:tracePt t="80221" x="3714750" y="3060700"/>
          <p14:tracePt t="80261" x="3746500" y="3060700"/>
          <p14:tracePt t="80269" x="3752850" y="3060700"/>
          <p14:tracePt t="80288" x="3778250" y="3060700"/>
          <p14:tracePt t="80307" x="3803650" y="3060700"/>
          <p14:tracePt t="80320" x="3816350" y="3054350"/>
          <p14:tracePt t="80336" x="3835400" y="3048000"/>
          <p14:tracePt t="80353" x="3848100" y="3048000"/>
          <p14:tracePt t="80369" x="3854450" y="3048000"/>
          <p14:tracePt t="80388" x="3860800" y="3048000"/>
          <p14:tracePt t="80402" x="3867150" y="3048000"/>
          <p14:tracePt t="80419" x="3867150" y="3041650"/>
          <p14:tracePt t="80454" x="3873500" y="3041650"/>
          <p14:tracePt t="80469" x="3873500" y="3048000"/>
          <p14:tracePt t="80503" x="3867150" y="3054350"/>
          <p14:tracePt t="80556" x="3873500" y="3054350"/>
          <p14:tracePt t="80574" x="3873500" y="3048000"/>
          <p14:tracePt t="80978" x="3873500" y="3054350"/>
          <p14:tracePt t="80998" x="3873500" y="3060700"/>
          <p14:tracePt t="81011" x="3873500" y="3067050"/>
          <p14:tracePt t="81024" x="3873500" y="3073400"/>
          <p14:tracePt t="81027" x="3873500" y="3079750"/>
          <p14:tracePt t="81036" x="3873500" y="3086100"/>
          <p14:tracePt t="81054" x="3867150" y="3105150"/>
          <p14:tracePt t="81070" x="3860800" y="3130550"/>
          <p14:tracePt t="81086" x="3854450" y="3149600"/>
          <p14:tracePt t="81102" x="3848100" y="3155950"/>
          <p14:tracePt t="81119" x="3848100" y="3162300"/>
          <p14:tracePt t="81181" x="3848100" y="3155950"/>
          <p14:tracePt t="81192" x="3848100" y="3149600"/>
          <p14:tracePt t="81208" x="3848100" y="3143250"/>
          <p14:tracePt t="81218" x="3854450" y="3143250"/>
          <p14:tracePt t="81219" x="3854450" y="3136900"/>
          <p14:tracePt t="81236" x="3867150" y="3136900"/>
          <p14:tracePt t="81253" x="3873500" y="3143250"/>
          <p14:tracePt t="81270" x="3886200" y="3143250"/>
          <p14:tracePt t="81286" x="3898900" y="3155950"/>
          <p14:tracePt t="81304" x="3911600" y="3168650"/>
          <p14:tracePt t="81319" x="3930650" y="3181350"/>
          <p14:tracePt t="81335" x="3937000" y="3187700"/>
          <p14:tracePt t="81352" x="3943350" y="3187700"/>
          <p14:tracePt t="81387" x="3943350" y="3181350"/>
          <p14:tracePt t="81419" x="3943350" y="3187700"/>
          <p14:tracePt t="81459" x="3937000" y="3187700"/>
          <p14:tracePt t="81501" x="3937000" y="3194050"/>
          <p14:tracePt t="81528" x="3930650" y="3194050"/>
          <p14:tracePt t="81635" x="3930650" y="3200400"/>
          <p14:tracePt t="81660" x="3937000" y="3200400"/>
          <p14:tracePt t="81675" x="3937000" y="3194050"/>
          <p14:tracePt t="81797" x="3937000" y="3200400"/>
          <p14:tracePt t="81801" x="3930650" y="3200400"/>
          <p14:tracePt t="81847" x="3930650" y="3206750"/>
          <p14:tracePt t="82033" x="3937000" y="3206750"/>
          <p14:tracePt t="82119" x="3937000" y="3213100"/>
          <p14:tracePt t="82158" x="3937000" y="3206750"/>
          <p14:tracePt t="82291" x="3937000" y="3200400"/>
          <p14:tracePt t="82532" x="3937000" y="3206750"/>
          <p14:tracePt t="82578" x="3937000" y="3213100"/>
          <p14:tracePt t="82703" x="3937000" y="3206750"/>
          <p14:tracePt t="82718" x="3937000" y="3200400"/>
          <p14:tracePt t="82731" x="3937000" y="3194050"/>
          <p14:tracePt t="82746" x="3937000" y="3187700"/>
          <p14:tracePt t="82758" x="3943350" y="3181350"/>
          <p14:tracePt t="82769" x="3943350" y="3175000"/>
          <p14:tracePt t="82786" x="3943350" y="3168650"/>
          <p14:tracePt t="82803" x="3943350" y="3162300"/>
          <p14:tracePt t="82819" x="3949700" y="3162300"/>
          <p14:tracePt t="82855" x="3949700" y="3168650"/>
          <p14:tracePt t="82873" x="3949700" y="3175000"/>
          <p14:tracePt t="82889" x="3949700" y="3181350"/>
          <p14:tracePt t="82904" x="3949700" y="3187700"/>
          <p14:tracePt t="82923" x="3949700" y="3194050"/>
          <p14:tracePt t="82935" x="3956050" y="3194050"/>
          <p14:tracePt t="82955" x="3956050" y="3200400"/>
          <p14:tracePt t="82985" x="3949700" y="3194050"/>
          <p14:tracePt t="83008" x="3943350" y="3187700"/>
          <p14:tracePt t="83019" x="3930650" y="3181350"/>
          <p14:tracePt t="83037" x="3917950" y="3181350"/>
          <p14:tracePt t="83053" x="3911600" y="3175000"/>
          <p14:tracePt t="83069" x="3911600" y="3168650"/>
          <p14:tracePt t="83085" x="3911600" y="3162300"/>
          <p14:tracePt t="83106" x="3905250" y="3162300"/>
          <p14:tracePt t="83119" x="3898900" y="3162300"/>
          <p14:tracePt t="83156" x="3898900" y="3168650"/>
          <p14:tracePt t="83170" x="3898900" y="3175000"/>
          <p14:tracePt t="83199" x="3898900" y="3181350"/>
          <p14:tracePt t="83340" x="3898900" y="3187700"/>
          <p14:tracePt t="83358" x="3898900" y="3194050"/>
          <p14:tracePt t="83438" x="3898900" y="3187700"/>
          <p14:tracePt t="83476" x="3898900" y="3181350"/>
          <p14:tracePt t="83495" x="3898900" y="3175000"/>
          <p14:tracePt t="83511" x="3898900" y="3168650"/>
          <p14:tracePt t="83519" x="3898900" y="3162300"/>
          <p14:tracePt t="83531" x="3898900" y="3155950"/>
          <p14:tracePt t="83549" x="3898900" y="3149600"/>
          <p14:tracePt t="83559" x="3898900" y="3143250"/>
          <p14:tracePt t="83578" x="3898900" y="3136900"/>
          <p14:tracePt t="83600" x="3905250" y="3136900"/>
          <p14:tracePt t="83700" x="3905250" y="3143250"/>
          <p14:tracePt t="83728" x="3905250" y="3149600"/>
          <p14:tracePt t="83764" x="3905250" y="3155950"/>
          <p14:tracePt t="83774" x="3898900" y="3155950"/>
          <p14:tracePt t="83777" x="3898900" y="3162300"/>
          <p14:tracePt t="83803" x="3898900" y="3168650"/>
          <p14:tracePt t="83812" x="3898900" y="3175000"/>
          <p14:tracePt t="83828" x="3898900" y="3181350"/>
          <p14:tracePt t="83862" x="3898900" y="3187700"/>
          <p14:tracePt t="83968" x="3898900" y="3194050"/>
          <p14:tracePt t="84022" x="3898900" y="3200400"/>
          <p14:tracePt t="84105" x="3898900" y="3206750"/>
          <p14:tracePt t="84242" x="3905250" y="3206750"/>
          <p14:tracePt t="84286" x="3905250" y="3200400"/>
          <p14:tracePt t="84301" x="3911600" y="3200400"/>
          <p14:tracePt t="84319" x="3911600" y="3187700"/>
          <p14:tracePt t="84338" x="3911600" y="3181350"/>
          <p14:tracePt t="84357" x="3911600" y="3168650"/>
          <p14:tracePt t="84369" x="3917950" y="3149600"/>
          <p14:tracePt t="84387" x="3917950" y="3143250"/>
          <p14:tracePt t="84529" x="5822950" y="2463800"/>
          <p14:tracePt t="84536" x="5918200" y="2463800"/>
          <p14:tracePt t="84553" x="6337300" y="2463800"/>
          <p14:tracePt t="84569" x="6667500" y="2476500"/>
          <p14:tracePt t="84586" x="6781800" y="2476500"/>
          <p14:tracePt t="84602" x="6858000" y="2482850"/>
          <p14:tracePt t="84619" x="6908800" y="2495550"/>
          <p14:tracePt t="84636" x="6927850" y="2527300"/>
          <p14:tracePt t="84653" x="6934200" y="2571750"/>
          <p14:tracePt t="84669" x="6921500" y="2635250"/>
          <p14:tracePt t="84687" x="6915150" y="2686050"/>
          <p14:tracePt t="84704" x="6902450" y="2705100"/>
          <p14:tracePt t="84720" x="6889750" y="2711450"/>
          <p14:tracePt t="84735" x="6864350" y="2717800"/>
          <p14:tracePt t="84753" x="6819900" y="2717800"/>
          <p14:tracePt t="84799" x="6578600" y="2667000"/>
          <p14:tracePt t="84809" x="6572250" y="2667000"/>
          <p14:tracePt t="84829" x="6565900" y="2673350"/>
          <p14:tracePt t="84837" x="6559550" y="2673350"/>
          <p14:tracePt t="84853" x="6546850" y="2686050"/>
          <p14:tracePt t="84869" x="6502400" y="2755900"/>
          <p14:tracePt t="84886" x="6451600" y="2825750"/>
          <p14:tracePt t="84904" x="6388100" y="2908300"/>
          <p14:tracePt t="84919" x="6356350" y="2965450"/>
          <p14:tracePt t="84936" x="6311900" y="3028950"/>
          <p14:tracePt t="84953" x="6273800" y="3098800"/>
          <p14:tracePt t="84969" x="6254750" y="3136900"/>
          <p14:tracePt t="84987" x="6235700" y="3168650"/>
          <p14:tracePt t="85011" x="6229350" y="3187700"/>
          <p14:tracePt t="85036" x="6242050" y="3175000"/>
          <p14:tracePt t="85053" x="6261100" y="3162300"/>
          <p14:tracePt t="85069" x="6280150" y="3143250"/>
          <p14:tracePt t="85085" x="6305550" y="3130550"/>
          <p14:tracePt t="85104" x="6343650" y="3124200"/>
          <p14:tracePt t="85120" x="6375400" y="3124200"/>
          <p14:tracePt t="85138" x="6419850" y="3124200"/>
          <p14:tracePt t="85153" x="6477000" y="3136900"/>
          <p14:tracePt t="85169" x="6515100" y="3149600"/>
          <p14:tracePt t="85185" x="6559550" y="3175000"/>
          <p14:tracePt t="85205" x="6610350" y="3187700"/>
          <p14:tracePt t="85219" x="6648450" y="3187700"/>
          <p14:tracePt t="85238" x="6686550" y="3181350"/>
          <p14:tracePt t="85254" x="6737350" y="3175000"/>
          <p14:tracePt t="85269" x="6762750" y="3168650"/>
          <p14:tracePt t="85285" x="6794500" y="3162300"/>
          <p14:tracePt t="85306" x="6819900" y="3162300"/>
          <p14:tracePt t="85319" x="6851650" y="3155950"/>
          <p14:tracePt t="85336" x="6864350" y="3149600"/>
          <p14:tracePt t="85356" x="6889750" y="3149600"/>
          <p14:tracePt t="85369" x="6908800" y="3149600"/>
          <p14:tracePt t="85386" x="6934200" y="3155950"/>
          <p14:tracePt t="85404" x="6965950" y="3155950"/>
          <p14:tracePt t="85420" x="6991350" y="3155950"/>
          <p14:tracePt t="85436" x="7016750" y="3155950"/>
          <p14:tracePt t="85453" x="7042150" y="3155950"/>
          <p14:tracePt t="85475" x="7080250" y="3149600"/>
          <p14:tracePt t="85486" x="7099300" y="3149600"/>
          <p14:tracePt t="85502" x="7131050" y="3143250"/>
          <p14:tracePt t="85519" x="7162800" y="3149600"/>
          <p14:tracePt t="85538" x="7181850" y="3155950"/>
          <p14:tracePt t="85553" x="7207250" y="3168650"/>
          <p14:tracePt t="85569" x="7226300" y="3187700"/>
          <p14:tracePt t="85589" x="7232650" y="3194050"/>
          <p14:tracePt t="85604" x="7245350" y="3206750"/>
          <p14:tracePt t="85619" x="7251700" y="3213100"/>
          <p14:tracePt t="85635" x="7251700" y="3219450"/>
          <p14:tracePt t="85653" x="7258050" y="3225800"/>
          <p14:tracePt t="85669" x="7264400" y="3225800"/>
          <p14:tracePt t="85686" x="7270750" y="3219450"/>
          <p14:tracePt t="85703" x="7277100" y="3219450"/>
          <p14:tracePt t="85719" x="7283450" y="3213100"/>
          <p14:tracePt t="85735" x="7289800" y="3213100"/>
          <p14:tracePt t="85770" x="7289800" y="3219450"/>
          <p14:tracePt t="85819" x="7289800" y="3225800"/>
          <p14:tracePt t="85831" x="7296150" y="3225800"/>
          <p14:tracePt t="85882" x="7296150" y="3232150"/>
          <p14:tracePt t="85938" x="7296150" y="3238500"/>
          <p14:tracePt t="85946" x="7302500" y="3238500"/>
          <p14:tracePt t="86031" x="7302500" y="3244850"/>
          <p14:tracePt t="86140" x="7296150" y="3244850"/>
          <p14:tracePt t="86168" x="7289800" y="3244850"/>
          <p14:tracePt t="86184" x="7283450" y="3244850"/>
          <p14:tracePt t="86191" x="7277100" y="3244850"/>
          <p14:tracePt t="86202" x="7270750" y="3244850"/>
          <p14:tracePt t="86219" x="7251700" y="3244850"/>
          <p14:tracePt t="86235" x="7219950" y="3238500"/>
          <p14:tracePt t="86252" x="7175500" y="3238500"/>
          <p14:tracePt t="86269" x="7118350" y="3225800"/>
          <p14:tracePt t="86286" x="7042150" y="3213100"/>
          <p14:tracePt t="86302" x="6978650" y="3200400"/>
          <p14:tracePt t="86325" x="6896100" y="3194050"/>
          <p14:tracePt t="86335" x="6775450" y="3181350"/>
          <p14:tracePt t="86352" x="6629400" y="3168650"/>
          <p14:tracePt t="86372" x="6457950" y="3143250"/>
          <p14:tracePt t="86385" x="6261100" y="3117850"/>
          <p14:tracePt t="86402" x="6038850" y="3092450"/>
          <p14:tracePt t="86420" x="5810250" y="3086100"/>
          <p14:tracePt t="86435" x="5600700" y="3079750"/>
          <p14:tracePt t="86453" x="5461000" y="3067050"/>
          <p14:tracePt t="86470" x="5302250" y="3054350"/>
          <p14:tracePt t="86485" x="5124450" y="3016250"/>
          <p14:tracePt t="86502" x="4927600" y="2959100"/>
          <p14:tracePt t="86519" x="4737100" y="2908300"/>
          <p14:tracePt t="86540" x="4565650" y="2876550"/>
          <p14:tracePt t="86552" x="4387850" y="2863850"/>
          <p14:tracePt t="86569" x="4171950" y="2889250"/>
          <p14:tracePt t="86586" x="4038600" y="2984500"/>
          <p14:tracePt t="86602" x="3937000" y="3073400"/>
          <p14:tracePt t="86619" x="3841750" y="3149600"/>
          <p14:tracePt t="86638" x="3746500" y="3206750"/>
          <p14:tracePt t="86652" x="3663950" y="3251200"/>
          <p14:tracePt t="86669" x="3587750" y="3276600"/>
          <p14:tracePt t="86688" x="3543300" y="3282950"/>
          <p14:tracePt t="86702" x="3473450" y="3289300"/>
          <p14:tracePt t="86719" x="3435350" y="3289300"/>
          <p14:tracePt t="86738" x="3416300" y="3308350"/>
          <p14:tracePt t="86755" x="3403600" y="3321050"/>
          <p14:tracePt t="86769" x="3390900" y="3333750"/>
          <p14:tracePt t="86792" x="3371850" y="3340100"/>
          <p14:tracePt t="86802" x="3359150" y="3333750"/>
          <p14:tracePt t="86820" x="3352800" y="3333750"/>
          <p14:tracePt t="86852" x="3359150" y="3340100"/>
          <p14:tracePt t="86869" x="3378200" y="3352800"/>
          <p14:tracePt t="86886" x="3403600" y="3371850"/>
          <p14:tracePt t="86902" x="3435350" y="3390900"/>
          <p14:tracePt t="86919" x="3486150" y="3422650"/>
          <p14:tracePt t="86936" x="3517900" y="3429000"/>
          <p14:tracePt t="86953" x="3543300" y="3435350"/>
          <p14:tracePt t="86969" x="3562350" y="3441700"/>
          <p14:tracePt t="86986" x="3581400" y="3448050"/>
          <p14:tracePt t="87006" x="3594100" y="3448050"/>
          <p14:tracePt t="87019" x="3600450" y="3448050"/>
          <p14:tracePt t="87035" x="3606800" y="3441700"/>
          <p14:tracePt t="87052" x="3606800" y="3435350"/>
          <p14:tracePt t="87085" x="3600450" y="3441700"/>
          <p14:tracePt t="87103" x="3600450" y="3448050"/>
          <p14:tracePt t="87120" x="3606800" y="3454400"/>
          <p14:tracePt t="87136" x="3606800" y="3460750"/>
          <p14:tracePt t="87155" x="3606800" y="3467100"/>
          <p14:tracePt t="87170" x="3606800" y="3460750"/>
          <p14:tracePt t="87187" x="3606800" y="3454400"/>
          <p14:tracePt t="87202" x="3613150" y="3448050"/>
          <p14:tracePt t="87220" x="3619500" y="3435350"/>
          <p14:tracePt t="87236" x="3619500" y="3416300"/>
          <p14:tracePt t="87253" x="3619500" y="3397250"/>
          <p14:tracePt t="87269" x="3619500" y="3378200"/>
          <p14:tracePt t="87286" x="3619500" y="3365500"/>
          <p14:tracePt t="87302" x="3619500" y="3359150"/>
          <p14:tracePt t="87319" x="3613150" y="3352800"/>
          <p14:tracePt t="87336" x="3613150" y="3346450"/>
          <p14:tracePt t="87369" x="3619500" y="3346450"/>
          <p14:tracePt t="87386" x="3619500" y="3359150"/>
          <p14:tracePt t="87402" x="3619500" y="3365500"/>
          <p14:tracePt t="87419" x="3625850" y="3371850"/>
          <p14:tracePt t="87436" x="3619500" y="3371850"/>
          <p14:tracePt t="87453" x="3619500" y="3378200"/>
          <p14:tracePt t="87486" x="3613150" y="3390900"/>
          <p14:tracePt t="87503" x="3613150" y="3397250"/>
          <p14:tracePt t="87519" x="3613150" y="3403600"/>
          <p14:tracePt t="87536" x="3613150" y="3416300"/>
          <p14:tracePt t="87554" x="3619500" y="3429000"/>
          <p14:tracePt t="87569" x="3625850" y="3441700"/>
          <p14:tracePt t="87586" x="3644900" y="3454400"/>
          <p14:tracePt t="87603" x="3657600" y="3473450"/>
          <p14:tracePt t="87620" x="3683000" y="3498850"/>
          <p14:tracePt t="87636" x="3708400" y="3517900"/>
          <p14:tracePt t="87655" x="3759200" y="3543300"/>
          <p14:tracePt t="87670" x="3790950" y="3562350"/>
          <p14:tracePt t="87686" x="3829050" y="3568700"/>
          <p14:tracePt t="87704" x="3937000" y="3594100"/>
          <p14:tracePt t="87720" x="4000500" y="3606800"/>
          <p14:tracePt t="87736" x="4070350" y="3619500"/>
          <p14:tracePt t="87753" x="4229100" y="3632200"/>
          <p14:tracePt t="87769" x="4311650" y="3638550"/>
          <p14:tracePt t="87787" x="4425950" y="3638550"/>
          <p14:tracePt t="87803" x="4533900" y="3638550"/>
          <p14:tracePt t="87820" x="4641850" y="3638550"/>
          <p14:tracePt t="87836" x="4743450" y="3632200"/>
          <p14:tracePt t="87853" x="4832350" y="3619500"/>
          <p14:tracePt t="87869" x="4927600" y="3613150"/>
          <p14:tracePt t="87885" x="4965700" y="3606800"/>
          <p14:tracePt t="87905" x="5010150" y="3600450"/>
          <p14:tracePt t="87920" x="5041900" y="3587750"/>
          <p14:tracePt t="87936" x="5048250" y="3581400"/>
          <p14:tracePt t="87954" x="5054600" y="3562350"/>
          <p14:tracePt t="87969" x="5035550" y="3549650"/>
          <p14:tracePt t="87987" x="4991100" y="3530600"/>
          <p14:tracePt t="88003" x="4914900" y="3505200"/>
          <p14:tracePt t="88019" x="4845050" y="3486150"/>
          <p14:tracePt t="88037" x="4800600" y="3479800"/>
          <p14:tracePt t="88053" x="4730750" y="3460750"/>
          <p14:tracePt t="88070" x="4635500" y="3441700"/>
          <p14:tracePt t="88087" x="4584700" y="3429000"/>
          <p14:tracePt t="88103" x="4521200" y="3416300"/>
          <p14:tracePt t="88120" x="4464050" y="3397250"/>
          <p14:tracePt t="88137" x="4432300" y="3390900"/>
          <p14:tracePt t="88153" x="4400550" y="3378200"/>
          <p14:tracePt t="88169" x="4375150" y="3371850"/>
          <p14:tracePt t="88186" x="4362450" y="3365500"/>
          <p14:tracePt t="88203" x="4343400" y="3359150"/>
          <p14:tracePt t="88221" x="4324350" y="3346450"/>
          <p14:tracePt t="88237" x="4298950" y="3340100"/>
          <p14:tracePt t="88255" x="4273550" y="3327400"/>
          <p14:tracePt t="88269" x="4222750" y="3321050"/>
          <p14:tracePt t="88290" x="4178300" y="3308350"/>
          <p14:tracePt t="88303" x="4133850" y="3302000"/>
          <p14:tracePt t="88319" x="4083050" y="3295650"/>
          <p14:tracePt t="88336" x="4044950" y="3314700"/>
          <p14:tracePt t="88354" x="4013200" y="3340100"/>
          <p14:tracePt t="88369" x="3981450" y="3365500"/>
          <p14:tracePt t="88386" x="3937000" y="3397250"/>
          <p14:tracePt t="88404" x="3898900" y="3435350"/>
          <p14:tracePt t="88420" x="3848100" y="3473450"/>
          <p14:tracePt t="88436" x="3790950" y="3517900"/>
          <p14:tracePt t="88456" x="3746500" y="3556000"/>
          <p14:tracePt t="88469" x="3651250" y="3613150"/>
          <p14:tracePt t="88491" x="3581400" y="3651250"/>
          <p14:tracePt t="88503" x="3530600" y="3676650"/>
          <p14:tracePt t="88520" x="3448050" y="3708400"/>
          <p14:tracePt t="88542" x="3390900" y="3727450"/>
          <p14:tracePt t="88553" x="3333750" y="3727450"/>
          <p14:tracePt t="88573" x="3282950" y="3714750"/>
          <p14:tracePt t="88586" x="3232150" y="3689350"/>
          <p14:tracePt t="88603" x="3175000" y="3657600"/>
          <p14:tracePt t="88622" x="3130550" y="3625850"/>
          <p14:tracePt t="88636" x="3060700" y="3581400"/>
          <p14:tracePt t="88654" x="3016250" y="3549650"/>
          <p14:tracePt t="88669" x="2978150" y="3530600"/>
          <p14:tracePt t="88689" x="2946400" y="3524250"/>
          <p14:tracePt t="88703" x="2940050" y="3524250"/>
          <p14:tracePt t="88719" x="2940050" y="3530600"/>
          <p14:tracePt t="88736" x="2965450" y="3536950"/>
          <p14:tracePt t="88753" x="2997200" y="3543300"/>
          <p14:tracePt t="88772" x="3092450" y="3575050"/>
          <p14:tracePt t="88786" x="3225800" y="3619500"/>
          <p14:tracePt t="88807" x="3346450" y="3663950"/>
          <p14:tracePt t="88819" x="3473450" y="3702050"/>
          <p14:tracePt t="88836" x="3587750" y="3721100"/>
          <p14:tracePt t="88852" x="3689350" y="3733800"/>
          <p14:tracePt t="88870" x="3778250" y="3727450"/>
          <p14:tracePt t="88888" x="3829050" y="3708400"/>
          <p14:tracePt t="88908" x="3886200" y="3683000"/>
          <p14:tracePt t="88919" x="3962400" y="3625850"/>
          <p14:tracePt t="88936" x="4019550" y="3581400"/>
          <p14:tracePt t="88954" x="4032250" y="3562350"/>
          <p14:tracePt t="88972" x="4019550" y="3536950"/>
          <p14:tracePt t="88991" x="3987800" y="3505200"/>
          <p14:tracePt t="89002" x="3924300" y="3467100"/>
          <p14:tracePt t="89019" x="3873500" y="3454400"/>
          <p14:tracePt t="89035" x="3816350" y="3454400"/>
          <p14:tracePt t="89057" x="3746500" y="3454400"/>
          <p14:tracePt t="89070" x="3676650" y="3448050"/>
          <p14:tracePt t="89075" x="3657600" y="3448050"/>
          <p14:tracePt t="89086" x="3613150" y="3441700"/>
          <p14:tracePt t="89108" x="3549650" y="3435350"/>
          <p14:tracePt t="89119" x="3498850" y="3441700"/>
          <p14:tracePt t="89136" x="3448050" y="3460750"/>
          <p14:tracePt t="89152" x="3390900" y="3467100"/>
          <p14:tracePt t="89169" x="3340100" y="3473450"/>
          <p14:tracePt t="89186" x="3314700" y="3479800"/>
          <p14:tracePt t="89204" x="3282950" y="3492500"/>
          <p14:tracePt t="89219" x="3263900" y="3511550"/>
          <p14:tracePt t="89239" x="3257550" y="3524250"/>
          <p14:tracePt t="89252" x="3251200" y="3536950"/>
          <p14:tracePt t="89270" x="3257550" y="3549650"/>
          <p14:tracePt t="89287" x="3263900" y="3562350"/>
          <p14:tracePt t="89302" x="3270250" y="3568700"/>
          <p14:tracePt t="89319" x="3276600" y="3575050"/>
          <p14:tracePt t="89336" x="3289300" y="3587750"/>
          <p14:tracePt t="89352" x="3302000" y="3594100"/>
          <p14:tracePt t="89370" x="3321050" y="3600450"/>
          <p14:tracePt t="89388" x="3340100" y="3606800"/>
          <p14:tracePt t="89402" x="3371850" y="3613150"/>
          <p14:tracePt t="89419" x="3409950" y="3619500"/>
          <p14:tracePt t="89439" x="3448050" y="3619500"/>
          <p14:tracePt t="89454" x="3492500" y="3606800"/>
          <p14:tracePt t="89470" x="3536950" y="3587750"/>
          <p14:tracePt t="89486" x="3587750" y="3562350"/>
          <p14:tracePt t="89502" x="3613150" y="3556000"/>
          <p14:tracePt t="89519" x="3644900" y="3549650"/>
          <p14:tracePt t="89536" x="3689350" y="3556000"/>
          <p14:tracePt t="89552" x="3727450" y="3568700"/>
          <p14:tracePt t="89569" x="3771900" y="3581400"/>
          <p14:tracePt t="89586" x="3810000" y="3600450"/>
          <p14:tracePt t="89603" x="3835400" y="3606800"/>
          <p14:tracePt t="89620" x="3873500" y="3625850"/>
          <p14:tracePt t="89635" x="3892550" y="3632200"/>
          <p14:tracePt t="89652" x="3905250" y="3638550"/>
          <p14:tracePt t="89669" x="3911600" y="3638550"/>
          <p14:tracePt t="89685" x="3911600" y="3644900"/>
          <p14:tracePt t="89703" x="3917950" y="3644900"/>
          <p14:tracePt t="89742" x="3917950" y="3638550"/>
          <p14:tracePt t="89748" x="3911600" y="3638550"/>
          <p14:tracePt t="89757" x="3911600" y="3632200"/>
          <p14:tracePt t="89769" x="3911600" y="3625850"/>
          <p14:tracePt t="89788" x="3911600" y="3613150"/>
          <p14:tracePt t="89806" x="3911600" y="3606800"/>
          <p14:tracePt t="89822" x="3905250" y="3594100"/>
          <p14:tracePt t="89836" x="3905250" y="3575050"/>
          <p14:tracePt t="89852" x="3905250" y="3562350"/>
          <p14:tracePt t="89869" x="3905250" y="3556000"/>
          <p14:tracePt t="89919" x="3905250" y="3562350"/>
          <p14:tracePt t="89922" x="3911600" y="3562350"/>
          <p14:tracePt t="89936" x="3911600" y="3568700"/>
          <p14:tracePt t="89952" x="3924300" y="3575050"/>
          <p14:tracePt t="89972" x="3930650" y="3581400"/>
          <p14:tracePt t="89986" x="3937000" y="3587750"/>
          <p14:tracePt t="90005" x="3943350" y="3587750"/>
          <p14:tracePt t="90019" x="3949700" y="3587750"/>
          <p14:tracePt t="90036" x="3949700" y="3581400"/>
          <p14:tracePt t="90058" x="3949700" y="3575050"/>
          <p14:tracePt t="90069" x="3949700" y="3568700"/>
          <p14:tracePt t="90086" x="3949700" y="3562350"/>
          <p14:tracePt t="90119" x="3949700" y="3568700"/>
          <p14:tracePt t="90156" x="3949700" y="3575050"/>
          <p14:tracePt t="90169" x="3943350" y="3575050"/>
          <p14:tracePt t="90208" x="3943350" y="3581400"/>
          <p14:tracePt t="90245" x="3943350" y="3587750"/>
          <p14:tracePt t="90258" x="3937000" y="3587750"/>
          <p14:tracePt t="90261" x="3930650" y="3587750"/>
          <p14:tracePt t="90269" x="3924300" y="3587750"/>
          <p14:tracePt t="90288" x="3905250" y="3594100"/>
          <p14:tracePt t="90303" x="3879850" y="3600450"/>
          <p14:tracePt t="90320" x="3841750" y="3619500"/>
          <p14:tracePt t="90338" x="3771900" y="3625850"/>
          <p14:tracePt t="90355" x="3721100" y="3632200"/>
          <p14:tracePt t="90369" x="3657600" y="3632200"/>
          <p14:tracePt t="90387" x="3587750" y="3625850"/>
          <p14:tracePt t="90403" x="3517900" y="3619500"/>
          <p14:tracePt t="90485" x="3213100" y="3549650"/>
          <p14:tracePt t="90490" x="3206750" y="3549650"/>
          <p14:tracePt t="90504" x="3162300" y="3536950"/>
          <p14:tracePt t="90522" x="3105150" y="3524250"/>
          <p14:tracePt t="90536" x="3079750" y="3517900"/>
          <p14:tracePt t="90553" x="3054350" y="3511550"/>
          <p14:tracePt t="90570" x="3016250" y="3511550"/>
          <p14:tracePt t="90586" x="2997200" y="3511550"/>
          <p14:tracePt t="90604" x="2965450" y="3524250"/>
          <p14:tracePt t="90619" x="2952750" y="3536950"/>
          <p14:tracePt t="90637" x="2946400" y="3543300"/>
          <p14:tracePt t="90656" x="2946400" y="3568700"/>
          <p14:tracePt t="90671" x="2965450" y="3581400"/>
          <p14:tracePt t="90686" x="2990850" y="3587750"/>
          <p14:tracePt t="90706" x="3048000" y="3594100"/>
          <p14:tracePt t="90720" x="3105150" y="3606800"/>
          <p14:tracePt t="90736" x="3162300" y="3619500"/>
          <p14:tracePt t="90754" x="3257550" y="3632200"/>
          <p14:tracePt t="90769" x="3352800" y="3625850"/>
          <p14:tracePt t="90786" x="3390900" y="3613150"/>
          <p14:tracePt t="90803" x="3498850" y="3587750"/>
          <p14:tracePt t="90819" x="3568700" y="3556000"/>
          <p14:tracePt t="90836" x="3632200" y="3536950"/>
          <p14:tracePt t="90856" x="3676650" y="3524250"/>
          <p14:tracePt t="90872" x="3740150" y="3517900"/>
          <p14:tracePt t="90886" x="3797300" y="3524250"/>
          <p14:tracePt t="90906" x="3810000" y="3530600"/>
          <p14:tracePt t="90920" x="3816350" y="3524250"/>
          <p14:tracePt t="90938" x="3810000" y="3511550"/>
          <p14:tracePt t="90956" x="3784600" y="3479800"/>
          <p14:tracePt t="90969" x="3746500" y="3448050"/>
          <p14:tracePt t="90986" x="3651250" y="3378200"/>
          <p14:tracePt t="91008" x="3587750" y="3346450"/>
          <p14:tracePt t="91020" x="3505200" y="3321050"/>
          <p14:tracePt t="91036" x="3403600" y="3308350"/>
          <p14:tracePt t="91053" x="3295650" y="3302000"/>
          <p14:tracePt t="91069" x="3225800" y="3308350"/>
          <p14:tracePt t="91086" x="3124200" y="3340100"/>
          <p14:tracePt t="91111" x="3079750" y="3371850"/>
          <p14:tracePt t="91119" x="3003550" y="3416300"/>
          <p14:tracePt t="91136" x="2959100" y="3448050"/>
          <p14:tracePt t="91154" x="2940050" y="3460750"/>
          <p14:tracePt t="91172" x="2940050" y="3486150"/>
          <p14:tracePt t="91186" x="2984500" y="3536950"/>
          <p14:tracePt t="91206" x="3016250" y="3556000"/>
          <p14:tracePt t="91220" x="3130550" y="3587750"/>
          <p14:tracePt t="91236" x="3276600" y="3632200"/>
          <p14:tracePt t="91254" x="3371850" y="3651250"/>
          <p14:tracePt t="91270" x="3536950" y="3670300"/>
          <p14:tracePt t="91286" x="3644900" y="3676650"/>
          <p14:tracePt t="91302" x="3746500" y="3663950"/>
          <p14:tracePt t="91320" x="3822700" y="3638550"/>
          <p14:tracePt t="91336" x="3879850" y="3606800"/>
          <p14:tracePt t="91353" x="3924300" y="3581400"/>
          <p14:tracePt t="91372" x="3937000" y="3549650"/>
          <p14:tracePt t="91389" x="3930650" y="3524250"/>
          <p14:tracePt t="91402" x="3892550" y="3498850"/>
          <p14:tracePt t="91423" x="3829050" y="3473450"/>
          <p14:tracePt t="91436" x="3765550" y="3454400"/>
          <p14:tracePt t="91455" x="3657600" y="3441700"/>
          <p14:tracePt t="91470" x="3549650" y="3429000"/>
          <p14:tracePt t="91486" x="3429000" y="3422650"/>
          <p14:tracePt t="91502" x="3295650" y="3416300"/>
          <p14:tracePt t="91519" x="3181350" y="3409950"/>
          <p14:tracePt t="91536" x="3117850" y="3429000"/>
          <p14:tracePt t="91553" x="3054350" y="3467100"/>
          <p14:tracePt t="91569" x="3035300" y="3492500"/>
          <p14:tracePt t="91586" x="3016250" y="3511550"/>
          <p14:tracePt t="91602" x="3009900" y="3511550"/>
          <p14:tracePt t="91637" x="3016250" y="3511550"/>
          <p14:tracePt t="91652" x="3028950" y="3517900"/>
          <p14:tracePt t="91669" x="3041650" y="3517900"/>
          <p14:tracePt t="91686" x="3048000" y="3517900"/>
          <p14:tracePt t="91702" x="3054350" y="3524250"/>
          <p14:tracePt t="91719" x="3067050" y="3524250"/>
          <p14:tracePt t="91736" x="3073400" y="3530600"/>
          <p14:tracePt t="91770" x="3079750" y="3530600"/>
          <p14:tracePt t="91814" x="3079750" y="3524250"/>
          <p14:tracePt t="91864" x="3086100" y="3524250"/>
          <p14:tracePt t="91916" x="3086100" y="3530600"/>
          <p14:tracePt t="91950" x="3092450" y="3530600"/>
          <p14:tracePt t="91963" x="3092450" y="3536950"/>
          <p14:tracePt t="91973" x="3098800" y="3536950"/>
          <p14:tracePt t="92000" x="3105150" y="3536950"/>
          <p14:tracePt t="92003" x="3111500" y="3536950"/>
          <p14:tracePt t="92019" x="3117850" y="3543300"/>
          <p14:tracePt t="92036" x="3130550" y="3543300"/>
          <p14:tracePt t="92052" x="3149600" y="3543300"/>
          <p14:tracePt t="92071" x="3168650" y="3543300"/>
          <p14:tracePt t="92086" x="3194050" y="3543300"/>
          <p14:tracePt t="92103" x="3225800" y="3543300"/>
          <p14:tracePt t="92119" x="3270250" y="3543300"/>
          <p14:tracePt t="92136" x="3314700" y="3536950"/>
          <p14:tracePt t="92153" x="3359150" y="3536950"/>
          <p14:tracePt t="92169" x="3422650" y="3536950"/>
          <p14:tracePt t="92186" x="3498850" y="3543300"/>
          <p14:tracePt t="92203" x="3568700" y="3549650"/>
          <p14:tracePt t="92219" x="3638550" y="3549650"/>
          <p14:tracePt t="92236" x="3695700" y="3549650"/>
          <p14:tracePt t="92254" x="3740150" y="3549650"/>
          <p14:tracePt t="92269" x="3797300" y="3549650"/>
          <p14:tracePt t="92286" x="3829050" y="3543300"/>
          <p14:tracePt t="92306" x="3835400" y="3530600"/>
          <p14:tracePt t="92319" x="3822700" y="3524250"/>
          <p14:tracePt t="92337" x="3790950" y="3517900"/>
          <p14:tracePt t="92353" x="3752850" y="3517900"/>
          <p14:tracePt t="92369" x="3695700" y="3511550"/>
          <p14:tracePt t="92387" x="3644900" y="3505200"/>
          <p14:tracePt t="92403" x="3587750" y="3505200"/>
          <p14:tracePt t="92419" x="3530600" y="3492500"/>
          <p14:tracePt t="92437" x="3486150" y="3486150"/>
          <p14:tracePt t="92454" x="3454400" y="3486150"/>
          <p14:tracePt t="92470" x="3441700" y="3486150"/>
          <p14:tracePt t="92486" x="3441700" y="3492500"/>
          <p14:tracePt t="92502" x="3441700" y="3498850"/>
          <p14:tracePt t="92520" x="3448050" y="3498850"/>
          <p14:tracePt t="92536" x="3454400" y="3498850"/>
          <p14:tracePt t="92556" x="3460750" y="3498850"/>
          <p14:tracePt t="92569" x="3467100" y="3498850"/>
          <p14:tracePt t="92589" x="3473450" y="3498850"/>
          <p14:tracePt t="92605" x="3486150" y="3498850"/>
          <p14:tracePt t="92620" x="3505200" y="3498850"/>
          <p14:tracePt t="92640" x="3517900" y="3498850"/>
          <p14:tracePt t="92653" x="3530600" y="3498850"/>
          <p14:tracePt t="92670" x="3543300" y="3498850"/>
          <p14:tracePt t="92687" x="3556000" y="3498850"/>
          <p14:tracePt t="92704" x="3575050" y="3505200"/>
          <p14:tracePt t="92719" x="3587750" y="3511550"/>
          <p14:tracePt t="92736" x="3594100" y="3517900"/>
          <p14:tracePt t="92754" x="3594100" y="3524250"/>
          <p14:tracePt t="92786" x="3587750" y="3524250"/>
          <p14:tracePt t="92803" x="3581400" y="3524250"/>
          <p14:tracePt t="92821" x="3575050" y="3524250"/>
          <p14:tracePt t="92835" x="3568700" y="3524250"/>
          <p14:tracePt t="92869" x="3556000" y="3530600"/>
          <p14:tracePt t="92886" x="3543300" y="3530600"/>
          <p14:tracePt t="92904" x="3530600" y="3530600"/>
          <p14:tracePt t="92919" x="3517900" y="3524250"/>
          <p14:tracePt t="92936" x="3498850" y="3517900"/>
          <p14:tracePt t="92954" x="3467100" y="3511550"/>
          <p14:tracePt t="92969" x="3448050" y="3505200"/>
          <p14:tracePt t="92988" x="3416300" y="3498850"/>
          <p14:tracePt t="93003" x="3397250" y="3492500"/>
          <p14:tracePt t="93019" x="3371850" y="3498850"/>
          <p14:tracePt t="93038" x="3359150" y="3505200"/>
          <p14:tracePt t="93054" x="3333750" y="3505200"/>
          <p14:tracePt t="93069" x="3321050" y="3505200"/>
          <p14:tracePt t="93086" x="3308350" y="3505200"/>
          <p14:tracePt t="93106" x="3302000" y="3505200"/>
          <p14:tracePt t="93121" x="3302000" y="3511550"/>
          <p14:tracePt t="93136" x="3302000" y="3517900"/>
          <p14:tracePt t="93155" x="3314700" y="3524250"/>
          <p14:tracePt t="93172" x="3333750" y="3536950"/>
          <p14:tracePt t="93186" x="3346450" y="3543300"/>
          <p14:tracePt t="93206" x="3365500" y="3543300"/>
          <p14:tracePt t="93219" x="3397250" y="3549650"/>
          <p14:tracePt t="93236" x="3409950" y="3556000"/>
          <p14:tracePt t="93259" x="3422650" y="3549650"/>
          <p14:tracePt t="93269" x="3429000" y="3543300"/>
          <p14:tracePt t="93306" x="3422650" y="3543300"/>
          <p14:tracePt t="93320" x="3416300" y="3543300"/>
          <p14:tracePt t="93337" x="3409950" y="3543300"/>
          <p14:tracePt t="93355" x="3397250" y="3549650"/>
          <p14:tracePt t="93373" x="3371850" y="3543300"/>
          <p14:tracePt t="93389" x="3352800" y="3530600"/>
          <p14:tracePt t="93404" x="3333750" y="3524250"/>
          <p14:tracePt t="93424" x="3314700" y="3517900"/>
          <p14:tracePt t="93436" x="3289300" y="3505200"/>
          <p14:tracePt t="93454" x="3270250" y="3505200"/>
          <p14:tracePt t="93475" x="3238500" y="3498850"/>
          <p14:tracePt t="93492" x="3213100" y="3498850"/>
          <p14:tracePt t="93502" x="3187700" y="3505200"/>
          <p14:tracePt t="93519" x="3149600" y="3511550"/>
          <p14:tracePt t="93539" x="3117850" y="3524250"/>
          <p14:tracePt t="93554" x="3079750" y="3536950"/>
          <p14:tracePt t="93572" x="3041650" y="3543300"/>
          <p14:tracePt t="93586" x="3009900" y="3556000"/>
          <p14:tracePt t="93604" x="2984500" y="3562350"/>
          <p14:tracePt t="93619" x="2959100" y="3575050"/>
          <p14:tracePt t="93639" x="2952750" y="3581400"/>
          <p14:tracePt t="93669" x="2959100" y="3581400"/>
          <p14:tracePt t="93686" x="2971800" y="3568700"/>
          <p14:tracePt t="93703" x="2984500" y="3562350"/>
          <p14:tracePt t="93720" x="3003550" y="3562350"/>
          <p14:tracePt t="93736" x="3016250" y="3556000"/>
          <p14:tracePt t="93755" x="3022600" y="3562350"/>
          <p14:tracePt t="93774" x="3028950" y="3568700"/>
          <p14:tracePt t="93786" x="3035300" y="3575050"/>
          <p14:tracePt t="93802" x="3035300" y="3581400"/>
          <p14:tracePt t="93820" x="3035300" y="3575050"/>
          <p14:tracePt t="93836" x="3035300" y="3568700"/>
          <p14:tracePt t="93870" x="3035300" y="3562350"/>
          <p14:tracePt t="93886" x="3035300" y="3556000"/>
          <p14:tracePt t="93902" x="3028950" y="3549650"/>
          <p14:tracePt t="93936" x="3028950" y="3556000"/>
          <p14:tracePt t="93953" x="3035300" y="3562350"/>
          <p14:tracePt t="93987" x="3041650" y="3562350"/>
          <p14:tracePt t="94019" x="3048000" y="3562350"/>
          <p14:tracePt t="94036" x="3048000" y="3556000"/>
          <p14:tracePt t="94052" x="3048000" y="3549650"/>
          <p14:tracePt t="94086" x="3041650" y="3549650"/>
          <p14:tracePt t="94141" x="3035300" y="3549650"/>
          <p14:tracePt t="94147" x="3035300" y="3543300"/>
          <p14:tracePt t="94171" x="3035300" y="3536950"/>
          <p14:tracePt t="94183" x="3028950" y="3536950"/>
          <p14:tracePt t="94185" x="3028950" y="3530600"/>
          <p14:tracePt t="94204" x="3022600" y="3530600"/>
          <p14:tracePt t="94219" x="3022600" y="3524250"/>
          <p14:tracePt t="94236" x="3016250" y="3517900"/>
          <p14:tracePt t="94252" x="3009900" y="3517900"/>
          <p14:tracePt t="94293" x="3016250" y="3517900"/>
          <p14:tracePt t="94310" x="3022600" y="3517900"/>
          <p14:tracePt t="94323" x="3028950" y="3517900"/>
          <p14:tracePt t="94336" x="3035300" y="3517900"/>
          <p14:tracePt t="94352" x="3041650" y="3511550"/>
          <p14:tracePt t="94370" x="3041650" y="3505200"/>
          <p14:tracePt t="94386" x="3048000" y="3498850"/>
          <p14:tracePt t="94403" x="3060700" y="3492500"/>
          <p14:tracePt t="94421" x="3067050" y="3492500"/>
          <p14:tracePt t="94453" x="3073400" y="3492500"/>
          <p14:tracePt t="94488" x="3067050" y="3492500"/>
          <p14:tracePt t="94546" x="3067050" y="3498850"/>
          <p14:tracePt t="94619" x="3067050" y="3505200"/>
          <p14:tracePt t="94641" x="3073400" y="3505200"/>
          <p14:tracePt t="94647" x="3073400" y="3511550"/>
          <p14:tracePt t="94690" x="3073400" y="3517900"/>
          <p14:tracePt t="94736" x="3073400" y="3511550"/>
          <p14:tracePt t="94794" x="3073400" y="3517900"/>
          <p14:tracePt t="94807" x="3079750" y="3517900"/>
          <p14:tracePt t="94841" x="3079750" y="3524250"/>
          <p14:tracePt t="94892" x="3086100" y="3524250"/>
          <p14:tracePt t="95025" x="3086100" y="3530600"/>
          <p14:tracePt t="95144" x="3086100" y="3536950"/>
          <p14:tracePt t="95187" x="3086100" y="3543300"/>
          <p14:tracePt t="95204" x="3092450" y="3543300"/>
          <p14:tracePt t="95334" x="3098800" y="3543300"/>
          <p14:tracePt t="95438" x="3098800" y="3549650"/>
          <p14:tracePt t="95660" x="3105150" y="3549650"/>
          <p14:tracePt t="95666" x="3105150" y="3543300"/>
          <p14:tracePt t="95777" x="3105150" y="3549650"/>
          <p14:tracePt t="95910" x="3105150" y="3556000"/>
          <p14:tracePt t="96095" x="3105150" y="3562350"/>
          <p14:tracePt t="96132" x="3105150" y="3556000"/>
          <p14:tracePt t="96164" x="3098800" y="3556000"/>
          <p14:tracePt t="96211" x="3098800" y="3562350"/>
          <p14:tracePt t="96276" x="3098800" y="3568700"/>
          <p14:tracePt t="96308" x="3105150" y="3568700"/>
          <p14:tracePt t="96327" x="3105150" y="3562350"/>
          <p14:tracePt t="96370" x="3105150" y="3568700"/>
          <p14:tracePt t="96385" x="3105150" y="3575050"/>
          <p14:tracePt t="96402" x="3105150" y="3581400"/>
          <p14:tracePt t="96419" x="3105150" y="3587750"/>
          <p14:tracePt t="96454" x="3105150" y="3594100"/>
          <p14:tracePt t="96469" x="3105150" y="3587750"/>
          <p14:tracePt t="96503" x="3105150" y="3581400"/>
          <p14:tracePt t="96520" x="3098800" y="3581400"/>
          <p14:tracePt t="96566" x="3098800" y="3587750"/>
          <p14:tracePt t="96578" x="3105150" y="3587750"/>
          <p14:tracePt t="96591" x="3105150" y="3594100"/>
          <p14:tracePt t="96618" x="3105150" y="3600450"/>
          <p14:tracePt t="96699" x="3105150" y="3606800"/>
          <p14:tracePt t="96736" x="3098800" y="3606800"/>
          <p14:tracePt t="96763" x="3098800" y="3600450"/>
          <p14:tracePt t="96782" x="3105150" y="3600450"/>
          <p14:tracePt t="96801" x="3111500" y="3600450"/>
          <p14:tracePt t="96843" x="3117850" y="3606800"/>
          <p14:tracePt t="96884" x="3117850" y="3613150"/>
          <p14:tracePt t="96896" x="3124200" y="3613150"/>
          <p14:tracePt t="96939" x="3124200" y="3606800"/>
          <p14:tracePt t="96972" x="3117850" y="3606800"/>
          <p14:tracePt t="97005" x="3111500" y="3606800"/>
          <p14:tracePt t="97047" x="3111500" y="3600450"/>
          <p14:tracePt t="97059" x="3105150" y="3600450"/>
          <p14:tracePt t="97211" x="3111500" y="3600450"/>
          <p14:tracePt t="97216" x="3111500" y="3594100"/>
          <p14:tracePt t="97264" x="3111500" y="3600450"/>
          <p14:tracePt t="97279" x="3117850" y="3600450"/>
          <p14:tracePt t="97466" x="3117850" y="3594100"/>
          <p14:tracePt t="97481" x="3111500" y="3594100"/>
          <p14:tracePt t="97590" x="3111500" y="3600450"/>
          <p14:tracePt t="97618" x="3111500" y="3606800"/>
          <p14:tracePt t="97629" x="3111500" y="3613150"/>
          <p14:tracePt t="97646" x="3111500" y="3619500"/>
          <p14:tracePt t="97660" x="3111500" y="3625850"/>
          <p14:tracePt t="97679" x="3117850" y="3632200"/>
          <p14:tracePt t="97686" x="3117850" y="3638550"/>
          <p14:tracePt t="97703" x="3117850" y="3651250"/>
          <p14:tracePt t="97719" x="3124200" y="3657600"/>
          <p14:tracePt t="97736" x="3124200" y="3670300"/>
          <p14:tracePt t="97754" x="3130550" y="3683000"/>
          <p14:tracePt t="97770" x="3136900" y="3702050"/>
          <p14:tracePt t="97791" x="3149600" y="3721100"/>
          <p14:tracePt t="97803" x="3168650" y="3746500"/>
          <p14:tracePt t="97819" x="3181350" y="3759200"/>
          <p14:tracePt t="97836" x="3213100" y="3771900"/>
          <p14:tracePt t="97853" x="3244850" y="3790950"/>
          <p14:tracePt t="97869" x="3276600" y="3803650"/>
          <p14:tracePt t="97886" x="3314700" y="3816350"/>
          <p14:tracePt t="97904" x="3365500" y="3835400"/>
          <p14:tracePt t="97919" x="3390900" y="3848100"/>
          <p14:tracePt t="97936" x="3416300" y="3867150"/>
          <p14:tracePt t="97953" x="3435350" y="3892550"/>
          <p14:tracePt t="97969" x="3422650" y="3892550"/>
          <p14:tracePt t="97986" x="3384550" y="3879850"/>
          <p14:tracePt t="98004" x="3321050" y="3860800"/>
          <p14:tracePt t="98019" x="3282950" y="3854450"/>
          <p14:tracePt t="98036" x="3225800" y="3835400"/>
          <p14:tracePt t="98053" x="3162300" y="3803650"/>
          <p14:tracePt t="98069" x="3079750" y="3759200"/>
          <p14:tracePt t="98086" x="3028950" y="3740150"/>
          <p14:tracePt t="98104" x="2971800" y="3740150"/>
          <p14:tracePt t="98119" x="2946400" y="3765550"/>
          <p14:tracePt t="98136" x="2933700" y="3810000"/>
          <p14:tracePt t="98153" x="2927350" y="3848100"/>
          <p14:tracePt t="98170" x="2933700" y="3873500"/>
          <p14:tracePt t="98188" x="2946400" y="3879850"/>
          <p14:tracePt t="98204" x="2997200" y="3905250"/>
          <p14:tracePt t="98219" x="3060700" y="3930650"/>
          <p14:tracePt t="98236" x="3117850" y="3962400"/>
          <p14:tracePt t="98255" x="3225800" y="4006850"/>
          <p14:tracePt t="98271" x="3314700" y="4032250"/>
          <p14:tracePt t="98287" x="3384550" y="4057650"/>
          <p14:tracePt t="98303" x="3473450" y="4083050"/>
          <p14:tracePt t="98319" x="3613150" y="4102100"/>
          <p14:tracePt t="98337" x="3689350" y="4102100"/>
          <p14:tracePt t="98353" x="3803650" y="4083050"/>
          <p14:tracePt t="98369" x="3835400" y="4064000"/>
          <p14:tracePt t="98386" x="3879850" y="4038600"/>
          <p14:tracePt t="98403" x="3943350" y="3987800"/>
          <p14:tracePt t="98419" x="3975100" y="3949700"/>
          <p14:tracePt t="98438" x="4032250" y="3879850"/>
          <p14:tracePt t="98453" x="4057650" y="3822700"/>
          <p14:tracePt t="98469" x="4057650" y="3803650"/>
          <p14:tracePt t="98486" x="4044950" y="3784600"/>
          <p14:tracePt t="98504" x="4025900" y="3771900"/>
          <p14:tracePt t="98519" x="3994150" y="3759200"/>
          <p14:tracePt t="98536" x="3930650" y="3727450"/>
          <p14:tracePt t="98555" x="3848100" y="3708400"/>
          <p14:tracePt t="98569" x="3771900" y="3689350"/>
          <p14:tracePt t="98586" x="3619500" y="3676650"/>
          <p14:tracePt t="98603" x="3511550" y="3670300"/>
          <p14:tracePt t="98619" x="3384550" y="3663950"/>
          <p14:tracePt t="98636" x="3282950" y="3663950"/>
          <p14:tracePt t="98654" x="3219450" y="3663950"/>
          <p14:tracePt t="98669" x="3162300" y="3670300"/>
          <p14:tracePt t="98686" x="3079750" y="3683000"/>
          <p14:tracePt t="98706" x="3022600" y="3695700"/>
          <p14:tracePt t="98719" x="2990850" y="3702050"/>
          <p14:tracePt t="98736" x="2952750" y="3721100"/>
          <p14:tracePt t="98754" x="2940050" y="3733800"/>
          <p14:tracePt t="98769" x="2933700" y="3746500"/>
          <p14:tracePt t="98786" x="2933700" y="3771900"/>
          <p14:tracePt t="98806" x="2946400" y="3784600"/>
          <p14:tracePt t="98820" x="2965450" y="3803650"/>
          <p14:tracePt t="98836" x="2984500" y="3816350"/>
          <p14:tracePt t="98853" x="3003550" y="3835400"/>
          <p14:tracePt t="98873" x="3016250" y="3841750"/>
          <p14:tracePt t="98882" x="3022600" y="3848100"/>
          <p14:tracePt t="98886" x="3028950" y="3848100"/>
          <p14:tracePt t="98903" x="3041650" y="3860800"/>
          <p14:tracePt t="98919" x="3054350" y="3867150"/>
          <p14:tracePt t="98936" x="3079750" y="3886200"/>
          <p14:tracePt t="98953" x="3105150" y="3898900"/>
          <p14:tracePt t="98969" x="3143250" y="3917950"/>
          <p14:tracePt t="98986" x="3213100" y="3943350"/>
          <p14:tracePt t="99003" x="3289300" y="3962400"/>
          <p14:tracePt t="99019" x="3352800" y="3968750"/>
          <p14:tracePt t="99036" x="3384550" y="3975100"/>
          <p14:tracePt t="99053" x="3448050" y="3975100"/>
          <p14:tracePt t="99074" x="3549650" y="3975100"/>
          <p14:tracePt t="99086" x="3600450" y="3981450"/>
          <p14:tracePt t="99103" x="3676650" y="3994150"/>
          <p14:tracePt t="99125" x="3797300" y="4019550"/>
          <p14:tracePt t="99136" x="3854450" y="4032250"/>
          <p14:tracePt t="99153" x="3943350" y="4064000"/>
          <p14:tracePt t="99172" x="4000500" y="4070350"/>
          <p14:tracePt t="99186" x="4044950" y="4057650"/>
          <p14:tracePt t="99203" x="4070350" y="4038600"/>
          <p14:tracePt t="99220" x="4089400" y="4006850"/>
          <p14:tracePt t="99240" x="4095750" y="3968750"/>
          <p14:tracePt t="99254" x="4083050" y="3937000"/>
          <p14:tracePt t="99269" x="4076700" y="3917950"/>
          <p14:tracePt t="99286" x="4064000" y="3898900"/>
          <p14:tracePt t="99303" x="4051300" y="3886200"/>
          <p14:tracePt t="99322" x="4044950" y="3873500"/>
          <p14:tracePt t="99336" x="4038600" y="3873500"/>
          <p14:tracePt t="99353" x="4032250" y="3873500"/>
          <p14:tracePt t="99370" x="4032250" y="3879850"/>
          <p14:tracePt t="99386" x="4025900" y="3886200"/>
          <p14:tracePt t="99437" x="4025900" y="3892550"/>
          <p14:tracePt t="99482" x="4025900" y="3886200"/>
          <p14:tracePt t="99501" x="4019550" y="3886200"/>
          <p14:tracePt t="99509" x="4019550" y="3879850"/>
          <p14:tracePt t="99537" x="4013200" y="3879850"/>
          <p14:tracePt t="99541" x="4013200" y="3873500"/>
          <p14:tracePt t="99605" x="4013200" y="3879850"/>
          <p14:tracePt t="99700" x="4013200" y="3886200"/>
          <p14:tracePt t="99733" x="4013200" y="3892550"/>
          <p14:tracePt t="99865" x="4013200" y="3898900"/>
          <p14:tracePt t="99892" x="4013200" y="3905250"/>
          <p14:tracePt t="99910" x="4013200" y="3911600"/>
          <p14:tracePt t="99923" x="4019550" y="3911600"/>
          <p14:tracePt t="99927" x="4019550" y="3917950"/>
          <p14:tracePt t="99939" x="4019550" y="3924300"/>
          <p14:tracePt t="99952" x="4019550" y="3930650"/>
          <p14:tracePt t="99969" x="4006850" y="3943350"/>
          <p14:tracePt t="99989" x="3987800" y="3968750"/>
          <p14:tracePt t="100002" x="3962400" y="4006850"/>
          <p14:tracePt t="100019" x="3949700" y="4025900"/>
          <p14:tracePt t="100036" x="3943350" y="4032250"/>
          <p14:tracePt t="100052" x="3937000" y="4032250"/>
          <p14:tracePt t="100069" x="3930650" y="4032250"/>
          <p14:tracePt t="102788" x="6261100" y="4013200"/>
          <p14:tracePt t="102799" x="6267450" y="4019550"/>
          <p14:tracePt t="102810" x="6267450" y="4025900"/>
          <p14:tracePt t="102820" x="6267450" y="4044950"/>
          <p14:tracePt t="102839" x="6267450" y="4108450"/>
          <p14:tracePt t="102852" x="6267450" y="4171950"/>
          <p14:tracePt t="102869" x="6267450" y="4235450"/>
          <p14:tracePt t="102888" x="6267450" y="4279900"/>
          <p14:tracePt t="102902" x="6261100" y="4298950"/>
          <p14:tracePt t="102919" x="6254750" y="4311650"/>
          <p14:tracePt t="102939" x="6248400" y="4318000"/>
          <p14:tracePt t="102953" x="6248400" y="4324350"/>
          <p14:tracePt t="102969" x="6242050" y="4324350"/>
          <p14:tracePt t="102989" x="6235700" y="4318000"/>
          <p14:tracePt t="103003" x="6229350" y="4286250"/>
          <p14:tracePt t="103020" x="6229350" y="4235450"/>
          <p14:tracePt t="103041" x="6223000" y="4178300"/>
          <p14:tracePt t="103053" x="6216650" y="4140200"/>
          <p14:tracePt t="105469" x="3632200" y="4146550"/>
          <p14:tracePt t="105476" x="3625850" y="4146550"/>
          <p14:tracePt t="105486" x="3613150" y="4146550"/>
          <p14:tracePt t="105493" x="3600450" y="4152900"/>
          <p14:tracePt t="105502" x="3536950" y="4152900"/>
          <p14:tracePt t="105519" x="3397250" y="4152900"/>
          <p14:tracePt t="105539" x="3295650" y="4152900"/>
          <p14:tracePt t="105556" x="3225800" y="4146550"/>
          <p14:tracePt t="105570" x="3175000" y="4133850"/>
          <p14:tracePt t="105588" x="3130550" y="4127500"/>
          <p14:tracePt t="105604" x="3086100" y="4114800"/>
          <p14:tracePt t="105619" x="3067050" y="4102100"/>
          <p14:tracePt t="105639" x="3041650" y="4089400"/>
          <p14:tracePt t="105653" x="2997200" y="4076700"/>
          <p14:tracePt t="105669" x="2971800" y="4076700"/>
          <p14:tracePt t="105689" x="2927350" y="4070350"/>
          <p14:tracePt t="105703" x="2889250" y="4076700"/>
          <p14:tracePt t="105720" x="2876550" y="4083050"/>
          <p14:tracePt t="105737" x="2882900" y="4095750"/>
          <p14:tracePt t="105754" x="2908300" y="4108450"/>
          <p14:tracePt t="105770" x="2971800" y="4121150"/>
          <p14:tracePt t="105788" x="3098800" y="4133850"/>
          <p14:tracePt t="105804" x="3232150" y="4140200"/>
          <p14:tracePt t="105820" x="3333750" y="4146550"/>
          <p14:tracePt t="105840" x="3467100" y="4152900"/>
          <p14:tracePt t="105857" x="3594100" y="4146550"/>
          <p14:tracePt t="105871" x="3727450" y="4127500"/>
          <p14:tracePt t="105886" x="3835400" y="4095750"/>
          <p14:tracePt t="105903" x="3943350" y="4032250"/>
          <p14:tracePt t="105923" x="3994150" y="3962400"/>
          <p14:tracePt t="105936" x="4000500" y="3930650"/>
          <p14:tracePt t="105954" x="4000500" y="3860800"/>
          <p14:tracePt t="105974" x="3981450" y="3797300"/>
          <p14:tracePt t="105986" x="3930650" y="3740150"/>
          <p14:tracePt t="106009" x="3835400" y="3695700"/>
          <p14:tracePt t="106024" x="3702050" y="3689350"/>
          <p14:tracePt t="106037" x="3600450" y="3683000"/>
          <p14:tracePt t="106054" x="3473450" y="3683000"/>
          <p14:tracePt t="106072" x="3340100" y="3683000"/>
          <p14:tracePt t="106088" x="3244850" y="3695700"/>
          <p14:tracePt t="106106" x="3117850" y="3721100"/>
          <p14:tracePt t="106125" x="2984500" y="3771900"/>
          <p14:tracePt t="106136" x="2921000" y="3803650"/>
          <p14:tracePt t="106153" x="2851150" y="3860800"/>
          <p14:tracePt t="106175" x="2832100" y="3905250"/>
          <p14:tracePt t="106186" x="2838450" y="3943350"/>
          <p14:tracePt t="106205" x="2927350" y="4032250"/>
          <p14:tracePt t="106220" x="3035300" y="4070350"/>
          <p14:tracePt t="106237" x="3194050" y="4076700"/>
          <p14:tracePt t="106254" x="3340100" y="4064000"/>
          <p14:tracePt t="106273" x="3486150" y="4032250"/>
          <p14:tracePt t="106290" x="3581400" y="4006850"/>
          <p14:tracePt t="106309" x="3727450" y="3956050"/>
          <p14:tracePt t="106325" x="3803650" y="3924300"/>
          <p14:tracePt t="106336" x="3835400" y="3892550"/>
          <p14:tracePt t="106356" x="3835400" y="3867150"/>
          <p14:tracePt t="106369" x="3784600" y="3829050"/>
          <p14:tracePt t="106386" x="3708400" y="3803650"/>
          <p14:tracePt t="106406" x="3587750" y="3771900"/>
          <p14:tracePt t="106419" x="3486150" y="3752850"/>
          <p14:tracePt t="106438" x="3333750" y="3721100"/>
          <p14:tracePt t="106454" x="3257550" y="3721100"/>
          <p14:tracePt t="106474" x="3181350" y="3733800"/>
          <p14:tracePt t="106488" x="3155950" y="3784600"/>
          <p14:tracePt t="106503" x="3143250" y="3841750"/>
          <p14:tracePt t="106523" x="3130550" y="3924300"/>
          <p14:tracePt t="106537" x="3130550" y="4006850"/>
          <p14:tracePt t="106554" x="3143250" y="4114800"/>
          <p14:tracePt t="107775" x="4908550" y="4495800"/>
          <p14:tracePt t="107794" x="4908550" y="4489450"/>
          <p14:tracePt t="107802" x="4902200" y="4476750"/>
          <p14:tracePt t="107820" x="4864100" y="4438650"/>
          <p14:tracePt t="107836" x="4800600" y="4387850"/>
          <p14:tracePt t="107853" x="4743450" y="4343400"/>
          <p14:tracePt t="107869" x="4686300" y="4292600"/>
          <p14:tracePt t="107886" x="4635500" y="4248150"/>
          <p14:tracePt t="107903" x="4584700" y="4191000"/>
          <p14:tracePt t="107921" x="4540250" y="4140200"/>
          <p14:tracePt t="107936" x="4489450" y="4064000"/>
          <p14:tracePt t="107952" x="4425950" y="3962400"/>
          <p14:tracePt t="107969" x="4375150" y="3892550"/>
          <p14:tracePt t="107986" x="4330700" y="3841750"/>
          <p14:tracePt t="108003" x="4286250" y="3803650"/>
          <p14:tracePt t="108019" x="4241800" y="3771900"/>
          <p14:tracePt t="108038" x="4191000" y="3746500"/>
          <p14:tracePt t="108055" x="4146550" y="3733800"/>
          <p14:tracePt t="108069" x="4108450" y="3721100"/>
          <p14:tracePt t="108086" x="4076700" y="3714750"/>
          <p14:tracePt t="108103" x="4051300" y="3708400"/>
          <p14:tracePt t="108121" x="4025900" y="3708400"/>
          <p14:tracePt t="108133" x="4000500" y="3714750"/>
          <p14:tracePt t="108153" x="3975100" y="3733800"/>
          <p14:tracePt t="108171" x="3949700" y="3752850"/>
          <p14:tracePt t="108187" x="3930650" y="3765550"/>
          <p14:tracePt t="108203" x="3911600" y="3778250"/>
          <p14:tracePt t="108220" x="3905250" y="3790950"/>
          <p14:tracePt t="108240" x="3892550" y="3803650"/>
          <p14:tracePt t="108252" x="3886200" y="3822700"/>
          <p14:tracePt t="108270" x="3873500" y="3829050"/>
          <p14:tracePt t="108290" x="3873500" y="3841750"/>
          <p14:tracePt t="108321" x="3873500" y="3848100"/>
          <p14:tracePt t="108348" x="3873500" y="3841750"/>
          <p14:tracePt t="108359" x="3867150" y="3841750"/>
          <p14:tracePt t="108416" x="3860800" y="3841750"/>
          <p14:tracePt t="108442" x="3860800" y="3835400"/>
          <p14:tracePt t="109918" x="4997450" y="5346700"/>
          <p14:tracePt t="109946" x="4991100" y="5346700"/>
          <p14:tracePt t="109968" x="4984750" y="5346700"/>
          <p14:tracePt t="109986" x="4978400" y="5346700"/>
          <p14:tracePt t="110003" x="4972050" y="5346700"/>
          <p14:tracePt t="110020" x="4972050" y="5353050"/>
          <p14:tracePt t="110037" x="4965700" y="5359400"/>
          <p14:tracePt t="110057" x="4959350" y="5372100"/>
          <p14:tracePt t="110069" x="4953000" y="5378450"/>
          <p14:tracePt t="110128" x="4711700" y="5194300"/>
          <p14:tracePt t="110408" x="3600450" y="4406900"/>
          <p14:tracePt t="110440" x="3600450" y="4413250"/>
          <p14:tracePt t="110452" x="3594100" y="4419600"/>
          <p14:tracePt t="110470" x="3568700" y="4451350"/>
          <p14:tracePt t="110477" x="3556000" y="4470400"/>
          <p14:tracePt t="110487" x="3536950" y="4489450"/>
          <p14:tracePt t="110503" x="3498850" y="4495800"/>
          <p14:tracePt t="110519" x="3454400" y="4483100"/>
          <p14:tracePt t="110537" x="3409950" y="4451350"/>
          <p14:tracePt t="110554" x="3346450" y="4406900"/>
          <p14:tracePt t="110569" x="3308350" y="4375150"/>
          <p14:tracePt t="110590" x="3251200" y="4343400"/>
          <p14:tracePt t="110604" x="3175000" y="4298950"/>
          <p14:tracePt t="110621" x="3136900" y="4286250"/>
          <p14:tracePt t="110638" x="3086100" y="4286250"/>
          <p14:tracePt t="110654" x="3067050" y="4318000"/>
          <p14:tracePt t="110669" x="3060700" y="4349750"/>
          <p14:tracePt t="110686" x="3054350" y="4381500"/>
          <p14:tracePt t="110706" x="3041650" y="4400550"/>
          <p14:tracePt t="110719" x="3035300" y="4400550"/>
          <p14:tracePt t="110737" x="3022600" y="4387850"/>
          <p14:tracePt t="110754" x="3022600" y="4368800"/>
          <p14:tracePt t="110769" x="3022600" y="4349750"/>
          <p14:tracePt t="110789" x="3022600" y="4330700"/>
          <p14:tracePt t="110803" x="3022600" y="4305300"/>
          <p14:tracePt t="110820" x="3022600" y="4279900"/>
          <p14:tracePt t="110839" x="3028950" y="4267200"/>
          <p14:tracePt t="110853" x="3041650" y="4248150"/>
          <p14:tracePt t="110938" x="3162300" y="4216400"/>
          <p14:tracePt t="110954" x="3206750" y="4203700"/>
          <p14:tracePt t="110969" x="3251200" y="4197350"/>
          <p14:tracePt t="110995" x="3282950" y="4184650"/>
          <p14:tracePt t="111003" x="3327400" y="4178300"/>
          <p14:tracePt t="111024" x="3390900" y="4165600"/>
          <p14:tracePt t="111039" x="3422650" y="4159250"/>
          <p14:tracePt t="111053" x="3479800" y="4152900"/>
          <p14:tracePt t="111074" x="3517900" y="4152900"/>
          <p14:tracePt t="111086" x="3543300" y="4152900"/>
          <p14:tracePt t="111105" x="3568700" y="4159250"/>
          <p14:tracePt t="111119" x="3587750" y="4171950"/>
          <p14:tracePt t="111138" x="3600450" y="4178300"/>
          <p14:tracePt t="111153" x="3606800" y="4203700"/>
          <p14:tracePt t="111172" x="3619500" y="4216400"/>
          <p14:tracePt t="111188" x="3625850" y="4229100"/>
          <p14:tracePt t="111207" x="3638550" y="4241800"/>
          <p14:tracePt t="111219" x="3651250" y="4248150"/>
          <p14:tracePt t="111237" x="3657600" y="4254500"/>
          <p14:tracePt t="111257" x="3670300" y="4254500"/>
          <p14:tracePt t="111269" x="3676650" y="4260850"/>
          <p14:tracePt t="111287" x="3683000" y="4267200"/>
          <p14:tracePt t="111304" x="3695700" y="4273550"/>
          <p14:tracePt t="111320" x="3702050" y="4279900"/>
          <p14:tracePt t="111336" x="3708400" y="4286250"/>
          <p14:tracePt t="111354" x="3714750" y="4292600"/>
          <p14:tracePt t="111373" x="3721100" y="4298950"/>
          <p14:tracePt t="111386" x="3727450" y="4298950"/>
          <p14:tracePt t="111404" x="3727450" y="4305300"/>
          <p14:tracePt t="111425" x="3733800" y="4305300"/>
          <p14:tracePt t="111436" x="3733800" y="4311650"/>
          <p14:tracePt t="111454" x="3740150" y="4311650"/>
          <p14:tracePt t="111473" x="3740150" y="4318000"/>
          <p14:tracePt t="111486" x="3752850" y="4318000"/>
          <p14:tracePt t="111503" x="3759200" y="4311650"/>
          <p14:tracePt t="111520" x="3765550" y="4311650"/>
          <p14:tracePt t="111536" x="3778250" y="4311650"/>
          <p14:tracePt t="111556" x="3784600" y="4305300"/>
          <p14:tracePt t="111569" x="3797300" y="4298950"/>
          <p14:tracePt t="111586" x="3810000" y="4292600"/>
          <p14:tracePt t="111603" x="3822700" y="4292600"/>
          <p14:tracePt t="111619" x="3841750" y="4292600"/>
          <p14:tracePt t="111636" x="3860800" y="4292600"/>
          <p14:tracePt t="111656" x="3873500" y="4292600"/>
          <p14:tracePt t="111670" x="3886200" y="4298950"/>
          <p14:tracePt t="111687" x="3886200" y="4305300"/>
          <p14:tracePt t="111703" x="3892550" y="4324350"/>
          <p14:tracePt t="111723" x="3892550" y="4337050"/>
          <p14:tracePt t="111740" x="3879850" y="4349750"/>
          <p14:tracePt t="111753" x="3867150" y="4356100"/>
          <p14:tracePt t="111769" x="3854450" y="4362450"/>
          <p14:tracePt t="111786" x="3841750" y="4356100"/>
          <p14:tracePt t="111805" x="3822700" y="4349750"/>
          <p14:tracePt t="111821" x="3803650" y="4343400"/>
          <p14:tracePt t="111836" x="3790950" y="4337050"/>
          <p14:tracePt t="111853" x="3784600" y="4337050"/>
          <p14:tracePt t="111872" x="3778250" y="4337050"/>
          <p14:tracePt t="111886" x="3771900" y="4337050"/>
          <p14:tracePt t="111917" x="3778250" y="4330700"/>
          <p14:tracePt t="111936" x="3784600" y="4330700"/>
          <p14:tracePt t="111949" x="3790950" y="4330700"/>
          <p14:tracePt t="111953" x="3797300" y="4330700"/>
          <p14:tracePt t="111974" x="3810000" y="4337050"/>
          <p14:tracePt t="111986" x="3829050" y="4337050"/>
          <p14:tracePt t="112004" x="3848100" y="4337050"/>
          <p14:tracePt t="112019" x="3867150" y="4337050"/>
          <p14:tracePt t="112036" x="3892550" y="4330700"/>
          <p14:tracePt t="112053" x="3911600" y="4330700"/>
          <p14:tracePt t="112072" x="3943350" y="4324350"/>
          <p14:tracePt t="112086" x="3968750" y="4318000"/>
          <p14:tracePt t="112103" x="3994150" y="4311650"/>
          <p14:tracePt t="112125" x="4019550" y="4311650"/>
          <p14:tracePt t="112136" x="4044950" y="4305300"/>
          <p14:tracePt t="112153" x="4057650" y="4298950"/>
          <p14:tracePt t="112171" x="4076700" y="4298950"/>
          <p14:tracePt t="112186" x="4089400" y="4298950"/>
          <p14:tracePt t="112203" x="4102100" y="4298950"/>
          <p14:tracePt t="112220" x="4121150" y="4298950"/>
          <p14:tracePt t="112236" x="4133850" y="4298950"/>
          <p14:tracePt t="112258" x="4152900" y="4292600"/>
          <p14:tracePt t="112269" x="4171950" y="4286250"/>
          <p14:tracePt t="112286" x="4197350" y="4273550"/>
          <p14:tracePt t="112303" x="4216400" y="4260850"/>
          <p14:tracePt t="112320" x="4222750" y="4254500"/>
          <p14:tracePt t="112336" x="4216400" y="4248150"/>
          <p14:tracePt t="112353" x="4197350" y="4248150"/>
          <p14:tracePt t="112369" x="4171950" y="4267200"/>
          <p14:tracePt t="112386" x="4140200" y="4273550"/>
          <p14:tracePt t="112403" x="4108450" y="4286250"/>
          <p14:tracePt t="112420" x="4083050" y="4286250"/>
          <p14:tracePt t="112436" x="4057650" y="4292600"/>
          <p14:tracePt t="112453" x="4044950" y="4292600"/>
          <p14:tracePt t="112470" x="4038600" y="4286250"/>
          <p14:tracePt t="112503" x="4038600" y="4279900"/>
          <p14:tracePt t="112520" x="4044950" y="4267200"/>
          <p14:tracePt t="112536" x="4044950" y="4260850"/>
          <p14:tracePt t="112553" x="4051300" y="4248150"/>
          <p14:tracePt t="112570" x="4051300" y="4216400"/>
          <p14:tracePt t="112587" x="4057650" y="4191000"/>
          <p14:tracePt t="116359" x="5181600" y="4222750"/>
          <p14:tracePt t="116370" x="5175250" y="4222750"/>
          <p14:tracePt t="116382" x="5168900" y="4222750"/>
          <p14:tracePt t="116386" x="5162550" y="4222750"/>
          <p14:tracePt t="116403" x="5105400" y="4216400"/>
          <p14:tracePt t="116419" x="5048250" y="4216400"/>
          <p14:tracePt t="116437" x="4927600" y="4210050"/>
          <p14:tracePt t="116454" x="4819650" y="4210050"/>
          <p14:tracePt t="116469" x="4705350" y="4216400"/>
          <p14:tracePt t="116489" x="4578350" y="4222750"/>
          <p14:tracePt t="116504" x="4387850" y="4229100"/>
          <p14:tracePt t="116519" x="4241800" y="4235450"/>
          <p14:tracePt t="116536" x="4133850" y="4241800"/>
          <p14:tracePt t="116553" x="4044950" y="4254500"/>
          <p14:tracePt t="116570" x="3962400" y="4267200"/>
          <p14:tracePt t="116591" x="3879850" y="4279900"/>
          <p14:tracePt t="116603" x="3803650" y="4279900"/>
          <p14:tracePt t="116620" x="3740150" y="4273550"/>
          <p14:tracePt t="116636" x="3683000" y="4279900"/>
          <p14:tracePt t="116654" x="3638550" y="4292600"/>
          <p14:tracePt t="116669" x="3613150" y="4305300"/>
          <p14:tracePt t="116686" x="3594100" y="4311650"/>
          <p14:tracePt t="116704" x="3587750" y="4311650"/>
          <p14:tracePt t="116719" x="3594100" y="4311650"/>
          <p14:tracePt t="116736" x="3606800" y="4311650"/>
          <p14:tracePt t="116754" x="3638550" y="4305300"/>
          <p14:tracePt t="116773" x="3657600" y="4279900"/>
          <p14:tracePt t="116786" x="3663950" y="4260850"/>
          <p14:tracePt t="116804" x="3663950" y="4241800"/>
          <p14:tracePt t="116819" x="3670300" y="4222750"/>
          <p14:tracePt t="116836" x="3670300" y="4203700"/>
          <p14:tracePt t="116854" x="3657600" y="4191000"/>
          <p14:tracePt t="116869" x="3638550" y="4184650"/>
          <p14:tracePt t="116887" x="3613150" y="4171950"/>
          <p14:tracePt t="116903" x="3562350" y="4165600"/>
          <p14:tracePt t="116920" x="3543300" y="4165600"/>
          <p14:tracePt t="116940" x="3517900" y="4191000"/>
          <p14:tracePt t="116953" x="3498850" y="4235450"/>
          <p14:tracePt t="116970" x="3492500" y="4292600"/>
          <p14:tracePt t="116990" x="3492500" y="4343400"/>
          <p14:tracePt t="117003" x="3505200" y="4375150"/>
          <p14:tracePt t="117019" x="3524250" y="4413250"/>
          <p14:tracePt t="117038" x="3575050" y="4445000"/>
          <p14:tracePt t="117053" x="3613150" y="4457700"/>
          <p14:tracePt t="117071" x="3663950" y="4457700"/>
          <p14:tracePt t="117081" x="3702050" y="4445000"/>
          <p14:tracePt t="117086" x="3740150" y="4419600"/>
          <p14:tracePt t="117103" x="3765550" y="4368800"/>
          <p14:tracePt t="117121" x="3765550" y="4311650"/>
          <p14:tracePt t="117136" x="3746500" y="4260850"/>
          <p14:tracePt t="117153" x="3733800" y="4235450"/>
          <p14:tracePt t="117169" x="3683000" y="4197350"/>
          <p14:tracePt t="117190" x="3613150" y="4184650"/>
          <p14:tracePt t="117203" x="3581400" y="4191000"/>
          <p14:tracePt t="117221" x="3543300" y="4222750"/>
          <p14:tracePt t="117237" x="3524250" y="4273550"/>
          <p14:tracePt t="117253" x="3530600" y="4324350"/>
          <p14:tracePt t="117274" x="3562350" y="4375150"/>
          <p14:tracePt t="117289" x="3619500" y="4413250"/>
          <p14:tracePt t="117303" x="3657600" y="4419600"/>
          <p14:tracePt t="117321" x="3708400" y="4406900"/>
          <p14:tracePt t="117337" x="3759200" y="4356100"/>
          <p14:tracePt t="117353" x="3778250" y="4292600"/>
          <p14:tracePt t="117371" x="3778250" y="4248150"/>
          <p14:tracePt t="117388" x="3752850" y="4191000"/>
          <p14:tracePt t="117406" x="3714750" y="4159250"/>
          <p14:tracePt t="117419" x="3670300" y="4152900"/>
          <p14:tracePt t="117440" x="3619500" y="4171950"/>
          <p14:tracePt t="117454" x="3562350" y="4216400"/>
          <p14:tracePt t="117470" x="3543300" y="4254500"/>
          <p14:tracePt t="117492" x="3536950" y="4311650"/>
          <p14:tracePt t="117510" x="3587750" y="4413250"/>
          <p14:tracePt t="117520" x="3613150" y="4438650"/>
          <p14:tracePt t="117537" x="3663950" y="4451350"/>
          <p14:tracePt t="117553" x="3733800" y="4419600"/>
          <p14:tracePt t="117570" x="3771900" y="4381500"/>
          <p14:tracePt t="117593" x="3810000" y="4318000"/>
          <p14:tracePt t="117603" x="3816350" y="4273550"/>
          <p14:tracePt t="117621" x="3797300" y="4203700"/>
          <p14:tracePt t="117639" x="3765550" y="4171950"/>
          <p14:tracePt t="117654" x="3714750" y="4159250"/>
          <p14:tracePt t="117670" x="3670300" y="4152900"/>
          <p14:tracePt t="117690" x="3606800" y="4165600"/>
          <p14:tracePt t="117703" x="3556000" y="4222750"/>
          <p14:tracePt t="117720" x="3549650" y="4273550"/>
          <p14:tracePt t="117740" x="3556000" y="4324350"/>
          <p14:tracePt t="117762" x="3581400" y="4368800"/>
          <p14:tracePt t="117770" x="3600450" y="4381500"/>
          <p14:tracePt t="117789" x="3632200" y="4387850"/>
          <p14:tracePt t="117806" x="3644900" y="4381500"/>
          <p14:tracePt t="117824" x="3663950" y="4368800"/>
          <p14:tracePt t="117839" x="3663950" y="4362450"/>
          <p14:tracePt t="117853" x="3670300" y="4349750"/>
          <p14:tracePt t="117872" x="3670300" y="4343400"/>
          <p14:tracePt t="117890" x="3663950" y="4337050"/>
          <p14:tracePt t="117911" x="3657600" y="4330700"/>
          <p14:tracePt t="117945" x="3657600" y="4337050"/>
          <p14:tracePt t="118025" x="3657600" y="4330700"/>
          <p14:tracePt t="118038" x="3657600" y="4324350"/>
          <p14:tracePt t="118054" x="3651250" y="4311650"/>
          <p14:tracePt t="118069" x="3651250" y="4298950"/>
          <p14:tracePt t="118088" x="3651250" y="4279900"/>
          <p14:tracePt t="118104" x="3651250" y="4267200"/>
          <p14:tracePt t="118120" x="3644900" y="4248150"/>
          <p14:tracePt t="118138" x="3644900" y="4229100"/>
          <p14:tracePt t="118153" x="3644900" y="4216400"/>
          <p14:tracePt t="118186" x="3638550" y="4216400"/>
          <p14:tracePt t="118204" x="3625850" y="4210050"/>
          <p14:tracePt t="118223" x="3619500" y="4210050"/>
          <p14:tracePt t="118253" x="3613150" y="4210050"/>
          <p14:tracePt t="118311" x="3613150" y="4216400"/>
          <p14:tracePt t="118352" x="3619500" y="4216400"/>
          <p14:tracePt t="118366" x="3625850" y="4216400"/>
          <p14:tracePt t="118369" x="3625850" y="4222750"/>
          <p14:tracePt t="118406" x="3632200" y="4222750"/>
          <p14:tracePt t="118426" x="3638550" y="4222750"/>
          <p14:tracePt t="118436" x="3638550" y="4216400"/>
          <p14:tracePt t="118454" x="3638550" y="4210050"/>
          <p14:tracePt t="118469" x="3632200" y="4197350"/>
          <p14:tracePt t="118486" x="3625850" y="4184650"/>
          <p14:tracePt t="118509" x="3625850" y="4178300"/>
          <p14:tracePt t="118519" x="3613150" y="4171950"/>
          <p14:tracePt t="118540" x="3606800" y="4171950"/>
          <p14:tracePt t="118554" x="3600450" y="4171950"/>
          <p14:tracePt t="118572" x="3587750" y="4171950"/>
          <p14:tracePt t="118587" x="3581400" y="4171950"/>
          <p14:tracePt t="118603" x="3575050" y="4178300"/>
          <p14:tracePt t="118619" x="3575050" y="4184650"/>
          <p14:tracePt t="118637" x="3575050" y="4191000"/>
          <p14:tracePt t="118653" x="3575050" y="4203700"/>
          <p14:tracePt t="118670" x="3575050" y="4210050"/>
          <p14:tracePt t="118688" x="3581400" y="4210050"/>
          <p14:tracePt t="118703" x="3587750" y="4210050"/>
          <p14:tracePt t="118719" x="3594100" y="4210050"/>
          <p14:tracePt t="118736" x="3600450" y="4210050"/>
          <p14:tracePt t="118753" x="3606800" y="4210050"/>
          <p14:tracePt t="118769" x="3613150" y="4210050"/>
          <p14:tracePt t="118804" x="3619500" y="4210050"/>
          <p14:tracePt t="118851" x="3619500" y="4203700"/>
          <p14:tracePt t="118904" x="3613150" y="4197350"/>
          <p14:tracePt t="118940" x="3613150" y="4191000"/>
          <p14:tracePt t="119059" x="3613150" y="4184650"/>
          <p14:tracePt t="119068" x="3619500" y="4184650"/>
          <p14:tracePt t="119120" x="3619500" y="4178300"/>
          <p14:tracePt t="119150" x="3619500" y="4171950"/>
          <p14:tracePt t="119159" x="3613150" y="4171950"/>
          <p14:tracePt t="119182" x="3606800" y="4171950"/>
          <p14:tracePt t="119208" x="3600450" y="4171950"/>
          <p14:tracePt t="119222" x="3587750" y="4171950"/>
          <p14:tracePt t="119232" x="3581400" y="4171950"/>
          <p14:tracePt t="119236" x="3581400" y="4178300"/>
          <p14:tracePt t="119253" x="3568700" y="4191000"/>
          <p14:tracePt t="119272" x="3556000" y="4210050"/>
          <p14:tracePt t="119286" x="3549650" y="4235450"/>
          <p14:tracePt t="119304" x="3543300" y="4254500"/>
          <p14:tracePt t="119319" x="3543300" y="4279900"/>
          <p14:tracePt t="119336" x="3556000" y="4305300"/>
          <p14:tracePt t="119353" x="3562350" y="4337050"/>
          <p14:tracePt t="119371" x="3581400" y="4368800"/>
          <p14:tracePt t="119386" x="3600450" y="4387850"/>
          <p14:tracePt t="119403" x="3625850" y="4400550"/>
          <p14:tracePt t="119421" x="3657600" y="4406900"/>
          <p14:tracePt t="119436" x="3695700" y="4406900"/>
          <p14:tracePt t="119453" x="3727450" y="4394200"/>
          <p14:tracePt t="119470" x="3752850" y="4381500"/>
          <p14:tracePt t="119490" x="3765550" y="4349750"/>
          <p14:tracePt t="119503" x="3771900" y="4318000"/>
          <p14:tracePt t="119519" x="3771900" y="4286250"/>
          <p14:tracePt t="119537" x="3765550" y="4248150"/>
          <p14:tracePt t="119553" x="3752850" y="4216400"/>
          <p14:tracePt t="119570" x="3733800" y="4191000"/>
          <p14:tracePt t="119592" x="3708400" y="4165600"/>
          <p14:tracePt t="119603" x="3689350" y="4159250"/>
          <p14:tracePt t="119619" x="3644900" y="4146550"/>
          <p14:tracePt t="119637" x="3600450" y="4146550"/>
          <p14:tracePt t="119653" x="3575050" y="4159250"/>
          <p14:tracePt t="119669" x="3549650" y="4184650"/>
          <p14:tracePt t="119691" x="3530600" y="4235450"/>
          <p14:tracePt t="119704" x="3517900" y="4260850"/>
          <p14:tracePt t="119720" x="3517900" y="4292600"/>
          <p14:tracePt t="119737" x="3517900" y="4324350"/>
          <p14:tracePt t="119753" x="3517900" y="4343400"/>
          <p14:tracePt t="119770" x="3536950" y="4375150"/>
          <p14:tracePt t="119787" x="3575050" y="4419600"/>
          <p14:tracePt t="119804" x="3619500" y="4451350"/>
          <p14:tracePt t="119819" x="3657600" y="4451350"/>
          <p14:tracePt t="119837" x="3708400" y="4438650"/>
          <p14:tracePt t="119853" x="3733800" y="4425950"/>
          <p14:tracePt t="119870" x="3759200" y="4394200"/>
          <p14:tracePt t="119891" x="3771900" y="4349750"/>
          <p14:tracePt t="119903" x="3778250" y="4298950"/>
          <p14:tracePt t="119921" x="3778250" y="4267200"/>
          <p14:tracePt t="119938" x="3771900" y="4235450"/>
          <p14:tracePt t="119954" x="3752850" y="4210050"/>
          <p14:tracePt t="119971" x="3740150" y="4203700"/>
          <p14:tracePt t="119990" x="3721100" y="4197350"/>
          <p14:tracePt t="120004" x="3683000" y="4191000"/>
          <p14:tracePt t="120020" x="3663950" y="4191000"/>
          <p14:tracePt t="120038" x="3625850" y="4197350"/>
          <p14:tracePt t="120054" x="3613150" y="4203700"/>
          <p14:tracePt t="120069" x="3606800" y="4216400"/>
          <p14:tracePt t="120088" x="3606800" y="4222750"/>
          <p14:tracePt t="120103" x="3600450" y="4241800"/>
          <p14:tracePt t="120120" x="3600450" y="4248150"/>
          <p14:tracePt t="120153" x="3606800" y="4254500"/>
          <p14:tracePt t="120187" x="3606800" y="4260850"/>
          <p14:tracePt t="120210" x="3606800" y="4254500"/>
          <p14:tracePt t="120258" x="3606800" y="4248150"/>
          <p14:tracePt t="120298" x="3613150" y="4254500"/>
          <p14:tracePt t="120333" x="3613150" y="4260850"/>
          <p14:tracePt t="120343" x="3619500" y="4260850"/>
          <p14:tracePt t="120383" x="3625850" y="4260850"/>
          <p14:tracePt t="120448" x="3632200" y="4267200"/>
          <p14:tracePt t="120483" x="3638550" y="4267200"/>
          <p14:tracePt t="120487" x="3638550" y="4273550"/>
          <p14:tracePt t="120520" x="3644900" y="4279900"/>
          <p14:tracePt t="120553" x="3644900" y="4286250"/>
          <p14:tracePt t="120571" x="3651250" y="4286250"/>
          <p14:tracePt t="120601" x="3644900" y="4292600"/>
          <p14:tracePt t="120649" x="3644900" y="4286250"/>
          <p14:tracePt t="120684" x="3644900" y="4279900"/>
          <p14:tracePt t="120715" x="3644900" y="4273550"/>
          <p14:tracePt t="120773" x="3651250" y="4273550"/>
          <p14:tracePt t="120805" x="3657600" y="4273550"/>
          <p14:tracePt t="120873" x="3663950" y="4273550"/>
          <p14:tracePt t="120896" x="3663950" y="4267200"/>
          <p14:tracePt t="120980" x="3670300" y="4267200"/>
          <p14:tracePt t="121020" x="3670300" y="4260850"/>
          <p14:tracePt t="121032" x="3676650" y="4260850"/>
          <p14:tracePt t="121131" x="3683000" y="4260850"/>
          <p14:tracePt t="121169" x="3683000" y="4267200"/>
          <p14:tracePt t="121230" x="3683000" y="4273550"/>
          <p14:tracePt t="121252" x="3683000" y="4267200"/>
          <p14:tracePt t="121320" x="3689350" y="4267200"/>
          <p14:tracePt t="121362" x="3689350" y="4273550"/>
          <p14:tracePt t="121404" x="3683000" y="4273550"/>
          <p14:tracePt t="121466" x="3676650" y="4273550"/>
          <p14:tracePt t="121481" x="3676650" y="4267200"/>
          <p14:tracePt t="121499" x="3670300" y="4267200"/>
          <p14:tracePt t="121503" x="3663950" y="4260850"/>
          <p14:tracePt t="121536" x="3657600" y="4254500"/>
          <p14:tracePt t="121553" x="3663950" y="4254500"/>
          <p14:tracePt t="121571" x="3663950" y="4260850"/>
          <p14:tracePt t="121587" x="3676650" y="4260850"/>
          <p14:tracePt t="121603" x="3683000" y="4267200"/>
          <p14:tracePt t="121621" x="3683000" y="4273550"/>
          <p14:tracePt t="121636" x="3689350" y="4279900"/>
          <p14:tracePt t="121657" x="3689350" y="4286250"/>
          <p14:tracePt t="121671" x="3695700" y="4286250"/>
          <p14:tracePt t="121695" x="3702050" y="4286250"/>
          <p14:tracePt t="121703" x="3702050" y="4279900"/>
          <p14:tracePt t="121760" x="3702050" y="4273550"/>
          <p14:tracePt t="121830" x="3708400" y="4273550"/>
          <p14:tracePt t="121852" x="3708400" y="4279900"/>
          <p14:tracePt t="121867" x="3708400" y="4286250"/>
          <p14:tracePt t="121872" x="3714750" y="4286250"/>
          <p14:tracePt t="121907" x="3714750" y="4292600"/>
          <p14:tracePt t="121951" x="3721100" y="4292600"/>
          <p14:tracePt t="121985" x="3721100" y="4298950"/>
          <p14:tracePt t="122119" x="3714750" y="4298950"/>
          <p14:tracePt t="122200" x="3714750" y="4292600"/>
          <p14:tracePt t="122242" x="3714750" y="4298950"/>
          <p14:tracePt t="122309" x="3721100" y="4298950"/>
          <p14:tracePt t="122436" x="3721100" y="4305300"/>
          <p14:tracePt t="122564" x="3721100" y="4298950"/>
          <p14:tracePt t="122637" x="3714750" y="4298950"/>
          <p14:tracePt t="122668" x="3714750" y="4292600"/>
          <p14:tracePt t="122758" x="3708400" y="4292600"/>
          <p14:tracePt t="122788" x="3708400" y="4286250"/>
          <p14:tracePt t="122808" x="3708400" y="4279900"/>
          <p14:tracePt t="122816" x="3702050" y="4279900"/>
          <p14:tracePt t="122822" x="3702050" y="4273550"/>
          <p14:tracePt t="122837" x="3695700" y="4267200"/>
          <p14:tracePt t="122853" x="3683000" y="4248150"/>
          <p14:tracePt t="122870" x="3663950" y="4235450"/>
          <p14:tracePt t="122893" x="3638550" y="4216400"/>
          <p14:tracePt t="122903" x="3594100" y="4184650"/>
          <p14:tracePt t="122920" x="3543300" y="4159250"/>
          <p14:tracePt t="122941" x="3511550" y="4152900"/>
          <p14:tracePt t="122953" x="3473450" y="4140200"/>
          <p14:tracePt t="122972" x="3429000" y="4140200"/>
          <p14:tracePt t="122987" x="3403600" y="4133850"/>
          <p14:tracePt t="123008" x="3365500" y="4133850"/>
          <p14:tracePt t="123020" x="3333750" y="4127500"/>
          <p14:tracePt t="123037" x="3302000" y="4127500"/>
          <p14:tracePt t="123054" x="3276600" y="4127500"/>
          <p14:tracePt t="123070" x="3257550" y="4133850"/>
          <p14:tracePt t="123087" x="3251200" y="4140200"/>
          <p14:tracePt t="123104" x="3238500" y="4140200"/>
          <p14:tracePt t="123120" x="3225800" y="4133850"/>
          <p14:tracePt t="123137" x="3213100" y="4127500"/>
          <p14:tracePt t="123154" x="3194050" y="4127500"/>
          <p14:tracePt t="123174" x="3181350" y="4127500"/>
          <p14:tracePt t="123188" x="3162300" y="4127500"/>
          <p14:tracePt t="123203" x="3130550" y="4127500"/>
          <p14:tracePt t="123226" x="3105150" y="4133850"/>
          <p14:tracePt t="123239" x="3086100" y="4140200"/>
          <p14:tracePt t="123254" x="3054350" y="4159250"/>
          <p14:tracePt t="123276" x="3035300" y="4184650"/>
          <p14:tracePt t="123289" x="3009900" y="4203700"/>
          <p14:tracePt t="123304" x="2997200" y="4222750"/>
          <p14:tracePt t="123325" x="2984500" y="4241800"/>
          <p14:tracePt t="123339" x="2978150" y="4273550"/>
          <p14:tracePt t="123353" x="2978150" y="4305300"/>
          <p14:tracePt t="123370" x="2978150" y="4324350"/>
          <p14:tracePt t="123391" x="2984500" y="4356100"/>
          <p14:tracePt t="123403" x="3016250" y="4400550"/>
          <p14:tracePt t="123425" x="3067050" y="4425950"/>
          <p14:tracePt t="123436" x="3117850" y="4451350"/>
          <p14:tracePt t="123454" x="3175000" y="4451350"/>
          <p14:tracePt t="123471" x="3206750" y="4432300"/>
          <p14:tracePt t="123486" x="3244850" y="4375150"/>
          <p14:tracePt t="123503" x="3251200" y="4318000"/>
          <p14:tracePt t="123520" x="3244850" y="4260850"/>
          <p14:tracePt t="123538" x="3225800" y="4216400"/>
          <p14:tracePt t="123553" x="3206750" y="4191000"/>
          <p14:tracePt t="123570" x="3187700" y="4178300"/>
          <p14:tracePt t="123586" x="3143250" y="4171950"/>
          <p14:tracePt t="123604" x="3086100" y="4171950"/>
          <p14:tracePt t="123620" x="3035300" y="4184650"/>
          <p14:tracePt t="123637" x="3003550" y="4203700"/>
          <p14:tracePt t="123658" x="2978150" y="4229100"/>
          <p14:tracePt t="123670" x="2959100" y="4267200"/>
          <p14:tracePt t="123687" x="2952750" y="4298950"/>
          <p14:tracePt t="123703" x="2978150" y="4394200"/>
          <p14:tracePt t="123720" x="3022600" y="4425950"/>
          <p14:tracePt t="123737" x="3079750" y="4445000"/>
          <p14:tracePt t="123753" x="3130550" y="4438650"/>
          <p14:tracePt t="123770" x="3175000" y="4400550"/>
          <p14:tracePt t="123787" x="3187700" y="4343400"/>
          <p14:tracePt t="123803" x="3187700" y="4286250"/>
          <p14:tracePt t="123820" x="3168650" y="4248150"/>
          <p14:tracePt t="123836" x="3130550" y="4210050"/>
          <p14:tracePt t="123853" x="3098800" y="4210050"/>
          <p14:tracePt t="123871" x="3073400" y="4216400"/>
          <p14:tracePt t="123886" x="3041650" y="4235450"/>
          <p14:tracePt t="123888" x="3035300" y="4241800"/>
          <p14:tracePt t="123903" x="3016250" y="4254500"/>
          <p14:tracePt t="123922" x="3009900" y="4273550"/>
          <p14:tracePt t="123936" x="3009900" y="4279900"/>
          <p14:tracePt t="123953" x="3016250" y="4286250"/>
          <p14:tracePt t="123970" x="3022600" y="4292600"/>
          <p14:tracePt t="123987" x="3028950" y="4292600"/>
          <p14:tracePt t="124043" x="3028950" y="4298950"/>
          <p14:tracePt t="124064" x="3028950" y="4305300"/>
          <p14:tracePt t="124105" x="3028950" y="4311650"/>
          <p14:tracePt t="124134" x="3035300" y="4311650"/>
          <p14:tracePt t="124294" x="3035300" y="4318000"/>
          <p14:tracePt t="124298" x="3041650" y="4318000"/>
          <p14:tracePt t="124306" x="3041650" y="4324350"/>
          <p14:tracePt t="124329" x="3041650" y="4330700"/>
          <p14:tracePt t="124360" x="3035300" y="4330700"/>
          <p14:tracePt t="124386" x="3028950" y="4330700"/>
          <p14:tracePt t="124393" x="3022600" y="4330700"/>
          <p14:tracePt t="124407" x="3016250" y="4330700"/>
          <p14:tracePt t="124421" x="3003550" y="4324350"/>
          <p14:tracePt t="124436" x="2990850" y="4318000"/>
          <p14:tracePt t="124453" x="2984500" y="4305300"/>
          <p14:tracePt t="124470" x="2978150" y="4292600"/>
          <p14:tracePt t="124486" x="2971800" y="4292600"/>
          <p14:tracePt t="124520" x="2971800" y="4298950"/>
          <p14:tracePt t="124536" x="2978150" y="4305300"/>
          <p14:tracePt t="124553" x="2984500" y="4311650"/>
          <p14:tracePt t="124570" x="2990850" y="4318000"/>
          <p14:tracePt t="124590" x="3003550" y="4324350"/>
          <p14:tracePt t="124604" x="3009900" y="4324350"/>
          <p14:tracePt t="124620" x="3016250" y="4318000"/>
          <p14:tracePt t="124640" x="3016250" y="4311650"/>
          <p14:tracePt t="124670" x="3016250" y="4305300"/>
          <p14:tracePt t="124703" x="3009900" y="4305300"/>
          <p14:tracePt t="124745" x="3009900" y="4311650"/>
          <p14:tracePt t="124791" x="3009900" y="4318000"/>
          <p14:tracePt t="124874" x="3016250" y="4318000"/>
          <p14:tracePt t="124883" x="3016250" y="4324350"/>
          <p14:tracePt t="124899" x="3016250" y="4330700"/>
          <p14:tracePt t="124930" x="3022600" y="4330700"/>
          <p14:tracePt t="124993" x="3022600" y="4337050"/>
          <p14:tracePt t="125040" x="3022600" y="4330700"/>
          <p14:tracePt t="125068" x="3022600" y="4324350"/>
          <p14:tracePt t="125186" x="3022600" y="4330700"/>
          <p14:tracePt t="125187" x="3028950" y="4330700"/>
          <p14:tracePt t="125218" x="3028950" y="4337050"/>
          <p14:tracePt t="125234" x="3035300" y="4337050"/>
          <p14:tracePt t="125277" x="3035300" y="4343400"/>
          <p14:tracePt t="125322" x="3035300" y="4337050"/>
          <p14:tracePt t="125381" x="3028950" y="4337050"/>
          <p14:tracePt t="125394" x="3028950" y="4330700"/>
          <p14:tracePt t="125434" x="3022600" y="4330700"/>
          <p14:tracePt t="125486" x="3028950" y="4330700"/>
          <p14:tracePt t="125572" x="3028950" y="4324350"/>
          <p14:tracePt t="125584" x="3028950" y="4318000"/>
          <p14:tracePt t="125596" x="3028950" y="4311650"/>
          <p14:tracePt t="125608" x="3028950" y="4305300"/>
          <p14:tracePt t="125620" x="3028950" y="4298950"/>
          <p14:tracePt t="125653" x="3035300" y="4286250"/>
          <p14:tracePt t="125674" x="3035300" y="4273550"/>
          <p14:tracePt t="125688" x="3041650" y="4260850"/>
          <p14:tracePt t="125703" x="3041650" y="4248150"/>
          <p14:tracePt t="125724" x="3054350" y="4222750"/>
          <p14:tracePt t="125737" x="3060700" y="4203700"/>
          <p14:tracePt t="125755" x="3086100" y="4159250"/>
          <p14:tracePt t="125770" x="3105150" y="4127500"/>
          <p14:tracePt t="125788" x="3130550" y="4089400"/>
          <p14:tracePt t="125803" x="3168650" y="4025900"/>
          <p14:tracePt t="125820" x="3225800" y="3956050"/>
          <p14:tracePt t="125837" x="3289300" y="3873500"/>
          <p14:tracePt t="125858" x="3359150" y="3778250"/>
          <p14:tracePt t="125870" x="3448050" y="3670300"/>
          <p14:tracePt t="125887" x="3517900" y="3587750"/>
          <p14:tracePt t="125903" x="3638550" y="3441700"/>
          <p14:tracePt t="125920" x="3733800" y="3333750"/>
          <p14:tracePt t="125938" x="3829050" y="3244850"/>
          <p14:tracePt t="125956" x="3911600" y="3162300"/>
          <p14:tracePt t="125970" x="3994150" y="3092450"/>
          <p14:tracePt t="125987" x="4070350" y="3028950"/>
          <p14:tracePt t="126004" x="4140200" y="2965450"/>
          <p14:tracePt t="126022" x="4197350" y="2914650"/>
          <p14:tracePt t="126036" x="4248150" y="2876550"/>
          <p14:tracePt t="126054" x="4298950" y="2844800"/>
          <p14:tracePt t="126070" x="4337050" y="2819400"/>
          <p14:tracePt t="126088" x="4362450" y="2806700"/>
          <p14:tracePt t="126105" x="4375150" y="2787650"/>
          <p14:tracePt t="126121" x="4381500" y="2781300"/>
          <p14:tracePt t="126138" x="4381500" y="2774950"/>
          <p14:tracePt t="126154" x="4375150" y="2774950"/>
          <p14:tracePt t="126170" x="4375150" y="2781300"/>
          <p14:tracePt t="126191" x="4368800" y="2794000"/>
          <p14:tracePt t="126203" x="4349750" y="2806700"/>
          <p14:tracePt t="126220" x="4330700" y="2819400"/>
          <p14:tracePt t="126237" x="4292600" y="2838450"/>
          <p14:tracePt t="126253" x="4248150" y="2876550"/>
          <p14:tracePt t="126270" x="4191000" y="2914650"/>
          <p14:tracePt t="126289" x="4121150" y="2959100"/>
          <p14:tracePt t="126303" x="4044950" y="2997200"/>
          <p14:tracePt t="126322" x="3994150" y="3022600"/>
          <p14:tracePt t="126336" x="3911600" y="3054350"/>
          <p14:tracePt t="126353" x="3848100" y="3073400"/>
          <p14:tracePt t="126372" x="3829050" y="3073400"/>
          <p14:tracePt t="126386" x="3810000" y="3067050"/>
          <p14:tracePt t="126403" x="3803650" y="3060700"/>
          <p14:tracePt t="126422" x="3790950" y="3054350"/>
          <p14:tracePt t="126437" x="3778250" y="3054350"/>
          <p14:tracePt t="126453" x="3765550" y="3060700"/>
          <p14:tracePt t="126473" x="3746500" y="3067050"/>
          <p14:tracePt t="126486" x="3727450" y="3079750"/>
          <p14:tracePt t="126504" x="3714750" y="3092450"/>
          <p14:tracePt t="126523" x="3676650" y="3117850"/>
          <p14:tracePt t="126537" x="3651250" y="3136900"/>
          <p14:tracePt t="126553" x="3638550" y="3149600"/>
          <p14:tracePt t="126570" x="3625850" y="3162300"/>
          <p14:tracePt t="126614" x="3625850" y="3155950"/>
          <p14:tracePt t="126628" x="3632200" y="3155950"/>
          <p14:tracePt t="126636" x="3632200" y="3149600"/>
          <p14:tracePt t="126653" x="3632200" y="3143250"/>
          <p14:tracePt t="126670" x="3632200" y="3136900"/>
          <p14:tracePt t="126703" x="3625850" y="3130550"/>
          <p14:tracePt t="126721" x="3619500" y="3130550"/>
          <p14:tracePt t="126738" x="3613150" y="3124200"/>
          <p14:tracePt t="126753" x="3606800" y="3124200"/>
          <p14:tracePt t="126773" x="3606800" y="3117850"/>
          <p14:tracePt t="126787" x="3600450" y="3117850"/>
          <p14:tracePt t="126803" x="3600450" y="3124200"/>
          <p14:tracePt t="126820" x="3606800" y="3124200"/>
          <p14:tracePt t="126837" x="3613150" y="3117850"/>
          <p14:tracePt t="126853" x="3625850" y="3111500"/>
          <p14:tracePt t="126870" x="3644900" y="3105150"/>
          <p14:tracePt t="126886" x="3663950" y="3105150"/>
          <p14:tracePt t="126904" x="3683000" y="3105150"/>
          <p14:tracePt t="126920" x="3708400" y="3111500"/>
          <p14:tracePt t="126936" x="3714750" y="3111500"/>
          <p14:tracePt t="126953" x="3714750" y="3117850"/>
          <p14:tracePt t="126972" x="3708400" y="3117850"/>
          <p14:tracePt t="126987" x="3702050" y="3111500"/>
          <p14:tracePt t="127003" x="3689350" y="3105150"/>
          <p14:tracePt t="127022" x="3683000" y="3098800"/>
          <p14:tracePt t="127037" x="3676650" y="3098800"/>
          <p14:tracePt t="127053" x="3670300" y="3098800"/>
          <p14:tracePt t="127070" x="3670300" y="3105150"/>
          <p14:tracePt t="127073" x="3670300" y="3111500"/>
          <p14:tracePt t="127087" x="3663950" y="3117850"/>
          <p14:tracePt t="127103" x="3657600" y="3136900"/>
          <p14:tracePt t="127121" x="3651250" y="3162300"/>
          <p14:tracePt t="127137" x="3644900" y="3187700"/>
          <p14:tracePt t="127154" x="3638550" y="3206750"/>
          <p14:tracePt t="127171" x="3638550" y="3219450"/>
          <p14:tracePt t="127307" x="3644900" y="3219450"/>
          <p14:tracePt t="127394" x="3644900" y="3225800"/>
          <p14:tracePt t="127494" x="3644900" y="3219450"/>
          <p14:tracePt t="127701" x="3651250" y="3219450"/>
          <p14:tracePt t="127791" x="3657600" y="3219450"/>
          <p14:tracePt t="127831" x="3657600" y="3213100"/>
          <p14:tracePt t="127876" x="3657600" y="3219450"/>
          <p14:tracePt t="128194" x="3657600" y="3225800"/>
          <p14:tracePt t="128246" x="3657600" y="3232150"/>
          <p14:tracePt t="128350" x="3657600" y="3238500"/>
          <p14:tracePt t="128383" x="3657600" y="3244850"/>
          <p14:tracePt t="128393" x="3663950" y="3251200"/>
          <p14:tracePt t="128396" x="3663950" y="3257550"/>
          <p14:tracePt t="128405" x="3663950" y="3263900"/>
          <p14:tracePt t="128424" x="3670300" y="3289300"/>
          <p14:tracePt t="128436" x="3670300" y="3371850"/>
          <p14:tracePt t="128454" x="3670300" y="3454400"/>
          <p14:tracePt t="128473" x="3663950" y="3587750"/>
          <p14:tracePt t="128486" x="3644900" y="3797300"/>
          <p14:tracePt t="128506" x="3619500" y="3968750"/>
          <p14:tracePt t="128523" x="3606800" y="4076700"/>
          <p14:tracePt t="128537" x="3587750" y="4216400"/>
          <p14:tracePt t="128554" x="3581400" y="4273550"/>
          <p14:tracePt t="128573" x="3568700" y="4330700"/>
          <p14:tracePt t="128587" x="3562350" y="4349750"/>
          <p14:tracePt t="128604" x="3562350" y="4337050"/>
          <p14:tracePt t="128621" x="3575050" y="4286250"/>
          <p14:tracePt t="128636" x="3587750" y="4235450"/>
          <p14:tracePt t="128654" x="3594100" y="4191000"/>
          <p14:tracePt t="128674" x="3600450" y="4159250"/>
          <p14:tracePt t="128686" x="3600450" y="4140200"/>
          <p14:tracePt t="128704" x="3606800" y="4140200"/>
          <p14:tracePt t="128736" x="3606800" y="4152900"/>
          <p14:tracePt t="128755" x="3606800" y="4159250"/>
          <p14:tracePt t="128770" x="3606800" y="4165600"/>
          <p14:tracePt t="128787" x="3606800" y="4171950"/>
          <p14:tracePt t="128803" x="3600450" y="4178300"/>
          <p14:tracePt t="128856" x="3600450" y="4171950"/>
          <p14:tracePt t="128875" x="3600450" y="4165600"/>
          <p14:tracePt t="128969" x="3594100" y="4165600"/>
          <p14:tracePt t="129026" x="3594100" y="4171950"/>
          <p14:tracePt t="129052" x="3587750" y="4171950"/>
          <p14:tracePt t="129107" x="3587750" y="4178300"/>
          <p14:tracePt t="129129" x="3581400" y="4178300"/>
          <p14:tracePt t="129151" x="3575050" y="4184650"/>
          <p14:tracePt t="129157" x="3568700" y="4191000"/>
          <p14:tracePt t="129170" x="3562350" y="4197350"/>
          <p14:tracePt t="129217" x="3549650" y="4235450"/>
          <p14:tracePt t="129229" x="3549650" y="4241800"/>
          <p14:tracePt t="129246" x="3543300" y="4248150"/>
          <p14:tracePt t="129253" x="3543300" y="4254500"/>
          <p14:tracePt t="129270" x="3536950" y="4267200"/>
          <p14:tracePt t="129291" x="3530600" y="4286250"/>
          <p14:tracePt t="129304" x="3530600" y="4311650"/>
          <p14:tracePt t="129320" x="3530600" y="4330700"/>
          <p14:tracePt t="129340" x="3530600" y="4349750"/>
          <p14:tracePt t="129353" x="3536950" y="4362450"/>
          <p14:tracePt t="129370" x="3549650" y="4375150"/>
          <p14:tracePt t="129391" x="3562350" y="4387850"/>
          <p14:tracePt t="129403" x="3575050" y="4394200"/>
          <p14:tracePt t="129421" x="3594100" y="4406900"/>
          <p14:tracePt t="129438" x="3613150" y="4413250"/>
          <p14:tracePt t="129454" x="3625850" y="4419600"/>
          <p14:tracePt t="129470" x="3644900" y="4419600"/>
          <p14:tracePt t="129486" x="3657600" y="4413250"/>
          <p14:tracePt t="129503" x="3676650" y="4406900"/>
          <p14:tracePt t="129520" x="3689350" y="4400550"/>
          <p14:tracePt t="129537" x="3702050" y="4387850"/>
          <p14:tracePt t="129553" x="3708400" y="4368800"/>
          <p14:tracePt t="129570" x="3714750" y="4349750"/>
          <p14:tracePt t="129586" x="3721100" y="4324350"/>
          <p14:tracePt t="129603" x="3721100" y="4305300"/>
          <p14:tracePt t="129620" x="3727450" y="4279900"/>
          <p14:tracePt t="129636" x="3727450" y="4260850"/>
          <p14:tracePt t="129653" x="3721100" y="4248150"/>
          <p14:tracePt t="129670" x="3702050" y="4229100"/>
          <p14:tracePt t="129686" x="3689350" y="4216400"/>
          <p14:tracePt t="129703" x="3663950" y="4197350"/>
          <p14:tracePt t="129720" x="3644900" y="4184650"/>
          <p14:tracePt t="129736" x="3619500" y="4178300"/>
          <p14:tracePt t="129753" x="3606800" y="4171950"/>
          <p14:tracePt t="129770" x="3587750" y="4159250"/>
          <p14:tracePt t="129787" x="3562350" y="4152900"/>
          <p14:tracePt t="129803" x="3543300" y="4152900"/>
          <p14:tracePt t="129820" x="3524250" y="4165600"/>
          <p14:tracePt t="129836" x="3511550" y="4184650"/>
          <p14:tracePt t="129853" x="3498850" y="4210050"/>
          <p14:tracePt t="129870" x="3498850" y="4229100"/>
          <p14:tracePt t="129886" x="3498850" y="4254500"/>
          <p14:tracePt t="129905" x="3511550" y="4273550"/>
          <p14:tracePt t="129920" x="3517900" y="4298950"/>
          <p14:tracePt t="129937" x="3530600" y="4318000"/>
          <p14:tracePt t="129953" x="3536950" y="4330700"/>
          <p14:tracePt t="129970" x="3549650" y="4343400"/>
          <p14:tracePt t="129986" x="3568700" y="4356100"/>
          <p14:tracePt t="130004" x="3581400" y="4368800"/>
          <p14:tracePt t="130020" x="3606800" y="4375150"/>
          <p14:tracePt t="130036" x="3625850" y="4375150"/>
          <p14:tracePt t="130054" x="3651250" y="4375150"/>
          <p14:tracePt t="130070" x="3683000" y="4381500"/>
          <p14:tracePt t="130088" x="3708400" y="4375150"/>
          <p14:tracePt t="130105" x="3733800" y="4362450"/>
          <p14:tracePt t="130121" x="3746500" y="4343400"/>
          <p14:tracePt t="130137" x="3752850" y="4311650"/>
          <p14:tracePt t="130154" x="3752850" y="4286250"/>
          <p14:tracePt t="130170" x="3752850" y="4260850"/>
          <p14:tracePt t="130187" x="3746500" y="4235450"/>
          <p14:tracePt t="130205" x="3721100" y="4203700"/>
          <p14:tracePt t="130220" x="3702050" y="4184650"/>
          <p14:tracePt t="130237" x="3663950" y="4165600"/>
          <p14:tracePt t="130257" x="3625850" y="4146550"/>
          <p14:tracePt t="130270" x="3600450" y="4133850"/>
          <p14:tracePt t="130290" x="3575050" y="4133850"/>
          <p14:tracePt t="130304" x="3556000" y="4133850"/>
          <p14:tracePt t="130322" x="3536950" y="4140200"/>
          <p14:tracePt t="130337" x="3517900" y="4146550"/>
          <p14:tracePt t="130357" x="3511550" y="4165600"/>
          <p14:tracePt t="130370" x="3505200" y="4178300"/>
          <p14:tracePt t="130387" x="3505200" y="4197350"/>
          <p14:tracePt t="130404" x="3505200" y="4216400"/>
          <p14:tracePt t="130420" x="3505200" y="4229100"/>
          <p14:tracePt t="130437" x="3505200" y="4241800"/>
          <p14:tracePt t="130455" x="3511550" y="4260850"/>
          <p14:tracePt t="130470" x="3511550" y="4267200"/>
          <p14:tracePt t="130487" x="3517900" y="4273550"/>
          <p14:tracePt t="130505" x="3517900" y="4279900"/>
          <p14:tracePt t="130521" x="3524250" y="4292600"/>
          <p14:tracePt t="130537" x="3524250" y="4298950"/>
          <p14:tracePt t="130557" x="3530600" y="4311650"/>
          <p14:tracePt t="130570" x="3543300" y="4324350"/>
          <p14:tracePt t="130587" x="3556000" y="4330700"/>
          <p14:tracePt t="130605" x="3568700" y="4337050"/>
          <p14:tracePt t="130621" x="3594100" y="4356100"/>
          <p14:tracePt t="130637" x="3613150" y="4368800"/>
          <p14:tracePt t="130655" x="3638550" y="4387850"/>
          <p14:tracePt t="130673" x="3657600" y="4394200"/>
          <p14:tracePt t="130687" x="3689350" y="4394200"/>
          <p14:tracePt t="130704" x="3721100" y="4387850"/>
          <p14:tracePt t="130720" x="3740150" y="4375150"/>
          <p14:tracePt t="130737" x="3752850" y="4356100"/>
          <p14:tracePt t="130754" x="3759200" y="4318000"/>
          <p14:tracePt t="130772" x="3759200" y="4292600"/>
          <p14:tracePt t="130787" x="3752850" y="4279900"/>
          <p14:tracePt t="130804" x="3740150" y="4267200"/>
          <p14:tracePt t="130821" x="3714750" y="4260850"/>
          <p14:tracePt t="130838" x="3708400" y="4260850"/>
          <p14:tracePt t="130856" x="3702050" y="4260850"/>
          <p14:tracePt t="130870" x="3695700" y="4260850"/>
          <p14:tracePt t="130904" x="3695700" y="4267200"/>
          <p14:tracePt t="130947" x="3695700" y="4273550"/>
          <p14:tracePt t="130999" x="3695700" y="4279900"/>
          <p14:tracePt t="131051" x="3702050" y="4279900"/>
          <p14:tracePt t="131063" x="3702050" y="4286250"/>
          <p14:tracePt t="131133" x="3702050" y="4292600"/>
          <p14:tracePt t="131166" x="3702050" y="4298950"/>
          <p14:tracePt t="131173" x="3695700" y="4298950"/>
          <p14:tracePt t="131204" x="3695700" y="4305300"/>
          <p14:tracePt t="131220" x="3689350" y="4305300"/>
          <p14:tracePt t="131237" x="3683000" y="4305300"/>
          <p14:tracePt t="131257" x="3683000" y="4298950"/>
          <p14:tracePt t="131270" x="3676650" y="4298950"/>
          <p14:tracePt t="131289" x="3663950" y="4292600"/>
          <p14:tracePt t="131306" x="3657600" y="4279900"/>
          <p14:tracePt t="131320" x="3638550" y="4267200"/>
          <p14:tracePt t="131397" x="3568700" y="4178300"/>
          <p14:tracePt t="131403" x="3562350" y="4171950"/>
          <p14:tracePt t="131420" x="3549650" y="4159250"/>
          <p14:tracePt t="131453" x="3543300" y="4152900"/>
          <p14:tracePt t="131494" x="3536950" y="4152900"/>
          <p14:tracePt t="131537" x="3536950" y="4146550"/>
          <p14:tracePt t="131561" x="3536950" y="4152900"/>
          <p14:tracePt t="131576" x="3543300" y="4152900"/>
          <p14:tracePt t="131583" x="3543300" y="4159250"/>
          <p14:tracePt t="131599" x="3543300" y="4165600"/>
          <p14:tracePt t="131609" x="3543300" y="4171950"/>
          <p14:tracePt t="131622" x="3549650" y="4178300"/>
          <p14:tracePt t="131636" x="3549650" y="4184650"/>
          <p14:tracePt t="131653" x="3556000" y="4191000"/>
          <p14:tracePt t="131671" x="3562350" y="4197350"/>
          <p14:tracePt t="131686" x="3568700" y="4203700"/>
          <p14:tracePt t="131720" x="3575050" y="4210050"/>
          <p14:tracePt t="131736" x="3575050" y="4216400"/>
          <p14:tracePt t="131754" x="3581400" y="4216400"/>
          <p14:tracePt t="131770" x="3581400" y="4222750"/>
          <p14:tracePt t="131786" x="3587750" y="4222750"/>
          <p14:tracePt t="131804" x="3594100" y="4229100"/>
          <p14:tracePt t="131820" x="3600450" y="4235450"/>
          <p14:tracePt t="131836" x="3600450" y="4241800"/>
          <p14:tracePt t="131853" x="3606800" y="4248150"/>
          <p14:tracePt t="131872" x="3606800" y="4254500"/>
          <p14:tracePt t="131886" x="3613150" y="4254500"/>
          <p14:tracePt t="131904" x="3619500" y="4260850"/>
          <p14:tracePt t="131920" x="3625850" y="4267200"/>
          <p14:tracePt t="131939" x="3625850" y="4273550"/>
          <p14:tracePt t="131953" x="3632200" y="4273550"/>
          <p14:tracePt t="132048" x="3625850" y="4273550"/>
          <p14:tracePt t="132073" x="3625850" y="4267200"/>
          <p14:tracePt t="132092" x="3619500" y="4267200"/>
          <p14:tracePt t="132115" x="3613150" y="4260850"/>
          <p14:tracePt t="132135" x="3606800" y="4254500"/>
          <p14:tracePt t="132153" x="3587750" y="4235450"/>
          <p14:tracePt t="132170" x="3575050" y="4216400"/>
          <p14:tracePt t="132187" x="3556000" y="4197350"/>
          <p14:tracePt t="132203" x="3543300" y="4184650"/>
          <p14:tracePt t="132220" x="3543300" y="4178300"/>
          <p14:tracePt t="132237" x="3543300" y="4184650"/>
          <p14:tracePt t="132254" x="3549650" y="4191000"/>
          <p14:tracePt t="132271" x="3562350" y="4210050"/>
          <p14:tracePt t="132286" x="3568700" y="4222750"/>
          <p14:tracePt t="132304" x="3594100" y="4241800"/>
          <p14:tracePt t="132320" x="3600450" y="4254500"/>
          <p14:tracePt t="132336" x="3606800" y="4254500"/>
          <p14:tracePt t="132353" x="3606800" y="4248150"/>
          <p14:tracePt t="132370" x="3606800" y="4241800"/>
          <p14:tracePt t="132416" x="3606800" y="4235450"/>
          <p14:tracePt t="132461" x="3606800" y="4241800"/>
          <p14:tracePt t="132475" x="3613150" y="4241800"/>
          <p14:tracePt t="132481" x="3613150" y="4248150"/>
          <p14:tracePt t="132513" x="3613150" y="4254500"/>
          <p14:tracePt t="132529" x="3619500" y="4254500"/>
          <p14:tracePt t="132541" x="3619500" y="4260850"/>
          <p14:tracePt t="132569" x="3619500" y="4267200"/>
          <p14:tracePt t="132609" x="3613150" y="4267200"/>
          <p14:tracePt t="132627" x="3606800" y="4267200"/>
          <p14:tracePt t="132641" x="3606800" y="4260850"/>
          <p14:tracePt t="132668" x="3606800" y="4254500"/>
          <p14:tracePt t="132674" x="3600450" y="4254500"/>
          <p14:tracePt t="132727" x="3600450" y="4260850"/>
          <p14:tracePt t="132755" x="3600450" y="4267200"/>
          <p14:tracePt t="132765" x="3606800" y="4267200"/>
          <p14:tracePt t="132797" x="3613150" y="4267200"/>
          <p14:tracePt t="132825" x="3613150" y="4273550"/>
          <p14:tracePt t="132831" x="3619500" y="4273550"/>
          <p14:tracePt t="132901" x="3625850" y="4273550"/>
          <p14:tracePt t="132913" x="3625850" y="4279900"/>
          <p14:tracePt t="132950" x="3625850" y="4286250"/>
          <p14:tracePt t="132973" x="3632200" y="4286250"/>
          <p14:tracePt t="133054" x="3632200" y="4292600"/>
          <p14:tracePt t="133095" x="3632200" y="4286250"/>
          <p14:tracePt t="133116" x="3632200" y="4279900"/>
          <p14:tracePt t="133165" x="3632200" y="4273550"/>
          <p14:tracePt t="133176" x="3625850" y="4273550"/>
          <p14:tracePt t="133197" x="3619500" y="4273550"/>
          <p14:tracePt t="133205" x="3619500" y="4267200"/>
          <p14:tracePt t="133221" x="3606800" y="4260850"/>
          <p14:tracePt t="133237" x="3600450" y="4254500"/>
          <p14:tracePt t="133257" x="3587750" y="4241800"/>
          <p14:tracePt t="133270" x="3568700" y="4229100"/>
          <p14:tracePt t="133287" x="3556000" y="4222750"/>
          <p14:tracePt t="133306" x="3524250" y="4216400"/>
          <p14:tracePt t="133320" x="3498850" y="4197350"/>
          <p14:tracePt t="133337" x="3473450" y="4184650"/>
          <p14:tracePt t="133357" x="3448050" y="4178300"/>
          <p14:tracePt t="133370" x="3416300" y="4171950"/>
          <p14:tracePt t="133389" x="3397250" y="4171950"/>
          <p14:tracePt t="133404" x="3359150" y="4178300"/>
          <p14:tracePt t="133420" x="3308350" y="4184650"/>
          <p14:tracePt t="133437" x="3276600" y="4191000"/>
          <p14:tracePt t="133457" x="3232150" y="4203700"/>
          <p14:tracePt t="133472" x="3187700" y="4222750"/>
          <p14:tracePt t="133487" x="3168650" y="4229100"/>
          <p14:tracePt t="133503" x="3111500" y="4248150"/>
          <p14:tracePt t="133520" x="3073400" y="4260850"/>
          <p14:tracePt t="133536" x="3028950" y="4267200"/>
          <p14:tracePt t="133557" x="2997200" y="4267200"/>
          <p14:tracePt t="133571" x="2965450" y="4273550"/>
          <p14:tracePt t="133590" x="2933700" y="4273550"/>
          <p14:tracePt t="133605" x="2914650" y="4273550"/>
          <p14:tracePt t="133620" x="2882900" y="4273550"/>
          <p14:tracePt t="133641" x="2863850" y="4273550"/>
          <p14:tracePt t="133655" x="2851150" y="4279900"/>
          <p14:tracePt t="133673" x="2851150" y="4286250"/>
          <p14:tracePt t="133689" x="2851150" y="4292600"/>
          <p14:tracePt t="133705" x="2863850" y="4292600"/>
          <p14:tracePt t="133720" x="2876550" y="4292600"/>
          <p14:tracePt t="133739" x="2889250" y="4286250"/>
          <p14:tracePt t="133756" x="2895600" y="4286250"/>
          <p14:tracePt t="133770" x="2901950" y="4286250"/>
          <p14:tracePt t="133786" x="2908300" y="4286250"/>
          <p14:tracePt t="133805" x="2914650" y="4292600"/>
          <p14:tracePt t="133820" x="2921000" y="4292600"/>
          <p14:tracePt t="133836" x="2927350" y="4292600"/>
          <p14:tracePt t="133853" x="2933700" y="4292600"/>
          <p14:tracePt t="133870" x="2940050" y="4286250"/>
          <p14:tracePt t="133903" x="2940050" y="4279900"/>
          <p14:tracePt t="133922" x="2946400" y="4279900"/>
          <p14:tracePt t="133975" x="2952750" y="4279900"/>
          <p14:tracePt t="134003" x="2959100" y="4279900"/>
          <p14:tracePt t="134020" x="2965450" y="4273550"/>
          <p14:tracePt t="134045" x="2971800" y="4273550"/>
          <p14:tracePt t="134048" x="2978150" y="4273550"/>
          <p14:tracePt t="134064" x="2984500" y="4273550"/>
          <p14:tracePt t="134086" x="2990850" y="4279900"/>
          <p14:tracePt t="134103" x="3003550" y="4279900"/>
          <p14:tracePt t="134124" x="3009900" y="4286250"/>
          <p14:tracePt t="134136" x="3016250" y="4286250"/>
          <p14:tracePt t="134153" x="3022600" y="4292600"/>
          <p14:tracePt t="134170" x="3028950" y="4292600"/>
          <p14:tracePt t="134203" x="3028950" y="4298950"/>
          <p14:tracePt t="134292" x="3028950" y="4292600"/>
          <p14:tracePt t="134300" x="3035300" y="4292600"/>
          <p14:tracePt t="134367" x="3035300" y="4298950"/>
          <p14:tracePt t="134407" x="3035300" y="4305300"/>
          <p14:tracePt t="134445" x="3035300" y="4311650"/>
          <p14:tracePt t="134465" x="3035300" y="4318000"/>
          <p14:tracePt t="134643" x="3035300" y="4311650"/>
          <p14:tracePt t="134768" x="3035300" y="4318000"/>
          <p14:tracePt t="134941" x="3028950" y="4318000"/>
          <p14:tracePt t="134961" x="3022600" y="4311650"/>
          <p14:tracePt t="134988" x="3016250" y="4305300"/>
          <p14:tracePt t="135018" x="3016250" y="4298950"/>
          <p14:tracePt t="135023" x="3009900" y="4298950"/>
          <p14:tracePt t="135050" x="3003550" y="4292600"/>
          <p14:tracePt t="135141" x="3009900" y="4292600"/>
          <p14:tracePt t="135160" x="3016250" y="4298950"/>
          <p14:tracePt t="135207" x="3022600" y="4298950"/>
          <p14:tracePt t="135272" x="3028950" y="4298950"/>
          <p14:tracePt t="135305" x="3035300" y="4298950"/>
          <p14:tracePt t="135416" x="3035300" y="4305300"/>
          <p14:tracePt t="135435" x="3035300" y="4311650"/>
          <p14:tracePt t="135451" x="3035300" y="4318000"/>
          <p14:tracePt t="135466" x="3035300" y="4324350"/>
          <p14:tracePt t="135481" x="3035300" y="4330700"/>
          <p14:tracePt t="135496" x="3028950" y="4330700"/>
          <p14:tracePt t="135512" x="3022600" y="4330700"/>
          <p14:tracePt t="135527" x="3016250" y="4330700"/>
          <p14:tracePt t="135539" x="3009900" y="4330700"/>
          <p14:tracePt t="135555" x="2997200" y="4324350"/>
          <p14:tracePt t="135570" x="2990850" y="4311650"/>
          <p14:tracePt t="135587" x="2978150" y="4298950"/>
          <p14:tracePt t="135604" x="2965450" y="4279900"/>
          <p14:tracePt t="135622" x="2965450" y="4248150"/>
          <p14:tracePt t="135638" x="2965450" y="4229100"/>
          <p14:tracePt t="135655" x="2971800" y="4191000"/>
          <p14:tracePt t="135671" x="2984500" y="4146550"/>
          <p14:tracePt t="135688" x="2997200" y="4108450"/>
          <p14:tracePt t="135704" x="3022600" y="4057650"/>
          <p14:tracePt t="135720" x="3048000" y="4013200"/>
          <p14:tracePt t="135737" x="3060700" y="3994150"/>
          <p14:tracePt t="135756" x="3098800" y="3956050"/>
          <p14:tracePt t="135776" x="3130550" y="3924300"/>
          <p14:tracePt t="135787" x="3168650" y="3898900"/>
          <p14:tracePt t="135804" x="3225800" y="3860800"/>
          <p14:tracePt t="135821" x="3263900" y="3829050"/>
          <p14:tracePt t="135837" x="3321050" y="3784600"/>
          <p14:tracePt t="135854" x="3390900" y="3727450"/>
          <p14:tracePt t="135871" x="3448050" y="3683000"/>
          <p14:tracePt t="135886" x="3492500" y="3651250"/>
          <p14:tracePt t="135906" x="3549650" y="3613150"/>
          <p14:tracePt t="135920" x="3613150" y="3581400"/>
          <p14:tracePt t="135937" x="3663950" y="3543300"/>
          <p14:tracePt t="135954" x="3714750" y="3505200"/>
          <p14:tracePt t="135970" x="3759200" y="3454400"/>
          <p14:tracePt t="135992" x="3797300" y="3409950"/>
          <p14:tracePt t="136013" x="3841750" y="3340100"/>
          <p14:tracePt t="136021" x="3860800" y="3308350"/>
          <p14:tracePt t="136037" x="3873500" y="3276600"/>
          <p14:tracePt t="136057" x="3886200" y="3251200"/>
          <p14:tracePt t="136070" x="3892550" y="3225800"/>
          <p14:tracePt t="136086" x="3892550" y="3200400"/>
          <p14:tracePt t="136105" x="3892550" y="3187700"/>
          <p14:tracePt t="136120" x="3879850" y="3175000"/>
          <p14:tracePt t="136137" x="3873500" y="3168650"/>
          <p14:tracePt t="136155" x="3867150" y="3155950"/>
          <p14:tracePt t="136170" x="3860800" y="3149600"/>
          <p14:tracePt t="136190" x="3860800" y="3136900"/>
          <p14:tracePt t="136204" x="3854450" y="3130550"/>
          <p14:tracePt t="136220" x="3841750" y="3130550"/>
          <p14:tracePt t="136242" x="3829050" y="3124200"/>
          <p14:tracePt t="136255" x="3816350" y="3124200"/>
          <p14:tracePt t="136270" x="3803650" y="3124200"/>
          <p14:tracePt t="136290" x="3784600" y="3124200"/>
          <p14:tracePt t="136304" x="3771900" y="3117850"/>
          <p14:tracePt t="136320" x="3759200" y="3111500"/>
          <p14:tracePt t="136339" x="3752850" y="3105150"/>
          <p14:tracePt t="136355" x="3746500" y="3092450"/>
          <p14:tracePt t="136370" x="3740150" y="3086100"/>
          <p14:tracePt t="136386" x="3733800" y="3086100"/>
          <p14:tracePt t="136403" x="3727450" y="3079750"/>
          <p14:tracePt t="136421" x="3721100" y="3073400"/>
          <p14:tracePt t="136455" x="3721100" y="3067050"/>
          <p14:tracePt t="136472" x="3714750" y="3060700"/>
          <p14:tracePt t="136490" x="3702050" y="3054350"/>
          <p14:tracePt t="136503" x="3695700" y="3054350"/>
          <p14:tracePt t="136521" x="3683000" y="3048000"/>
          <p14:tracePt t="136537" x="3670300" y="3048000"/>
          <p14:tracePt t="136553" x="3657600" y="3054350"/>
          <p14:tracePt t="136570" x="3638550" y="3067050"/>
          <p14:tracePt t="136589" x="3619500" y="3086100"/>
          <p14:tracePt t="136604" x="3606800" y="3111500"/>
          <p14:tracePt t="136621" x="3600450" y="3136900"/>
          <p14:tracePt t="136640" x="3594100" y="3168650"/>
          <p14:tracePt t="136654" x="3594100" y="3200400"/>
          <p14:tracePt t="136671" x="3594100" y="3219450"/>
          <p14:tracePt t="136689" x="3606800" y="3232150"/>
          <p14:tracePt t="136704" x="3625850" y="3238500"/>
          <p14:tracePt t="136721" x="3644900" y="3238500"/>
          <p14:tracePt t="136741" x="3663950" y="3219450"/>
          <p14:tracePt t="136754" x="3683000" y="3200400"/>
          <p14:tracePt t="136771" x="3702050" y="3175000"/>
          <p14:tracePt t="136787" x="3714750" y="3136900"/>
          <p14:tracePt t="136806" x="3721100" y="3105150"/>
          <p14:tracePt t="136820" x="3721100" y="3073400"/>
          <p14:tracePt t="136839" x="3714750" y="3054350"/>
          <p14:tracePt t="136855" x="3702050" y="3035300"/>
          <p14:tracePt t="136870" x="3683000" y="3022600"/>
          <p14:tracePt t="136887" x="3657600" y="3022600"/>
          <p14:tracePt t="136903" x="3625850" y="3022600"/>
          <p14:tracePt t="136920" x="3606800" y="3035300"/>
          <p14:tracePt t="136937" x="3587750" y="3060700"/>
          <p14:tracePt t="136953" x="3568700" y="3086100"/>
          <p14:tracePt t="136971" x="3562350" y="3124200"/>
          <p14:tracePt t="136987" x="3556000" y="3155950"/>
          <p14:tracePt t="137004" x="3562350" y="3206750"/>
          <p14:tracePt t="137020" x="3575050" y="3244850"/>
          <p14:tracePt t="137037" x="3600450" y="3263900"/>
          <p14:tracePt t="137054" x="3625850" y="3263900"/>
          <p14:tracePt t="137072" x="3651250" y="3251200"/>
          <p14:tracePt t="137091" x="3683000" y="3219450"/>
          <p14:tracePt t="137103" x="3695700" y="3187700"/>
          <p14:tracePt t="137120" x="3702050" y="3162300"/>
          <p14:tracePt t="137136" x="3714750" y="3111500"/>
          <p14:tracePt t="137153" x="3714750" y="3073400"/>
          <p14:tracePt t="137170" x="3702050" y="3048000"/>
          <p14:tracePt t="137187" x="3676650" y="3035300"/>
          <p14:tracePt t="137204" x="3638550" y="3041650"/>
          <p14:tracePt t="137221" x="3606800" y="3060700"/>
          <p14:tracePt t="137239" x="3581400" y="3092450"/>
          <p14:tracePt t="137253" x="3568700" y="3124200"/>
          <p14:tracePt t="137270" x="3562350" y="3162300"/>
          <p14:tracePt t="137287" x="3575050" y="3200400"/>
          <p14:tracePt t="137303" x="3600450" y="3225800"/>
          <p14:tracePt t="137321" x="3632200" y="3238500"/>
          <p14:tracePt t="137337" x="3663950" y="3232150"/>
          <p14:tracePt t="137354" x="3695700" y="3213100"/>
          <p14:tracePt t="137370" x="3721100" y="3187700"/>
          <p14:tracePt t="137387" x="3733800" y="3162300"/>
          <p14:tracePt t="137403" x="3740150" y="3136900"/>
          <p14:tracePt t="137420" x="3733800" y="3117850"/>
          <p14:tracePt t="137438" x="3721100" y="3105150"/>
          <p14:tracePt t="137454" x="3702050" y="3105150"/>
          <p14:tracePt t="137471" x="3676650" y="3105150"/>
          <p14:tracePt t="137487" x="3657600" y="3117850"/>
          <p14:tracePt t="137503" x="3644900" y="3117850"/>
          <p14:tracePt t="137520" x="3632200" y="3124200"/>
          <p14:tracePt t="137537" x="3625850" y="3124200"/>
          <p14:tracePt t="137553" x="3625850" y="3130550"/>
          <p14:tracePt t="137570" x="3625850" y="3136900"/>
          <p14:tracePt t="137587" x="3619500" y="3143250"/>
          <p14:tracePt t="137603" x="3619500" y="3149600"/>
          <p14:tracePt t="137643" x="3625850" y="3149600"/>
          <p14:tracePt t="137703" x="3632200" y="3149600"/>
          <p14:tracePt t="137743" x="3638550" y="3149600"/>
          <p14:tracePt t="137769" x="3638550" y="3155950"/>
          <p14:tracePt t="137809" x="3644900" y="3155950"/>
          <p14:tracePt t="137817" x="3644900" y="3149600"/>
          <p14:tracePt t="137879" x="3644900" y="3155950"/>
          <p14:tracePt t="137897" x="3644900" y="3162300"/>
          <p14:tracePt t="137937" x="3638550" y="3162300"/>
          <p14:tracePt t="137950" x="3638550" y="3168650"/>
          <p14:tracePt t="137969" x="3638550" y="3175000"/>
          <p14:tracePt t="137995" x="3638550" y="3181350"/>
          <p14:tracePt t="138066" x="3632200" y="3181350"/>
          <p14:tracePt t="138135" x="3632200" y="3175000"/>
          <p14:tracePt t="138232" x="3632200" y="3168650"/>
          <p14:tracePt t="138317" x="3632200" y="3162300"/>
          <p14:tracePt t="138339" x="3632200" y="3155950"/>
          <p14:tracePt t="138351" x="3632200" y="3149600"/>
          <p14:tracePt t="138363" x="3632200" y="3143250"/>
          <p14:tracePt t="138375" x="3632200" y="3136900"/>
          <p14:tracePt t="138390" x="3632200" y="3130550"/>
          <p14:tracePt t="138407" x="3632200" y="3124200"/>
          <p14:tracePt t="138422" x="3625850" y="3124200"/>
          <p14:tracePt t="138437" x="3625850" y="3136900"/>
          <p14:tracePt t="138454" x="3619500" y="3155950"/>
          <p14:tracePt t="138470" x="3619500" y="3213100"/>
          <p14:tracePt t="138487" x="3625850" y="3263900"/>
          <p14:tracePt t="138506" x="3632200" y="3403600"/>
          <p14:tracePt t="138521" x="3638550" y="3505200"/>
          <p14:tracePt t="138537" x="3638550" y="3575050"/>
          <p14:tracePt t="138555" x="3638550" y="3683000"/>
          <p14:tracePt t="138570" x="3638550" y="3841750"/>
          <p14:tracePt t="138591" x="3632200" y="3975100"/>
          <p14:tracePt t="138605" x="3625850" y="4076700"/>
          <p14:tracePt t="138620" x="3606800" y="4267200"/>
          <p14:tracePt t="138637" x="3600450" y="4324350"/>
          <p14:tracePt t="138657" x="3587750" y="4343400"/>
          <p14:tracePt t="138671" x="3568700" y="4362450"/>
          <p14:tracePt t="138687" x="3575050" y="4343400"/>
          <p14:tracePt t="138704" x="3581400" y="4324350"/>
          <p14:tracePt t="138721" x="3600450" y="4279900"/>
          <p14:tracePt t="138737" x="3606800" y="4241800"/>
          <p14:tracePt t="138755" x="3619500" y="4216400"/>
          <p14:tracePt t="138770" x="3625850" y="4184650"/>
          <p14:tracePt t="138787" x="3638550" y="4140200"/>
          <p14:tracePt t="138807" x="3632200" y="4127500"/>
          <p14:tracePt t="138820" x="3619500" y="4121150"/>
          <p14:tracePt t="138836" x="3600450" y="4121150"/>
          <p14:tracePt t="138854" x="3587750" y="4121150"/>
          <p14:tracePt t="138870" x="3549650" y="4127500"/>
          <p14:tracePt t="138887" x="3511550" y="4140200"/>
          <p14:tracePt t="138905" x="3492500" y="4152900"/>
          <p14:tracePt t="138921" x="3467100" y="4178300"/>
          <p14:tracePt t="138937" x="3454400" y="4203700"/>
          <p14:tracePt t="138954" x="3448050" y="4235450"/>
          <p14:tracePt t="138973" x="3441700" y="4273550"/>
          <p14:tracePt t="138987" x="3448050" y="4330700"/>
          <p14:tracePt t="139007" x="3467100" y="4381500"/>
          <p14:tracePt t="139021" x="3505200" y="4419600"/>
          <p14:tracePt t="139037" x="3543300" y="4438650"/>
          <p14:tracePt t="139055" x="3594100" y="4445000"/>
          <p14:tracePt t="139070" x="3651250" y="4438650"/>
          <p14:tracePt t="139087" x="3689350" y="4413250"/>
          <p14:tracePt t="139103" x="3727450" y="4337050"/>
          <p14:tracePt t="139121" x="3721100" y="4279900"/>
          <p14:tracePt t="139137" x="3708400" y="4248150"/>
          <p14:tracePt t="139154" x="3689350" y="4203700"/>
          <p14:tracePt t="139170" x="3644900" y="4159250"/>
          <p14:tracePt t="139187" x="3606800" y="4146550"/>
          <p14:tracePt t="139204" x="3575050" y="4146550"/>
          <p14:tracePt t="139220" x="3536950" y="4159250"/>
          <p14:tracePt t="139238" x="3517900" y="4165600"/>
          <p14:tracePt t="139253" x="3492500" y="4184650"/>
          <p14:tracePt t="139271" x="3473450" y="4216400"/>
          <p14:tracePt t="139287" x="3467100" y="4248150"/>
          <p14:tracePt t="139312" x="3460750" y="4279900"/>
          <p14:tracePt t="139321" x="3467100" y="4305300"/>
          <p14:tracePt t="139339" x="3473450" y="4318000"/>
          <p14:tracePt t="139353" x="3492500" y="4324350"/>
          <p14:tracePt t="139370" x="3517900" y="4330700"/>
          <p14:tracePt t="139387" x="3536950" y="4330700"/>
          <p14:tracePt t="139403" x="3556000" y="4324350"/>
          <p14:tracePt t="139421" x="3568700" y="4311650"/>
          <p14:tracePt t="139439" x="3575050" y="4305300"/>
          <p14:tracePt t="139453" x="3581400" y="4286250"/>
          <p14:tracePt t="139470" x="3581400" y="4273550"/>
          <p14:tracePt t="139487" x="3568700" y="4267200"/>
          <p14:tracePt t="139503" x="3562350" y="4260850"/>
          <p14:tracePt t="139520" x="3549650" y="4260850"/>
          <p14:tracePt t="139540" x="3543300" y="4260850"/>
          <p14:tracePt t="139553" x="3536950" y="4267200"/>
          <p14:tracePt t="139571" x="3530600" y="4273550"/>
          <p14:tracePt t="139587" x="3530600" y="4279900"/>
          <p14:tracePt t="139604" x="3530600" y="4292600"/>
          <p14:tracePt t="139620" x="3530600" y="4305300"/>
          <p14:tracePt t="139637" x="3536950" y="4318000"/>
          <p14:tracePt t="139655" x="3543300" y="4324350"/>
          <p14:tracePt t="139673" x="3556000" y="4337050"/>
          <p14:tracePt t="139687" x="3562350" y="4337050"/>
          <p14:tracePt t="139706" x="3575050" y="4343400"/>
          <p14:tracePt t="139720" x="3587750" y="4349750"/>
          <p14:tracePt t="139740" x="3600450" y="4349750"/>
          <p14:tracePt t="139754" x="3606800" y="4349750"/>
          <p14:tracePt t="139770" x="3606800" y="4343400"/>
          <p14:tracePt t="139788" x="3600450" y="4337050"/>
          <p14:tracePt t="139803" x="3594100" y="4324350"/>
          <p14:tracePt t="139820" x="3587750" y="4311650"/>
          <p14:tracePt t="139838" x="3581400" y="4298950"/>
          <p14:tracePt t="139854" x="3581400" y="4286250"/>
          <p14:tracePt t="139870" x="3581400" y="4279900"/>
          <p14:tracePt t="139888" x="3587750" y="4273550"/>
          <p14:tracePt t="139903" x="3594100" y="4267200"/>
          <p14:tracePt t="139904" x="3600450" y="4267200"/>
          <p14:tracePt t="139920" x="3606800" y="4267200"/>
          <p14:tracePt t="139938" x="3619500" y="4273550"/>
          <p14:tracePt t="139954" x="3632200" y="4279900"/>
          <p14:tracePt t="139970" x="3638550" y="4286250"/>
          <p14:tracePt t="139987" x="3644900" y="4298950"/>
          <p14:tracePt t="140004" x="3651250" y="4311650"/>
          <p14:tracePt t="140020" x="3644900" y="4318000"/>
          <p14:tracePt t="140038" x="3638550" y="4330700"/>
          <p14:tracePt t="140056" x="3625850" y="4330700"/>
          <p14:tracePt t="140062" x="3619500" y="4337050"/>
          <p14:tracePt t="140070" x="3613150" y="4337050"/>
          <p14:tracePt t="140087" x="3600450" y="4330700"/>
          <p14:tracePt t="140105" x="3587750" y="4324350"/>
          <p14:tracePt t="140122" x="3581400" y="4311650"/>
          <p14:tracePt t="140137" x="3581400" y="4292600"/>
          <p14:tracePt t="140154" x="3587750" y="4273550"/>
          <p14:tracePt t="140170" x="3600450" y="4248150"/>
          <p14:tracePt t="140189" x="3619500" y="4235450"/>
          <p14:tracePt t="140203" x="3638550" y="4235450"/>
          <p14:tracePt t="140221" x="3651250" y="4241800"/>
          <p14:tracePt t="140238" x="3657600" y="4260850"/>
          <p14:tracePt t="140255" x="3663950" y="4279900"/>
          <p14:tracePt t="140270" x="3663950" y="4292600"/>
          <p14:tracePt t="140287" x="3657600" y="4305300"/>
          <p14:tracePt t="140305" x="3638550" y="4311650"/>
          <p14:tracePt t="140321" x="3625850" y="4311650"/>
          <p14:tracePt t="140338" x="3613150" y="4305300"/>
          <p14:tracePt t="140354" x="3606800" y="4298950"/>
          <p14:tracePt t="140370" x="3606800" y="4292600"/>
          <p14:tracePt t="140387" x="3606800" y="4286250"/>
          <p14:tracePt t="140404" x="3613150" y="4286250"/>
          <p14:tracePt t="140420" x="3625850" y="4279900"/>
          <p14:tracePt t="140438" x="3632200" y="4273550"/>
          <p14:tracePt t="140455" x="3644900" y="4273550"/>
          <p14:tracePt t="140487" x="3651250" y="4279900"/>
          <p14:tracePt t="140507" x="3644900" y="4292600"/>
          <p14:tracePt t="140520" x="3644900" y="4298950"/>
          <p14:tracePt t="140539" x="3632200" y="4311650"/>
          <p14:tracePt t="140554" x="3613150" y="4318000"/>
          <p14:tracePt t="140571" x="3606800" y="4318000"/>
          <p14:tracePt t="140587" x="3594100" y="4311650"/>
          <p14:tracePt t="140604" x="3587750" y="4305300"/>
          <p14:tracePt t="140620" x="3587750" y="4298950"/>
          <p14:tracePt t="140637" x="3587750" y="4292600"/>
          <p14:tracePt t="140655" x="3594100" y="4292600"/>
          <p14:tracePt t="140671" x="3600450" y="4292600"/>
          <p14:tracePt t="140688" x="3606800" y="4292600"/>
          <p14:tracePt t="140705" x="3606800" y="4298950"/>
          <p14:tracePt t="140737" x="3600450" y="4298950"/>
          <p14:tracePt t="140758" x="3587750" y="4305300"/>
          <p14:tracePt t="140770" x="3581400" y="4305300"/>
          <p14:tracePt t="140790" x="3575050" y="4305300"/>
          <p14:tracePt t="140804" x="3568700" y="4298950"/>
          <p14:tracePt t="140820" x="3568700" y="4292600"/>
          <p14:tracePt t="140837" x="3575050" y="4286250"/>
          <p14:tracePt t="140854" x="3581400" y="4279900"/>
          <p14:tracePt t="140870" x="3600450" y="4260850"/>
          <p14:tracePt t="140887" x="3613150" y="4254500"/>
          <p14:tracePt t="140905" x="3638550" y="4248150"/>
          <p14:tracePt t="140924" x="3651250" y="4241800"/>
          <p14:tracePt t="140937" x="3663950" y="4241800"/>
          <p14:tracePt t="140957" x="3676650" y="4248150"/>
          <p14:tracePt t="140971" x="3683000" y="4267200"/>
          <p14:tracePt t="140987" x="3683000" y="4279900"/>
          <p14:tracePt t="141004" x="3676650" y="4305300"/>
          <p14:tracePt t="141021" x="3657600" y="4330700"/>
          <p14:tracePt t="141037" x="3638550" y="4337050"/>
          <p14:tracePt t="141055" x="3600450" y="4337050"/>
          <p14:tracePt t="141070" x="3568700" y="4324350"/>
          <p14:tracePt t="141087" x="3530600" y="4305300"/>
          <p14:tracePt t="141104" x="3505200" y="4286250"/>
          <p14:tracePt t="141121" x="3460750" y="4248150"/>
          <p14:tracePt t="141140" x="3429000" y="4222750"/>
          <p14:tracePt t="141154" x="3403600" y="4197350"/>
          <p14:tracePt t="141175" x="3371850" y="4159250"/>
          <p14:tracePt t="141187" x="3352800" y="4133850"/>
          <p14:tracePt t="141204" x="3346450" y="4114800"/>
          <p14:tracePt t="141220" x="3346450" y="4083050"/>
          <p14:tracePt t="141237" x="3346450" y="4038600"/>
          <p14:tracePt t="141256" x="3359150" y="4000500"/>
          <p14:tracePt t="141271" x="3384550" y="3956050"/>
          <p14:tracePt t="141291" x="3416300" y="3911600"/>
          <p14:tracePt t="141304" x="3435350" y="3873500"/>
          <p14:tracePt t="141320" x="3460750" y="3822700"/>
          <p14:tracePt t="141342" x="3492500" y="3752850"/>
          <p14:tracePt t="141354" x="3511550" y="3714750"/>
          <p14:tracePt t="141370" x="3536950" y="3657600"/>
          <p14:tracePt t="141392" x="3556000" y="3619500"/>
          <p14:tracePt t="141404" x="3575050" y="3575050"/>
          <p14:tracePt t="141423" x="3600450" y="3524250"/>
          <p14:tracePt t="141437" x="3625850" y="3467100"/>
          <p14:tracePt t="141455" x="3651250" y="3416300"/>
          <p14:tracePt t="141473" x="3676650" y="3365500"/>
          <p14:tracePt t="141491" x="3695700" y="3314700"/>
          <p14:tracePt t="141504" x="3714750" y="3263900"/>
          <p14:tracePt t="141520" x="3727450" y="3213100"/>
          <p14:tracePt t="141537" x="3733800" y="3175000"/>
          <p14:tracePt t="141619" x="3702050" y="3028950"/>
          <p14:tracePt t="141626" x="3689350" y="3016250"/>
          <p14:tracePt t="141637" x="3676650" y="3003550"/>
          <p14:tracePt t="141654" x="3657600" y="2997200"/>
          <p14:tracePt t="141673" x="3632200" y="2984500"/>
          <p14:tracePt t="141687" x="3606800" y="2984500"/>
          <p14:tracePt t="141704" x="3600450" y="2984500"/>
          <p14:tracePt t="141723" x="3594100" y="2984500"/>
          <p14:tracePt t="141782" x="3594100" y="2990850"/>
          <p14:tracePt t="141840" x="3594100" y="2997200"/>
          <p14:tracePt t="141878" x="3594100" y="3003550"/>
          <p14:tracePt t="141920" x="3594100" y="3009900"/>
          <p14:tracePt t="142201" x="3587750" y="3009900"/>
          <p14:tracePt t="142223" x="3587750" y="3003550"/>
          <p14:tracePt t="142242" x="3581400" y="3003550"/>
          <p14:tracePt t="142245" x="3581400" y="2997200"/>
          <p14:tracePt t="142265" x="3581400" y="2990850"/>
          <p14:tracePt t="142277" x="3575050" y="2990850"/>
          <p14:tracePt t="142295" x="3575050" y="2984500"/>
          <p14:tracePt t="142320" x="3575050" y="2978150"/>
          <p14:tracePt t="142337" x="3575050" y="2971800"/>
          <p14:tracePt t="142370" x="3568700" y="2971800"/>
          <p14:tracePt t="142387" x="3568700" y="2965450"/>
          <p14:tracePt t="142427" x="3568700" y="2959100"/>
          <p14:tracePt t="142450" x="3562350" y="2959100"/>
          <p14:tracePt t="142476" x="3562350" y="2952750"/>
          <p14:tracePt t="142526" x="3562350" y="2946400"/>
          <p14:tracePt t="142530" x="3568700" y="2946400"/>
          <p14:tracePt t="142587" x="3568700" y="2940050"/>
          <p14:tracePt t="142626" x="3575050" y="2940050"/>
          <p14:tracePt t="142643" x="3575050" y="2933700"/>
          <p14:tracePt t="142661" x="3575050" y="2927350"/>
          <p14:tracePt t="142677" x="3575050" y="2921000"/>
          <p14:tracePt t="142685" x="3575050" y="2914650"/>
          <p14:tracePt t="142696" x="3568700" y="2908300"/>
          <p14:tracePt t="142721" x="3562350" y="2901950"/>
          <p14:tracePt t="142743" x="3556000" y="2901950"/>
          <p14:tracePt t="142763" x="3549650" y="2901950"/>
          <p14:tracePt t="142783" x="3543300" y="2901950"/>
          <p14:tracePt t="142788" x="3536950" y="2901950"/>
          <p14:tracePt t="142803" x="3530600" y="2901950"/>
          <p14:tracePt t="142821" x="3524250" y="2901950"/>
          <p14:tracePt t="142837" x="3517900" y="2901950"/>
          <p14:tracePt t="143850" x="6826250" y="4197350"/>
          <p14:tracePt t="143870" x="6819900" y="4197350"/>
          <p14:tracePt t="143879" x="6819900" y="4203700"/>
          <p14:tracePt t="143887" x="6807200" y="4203700"/>
          <p14:tracePt t="143905" x="6794500" y="4203700"/>
          <p14:tracePt t="143949" x="6559550" y="4178300"/>
          <p14:tracePt t="143953" x="6559550" y="4171950"/>
          <p14:tracePt t="143973" x="6559550" y="4165600"/>
          <p14:tracePt t="143988" x="6553200" y="4152900"/>
          <p14:tracePt t="144003" x="6540500" y="4133850"/>
          <p14:tracePt t="144026" x="6502400" y="4121150"/>
          <p14:tracePt t="144037" x="6464300" y="4140200"/>
          <p14:tracePt t="144054" x="6438900" y="4197350"/>
          <p14:tracePt t="144070" x="6432550" y="4279900"/>
          <p14:tracePt t="144071" x="6426200" y="4311650"/>
          <p14:tracePt t="144089" x="6419850" y="4362450"/>
          <p14:tracePt t="144104" x="6419850" y="4400550"/>
          <p14:tracePt t="144120" x="6419850" y="4413250"/>
          <p14:tracePt t="144154" x="6413500" y="4406900"/>
          <p14:tracePt t="144170" x="6407150" y="4387850"/>
          <p14:tracePt t="144187" x="6388100" y="4349750"/>
          <p14:tracePt t="144204" x="6369050" y="4311650"/>
          <p14:tracePt t="144220" x="6350000" y="4279900"/>
          <p14:tracePt t="144237" x="6324600" y="4267200"/>
          <p14:tracePt t="144254" x="6305550" y="4260850"/>
          <p14:tracePt t="144273" x="6286500" y="4260850"/>
          <p14:tracePt t="144287" x="6254750" y="4273550"/>
          <p14:tracePt t="144303" x="6242050" y="4292600"/>
          <p14:tracePt t="144323" x="6223000" y="4311650"/>
          <p14:tracePt t="144337" x="6203950" y="4337050"/>
          <p14:tracePt t="144354" x="6184900" y="4337050"/>
          <p14:tracePt t="144370" x="6172200" y="4337050"/>
          <p14:tracePt t="144387" x="6153150" y="4330700"/>
          <p14:tracePt t="144404" x="6146800" y="4318000"/>
          <p14:tracePt t="144420" x="6134100" y="4298950"/>
          <p14:tracePt t="144437" x="6121400" y="4273550"/>
          <p14:tracePt t="144454" x="6115050" y="4248150"/>
          <p14:tracePt t="144470" x="6108700" y="4216400"/>
          <p14:tracePt t="144487" x="6089650" y="4184650"/>
          <p14:tracePt t="144504" x="6070600" y="4165600"/>
          <p14:tracePt t="144520" x="6057900" y="4159250"/>
          <p14:tracePt t="144537" x="6038850" y="4152900"/>
          <p14:tracePt t="144554" x="6013450" y="4146550"/>
          <p14:tracePt t="144570" x="5994400" y="4146550"/>
          <p14:tracePt t="144587" x="5969000" y="4159250"/>
          <p14:tracePt t="144603" x="5956300" y="4178300"/>
          <p14:tracePt t="144620" x="5943600" y="4197350"/>
          <p14:tracePt t="144640" x="5930900" y="4216400"/>
          <p14:tracePt t="144654" x="5924550" y="4235450"/>
          <p14:tracePt t="144671" x="5911850" y="4260850"/>
          <p14:tracePt t="144689" x="5911850" y="4273550"/>
          <p14:tracePt t="144704" x="5918200" y="4286250"/>
          <p14:tracePt t="144720" x="5924550" y="4311650"/>
          <p14:tracePt t="144737" x="5937250" y="4330700"/>
          <p14:tracePt t="144754" x="5956300" y="4337050"/>
          <p14:tracePt t="144770" x="5975350" y="4324350"/>
          <p14:tracePt t="144787" x="6007100" y="4298950"/>
          <p14:tracePt t="144805" x="6045200" y="4267200"/>
          <p14:tracePt t="144822" x="6070600" y="4254500"/>
          <p14:tracePt t="144837" x="6134100" y="4229100"/>
          <p14:tracePt t="144854" x="6191250" y="4216400"/>
          <p14:tracePt t="144870" x="6210300" y="4210050"/>
          <p14:tracePt t="144875" x="6216650" y="4203700"/>
          <p14:tracePt t="144890" x="6229350" y="4197350"/>
          <p14:tracePt t="144904" x="6242050" y="4184650"/>
          <p14:tracePt t="144920" x="6248400" y="4178300"/>
          <p14:tracePt t="144937" x="6254750" y="4191000"/>
          <p14:tracePt t="144954" x="6248400" y="4229100"/>
          <p14:tracePt t="144970" x="6242050" y="4248150"/>
          <p14:tracePt t="144989" x="6242050" y="4254500"/>
          <p14:tracePt t="145004" x="6242050" y="4260850"/>
          <p14:tracePt t="145020" x="6235700" y="4267200"/>
          <p14:tracePt t="145039" x="6235700" y="4279900"/>
          <p14:tracePt t="145053" x="6235700" y="4286250"/>
          <p14:tracePt t="145101" x="6235700" y="4292600"/>
          <p14:tracePt t="145119" x="6229350" y="4305300"/>
          <p14:tracePt t="145119" x="6229350" y="4311650"/>
          <p14:tracePt t="145137" x="6216650" y="4330700"/>
          <p14:tracePt t="145154" x="6210300" y="4337050"/>
          <p14:tracePt t="145170" x="6210300" y="4318000"/>
          <p14:tracePt t="145187" x="6210300" y="4298950"/>
          <p14:tracePt t="145204" x="6203950" y="4279900"/>
          <p14:tracePt t="145220" x="6203950" y="4260850"/>
          <p14:tracePt t="145237" x="6203950" y="4254500"/>
          <p14:tracePt t="145256" x="6210300" y="4254500"/>
          <p14:tracePt t="145287" x="6203950" y="4248150"/>
          <p14:tracePt t="145320" x="6197600" y="4248150"/>
          <p14:tracePt t="145337" x="6197600" y="4260850"/>
          <p14:tracePt t="145355" x="6197600" y="4279900"/>
          <p14:tracePt t="145388" x="6191250" y="4279900"/>
          <p14:tracePt t="145405" x="6191250" y="4267200"/>
          <p14:tracePt t="145420" x="6191250" y="4260850"/>
          <p14:tracePt t="145438" x="6191250" y="4254500"/>
          <p14:tracePt t="145454" x="6191250" y="4260850"/>
          <p14:tracePt t="145487" x="6184900" y="4254500"/>
          <p14:tracePt t="145504" x="6184900" y="4248150"/>
          <p14:tracePt t="145520" x="6178550" y="4248150"/>
          <p14:tracePt t="145540" x="6172200" y="4248150"/>
          <p14:tracePt t="145554" x="6165850" y="4260850"/>
          <p14:tracePt t="145570" x="6159500" y="4267200"/>
          <p14:tracePt t="145604" x="6159500" y="4273550"/>
          <p14:tracePt t="145637" x="6153150" y="4279900"/>
          <p14:tracePt t="145654" x="6153150" y="4286250"/>
          <p14:tracePt t="145673" x="6153150" y="4292600"/>
          <p14:tracePt t="145687" x="6159500" y="4298950"/>
          <p14:tracePt t="145704" x="6159500" y="4305300"/>
          <p14:tracePt t="145720" x="6165850" y="4311650"/>
          <p14:tracePt t="145796" x="6172200" y="4311650"/>
          <p14:tracePt t="145805" x="6172200" y="4305300"/>
          <p14:tracePt t="145826" x="6172200" y="4298950"/>
          <p14:tracePt t="145858" x="6178550" y="4292600"/>
          <p14:tracePt t="145871" x="6184900" y="4286250"/>
          <p14:tracePt t="145891" x="6191250" y="4267200"/>
          <p14:tracePt t="145904" x="6197600" y="4235450"/>
          <p14:tracePt t="145920" x="6203950" y="4222750"/>
          <p14:tracePt t="145939" x="6210300" y="4210050"/>
          <p14:tracePt t="145954" x="6210300" y="4197350"/>
          <p14:tracePt t="145975" x="6210300" y="4184650"/>
          <p14:tracePt t="146004" x="6210300" y="4178300"/>
          <p14:tracePt t="146125" x="6184900" y="4235450"/>
          <p14:tracePt t="146137" x="6191250" y="4235450"/>
          <p14:tracePt t="146154" x="6197600" y="4235450"/>
          <p14:tracePt t="146170" x="6203950" y="4229100"/>
          <p14:tracePt t="146187" x="6210300" y="4229100"/>
          <p14:tracePt t="146205" x="6216650" y="4222750"/>
          <p14:tracePt t="146222" x="6223000" y="4216400"/>
          <p14:tracePt t="146237" x="6223000" y="4210050"/>
          <p14:tracePt t="146255" x="6223000" y="4203700"/>
          <p14:tracePt t="146271" x="6229350" y="4203700"/>
          <p14:tracePt t="146287" x="6229350" y="4197350"/>
          <p14:tracePt t="146304" x="6223000" y="4197350"/>
          <p14:tracePt t="146337" x="6216650" y="4197350"/>
          <p14:tracePt t="146354" x="6210300" y="4210050"/>
          <p14:tracePt t="146370" x="6191250" y="4216400"/>
          <p14:tracePt t="146387" x="6184900" y="4222750"/>
          <p14:tracePt t="146404" x="6172200" y="4229100"/>
          <p14:tracePt t="146420" x="6165850" y="4229100"/>
          <p14:tracePt t="146437" x="6159500" y="4229100"/>
          <p14:tracePt t="146454" x="6153150" y="4229100"/>
          <p14:tracePt t="146471" x="6146800" y="4229100"/>
          <p14:tracePt t="146488" x="6134100" y="4235450"/>
          <p14:tracePt t="146504" x="6127750" y="4241800"/>
          <p14:tracePt t="146521" x="6127750" y="4254500"/>
          <p14:tracePt t="146537" x="6121400" y="4260850"/>
          <p14:tracePt t="146570" x="6121400" y="4254500"/>
          <p14:tracePt t="146587" x="6121400" y="4248150"/>
          <p14:tracePt t="146605" x="6115050" y="4248150"/>
          <p14:tracePt t="146638" x="6115050" y="4241800"/>
          <p14:tracePt t="146654" x="6121400" y="4229100"/>
          <p14:tracePt t="146671" x="6121400" y="4216400"/>
          <p14:tracePt t="146687" x="6127750" y="4210050"/>
          <p14:tracePt t="146704" x="6127750" y="4203700"/>
          <p14:tracePt t="146721" x="6140450" y="4184650"/>
          <p14:tracePt t="146739" x="6153150" y="4171950"/>
          <p14:tracePt t="146754" x="6159500" y="4171950"/>
          <p14:tracePt t="146771" x="6172200" y="4171950"/>
          <p14:tracePt t="146787" x="6184900" y="4184650"/>
          <p14:tracePt t="146804" x="6197600" y="4197350"/>
          <p14:tracePt t="146820" x="6210300" y="4210050"/>
          <p14:tracePt t="146837" x="6229350" y="4216400"/>
          <p14:tracePt t="146854" x="6248400" y="4222750"/>
          <p14:tracePt t="146870" x="6267450" y="4222750"/>
          <p14:tracePt t="146888" x="6280150" y="4222750"/>
          <p14:tracePt t="146904" x="6286500" y="4222750"/>
          <p14:tracePt t="146922" x="6292850" y="4229100"/>
          <p14:tracePt t="146937" x="6292850" y="4235450"/>
          <p14:tracePt t="146954" x="6292850" y="4248150"/>
          <p14:tracePt t="146970" x="6286500" y="4254500"/>
          <p14:tracePt t="146987" x="6286500" y="4260850"/>
          <p14:tracePt t="147005" x="6280150" y="4267200"/>
          <p14:tracePt t="147021" x="6267450" y="4273550"/>
          <p14:tracePt t="147039" x="6261100" y="4279900"/>
          <p14:tracePt t="147054" x="6254750" y="4279900"/>
          <p14:tracePt t="147071" x="6248400" y="4279900"/>
          <p14:tracePt t="147087" x="6242050" y="4279900"/>
          <p14:tracePt t="147107" x="6235700" y="4279900"/>
          <p14:tracePt t="147120" x="6229350" y="4286250"/>
          <p14:tracePt t="147137" x="6223000" y="4292600"/>
          <p14:tracePt t="147157" x="6216650" y="4305300"/>
          <p14:tracePt t="147170" x="6203950" y="4318000"/>
          <p14:tracePt t="147191" x="6197600" y="4337050"/>
          <p14:tracePt t="147207" x="6191250" y="4337050"/>
          <p14:tracePt t="147239" x="6184900" y="4330700"/>
          <p14:tracePt t="147270" x="6178550" y="4324350"/>
          <p14:tracePt t="147287" x="6172200" y="4324350"/>
          <p14:tracePt t="147317" x="6165850" y="4324350"/>
          <p14:tracePt t="147330" x="6165850" y="4318000"/>
          <p14:tracePt t="147350" x="6165850" y="4311650"/>
          <p14:tracePt t="147401" x="6165850" y="4318000"/>
          <p14:tracePt t="147431" x="6165850" y="4324350"/>
          <p14:tracePt t="147439" x="6165850" y="4330700"/>
          <p14:tracePt t="147456" x="6165850" y="4337050"/>
          <p14:tracePt t="147489" x="6172200" y="4337050"/>
          <p14:tracePt t="147531" x="6178550" y="4337050"/>
          <p14:tracePt t="147540" x="6178550" y="4343400"/>
          <p14:tracePt t="147593" x="6184900" y="4349750"/>
          <p14:tracePt t="147635" x="6184900" y="4343400"/>
          <p14:tracePt t="147658" x="6184900" y="4337050"/>
          <p14:tracePt t="147666" x="6191250" y="4337050"/>
          <p14:tracePt t="147703" x="6197600" y="4337050"/>
          <p14:tracePt t="147712" x="6197600" y="4343400"/>
          <p14:tracePt t="147728" x="6203950" y="4343400"/>
          <p14:tracePt t="147763" x="6203950" y="4337050"/>
          <p14:tracePt t="147766" x="6210300" y="4337050"/>
          <p14:tracePt t="147813" x="6216650" y="4337050"/>
          <p14:tracePt t="147843" x="6216650" y="4330700"/>
          <p14:tracePt t="147889" x="6223000" y="4330700"/>
          <p14:tracePt t="147931" x="6229350" y="4330700"/>
          <p14:tracePt t="147946" x="6229350" y="4324350"/>
          <p14:tracePt t="147967" x="6235700" y="4324350"/>
          <p14:tracePt t="147983" x="6242050" y="4324350"/>
          <p14:tracePt t="148004" x="6242050" y="4330700"/>
          <p14:tracePt t="148008" x="6248400" y="4330700"/>
          <p14:tracePt t="148025" x="6248400" y="4337050"/>
          <p14:tracePt t="148076" x="6254750" y="4337050"/>
          <p14:tracePt t="148078" x="6254750" y="4343400"/>
          <p14:tracePt t="148098" x="6261100" y="4349750"/>
          <p14:tracePt t="148113" x="6261100" y="4356100"/>
          <p14:tracePt t="148129" x="6267450" y="4362450"/>
          <p14:tracePt t="148149" x="6267450" y="4368800"/>
          <p14:tracePt t="148167" x="6273800" y="4368800"/>
          <p14:tracePt t="148182" x="6273800" y="4375150"/>
          <p14:tracePt t="148187" x="6280150" y="4381500"/>
          <p14:tracePt t="148205" x="6280150" y="4387850"/>
          <p14:tracePt t="148223" x="6286500" y="4387850"/>
          <p14:tracePt t="148313" x="6286500" y="4381500"/>
          <p14:tracePt t="148337" x="6286500" y="4375150"/>
          <p14:tracePt t="148340" x="6292850" y="4375150"/>
          <p14:tracePt t="148474" x="6292850" y="4381500"/>
          <p14:tracePt t="148492" x="6292850" y="4387850"/>
          <p14:tracePt t="148528" x="6292850" y="4381500"/>
          <p14:tracePt t="148579" x="6292850" y="4387850"/>
          <p14:tracePt t="148696" x="6299200" y="4387850"/>
          <p14:tracePt t="148741" x="6305550" y="4387850"/>
          <p14:tracePt t="148761" x="6305550" y="4381500"/>
          <p14:tracePt t="148765" x="6311900" y="4381500"/>
          <p14:tracePt t="148773" x="6311900" y="4375150"/>
          <p14:tracePt t="148787" x="6318250" y="4368800"/>
          <p14:tracePt t="148804" x="6324600" y="4356100"/>
          <p14:tracePt t="148820" x="6337300" y="4343400"/>
          <p14:tracePt t="148837" x="6350000" y="4337050"/>
          <p14:tracePt t="148854" x="6369050" y="4343400"/>
          <p14:tracePt t="148870" x="6400800" y="4349750"/>
          <p14:tracePt t="148887" x="6438900" y="4356100"/>
          <p14:tracePt t="148904" x="6470650" y="4362450"/>
          <p14:tracePt t="148921" x="6496050" y="4356100"/>
          <p14:tracePt t="148937" x="6534150" y="4343400"/>
          <p14:tracePt t="148954" x="6565900" y="4330700"/>
          <p14:tracePt t="148970" x="6597650" y="4318000"/>
          <p14:tracePt t="148987" x="6642100" y="4311650"/>
          <p14:tracePt t="149005" x="6673850" y="4305300"/>
          <p14:tracePt t="149021" x="6705600" y="4292600"/>
          <p14:tracePt t="149039" x="6731000" y="4286250"/>
          <p14:tracePt t="149054" x="6756400" y="4279900"/>
          <p14:tracePt t="149070" x="6788150" y="4286250"/>
          <p14:tracePt t="149088" x="6800850" y="4286250"/>
          <p14:tracePt t="149104" x="6832600" y="4286250"/>
          <p14:tracePt t="149120" x="6877050" y="4286250"/>
          <p14:tracePt t="149138" x="6915150" y="4279900"/>
          <p14:tracePt t="149154" x="6953250" y="4273550"/>
          <p14:tracePt t="149170" x="7004050" y="4273550"/>
          <p14:tracePt t="149187" x="7067550" y="4267200"/>
          <p14:tracePt t="149204" x="7143750" y="4260850"/>
          <p14:tracePt t="149220" x="7194550" y="4254500"/>
          <p14:tracePt t="149352" x="7543800" y="4349750"/>
          <p14:tracePt t="149365" x="7543800" y="4356100"/>
          <p14:tracePt t="149388" x="7537450" y="4356100"/>
          <p14:tracePt t="149397" x="7518400" y="4362450"/>
          <p14:tracePt t="149404" x="7493000" y="4368800"/>
          <p14:tracePt t="149420" x="7423150" y="4375150"/>
          <p14:tracePt t="149437" x="7340600" y="4381500"/>
          <p14:tracePt t="149454" x="7251700" y="4387850"/>
          <p14:tracePt t="149471" x="7226300" y="4387850"/>
          <p14:tracePt t="149688" x="4864100" y="3619500"/>
          <p14:tracePt t="149690" x="4857750" y="3619500"/>
          <p14:tracePt t="149704" x="4813300" y="3619500"/>
          <p14:tracePt t="149726" x="4705350" y="3625850"/>
          <p14:tracePt t="149738" x="4521200" y="3638550"/>
          <p14:tracePt t="149754" x="4419600" y="3695700"/>
          <p14:tracePt t="149771" x="4368800" y="3759200"/>
          <p14:tracePt t="149788" x="4349750" y="3816350"/>
          <p14:tracePt t="149804" x="4337050" y="3860800"/>
          <p14:tracePt t="149821" x="4318000" y="3898900"/>
          <p14:tracePt t="149837" x="4286250" y="3937000"/>
          <p14:tracePt t="149854" x="4241800" y="3968750"/>
          <p14:tracePt t="149870" x="4184650" y="3987800"/>
          <p14:tracePt t="149890" x="4127500" y="4006850"/>
          <p14:tracePt t="149904" x="4064000" y="4025900"/>
          <p14:tracePt t="149920" x="4013200" y="4051300"/>
          <p14:tracePt t="149937" x="3962400" y="4070350"/>
          <p14:tracePt t="149954" x="3924300" y="4089400"/>
          <p14:tracePt t="149971" x="3886200" y="4108450"/>
          <p14:tracePt t="149989" x="3860800" y="4127500"/>
          <p14:tracePt t="150004" x="3848100" y="4146550"/>
          <p14:tracePt t="150020" x="3835400" y="4178300"/>
          <p14:tracePt t="150043" x="3822700" y="4216400"/>
          <p14:tracePt t="150054" x="3822700" y="4254500"/>
          <p14:tracePt t="150075" x="3829050" y="4286250"/>
          <p14:tracePt t="150087" x="3873500" y="4324350"/>
          <p14:tracePt t="150104" x="3917950" y="4349750"/>
          <p14:tracePt t="150120" x="3962400" y="4362450"/>
          <p14:tracePt t="150143" x="4006850" y="4368800"/>
          <p14:tracePt t="150154" x="4051300" y="4375150"/>
          <p14:tracePt t="150171" x="4095750" y="4375150"/>
          <p14:tracePt t="150187" x="4121150" y="4362450"/>
          <p14:tracePt t="150204" x="4146550" y="4349750"/>
          <p14:tracePt t="150220" x="4159250" y="4337050"/>
          <p14:tracePt t="150238" x="4178300" y="4324350"/>
          <p14:tracePt t="150255" x="4191000" y="4305300"/>
          <p14:tracePt t="150270" x="4197350" y="4292600"/>
          <p14:tracePt t="150288" x="4203700" y="4279900"/>
          <p14:tracePt t="150309" x="4203700" y="4273550"/>
          <p14:tracePt t="150320" x="4197350" y="4273550"/>
          <p14:tracePt t="150339" x="4191000" y="4273550"/>
          <p14:tracePt t="150354" x="4184650" y="4279900"/>
          <p14:tracePt t="150370" x="4178300" y="4286250"/>
          <p14:tracePt t="150387" x="4165600" y="4286250"/>
          <p14:tracePt t="150404" x="4159250" y="4279900"/>
          <p14:tracePt t="150438" x="4159250" y="4267200"/>
          <p14:tracePt t="150454" x="4165600" y="4254500"/>
          <p14:tracePt t="150470" x="4171950" y="4241800"/>
          <p14:tracePt t="150490" x="4184650" y="4222750"/>
          <p14:tracePt t="150510" x="4191000" y="4216400"/>
          <p14:tracePt t="150521" x="4191000" y="4210050"/>
          <p14:tracePt t="150537" x="4197350" y="4210050"/>
          <p14:tracePt t="150555" x="4197350" y="4216400"/>
          <p14:tracePt t="150570" x="4197350" y="4222750"/>
          <p14:tracePt t="150589" x="4197350" y="4235450"/>
          <p14:tracePt t="150604" x="4191000" y="4241800"/>
          <p14:tracePt t="150621" x="4191000" y="4254500"/>
          <p14:tracePt t="150639" x="4184650" y="4260850"/>
          <p14:tracePt t="150654" x="4184650" y="4267200"/>
          <p14:tracePt t="150671" x="4191000" y="4273550"/>
          <p14:tracePt t="150688" x="4197350" y="4279900"/>
          <p14:tracePt t="150705" x="4216400" y="4292600"/>
          <p14:tracePt t="150720" x="4229100" y="4298950"/>
          <p14:tracePt t="150737" x="4248150" y="4311650"/>
          <p14:tracePt t="150758" x="4273550" y="4324350"/>
          <p14:tracePt t="150770" x="4298950" y="4337050"/>
          <p14:tracePt t="150793" x="4343400" y="4356100"/>
          <p14:tracePt t="150804" x="4419600" y="4375150"/>
          <p14:tracePt t="150820" x="4489450" y="4387850"/>
          <p14:tracePt t="150838" x="4603750" y="4394200"/>
          <p14:tracePt t="150854" x="4781550" y="4406900"/>
          <p14:tracePt t="150870" x="4908550" y="4406900"/>
          <p14:tracePt t="150887" x="5099050" y="4406900"/>
          <p14:tracePt t="150891" x="5149850" y="4406900"/>
          <p14:tracePt t="150904" x="5353050" y="4406900"/>
          <p14:tracePt t="150921" x="5518150" y="4400550"/>
          <p14:tracePt t="150937" x="5734050" y="4400550"/>
          <p14:tracePt t="150954" x="6007100" y="4400550"/>
          <p14:tracePt t="150971" x="6165850" y="4400550"/>
          <p14:tracePt t="150987" x="6381750" y="4406900"/>
          <p14:tracePt t="151004" x="6642100" y="4419600"/>
          <p14:tracePt t="151022" x="6794500" y="4425950"/>
          <p14:tracePt t="151041" x="6997700" y="4432300"/>
          <p14:tracePt t="151055" x="7251700" y="4438650"/>
          <p14:tracePt t="151071" x="7404100" y="4445000"/>
          <p14:tracePt t="151087" x="7607300" y="4445000"/>
          <p14:tracePt t="151090" x="7658100" y="4445000"/>
          <p14:tracePt t="151105" x="7848600" y="4445000"/>
          <p14:tracePt t="151120" x="8013700" y="4425950"/>
          <p14:tracePt t="151137" x="8128000" y="4425950"/>
          <p14:tracePt t="151155" x="8286750" y="4419600"/>
          <p14:tracePt t="151170" x="8382000" y="4413250"/>
          <p14:tracePt t="151187" x="8445500" y="4413250"/>
          <p14:tracePt t="151205" x="8528050" y="4419600"/>
          <p14:tracePt t="151220" x="8578850" y="4419600"/>
          <p14:tracePt t="151240" x="8610600" y="4419600"/>
          <p14:tracePt t="151256" x="8667750" y="4413250"/>
          <p14:tracePt t="151271" x="8724900" y="4394200"/>
          <p14:tracePt t="151289" x="8763000" y="4381500"/>
          <p14:tracePt t="151308" x="8820150" y="4368800"/>
          <p14:tracePt t="151321" x="8870950" y="4362450"/>
          <p14:tracePt t="151341" x="8915400" y="4349750"/>
          <p14:tracePt t="151354" x="8972550" y="4324350"/>
          <p14:tracePt t="151370" x="9017000" y="4305300"/>
          <p14:tracePt t="151387" x="9061450" y="4292600"/>
          <p14:tracePt t="151407" x="9093200" y="4279900"/>
          <p14:tracePt t="151420" x="9099550" y="4279900"/>
          <p14:tracePt t="151438" x="9099550" y="4286250"/>
          <p14:tracePt t="151455" x="9074150" y="4286250"/>
          <p14:tracePt t="151475" x="9036050" y="4286250"/>
          <p14:tracePt t="151487" x="9004300" y="4279900"/>
          <p14:tracePt t="151504" x="8959850" y="4273550"/>
          <p14:tracePt t="151520" x="8915400" y="4267200"/>
          <p14:tracePt t="151537" x="8877300" y="4254500"/>
          <p14:tracePt t="151554" x="8845550" y="4241800"/>
          <p14:tracePt t="151573" x="8788400" y="4222750"/>
          <p14:tracePt t="151587" x="8737600" y="4216400"/>
          <p14:tracePt t="151606" x="8693150" y="4216400"/>
          <p14:tracePt t="151624" x="8623300" y="4222750"/>
          <p14:tracePt t="151637" x="8540750" y="4222750"/>
          <p14:tracePt t="151657" x="8470900" y="4210050"/>
          <p14:tracePt t="151670" x="8394700" y="4191000"/>
          <p14:tracePt t="151687" x="8318500" y="4165600"/>
          <p14:tracePt t="151704" x="8274050" y="4152900"/>
          <p14:tracePt t="151720" x="8216900" y="4146550"/>
          <p14:tracePt t="151737" x="8134350" y="4133850"/>
          <p14:tracePt t="151756" x="8058150" y="4121150"/>
          <p14:tracePt t="151770" x="7981950" y="4114800"/>
          <p14:tracePt t="151842" x="7740650" y="4191000"/>
          <p14:tracePt t="151854" x="7708900" y="4210050"/>
          <p14:tracePt t="151870" x="7677150" y="4241800"/>
          <p14:tracePt t="151887" x="7651750" y="4267200"/>
          <p14:tracePt t="151904" x="7639050" y="4286250"/>
          <p14:tracePt t="151920" x="7632700" y="4305300"/>
          <p14:tracePt t="151937" x="7632700" y="4311650"/>
          <p14:tracePt t="151954" x="7632700" y="4305300"/>
          <p14:tracePt t="151970" x="7645400" y="4298950"/>
          <p14:tracePt t="151987" x="7658100" y="4292600"/>
          <p14:tracePt t="152004" x="7677150" y="4292600"/>
          <p14:tracePt t="152024" x="7696200" y="4292600"/>
          <p14:tracePt t="152038" x="7715250" y="4298950"/>
          <p14:tracePt t="152055" x="7734300" y="4292600"/>
          <p14:tracePt t="152075" x="7747000" y="4279900"/>
          <p14:tracePt t="152087" x="7753350" y="4279900"/>
          <p14:tracePt t="152104" x="7766050" y="4292600"/>
          <p14:tracePt t="152120" x="7778750" y="4305300"/>
          <p14:tracePt t="152137" x="7791450" y="4318000"/>
          <p14:tracePt t="152154" x="7804150" y="4318000"/>
          <p14:tracePt t="152171" x="7823200" y="4318000"/>
          <p14:tracePt t="152187" x="7842250" y="4311650"/>
          <p14:tracePt t="152205" x="7861300" y="4305300"/>
          <p14:tracePt t="152223" x="7880350" y="4305300"/>
          <p14:tracePt t="152237" x="7905750" y="4311650"/>
          <p14:tracePt t="152254" x="7924800" y="4324350"/>
          <p14:tracePt t="152271" x="7943850" y="4349750"/>
          <p14:tracePt t="152287" x="7962900" y="4381500"/>
          <p14:tracePt t="152309" x="7975600" y="4406900"/>
          <p14:tracePt t="152322" x="7994650" y="4432300"/>
          <p14:tracePt t="152337" x="8020050" y="4451350"/>
          <p14:tracePt t="152354" x="8039100" y="4451350"/>
          <p14:tracePt t="152371" x="8058150" y="4438650"/>
          <p14:tracePt t="152387" x="8083550" y="4419600"/>
          <p14:tracePt t="152405" x="8096250" y="4400550"/>
          <p14:tracePt t="152420" x="8121650" y="4375150"/>
          <p14:tracePt t="152442" x="8134350" y="4362450"/>
          <p14:tracePt t="152454" x="8153400" y="4337050"/>
          <p14:tracePt t="152470" x="8172450" y="4318000"/>
          <p14:tracePt t="152487" x="8197850" y="4292600"/>
          <p14:tracePt t="152504" x="8223250" y="4273550"/>
          <p14:tracePt t="152520" x="8261350" y="4254500"/>
          <p14:tracePt t="152537" x="8293100" y="4248150"/>
          <p14:tracePt t="152554" x="8324850" y="4248150"/>
          <p14:tracePt t="152571" x="8350250" y="4260850"/>
          <p14:tracePt t="152588" x="8362950" y="4273550"/>
          <p14:tracePt t="152604" x="8375650" y="4286250"/>
          <p14:tracePt t="152621" x="8382000" y="4292600"/>
          <p14:tracePt t="152637" x="8382000" y="4305300"/>
          <p14:tracePt t="152656" x="8382000" y="4311650"/>
          <p14:tracePt t="152670" x="8369300" y="4311650"/>
          <p14:tracePt t="152691" x="8362950" y="4305300"/>
          <p14:tracePt t="152703" x="8356600" y="4298950"/>
          <p14:tracePt t="152720" x="8350250" y="4292600"/>
          <p14:tracePt t="152738" x="8337550" y="4286250"/>
          <p14:tracePt t="152754" x="8324850" y="4286250"/>
          <p14:tracePt t="152772" x="8305800" y="4286250"/>
          <p14:tracePt t="152787" x="8280400" y="4286250"/>
          <p14:tracePt t="152804" x="8261350" y="4286250"/>
          <p14:tracePt t="152821" x="8235950" y="4279900"/>
          <p14:tracePt t="152838" x="8210550" y="4279900"/>
          <p14:tracePt t="152854" x="8178800" y="4279900"/>
          <p14:tracePt t="152870" x="8153400" y="4292600"/>
          <p14:tracePt t="152889" x="8128000" y="4298950"/>
          <p14:tracePt t="152904" x="8102600" y="4298950"/>
          <p14:tracePt t="152922" x="8083550" y="4292600"/>
          <p14:tracePt t="152938" x="8064500" y="4279900"/>
          <p14:tracePt t="152954" x="8045450" y="4273550"/>
          <p14:tracePt t="152970" x="8032750" y="4267200"/>
          <p14:tracePt t="152987" x="8020050" y="4254500"/>
          <p14:tracePt t="153004" x="8001000" y="4241800"/>
          <p14:tracePt t="153021" x="7981950" y="4222750"/>
          <p14:tracePt t="153037" x="7962900" y="4210050"/>
          <p14:tracePt t="153054" x="7943850" y="4203700"/>
          <p14:tracePt t="153072" x="7924800" y="4203700"/>
          <p14:tracePt t="153088" x="7899400" y="4197350"/>
          <p14:tracePt t="153104" x="7880350" y="4197350"/>
          <p14:tracePt t="153120" x="7854950" y="4191000"/>
          <p14:tracePt t="153139" x="7829550" y="4191000"/>
          <p14:tracePt t="153155" x="7816850" y="4203700"/>
          <p14:tracePt t="153171" x="7810500" y="4222750"/>
          <p14:tracePt t="153190" x="7823200" y="4241800"/>
          <p14:tracePt t="153205" x="7835900" y="4254500"/>
          <p14:tracePt t="153221" x="7854950" y="4260850"/>
          <p14:tracePt t="153239" x="7880350" y="4267200"/>
          <p14:tracePt t="153255" x="7924800" y="4267200"/>
          <p14:tracePt t="153271" x="7981950" y="4273550"/>
          <p14:tracePt t="153289" x="8039100" y="4279900"/>
          <p14:tracePt t="153309" x="8089900" y="4292600"/>
          <p14:tracePt t="153320" x="8140700" y="4298950"/>
          <p14:tracePt t="153340" x="8172450" y="4298950"/>
          <p14:tracePt t="153354" x="8210550" y="4292600"/>
          <p14:tracePt t="153370" x="8242300" y="4292600"/>
          <p14:tracePt t="153391" x="8274050" y="4305300"/>
          <p14:tracePt t="153405" x="8299450" y="4330700"/>
          <p14:tracePt t="153420" x="8312150" y="4343400"/>
          <p14:tracePt t="153437" x="8324850" y="4349750"/>
          <p14:tracePt t="153455" x="8337550" y="4349750"/>
          <p14:tracePt t="153471" x="8350250" y="4349750"/>
          <p14:tracePt t="153495" x="8375650" y="4337050"/>
          <p14:tracePt t="153506" x="8407400" y="4318000"/>
          <p14:tracePt t="153520" x="8432800" y="4305300"/>
          <p14:tracePt t="153539" x="8477250" y="4279900"/>
          <p14:tracePt t="153558" x="8521700" y="4267200"/>
          <p14:tracePt t="153570" x="8553450" y="4254500"/>
          <p14:tracePt t="153588" x="8591550" y="4241800"/>
          <p14:tracePt t="153604" x="8648700" y="4235450"/>
          <p14:tracePt t="153622" x="8686800" y="4229100"/>
          <p14:tracePt t="153640" x="8743950" y="4229100"/>
          <p14:tracePt t="153659" x="8782050" y="4235450"/>
          <p14:tracePt t="153670" x="8801100" y="4248150"/>
          <p14:tracePt t="153688" x="8807450" y="4267200"/>
          <p14:tracePt t="153704" x="8807450" y="4298950"/>
          <p14:tracePt t="153724" x="8788400" y="4337050"/>
          <p14:tracePt t="153738" x="8763000" y="4368800"/>
          <p14:tracePt t="153755" x="8737600" y="4394200"/>
          <p14:tracePt t="153770" x="8724900" y="4406900"/>
          <p14:tracePt t="153788" x="8718550" y="4413250"/>
          <p14:tracePt t="153805" x="8712200" y="4419600"/>
          <p14:tracePt t="153823" x="8718550" y="4413250"/>
          <p14:tracePt t="153838" x="8724900" y="4400550"/>
          <p14:tracePt t="153857" x="8737600" y="4381500"/>
          <p14:tracePt t="153874" x="8756650" y="4356100"/>
          <p14:tracePt t="153887" x="8769350" y="4337050"/>
          <p14:tracePt t="153904" x="8794750" y="4318000"/>
          <p14:tracePt t="153920" x="8807450" y="4305300"/>
          <p14:tracePt t="153938" x="8813800" y="4305300"/>
          <p14:tracePt t="153970" x="8813800" y="4311650"/>
          <p14:tracePt t="153989" x="8813800" y="4318000"/>
          <p14:tracePt t="154004" x="8807450" y="4324350"/>
          <p14:tracePt t="154020" x="8807450" y="4330700"/>
          <p14:tracePt t="154039" x="8801100" y="4343400"/>
          <p14:tracePt t="154054" x="8794750" y="4356100"/>
          <p14:tracePt t="154073" x="8794750" y="4368800"/>
          <p14:tracePt t="154106" x="8794750" y="4375150"/>
          <p14:tracePt t="154137" x="8801100" y="4375150"/>
          <p14:tracePt t="154155" x="8813800" y="4375150"/>
          <p14:tracePt t="154170" x="8826500" y="4375150"/>
          <p14:tracePt t="154189" x="8845550" y="4368800"/>
          <p14:tracePt t="154207" x="8877300" y="4368800"/>
          <p14:tracePt t="154220" x="8902700" y="4362450"/>
          <p14:tracePt t="154237" x="8940800" y="4356100"/>
          <p14:tracePt t="154255" x="8972550" y="4349750"/>
          <p14:tracePt t="154270" x="8991600" y="4343400"/>
          <p14:tracePt t="154287" x="9036050" y="4330700"/>
          <p14:tracePt t="154305" x="9067800" y="4324350"/>
          <p14:tracePt t="154320" x="9086850" y="4324350"/>
          <p14:tracePt t="154342" x="9112250" y="4330700"/>
          <p14:tracePt t="154355" x="9124950" y="4337050"/>
          <p14:tracePt t="154370" x="9131300" y="4343400"/>
          <p14:tracePt t="154387" x="9131300" y="4356100"/>
          <p14:tracePt t="154404" x="9131300" y="4362450"/>
          <p14:tracePt t="154420" x="9131300" y="4368800"/>
          <p14:tracePt t="154455" x="9131300" y="4375150"/>
          <p14:tracePt t="154470" x="9137650" y="4375150"/>
          <p14:tracePt t="154513" x="9144000" y="4375150"/>
          <p14:tracePt t="154549" x="9144000" y="4381500"/>
          <p14:tracePt t="154562" x="9150350" y="4381500"/>
          <p14:tracePt t="154583" x="9150350" y="4387850"/>
          <p14:tracePt t="154609" x="9150350" y="4394200"/>
          <p14:tracePt t="154648" x="9144000" y="4387850"/>
          <p14:tracePt t="154671" x="9144000" y="4381500"/>
          <p14:tracePt t="154687" x="9137650" y="4375150"/>
          <p14:tracePt t="154704" x="9131300" y="4362450"/>
          <p14:tracePt t="154720" x="9131300" y="4349750"/>
          <p14:tracePt t="154739" x="9118600" y="4324350"/>
          <p14:tracePt t="154755" x="9105900" y="4305300"/>
          <p14:tracePt t="154776" x="9093200" y="4279900"/>
          <p14:tracePt t="154787" x="9074150" y="4254500"/>
          <p14:tracePt t="154805" x="9061450" y="4235450"/>
          <p14:tracePt t="154821" x="9029700" y="4210050"/>
          <p14:tracePt t="154837" x="8997950" y="4203700"/>
          <p14:tracePt t="154854" x="8959850" y="4203700"/>
          <p14:tracePt t="154871" x="8921750" y="4210050"/>
          <p14:tracePt t="154887" x="8870950" y="4210050"/>
          <p14:tracePt t="154904" x="8813800" y="4210050"/>
          <p14:tracePt t="154921" x="8756650" y="4203700"/>
          <p14:tracePt t="154937" x="8699500" y="4197350"/>
          <p14:tracePt t="154955" x="8661400" y="4197350"/>
          <p14:tracePt t="154971" x="8597900" y="4184650"/>
          <p14:tracePt t="154987" x="8559800" y="4178300"/>
          <p14:tracePt t="155004" x="8534400" y="4171950"/>
          <p14:tracePt t="155021" x="8521700" y="4165600"/>
          <p14:tracePt t="155040" x="8515350" y="4171950"/>
          <p14:tracePt t="155054" x="8521700" y="4184650"/>
          <p14:tracePt t="155070" x="8540750" y="4197350"/>
          <p14:tracePt t="155087" x="8559800" y="4203700"/>
          <p14:tracePt t="155104" x="8604250" y="4235450"/>
          <p14:tracePt t="155120" x="8648700" y="4260850"/>
          <p14:tracePt t="155137" x="8693150" y="4279900"/>
          <p14:tracePt t="155155" x="8731250" y="4286250"/>
          <p14:tracePt t="155170" x="8788400" y="4286250"/>
          <p14:tracePt t="155191" x="8832850" y="4286250"/>
          <p14:tracePt t="155204" x="8870950" y="4279900"/>
          <p14:tracePt t="155221" x="8909050" y="4267200"/>
          <p14:tracePt t="155237" x="8934450" y="4248150"/>
          <p14:tracePt t="155254" x="8953500" y="4197350"/>
          <p14:tracePt t="155270" x="8953500" y="4152900"/>
          <p14:tracePt t="155287" x="8934450" y="4108450"/>
          <p14:tracePt t="155304" x="8896350" y="4076700"/>
          <p14:tracePt t="155321" x="8851900" y="4051300"/>
          <p14:tracePt t="155337" x="8801100" y="4044950"/>
          <p14:tracePt t="155356" x="8769350" y="4044950"/>
          <p14:tracePt t="155371" x="8724900" y="4064000"/>
          <p14:tracePt t="155388" x="8712200" y="4095750"/>
          <p14:tracePt t="155404" x="8712200" y="4140200"/>
          <p14:tracePt t="155421" x="8724900" y="4178300"/>
          <p14:tracePt t="155439" x="8763000" y="4216400"/>
          <p14:tracePt t="155455" x="8794750" y="4229100"/>
          <p14:tracePt t="155471" x="8832850" y="4235450"/>
          <p14:tracePt t="155488" x="8877300" y="4235450"/>
          <p14:tracePt t="155504" x="8902700" y="4222750"/>
          <p14:tracePt t="155520" x="8909050" y="4203700"/>
          <p14:tracePt t="155538" x="8896350" y="4184650"/>
          <p14:tracePt t="155554" x="8877300" y="4178300"/>
          <p14:tracePt t="155571" x="8839200" y="4165600"/>
          <p14:tracePt t="155589" x="8782050" y="4146550"/>
          <p14:tracePt t="155605" x="8750300" y="4140200"/>
          <p14:tracePt t="155624" x="8705850" y="4133850"/>
          <p14:tracePt t="155638" x="8661400" y="4127500"/>
          <p14:tracePt t="155654" x="8616950" y="4127500"/>
          <p14:tracePt t="155671" x="8572500" y="4121150"/>
          <p14:tracePt t="155690" x="8509000" y="4108450"/>
          <p14:tracePt t="155704" x="8439150" y="4076700"/>
          <p14:tracePt t="155720" x="8426450" y="4064000"/>
          <p14:tracePt t="156533" x="8191500" y="3968750"/>
          <p14:tracePt t="156542" x="8191500" y="3975100"/>
          <p14:tracePt t="156545" x="8191500" y="3981450"/>
          <p14:tracePt t="156554" x="8185150" y="4000500"/>
          <p14:tracePt t="156571" x="8178800" y="4076700"/>
          <p14:tracePt t="156587" x="8172450" y="4165600"/>
          <p14:tracePt t="156604" x="8159750" y="4260850"/>
          <p14:tracePt t="156622" x="8147050" y="4311650"/>
          <p14:tracePt t="156637" x="8134350" y="4330700"/>
          <p14:tracePt t="156655" x="8134350" y="4337050"/>
          <p14:tracePt t="156671" x="8134350" y="4343400"/>
          <p14:tracePt t="156687" x="8140700" y="4349750"/>
          <p14:tracePt t="156704" x="8178800" y="4343400"/>
          <p14:tracePt t="156721" x="8216900" y="4337050"/>
          <p14:tracePt t="156737" x="8248650" y="4330700"/>
          <p14:tracePt t="156754" x="8280400" y="4330700"/>
          <p14:tracePt t="156771" x="8312150" y="4324350"/>
          <p14:tracePt t="156787" x="8356600" y="4318000"/>
          <p14:tracePt t="156805" x="8401050" y="4324350"/>
          <p14:tracePt t="156821" x="8426450" y="4330700"/>
          <p14:tracePt t="156837" x="8464550" y="4343400"/>
          <p14:tracePt t="156854" x="8489950" y="4349750"/>
          <p14:tracePt t="156871" x="8515350" y="4337050"/>
          <p14:tracePt t="156873" x="8521700" y="4337050"/>
          <p14:tracePt t="156887" x="8540750" y="4330700"/>
          <p14:tracePt t="156904" x="8559800" y="4324350"/>
          <p14:tracePt t="156921" x="8578850" y="4324350"/>
          <p14:tracePt t="156940" x="8597900" y="4318000"/>
          <p14:tracePt t="156956" x="8610600" y="4305300"/>
          <p14:tracePt t="156970" x="8623300" y="4298950"/>
          <p14:tracePt t="156987" x="8642350" y="4298950"/>
          <p14:tracePt t="157004" x="8655050" y="4298950"/>
          <p14:tracePt t="157020" x="8661400" y="4305300"/>
          <p14:tracePt t="157039" x="8661400" y="4311650"/>
          <p14:tracePt t="157070" x="8661400" y="4324350"/>
          <p14:tracePt t="157088" x="8655050" y="4330700"/>
          <p14:tracePt t="157104" x="8655050" y="4337050"/>
          <p14:tracePt t="157121" x="8648700" y="4343400"/>
          <p14:tracePt t="157165" x="8655050" y="4343400"/>
          <p14:tracePt t="157184" x="8661400" y="4343400"/>
          <p14:tracePt t="157196" x="8667750" y="4343400"/>
          <p14:tracePt t="157212" x="8674100" y="4337050"/>
          <p14:tracePt t="157220" x="8680450" y="4330700"/>
          <p14:tracePt t="157239" x="8699500" y="4318000"/>
          <p14:tracePt t="157254" x="8712200" y="4311650"/>
          <p14:tracePt t="157271" x="8737600" y="4292600"/>
          <p14:tracePt t="157288" x="8756650" y="4286250"/>
          <p14:tracePt t="157311" x="8782050" y="4279900"/>
          <p14:tracePt t="157321" x="8801100" y="4279900"/>
          <p14:tracePt t="157340" x="8813800" y="4292600"/>
          <p14:tracePt t="157359" x="8832850" y="4324350"/>
          <p14:tracePt t="157371" x="8839200" y="4362450"/>
          <p14:tracePt t="157388" x="8845550" y="4406900"/>
          <p14:tracePt t="157404" x="8845550" y="4445000"/>
          <p14:tracePt t="157421" x="8832850" y="4457700"/>
          <p14:tracePt t="157441" x="8813800" y="4464050"/>
          <p14:tracePt t="157454" x="8775700" y="4457700"/>
          <p14:tracePt t="157470" x="8750300" y="4451350"/>
          <p14:tracePt t="157490" x="8718550" y="4438650"/>
          <p14:tracePt t="157504" x="8693150" y="4425950"/>
          <p14:tracePt t="157520" x="8674100" y="4413250"/>
          <p14:tracePt t="157538" x="8667750" y="4394200"/>
          <p14:tracePt t="157557" x="8674100" y="4375150"/>
          <p14:tracePt t="157572" x="8680450" y="4356100"/>
          <p14:tracePt t="157590" x="8699500" y="4330700"/>
          <p14:tracePt t="157607" x="8718550" y="4311650"/>
          <p14:tracePt t="157620" x="8743950" y="4298950"/>
          <p14:tracePt t="157641" x="8775700" y="4286250"/>
          <p14:tracePt t="157657" x="8807450" y="4273550"/>
          <p14:tracePt t="157672" x="8832850" y="4267200"/>
          <p14:tracePt t="157687" x="8858250" y="4260850"/>
          <p14:tracePt t="157707" x="8877300" y="4260850"/>
          <p14:tracePt t="157721" x="8896350" y="4254500"/>
          <p14:tracePt t="157742" x="8902700" y="4254500"/>
          <p14:tracePt t="157756" x="8915400" y="4248150"/>
          <p14:tracePt t="157773" x="8928100" y="4248150"/>
          <p14:tracePt t="157791" x="8934450" y="4248150"/>
          <p14:tracePt t="157804" x="8940800" y="4254500"/>
          <p14:tracePt t="157820" x="8947150" y="4260850"/>
          <p14:tracePt t="157840" x="8953500" y="4267200"/>
          <p14:tracePt t="157857" x="8953500" y="4279900"/>
          <p14:tracePt t="157872" x="8953500" y="4286250"/>
          <p14:tracePt t="157905" x="8953500" y="4298950"/>
          <p14:tracePt t="157923" x="8959850" y="4311650"/>
          <p14:tracePt t="157938" x="8966200" y="4330700"/>
          <p14:tracePt t="157957" x="8972550" y="4343400"/>
          <p14:tracePt t="157970" x="8985250" y="4356100"/>
          <p14:tracePt t="157989" x="8991600" y="4362450"/>
          <p14:tracePt t="158005" x="8997950" y="4362450"/>
          <p14:tracePt t="158020" x="9010650" y="4356100"/>
          <p14:tracePt t="158038" x="9036050" y="4337050"/>
          <p14:tracePt t="158057" x="9055100" y="4330700"/>
          <p14:tracePt t="158070" x="9086850" y="4318000"/>
          <p14:tracePt t="158088" x="9099550" y="4311650"/>
          <p14:tracePt t="158104" x="9131300" y="4292600"/>
          <p14:tracePt t="158124" x="9150350" y="4286250"/>
          <p14:tracePt t="158137" x="9163050" y="4279900"/>
          <p14:tracePt t="158159" x="9175750" y="4279900"/>
          <p14:tracePt t="158170" x="9182100" y="4279900"/>
          <p14:tracePt t="158187" x="9188450" y="4286250"/>
          <p14:tracePt t="158205" x="9194800" y="4292600"/>
          <p14:tracePt t="158220" x="9194800" y="4298950"/>
          <p14:tracePt t="158237" x="9201150" y="4311650"/>
          <p14:tracePt t="158255" x="9201150" y="4318000"/>
          <p14:tracePt t="158276" x="9201150" y="4330700"/>
          <p14:tracePt t="158292" x="9207500" y="4337050"/>
          <p14:tracePt t="158322" x="9213850" y="4343400"/>
          <p14:tracePt t="158337" x="9226550" y="4349750"/>
          <p14:tracePt t="158355" x="9232900" y="4349750"/>
          <p14:tracePt t="158370" x="9245600" y="4349750"/>
          <p14:tracePt t="158387" x="9258300" y="4349750"/>
          <p14:tracePt t="158409" x="9271000" y="4349750"/>
          <p14:tracePt t="158420" x="9283700" y="4349750"/>
          <p14:tracePt t="158437" x="9290050" y="4349750"/>
          <p14:tracePt t="158459" x="9296400" y="4349750"/>
          <p14:tracePt t="158470" x="9309100" y="4343400"/>
          <p14:tracePt t="158488" x="9315450" y="4343400"/>
          <p14:tracePt t="158504" x="9328150" y="4337050"/>
          <p14:tracePt t="158521" x="9347200" y="4337050"/>
          <p14:tracePt t="158540" x="9359900" y="4330700"/>
          <p14:tracePt t="158554" x="9378950" y="4324350"/>
          <p14:tracePt t="158570" x="9391650" y="4318000"/>
          <p14:tracePt t="158588" x="9398000" y="4318000"/>
          <p14:tracePt t="158605" x="9417050" y="4311650"/>
          <p14:tracePt t="158621" x="9423400" y="4311650"/>
          <p14:tracePt t="158639" x="9429750" y="4318000"/>
          <p14:tracePt t="158658" x="9436100" y="4318000"/>
          <p14:tracePt t="158670" x="9436100" y="4324350"/>
          <p14:tracePt t="158698" x="9436100" y="4330700"/>
          <p14:tracePt t="158704" x="9442450" y="4330700"/>
          <p14:tracePt t="158746" x="9448800" y="4324350"/>
          <p14:tracePt t="158748" x="9455150" y="4324350"/>
          <p14:tracePt t="158770" x="9461500" y="4318000"/>
          <p14:tracePt t="158787" x="9474200" y="4311650"/>
          <p14:tracePt t="158804" x="9486900" y="4305300"/>
          <p14:tracePt t="158821" x="9499600" y="4298950"/>
          <p14:tracePt t="158837" x="9505950" y="4298950"/>
          <p14:tracePt t="158854" x="9512300" y="4298950"/>
          <p14:tracePt t="158911" x="9512300" y="4305300"/>
          <p14:tracePt t="158967" x="9518650" y="4305300"/>
          <p14:tracePt t="158972" x="9518650" y="4298950"/>
          <p14:tracePt t="158989" x="9525000" y="4298950"/>
          <p14:tracePt t="159004" x="9531350" y="4292600"/>
          <p14:tracePt t="159021" x="9544050" y="4279900"/>
          <p14:tracePt t="159041" x="9563100" y="4267200"/>
          <p14:tracePt t="159056" x="9582150" y="4260850"/>
          <p14:tracePt t="159071" x="9601200" y="4248150"/>
          <p14:tracePt t="159087" x="9626600" y="4241800"/>
          <p14:tracePt t="159104" x="9639300" y="4235450"/>
          <p14:tracePt t="159120" x="9658350" y="4229100"/>
          <p14:tracePt t="159139" x="9664700" y="4229100"/>
          <p14:tracePt t="159154" x="9671050" y="4222750"/>
          <p14:tracePt t="159183" x="9664700" y="4229100"/>
          <p14:tracePt t="159194" x="9658350" y="4229100"/>
          <p14:tracePt t="159209" x="9652000" y="4229100"/>
          <p14:tracePt t="159221" x="9645650" y="4235450"/>
          <p14:tracePt t="159241" x="9639300" y="4235450"/>
          <p14:tracePt t="159255" x="9632950" y="4235450"/>
          <p14:tracePt t="159271" x="9626600" y="4235450"/>
          <p14:tracePt t="159287" x="9626600" y="4222750"/>
          <p14:tracePt t="159308" x="9626600" y="4203700"/>
          <p14:tracePt t="159322" x="9626600" y="4191000"/>
          <p14:tracePt t="159339" x="9626600" y="4178300"/>
          <p14:tracePt t="159354" x="9626600" y="4159250"/>
          <p14:tracePt t="159371" x="9626600" y="4146550"/>
          <p14:tracePt t="159387" x="9620250" y="4146550"/>
          <p14:tracePt t="159404" x="9620250" y="4152900"/>
          <p14:tracePt t="159420" x="9613900" y="4159250"/>
          <p14:tracePt t="159437" x="9607550" y="4178300"/>
          <p14:tracePt t="159454" x="9594850" y="4203700"/>
          <p14:tracePt t="159471" x="9575800" y="4229100"/>
          <p14:tracePt t="159489" x="9556750" y="4254500"/>
          <p14:tracePt t="159505" x="9537700" y="4286250"/>
          <p14:tracePt t="159520" x="9512300" y="4324350"/>
          <p14:tracePt t="159540" x="9486900" y="4368800"/>
          <p14:tracePt t="159555" x="9467850" y="4387850"/>
          <p14:tracePt t="159571" x="9455150" y="4406900"/>
          <p14:tracePt t="159588" x="9448800" y="4406900"/>
          <p14:tracePt t="159604" x="9448800" y="4400550"/>
          <p14:tracePt t="159621" x="9461500" y="4387850"/>
          <p14:tracePt t="159639" x="9480550" y="4375150"/>
          <p14:tracePt t="159654" x="9512300" y="4356100"/>
          <p14:tracePt t="159671" x="9544050" y="4343400"/>
          <p14:tracePt t="159688" x="9582150" y="4330700"/>
          <p14:tracePt t="159704" x="9601200" y="4330700"/>
          <p14:tracePt t="159721" x="9620250" y="4330700"/>
          <p14:tracePt t="159738" x="9626600" y="4337050"/>
          <p14:tracePt t="159761" x="9626600" y="4343400"/>
          <p14:tracePt t="159770" x="9626600" y="4349750"/>
          <p14:tracePt t="159790" x="9626600" y="4362450"/>
          <p14:tracePt t="159821" x="9626600" y="4368800"/>
          <p14:tracePt t="159839" x="9620250" y="4368800"/>
          <p14:tracePt t="159877" x="9620250" y="4362450"/>
          <p14:tracePt t="159895" x="9620250" y="4356100"/>
          <p14:tracePt t="159917" x="9620250" y="4349750"/>
          <p14:tracePt t="159940" x="9620250" y="4343400"/>
          <p14:tracePt t="159980" x="9626600" y="4343400"/>
          <p14:tracePt t="160009" x="9632950" y="4343400"/>
          <p14:tracePt t="160019" x="9632950" y="4337050"/>
          <p14:tracePt t="160022" x="9639300" y="4337050"/>
          <p14:tracePt t="160042" x="9645650" y="4330700"/>
          <p14:tracePt t="160054" x="9658350" y="4324350"/>
          <p14:tracePt t="160071" x="9671050" y="4324350"/>
          <p14:tracePt t="160088" x="9683750" y="4311650"/>
          <p14:tracePt t="160104" x="9702800" y="4305300"/>
          <p14:tracePt t="160121" x="9715500" y="4298950"/>
          <p14:tracePt t="160138" x="9728200" y="4286250"/>
          <p14:tracePt t="160158" x="9740900" y="4279900"/>
          <p14:tracePt t="160171" x="9753600" y="4273550"/>
          <p14:tracePt t="160188" x="9759950" y="4267200"/>
          <p14:tracePt t="160227" x="9759950" y="4273550"/>
          <p14:tracePt t="160270" x="9759950" y="4279900"/>
          <p14:tracePt t="160296" x="9766300" y="4279900"/>
          <p14:tracePt t="160322" x="9772650" y="4279900"/>
          <p14:tracePt t="160347" x="9779000" y="4279900"/>
          <p14:tracePt t="160355" x="9779000" y="4286250"/>
          <p14:tracePt t="160363" x="9785350" y="4286250"/>
          <p14:tracePt t="160385" x="9785350" y="4292600"/>
          <p14:tracePt t="160417" x="9785350" y="4298950"/>
          <p14:tracePt t="160454" x="9779000" y="4298950"/>
          <p14:tracePt t="160485" x="9779000" y="4292600"/>
          <p14:tracePt t="160511" x="9779000" y="4286250"/>
          <p14:tracePt t="160543" x="9779000" y="4279900"/>
          <p14:tracePt t="160579" x="9772650" y="4279900"/>
          <p14:tracePt t="160607" x="9766300" y="4273550"/>
          <p14:tracePt t="160621" x="9759950" y="4273550"/>
          <p14:tracePt t="160641" x="9747250" y="4267200"/>
          <p14:tracePt t="160656" x="9715500" y="4260850"/>
          <p14:tracePt t="160670" x="9671050" y="4267200"/>
          <p14:tracePt t="160687" x="9613900" y="4279900"/>
          <p14:tracePt t="160705" x="9556750" y="4286250"/>
          <p14:tracePt t="160720" x="9436100" y="4298950"/>
          <p14:tracePt t="160737" x="9328150" y="4305300"/>
          <p14:tracePt t="160756" x="9207500" y="4311650"/>
          <p14:tracePt t="160770" x="9093200" y="4318000"/>
          <p14:tracePt t="160787" x="8997950" y="4330700"/>
          <p14:tracePt t="160804" x="8934450" y="4337050"/>
          <p14:tracePt t="160820" x="8845550" y="4343400"/>
          <p14:tracePt t="160837" x="8775700" y="4337050"/>
          <p14:tracePt t="160855" x="8718550" y="4324350"/>
          <p14:tracePt t="160870" x="8680450" y="4311650"/>
          <p14:tracePt t="160887" x="8655050" y="4298950"/>
          <p14:tracePt t="160905" x="8642350" y="4279900"/>
          <p14:tracePt t="160920" x="8636000" y="4260850"/>
          <p14:tracePt t="160937" x="8636000" y="4248150"/>
          <p14:tracePt t="160957" x="8636000" y="4229100"/>
          <p14:tracePt t="160974" x="8636000" y="4203700"/>
          <p14:tracePt t="160987" x="8629650" y="4178300"/>
          <p14:tracePt t="161007" x="8623300" y="4165600"/>
          <p14:tracePt t="161020" x="8604250" y="4146550"/>
          <p14:tracePt t="161038" x="8578850" y="4133850"/>
          <p14:tracePt t="161057" x="8553450" y="4121150"/>
          <p14:tracePt t="161071" x="8521700" y="4108450"/>
          <p14:tracePt t="161090" x="8496300" y="4102100"/>
          <p14:tracePt t="161104" x="8477250" y="4102100"/>
          <p14:tracePt t="161120" x="8458200" y="4114800"/>
          <p14:tracePt t="161137" x="8432800" y="4133850"/>
          <p14:tracePt t="161154" x="8413750" y="4159250"/>
          <p14:tracePt t="161170" x="8401050" y="4184650"/>
          <p14:tracePt t="161187" x="8394700" y="4235450"/>
          <p14:tracePt t="161204" x="8401050" y="4267200"/>
          <p14:tracePt t="161220" x="8426450" y="4305300"/>
          <p14:tracePt t="161237" x="8464550" y="4337050"/>
          <p14:tracePt t="161254" x="8515350" y="4362450"/>
          <p14:tracePt t="161277" x="8578850" y="4375150"/>
          <p14:tracePt t="161287" x="8648700" y="4387850"/>
          <p14:tracePt t="161305" x="8699500" y="4394200"/>
          <p14:tracePt t="161326" x="8801100" y="4394200"/>
          <p14:tracePt t="161337" x="8845550" y="4387850"/>
          <p14:tracePt t="161354" x="8902700" y="4368800"/>
          <p14:tracePt t="161371" x="8947150" y="4337050"/>
          <p14:tracePt t="161387" x="8978900" y="4305300"/>
          <p14:tracePt t="161405" x="8985250" y="4273550"/>
          <p14:tracePt t="161420" x="8985250" y="4248150"/>
          <p14:tracePt t="161437" x="8953500" y="4216400"/>
          <p14:tracePt t="161455" x="8928100" y="4197350"/>
          <p14:tracePt t="161473" x="8890000" y="4178300"/>
          <p14:tracePt t="161487" x="8845550" y="4159250"/>
          <p14:tracePt t="161504" x="8788400" y="4140200"/>
          <p14:tracePt t="161520" x="8737600" y="4121150"/>
          <p14:tracePt t="161537" x="8680450" y="4108450"/>
          <p14:tracePt t="161554" x="8623300" y="4102100"/>
          <p14:tracePt t="161571" x="8572500" y="4102100"/>
          <p14:tracePt t="161591" x="8534400" y="4108450"/>
          <p14:tracePt t="161605" x="8502650" y="4108450"/>
          <p14:tracePt t="161621" x="8483600" y="4121150"/>
          <p14:tracePt t="161637" x="8470900" y="4127500"/>
          <p14:tracePt t="161654" x="8458200" y="4140200"/>
          <p14:tracePt t="161671" x="8445500" y="4152900"/>
          <p14:tracePt t="161687" x="8432800" y="4165600"/>
          <p14:tracePt t="161704" x="8420100" y="4184650"/>
          <p14:tracePt t="161721" x="8413750" y="4203700"/>
          <p14:tracePt t="161737" x="8407400" y="4216400"/>
          <p14:tracePt t="161754" x="8407400" y="4229100"/>
          <p14:tracePt t="161772" x="8420100" y="4241800"/>
          <p14:tracePt t="161788" x="8432800" y="4248150"/>
          <p14:tracePt t="161804" x="8458200" y="4254500"/>
          <p14:tracePt t="161821" x="8489950" y="4267200"/>
          <p14:tracePt t="161837" x="8528050" y="4279900"/>
          <p14:tracePt t="161854" x="8566150" y="4298950"/>
          <p14:tracePt t="161871" x="8610600" y="4324350"/>
          <p14:tracePt t="161887" x="8655050" y="4349750"/>
          <p14:tracePt t="161904" x="8699500" y="4368800"/>
          <p14:tracePt t="161921" x="8743950" y="4387850"/>
          <p14:tracePt t="161937" x="8782050" y="4394200"/>
          <p14:tracePt t="161955" x="8826500" y="4387850"/>
          <p14:tracePt t="161972" x="8864600" y="4375150"/>
          <p14:tracePt t="161987" x="8902700" y="4356100"/>
          <p14:tracePt t="162070" x="8972550" y="4241800"/>
          <p14:tracePt t="162088" x="8966200" y="4210050"/>
          <p14:tracePt t="162105" x="8953500" y="4191000"/>
          <p14:tracePt t="162121" x="8940800" y="4171950"/>
          <p14:tracePt t="162138" x="8915400" y="4146550"/>
          <p14:tracePt t="162154" x="8902700" y="4140200"/>
          <p14:tracePt t="162170" x="8877300" y="4127500"/>
          <p14:tracePt t="162188" x="8839200" y="4121150"/>
          <p14:tracePt t="162205" x="8813800" y="4114800"/>
          <p14:tracePt t="162222" x="8775700" y="4121150"/>
          <p14:tracePt t="162244" x="8731250" y="4127500"/>
          <p14:tracePt t="162254" x="8705850" y="4133850"/>
          <p14:tracePt t="162271" x="8674100" y="4140200"/>
          <p14:tracePt t="162289" x="8629650" y="4152900"/>
          <p14:tracePt t="162305" x="8604250" y="4159250"/>
          <p14:tracePt t="162321" x="8572500" y="4171950"/>
          <p14:tracePt t="162339" x="8547100" y="4191000"/>
          <p14:tracePt t="162354" x="8528050" y="4203700"/>
          <p14:tracePt t="162370" x="8515350" y="4210050"/>
          <p14:tracePt t="162388" x="8502650" y="4216400"/>
          <p14:tracePt t="162404" x="8496300" y="4229100"/>
          <p14:tracePt t="162421" x="8489950" y="4235450"/>
          <p14:tracePt t="162439" x="8483600" y="4241800"/>
          <p14:tracePt t="162456" x="8477250" y="4248150"/>
          <p14:tracePt t="162470" x="8470900" y="4248150"/>
          <p14:tracePt t="162489" x="8464550" y="4254500"/>
          <p14:tracePt t="162504" x="8458200" y="4254500"/>
          <p14:tracePt t="162521" x="8451850" y="4254500"/>
          <p14:tracePt t="162537" x="8445500" y="4254500"/>
          <p14:tracePt t="162555" x="8432800" y="4260850"/>
          <p14:tracePt t="162589" x="8426450" y="4260850"/>
          <p14:tracePt t="162590" x="8426450" y="4254500"/>
          <p14:tracePt t="162604" x="8426450" y="4248150"/>
          <p14:tracePt t="162621" x="8432800" y="4241800"/>
          <p14:tracePt t="162638" x="8439150" y="4222750"/>
          <p14:tracePt t="162655" x="8451850" y="4210050"/>
          <p14:tracePt t="162671" x="8458200" y="4197350"/>
          <p14:tracePt t="162689" x="8464550" y="4191000"/>
          <p14:tracePt t="162721" x="8470900" y="4184650"/>
          <p14:tracePt t="162754" x="8470900" y="4178300"/>
          <p14:tracePt t="162790" x="8464550" y="4178300"/>
          <p14:tracePt t="162820" x="8464550" y="4184650"/>
          <p14:tracePt t="162931" x="8470900" y="4184650"/>
          <p14:tracePt t="162946" x="8470900" y="4178300"/>
          <p14:tracePt t="162967" x="8477250" y="4178300"/>
          <p14:tracePt t="162976" x="8477250" y="4171950"/>
          <p14:tracePt t="162993" x="8483600" y="4171950"/>
          <p14:tracePt t="163016" x="8489950" y="4171950"/>
          <p14:tracePt t="163040" x="8496300" y="4171950"/>
          <p14:tracePt t="163056" x="8502650" y="4171950"/>
          <p14:tracePt t="163071" x="8509000" y="4171950"/>
          <p14:tracePt t="163089" x="8515350" y="4171950"/>
          <p14:tracePt t="163104" x="8521700" y="4178300"/>
          <p14:tracePt t="163120" x="8528050" y="4178300"/>
          <p14:tracePt t="163141" x="8534400" y="4184650"/>
          <p14:tracePt t="163160" x="8540750" y="4197350"/>
          <p14:tracePt t="163170" x="8540750" y="4203700"/>
          <p14:tracePt t="163189" x="8534400" y="4210050"/>
          <p14:tracePt t="163207" x="8534400" y="4216400"/>
          <p14:tracePt t="163221" x="8528050" y="4222750"/>
          <p14:tracePt t="163237" x="8521700" y="4235450"/>
          <p14:tracePt t="163255" x="8515350" y="4241800"/>
          <p14:tracePt t="163271" x="8515350" y="4254500"/>
          <p14:tracePt t="163287" x="8509000" y="4260850"/>
          <p14:tracePt t="163305" x="8509000" y="4267200"/>
          <p14:tracePt t="163320" x="8509000" y="4260850"/>
          <p14:tracePt t="163337" x="8515350" y="4260850"/>
          <p14:tracePt t="163356" x="8515350" y="4254500"/>
          <p14:tracePt t="163376" x="8521700" y="4248150"/>
          <p14:tracePt t="163387" x="8521700" y="4241800"/>
          <p14:tracePt t="163404" x="8528050" y="4235450"/>
          <p14:tracePt t="163421" x="8528050" y="4229100"/>
          <p14:tracePt t="163437" x="8534400" y="4229100"/>
          <p14:tracePt t="163455" x="8534400" y="4222750"/>
          <p14:tracePt t="163470" x="8540750" y="4216400"/>
          <p14:tracePt t="163509" x="8540750" y="4210050"/>
          <p14:tracePt t="163525" x="8547100" y="4210050"/>
          <p14:tracePt t="163555" x="8553450" y="4203700"/>
          <p14:tracePt t="163587" x="8559800" y="4203700"/>
          <p14:tracePt t="163608" x="8559800" y="4210050"/>
          <p14:tracePt t="163632" x="8559800" y="4216400"/>
          <p14:tracePt t="163659" x="8566150" y="4216400"/>
          <p14:tracePt t="163793" x="8559800" y="4216400"/>
          <p14:tracePt t="163887" x="8553450" y="4216400"/>
          <p14:tracePt t="163925" x="8547100" y="4216400"/>
          <p14:tracePt t="163942" x="8540750" y="4216400"/>
          <p14:tracePt t="163967" x="8534400" y="4216400"/>
          <p14:tracePt t="163978" x="8528050" y="4222750"/>
          <p14:tracePt t="163998" x="8521700" y="4229100"/>
          <p14:tracePt t="164004" x="8515350" y="4229100"/>
          <p14:tracePt t="164024" x="8509000" y="4235450"/>
          <p14:tracePt t="164037" x="8502650" y="4241800"/>
          <p14:tracePt t="164054" x="8502650" y="4260850"/>
          <p14:tracePt t="164070" x="8502650" y="4286250"/>
          <p14:tracePt t="164089" x="8509000" y="4311650"/>
          <p14:tracePt t="164105" x="8521700" y="4343400"/>
          <p14:tracePt t="164121" x="8534400" y="4349750"/>
          <p14:tracePt t="164137" x="8547100" y="4343400"/>
          <p14:tracePt t="164154" x="8553450" y="4324350"/>
          <p14:tracePt t="164171" x="8559800" y="4298950"/>
          <p14:tracePt t="164188" x="8566150" y="4279900"/>
          <p14:tracePt t="164205" x="8572500" y="4248150"/>
          <p14:tracePt t="164220" x="8572500" y="4229100"/>
          <p14:tracePt t="164237" x="8572500" y="4216400"/>
          <p14:tracePt t="164254" x="8566150" y="4203700"/>
          <p14:tracePt t="164290" x="8566150" y="4216400"/>
          <p14:tracePt t="164312" x="8572500" y="4248150"/>
          <p14:tracePt t="164321" x="8572500" y="4260850"/>
          <p14:tracePt t="164338" x="8578850" y="4273550"/>
          <p14:tracePt t="164356" x="8585200" y="4286250"/>
          <p14:tracePt t="164371" x="8591550" y="4298950"/>
          <p14:tracePt t="164387" x="8604250" y="4305300"/>
          <p14:tracePt t="164404" x="8610600" y="4311650"/>
          <p14:tracePt t="164422" x="8623300" y="4311650"/>
          <p14:tracePt t="164437" x="8636000" y="4311650"/>
          <p14:tracePt t="164454" x="8648700" y="4305300"/>
          <p14:tracePt t="164471" x="8667750" y="4292600"/>
          <p14:tracePt t="164487" x="8686800" y="4286250"/>
          <p14:tracePt t="164508" x="8699500" y="4273550"/>
          <p14:tracePt t="164520" x="8705850" y="4267200"/>
          <p14:tracePt t="164537" x="8712200" y="4267200"/>
          <p14:tracePt t="164571" x="8712200" y="4273550"/>
          <p14:tracePt t="164588" x="8712200" y="4279900"/>
          <p14:tracePt t="164604" x="8712200" y="4286250"/>
          <p14:tracePt t="164654" x="8712200" y="4279900"/>
          <p14:tracePt t="164671" x="8712200" y="4273550"/>
          <p14:tracePt t="164707" x="8705850" y="4273550"/>
          <p14:tracePt t="164710" x="8705850" y="4267200"/>
          <p14:tracePt t="164749" x="8699500" y="4267200"/>
          <p14:tracePt t="164780" x="8693150" y="4267200"/>
          <p14:tracePt t="164789" x="8693150" y="4273550"/>
          <p14:tracePt t="164804" x="8686800" y="4273550"/>
          <p14:tracePt t="164821" x="8674100" y="4279900"/>
          <p14:tracePt t="164838" x="8674100" y="4286250"/>
          <p14:tracePt t="164854" x="8667750" y="4286250"/>
          <p14:tracePt t="164871" x="8661400" y="4292600"/>
          <p14:tracePt t="164890" x="8648700" y="4298950"/>
          <p14:tracePt t="164905" x="8648700" y="4292600"/>
          <p14:tracePt t="164922" x="8642350" y="4292600"/>
          <p14:tracePt t="164938" x="8642350" y="4286250"/>
          <p14:tracePt t="164954" x="8642350" y="4279900"/>
          <p14:tracePt t="164972" x="8648700" y="4279900"/>
          <p14:tracePt t="164988" x="8648700" y="4273550"/>
          <p14:tracePt t="165007" x="8655050" y="4273550"/>
          <p14:tracePt t="165021" x="8661400" y="4267200"/>
          <p14:tracePt t="165039" x="8661400" y="4260850"/>
          <p14:tracePt t="165055" x="8667750" y="4254500"/>
          <p14:tracePt t="165071" x="8674100" y="4248150"/>
          <p14:tracePt t="165088" x="8680450" y="4248150"/>
          <p14:tracePt t="165105" x="8686800" y="4241800"/>
          <p14:tracePt t="165121" x="8693150" y="4235450"/>
          <p14:tracePt t="165138" x="8712200" y="4235450"/>
          <p14:tracePt t="165155" x="8743950" y="4229100"/>
          <p14:tracePt t="165171" x="8763000" y="4222750"/>
          <p14:tracePt t="165188" x="8801100" y="4222750"/>
          <p14:tracePt t="165208" x="8845550" y="4216400"/>
          <p14:tracePt t="165221" x="8877300" y="4210050"/>
          <p14:tracePt t="165239" x="8915400" y="4203700"/>
          <p14:tracePt t="165259" x="8966200" y="4203700"/>
          <p14:tracePt t="165271" x="8997950" y="4203700"/>
          <p14:tracePt t="165291" x="9042400" y="4197350"/>
          <p14:tracePt t="165305" x="9093200" y="4184650"/>
          <p14:tracePt t="165321" x="9124950" y="4171950"/>
          <p14:tracePt t="165339" x="9169400" y="4165600"/>
          <p14:tracePt t="165354" x="9226550" y="4152900"/>
          <p14:tracePt t="165372" x="9258300" y="4146550"/>
          <p14:tracePt t="165388" x="9296400" y="4133850"/>
          <p14:tracePt t="165404" x="9328150" y="4108450"/>
          <p14:tracePt t="165420" x="9334500" y="4083050"/>
          <p14:tracePt t="165438" x="9328150" y="4064000"/>
          <p14:tracePt t="165455" x="9283700" y="4044950"/>
          <p14:tracePt t="165475" x="9188450" y="4044950"/>
          <p14:tracePt t="165488" x="9099550" y="4044950"/>
          <p14:tracePt t="165504" x="8940800" y="4051300"/>
          <p14:tracePt t="165520" x="8699500" y="4051300"/>
          <p14:tracePt t="165538" x="8458200" y="4051300"/>
          <p14:tracePt t="165560" x="8172450" y="4051300"/>
          <p14:tracePt t="165571" x="7943850" y="4044950"/>
          <p14:tracePt t="165588" x="7721600" y="4044950"/>
          <p14:tracePt t="165605" x="7448550" y="4051300"/>
          <p14:tracePt t="165621" x="7289800" y="4057650"/>
          <p14:tracePt t="165776" x="4660900" y="4387850"/>
          <p14:tracePt t="165780" x="4648200" y="4381500"/>
          <p14:tracePt t="165789" x="4629150" y="4381500"/>
          <p14:tracePt t="165804" x="4508500" y="4337050"/>
          <p14:tracePt t="165825" x="4419600" y="4298950"/>
          <p14:tracePt t="165837" x="4311650" y="4235450"/>
          <p14:tracePt t="165854" x="4178300" y="4146550"/>
          <p14:tracePt t="165871" x="4140200" y="4108450"/>
          <p14:tracePt t="165889" x="4121150" y="4070350"/>
          <p14:tracePt t="165905" x="4140200" y="4064000"/>
          <p14:tracePt t="165921" x="4171950" y="4070350"/>
          <p14:tracePt t="165941" x="4197350" y="4083050"/>
          <p14:tracePt t="165955" x="4203700" y="4089400"/>
          <p14:tracePt t="165971" x="4203700" y="4095750"/>
          <p14:tracePt t="165990" x="4191000" y="4114800"/>
          <p14:tracePt t="166011" x="4133850" y="4178300"/>
          <p14:tracePt t="166020" x="4095750" y="4216400"/>
          <p14:tracePt t="166040" x="4057650" y="4254500"/>
          <p14:tracePt t="166054" x="4025900" y="4279900"/>
          <p14:tracePt t="166070" x="3981450" y="4311650"/>
          <p14:tracePt t="166088" x="3962400" y="4324350"/>
          <p14:tracePt t="166108" x="3943350" y="4324350"/>
          <p14:tracePt t="166120" x="3937000" y="4318000"/>
          <p14:tracePt t="166141" x="3924300" y="4305300"/>
          <p14:tracePt t="166155" x="3892550" y="4273550"/>
          <p14:tracePt t="166171" x="3860800" y="4260850"/>
          <p14:tracePt t="166189" x="3822700" y="4254500"/>
          <p14:tracePt t="166205" x="3784600" y="4279900"/>
          <p14:tracePt t="166220" x="3790950" y="4330700"/>
          <p14:tracePt t="166239" x="3835400" y="4362450"/>
          <p14:tracePt t="166259" x="3911600" y="4400550"/>
          <p14:tracePt t="166271" x="4013200" y="4413250"/>
          <p14:tracePt t="166290" x="4095750" y="4387850"/>
          <p14:tracePt t="166305" x="4152900" y="4343400"/>
          <p14:tracePt t="166326" x="4184650" y="4311650"/>
          <p14:tracePt t="166342" x="4203700" y="4267200"/>
          <p14:tracePt t="166355" x="4197350" y="4216400"/>
          <p14:tracePt t="166371" x="4171950" y="4184650"/>
          <p14:tracePt t="166389" x="4127500" y="4171950"/>
          <p14:tracePt t="166404" x="4044950" y="4165600"/>
          <p14:tracePt t="166420" x="3987800" y="4178300"/>
          <p14:tracePt t="166439" x="3949700" y="4210050"/>
          <p14:tracePt t="166455" x="3956050" y="4273550"/>
          <p14:tracePt t="166470" x="4013200" y="4324350"/>
          <p14:tracePt t="166487" x="4076700" y="4349750"/>
          <p14:tracePt t="166505" x="4133850" y="4349750"/>
          <p14:tracePt t="166524" x="4171950" y="4330700"/>
          <p14:tracePt t="166538" x="4191000" y="4311650"/>
          <p14:tracePt t="166557" x="4197350" y="4286250"/>
          <p14:tracePt t="166570" x="4191000" y="4241800"/>
          <p14:tracePt t="166587" x="4159250" y="4203700"/>
          <p14:tracePt t="166610" x="4114800" y="4178300"/>
          <p14:tracePt t="166620" x="4057650" y="4171950"/>
          <p14:tracePt t="166637" x="4006850" y="4178300"/>
          <p14:tracePt t="166655" x="3975100" y="4210050"/>
          <p14:tracePt t="166671" x="3987800" y="4267200"/>
          <p14:tracePt t="166687" x="4038600" y="4305300"/>
          <p14:tracePt t="166708" x="4089400" y="4324350"/>
          <p14:tracePt t="166723" x="4133850" y="4324350"/>
          <p14:tracePt t="166737" x="4171950" y="4298950"/>
          <p14:tracePt t="166754" x="4184650" y="4267200"/>
          <p14:tracePt t="166776" x="4191000" y="4210050"/>
          <p14:tracePt t="166787" x="4178300" y="4165600"/>
          <p14:tracePt t="166804" x="4146550" y="4133850"/>
          <p14:tracePt t="166821" x="4095750" y="4121150"/>
          <p14:tracePt t="166837" x="4044950" y="4127500"/>
          <p14:tracePt t="166854" x="4006850" y="4152900"/>
          <p14:tracePt t="166871" x="4006850" y="4191000"/>
          <p14:tracePt t="166887" x="4038600" y="4235450"/>
          <p14:tracePt t="166904" x="4070350" y="4267200"/>
          <p14:tracePt t="166921" x="4089400" y="4273550"/>
          <p14:tracePt t="166938" x="4095750" y="4248150"/>
          <p14:tracePt t="166954" x="4089400" y="4222750"/>
          <p14:tracePt t="166970" x="4076700" y="4197350"/>
          <p14:tracePt t="166988" x="4057650" y="4171950"/>
          <p14:tracePt t="167004" x="4025900" y="4133850"/>
          <p14:tracePt t="167021" x="4006850" y="4108450"/>
          <p14:tracePt t="167037" x="3968750" y="4051300"/>
          <p14:tracePt t="167054" x="3943350" y="4006850"/>
          <p14:tracePt t="167059" x="3930650" y="3994150"/>
          <p14:tracePt t="168814" x="3587750" y="4565650"/>
          <p14:tracePt t="168844" x="3359150" y="4438650"/>
          <p14:tracePt t="168863" x="3352800" y="4438650"/>
          <p14:tracePt t="168885" x="3333750" y="4432300"/>
          <p14:tracePt t="168887" x="3314700" y="4425950"/>
          <p14:tracePt t="168908" x="3263900" y="4400550"/>
          <p14:tracePt t="168920" x="3213100" y="4362450"/>
          <p14:tracePt t="168937" x="3168650" y="4324350"/>
          <p14:tracePt t="168955" x="3136900" y="4311650"/>
          <p14:tracePt t="168971" x="3117850" y="4305300"/>
          <p14:tracePt t="168989" x="3105150" y="4305300"/>
          <p14:tracePt t="169009" x="3086100" y="4305300"/>
          <p14:tracePt t="169026" x="3054350" y="4311650"/>
          <p14:tracePt t="169037" x="3035300" y="4311650"/>
          <p14:tracePt t="169073" x="3028950" y="4311650"/>
          <p14:tracePt t="169087" x="3028950" y="4305300"/>
          <p14:tracePt t="169106" x="3022600" y="4305300"/>
          <p14:tracePt t="169123" x="3022600" y="4298950"/>
          <p14:tracePt t="169154" x="3028950" y="4292600"/>
          <p14:tracePt t="169171" x="3035300" y="4286250"/>
          <p14:tracePt t="169187" x="3035300" y="4273550"/>
          <p14:tracePt t="169204" x="3041650" y="4260850"/>
          <p14:tracePt t="169221" x="3041650" y="4254500"/>
          <p14:tracePt t="169238" x="3041650" y="4241800"/>
          <p14:tracePt t="169257" x="3041650" y="4235450"/>
          <p14:tracePt t="169308" x="3035300" y="4235450"/>
          <p14:tracePt t="169317" x="3035300" y="4241800"/>
          <p14:tracePt t="169333" x="3035300" y="4248150"/>
          <p14:tracePt t="169349" x="3035300" y="4254500"/>
          <p14:tracePt t="169357" x="3028950" y="4254500"/>
          <p14:tracePt t="169394" x="3022600" y="4254500"/>
          <p14:tracePt t="169439" x="3022600" y="4260850"/>
          <p14:tracePt t="169452" x="3022600" y="4267200"/>
          <p14:tracePt t="169481" x="3022600" y="4273550"/>
          <p14:tracePt t="169537" x="3028950" y="4273550"/>
          <p14:tracePt t="169540" x="3028950" y="4267200"/>
          <p14:tracePt t="169577" x="3028950" y="4260850"/>
          <p14:tracePt t="169616" x="3035300" y="4267200"/>
          <p14:tracePt t="169721" x="3035300" y="4273550"/>
          <p14:tracePt t="169775" x="3028950" y="4273550"/>
          <p14:tracePt t="169792" x="3028950" y="4279900"/>
          <p14:tracePt t="169802" x="3028950" y="4286250"/>
          <p14:tracePt t="169819" x="3022600" y="4292600"/>
          <p14:tracePt t="169842" x="3022600" y="4298950"/>
          <p14:tracePt t="169846" x="3016250" y="4298950"/>
          <p14:tracePt t="169854" x="3016250" y="4305300"/>
          <p14:tracePt t="169872" x="3003550" y="4305300"/>
          <p14:tracePt t="169887" x="2990850" y="4311650"/>
          <p14:tracePt t="169904" x="2978150" y="4311650"/>
          <p14:tracePt t="169921" x="2952750" y="4298950"/>
          <p14:tracePt t="169937" x="2933700" y="4273550"/>
          <p14:tracePt t="169954" x="2914650" y="4241800"/>
          <p14:tracePt t="169972" x="2889250" y="4178300"/>
          <p14:tracePt t="169987" x="2882900" y="4102100"/>
          <p14:tracePt t="170007" x="2882900" y="4013200"/>
          <p14:tracePt t="170021" x="2908300" y="3905250"/>
          <p14:tracePt t="170038" x="2952750" y="3771900"/>
          <p14:tracePt t="170054" x="3009900" y="3632200"/>
          <p14:tracePt t="170075" x="3079750" y="3492500"/>
          <p14:tracePt t="170091" x="3181350" y="3352800"/>
          <p14:tracePt t="170105" x="3244850" y="3276600"/>
          <p14:tracePt t="170121" x="3321050" y="3187700"/>
          <p14:tracePt t="170141" x="3409950" y="3105150"/>
          <p14:tracePt t="170154" x="3454400" y="3054350"/>
          <p14:tracePt t="170171" x="3511550" y="3009900"/>
          <p14:tracePt t="170190" x="3549650" y="2978150"/>
          <p14:tracePt t="170205" x="3575050" y="2965450"/>
          <p14:tracePt t="170221" x="3587750" y="2965450"/>
          <p14:tracePt t="170239" x="3587750" y="2978150"/>
          <p14:tracePt t="170254" x="3587750" y="2997200"/>
          <p14:tracePt t="170273" x="3581400" y="3022600"/>
          <p14:tracePt t="170288" x="3581400" y="3041650"/>
          <p14:tracePt t="170304" x="3581400" y="3054350"/>
          <p14:tracePt t="170322" x="3581400" y="3060700"/>
          <p14:tracePt t="170338" x="3587750" y="3060700"/>
          <p14:tracePt t="170371" x="3594100" y="3060700"/>
          <p14:tracePt t="170389" x="3600450" y="3060700"/>
          <p14:tracePt t="170464" x="3600450" y="3067050"/>
          <p14:tracePt t="170477" x="3600450" y="3073400"/>
          <p14:tracePt t="170527" x="3600450" y="3079750"/>
          <p14:tracePt t="170576" x="3606800" y="3079750"/>
          <p14:tracePt t="170603" x="3613150" y="3073400"/>
          <p14:tracePt t="170621" x="3619500" y="3067050"/>
          <p14:tracePt t="170644" x="3625850" y="3048000"/>
          <p14:tracePt t="170654" x="3632200" y="3041650"/>
          <p14:tracePt t="170672" x="3638550" y="3035300"/>
          <p14:tracePt t="170688" x="3651250" y="3022600"/>
          <p14:tracePt t="170705" x="3702050" y="3016250"/>
          <p14:tracePt t="170722" x="3714750" y="3009900"/>
          <p14:tracePt t="172609" x="6254750" y="4445000"/>
          <p14:tracePt t="172773" x="4965700" y="4679950"/>
          <p14:tracePt t="172781" x="4959350" y="4679950"/>
          <p14:tracePt t="172792" x="4946650" y="4679950"/>
          <p14:tracePt t="172804" x="4876800" y="4686300"/>
          <p14:tracePt t="172821" x="4768850" y="4711700"/>
          <p14:tracePt t="172841" x="4679950" y="4762500"/>
          <p14:tracePt t="172854" x="4591050" y="4800600"/>
          <p14:tracePt t="172871" x="4495800" y="4826000"/>
          <p14:tracePt t="172891" x="4413250" y="4832350"/>
          <p14:tracePt t="172905" x="4197350" y="4838700"/>
          <p14:tracePt t="172921" x="4006850" y="4832350"/>
          <p14:tracePt t="172939" x="3867150" y="4806950"/>
          <p14:tracePt t="172955" x="3727450" y="4775200"/>
          <p14:tracePt t="172971" x="3587750" y="4737100"/>
          <p14:tracePt t="172990" x="3460750" y="4705350"/>
          <p14:tracePt t="173005" x="3352800" y="4692650"/>
          <p14:tracePt t="173021" x="3263900" y="4679950"/>
          <p14:tracePt t="173039" x="3187700" y="4667250"/>
          <p14:tracePt t="173060" x="3130550" y="4654550"/>
          <p14:tracePt t="173071" x="3073400" y="4635500"/>
          <p14:tracePt t="173088" x="3035300" y="4635500"/>
          <p14:tracePt t="173104" x="3016250" y="4635500"/>
          <p14:tracePt t="173121" x="2997200" y="4654550"/>
          <p14:tracePt t="173138" x="2997200" y="4667250"/>
          <p14:tracePt t="173155" x="3022600" y="4686300"/>
          <p14:tracePt t="173171" x="3060700" y="4699000"/>
          <p14:tracePt t="173188" x="3098800" y="4705350"/>
          <p14:tracePt t="173204" x="3162300" y="4711700"/>
          <p14:tracePt t="173221" x="3238500" y="4711700"/>
          <p14:tracePt t="173238" x="3314700" y="4705350"/>
          <p14:tracePt t="173255" x="3397250" y="4699000"/>
          <p14:tracePt t="173271" x="3492500" y="4699000"/>
          <p14:tracePt t="173287" x="3587750" y="4699000"/>
          <p14:tracePt t="173308" x="3657600" y="4705350"/>
          <p14:tracePt t="173328" x="3784600" y="4705350"/>
          <p14:tracePt t="173338" x="3835400" y="4705350"/>
          <p14:tracePt t="173360" x="3892550" y="4699000"/>
          <p14:tracePt t="173371" x="3930650" y="4686300"/>
          <p14:tracePt t="173388" x="3949700" y="4679950"/>
          <p14:tracePt t="173404" x="3956050" y="4673600"/>
          <p14:tracePt t="173421" x="3949700" y="4660900"/>
          <p14:tracePt t="173438" x="3937000" y="4654550"/>
          <p14:tracePt t="173455" x="3924300" y="4648200"/>
          <p14:tracePt t="173471" x="3905250" y="4641850"/>
          <p14:tracePt t="173488" x="3898900" y="4641850"/>
          <p14:tracePt t="173521" x="3892550" y="4648200"/>
          <p14:tracePt t="173538" x="3898900" y="4648200"/>
          <p14:tracePt t="173554" x="3905250" y="4654550"/>
          <p14:tracePt t="173574" x="3911600" y="4667250"/>
          <p14:tracePt t="173587" x="3924300" y="4673600"/>
          <p14:tracePt t="173604" x="3930650" y="4686300"/>
          <p14:tracePt t="173621" x="3962400" y="4705350"/>
          <p14:tracePt t="173638" x="4025900" y="4737100"/>
          <p14:tracePt t="173654" x="4108450" y="4768850"/>
          <p14:tracePt t="173677" x="4216400" y="4794250"/>
          <p14:tracePt t="173693" x="4330700" y="4813300"/>
          <p14:tracePt t="173704" x="4400550" y="4819650"/>
          <p14:tracePt t="173721" x="4521200" y="4826000"/>
          <p14:tracePt t="173738" x="4629150" y="4826000"/>
          <p14:tracePt t="173754" x="4794250" y="4826000"/>
          <p14:tracePt t="173771" x="5003800" y="4826000"/>
          <p14:tracePt t="173788" x="5181600" y="4819650"/>
          <p14:tracePt t="173804" x="5365750" y="4813300"/>
          <p14:tracePt t="173821" x="5537200" y="4800600"/>
          <p14:tracePt t="173842" x="5746750" y="4787900"/>
          <p14:tracePt t="173854" x="6038850" y="4775200"/>
          <p14:tracePt t="173871" x="6254750" y="4749800"/>
          <p14:tracePt t="173890" x="6432550" y="4724400"/>
          <p14:tracePt t="173904" x="6597650" y="4718050"/>
          <p14:tracePt t="173921" x="6756400" y="4711700"/>
          <p14:tracePt t="173937" x="6908800" y="4718050"/>
          <p14:tracePt t="173955" x="7067550" y="4724400"/>
          <p14:tracePt t="173972" x="7219950" y="4737100"/>
          <p14:tracePt t="173991" x="7353300" y="4743450"/>
          <p14:tracePt t="174004" x="7473950" y="4749800"/>
          <p14:tracePt t="174021" x="7569200" y="4743450"/>
          <p14:tracePt t="174037" x="7658100" y="4737100"/>
          <p14:tracePt t="174054" x="7734300" y="4724400"/>
          <p14:tracePt t="174071" x="7804150" y="4724400"/>
          <p14:tracePt t="174073" x="7816850" y="4724400"/>
          <p14:tracePt t="174087" x="7854950" y="4730750"/>
          <p14:tracePt t="174104" x="7880350" y="4749800"/>
          <p14:tracePt t="174121" x="7886700" y="4762500"/>
          <p14:tracePt t="174137" x="7886700" y="4768850"/>
          <p14:tracePt t="174154" x="7791450" y="4762500"/>
          <p14:tracePt t="174171" x="7689850" y="4705350"/>
          <p14:tracePt t="174194" x="7594600" y="4635500"/>
          <p14:tracePt t="174206" x="7524750" y="4559300"/>
          <p14:tracePt t="174221" x="7480300" y="4508500"/>
          <p14:tracePt t="174244" x="7454900" y="4476750"/>
          <p14:tracePt t="174254" x="7429500" y="4445000"/>
          <p14:tracePt t="174271" x="7385050" y="4413250"/>
          <p14:tracePt t="174288" x="7315200" y="4387850"/>
          <p14:tracePt t="174304" x="7232650" y="4375150"/>
          <p14:tracePt t="174321" x="7150100" y="4375150"/>
          <p14:tracePt t="174337" x="7054850" y="4381500"/>
          <p14:tracePt t="174354" x="6946900" y="4419600"/>
          <p14:tracePt t="174371" x="6832600" y="4476750"/>
          <p14:tracePt t="174388" x="6724650" y="4521200"/>
          <p14:tracePt t="174405" x="6648450" y="4540250"/>
          <p14:tracePt t="174422" x="6534150" y="4603750"/>
          <p14:tracePt t="174438" x="6464300" y="4641850"/>
          <p14:tracePt t="174454" x="6407150" y="4673600"/>
          <p14:tracePt t="174472" x="6362700" y="4699000"/>
          <p14:tracePt t="174487" x="6337300" y="4711700"/>
          <p14:tracePt t="174505" x="6330950" y="4711700"/>
          <p14:tracePt t="174521" x="6337300" y="4705350"/>
          <p14:tracePt t="174537" x="6356350" y="4699000"/>
          <p14:tracePt t="174554" x="6375400" y="4692650"/>
          <p14:tracePt t="174571" x="6400800" y="4692650"/>
          <p14:tracePt t="174588" x="6426200" y="4686300"/>
          <p14:tracePt t="174604" x="6445250" y="4673600"/>
          <p14:tracePt t="174621" x="6464300" y="4673600"/>
          <p14:tracePt t="174638" x="6477000" y="4679950"/>
          <p14:tracePt t="174659" x="6496050" y="4686300"/>
          <p14:tracePt t="174671" x="6502400" y="4699000"/>
          <p14:tracePt t="174688" x="6515100" y="4711700"/>
          <p14:tracePt t="174704" x="6527800" y="4724400"/>
          <p14:tracePt t="174722" x="6534150" y="4737100"/>
          <p14:tracePt t="174737" x="6540500" y="4756150"/>
          <p14:tracePt t="174754" x="6546850" y="4768850"/>
          <p14:tracePt t="174771" x="6546850" y="4787900"/>
          <p14:tracePt t="174787" x="6546850" y="4794250"/>
          <p14:tracePt t="174804" x="6546850" y="4800600"/>
          <p14:tracePt t="174821" x="6540500" y="4794250"/>
          <p14:tracePt t="174838" x="6527800" y="4775200"/>
          <p14:tracePt t="174855" x="6515100" y="4749800"/>
          <p14:tracePt t="174871" x="6496050" y="4718050"/>
          <p14:tracePt t="174888" x="6470650" y="4686300"/>
          <p14:tracePt t="174908" x="6445250" y="4648200"/>
          <p14:tracePt t="174918" x="6438900" y="4641850"/>
          <p14:tracePt t="174921" x="6426200" y="4629150"/>
          <p14:tracePt t="174938" x="6407150" y="4603750"/>
          <p14:tracePt t="174954" x="6394450" y="4591050"/>
          <p14:tracePt t="174971" x="6375400" y="4591050"/>
          <p14:tracePt t="174988" x="6362700" y="4616450"/>
          <p14:tracePt t="175005" x="6343650" y="4654550"/>
          <p14:tracePt t="175021" x="6330950" y="4705350"/>
          <p14:tracePt t="175039" x="6318250" y="4768850"/>
          <p14:tracePt t="175055" x="6305550" y="4832350"/>
          <p14:tracePt t="175071" x="6299200" y="4902200"/>
          <p14:tracePt t="175088" x="6292850" y="4959350"/>
          <p14:tracePt t="175104" x="6292850" y="5010150"/>
          <p14:tracePt t="175122" x="6299200" y="5048250"/>
          <p14:tracePt t="175137" x="6305550" y="5060950"/>
          <p14:tracePt t="175155" x="6318250" y="5060950"/>
          <p14:tracePt t="175171" x="6330950" y="5048250"/>
          <p14:tracePt t="175188" x="6356350" y="5029200"/>
          <p14:tracePt t="175210" x="6400800" y="5003800"/>
          <p14:tracePt t="175222" x="6445250" y="4972050"/>
          <p14:tracePt t="175239" x="6477000" y="4946650"/>
          <p14:tracePt t="175256" x="6546850" y="4914900"/>
          <p14:tracePt t="175272" x="6610350" y="4895850"/>
          <p14:tracePt t="175288" x="6654800" y="4876800"/>
          <p14:tracePt t="175305" x="6711950" y="4857750"/>
          <p14:tracePt t="175321" x="6775450" y="4838700"/>
          <p14:tracePt t="175338" x="6800850" y="4826000"/>
          <p14:tracePt t="175355" x="6851650" y="4819650"/>
          <p14:tracePt t="175372" x="6908800" y="4813300"/>
          <p14:tracePt t="175388" x="6940550" y="4813300"/>
          <p14:tracePt t="175407" x="6985000" y="4806950"/>
          <p14:tracePt t="175422" x="7023100" y="4800600"/>
          <p14:tracePt t="175437" x="7048500" y="4800600"/>
          <p14:tracePt t="175456" x="7099300" y="4806950"/>
          <p14:tracePt t="175472" x="7137400" y="4813300"/>
          <p14:tracePt t="175488" x="7181850" y="4826000"/>
          <p14:tracePt t="175504" x="7232650" y="4832350"/>
          <p14:tracePt t="175521" x="7302500" y="4832350"/>
          <p14:tracePt t="175538" x="7359650" y="4832350"/>
          <p14:tracePt t="175555" x="7429500" y="4832350"/>
          <p14:tracePt t="175573" x="7524750" y="4832350"/>
          <p14:tracePt t="175588" x="7575550" y="4832350"/>
          <p14:tracePt t="175606" x="7664450" y="4826000"/>
          <p14:tracePt t="175622" x="7740650" y="4819650"/>
          <p14:tracePt t="175638" x="7804150" y="4813300"/>
          <p14:tracePt t="175657" x="7842250" y="4806950"/>
          <p14:tracePt t="175672" x="7905750" y="4800600"/>
          <p14:tracePt t="175687" x="7943850" y="4800600"/>
          <p14:tracePt t="175705" x="7975600" y="4813300"/>
          <p14:tracePt t="175721" x="7994650" y="4826000"/>
          <p14:tracePt t="175737" x="8007350" y="4845050"/>
          <p14:tracePt t="175756" x="8013700" y="4864100"/>
          <p14:tracePt t="175771" x="8020050" y="4870450"/>
          <p14:tracePt t="175787" x="8020050" y="4876800"/>
          <p14:tracePt t="175807" x="8026400" y="4883150"/>
          <p14:tracePt t="175821" x="8039100" y="4883150"/>
          <p14:tracePt t="175837" x="8045450" y="4889500"/>
          <p14:tracePt t="175857" x="8058150" y="4889500"/>
          <p14:tracePt t="175872" x="8070850" y="4889500"/>
          <p14:tracePt t="175892" x="8083550" y="4889500"/>
          <p14:tracePt t="175906" x="8089900" y="4883150"/>
          <p14:tracePt t="175922" x="8115300" y="4876800"/>
          <p14:tracePt t="175937" x="8134350" y="4864100"/>
          <p14:tracePt t="175958" x="8147050" y="4864100"/>
          <p14:tracePt t="175973" x="8172450" y="4857750"/>
          <p14:tracePt t="175987" x="8178800" y="4851400"/>
          <p14:tracePt t="176007" x="8185150" y="4851400"/>
          <p14:tracePt t="176037" x="8178800" y="4857750"/>
          <p14:tracePt t="176054" x="8172450" y="4864100"/>
          <p14:tracePt t="176072" x="8166100" y="4870450"/>
          <p14:tracePt t="176087" x="8159750" y="4876800"/>
          <p14:tracePt t="176104" x="8140700" y="4876800"/>
          <p14:tracePt t="176124" x="8128000" y="4876800"/>
          <p14:tracePt t="176137" x="8083550" y="4883150"/>
          <p14:tracePt t="176154" x="8026400" y="4889500"/>
          <p14:tracePt t="176171" x="7918450" y="4895850"/>
          <p14:tracePt t="176187" x="7778750" y="4895850"/>
          <p14:tracePt t="176204" x="7632700" y="4883150"/>
          <p14:tracePt t="176225" x="7562850" y="4876800"/>
          <p14:tracePt t="176244" x="7429500" y="4864100"/>
          <p14:tracePt t="176254" x="7302500" y="4851400"/>
          <p14:tracePt t="176271" x="7264400" y="4845050"/>
          <p14:tracePt t="176304" x="6705600" y="4826000"/>
          <p14:tracePt t="176325" x="6692900" y="4826000"/>
          <p14:tracePt t="176337" x="6578600" y="4826000"/>
          <p14:tracePt t="176354" x="6515100" y="4826000"/>
          <p14:tracePt t="176513" x="4895850" y="4673600"/>
          <p14:tracePt t="176520" x="4889500" y="4673600"/>
          <p14:tracePt t="176525" x="4876800" y="4673600"/>
          <p14:tracePt t="176538" x="4819650" y="4673600"/>
          <p14:tracePt t="176555" x="4711700" y="4660900"/>
          <p14:tracePt t="176571" x="4578350" y="4648200"/>
          <p14:tracePt t="176588" x="4438650" y="4622800"/>
          <p14:tracePt t="176607" x="4260850" y="4610100"/>
          <p14:tracePt t="176621" x="4152900" y="4603750"/>
          <p14:tracePt t="176639" x="4070350" y="4597400"/>
          <p14:tracePt t="176654" x="3994150" y="4616450"/>
          <p14:tracePt t="176671" x="3930650" y="4635500"/>
          <p14:tracePt t="176688" x="3867150" y="4654550"/>
          <p14:tracePt t="176705" x="3803650" y="4679950"/>
          <p14:tracePt t="176721" x="3752850" y="4699000"/>
          <p14:tracePt t="176738" x="3702050" y="4711700"/>
          <p14:tracePt t="176758" x="3663950" y="4718050"/>
          <p14:tracePt t="176774" x="3632200" y="4718050"/>
          <p14:tracePt t="176787" x="3606800" y="4711700"/>
          <p14:tracePt t="176805" x="3587750" y="4711700"/>
          <p14:tracePt t="176822" x="3581400" y="4718050"/>
          <p14:tracePt t="176838" x="3575050" y="4718050"/>
          <p14:tracePt t="176856" x="3575050" y="4724400"/>
          <p14:tracePt t="176887" x="3581400" y="4718050"/>
          <p14:tracePt t="176905" x="3587750" y="4705350"/>
          <p14:tracePt t="176921" x="3594100" y="4699000"/>
          <p14:tracePt t="176938" x="3594100" y="4692650"/>
          <p14:tracePt t="176955" x="3600450" y="4686300"/>
          <p14:tracePt t="176988" x="3600450" y="4679950"/>
          <p14:tracePt t="177007" x="3606800" y="4679950"/>
          <p14:tracePt t="177037" x="3613150" y="4686300"/>
          <p14:tracePt t="177059" x="3613150" y="4692650"/>
          <p14:tracePt t="177064" x="3619500" y="4692650"/>
          <p14:tracePt t="177072" x="3619500" y="4686300"/>
          <p14:tracePt t="177105" x="3619500" y="4679950"/>
          <p14:tracePt t="177197" x="3619500" y="4686300"/>
          <p14:tracePt t="177223" x="3619500" y="4692650"/>
          <p14:tracePt t="177267" x="3619500" y="4686300"/>
          <p14:tracePt t="177301" x="3625850" y="4686300"/>
          <p14:tracePt t="177334" x="3632200" y="4686300"/>
          <p14:tracePt t="177356" x="3632200" y="4692650"/>
          <p14:tracePt t="177404" x="3638550" y="4692650"/>
          <p14:tracePt t="177413" x="3638550" y="4699000"/>
          <p14:tracePt t="177460" x="3644900" y="4699000"/>
          <p14:tracePt t="177480" x="3651250" y="4705350"/>
          <p14:tracePt t="177504" x="3663950" y="4711700"/>
          <p14:tracePt t="177509" x="3670300" y="4718050"/>
          <p14:tracePt t="177521" x="3683000" y="4724400"/>
          <p14:tracePt t="177538" x="3708400" y="4743450"/>
          <p14:tracePt t="177555" x="3765550" y="4775200"/>
          <p14:tracePt t="177572" x="3848100" y="4806950"/>
          <p14:tracePt t="177591" x="3962400" y="4851400"/>
          <p14:tracePt t="177604" x="4070350" y="4870450"/>
          <p14:tracePt t="177625" x="4229100" y="4883150"/>
          <p14:tracePt t="177637" x="4368800" y="4889500"/>
          <p14:tracePt t="177655" x="4464050" y="4889500"/>
          <p14:tracePt t="177671" x="4502150" y="4889500"/>
          <p14:tracePt t="177719" x="5518150" y="4711700"/>
          <p14:tracePt t="177727" x="5524500" y="4711700"/>
          <p14:tracePt t="177738" x="5549900" y="4711700"/>
          <p14:tracePt t="177757" x="5657850" y="4705350"/>
          <p14:tracePt t="177772" x="5873750" y="4699000"/>
          <p14:tracePt t="177788" x="6026150" y="4686300"/>
          <p14:tracePt t="177806" x="6223000" y="4679950"/>
          <p14:tracePt t="177823" x="6457950" y="4679950"/>
          <p14:tracePt t="177838" x="6591300" y="4679950"/>
          <p14:tracePt t="177859" x="6819900" y="4692650"/>
          <p14:tracePt t="177872" x="7048500" y="4699000"/>
          <p14:tracePt t="177890" x="7175500" y="4718050"/>
          <p14:tracePt t="177905" x="7245350" y="4737100"/>
          <p14:tracePt t="177923" x="7283450" y="4756150"/>
          <p14:tracePt t="177938" x="7302500" y="4775200"/>
          <p14:tracePt t="177956" x="7302500" y="4781550"/>
          <p14:tracePt t="177974" x="7283450" y="4775200"/>
          <p14:tracePt t="177988" x="7264400" y="4768850"/>
          <p14:tracePt t="178005" x="7245350" y="4749800"/>
          <p14:tracePt t="178021" x="7232650" y="4730750"/>
          <p14:tracePt t="178037" x="7226300" y="4705350"/>
          <p14:tracePt t="178055" x="7226300" y="4699000"/>
          <p14:tracePt t="178071" x="7232650" y="4692650"/>
          <p14:tracePt t="178087" x="7232650" y="4686300"/>
          <p14:tracePt t="178107" x="7239000" y="4692650"/>
          <p14:tracePt t="178121" x="7239000" y="4705350"/>
          <p14:tracePt t="178138" x="7239000" y="4724400"/>
          <p14:tracePt t="178156" x="7232650" y="4749800"/>
          <p14:tracePt t="178173" x="7219950" y="4762500"/>
          <p14:tracePt t="178208" x="7219950" y="4756150"/>
          <p14:tracePt t="178222" x="7226300" y="4749800"/>
          <p14:tracePt t="178238" x="7232650" y="4743450"/>
          <p14:tracePt t="178255" x="7239000" y="4737100"/>
          <p14:tracePt t="178272" x="7251700" y="4737100"/>
          <p14:tracePt t="178288" x="7264400" y="4737100"/>
          <p14:tracePt t="178304" x="7289800" y="4743450"/>
          <p14:tracePt t="178321" x="7327900" y="4756150"/>
          <p14:tracePt t="178337" x="7353300" y="4762500"/>
          <p14:tracePt t="178354" x="7385050" y="4781550"/>
          <p14:tracePt t="178372" x="7429500" y="4794250"/>
          <p14:tracePt t="178392" x="7493000" y="4800600"/>
          <p14:tracePt t="178404" x="7556500" y="4806950"/>
          <p14:tracePt t="178421" x="7620000" y="4813300"/>
          <p14:tracePt t="178437" x="7677150" y="4819650"/>
          <p14:tracePt t="178454" x="7721600" y="4819650"/>
          <p14:tracePt t="178472" x="7753350" y="4819650"/>
          <p14:tracePt t="178487" x="7766050" y="4806950"/>
          <p14:tracePt t="178504" x="7766050" y="4787900"/>
          <p14:tracePt t="178522" x="7753350" y="4768850"/>
          <p14:tracePt t="178537" x="7734300" y="4749800"/>
          <p14:tracePt t="178555" x="7702550" y="4737100"/>
          <p14:tracePt t="178571" x="7651750" y="4718050"/>
          <p14:tracePt t="178587" x="7581900" y="4705350"/>
          <p14:tracePt t="178604" x="7486650" y="4686300"/>
          <p14:tracePt t="178624" x="7416800" y="4679950"/>
          <p14:tracePt t="178640" x="7321550" y="4679950"/>
          <p14:tracePt t="178654" x="7264400" y="4686300"/>
          <p14:tracePt t="178674" x="7226300" y="4692650"/>
          <p14:tracePt t="178688" x="7188200" y="4692650"/>
          <p14:tracePt t="178705" x="7175500" y="4699000"/>
          <p14:tracePt t="178721" x="7175500" y="4705350"/>
          <p14:tracePt t="178737" x="7194550" y="4724400"/>
          <p14:tracePt t="178755" x="7226300" y="4737100"/>
          <p14:tracePt t="178771" x="7270750" y="4749800"/>
          <p14:tracePt t="178787" x="7315200" y="4749800"/>
          <p14:tracePt t="178804" x="7366000" y="4743450"/>
          <p14:tracePt t="178821" x="7423150" y="4730750"/>
          <p14:tracePt t="178840" x="7473950" y="4718050"/>
          <p14:tracePt t="178855" x="7531100" y="4705350"/>
          <p14:tracePt t="178871" x="7581900" y="4705350"/>
          <p14:tracePt t="178890" x="7626350" y="4705350"/>
          <p14:tracePt t="178904" x="7670800" y="4711700"/>
          <p14:tracePt t="178922" x="7702550" y="4718050"/>
          <p14:tracePt t="178939" x="7727950" y="4724400"/>
          <p14:tracePt t="178954" x="7753350" y="4730750"/>
          <p14:tracePt t="178972" x="7772400" y="4743450"/>
          <p14:tracePt t="178989" x="7791450" y="4749800"/>
          <p14:tracePt t="179005" x="7810500" y="4756150"/>
          <p14:tracePt t="179021" x="7842250" y="4756150"/>
          <p14:tracePt t="179038" x="7867650" y="4756150"/>
          <p14:tracePt t="179054" x="7893050" y="4756150"/>
          <p14:tracePt t="179072" x="7918450" y="4756150"/>
          <p14:tracePt t="179089" x="7950200" y="4756150"/>
          <p14:tracePt t="179105" x="7975600" y="4756150"/>
          <p14:tracePt t="179122" x="8013700" y="4756150"/>
          <p14:tracePt t="179138" x="8032750" y="4756150"/>
          <p14:tracePt t="179154" x="8051800" y="4756150"/>
          <p14:tracePt t="179172" x="8070850" y="4756150"/>
          <p14:tracePt t="179188" x="8089900" y="4762500"/>
          <p14:tracePt t="179205" x="8096250" y="4768850"/>
          <p14:tracePt t="179221" x="8108950" y="4775200"/>
          <p14:tracePt t="179238" x="8115300" y="4781550"/>
          <p14:tracePt t="179255" x="8121650" y="4787900"/>
          <p14:tracePt t="179272" x="8128000" y="4794250"/>
          <p14:tracePt t="179288" x="8128000" y="4800600"/>
          <p14:tracePt t="179304" x="8128000" y="4806950"/>
          <p14:tracePt t="179338" x="8121650" y="4813300"/>
          <p14:tracePt t="179354" x="8121650" y="4826000"/>
          <p14:tracePt t="179372" x="8108950" y="4832350"/>
          <p14:tracePt t="179388" x="8102600" y="4845050"/>
          <p14:tracePt t="179404" x="8089900" y="4857750"/>
          <p14:tracePt t="179422" x="8077200" y="4870450"/>
          <p14:tracePt t="179437" x="8064500" y="4889500"/>
          <p14:tracePt t="179454" x="8051800" y="4914900"/>
          <p14:tracePt t="179472" x="8039100" y="4940300"/>
          <p14:tracePt t="179490" x="8020050" y="4965700"/>
          <p14:tracePt t="179504" x="8007350" y="4991100"/>
          <p14:tracePt t="179521" x="7988300" y="5010150"/>
          <p14:tracePt t="179537" x="7975600" y="5029200"/>
          <p14:tracePt t="179554" x="7962900" y="5041900"/>
          <p14:tracePt t="179588" x="7975600" y="5035550"/>
          <p14:tracePt t="179604" x="7994650" y="5010150"/>
          <p14:tracePt t="179622" x="8020050" y="4972050"/>
          <p14:tracePt t="179638" x="8058150" y="4927600"/>
          <p14:tracePt t="179656" x="8115300" y="4864100"/>
          <p14:tracePt t="179671" x="8153400" y="4826000"/>
          <p14:tracePt t="179689" x="8197850" y="4781550"/>
          <p14:tracePt t="179704" x="8235950" y="4743450"/>
          <p14:tracePt t="179722" x="8255000" y="4705350"/>
          <p14:tracePt t="179737" x="8274050" y="4673600"/>
          <p14:tracePt t="179756" x="8280400" y="4648200"/>
          <p14:tracePt t="179777" x="8280400" y="4635500"/>
          <p14:tracePt t="179788" x="8274050" y="4616450"/>
          <p14:tracePt t="179806" x="8261350" y="4610100"/>
          <p14:tracePt t="179824" x="8235950" y="4597400"/>
          <p14:tracePt t="179837" x="8204200" y="4578350"/>
          <p14:tracePt t="179855" x="8185150" y="4578350"/>
          <p14:tracePt t="179872" x="8178800" y="4578350"/>
          <p14:tracePt t="179888" x="8172450" y="4578350"/>
          <p14:tracePt t="179905" x="8172450" y="4591050"/>
          <p14:tracePt t="179922" x="8172450" y="4603750"/>
          <p14:tracePt t="179937" x="8172450" y="4629150"/>
          <p14:tracePt t="179956" x="8172450" y="4673600"/>
          <p14:tracePt t="179971" x="8166100" y="4711700"/>
          <p14:tracePt t="179987" x="8159750" y="4768850"/>
          <p14:tracePt t="180006" x="8140700" y="4845050"/>
          <p14:tracePt t="180021" x="8121650" y="4889500"/>
          <p14:tracePt t="180039" x="8089900" y="4927600"/>
          <p14:tracePt t="180057" x="8070850" y="4940300"/>
          <p14:tracePt t="180072" x="8051800" y="4927600"/>
          <p14:tracePt t="180088" x="8051800" y="4914900"/>
          <p14:tracePt t="180106" x="8058150" y="4889500"/>
          <p14:tracePt t="180122" x="8089900" y="4870450"/>
          <p14:tracePt t="180138" x="8115300" y="4857750"/>
          <p14:tracePt t="180155" x="8178800" y="4851400"/>
          <p14:tracePt t="180171" x="8235950" y="4845050"/>
          <p14:tracePt t="180189" x="8274050" y="4845050"/>
          <p14:tracePt t="180207" x="8305800" y="4851400"/>
          <p14:tracePt t="180221" x="8331200" y="4864100"/>
          <p14:tracePt t="180238" x="8337550" y="4876800"/>
          <p14:tracePt t="180255" x="8337550" y="4889500"/>
          <p14:tracePt t="180275" x="8331200" y="4895850"/>
          <p14:tracePt t="180289" x="8318500" y="4895850"/>
          <p14:tracePt t="180306" x="8305800" y="4883150"/>
          <p14:tracePt t="180322" x="8293100" y="4883150"/>
          <p14:tracePt t="180338" x="8286750" y="4876800"/>
          <p14:tracePt t="180356" x="8267700" y="4864100"/>
          <p14:tracePt t="180372" x="8216900" y="4851400"/>
          <p14:tracePt t="180387" x="8197850" y="4832350"/>
          <p14:tracePt t="183383" x="7061200" y="3365500"/>
          <p14:tracePt t="183404" x="7061200" y="3359150"/>
          <p14:tracePt t="183424" x="7067550" y="3352800"/>
          <p14:tracePt t="183438" x="7073900" y="3340100"/>
          <p14:tracePt t="183454" x="7086600" y="3314700"/>
          <p14:tracePt t="183471" x="7092950" y="3302000"/>
          <p14:tracePt t="183488" x="7099300" y="3289300"/>
          <p14:tracePt t="183504" x="7105650" y="3282950"/>
          <p14:tracePt t="183521" x="7112000" y="3276600"/>
          <p14:tracePt t="183538" x="7112000" y="3270250"/>
          <p14:tracePt t="183555" x="7112000" y="3263900"/>
          <p14:tracePt t="183571" x="7105650" y="3263900"/>
          <p14:tracePt t="183589" x="7105650" y="3270250"/>
          <p14:tracePt t="183604" x="7099300" y="3282950"/>
          <p14:tracePt t="183622" x="7092950" y="3340100"/>
          <p14:tracePt t="183638" x="7092950" y="3409950"/>
          <p14:tracePt t="183656" x="7086600" y="3479800"/>
          <p14:tracePt t="183671" x="7086600" y="3505200"/>
          <p14:tracePt t="183689" x="7086600" y="3511550"/>
          <p14:tracePt t="183705" x="7086600" y="3517900"/>
          <p14:tracePt t="183721" x="7086600" y="3511550"/>
          <p14:tracePt t="185299" x="7302500" y="3035300"/>
          <p14:tracePt t="185313" x="7302500" y="3041650"/>
          <p14:tracePt t="185315" x="7308850" y="3041650"/>
          <p14:tracePt t="185328" x="7315200" y="3041650"/>
          <p14:tracePt t="185339" x="7321550" y="3041650"/>
          <p14:tracePt t="185357" x="7327900" y="3048000"/>
          <p14:tracePt t="185371" x="7340600" y="3054350"/>
          <p14:tracePt t="185389" x="7346950" y="3060700"/>
          <p14:tracePt t="185408" x="7346950" y="3073400"/>
          <p14:tracePt t="185421" x="7346950" y="3086100"/>
          <p14:tracePt t="185439" x="7327900" y="3143250"/>
          <p14:tracePt t="185455" x="7283450" y="3225800"/>
          <p14:tracePt t="185471" x="7258050" y="3257550"/>
          <p14:tracePt t="185488" x="7232650" y="3276600"/>
          <p14:tracePt t="185505" x="7219950" y="3289300"/>
          <p14:tracePt t="185521" x="7213600" y="3282950"/>
          <p14:tracePt t="185538" x="7207250" y="3276600"/>
          <p14:tracePt t="185556" x="7207250" y="3270250"/>
          <p14:tracePt t="185572" x="7213600" y="3270250"/>
          <p14:tracePt t="185588" x="7219950" y="3257550"/>
          <p14:tracePt t="185608" x="7226300" y="3238500"/>
          <p14:tracePt t="185621" x="7232650" y="3206750"/>
          <p14:tracePt t="185639" x="7239000" y="3187700"/>
          <p14:tracePt t="185655" x="7245350" y="3168650"/>
          <p14:tracePt t="185671" x="7245350" y="3155950"/>
          <p14:tracePt t="185689" x="7245350" y="3143250"/>
          <p14:tracePt t="185723" x="7239000" y="3136900"/>
          <p14:tracePt t="185738" x="7232650" y="3143250"/>
          <p14:tracePt t="185759" x="7219950" y="3149600"/>
          <p14:tracePt t="185771" x="7219950" y="3155950"/>
          <p14:tracePt t="185791" x="7219950" y="3162300"/>
          <p14:tracePt t="185805" x="7226300" y="3168650"/>
          <p14:tracePt t="185822" x="7232650" y="3181350"/>
          <p14:tracePt t="185838" x="7251700" y="3187700"/>
          <p14:tracePt t="185856" x="7283450" y="3213100"/>
          <p14:tracePt t="185874" x="7308850" y="3238500"/>
          <p14:tracePt t="185888" x="7321550" y="3257550"/>
          <p14:tracePt t="185906" x="7334250" y="3289300"/>
          <p14:tracePt t="185921" x="7346950" y="3308350"/>
          <p14:tracePt t="186111" x="7346950" y="3797300"/>
          <p14:tracePt t="186115" x="7340600" y="3797300"/>
          <p14:tracePt t="186132" x="7340600" y="3803650"/>
          <p14:tracePt t="186138" x="7340600" y="3816350"/>
          <p14:tracePt t="186155" x="7334250" y="3841750"/>
          <p14:tracePt t="186171" x="7321550" y="3898900"/>
          <p14:tracePt t="186188" x="7308850" y="3937000"/>
          <p14:tracePt t="186204" x="7289800" y="3968750"/>
          <p14:tracePt t="186222" x="7270750" y="3987800"/>
          <p14:tracePt t="186238" x="7258050" y="4006850"/>
          <p14:tracePt t="186254" x="7245350" y="4019550"/>
          <p14:tracePt t="186271" x="7232650" y="4038600"/>
          <p14:tracePt t="186288" x="7219950" y="4051300"/>
          <p14:tracePt t="186305" x="7207250" y="4057650"/>
          <p14:tracePt t="186325" x="7200900" y="4070350"/>
          <p14:tracePt t="186338" x="7194550" y="4083050"/>
          <p14:tracePt t="186354" x="7194550" y="4089400"/>
          <p14:tracePt t="186372" x="7194550" y="4102100"/>
          <p14:tracePt t="186405" x="7207250" y="4108450"/>
          <p14:tracePt t="186422" x="7239000" y="4114800"/>
          <p14:tracePt t="186438" x="7283450" y="4121150"/>
          <p14:tracePt t="186454" x="7315200" y="4146550"/>
          <p14:tracePt t="186471" x="7353300" y="4159250"/>
          <p14:tracePt t="186494" x="7397750" y="4171950"/>
          <p14:tracePt t="186506" x="7448550" y="4197350"/>
          <p14:tracePt t="186525" x="7493000" y="4210050"/>
          <p14:tracePt t="186538" x="7524750" y="4222750"/>
          <p14:tracePt t="186555" x="7556500" y="4235450"/>
          <p14:tracePt t="186571" x="7588250" y="4235450"/>
          <p14:tracePt t="186588" x="7607300" y="4235450"/>
          <p14:tracePt t="186605" x="7613650" y="4235450"/>
          <p14:tracePt t="186622" x="7620000" y="4235450"/>
          <p14:tracePt t="186638" x="7626350" y="4235450"/>
          <p14:tracePt t="186654" x="7626350" y="4248150"/>
          <p14:tracePt t="186671" x="7626350" y="4279900"/>
          <p14:tracePt t="186688" x="7620000" y="4311650"/>
          <p14:tracePt t="186705" x="7613650" y="4343400"/>
          <p14:tracePt t="186721" x="7607300" y="4368800"/>
          <p14:tracePt t="186739" x="7594600" y="4387850"/>
          <p14:tracePt t="186756" x="7588250" y="4400550"/>
          <p14:tracePt t="186771" x="7581900" y="4413250"/>
          <p14:tracePt t="186788" x="7575550" y="4413250"/>
          <p14:tracePt t="186821" x="7575550" y="4406900"/>
          <p14:tracePt t="186838" x="7581900" y="4406900"/>
          <p14:tracePt t="186856" x="7581900" y="4400550"/>
          <p14:tracePt t="186872" x="7581900" y="4387850"/>
          <p14:tracePt t="186888" x="7581900" y="4381500"/>
          <p14:tracePt t="186904" x="7581900" y="4375150"/>
          <p14:tracePt t="186921" x="7581900" y="4362450"/>
          <p14:tracePt t="186940" x="7588250" y="4349750"/>
          <p14:tracePt t="186955" x="7588250" y="4337050"/>
          <p14:tracePt t="186971" x="7594600" y="4330700"/>
          <p14:tracePt t="186988" x="7594600" y="4318000"/>
          <p14:tracePt t="187005" x="7600950" y="4311650"/>
          <p14:tracePt t="187021" x="7607300" y="4311650"/>
          <p14:tracePt t="187038" x="7613650" y="4311650"/>
          <p14:tracePt t="187054" x="7626350" y="4311650"/>
          <p14:tracePt t="187071" x="7639050" y="4311650"/>
          <p14:tracePt t="187088" x="7651750" y="4318000"/>
          <p14:tracePt t="187105" x="7664450" y="4318000"/>
          <p14:tracePt t="187121" x="7677150" y="4324350"/>
          <p14:tracePt t="187138" x="7689850" y="4330700"/>
          <p14:tracePt t="187158" x="7696200" y="4337050"/>
          <p14:tracePt t="187172" x="7708900" y="4343400"/>
          <p14:tracePt t="187189" x="7721600" y="4349750"/>
          <p14:tracePt t="187205" x="7734300" y="4356100"/>
          <p14:tracePt t="187221" x="7740650" y="4368800"/>
          <p14:tracePt t="187238" x="7747000" y="4375150"/>
          <p14:tracePt t="187260" x="7753350" y="4387850"/>
          <p14:tracePt t="187271" x="7759700" y="4400550"/>
          <p14:tracePt t="187290" x="7766050" y="4419600"/>
          <p14:tracePt t="187305" x="7772400" y="4432300"/>
          <p14:tracePt t="187321" x="7778750" y="4445000"/>
          <p14:tracePt t="187339" x="7791450" y="4457700"/>
          <p14:tracePt t="187355" x="7797800" y="4470400"/>
          <p14:tracePt t="187372" x="7804150" y="4476750"/>
          <p14:tracePt t="187388" x="7816850" y="4489450"/>
          <p14:tracePt t="187405" x="7823200" y="4502150"/>
          <p14:tracePt t="187422" x="7835900" y="4508500"/>
          <p14:tracePt t="187438" x="7842250" y="4521200"/>
          <p14:tracePt t="187455" x="7854950" y="4527550"/>
          <p14:tracePt t="187471" x="7861300" y="4533900"/>
          <p14:tracePt t="187489" x="7874000" y="4546600"/>
          <p14:tracePt t="187512" x="7893050" y="4552950"/>
          <p14:tracePt t="187521" x="7899400" y="4559300"/>
          <p14:tracePt t="187538" x="7905750" y="4559300"/>
          <p14:tracePt t="187556" x="7918450" y="4565650"/>
          <p14:tracePt t="187574" x="7931150" y="4572000"/>
          <p14:tracePt t="187588" x="7943850" y="4578350"/>
          <p14:tracePt t="187606" x="7956550" y="4584700"/>
          <p14:tracePt t="187625" x="7969250" y="4597400"/>
          <p14:tracePt t="187639" x="7981950" y="4603750"/>
          <p14:tracePt t="187655" x="7994650" y="4610100"/>
          <p14:tracePt t="187677" x="8007350" y="4629150"/>
          <p14:tracePt t="187688" x="8013700" y="4641850"/>
          <p14:tracePt t="187706" x="8020050" y="4660900"/>
          <p14:tracePt t="187727" x="8032750" y="4686300"/>
          <p14:tracePt t="187738" x="8039100" y="4699000"/>
          <p14:tracePt t="187755" x="8039100" y="4711700"/>
          <p14:tracePt t="187771" x="8045450" y="4724400"/>
          <p14:tracePt t="187788" x="8051800" y="4737100"/>
          <p14:tracePt t="187806" x="8051800" y="4749800"/>
          <p14:tracePt t="187827" x="8051800" y="4762500"/>
          <p14:tracePt t="187838" x="8051800" y="4775200"/>
          <p14:tracePt t="187856" x="8045450" y="4787900"/>
          <p14:tracePt t="187877" x="7994650" y="4800600"/>
          <p14:tracePt t="187888" x="7950200" y="4813300"/>
          <p14:tracePt t="187906" x="7937500" y="4813300"/>
          <p14:tracePt t="187944" x="7537450" y="4876800"/>
          <p14:tracePt t="187956" x="7512050" y="4870450"/>
          <p14:tracePt t="187972" x="7410450" y="4845050"/>
        </p14:tracePtLst>
      </p14:laserTraceLst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84200"/>
            <a:ext cx="10972800" cy="1143000"/>
          </a:xfrm>
        </p:spPr>
        <p:txBody>
          <a:bodyPr/>
          <a:lstStyle/>
          <a:p>
            <a:pPr eaLnBrk="1" hangingPunct="1"/>
            <a:r>
              <a:rPr lang="en-US" dirty="0"/>
              <a:t>Annotated Parse Tree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5363635" y="2362201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D</a:t>
            </a:r>
            <a:endParaRPr lang="en-US" sz="2400"/>
          </a:p>
        </p:txBody>
      </p:sp>
      <p:sp>
        <p:nvSpPr>
          <p:cNvPr id="18437" name="Text Box 4"/>
          <p:cNvSpPr txBox="1">
            <a:spLocks noChangeArrowheads="1"/>
          </p:cNvSpPr>
          <p:nvPr/>
        </p:nvSpPr>
        <p:spPr bwMode="auto">
          <a:xfrm>
            <a:off x="2540001" y="2971801"/>
            <a:ext cx="18844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T</a:t>
            </a:r>
            <a:r>
              <a:rPr lang="en-US" sz="2400"/>
              <a:t>.type = ‘real’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6197602" y="2971801"/>
            <a:ext cx="15447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L</a:t>
            </a:r>
            <a:r>
              <a:rPr lang="en-US" sz="2400"/>
              <a:t>.in = ‘real’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4607984" y="3581401"/>
            <a:ext cx="15447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L</a:t>
            </a:r>
            <a:r>
              <a:rPr lang="en-US" sz="2400"/>
              <a:t>.in = ‘real’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2946402" y="4191001"/>
            <a:ext cx="154478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L</a:t>
            </a:r>
            <a:r>
              <a:rPr lang="en-US" sz="2400"/>
              <a:t>.in = ‘real’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6574367" y="4191001"/>
            <a:ext cx="12700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id</a:t>
            </a:r>
            <a:r>
              <a:rPr lang="en-US" sz="2400" baseline="-25000"/>
              <a:t>2</a:t>
            </a:r>
            <a:r>
              <a:rPr lang="en-US" sz="2400"/>
              <a:t>.entry</a:t>
            </a:r>
          </a:p>
        </p:txBody>
      </p:sp>
      <p:sp>
        <p:nvSpPr>
          <p:cNvPr id="18442" name="Text Box 9"/>
          <p:cNvSpPr txBox="1">
            <a:spLocks noChangeArrowheads="1"/>
          </p:cNvSpPr>
          <p:nvPr/>
        </p:nvSpPr>
        <p:spPr bwMode="auto">
          <a:xfrm>
            <a:off x="3251201" y="4800601"/>
            <a:ext cx="12700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id</a:t>
            </a:r>
            <a:r>
              <a:rPr lang="en-US" sz="2400" baseline="-25000"/>
              <a:t>1</a:t>
            </a:r>
            <a:r>
              <a:rPr lang="en-US" sz="2400"/>
              <a:t>.entry</a:t>
            </a:r>
          </a:p>
        </p:txBody>
      </p:sp>
      <p:sp>
        <p:nvSpPr>
          <p:cNvPr id="18443" name="Text Box 10"/>
          <p:cNvSpPr txBox="1">
            <a:spLocks noChangeArrowheads="1"/>
          </p:cNvSpPr>
          <p:nvPr/>
        </p:nvSpPr>
        <p:spPr bwMode="auto">
          <a:xfrm>
            <a:off x="8199969" y="3581401"/>
            <a:ext cx="12700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id</a:t>
            </a:r>
            <a:r>
              <a:rPr lang="en-US" sz="2400" baseline="-25000"/>
              <a:t>3</a:t>
            </a:r>
            <a:r>
              <a:rPr lang="en-US" sz="2400"/>
              <a:t>.entry</a:t>
            </a:r>
          </a:p>
        </p:txBody>
      </p:sp>
      <p:sp>
        <p:nvSpPr>
          <p:cNvPr id="18444" name="Text Box 11"/>
          <p:cNvSpPr txBox="1">
            <a:spLocks noChangeArrowheads="1"/>
          </p:cNvSpPr>
          <p:nvPr/>
        </p:nvSpPr>
        <p:spPr bwMode="auto">
          <a:xfrm>
            <a:off x="3352801" y="3581401"/>
            <a:ext cx="6733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real</a:t>
            </a:r>
            <a:endParaRPr lang="en-US" sz="2400"/>
          </a:p>
        </p:txBody>
      </p:sp>
      <p:sp>
        <p:nvSpPr>
          <p:cNvPr id="18445" name="Text Box 12"/>
          <p:cNvSpPr txBox="1">
            <a:spLocks noChangeArrowheads="1"/>
          </p:cNvSpPr>
          <p:nvPr/>
        </p:nvSpPr>
        <p:spPr bwMode="auto">
          <a:xfrm>
            <a:off x="5384800" y="4191001"/>
            <a:ext cx="2648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,</a:t>
            </a:r>
            <a:endParaRPr lang="en-US" sz="2400"/>
          </a:p>
        </p:txBody>
      </p: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7010400" y="3581401"/>
            <a:ext cx="2648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,</a:t>
            </a:r>
            <a:endParaRPr lang="en-US" sz="2400"/>
          </a:p>
        </p:txBody>
      </p:sp>
      <p:sp>
        <p:nvSpPr>
          <p:cNvPr id="18447" name="Line 14"/>
          <p:cNvSpPr>
            <a:spLocks noChangeShapeType="1"/>
          </p:cNvSpPr>
          <p:nvPr/>
        </p:nvSpPr>
        <p:spPr bwMode="auto">
          <a:xfrm flipH="1">
            <a:off x="3962400" y="2743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48" name="Line 15"/>
          <p:cNvSpPr>
            <a:spLocks noChangeShapeType="1"/>
          </p:cNvSpPr>
          <p:nvPr/>
        </p:nvSpPr>
        <p:spPr bwMode="auto">
          <a:xfrm>
            <a:off x="5588000" y="2743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49" name="Line 16"/>
          <p:cNvSpPr>
            <a:spLocks noChangeShapeType="1"/>
          </p:cNvSpPr>
          <p:nvPr/>
        </p:nvSpPr>
        <p:spPr bwMode="auto">
          <a:xfrm>
            <a:off x="7315200" y="3352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0" name="Line 17"/>
          <p:cNvSpPr>
            <a:spLocks noChangeShapeType="1"/>
          </p:cNvSpPr>
          <p:nvPr/>
        </p:nvSpPr>
        <p:spPr bwMode="auto">
          <a:xfrm flipV="1">
            <a:off x="38608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1" name="Line 18"/>
          <p:cNvSpPr>
            <a:spLocks noChangeShapeType="1"/>
          </p:cNvSpPr>
          <p:nvPr/>
        </p:nvSpPr>
        <p:spPr bwMode="auto">
          <a:xfrm flipV="1">
            <a:off x="72136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2" name="Line 20"/>
          <p:cNvSpPr>
            <a:spLocks noChangeShapeType="1"/>
          </p:cNvSpPr>
          <p:nvPr/>
        </p:nvSpPr>
        <p:spPr bwMode="auto">
          <a:xfrm flipH="1">
            <a:off x="5588000" y="3352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3" name="Line 21"/>
          <p:cNvSpPr>
            <a:spLocks noChangeShapeType="1"/>
          </p:cNvSpPr>
          <p:nvPr/>
        </p:nvSpPr>
        <p:spPr bwMode="auto">
          <a:xfrm flipV="1">
            <a:off x="55880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4" name="Line 22"/>
          <p:cNvSpPr>
            <a:spLocks noChangeShapeType="1"/>
          </p:cNvSpPr>
          <p:nvPr/>
        </p:nvSpPr>
        <p:spPr bwMode="auto">
          <a:xfrm flipV="1">
            <a:off x="39624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 flipH="1">
            <a:off x="3962400" y="3962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5689600" y="3962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E53B5D11-E064-4F09-A137-8183A4B93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451" y="1887232"/>
            <a:ext cx="14478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/>
              <a:t>D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i="1" dirty="0">
                <a:sym typeface="Symbol" charset="2"/>
              </a:rPr>
              <a:t>T L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>
                <a:sym typeface="Symbol" charset="2"/>
              </a:rPr>
              <a:t>T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b="1" dirty="0" err="1">
                <a:sym typeface="Symbol" charset="2"/>
              </a:rPr>
              <a:t>int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>
                <a:sym typeface="Symbol" charset="2"/>
              </a:rPr>
              <a:t>T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i="1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real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>
                <a:sym typeface="Symbol" charset="2"/>
              </a:rPr>
              <a:t>L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i="1" dirty="0">
                <a:sym typeface="Symbol" charset="2"/>
              </a:rPr>
              <a:t>L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,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id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>
                <a:sym typeface="Symbol" charset="2"/>
              </a:rPr>
              <a:t>L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i="1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628798-73D0-F034-C143-8FBE25669113}"/>
              </a:ext>
            </a:extLst>
          </p:cNvPr>
          <p:cNvSpPr txBox="1"/>
          <p:nvPr/>
        </p:nvSpPr>
        <p:spPr>
          <a:xfrm>
            <a:off x="958451" y="5637229"/>
            <a:ext cx="3333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Sentence: real id</a:t>
            </a:r>
            <a:r>
              <a:rPr lang="en-IN" sz="2400" baseline="-25000" dirty="0"/>
              <a:t>1</a:t>
            </a:r>
            <a:r>
              <a:rPr lang="en-IN" sz="2400" dirty="0"/>
              <a:t>, id</a:t>
            </a:r>
            <a:r>
              <a:rPr lang="en-IN" sz="2400" baseline="-25000" dirty="0"/>
              <a:t>2</a:t>
            </a:r>
            <a:r>
              <a:rPr lang="en-IN" sz="2400" dirty="0"/>
              <a:t>, id</a:t>
            </a:r>
            <a:r>
              <a:rPr lang="en-IN" sz="2400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4090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189"/>
    </mc:Choice>
    <mc:Fallback xmlns="">
      <p:transition spd="slow" advTm="226189"/>
    </mc:Fallback>
  </mc:AlternateContent>
  <p:extLst>
    <p:ext uri="{3A86A75C-4F4B-4683-9AE1-C65F6400EC91}">
      <p14:laserTraceLst xmlns:p14="http://schemas.microsoft.com/office/powerpoint/2010/main">
        <p14:tracePtLst>
          <p14:tracePt t="4163" x="2311400" y="2444750"/>
          <p14:tracePt t="4167" x="2305050" y="2444750"/>
          <p14:tracePt t="4185" x="2279650" y="2419350"/>
          <p14:tracePt t="4198" x="2241550" y="2374900"/>
          <p14:tracePt t="4200" x="2203450" y="2336800"/>
          <p14:tracePt t="4222" x="2139950" y="2266950"/>
          <p14:tracePt t="4234" x="2044700" y="2165350"/>
          <p14:tracePt t="4251" x="1949450" y="2082800"/>
          <p14:tracePt t="4267" x="1866900" y="2032000"/>
          <p14:tracePt t="4284" x="1771650" y="1987550"/>
          <p14:tracePt t="4301" x="1657350" y="1949450"/>
          <p14:tracePt t="4317" x="1517650" y="1917700"/>
          <p14:tracePt t="4334" x="1377950" y="1905000"/>
          <p14:tracePt t="4351" x="1238250" y="1905000"/>
          <p14:tracePt t="4368" x="1117600" y="1993900"/>
          <p14:tracePt t="4385" x="1022350" y="2165350"/>
          <p14:tracePt t="4400" x="965200" y="2362200"/>
          <p14:tracePt t="4420" x="933450" y="2590800"/>
          <p14:tracePt t="4434" x="920750" y="2838450"/>
          <p14:tracePt t="4451" x="927100" y="3079750"/>
          <p14:tracePt t="4467" x="984250" y="3302000"/>
          <p14:tracePt t="4485" x="1092200" y="3492500"/>
          <p14:tracePt t="4501" x="1219200" y="3644900"/>
          <p14:tracePt t="4520" x="1358900" y="3752850"/>
          <p14:tracePt t="4535" x="1460500" y="3810000"/>
          <p14:tracePt t="4551" x="1631950" y="3873500"/>
          <p14:tracePt t="4569" x="1758950" y="3873500"/>
          <p14:tracePt t="4584" x="1885950" y="3816350"/>
          <p14:tracePt t="4602" x="2000250" y="3702050"/>
          <p14:tracePt t="4618" x="2082800" y="3568700"/>
          <p14:tracePt t="4634" x="2159000" y="3340100"/>
          <p14:tracePt t="4651" x="2184400" y="3105150"/>
          <p14:tracePt t="4667" x="2197100" y="2863850"/>
          <p14:tracePt t="4684" x="2184400" y="2641600"/>
          <p14:tracePt t="4701" x="2152650" y="2444750"/>
          <p14:tracePt t="4720" x="2089150" y="2279650"/>
          <p14:tracePt t="4734" x="1987550" y="2139950"/>
          <p14:tracePt t="4751" x="1860550" y="2038350"/>
          <p14:tracePt t="4767" x="1720850" y="1974850"/>
          <p14:tracePt t="4784" x="1574800" y="1943100"/>
          <p14:tracePt t="4801" x="1422400" y="1949450"/>
          <p14:tracePt t="4822" x="1276350" y="2044700"/>
          <p14:tracePt t="4834" x="1168400" y="2171700"/>
          <p14:tracePt t="4850" x="1111250" y="2273300"/>
          <p14:tracePt t="4871" x="1060450" y="2400300"/>
          <p14:tracePt t="4884" x="1022350" y="2559050"/>
          <p14:tracePt t="4906" x="996950" y="2743200"/>
          <p14:tracePt t="4917" x="984250" y="2927350"/>
          <p14:tracePt t="4935" x="977900" y="3086100"/>
          <p14:tracePt t="4950" x="977900" y="3206750"/>
          <p14:tracePt t="5615" x="6076950" y="5537200"/>
          <p14:tracePt t="5748" x="6076950" y="5562600"/>
          <p14:tracePt t="5890" x="6076950" y="5556250"/>
          <p14:tracePt t="5903" x="6070600" y="5556250"/>
          <p14:tracePt t="5933" x="6064250" y="5556250"/>
          <p14:tracePt t="6519" x="1314450" y="2139950"/>
          <p14:tracePt t="6539" x="1308100" y="2133600"/>
          <p14:tracePt t="6554" x="1301750" y="2133600"/>
          <p14:tracePt t="6563" x="1301750" y="2127250"/>
          <p14:tracePt t="6567" x="1295400" y="2127250"/>
          <p14:tracePt t="6585" x="1289050" y="2120900"/>
          <p14:tracePt t="6600" x="1289050" y="2114550"/>
          <p14:tracePt t="6620" x="1289050" y="2108200"/>
          <p14:tracePt t="6634" x="1308100" y="2108200"/>
          <p14:tracePt t="6652" x="1390650" y="2114550"/>
          <p14:tracePt t="6667" x="1473200" y="2127250"/>
          <p14:tracePt t="6684" x="1543050" y="2139950"/>
          <p14:tracePt t="6701" x="1606550" y="2152650"/>
          <p14:tracePt t="6719" x="1657350" y="2152650"/>
          <p14:tracePt t="6734" x="1733550" y="2159000"/>
          <p14:tracePt t="6751" x="1790700" y="2159000"/>
          <p14:tracePt t="6769" x="1828800" y="2159000"/>
          <p14:tracePt t="6785" x="1873250" y="2152650"/>
          <p14:tracePt t="6802" x="1905000" y="2127250"/>
          <p14:tracePt t="6817" x="1936750" y="2108200"/>
          <p14:tracePt t="6834" x="1955800" y="2089150"/>
          <p14:tracePt t="6850" x="1968500" y="2089150"/>
          <p14:tracePt t="6867" x="1968500" y="2095500"/>
          <p14:tracePt t="6885" x="1968500" y="2101850"/>
          <p14:tracePt t="6896" x="1968500" y="2108200"/>
          <p14:tracePt t="6900" x="1968500" y="2114550"/>
          <p14:tracePt t="6917" x="1962150" y="2120900"/>
          <p14:tracePt t="6938" x="1962150" y="2133600"/>
          <p14:tracePt t="6968" x="1968500" y="2133600"/>
          <p14:tracePt t="7001" x="1974850" y="2133600"/>
          <p14:tracePt t="7021" x="1974850" y="2139950"/>
          <p14:tracePt t="7035" x="1981200" y="2139950"/>
          <p14:tracePt t="7051" x="1981200" y="2146300"/>
          <p14:tracePt t="7121" x="1981200" y="2139950"/>
          <p14:tracePt t="7128" x="1981200" y="2133600"/>
          <p14:tracePt t="7877" x="5880100" y="3467100"/>
          <p14:tracePt t="7886" x="5886450" y="3460750"/>
          <p14:tracePt t="7890" x="5886450" y="3448050"/>
          <p14:tracePt t="7901" x="5911850" y="3390900"/>
          <p14:tracePt t="7918" x="5924550" y="3340100"/>
          <p14:tracePt t="7935" x="5937250" y="3244850"/>
          <p14:tracePt t="7957" x="5956300" y="3162300"/>
          <p14:tracePt t="7967" x="5969000" y="3117850"/>
          <p14:tracePt t="7985" x="5981700" y="3048000"/>
          <p14:tracePt t="8006" x="5994400" y="2997200"/>
          <p14:tracePt t="8009" x="6000750" y="2971800"/>
          <p14:tracePt t="8017" x="6000750" y="2952750"/>
          <p14:tracePt t="8035" x="6013450" y="2895600"/>
          <p14:tracePt t="8051" x="6013450" y="2863850"/>
          <p14:tracePt t="8067" x="6013450" y="2851150"/>
          <p14:tracePt t="8088" x="6007100" y="2832100"/>
          <p14:tracePt t="8101" x="5969000" y="2825750"/>
          <p14:tracePt t="8122" x="5924550" y="2825750"/>
          <p14:tracePt t="8135" x="5835650" y="2838450"/>
          <p14:tracePt t="8151" x="5746750" y="2933700"/>
          <p14:tracePt t="8170" x="5670550" y="3028950"/>
          <p14:tracePt t="8185" x="5581650" y="3117850"/>
          <p14:tracePt t="8200" x="5511800" y="3175000"/>
          <p14:tracePt t="8217" x="5384800" y="3251200"/>
          <p14:tracePt t="8238" x="5276850" y="3321050"/>
          <p14:tracePt t="8250" x="5175250" y="3409950"/>
          <p14:tracePt t="8267" x="5080000" y="3498850"/>
          <p14:tracePt t="8286" x="5016500" y="3556000"/>
          <p14:tracePt t="8301" x="4984750" y="3581400"/>
          <p14:tracePt t="8335" x="4699000" y="4095750"/>
          <p14:tracePt t="8351" x="4699000" y="4210050"/>
          <p14:tracePt t="8368" x="4686300" y="4381500"/>
          <p14:tracePt t="8388" x="4667250" y="4578350"/>
          <p14:tracePt t="8400" x="4629150" y="4730750"/>
          <p14:tracePt t="8418" x="4584700" y="4838700"/>
          <p14:tracePt t="8434" x="4559300" y="4908550"/>
          <p14:tracePt t="8450" x="4546600" y="4984750"/>
          <p14:tracePt t="8467" x="4540250" y="5035550"/>
          <p14:tracePt t="8485" x="4540250" y="5067300"/>
          <p14:tracePt t="8500" x="4540250" y="5073650"/>
          <p14:tracePt t="8517" x="4552950" y="5016500"/>
          <p14:tracePt t="8534" x="4559300" y="4933950"/>
          <p14:tracePt t="8551" x="4572000" y="4845050"/>
          <p14:tracePt t="8568" x="4578350" y="4813300"/>
          <p14:tracePt t="8712" x="5721350" y="2940050"/>
          <p14:tracePt t="8722" x="5727700" y="2940050"/>
          <p14:tracePt t="8725" x="5740400" y="2940050"/>
          <p14:tracePt t="8734" x="5778500" y="2940050"/>
          <p14:tracePt t="8751" x="5956300" y="2952750"/>
          <p14:tracePt t="8768" x="6172200" y="3067050"/>
          <p14:tracePt t="8785" x="6311900" y="3162300"/>
          <p14:tracePt t="8801" x="6534150" y="3276600"/>
          <p14:tracePt t="8824" x="6699250" y="3340100"/>
          <p14:tracePt t="8835" x="6864350" y="3403600"/>
          <p14:tracePt t="8850" x="7010400" y="3467100"/>
          <p14:tracePt t="8868" x="7124700" y="3524250"/>
          <p14:tracePt t="8885" x="7207250" y="3549650"/>
          <p14:tracePt t="8902" x="7245350" y="3556000"/>
          <p14:tracePt t="8918" x="7264400" y="3536950"/>
          <p14:tracePt t="8935" x="7264400" y="3517900"/>
          <p14:tracePt t="17459" x="4965700" y="4895850"/>
          <p14:tracePt t="17711" x="5524500" y="3454400"/>
          <p14:tracePt t="17714" x="5524500" y="3448050"/>
          <p14:tracePt t="17724" x="5524500" y="3441700"/>
          <p14:tracePt t="17734" x="5524500" y="3416300"/>
          <p14:tracePt t="17752" x="5524500" y="3327400"/>
          <p14:tracePt t="17769" x="5524500" y="3187700"/>
          <p14:tracePt t="17784" x="5524500" y="3105150"/>
          <p14:tracePt t="17801" x="5524500" y="3003550"/>
          <p14:tracePt t="17822" x="5524500" y="2889250"/>
          <p14:tracePt t="17837" x="5530850" y="2825750"/>
          <p14:tracePt t="17851" x="5537200" y="2749550"/>
          <p14:tracePt t="17869" x="5543550" y="2692400"/>
          <p14:tracePt t="17885" x="5549900" y="2628900"/>
          <p14:tracePt t="17900" x="5556250" y="2597150"/>
          <p14:tracePt t="17902" x="5556250" y="2590800"/>
          <p14:tracePt t="17918" x="5549900" y="2578100"/>
          <p14:tracePt t="17935" x="5537200" y="2565400"/>
          <p14:tracePt t="17952" x="5537200" y="2559050"/>
          <p14:tracePt t="17970" x="5530850" y="2527300"/>
          <p14:tracePt t="17985" x="5530850" y="2495550"/>
          <p14:tracePt t="18001" x="5537200" y="2482850"/>
          <p14:tracePt t="18020" x="5556250" y="2463800"/>
          <p14:tracePt t="18035" x="5568950" y="2457450"/>
          <p14:tracePt t="18055" x="5575300" y="2457450"/>
          <p14:tracePt t="18072" x="5575300" y="2463800"/>
          <p14:tracePt t="18084" x="5575300" y="2470150"/>
          <p14:tracePt t="18103" x="5575300" y="2482850"/>
          <p14:tracePt t="18124" x="5562600" y="2489200"/>
          <p14:tracePt t="18135" x="5556250" y="2489200"/>
          <p14:tracePt t="18151" x="5549900" y="2489200"/>
          <p14:tracePt t="18171" x="5543550" y="2476500"/>
          <p14:tracePt t="18185" x="5537200" y="2476500"/>
          <p14:tracePt t="18218" x="5543550" y="2482850"/>
          <p14:tracePt t="18239" x="5549900" y="2514600"/>
          <p14:tracePt t="18251" x="5549900" y="2546350"/>
          <p14:tracePt t="18270" x="5549900" y="2590800"/>
          <p14:tracePt t="18285" x="5549900" y="2641600"/>
          <p14:tracePt t="18301" x="5549900" y="2679700"/>
          <p14:tracePt t="18322" x="5549900" y="2692400"/>
          <p14:tracePt t="18335" x="5556250" y="2647950"/>
          <p14:tracePt t="18351" x="5568950" y="2565400"/>
          <p14:tracePt t="18372" x="5581650" y="2501900"/>
          <p14:tracePt t="18384" x="5613400" y="2438400"/>
          <p14:tracePt t="18401" x="5645150" y="2400300"/>
          <p14:tracePt t="18419" x="5670550" y="2413000"/>
          <p14:tracePt t="18434" x="5670550" y="2463800"/>
          <p14:tracePt t="18451" x="5664200" y="2527300"/>
          <p14:tracePt t="18471" x="5626100" y="2590800"/>
          <p14:tracePt t="18485" x="5575300" y="2647950"/>
          <p14:tracePt t="18503" x="5499100" y="2686050"/>
          <p14:tracePt t="18519" x="5422900" y="2698750"/>
          <p14:tracePt t="18538" x="5276850" y="2705100"/>
          <p14:tracePt t="18551" x="5143500" y="2705100"/>
          <p14:tracePt t="18572" x="5041900" y="2705100"/>
          <p14:tracePt t="18585" x="4927600" y="2711450"/>
          <p14:tracePt t="18601" x="4838700" y="2711450"/>
          <p14:tracePt t="18619" x="4730750" y="2717800"/>
          <p14:tracePt t="18635" x="4629150" y="2724150"/>
          <p14:tracePt t="18651" x="4527550" y="2730500"/>
          <p14:tracePt t="18669" x="4451350" y="2743200"/>
          <p14:tracePt t="18685" x="4394200" y="2781300"/>
          <p14:tracePt t="18701" x="4362450" y="2806700"/>
          <p14:tracePt t="18719" x="4318000" y="2876550"/>
          <p14:tracePt t="18736" x="4305300" y="2895600"/>
          <p14:tracePt t="18751" x="4298950" y="2908300"/>
          <p14:tracePt t="18768" x="4292600" y="2927350"/>
          <p14:tracePt t="18785" x="4305300" y="2952750"/>
          <p14:tracePt t="18801" x="4324350" y="2971800"/>
          <p14:tracePt t="18818" x="4343400" y="2978150"/>
          <p14:tracePt t="18835" x="4368800" y="2978150"/>
          <p14:tracePt t="18851" x="4400550" y="2978150"/>
          <p14:tracePt t="18871" x="4425950" y="2965450"/>
          <p14:tracePt t="18888" x="4451350" y="2952750"/>
          <p14:tracePt t="18902" x="4470400" y="2940050"/>
          <p14:tracePt t="18922" x="4483100" y="2933700"/>
          <p14:tracePt t="18959" x="4476750" y="2940050"/>
          <p14:tracePt t="18975" x="4470400" y="2946400"/>
          <p14:tracePt t="18985" x="4464050" y="2946400"/>
          <p14:tracePt t="19001" x="4445000" y="2959100"/>
          <p14:tracePt t="19018" x="4425950" y="2971800"/>
          <p14:tracePt t="19035" x="4413250" y="2978150"/>
          <p14:tracePt t="19051" x="4387850" y="2997200"/>
          <p14:tracePt t="19069" x="4362450" y="3016250"/>
          <p14:tracePt t="19086" x="4343400" y="3022600"/>
          <p14:tracePt t="19101" x="4330700" y="3009900"/>
          <p14:tracePt t="19118" x="4324350" y="3003550"/>
          <p14:tracePt t="19138" x="4324350" y="2997200"/>
          <p14:tracePt t="19179" x="4330700" y="2997200"/>
          <p14:tracePt t="19193" x="4330700" y="2990850"/>
          <p14:tracePt t="19201" x="4337050" y="2990850"/>
          <p14:tracePt t="19217" x="4349750" y="2978150"/>
          <p14:tracePt t="19235" x="4375150" y="2965450"/>
          <p14:tracePt t="19254" x="4413250" y="2946400"/>
          <p14:tracePt t="19268" x="4476750" y="2940050"/>
          <p14:tracePt t="19284" x="4572000" y="2927350"/>
          <p14:tracePt t="19301" x="4679950" y="2927350"/>
          <p14:tracePt t="19318" x="4794250" y="2921000"/>
          <p14:tracePt t="19334" x="4908550" y="2921000"/>
          <p14:tracePt t="19351" x="5022850" y="2921000"/>
          <p14:tracePt t="19368" x="5124450" y="2914650"/>
          <p14:tracePt t="19390" x="5213350" y="2895600"/>
          <p14:tracePt t="19402" x="5314950" y="2863850"/>
          <p14:tracePt t="19417" x="5384800" y="2838450"/>
          <p14:tracePt t="19434" x="5429250" y="2813050"/>
          <p14:tracePt t="19456" x="5473700" y="2781300"/>
          <p14:tracePt t="19468" x="5511800" y="2755900"/>
          <p14:tracePt t="19484" x="5530850" y="2736850"/>
          <p14:tracePt t="19507" x="5549900" y="2724150"/>
          <p14:tracePt t="19517" x="5562600" y="2717800"/>
          <p14:tracePt t="19534" x="5568950" y="2711450"/>
          <p14:tracePt t="19551" x="5575300" y="2698750"/>
          <p14:tracePt t="19568" x="5581650" y="2673350"/>
          <p14:tracePt t="19584" x="5588000" y="2647950"/>
          <p14:tracePt t="19601" x="5600700" y="2622550"/>
          <p14:tracePt t="19617" x="5613400" y="2597150"/>
          <p14:tracePt t="19640" x="5619750" y="2584450"/>
          <p14:tracePt t="19651" x="5626100" y="2578100"/>
          <p14:tracePt t="19667" x="5626100" y="2571750"/>
          <p14:tracePt t="19701" x="5619750" y="2578100"/>
          <p14:tracePt t="19718" x="5607050" y="2584450"/>
          <p14:tracePt t="19734" x="5600700" y="2578100"/>
          <p14:tracePt t="19751" x="5594350" y="2571750"/>
          <p14:tracePt t="19769" x="5594350" y="2559050"/>
          <p14:tracePt t="19785" x="5588000" y="2540000"/>
          <p14:tracePt t="19801" x="5581650" y="2520950"/>
          <p14:tracePt t="19819" x="5581650" y="2508250"/>
          <p14:tracePt t="19834" x="5575300" y="2495550"/>
          <p14:tracePt t="19867" x="5575300" y="2508250"/>
          <p14:tracePt t="19885" x="5568950" y="2527300"/>
          <p14:tracePt t="19903" x="5562600" y="2552700"/>
          <p14:tracePt t="19918" x="5562600" y="2578100"/>
          <p14:tracePt t="19934" x="5549900" y="2609850"/>
          <p14:tracePt t="19951" x="5543550" y="2628900"/>
          <p14:tracePt t="19968" x="5537200" y="2628900"/>
          <p14:tracePt t="19984" x="5537200" y="2622550"/>
          <p14:tracePt t="20001" x="5537200" y="2603500"/>
          <p14:tracePt t="20017" x="5543550" y="2584450"/>
          <p14:tracePt t="20034" x="5549900" y="2571750"/>
          <p14:tracePt t="20051" x="5556250" y="2546350"/>
          <p14:tracePt t="20071" x="5568950" y="2520950"/>
          <p14:tracePt t="20085" x="5581650" y="2495550"/>
          <p14:tracePt t="20101" x="5600700" y="2457450"/>
          <p14:tracePt t="20121" x="5619750" y="2451100"/>
          <p14:tracePt t="20134" x="5645150" y="2457450"/>
          <p14:tracePt t="20152" x="5657850" y="2489200"/>
          <p14:tracePt t="20169" x="5657850" y="2527300"/>
          <p14:tracePt t="20184" x="5651500" y="2571750"/>
          <p14:tracePt t="20201" x="5638800" y="2609850"/>
          <p14:tracePt t="20221" x="5619750" y="2641600"/>
          <p14:tracePt t="20235" x="5607050" y="2654300"/>
          <p14:tracePt t="20251" x="5594350" y="2660650"/>
          <p14:tracePt t="20271" x="5581650" y="2660650"/>
          <p14:tracePt t="20284" x="5575300" y="2660650"/>
          <p14:tracePt t="20302" x="5568950" y="2647950"/>
          <p14:tracePt t="20319" x="5568950" y="2641600"/>
          <p14:tracePt t="20334" x="5568950" y="2635250"/>
          <p14:tracePt t="20352" x="5568950" y="2628900"/>
          <p14:tracePt t="20368" x="5568950" y="2622550"/>
          <p14:tracePt t="20401" x="5568950" y="2616200"/>
          <p14:tracePt t="20450" x="5568950" y="2622550"/>
          <p14:tracePt t="20471" x="5562600" y="2628900"/>
          <p14:tracePt t="20509" x="5562600" y="2635250"/>
          <p14:tracePt t="20531" x="5562600" y="2641600"/>
          <p14:tracePt t="20552" x="5556250" y="2641600"/>
          <p14:tracePt t="20562" x="5556250" y="2647950"/>
          <p14:tracePt t="20585" x="5556250" y="2654300"/>
          <p14:tracePt t="20615" x="5556250" y="2660650"/>
          <p14:tracePt t="20676" x="5556250" y="2667000"/>
          <p14:tracePt t="20868" x="5556250" y="2660650"/>
          <p14:tracePt t="21120" x="5562600" y="2654300"/>
          <p14:tracePt t="21154" x="5562600" y="2647950"/>
          <p14:tracePt t="21177" x="5562600" y="2641600"/>
          <p14:tracePt t="21193" x="5568950" y="2635250"/>
          <p14:tracePt t="21209" x="5568950" y="2628900"/>
          <p14:tracePt t="21219" x="5568950" y="2622550"/>
          <p14:tracePt t="21236" x="5575300" y="2609850"/>
          <p14:tracePt t="21254" x="5581650" y="2590800"/>
          <p14:tracePt t="21269" x="5588000" y="2578100"/>
          <p14:tracePt t="21286" x="5594350" y="2559050"/>
          <p14:tracePt t="21301" x="5600700" y="2559050"/>
          <p14:tracePt t="21336" x="5600700" y="2552700"/>
          <p14:tracePt t="21355" x="5594350" y="2552700"/>
          <p14:tracePt t="21394" x="5588000" y="2552700"/>
          <p14:tracePt t="21426" x="5588000" y="2546350"/>
          <p14:tracePt t="21440" x="5588000" y="2540000"/>
          <p14:tracePt t="21446" x="5588000" y="2533650"/>
          <p14:tracePt t="21456" x="5588000" y="2527300"/>
          <p14:tracePt t="21468" x="5588000" y="2520950"/>
          <p14:tracePt t="21485" x="5588000" y="2508250"/>
          <p14:tracePt t="21518" x="5588000" y="2501900"/>
          <p14:tracePt t="21541" x="5581650" y="2495550"/>
          <p14:tracePt t="21551" x="5581650" y="2501900"/>
          <p14:tracePt t="21570" x="5575300" y="2508250"/>
          <p14:tracePt t="21586" x="5568950" y="2520950"/>
          <p14:tracePt t="21604" x="5556250" y="2540000"/>
          <p14:tracePt t="21618" x="5556250" y="2552700"/>
          <p14:tracePt t="21635" x="5549900" y="2571750"/>
          <p14:tracePt t="21651" x="5543550" y="2597150"/>
          <p14:tracePt t="21670" x="5543550" y="2628900"/>
          <p14:tracePt t="21687" x="5543550" y="2654300"/>
          <p14:tracePt t="21704" x="5543550" y="2679700"/>
          <p14:tracePt t="21718" x="5543550" y="2686050"/>
          <p14:tracePt t="21735" x="5543550" y="2692400"/>
          <p14:tracePt t="21751" x="5543550" y="2698750"/>
          <p14:tracePt t="21767" x="5543550" y="2705100"/>
          <p14:tracePt t="21801" x="5543550" y="2711450"/>
          <p14:tracePt t="21820" x="5537200" y="2711450"/>
          <p14:tracePt t="21834" x="5537200" y="2705100"/>
          <p14:tracePt t="21868" x="5537200" y="2698750"/>
          <p14:tracePt t="21886" x="5537200" y="2692400"/>
          <p14:tracePt t="21901" x="5537200" y="2679700"/>
          <p14:tracePt t="21918" x="5543550" y="2667000"/>
          <p14:tracePt t="21935" x="5543550" y="2654300"/>
          <p14:tracePt t="21951" x="5543550" y="2641600"/>
          <p14:tracePt t="21968" x="5549900" y="2628900"/>
          <p14:tracePt t="21984" x="5549900" y="2616200"/>
          <p14:tracePt t="22001" x="5549900" y="2603500"/>
          <p14:tracePt t="22018" x="5549900" y="2590800"/>
          <p14:tracePt t="22034" x="5556250" y="2584450"/>
          <p14:tracePt t="22051" x="5556250" y="2578100"/>
          <p14:tracePt t="22068" x="5556250" y="2571750"/>
          <p14:tracePt t="22101" x="5556250" y="2565400"/>
          <p14:tracePt t="22121" x="5549900" y="2565400"/>
          <p14:tracePt t="22135" x="5549900" y="2571750"/>
          <p14:tracePt t="22203" x="5556250" y="2571750"/>
          <p14:tracePt t="22209" x="5556250" y="2565400"/>
          <p14:tracePt t="22223" x="5562600" y="2565400"/>
          <p14:tracePt t="22234" x="5568950" y="2565400"/>
          <p14:tracePt t="22251" x="5581650" y="2559050"/>
          <p14:tracePt t="22269" x="5594350" y="2552700"/>
          <p14:tracePt t="22284" x="5619750" y="2540000"/>
          <p14:tracePt t="22301" x="5638800" y="2540000"/>
          <p14:tracePt t="22319" x="5651500" y="2540000"/>
          <p14:tracePt t="22334" x="5657850" y="2559050"/>
          <p14:tracePt t="22351" x="5657850" y="2571750"/>
          <p14:tracePt t="22367" x="5651500" y="2584450"/>
          <p14:tracePt t="22385" x="5638800" y="2597150"/>
          <p14:tracePt t="22401" x="5626100" y="2603500"/>
          <p14:tracePt t="22418" x="5613400" y="2616200"/>
          <p14:tracePt t="22435" x="5600700" y="2622550"/>
          <p14:tracePt t="22451" x="5588000" y="2635250"/>
          <p14:tracePt t="22468" x="5581650" y="2641600"/>
          <p14:tracePt t="22484" x="5568950" y="2647950"/>
          <p14:tracePt t="22501" x="5562600" y="2647950"/>
          <p14:tracePt t="22518" x="5556250" y="2654300"/>
          <p14:tracePt t="22535" x="5543550" y="2654300"/>
          <p14:tracePt t="22551" x="5537200" y="2654300"/>
          <p14:tracePt t="22568" x="5530850" y="2654300"/>
          <p14:tracePt t="22584" x="5524500" y="2654300"/>
          <p14:tracePt t="22601" x="5524500" y="2660650"/>
          <p14:tracePt t="22622" x="5518150" y="2667000"/>
          <p14:tracePt t="22634" x="5518150" y="2673350"/>
          <p14:tracePt t="22651" x="5511800" y="2679700"/>
          <p14:tracePt t="22684" x="5505450" y="2679700"/>
          <p14:tracePt t="22719" x="5505450" y="2673350"/>
          <p14:tracePt t="22797" x="5505450" y="2667000"/>
          <p14:tracePt t="22829" x="5505450" y="2660650"/>
          <p14:tracePt t="22834" x="5511800" y="2660650"/>
          <p14:tracePt t="22853" x="5518150" y="2660650"/>
          <p14:tracePt t="22873" x="5518150" y="2667000"/>
          <p14:tracePt t="22895" x="5518150" y="2673350"/>
          <p14:tracePt t="22920" x="5518150" y="2679700"/>
          <p14:tracePt t="22930" x="5524500" y="2679700"/>
          <p14:tracePt t="22939" x="5524500" y="2686050"/>
          <p14:tracePt t="22957" x="5524500" y="2692400"/>
          <p14:tracePt t="22977" x="5524500" y="2698750"/>
          <p14:tracePt t="22999" x="5518150" y="2698750"/>
          <p14:tracePt t="23011" x="5511800" y="2698750"/>
          <p14:tracePt t="23019" x="5511800" y="2705100"/>
          <p14:tracePt t="23035" x="5492750" y="2705100"/>
          <p14:tracePt t="23052" x="5473700" y="2711450"/>
          <p14:tracePt t="23076" x="5422900" y="2730500"/>
          <p14:tracePt t="23085" x="5365750" y="2743200"/>
          <p14:tracePt t="23101" x="5321300" y="2755900"/>
          <p14:tracePt t="23119" x="5226050" y="2774950"/>
          <p14:tracePt t="23141" x="5137150" y="2787650"/>
          <p14:tracePt t="23155" x="5067300" y="2794000"/>
          <p14:tracePt t="23168" x="4953000" y="2806700"/>
          <p14:tracePt t="23190" x="4864100" y="2813050"/>
          <p14:tracePt t="23202" x="4806950" y="2819400"/>
          <p14:tracePt t="23221" x="4737100" y="2819400"/>
          <p14:tracePt t="23239" x="4654550" y="2819400"/>
          <p14:tracePt t="23252" x="4610100" y="2825750"/>
          <p14:tracePt t="23271" x="4552950" y="2838450"/>
          <p14:tracePt t="23284" x="4489450" y="2857500"/>
          <p14:tracePt t="23301" x="4457700" y="2876550"/>
          <p14:tracePt t="23319" x="4419600" y="2914650"/>
          <p14:tracePt t="23340" x="4387850" y="2959100"/>
          <p14:tracePt t="23351" x="4368800" y="3016250"/>
          <p14:tracePt t="23371" x="4356100" y="3041650"/>
          <p14:tracePt t="23386" x="4349750" y="3073400"/>
          <p14:tracePt t="23401" x="4362450" y="3073400"/>
          <p14:tracePt t="23418" x="4387850" y="3067050"/>
          <p14:tracePt t="23434" x="4438650" y="3041650"/>
          <p14:tracePt t="23451" x="4533900" y="3016250"/>
          <p14:tracePt t="23471" x="4616450" y="3003550"/>
          <p14:tracePt t="23485" x="4762500" y="3003550"/>
          <p14:tracePt t="23501" x="4876800" y="3003550"/>
          <p14:tracePt t="23519" x="4953000" y="3003550"/>
          <p14:tracePt t="23535" x="5060950" y="2971800"/>
          <p14:tracePt t="23551" x="5124450" y="2933700"/>
          <p14:tracePt t="23568" x="5175250" y="2908300"/>
          <p14:tracePt t="23590" x="5213350" y="2895600"/>
          <p14:tracePt t="23601" x="5251450" y="2882900"/>
          <p14:tracePt t="23619" x="5289550" y="2870200"/>
          <p14:tracePt t="23635" x="5334000" y="2844800"/>
          <p14:tracePt t="23651" x="5384800" y="2832100"/>
          <p14:tracePt t="23670" x="5435600" y="2838450"/>
          <p14:tracePt t="23686" x="5505450" y="2851150"/>
          <p14:tracePt t="23701" x="5607050" y="2857500"/>
          <p14:tracePt t="23721" x="5689600" y="2863850"/>
          <p14:tracePt t="23734" x="5803900" y="2870200"/>
          <p14:tracePt t="23751" x="5956300" y="2895600"/>
          <p14:tracePt t="23769" x="6051550" y="2921000"/>
          <p14:tracePt t="23785" x="6216650" y="2952750"/>
          <p14:tracePt t="23801" x="6356350" y="2971800"/>
          <p14:tracePt t="23820" x="6496050" y="2978150"/>
          <p14:tracePt t="23839" x="6623050" y="2990850"/>
          <p14:tracePt t="23853" x="6750050" y="2997200"/>
          <p14:tracePt t="23868" x="6858000" y="3009900"/>
          <p14:tracePt t="23885" x="6953250" y="3016250"/>
          <p14:tracePt t="23901" x="7035800" y="3022600"/>
          <p14:tracePt t="23918" x="7105650" y="3022600"/>
          <p14:tracePt t="23937" x="7162800" y="3035300"/>
          <p14:tracePt t="23951" x="7200900" y="3054350"/>
          <p14:tracePt t="23968" x="7219950" y="3079750"/>
          <p14:tracePt t="23985" x="7232650" y="3124200"/>
          <p14:tracePt t="24001" x="7232650" y="3136900"/>
          <p14:tracePt t="24019" x="7232650" y="3143250"/>
          <p14:tracePt t="24034" x="7232650" y="3149600"/>
          <p14:tracePt t="24051" x="7226300" y="3155950"/>
          <p14:tracePt t="24068" x="7226300" y="3162300"/>
          <p14:tracePt t="24088" x="7219950" y="3162300"/>
          <p14:tracePt t="24101" x="7213600" y="3162300"/>
          <p14:tracePt t="24118" x="7207250" y="3168650"/>
          <p14:tracePt t="24135" x="7200900" y="3168650"/>
          <p14:tracePt t="24151" x="7194550" y="3168650"/>
          <p14:tracePt t="24168" x="7188200" y="3168650"/>
          <p14:tracePt t="24186" x="7181850" y="3162300"/>
          <p14:tracePt t="24203" x="7175500" y="3155950"/>
          <p14:tracePt t="24218" x="7169150" y="3155950"/>
          <p14:tracePt t="24296" x="7054850" y="3111500"/>
          <p14:tracePt t="24302" x="7035800" y="3111500"/>
          <p14:tracePt t="24318" x="6972300" y="3079750"/>
          <p14:tracePt t="24335" x="6889750" y="3035300"/>
          <p14:tracePt t="24356" x="6800850" y="2978150"/>
          <p14:tracePt t="24368" x="6699250" y="2921000"/>
          <p14:tracePt t="24384" x="6578600" y="2889250"/>
          <p14:tracePt t="24401" x="6438900" y="2882900"/>
          <p14:tracePt t="24419" x="6337300" y="2876550"/>
          <p14:tracePt t="24434" x="6153150" y="2870200"/>
          <p14:tracePt t="24451" x="6019800" y="2870200"/>
          <p14:tracePt t="24469" x="5956300" y="2870200"/>
          <p14:tracePt t="24484" x="5822950" y="2870200"/>
          <p14:tracePt t="24501" x="5695950" y="2870200"/>
          <p14:tracePt t="24518" x="5556250" y="2863850"/>
          <p14:tracePt t="24534" x="5441950" y="2857500"/>
          <p14:tracePt t="24568" x="4864100" y="2743200"/>
          <p14:tracePt t="24642" x="4337050" y="3098800"/>
          <p14:tracePt t="24668" x="4121150" y="3289300"/>
          <p14:tracePt t="24684" x="4114800" y="3295650"/>
          <p14:tracePt t="24702" x="4108450" y="3295650"/>
          <p14:tracePt t="24819" x="4057650" y="3257550"/>
          <p14:tracePt t="24835" x="4064000" y="3257550"/>
          <p14:tracePt t="24841" x="4076700" y="3257550"/>
          <p14:tracePt t="24851" x="4102100" y="3251200"/>
          <p14:tracePt t="24868" x="4133850" y="3251200"/>
          <p14:tracePt t="24885" x="4178300" y="3244850"/>
          <p14:tracePt t="24901" x="4210050" y="3244850"/>
          <p14:tracePt t="24921" x="4235450" y="3244850"/>
          <p14:tracePt t="24934" x="4254500" y="3244850"/>
          <p14:tracePt t="24954" x="4286250" y="3238500"/>
          <p14:tracePt t="24969" x="4318000" y="3225800"/>
          <p14:tracePt t="24985" x="4349750" y="3219450"/>
          <p14:tracePt t="25002" x="4432300" y="3213100"/>
          <p14:tracePt t="25019" x="4533900" y="3194050"/>
          <p14:tracePt t="25034" x="4622800" y="3181350"/>
          <p14:tracePt t="25058" x="4787900" y="3175000"/>
          <p14:tracePt t="25071" x="4940300" y="3162300"/>
          <p14:tracePt t="25085" x="5111750" y="3149600"/>
          <p14:tracePt t="25101" x="5295900" y="3124200"/>
          <p14:tracePt t="25120" x="5492750" y="3098800"/>
          <p14:tracePt t="25136" x="5683250" y="3073400"/>
          <p14:tracePt t="25151" x="5861050" y="3054350"/>
          <p14:tracePt t="25168" x="6019800" y="3041650"/>
          <p14:tracePt t="25184" x="6134100" y="3041650"/>
          <p14:tracePt t="25201" x="6299200" y="3035300"/>
          <p14:tracePt t="25219" x="6413500" y="3035300"/>
          <p14:tracePt t="25234" x="6508750" y="3041650"/>
          <p14:tracePt t="25251" x="6597650" y="3054350"/>
          <p14:tracePt t="25268" x="6673850" y="3067050"/>
          <p14:tracePt t="25285" x="6743700" y="3086100"/>
          <p14:tracePt t="25301" x="6813550" y="3105150"/>
          <p14:tracePt t="25318" x="6870700" y="3117850"/>
          <p14:tracePt t="25335" x="6921500" y="3130550"/>
          <p14:tracePt t="25351" x="6965950" y="3143250"/>
          <p14:tracePt t="25372" x="6997700" y="3149600"/>
          <p14:tracePt t="25390" x="7029450" y="3162300"/>
          <p14:tracePt t="25401" x="7054850" y="3168650"/>
          <p14:tracePt t="25427" x="7080250" y="3181350"/>
          <p14:tracePt t="25434" x="7099300" y="3194050"/>
          <p14:tracePt t="25451" x="7105650" y="3206750"/>
          <p14:tracePt t="25468" x="7118350" y="3213100"/>
          <p14:tracePt t="25484" x="7124700" y="3219450"/>
          <p14:tracePt t="25501" x="7131050" y="3225800"/>
          <p14:tracePt t="25519" x="7137400" y="3232150"/>
          <p14:tracePt t="25535" x="7143750" y="3232150"/>
          <p14:tracePt t="25552" x="7143750" y="3238500"/>
          <p14:tracePt t="25585" x="7143750" y="3244850"/>
          <p14:tracePt t="25618" x="7137400" y="3244850"/>
          <p14:tracePt t="25635" x="7137400" y="3251200"/>
          <p14:tracePt t="25688" x="7131050" y="3251200"/>
          <p14:tracePt t="25824" x="7131050" y="3257550"/>
          <p14:tracePt t="25879" x="7131050" y="3263900"/>
          <p14:tracePt t="25895" x="7124700" y="3263900"/>
          <p14:tracePt t="25934" x="7124700" y="3270250"/>
          <p14:tracePt t="25967" x="7118350" y="3270250"/>
          <p14:tracePt t="26026" x="7112000" y="3270250"/>
          <p14:tracePt t="26046" x="7105650" y="3270250"/>
          <p14:tracePt t="26049" x="7105650" y="3263900"/>
          <p14:tracePt t="26059" x="7099300" y="3263900"/>
          <p14:tracePt t="26077" x="7092950" y="3263900"/>
          <p14:tracePt t="26085" x="7086600" y="3263900"/>
          <p14:tracePt t="26101" x="7073900" y="3263900"/>
          <p14:tracePt t="26122" x="7054850" y="3257550"/>
          <p14:tracePt t="26135" x="7016750" y="3244850"/>
          <p14:tracePt t="26151" x="6953250" y="3232150"/>
          <p14:tracePt t="26169" x="6877050" y="3219450"/>
          <p14:tracePt t="26184" x="6718300" y="3194050"/>
          <p14:tracePt t="26203" x="6565900" y="3175000"/>
          <p14:tracePt t="26218" x="6400800" y="3143250"/>
          <p14:tracePt t="26236" x="6210300" y="3105150"/>
          <p14:tracePt t="26251" x="6013450" y="3060700"/>
          <p14:tracePt t="26268" x="5810250" y="3028950"/>
          <p14:tracePt t="26284" x="5619750" y="3003550"/>
          <p14:tracePt t="26303" x="5492750" y="2990850"/>
          <p14:tracePt t="26318" x="5359400" y="2978150"/>
          <p14:tracePt t="26335" x="5213350" y="2965450"/>
          <p14:tracePt t="26353" x="5048250" y="2959100"/>
          <p14:tracePt t="26369" x="4838700" y="2952750"/>
          <p14:tracePt t="26385" x="4718050" y="2952750"/>
          <p14:tracePt t="26401" x="4673600" y="2952750"/>
          <p14:tracePt t="26434" x="4025900" y="3098800"/>
          <p14:tracePt t="26451" x="4006850" y="3098800"/>
          <p14:tracePt t="26519" x="3321050" y="3200400"/>
          <p14:tracePt t="26562" x="3086100" y="3155950"/>
          <p14:tracePt t="26573" x="3079750" y="3155950"/>
          <p14:tracePt t="26605" x="3073400" y="3149600"/>
          <p14:tracePt t="26626" x="3067050" y="3149600"/>
          <p14:tracePt t="26640" x="3060700" y="3149600"/>
          <p14:tracePt t="26644" x="3060700" y="3155950"/>
          <p14:tracePt t="26656" x="3060700" y="3162300"/>
          <p14:tracePt t="26671" x="3054350" y="3168650"/>
          <p14:tracePt t="26686" x="3048000" y="3181350"/>
          <p14:tracePt t="26702" x="3041650" y="3200400"/>
          <p14:tracePt t="26718" x="3035300" y="3213100"/>
          <p14:tracePt t="26736" x="3028950" y="3225800"/>
          <p14:tracePt t="26752" x="3028950" y="3232150"/>
          <p14:tracePt t="26768" x="3028950" y="3244850"/>
          <p14:tracePt t="26784" x="3022600" y="3251200"/>
          <p14:tracePt t="26805" x="3022600" y="3257550"/>
          <p14:tracePt t="26819" x="3028950" y="3257550"/>
          <p14:tracePt t="26834" x="3048000" y="3244850"/>
          <p14:tracePt t="26852" x="3067050" y="3232150"/>
          <p14:tracePt t="26872" x="3086100" y="3225800"/>
          <p14:tracePt t="26884" x="3105150" y="3225800"/>
          <p14:tracePt t="26902" x="3130550" y="3232150"/>
          <p14:tracePt t="26918" x="3155950" y="3238500"/>
          <p14:tracePt t="26938" x="3194050" y="3244850"/>
          <p14:tracePt t="26952" x="3257550" y="3244850"/>
          <p14:tracePt t="26973" x="3340100" y="3244850"/>
          <p14:tracePt t="26984" x="3416300" y="3244850"/>
          <p14:tracePt t="27002" x="3505200" y="3238500"/>
          <p14:tracePt t="27018" x="3581400" y="3219450"/>
          <p14:tracePt t="27034" x="3651250" y="3200400"/>
          <p14:tracePt t="27052" x="3727450" y="3181350"/>
          <p14:tracePt t="27068" x="3790950" y="3168650"/>
          <p14:tracePt t="27085" x="3848100" y="3143250"/>
          <p14:tracePt t="27107" x="3886200" y="3130550"/>
          <p14:tracePt t="27127" x="3905250" y="3117850"/>
          <p14:tracePt t="27136" x="3917950" y="3117850"/>
          <p14:tracePt t="27143" x="3924300" y="3117850"/>
          <p14:tracePt t="27151" x="3930650" y="3117850"/>
          <p14:tracePt t="27168" x="3943350" y="3117850"/>
          <p14:tracePt t="27184" x="3949700" y="3124200"/>
          <p14:tracePt t="27201" x="3943350" y="3136900"/>
          <p14:tracePt t="27218" x="3937000" y="3143250"/>
          <p14:tracePt t="27234" x="3924300" y="3143250"/>
          <p14:tracePt t="27252" x="3905250" y="3149600"/>
          <p14:tracePt t="27269" x="3879850" y="3162300"/>
          <p14:tracePt t="27284" x="3867150" y="3168650"/>
          <p14:tracePt t="27301" x="3854450" y="3168650"/>
          <p14:tracePt t="27336" x="3848100" y="3168650"/>
          <p14:tracePt t="27370" x="3841750" y="3168650"/>
          <p14:tracePt t="27389" x="3841750" y="3175000"/>
          <p14:tracePt t="27401" x="3841750" y="3181350"/>
          <p14:tracePt t="27434" x="3841750" y="3187700"/>
          <p14:tracePt t="27451" x="3841750" y="3194050"/>
          <p14:tracePt t="27468" x="3848100" y="3194050"/>
          <p14:tracePt t="27484" x="3854450" y="3206750"/>
          <p14:tracePt t="27520" x="3860800" y="3206750"/>
          <p14:tracePt t="27552" x="3873500" y="3206750"/>
          <p14:tracePt t="27568" x="3886200" y="3213100"/>
          <p14:tracePt t="27585" x="3898900" y="3213100"/>
          <p14:tracePt t="27602" x="3911600" y="3225800"/>
          <p14:tracePt t="27620" x="3937000" y="3232150"/>
          <p14:tracePt t="27634" x="3949700" y="3232150"/>
          <p14:tracePt t="27651" x="3968750" y="3232150"/>
          <p14:tracePt t="27669" x="4000500" y="3225800"/>
          <p14:tracePt t="27690" x="4025900" y="3213100"/>
          <p14:tracePt t="27704" x="4044950" y="3206750"/>
          <p14:tracePt t="27718" x="4051300" y="3194050"/>
          <p14:tracePt t="27735" x="4057650" y="3194050"/>
          <p14:tracePt t="27751" x="4070350" y="3181350"/>
          <p14:tracePt t="27792" x="4070350" y="3187700"/>
          <p14:tracePt t="27802" x="4064000" y="3194050"/>
          <p14:tracePt t="27818" x="4057650" y="3200400"/>
          <p14:tracePt t="27834" x="4051300" y="3213100"/>
          <p14:tracePt t="27878" x="4051300" y="3219450"/>
          <p14:tracePt t="27910" x="4057650" y="3219450"/>
          <p14:tracePt t="27922" x="4064000" y="3219450"/>
          <p14:tracePt t="27927" x="4070350" y="3219450"/>
          <p14:tracePt t="27939" x="4076700" y="3219450"/>
          <p14:tracePt t="27951" x="4083050" y="3219450"/>
          <p14:tracePt t="27969" x="4102100" y="3213100"/>
          <p14:tracePt t="27984" x="4127500" y="3200400"/>
          <p14:tracePt t="28002" x="4152900" y="3187700"/>
          <p14:tracePt t="28018" x="4184650" y="3181350"/>
          <p14:tracePt t="28035" x="4216400" y="3187700"/>
          <p14:tracePt t="28051" x="4248150" y="3194050"/>
          <p14:tracePt t="28068" x="4292600" y="3206750"/>
          <p14:tracePt t="28085" x="4343400" y="3213100"/>
          <p14:tracePt t="28101" x="4387850" y="3219450"/>
          <p14:tracePt t="28118" x="4432300" y="3225800"/>
          <p14:tracePt t="28135" x="4470400" y="3225800"/>
          <p14:tracePt t="28151" x="4502150" y="3225800"/>
          <p14:tracePt t="28168" x="4527550" y="3225800"/>
          <p14:tracePt t="28188" x="4540250" y="3225800"/>
          <p14:tracePt t="28202" x="4552950" y="3225800"/>
          <p14:tracePt t="28235" x="4565650" y="3225800"/>
          <p14:tracePt t="28252" x="4578350" y="3219450"/>
          <p14:tracePt t="28288" x="4578350" y="3225800"/>
          <p14:tracePt t="28301" x="4578350" y="3238500"/>
          <p14:tracePt t="28319" x="4565650" y="3251200"/>
          <p14:tracePt t="28334" x="4552950" y="3270250"/>
          <p14:tracePt t="28351" x="4540250" y="3289300"/>
          <p14:tracePt t="28368" x="4527550" y="3308350"/>
          <p14:tracePt t="28385" x="4514850" y="3321050"/>
          <p14:tracePt t="28401" x="4502150" y="3327400"/>
          <p14:tracePt t="28418" x="4489450" y="3327400"/>
          <p14:tracePt t="28435" x="4476750" y="3321050"/>
          <p14:tracePt t="28451" x="4464050" y="3314700"/>
          <p14:tracePt t="28469" x="4445000" y="3308350"/>
          <p14:tracePt t="28489" x="4432300" y="3308350"/>
          <p14:tracePt t="28502" x="4419600" y="3302000"/>
          <p14:tracePt t="28519" x="4413250" y="3295650"/>
          <p14:tracePt t="28536" x="4400550" y="3276600"/>
          <p14:tracePt t="28555" x="4400550" y="3257550"/>
          <p14:tracePt t="28568" x="4400550" y="3251200"/>
          <p14:tracePt t="28585" x="4400550" y="3244850"/>
          <p14:tracePt t="28606" x="4400550" y="3232150"/>
          <p14:tracePt t="28634" x="4400550" y="3225800"/>
          <p14:tracePt t="28771" x="4660900" y="3435350"/>
          <p14:tracePt t="28795" x="4660900" y="3441700"/>
          <p14:tracePt t="28823" x="4667250" y="3441700"/>
          <p14:tracePt t="28826" x="4667250" y="3435350"/>
          <p14:tracePt t="29354" x="4737100" y="3613150"/>
          <p14:tracePt t="29368" x="4737100" y="3606800"/>
          <p14:tracePt t="29397" x="4737100" y="3587750"/>
          <p14:tracePt t="29401" x="4737100" y="3568700"/>
          <p14:tracePt t="29418" x="4737100" y="3530600"/>
          <p14:tracePt t="29434" x="4743450" y="3492500"/>
          <p14:tracePt t="29451" x="4743450" y="3467100"/>
          <p14:tracePt t="29468" x="4737100" y="3448050"/>
          <p14:tracePt t="29486" x="4730750" y="3441700"/>
          <p14:tracePt t="29501" x="4711700" y="3422650"/>
          <p14:tracePt t="29518" x="4679950" y="3409950"/>
          <p14:tracePt t="29536" x="4667250" y="3409950"/>
          <p14:tracePt t="29588" x="4432300" y="3263900"/>
          <p14:tracePt t="29612" x="4425950" y="3257550"/>
          <p14:tracePt t="29623" x="4419600" y="3251200"/>
          <p14:tracePt t="29641" x="4413250" y="3251200"/>
          <p14:tracePt t="29654" x="4375150" y="3238500"/>
          <p14:tracePt t="29673" x="4349750" y="3238500"/>
          <p14:tracePt t="29685" x="4324350" y="3238500"/>
          <p14:tracePt t="29706" x="4292600" y="3251200"/>
          <p14:tracePt t="29718" x="4286250" y="3251200"/>
          <p14:tracePt t="29735" x="4273550" y="3251200"/>
          <p14:tracePt t="29752" x="4260850" y="3251200"/>
          <p14:tracePt t="29772" x="4254500" y="3244850"/>
          <p14:tracePt t="29786" x="4248150" y="3244850"/>
          <p14:tracePt t="29801" x="4241800" y="3238500"/>
          <p14:tracePt t="29821" x="4235450" y="3232150"/>
          <p14:tracePt t="29837" x="4229100" y="3225800"/>
          <p14:tracePt t="29852" x="4216400" y="3219450"/>
          <p14:tracePt t="29868" x="4203700" y="3219450"/>
          <p14:tracePt t="29884" x="4178300" y="3219450"/>
          <p14:tracePt t="29902" x="4165600" y="3225800"/>
          <p14:tracePt t="29918" x="4152900" y="3225800"/>
          <p14:tracePt t="29938" x="4140200" y="3219450"/>
          <p14:tracePt t="29951" x="4133850" y="3213100"/>
          <p14:tracePt t="29968" x="4121150" y="3206750"/>
          <p14:tracePt t="29987" x="4114800" y="3200400"/>
          <p14:tracePt t="30002" x="4108450" y="3200400"/>
          <p14:tracePt t="30018" x="4102100" y="3200400"/>
          <p14:tracePt t="30034" x="4095750" y="3206750"/>
          <p14:tracePt t="30054" x="4095750" y="3213100"/>
          <p14:tracePt t="30073" x="4089400" y="3219450"/>
          <p14:tracePt t="30100" x="4089400" y="3225800"/>
          <p14:tracePt t="30129" x="4083050" y="3225800"/>
          <p14:tracePt t="30138" x="4083050" y="3232150"/>
          <p14:tracePt t="30210" x="4089400" y="3232150"/>
          <p14:tracePt t="30242" x="4089400" y="3225800"/>
          <p14:tracePt t="30270" x="4089400" y="3219450"/>
          <p14:tracePt t="30299" x="4083050" y="3219450"/>
          <p14:tracePt t="30367" x="4076700" y="3219450"/>
          <p14:tracePt t="30389" x="4076700" y="3225800"/>
          <p14:tracePt t="30425" x="4076700" y="3232150"/>
          <p14:tracePt t="30434" x="4070350" y="3232150"/>
          <p14:tracePt t="30451" x="4070350" y="3238500"/>
          <p14:tracePt t="30548" x="4076700" y="3238500"/>
          <p14:tracePt t="30585" x="4083050" y="3238500"/>
          <p14:tracePt t="30591" x="4089400" y="3238500"/>
          <p14:tracePt t="30609" x="4095750" y="3232150"/>
          <p14:tracePt t="30619" x="4108450" y="3225800"/>
          <p14:tracePt t="30635" x="4127500" y="3213100"/>
          <p14:tracePt t="30651" x="4146550" y="3200400"/>
          <p14:tracePt t="30668" x="4165600" y="3181350"/>
          <p14:tracePt t="30686" x="4171950" y="3181350"/>
          <p14:tracePt t="30704" x="4178300" y="3175000"/>
          <p14:tracePt t="30718" x="4191000" y="3175000"/>
          <p14:tracePt t="30751" x="4197350" y="3168650"/>
          <p14:tracePt t="30769" x="4210050" y="3168650"/>
          <p14:tracePt t="30786" x="4216400" y="3175000"/>
          <p14:tracePt t="30803" x="4235450" y="3187700"/>
          <p14:tracePt t="30818" x="4248150" y="3200400"/>
          <p14:tracePt t="30835" x="4254500" y="3206750"/>
          <p14:tracePt t="30852" x="4254500" y="3213100"/>
          <p14:tracePt t="30892" x="4260850" y="3213100"/>
          <p14:tracePt t="30928" x="4267200" y="3213100"/>
          <p14:tracePt t="30950" x="4267200" y="3206750"/>
          <p14:tracePt t="30974" x="4267200" y="3200400"/>
          <p14:tracePt t="30990" x="4273550" y="3200400"/>
          <p14:tracePt t="31002" x="4273550" y="3194050"/>
          <p14:tracePt t="31016" x="4273550" y="3187700"/>
          <p14:tracePt t="31026" x="4279900" y="3187700"/>
          <p14:tracePt t="31035" x="4286250" y="3181350"/>
          <p14:tracePt t="31052" x="4292600" y="3181350"/>
          <p14:tracePt t="31085" x="4298950" y="3187700"/>
          <p14:tracePt t="31102" x="4298950" y="3200400"/>
          <p14:tracePt t="31118" x="4298950" y="3206750"/>
          <p14:tracePt t="31135" x="4298950" y="3213100"/>
          <p14:tracePt t="31168" x="4298950" y="3219450"/>
          <p14:tracePt t="31231" x="4298950" y="3213100"/>
          <p14:tracePt t="31250" x="4305300" y="3213100"/>
          <p14:tracePt t="31266" x="4305300" y="3219450"/>
          <p14:tracePt t="31425" x="4305300" y="3225800"/>
          <p14:tracePt t="31479" x="4298950" y="3225800"/>
          <p14:tracePt t="31515" x="4292600" y="3225800"/>
          <p14:tracePt t="31525" x="4292600" y="3232150"/>
          <p14:tracePt t="31542" x="4286250" y="3232150"/>
          <p14:tracePt t="31565" x="4279900" y="3238500"/>
          <p14:tracePt t="31578" x="4273550" y="3238500"/>
          <p14:tracePt t="31594" x="4267200" y="3238500"/>
          <p14:tracePt t="31602" x="4260850" y="3238500"/>
          <p14:tracePt t="31618" x="4248150" y="3238500"/>
          <p14:tracePt t="31637" x="4229100" y="3232150"/>
          <p14:tracePt t="31652" x="4178300" y="3232150"/>
          <p14:tracePt t="31668" x="4133850" y="3225800"/>
          <p14:tracePt t="31686" x="4044950" y="3219450"/>
          <p14:tracePt t="31702" x="3917950" y="3206750"/>
          <p14:tracePt t="31718" x="3829050" y="3200400"/>
          <p14:tracePt t="31736" x="3708400" y="3168650"/>
          <p14:tracePt t="31754" x="3594100" y="3124200"/>
          <p14:tracePt t="31769" x="3511550" y="3092450"/>
          <p14:tracePt t="31785" x="3378200" y="3048000"/>
          <p14:tracePt t="31801" x="3340100" y="3035300"/>
          <p14:tracePt t="31834" x="2749550" y="2819400"/>
          <p14:tracePt t="31863" x="2520950" y="2730500"/>
          <p14:tracePt t="31878" x="2514600" y="2730500"/>
          <p14:tracePt t="31886" x="2508250" y="2730500"/>
          <p14:tracePt t="31901" x="2457450" y="2705100"/>
          <p14:tracePt t="31918" x="2355850" y="2609850"/>
          <p14:tracePt t="31936" x="2273300" y="2527300"/>
          <p14:tracePt t="31952" x="2228850" y="2482850"/>
          <p14:tracePt t="31968" x="2152650" y="2432050"/>
          <p14:tracePt t="31985" x="2044700" y="2387600"/>
          <p14:tracePt t="32002" x="1955800" y="2374900"/>
          <p14:tracePt t="32019" x="1885950" y="2374900"/>
          <p14:tracePt t="32035" x="1797050" y="2387600"/>
          <p14:tracePt t="32054" x="1714500" y="2400300"/>
          <p14:tracePt t="32068" x="1631950" y="2419350"/>
          <p14:tracePt t="32085" x="1562100" y="2438400"/>
          <p14:tracePt t="32104" x="1492250" y="2457450"/>
          <p14:tracePt t="32118" x="1447800" y="2470150"/>
          <p14:tracePt t="32135" x="1403350" y="2482850"/>
          <p14:tracePt t="32151" x="1365250" y="2495550"/>
          <p14:tracePt t="32169" x="1333500" y="2495550"/>
          <p14:tracePt t="32185" x="1308100" y="2495550"/>
          <p14:tracePt t="32205" x="1289050" y="2482850"/>
          <p14:tracePt t="32218" x="1276350" y="2470150"/>
          <p14:tracePt t="32235" x="1257300" y="2451100"/>
          <p14:tracePt t="32251" x="1244600" y="2438400"/>
          <p14:tracePt t="32268" x="1231900" y="2419350"/>
          <p14:tracePt t="32288" x="1212850" y="2406650"/>
          <p14:tracePt t="32303" x="1193800" y="2393950"/>
          <p14:tracePt t="32318" x="1181100" y="2387600"/>
          <p14:tracePt t="32340" x="1162050" y="2387600"/>
          <p14:tracePt t="32353" x="1155700" y="2393950"/>
          <p14:tracePt t="32368" x="1143000" y="2406650"/>
          <p14:tracePt t="32387" x="1136650" y="2413000"/>
          <p14:tracePt t="32402" x="1136650" y="2425700"/>
          <p14:tracePt t="32418" x="1130300" y="2432050"/>
          <p14:tracePt t="32438" x="1130300" y="2444750"/>
          <p14:tracePt t="32457" x="1136650" y="2451100"/>
          <p14:tracePt t="32468" x="1143000" y="2463800"/>
          <p14:tracePt t="32488" x="1155700" y="2482850"/>
          <p14:tracePt t="32501" x="1168400" y="2495550"/>
          <p14:tracePt t="32518" x="1181100" y="2514600"/>
          <p14:tracePt t="32535" x="1200150" y="2520950"/>
          <p14:tracePt t="32552" x="1238250" y="2533650"/>
          <p14:tracePt t="32568" x="1289050" y="2540000"/>
          <p14:tracePt t="32586" x="1333500" y="2552700"/>
          <p14:tracePt t="32605" x="1447800" y="2578100"/>
          <p14:tracePt t="32624" x="1574800" y="2609850"/>
          <p14:tracePt t="32639" x="1651000" y="2641600"/>
          <p14:tracePt t="32651" x="1746250" y="2679700"/>
          <p14:tracePt t="32668" x="1898650" y="2717800"/>
          <p14:tracePt t="32685" x="1968500" y="2711450"/>
          <p14:tracePt t="32702" x="2000250" y="2692400"/>
          <p14:tracePt t="32718" x="2032000" y="2660650"/>
          <p14:tracePt t="32736" x="2057400" y="2616200"/>
          <p14:tracePt t="32754" x="2063750" y="2590800"/>
          <p14:tracePt t="32770" x="2051050" y="2552700"/>
          <p14:tracePt t="32784" x="2012950" y="2546350"/>
          <p14:tracePt t="32805" x="1987550" y="2559050"/>
          <p14:tracePt t="32819" x="1943100" y="2590800"/>
          <p14:tracePt t="32834" x="1898650" y="2628900"/>
          <p14:tracePt t="32852" x="1854200" y="2679700"/>
          <p14:tracePt t="32868" x="1816100" y="2717800"/>
          <p14:tracePt t="32885" x="1739900" y="2768600"/>
          <p14:tracePt t="32905" x="1676400" y="2794000"/>
          <p14:tracePt t="32924" x="1593850" y="2813050"/>
          <p14:tracePt t="32934" x="1549400" y="2813050"/>
          <p14:tracePt t="32955" x="1485900" y="2813050"/>
          <p14:tracePt t="32968" x="1422400" y="2806700"/>
          <p14:tracePt t="32985" x="1358900" y="2800350"/>
          <p14:tracePt t="33002" x="1295400" y="2800350"/>
          <p14:tracePt t="33018" x="1257300" y="2806700"/>
          <p14:tracePt t="33035" x="1200150" y="2813050"/>
          <p14:tracePt t="33053" x="1155700" y="2806700"/>
          <p14:tracePt t="33068" x="1117600" y="2794000"/>
          <p14:tracePt t="33084" x="1085850" y="2781300"/>
          <p14:tracePt t="33103" x="1041400" y="2768600"/>
          <p14:tracePt t="33124" x="1009650" y="2762250"/>
          <p14:tracePt t="33134" x="971550" y="2768600"/>
          <p14:tracePt t="33151" x="952500" y="2787650"/>
          <p14:tracePt t="33168" x="952500" y="2819400"/>
          <p14:tracePt t="33185" x="971550" y="2857500"/>
          <p14:tracePt t="33201" x="1003300" y="2889250"/>
          <p14:tracePt t="33218" x="1079500" y="2940050"/>
          <p14:tracePt t="33234" x="1155700" y="2984500"/>
          <p14:tracePt t="33251" x="1250950" y="3022600"/>
          <p14:tracePt t="33268" x="1352550" y="3060700"/>
          <p14:tracePt t="33285" x="1466850" y="3073400"/>
          <p14:tracePt t="33301" x="1581150" y="3067050"/>
          <p14:tracePt t="33318" x="1689100" y="3054350"/>
          <p14:tracePt t="33335" x="1797050" y="3041650"/>
          <p14:tracePt t="33351" x="1892300" y="3016250"/>
          <p14:tracePt t="33368" x="1962150" y="2971800"/>
          <p14:tracePt t="33384" x="2000250" y="2908300"/>
          <p14:tracePt t="33401" x="2006600" y="2844800"/>
          <p14:tracePt t="33424" x="1987550" y="2781300"/>
          <p14:tracePt t="33434" x="1949450" y="2743200"/>
          <p14:tracePt t="33451" x="1892300" y="2717800"/>
          <p14:tracePt t="33468" x="1822450" y="2705100"/>
          <p14:tracePt t="33485" x="1746250" y="2698750"/>
          <p14:tracePt t="33502" x="1651000" y="2698750"/>
          <p14:tracePt t="33522" x="1536700" y="2698750"/>
          <p14:tracePt t="33534" x="1435100" y="2698750"/>
          <p14:tracePt t="33551" x="1377950" y="2705100"/>
          <p14:tracePt t="33569" x="1276350" y="2717800"/>
          <p14:tracePt t="33585" x="1181100" y="2749550"/>
          <p14:tracePt t="33601" x="1149350" y="2762250"/>
          <p14:tracePt t="33620" x="1104900" y="2781300"/>
          <p14:tracePt t="33635" x="1073150" y="2800350"/>
          <p14:tracePt t="33652" x="1060450" y="2825750"/>
          <p14:tracePt t="33668" x="1073150" y="2857500"/>
          <p14:tracePt t="33684" x="1117600" y="2889250"/>
          <p14:tracePt t="33702" x="1193800" y="2914650"/>
          <p14:tracePt t="33718" x="1308100" y="2952750"/>
          <p14:tracePt t="33736" x="1403350" y="2984500"/>
          <p14:tracePt t="33751" x="1543050" y="3016250"/>
          <p14:tracePt t="33771" x="1651000" y="3022600"/>
          <p14:tracePt t="33785" x="1739900" y="3009900"/>
          <p14:tracePt t="33801" x="1835150" y="2978150"/>
          <p14:tracePt t="33818" x="1911350" y="2946400"/>
          <p14:tracePt t="33834" x="1968500" y="2927350"/>
          <p14:tracePt t="33851" x="1993900" y="2908300"/>
          <p14:tracePt t="33868" x="2006600" y="2895600"/>
          <p14:tracePt t="33890" x="2000250" y="2870200"/>
          <p14:tracePt t="33901" x="1949450" y="2838450"/>
          <p14:tracePt t="33919" x="1873250" y="2819400"/>
          <p14:tracePt t="33935" x="1778000" y="2813050"/>
          <p14:tracePt t="33951" x="1670050" y="2813050"/>
          <p14:tracePt t="33969" x="1549400" y="2813050"/>
          <p14:tracePt t="33984" x="1435100" y="2813050"/>
          <p14:tracePt t="34002" x="1346200" y="2819400"/>
          <p14:tracePt t="34018" x="1257300" y="2819400"/>
          <p14:tracePt t="34035" x="1193800" y="2838450"/>
          <p14:tracePt t="34052" x="1155700" y="2870200"/>
          <p14:tracePt t="34069" x="1155700" y="2927350"/>
          <p14:tracePt t="34086" x="1206500" y="2971800"/>
          <p14:tracePt t="34101" x="1289050" y="3009900"/>
          <p14:tracePt t="34118" x="1403350" y="3041650"/>
          <p14:tracePt t="34135" x="1536700" y="3067050"/>
          <p14:tracePt t="34151" x="1663700" y="3079750"/>
          <p14:tracePt t="34168" x="1752600" y="3067050"/>
          <p14:tracePt t="34185" x="1866900" y="3022600"/>
          <p14:tracePt t="34201" x="1911350" y="3003550"/>
          <p14:tracePt t="34218" x="1936750" y="2984500"/>
          <p14:tracePt t="34238" x="1936750" y="2952750"/>
          <p14:tracePt t="34252" x="1917700" y="2940050"/>
          <p14:tracePt t="34268" x="1809750" y="2914650"/>
          <p14:tracePt t="34288" x="1631950" y="2882900"/>
          <p14:tracePt t="34303" x="1517650" y="2870200"/>
          <p14:tracePt t="34318" x="1390650" y="2863850"/>
          <p14:tracePt t="34335" x="1295400" y="2876550"/>
          <p14:tracePt t="34351" x="1225550" y="2901950"/>
          <p14:tracePt t="34372" x="1187450" y="2927350"/>
          <p14:tracePt t="34385" x="1187450" y="2971800"/>
          <p14:tracePt t="34401" x="1250950" y="3022600"/>
          <p14:tracePt t="34422" x="1397000" y="3098800"/>
          <p14:tracePt t="34434" x="1562100" y="3149600"/>
          <p14:tracePt t="34451" x="1720850" y="3168650"/>
          <p14:tracePt t="34521" x="1854200" y="3054350"/>
          <p14:tracePt t="34536" x="1797050" y="3035300"/>
          <p14:tracePt t="34554" x="1727200" y="3022600"/>
          <p14:tracePt t="34568" x="1625600" y="3009900"/>
          <p14:tracePt t="34589" x="1498600" y="2990850"/>
          <p14:tracePt t="34604" x="1390650" y="2990850"/>
          <p14:tracePt t="34621" x="1365250" y="2997200"/>
          <p14:tracePt t="34637" x="1377950" y="3009900"/>
          <p14:tracePt t="34652" x="1428750" y="3016250"/>
          <p14:tracePt t="34668" x="1485900" y="3009900"/>
          <p14:tracePt t="34688" x="1562100" y="2990850"/>
          <p14:tracePt t="34704" x="1644650" y="2959100"/>
          <p14:tracePt t="34718" x="1663700" y="2946400"/>
          <p14:tracePt t="34738" x="1689100" y="2927350"/>
          <p14:tracePt t="34752" x="1689100" y="2914650"/>
          <p14:tracePt t="34768" x="1670050" y="2901950"/>
          <p14:tracePt t="34786" x="1625600" y="2876550"/>
          <p14:tracePt t="34801" x="1555750" y="2825750"/>
          <p14:tracePt t="34818" x="1524000" y="2787650"/>
          <p14:tracePt t="34836" x="1473200" y="2717800"/>
          <p14:tracePt t="34852" x="1447800" y="2660650"/>
          <p14:tracePt t="34869" x="1422400" y="2622550"/>
          <p14:tracePt t="34886" x="1384300" y="2559050"/>
          <p14:tracePt t="34903" x="1352550" y="2514600"/>
          <p14:tracePt t="34921" x="1333500" y="2476500"/>
          <p14:tracePt t="34936" x="1308100" y="2457450"/>
          <p14:tracePt t="34952" x="1295400" y="2438400"/>
          <p14:tracePt t="34968" x="1263650" y="2425700"/>
          <p14:tracePt t="34985" x="1231900" y="2413000"/>
          <p14:tracePt t="35002" x="1187450" y="2406650"/>
          <p14:tracePt t="35018" x="1136650" y="2413000"/>
          <p14:tracePt t="35035" x="1111250" y="2419350"/>
          <p14:tracePt t="35051" x="1092200" y="2444750"/>
          <p14:tracePt t="35068" x="1104900" y="2489200"/>
          <p14:tracePt t="35086" x="1181100" y="2559050"/>
          <p14:tracePt t="35103" x="1301750" y="2628900"/>
          <p14:tracePt t="35118" x="1454150" y="2692400"/>
          <p14:tracePt t="35136" x="1600200" y="2717800"/>
          <p14:tracePt t="35153" x="1727200" y="2705100"/>
          <p14:tracePt t="35171" x="1828800" y="2647950"/>
          <p14:tracePt t="35185" x="1885950" y="2597150"/>
          <p14:tracePt t="35202" x="1924050" y="2508250"/>
          <p14:tracePt t="35218" x="1924050" y="2457450"/>
          <p14:tracePt t="35238" x="1911350" y="2432050"/>
          <p14:tracePt t="35254" x="1866900" y="2393950"/>
          <p14:tracePt t="35268" x="1803400" y="2374900"/>
          <p14:tracePt t="35286" x="1708150" y="2374900"/>
          <p14:tracePt t="35302" x="1587500" y="2393950"/>
          <p14:tracePt t="35320" x="1466850" y="2419350"/>
          <p14:tracePt t="35335" x="1352550" y="2451100"/>
          <p14:tracePt t="35355" x="1289050" y="2470150"/>
          <p14:tracePt t="35368" x="1225550" y="2501900"/>
          <p14:tracePt t="35390" x="1212850" y="2533650"/>
          <p14:tracePt t="35402" x="1238250" y="2565400"/>
          <p14:tracePt t="35418" x="1333500" y="2616200"/>
          <p14:tracePt t="35434" x="1441450" y="2641600"/>
          <p14:tracePt t="35453" x="1581150" y="2667000"/>
          <p14:tracePt t="35469" x="1695450" y="2667000"/>
          <p14:tracePt t="35485" x="1739900" y="2667000"/>
          <p14:tracePt t="35502" x="1816100" y="2622550"/>
          <p14:tracePt t="35524" x="1847850" y="2571750"/>
          <p14:tracePt t="35534" x="1847850" y="2514600"/>
          <p14:tracePt t="35552" x="1803400" y="2470150"/>
          <p14:tracePt t="35573" x="1708150" y="2438400"/>
          <p14:tracePt t="35586" x="1574800" y="2413000"/>
          <p14:tracePt t="35602" x="1441450" y="2393950"/>
          <p14:tracePt t="35618" x="1352550" y="2387600"/>
          <p14:tracePt t="35640" x="1250950" y="2406650"/>
          <p14:tracePt t="35653" x="1200150" y="2438400"/>
          <p14:tracePt t="35668" x="1187450" y="2470150"/>
          <p14:tracePt t="35685" x="1219200" y="2527300"/>
          <p14:tracePt t="35701" x="1320800" y="2578100"/>
          <p14:tracePt t="35718" x="1466850" y="2616200"/>
          <p14:tracePt t="35734" x="1600200" y="2635250"/>
          <p14:tracePt t="35751" x="1701800" y="2616200"/>
          <p14:tracePt t="35768" x="1790700" y="2584450"/>
          <p14:tracePt t="35785" x="1847850" y="2552700"/>
          <p14:tracePt t="35802" x="1879600" y="2520950"/>
          <p14:tracePt t="35818" x="1866900" y="2495550"/>
          <p14:tracePt t="35835" x="1803400" y="2470150"/>
          <p14:tracePt t="35852" x="1701800" y="2457450"/>
          <p14:tracePt t="35870" x="1593850" y="2451100"/>
          <p14:tracePt t="35885" x="1511300" y="2444750"/>
          <p14:tracePt t="35902" x="1454150" y="2451100"/>
          <p14:tracePt t="35919" x="1416050" y="2457450"/>
          <p14:tracePt t="35940" x="1403350" y="2470150"/>
          <p14:tracePt t="35951" x="1403350" y="2476500"/>
          <p14:tracePt t="35968" x="1422400" y="2476500"/>
          <p14:tracePt t="35985" x="1447800" y="2470150"/>
          <p14:tracePt t="36001" x="1479550" y="2470150"/>
          <p14:tracePt t="36018" x="1498600" y="2470150"/>
          <p14:tracePt t="36034" x="1530350" y="2470150"/>
          <p14:tracePt t="36051" x="1549400" y="2476500"/>
          <p14:tracePt t="36068" x="1562100" y="2482850"/>
          <p14:tracePt t="36086" x="1568450" y="2482850"/>
          <p14:tracePt t="36101" x="1574800" y="2489200"/>
          <p14:tracePt t="36134" x="1574800" y="2495550"/>
          <p14:tracePt t="36151" x="1581150" y="2495550"/>
          <p14:tracePt t="36169" x="1587500" y="2495550"/>
          <p14:tracePt t="36185" x="1593850" y="2489200"/>
          <p14:tracePt t="36202" x="1606550" y="2482850"/>
          <p14:tracePt t="36219" x="1619250" y="2482850"/>
          <p14:tracePt t="36236" x="1631950" y="2482850"/>
          <p14:tracePt t="36251" x="1651000" y="2482850"/>
          <p14:tracePt t="36269" x="1670050" y="2482850"/>
          <p14:tracePt t="36285" x="1689100" y="2482850"/>
          <p14:tracePt t="36302" x="1708150" y="2489200"/>
          <p14:tracePt t="36318" x="1733550" y="2495550"/>
          <p14:tracePt t="36335" x="1765300" y="2508250"/>
          <p14:tracePt t="36351" x="1797050" y="2514600"/>
          <p14:tracePt t="36372" x="1822450" y="2520950"/>
          <p14:tracePt t="36386" x="1854200" y="2527300"/>
          <p14:tracePt t="36401" x="1873250" y="2527300"/>
          <p14:tracePt t="36419" x="1879600" y="2527300"/>
          <p14:tracePt t="36434" x="1892300" y="2527300"/>
          <p14:tracePt t="36451" x="1905000" y="2527300"/>
          <p14:tracePt t="36469" x="1917700" y="2533650"/>
          <p14:tracePt t="36485" x="1930400" y="2533650"/>
          <p14:tracePt t="36501" x="1943100" y="2540000"/>
          <p14:tracePt t="36518" x="1949450" y="2540000"/>
          <p14:tracePt t="36535" x="1955800" y="2546350"/>
          <p14:tracePt t="36569" x="1962150" y="2540000"/>
          <p14:tracePt t="36602" x="1968500" y="2533650"/>
          <p14:tracePt t="36637" x="1968500" y="2527300"/>
          <p14:tracePt t="36705" x="1974850" y="2527300"/>
          <p14:tracePt t="36713" x="1974850" y="2533650"/>
          <p14:tracePt t="36765" x="1968500" y="2533650"/>
          <p14:tracePt t="36786" x="1968500" y="2527300"/>
          <p14:tracePt t="36790" x="1962150" y="2527300"/>
          <p14:tracePt t="36813" x="1955800" y="2527300"/>
          <p14:tracePt t="36818" x="1949450" y="2527300"/>
          <p14:tracePt t="36837" x="1936750" y="2527300"/>
          <p14:tracePt t="36852" x="1930400" y="2533650"/>
          <p14:tracePt t="36868" x="1917700" y="2533650"/>
          <p14:tracePt t="36885" x="1905000" y="2533650"/>
          <p14:tracePt t="42570" x="5759450" y="2628900"/>
          <p14:tracePt t="42576" x="5759450" y="2622550"/>
          <p14:tracePt t="42592" x="5759450" y="2616200"/>
          <p14:tracePt t="42602" x="5765800" y="2603500"/>
          <p14:tracePt t="42621" x="5765800" y="2571750"/>
          <p14:tracePt t="42635" x="5765800" y="2546350"/>
          <p14:tracePt t="42653" x="5759450" y="2533650"/>
          <p14:tracePt t="42668" x="5746750" y="2527300"/>
          <p14:tracePt t="42685" x="5727700" y="2527300"/>
          <p14:tracePt t="42701" x="5695950" y="2527300"/>
          <p14:tracePt t="42719" x="5683250" y="2520950"/>
          <p14:tracePt t="42736" x="5676900" y="2514600"/>
          <p14:tracePt t="42752" x="5664200" y="2457450"/>
          <p14:tracePt t="42768" x="5651500" y="2432050"/>
          <p14:tracePt t="42785" x="5645150" y="2413000"/>
          <p14:tracePt t="42802" x="5638800" y="2400300"/>
          <p14:tracePt t="42818" x="5638800" y="2393950"/>
          <p14:tracePt t="42835" x="5632450" y="2381250"/>
          <p14:tracePt t="42852" x="5632450" y="2374900"/>
          <p14:tracePt t="42872" x="5638800" y="2368550"/>
          <p14:tracePt t="42908" x="5638800" y="2374900"/>
          <p14:tracePt t="42918" x="5632450" y="2393950"/>
          <p14:tracePt t="42935" x="5613400" y="2444750"/>
          <p14:tracePt t="42954" x="5581650" y="2495550"/>
          <p14:tracePt t="42971" x="5549900" y="2540000"/>
          <p14:tracePt t="42986" x="5530850" y="2565400"/>
          <p14:tracePt t="43001" x="5518150" y="2571750"/>
          <p14:tracePt t="43022" x="5518150" y="2578100"/>
          <p14:tracePt t="43060" x="5524500" y="2578100"/>
          <p14:tracePt t="43075" x="5530850" y="2578100"/>
          <p14:tracePt t="43101" x="5537200" y="2578100"/>
          <p14:tracePt t="43143" x="5543550" y="2578100"/>
          <p14:tracePt t="43152" x="5543550" y="2571750"/>
          <p14:tracePt t="43173" x="5549900" y="2565400"/>
          <p14:tracePt t="43186" x="5556250" y="2559050"/>
          <p14:tracePt t="43201" x="5562600" y="2546350"/>
          <p14:tracePt t="43220" x="5568950" y="2540000"/>
          <p14:tracePt t="43236" x="5575300" y="2540000"/>
          <p14:tracePt t="43268" x="5575300" y="2533650"/>
          <p14:tracePt t="43326" x="5568950" y="2533650"/>
          <p14:tracePt t="43329" x="5562600" y="2533650"/>
          <p14:tracePt t="43336" x="5556250" y="2533650"/>
          <p14:tracePt t="43351" x="5530850" y="2533650"/>
          <p14:tracePt t="43368" x="5492750" y="2527300"/>
          <p14:tracePt t="43386" x="5403850" y="2533650"/>
          <p14:tracePt t="43402" x="5302250" y="2546350"/>
          <p14:tracePt t="43426" x="5213350" y="2559050"/>
          <p14:tracePt t="43435" x="5073650" y="2584450"/>
          <p14:tracePt t="43451" x="4870450" y="2622550"/>
          <p14:tracePt t="43468" x="4749800" y="2647950"/>
          <p14:tracePt t="43485" x="4603750" y="2667000"/>
          <p14:tracePt t="43502" x="4445000" y="2686050"/>
          <p14:tracePt t="43519" x="4368800" y="2692400"/>
          <p14:tracePt t="43535" x="4267200" y="2705100"/>
          <p14:tracePt t="43555" x="4203700" y="2730500"/>
          <p14:tracePt t="43568" x="4171950" y="2749550"/>
          <p14:tracePt t="43586" x="4146550" y="2781300"/>
          <p14:tracePt t="43602" x="4146550" y="2806700"/>
          <p14:tracePt t="43618" x="4152900" y="2819400"/>
          <p14:tracePt t="43638" x="4178300" y="2825750"/>
          <p14:tracePt t="43657" x="4235450" y="2825750"/>
          <p14:tracePt t="43668" x="4286250" y="2825750"/>
          <p14:tracePt t="43685" x="4362450" y="2825750"/>
          <p14:tracePt t="43702" x="4470400" y="2825750"/>
          <p14:tracePt t="43718" x="4546600" y="2838450"/>
          <p14:tracePt t="43738" x="4660900" y="2882900"/>
          <p14:tracePt t="43752" x="4832350" y="2927350"/>
          <p14:tracePt t="43770" x="4984750" y="2946400"/>
          <p14:tracePt t="43786" x="5143500" y="2959100"/>
          <p14:tracePt t="43802" x="5314950" y="2959100"/>
          <p14:tracePt t="43818" x="5492750" y="2952750"/>
          <p14:tracePt t="43836" x="5638800" y="2946400"/>
          <p14:tracePt t="43857" x="5886450" y="2933700"/>
          <p14:tracePt t="43871" x="6083300" y="2921000"/>
          <p14:tracePt t="43886" x="6261100" y="2908300"/>
          <p14:tracePt t="43891" x="6299200" y="2901950"/>
          <p14:tracePt t="43902" x="6407150" y="2895600"/>
          <p14:tracePt t="43918" x="6540500" y="2895600"/>
          <p14:tracePt t="43936" x="6629400" y="2895600"/>
          <p14:tracePt t="43952" x="6756400" y="2895600"/>
          <p14:tracePt t="43971" x="6851650" y="2908300"/>
          <p14:tracePt t="43985" x="6915150" y="2908300"/>
          <p14:tracePt t="44002" x="7023100" y="2914650"/>
          <p14:tracePt t="44024" x="7086600" y="2921000"/>
          <p14:tracePt t="44035" x="7131050" y="2921000"/>
          <p14:tracePt t="44052" x="7150100" y="2927350"/>
          <p14:tracePt t="44071" x="7162800" y="2940050"/>
          <p14:tracePt t="44086" x="7169150" y="2946400"/>
          <p14:tracePt t="44101" x="7175500" y="2971800"/>
          <p14:tracePt t="44121" x="7175500" y="3022600"/>
          <p14:tracePt t="44136" x="7175500" y="3048000"/>
          <p14:tracePt t="44152" x="7169150" y="3073400"/>
          <p14:tracePt t="44168" x="7169150" y="3098800"/>
          <p14:tracePt t="44185" x="7169150" y="3111500"/>
          <p14:tracePt t="44202" x="7162800" y="3117850"/>
          <p14:tracePt t="44236" x="7162800" y="3124200"/>
          <p14:tracePt t="44302" x="7156450" y="3124200"/>
          <p14:tracePt t="44311" x="7156450" y="3117850"/>
          <p14:tracePt t="44318" x="7150100" y="3117850"/>
          <p14:tracePt t="44335" x="7137400" y="3111500"/>
          <p14:tracePt t="44352" x="7124700" y="3105150"/>
          <p14:tracePt t="44368" x="7092950" y="3092450"/>
          <p14:tracePt t="44386" x="7054850" y="3073400"/>
          <p14:tracePt t="44403" x="6927850" y="3041650"/>
          <p14:tracePt t="44421" x="6762750" y="3016250"/>
          <p14:tracePt t="44436" x="6591300" y="2978150"/>
          <p14:tracePt t="44452" x="6254750" y="2946400"/>
          <p14:tracePt t="44471" x="5918200" y="2921000"/>
          <p14:tracePt t="44485" x="5568950" y="2901950"/>
          <p14:tracePt t="44502" x="5340350" y="2889250"/>
          <p14:tracePt t="44518" x="5124450" y="2876550"/>
          <p14:tracePt t="44535" x="4889500" y="2870200"/>
          <p14:tracePt t="44593" x="3898900" y="3060700"/>
          <p14:tracePt t="44668" x="3663950" y="3149600"/>
          <p14:tracePt t="44683" x="3657600" y="3149600"/>
          <p14:tracePt t="44744" x="3638550" y="3136900"/>
          <p14:tracePt t="44754" x="3632200" y="3136900"/>
          <p14:tracePt t="44768" x="3619500" y="3136900"/>
          <p14:tracePt t="44785" x="3587750" y="3136900"/>
          <p14:tracePt t="44802" x="3549650" y="3143250"/>
          <p14:tracePt t="44818" x="3486150" y="3149600"/>
          <p14:tracePt t="44835" x="3429000" y="3162300"/>
          <p14:tracePt t="44859" x="3378200" y="3175000"/>
          <p14:tracePt t="44868" x="3333750" y="3200400"/>
          <p14:tracePt t="44885" x="3295650" y="3225800"/>
          <p14:tracePt t="44902" x="3263900" y="3244850"/>
          <p14:tracePt t="44918" x="3238500" y="3257550"/>
          <p14:tracePt t="44935" x="3206750" y="3257550"/>
          <p14:tracePt t="44952" x="3187700" y="3244850"/>
          <p14:tracePt t="44970" x="3175000" y="3213100"/>
          <p14:tracePt t="44985" x="3168650" y="3187700"/>
          <p14:tracePt t="45001" x="3168650" y="3168650"/>
          <p14:tracePt t="45018" x="3168650" y="3155950"/>
          <p14:tracePt t="45036" x="3175000" y="3143250"/>
          <p14:tracePt t="45051" x="3175000" y="3130550"/>
          <p14:tracePt t="45068" x="3175000" y="3117850"/>
          <p14:tracePt t="45085" x="3162300" y="3098800"/>
          <p14:tracePt t="45101" x="3149600" y="3092450"/>
          <p14:tracePt t="45118" x="3143250" y="3086100"/>
          <p14:tracePt t="45137" x="3130550" y="3086100"/>
          <p14:tracePt t="45187" x="3136900" y="3086100"/>
          <p14:tracePt t="45191" x="3143250" y="3086100"/>
          <p14:tracePt t="45202" x="3168650" y="3092450"/>
          <p14:tracePt t="45218" x="3206750" y="3105150"/>
          <p14:tracePt t="45235" x="3257550" y="3124200"/>
          <p14:tracePt t="45252" x="3314700" y="3143250"/>
          <p14:tracePt t="45270" x="3378200" y="3168650"/>
          <p14:tracePt t="45285" x="3448050" y="3187700"/>
          <p14:tracePt t="45302" x="3524250" y="3206750"/>
          <p14:tracePt t="45318" x="3606800" y="3225800"/>
          <p14:tracePt t="45336" x="3702050" y="3232150"/>
          <p14:tracePt t="45352" x="3797300" y="3232150"/>
          <p14:tracePt t="45374" x="3898900" y="3225800"/>
          <p14:tracePt t="45385" x="4000500" y="3219450"/>
          <p14:tracePt t="45401" x="4102100" y="3219450"/>
          <p14:tracePt t="45420" x="4197350" y="3225800"/>
          <p14:tracePt t="45436" x="4286250" y="3251200"/>
          <p14:tracePt t="45451" x="4368800" y="3282950"/>
          <p14:tracePt t="45468" x="4432300" y="3314700"/>
          <p14:tracePt t="45485" x="4495800" y="3346450"/>
          <p14:tracePt t="45502" x="4540250" y="3378200"/>
          <p14:tracePt t="45518" x="4565650" y="3397250"/>
          <p14:tracePt t="45536" x="4559300" y="3416300"/>
          <p14:tracePt t="45551" x="4533900" y="3422650"/>
          <p14:tracePt t="45568" x="4489450" y="3429000"/>
          <p14:tracePt t="45585" x="4445000" y="3422650"/>
          <p14:tracePt t="45602" x="4413250" y="3416300"/>
          <p14:tracePt t="45622" x="4400550" y="3397250"/>
          <p14:tracePt t="45637" x="4400550" y="3371850"/>
          <p14:tracePt t="45651" x="4406900" y="3340100"/>
          <p14:tracePt t="45668" x="4406900" y="3302000"/>
          <p14:tracePt t="45685" x="4400550" y="3270250"/>
          <p14:tracePt t="45702" x="4394200" y="3251200"/>
          <p14:tracePt t="45718" x="4387850" y="3244850"/>
          <p14:tracePt t="45735" x="4381500" y="3238500"/>
          <p14:tracePt t="45752" x="4362450" y="3244850"/>
          <p14:tracePt t="45769" x="4349750" y="3263900"/>
          <p14:tracePt t="45785" x="4349750" y="3289300"/>
          <p14:tracePt t="45802" x="4356100" y="3308350"/>
          <p14:tracePt t="45819" x="4356100" y="3321050"/>
          <p14:tracePt t="45835" x="4356100" y="3327400"/>
          <p14:tracePt t="45874" x="4349750" y="3321050"/>
          <p14:tracePt t="45885" x="4349750" y="3314700"/>
          <p14:tracePt t="45902" x="4330700" y="3295650"/>
          <p14:tracePt t="45918" x="4318000" y="3282950"/>
          <p14:tracePt t="45936" x="4311650" y="3289300"/>
          <p14:tracePt t="45951" x="4311650" y="3295650"/>
          <p14:tracePt t="45968" x="4311650" y="3308350"/>
          <p14:tracePt t="45986" x="4311650" y="3295650"/>
          <p14:tracePt t="46002" x="4311650" y="3282950"/>
          <p14:tracePt t="46018" x="4318000" y="3257550"/>
          <p14:tracePt t="46036" x="4324350" y="3219450"/>
          <p14:tracePt t="46052" x="4330700" y="3181350"/>
          <p14:tracePt t="46069" x="4330700" y="3143250"/>
          <p14:tracePt t="46086" x="4318000" y="3098800"/>
          <p14:tracePt t="46101" x="4305300" y="3073400"/>
          <p14:tracePt t="46122" x="4286250" y="3041650"/>
          <p14:tracePt t="46138" x="4260850" y="2997200"/>
          <p14:tracePt t="46151" x="4241800" y="2971800"/>
          <p14:tracePt t="46168" x="4210050" y="2933700"/>
          <p14:tracePt t="46186" x="4178300" y="2870200"/>
          <p14:tracePt t="46202" x="4165600" y="2838450"/>
          <p14:tracePt t="46218" x="4152900" y="2787650"/>
          <p14:tracePt t="46236" x="4146550" y="2724150"/>
          <p14:tracePt t="46251" x="4140200" y="2698750"/>
          <p14:tracePt t="46268" x="4127500" y="2654300"/>
          <p14:tracePt t="46286" x="4108450" y="2635250"/>
          <p14:tracePt t="46301" x="4102100" y="2641600"/>
          <p14:tracePt t="46319" x="4095750" y="2679700"/>
          <p14:tracePt t="46341" x="4083050" y="2755900"/>
          <p14:tracePt t="46352" x="4064000" y="2851150"/>
          <p14:tracePt t="46369" x="4051300" y="2940050"/>
          <p14:tracePt t="46386" x="4044950" y="3003550"/>
          <p14:tracePt t="46402" x="4038600" y="3041650"/>
          <p14:tracePt t="46418" x="4032250" y="3054350"/>
          <p14:tracePt t="46436" x="4019550" y="3060700"/>
          <p14:tracePt t="46452" x="4019550" y="3067050"/>
          <p14:tracePt t="46468" x="4019550" y="3073400"/>
          <p14:tracePt t="46486" x="4019550" y="3079750"/>
          <p14:tracePt t="46502" x="4019550" y="3086100"/>
          <p14:tracePt t="46518" x="4019550" y="3092450"/>
          <p14:tracePt t="46536" x="4025900" y="3111500"/>
          <p14:tracePt t="46551" x="4025900" y="3130550"/>
          <p14:tracePt t="46569" x="4025900" y="3149600"/>
          <p14:tracePt t="46590" x="4019550" y="3175000"/>
          <p14:tracePt t="46602" x="4019550" y="3181350"/>
          <p14:tracePt t="46618" x="4006850" y="3194050"/>
          <p14:tracePt t="46636" x="4000500" y="3206750"/>
          <p14:tracePt t="46652" x="3994150" y="3219450"/>
          <p14:tracePt t="46669" x="3987800" y="3238500"/>
          <p14:tracePt t="46686" x="3975100" y="3270250"/>
          <p14:tracePt t="46701" x="3968750" y="3289300"/>
          <p14:tracePt t="46718" x="3949700" y="3302000"/>
          <p14:tracePt t="46735" x="3937000" y="3295650"/>
          <p14:tracePt t="46752" x="3917950" y="3276600"/>
          <p14:tracePt t="46768" x="3905250" y="3276600"/>
          <p14:tracePt t="46786" x="3892550" y="3276600"/>
          <p14:tracePt t="46804" x="3873500" y="3270250"/>
          <p14:tracePt t="46818" x="3835400" y="3232150"/>
          <p14:tracePt t="46835" x="3816350" y="3213100"/>
          <p14:tracePt t="46852" x="3784600" y="3194050"/>
          <p14:tracePt t="46868" x="3740150" y="3200400"/>
          <p14:tracePt t="46886" x="3689350" y="3219450"/>
          <p14:tracePt t="46902" x="3651250" y="3244850"/>
          <p14:tracePt t="46919" x="3625850" y="3263900"/>
          <p14:tracePt t="46937" x="3594100" y="3282950"/>
          <p14:tracePt t="46953" x="3556000" y="3289300"/>
          <p14:tracePt t="46968" x="3524250" y="3289300"/>
          <p14:tracePt t="46985" x="3505200" y="3289300"/>
          <p14:tracePt t="47002" x="3473450" y="3282950"/>
          <p14:tracePt t="47018" x="3454400" y="3282950"/>
          <p14:tracePt t="47037" x="3441700" y="3308350"/>
          <p14:tracePt t="47052" x="3435350" y="3321050"/>
          <p14:tracePt t="47068" x="3441700" y="3321050"/>
          <p14:tracePt t="47089" x="3454400" y="3289300"/>
          <p14:tracePt t="47105" x="3473450" y="3257550"/>
          <p14:tracePt t="47118" x="3505200" y="3219450"/>
          <p14:tracePt t="47137" x="3530600" y="3181350"/>
          <p14:tracePt t="47152" x="3556000" y="3136900"/>
          <p14:tracePt t="47171" x="3575050" y="3098800"/>
          <p14:tracePt t="47185" x="3594100" y="3067050"/>
          <p14:tracePt t="47202" x="3606800" y="3060700"/>
          <p14:tracePt t="47221" x="3613150" y="3067050"/>
          <p14:tracePt t="47235" x="3619500" y="3098800"/>
          <p14:tracePt t="47252" x="3625850" y="3130550"/>
          <p14:tracePt t="47271" x="3632200" y="3149600"/>
          <p14:tracePt t="47285" x="3644900" y="3149600"/>
          <p14:tracePt t="47305" x="3651250" y="3149600"/>
          <p14:tracePt t="47318" x="3657600" y="3143250"/>
          <p14:tracePt t="47334" x="3663950" y="3143250"/>
          <p14:tracePt t="47368" x="3670300" y="3143250"/>
          <p14:tracePt t="47392" x="3670300" y="3149600"/>
          <p14:tracePt t="47410" x="3670300" y="3155950"/>
          <p14:tracePt t="47423" x="3663950" y="3162300"/>
          <p14:tracePt t="47435" x="3663950" y="3168650"/>
          <p14:tracePt t="47452" x="3657600" y="3175000"/>
          <p14:tracePt t="47474" x="3657600" y="3200400"/>
          <p14:tracePt t="47485" x="3657600" y="3219450"/>
          <p14:tracePt t="47502" x="3657600" y="3244850"/>
          <p14:tracePt t="47518" x="3657600" y="3270250"/>
          <p14:tracePt t="47536" x="3663950" y="3289300"/>
          <p14:tracePt t="47551" x="3663950" y="3321050"/>
          <p14:tracePt t="47572" x="3670300" y="3340100"/>
          <p14:tracePt t="47585" x="3676650" y="3346450"/>
          <p14:tracePt t="47602" x="3683000" y="3359150"/>
          <p14:tracePt t="47618" x="3683000" y="3365500"/>
          <p14:tracePt t="47637" x="3689350" y="3371850"/>
          <p14:tracePt t="47652" x="3689350" y="3378200"/>
          <p14:tracePt t="47685" x="3689350" y="3371850"/>
          <p14:tracePt t="47702" x="3695700" y="3365500"/>
          <p14:tracePt t="47718" x="3695700" y="3359150"/>
          <p14:tracePt t="47751" x="3695700" y="3352800"/>
          <p14:tracePt t="47771" x="3702050" y="3340100"/>
          <p14:tracePt t="47785" x="3702050" y="3308350"/>
          <p14:tracePt t="47801" x="3714750" y="3270250"/>
          <p14:tracePt t="47820" x="3740150" y="3238500"/>
          <p14:tracePt t="47835" x="3765550" y="3225800"/>
          <p14:tracePt t="47852" x="3790950" y="3213100"/>
          <p14:tracePt t="47871" x="3810000" y="3213100"/>
          <p14:tracePt t="47883" x="3829050" y="3206750"/>
          <p14:tracePt t="47901" x="3841750" y="3206750"/>
          <p14:tracePt t="47918" x="3854450" y="3213100"/>
          <p14:tracePt t="47935" x="3860800" y="3225800"/>
          <p14:tracePt t="47952" x="3867150" y="3244850"/>
          <p14:tracePt t="47968" x="3873500" y="3270250"/>
          <p14:tracePt t="47985" x="3879850" y="3289300"/>
          <p14:tracePt t="48002" x="3879850" y="3308350"/>
          <p14:tracePt t="48018" x="3879850" y="3314700"/>
          <p14:tracePt t="48035" x="3879850" y="3327400"/>
          <p14:tracePt t="48052" x="3873500" y="3333750"/>
          <p14:tracePt t="48069" x="3867150" y="3340100"/>
          <p14:tracePt t="48085" x="3860800" y="3340100"/>
          <p14:tracePt t="48101" x="3854450" y="3340100"/>
          <p14:tracePt t="48118" x="3848100" y="3346450"/>
          <p14:tracePt t="48152" x="3841750" y="3352800"/>
          <p14:tracePt t="48168" x="3841750" y="3359150"/>
          <p14:tracePt t="48185" x="3841750" y="3365500"/>
          <p14:tracePt t="48201" x="3841750" y="3371850"/>
          <p14:tracePt t="48236" x="3848100" y="3378200"/>
          <p14:tracePt t="48252" x="3854450" y="3384550"/>
          <p14:tracePt t="48268" x="3854450" y="3390900"/>
          <p14:tracePt t="48286" x="3860800" y="3390900"/>
          <p14:tracePt t="48301" x="3867150" y="3397250"/>
          <p14:tracePt t="48329" x="3873500" y="3403600"/>
          <p14:tracePt t="48355" x="3873500" y="3409950"/>
          <p14:tracePt t="48371" x="3879850" y="3409950"/>
          <p14:tracePt t="48385" x="3879850" y="3416300"/>
          <p14:tracePt t="48402" x="3879850" y="3422650"/>
          <p14:tracePt t="48435" x="3886200" y="3422650"/>
          <p14:tracePt t="48451" x="3892550" y="3416300"/>
          <p14:tracePt t="48470" x="3892550" y="3409950"/>
          <p14:tracePt t="48485" x="3898900" y="3397250"/>
          <p14:tracePt t="48502" x="3905250" y="3390900"/>
          <p14:tracePt t="48518" x="3905250" y="3384550"/>
          <p14:tracePt t="48536" x="3905250" y="3378200"/>
          <p14:tracePt t="48603" x="3905250" y="3384550"/>
          <p14:tracePt t="48620" x="3905250" y="3390900"/>
          <p14:tracePt t="48637" x="3905250" y="3397250"/>
          <p14:tracePt t="48651" x="3905250" y="3403600"/>
          <p14:tracePt t="48671" x="3905250" y="3416300"/>
          <p14:tracePt t="48686" x="3905250" y="3435350"/>
          <p14:tracePt t="48702" x="3911600" y="3448050"/>
          <p14:tracePt t="48718" x="3911600" y="3460750"/>
          <p14:tracePt t="48736" x="3917950" y="3473450"/>
          <p14:tracePt t="48752" x="3917950" y="3479800"/>
          <p14:tracePt t="48870" x="4083050" y="3651250"/>
          <p14:tracePt t="48878" x="4083050" y="3657600"/>
          <p14:tracePt t="48891" x="4089400" y="3657600"/>
          <p14:tracePt t="48901" x="4089400" y="3663950"/>
          <p14:tracePt t="48919" x="4095750" y="3689350"/>
          <p14:tracePt t="48935" x="4114800" y="3727450"/>
          <p14:tracePt t="48952" x="4121150" y="3746500"/>
          <p14:tracePt t="48968" x="4133850" y="3765550"/>
          <p14:tracePt t="48985" x="4140200" y="3771900"/>
          <p14:tracePt t="49111" x="4718050" y="3136900"/>
          <p14:tracePt t="49183" x="4724400" y="3213100"/>
          <p14:tracePt t="49212" x="4718050" y="3219450"/>
          <p14:tracePt t="49224" x="4711700" y="3225800"/>
          <p14:tracePt t="49247" x="4679950" y="3244850"/>
          <p14:tracePt t="49248" x="4667250" y="3251200"/>
          <p14:tracePt t="49251" x="4654550" y="3263900"/>
          <p14:tracePt t="49269" x="4603750" y="3282950"/>
          <p14:tracePt t="49285" x="4552950" y="3302000"/>
          <p14:tracePt t="49301" x="4514850" y="3321050"/>
          <p14:tracePt t="49320" x="4476750" y="3340100"/>
          <p14:tracePt t="49335" x="4432300" y="3359150"/>
          <p14:tracePt t="49352" x="4394200" y="3378200"/>
          <p14:tracePt t="49370" x="4356100" y="3397250"/>
          <p14:tracePt t="49389" x="4318000" y="3416300"/>
          <p14:tracePt t="49401" x="4279900" y="3429000"/>
          <p14:tracePt t="49418" x="4254500" y="3441700"/>
          <p14:tracePt t="49435" x="4229100" y="3448050"/>
          <p14:tracePt t="49451" x="4216400" y="3454400"/>
          <p14:tracePt t="49468" x="4203700" y="3467100"/>
          <p14:tracePt t="49489" x="4191000" y="3473450"/>
          <p14:tracePt t="49502" x="4191000" y="3479800"/>
          <p14:tracePt t="49519" x="4178300" y="3486150"/>
          <p14:tracePt t="49535" x="4178300" y="3492500"/>
          <p14:tracePt t="49568" x="4178300" y="3486150"/>
          <p14:tracePt t="49589" x="4184650" y="3479800"/>
          <p14:tracePt t="49620" x="4191000" y="3473450"/>
          <p14:tracePt t="49641" x="4203700" y="3473450"/>
          <p14:tracePt t="49652" x="4210050" y="3473450"/>
          <p14:tracePt t="49669" x="4216400" y="3473450"/>
          <p14:tracePt t="49686" x="4222750" y="3473450"/>
          <p14:tracePt t="49702" x="4229100" y="3473450"/>
          <p14:tracePt t="49718" x="4235450" y="3467100"/>
          <p14:tracePt t="49737" x="4241800" y="3454400"/>
          <p14:tracePt t="49752" x="4241800" y="3448050"/>
          <p14:tracePt t="49768" x="4241800" y="3435350"/>
          <p14:tracePt t="49785" x="4235450" y="3429000"/>
          <p14:tracePt t="49806" x="4210050" y="3429000"/>
          <p14:tracePt t="49819" x="4191000" y="3429000"/>
          <p14:tracePt t="49840" x="4127500" y="3429000"/>
          <p14:tracePt t="49853" x="4076700" y="3435350"/>
          <p14:tracePt t="49875" x="4038600" y="3435350"/>
          <p14:tracePt t="49886" x="3956050" y="3429000"/>
          <p14:tracePt t="49902" x="3892550" y="3422650"/>
          <p14:tracePt t="49919" x="3835400" y="3416300"/>
          <p14:tracePt t="49936" x="3733800" y="3409950"/>
          <p14:tracePt t="49952" x="3644900" y="3397250"/>
          <p14:tracePt t="49968" x="3581400" y="3390900"/>
          <p14:tracePt t="49985" x="3473450" y="3384550"/>
          <p14:tracePt t="50001" x="3390900" y="3378200"/>
          <p14:tracePt t="50018" x="3340100" y="3371850"/>
          <p14:tracePt t="50036" x="3263900" y="3371850"/>
          <p14:tracePt t="50057" x="3219450" y="3378200"/>
          <p14:tracePt t="50071" x="3175000" y="3403600"/>
          <p14:tracePt t="50086" x="3149600" y="3422650"/>
          <p14:tracePt t="50109" x="3124200" y="3435350"/>
          <p14:tracePt t="50118" x="3111500" y="3435350"/>
          <p14:tracePt t="50135" x="3092450" y="3416300"/>
          <p14:tracePt t="50152" x="3079750" y="3390900"/>
          <p14:tracePt t="50168" x="3079750" y="3378200"/>
          <p14:tracePt t="50186" x="3086100" y="3359150"/>
          <p14:tracePt t="50202" x="3092450" y="3346450"/>
          <p14:tracePt t="50218" x="3098800" y="3333750"/>
          <p14:tracePt t="50236" x="3098800" y="3314700"/>
          <p14:tracePt t="50251" x="3098800" y="3282950"/>
          <p14:tracePt t="50268" x="3098800" y="3213100"/>
          <p14:tracePt t="50286" x="3098800" y="3162300"/>
          <p14:tracePt t="50302" x="3098800" y="3105150"/>
          <p14:tracePt t="50318" x="3098800" y="3054350"/>
          <p14:tracePt t="50338" x="3092450" y="3003550"/>
          <p14:tracePt t="50351" x="3086100" y="2952750"/>
          <p14:tracePt t="50368" x="3073400" y="2908300"/>
          <p14:tracePt t="50386" x="3054350" y="2889250"/>
          <p14:tracePt t="50402" x="3016250" y="2876550"/>
          <p14:tracePt t="50418" x="2990850" y="2870200"/>
          <p14:tracePt t="50439" x="2971800" y="2870200"/>
          <p14:tracePt t="50451" x="2959100" y="2882900"/>
          <p14:tracePt t="50474" x="2940050" y="2959100"/>
          <p14:tracePt t="50486" x="2927350" y="2997200"/>
          <p14:tracePt t="50502" x="2908300" y="3041650"/>
          <p14:tracePt t="50518" x="2895600" y="3079750"/>
          <p14:tracePt t="50539" x="2889250" y="3092450"/>
          <p14:tracePt t="50552" x="2889250" y="3111500"/>
          <p14:tracePt t="50568" x="2889250" y="3124200"/>
          <p14:tracePt t="50585" x="2895600" y="3136900"/>
          <p14:tracePt t="50608" x="2895600" y="3155950"/>
          <p14:tracePt t="50618" x="2901950" y="3162300"/>
          <p14:tracePt t="50635" x="2901950" y="3155950"/>
          <p14:tracePt t="50697" x="2908300" y="3155950"/>
          <p14:tracePt t="50721" x="2914650" y="3155950"/>
          <p14:tracePt t="50729" x="2921000" y="3155950"/>
          <p14:tracePt t="50735" x="2921000" y="3149600"/>
          <p14:tracePt t="50754" x="2921000" y="3143250"/>
          <p14:tracePt t="50768" x="2933700" y="3124200"/>
          <p14:tracePt t="50785" x="2946400" y="3111500"/>
          <p14:tracePt t="50802" x="2959100" y="3098800"/>
          <p14:tracePt t="50818" x="2978150" y="3098800"/>
          <p14:tracePt t="50835" x="2997200" y="3105150"/>
          <p14:tracePt t="50855" x="3016250" y="3117850"/>
          <p14:tracePt t="50872" x="3060700" y="3162300"/>
          <p14:tracePt t="50885" x="3086100" y="3181350"/>
          <p14:tracePt t="50905" x="3111500" y="3194050"/>
          <p14:tracePt t="50918" x="3149600" y="3200400"/>
          <p14:tracePt t="50935" x="3175000" y="3206750"/>
          <p14:tracePt t="50955" x="3194050" y="3206750"/>
          <p14:tracePt t="50969" x="3213100" y="3206750"/>
          <p14:tracePt t="50985" x="3219450" y="3213100"/>
          <p14:tracePt t="51002" x="3219450" y="3219450"/>
          <p14:tracePt t="51035" x="3213100" y="3225800"/>
          <p14:tracePt t="51052" x="3213100" y="3232150"/>
          <p14:tracePt t="51085" x="3219450" y="3238500"/>
          <p14:tracePt t="51102" x="3225800" y="3238500"/>
          <p14:tracePt t="51119" x="3232150" y="3238500"/>
          <p14:tracePt t="51135" x="3251200" y="3244850"/>
          <p14:tracePt t="51151" x="3276600" y="3244850"/>
          <p14:tracePt t="51168" x="3302000" y="3244850"/>
          <p14:tracePt t="51185" x="3333750" y="3244850"/>
          <p14:tracePt t="51203" x="3378200" y="3238500"/>
          <p14:tracePt t="51219" x="3435350" y="3225800"/>
          <p14:tracePt t="51235" x="3498850" y="3213100"/>
          <p14:tracePt t="51252" x="3562350" y="3194050"/>
          <p14:tracePt t="51269" x="3613150" y="3187700"/>
          <p14:tracePt t="51285" x="3689350" y="3181350"/>
          <p14:tracePt t="51302" x="3746500" y="3181350"/>
          <p14:tracePt t="51318" x="3790950" y="3181350"/>
          <p14:tracePt t="51335" x="3829050" y="3181350"/>
          <p14:tracePt t="51352" x="3848100" y="3181350"/>
          <p14:tracePt t="51369" x="3860800" y="3181350"/>
          <p14:tracePt t="51413" x="3854450" y="3187700"/>
          <p14:tracePt t="51423" x="3848100" y="3187700"/>
          <p14:tracePt t="51435" x="3848100" y="3200400"/>
          <p14:tracePt t="51469" x="3848100" y="3206750"/>
          <p14:tracePt t="51485" x="3854450" y="3206750"/>
          <p14:tracePt t="51520" x="3860800" y="3213100"/>
          <p14:tracePt t="51535" x="3873500" y="3213100"/>
          <p14:tracePt t="51553" x="3892550" y="3213100"/>
          <p14:tracePt t="51568" x="3917950" y="3213100"/>
          <p14:tracePt t="51586" x="3943350" y="3213100"/>
          <p14:tracePt t="51602" x="3987800" y="3213100"/>
          <p14:tracePt t="51620" x="4032250" y="3213100"/>
          <p14:tracePt t="51639" x="4083050" y="3213100"/>
          <p14:tracePt t="51652" x="4133850" y="3213100"/>
          <p14:tracePt t="51672" x="4184650" y="3213100"/>
          <p14:tracePt t="51685" x="4235450" y="3213100"/>
          <p14:tracePt t="51702" x="4273550" y="3206750"/>
          <p14:tracePt t="51718" x="4305300" y="3200400"/>
          <p14:tracePt t="51735" x="4324350" y="3200400"/>
          <p14:tracePt t="51752" x="4324350" y="3206750"/>
          <p14:tracePt t="51770" x="4324350" y="3213100"/>
          <p14:tracePt t="51785" x="4318000" y="3219450"/>
          <p14:tracePt t="51802" x="4305300" y="3219450"/>
          <p14:tracePt t="51818" x="4298950" y="3219450"/>
          <p14:tracePt t="51862" x="4305300" y="3219450"/>
          <p14:tracePt t="51868" x="4305300" y="3213100"/>
          <p14:tracePt t="51896" x="4305300" y="3219450"/>
          <p14:tracePt t="51922" x="4305300" y="3225800"/>
          <p14:tracePt t="51951" x="4305300" y="3232150"/>
          <p14:tracePt t="51966" x="4298950" y="3232150"/>
          <p14:tracePt t="51982" x="4298950" y="3238500"/>
          <p14:tracePt t="52012" x="4305300" y="3238500"/>
          <p14:tracePt t="52044" x="4311650" y="3238500"/>
          <p14:tracePt t="52081" x="4318000" y="3244850"/>
          <p14:tracePt t="52127" x="4318000" y="3251200"/>
          <p14:tracePt t="52136" x="4324350" y="3251200"/>
          <p14:tracePt t="52194" x="4330700" y="3251200"/>
          <p14:tracePt t="52269" x="4330700" y="3244850"/>
          <p14:tracePt t="52274" x="4330700" y="3238500"/>
          <p14:tracePt t="52288" x="4337050" y="3238500"/>
          <p14:tracePt t="52302" x="4349750" y="3225800"/>
          <p14:tracePt t="52319" x="4387850" y="3213100"/>
          <p14:tracePt t="52336" x="4438650" y="3187700"/>
          <p14:tracePt t="52351" x="4514850" y="3155950"/>
          <p14:tracePt t="52368" x="4616450" y="3124200"/>
          <p14:tracePt t="52387" x="4781550" y="3073400"/>
          <p14:tracePt t="52405" x="4908550" y="3028950"/>
          <p14:tracePt t="52421" x="4978400" y="3003550"/>
          <p14:tracePt t="52436" x="5099050" y="2965450"/>
          <p14:tracePt t="52455" x="5276850" y="2914650"/>
          <p14:tracePt t="52468" x="5397500" y="2889250"/>
          <p14:tracePt t="52486" x="5549900" y="2851150"/>
          <p14:tracePt t="52502" x="5721350" y="2813050"/>
          <p14:tracePt t="52519" x="5803900" y="2794000"/>
          <p14:tracePt t="52536" x="5899150" y="2768600"/>
          <p14:tracePt t="52556" x="5981700" y="2749550"/>
          <p14:tracePt t="52568" x="6019800" y="2743200"/>
          <p14:tracePt t="52586" x="6083300" y="2730500"/>
          <p14:tracePt t="52602" x="6134100" y="2730500"/>
          <p14:tracePt t="52621" x="6159500" y="2730500"/>
          <p14:tracePt t="52635" x="6184900" y="2743200"/>
          <p14:tracePt t="52657" x="6210300" y="2787650"/>
          <p14:tracePt t="52669" x="6223000" y="2813050"/>
          <p14:tracePt t="52687" x="6235700" y="2863850"/>
          <p14:tracePt t="52702" x="6242050" y="2908300"/>
          <p14:tracePt t="52718" x="6235700" y="2940050"/>
          <p14:tracePt t="52738" x="6223000" y="2990850"/>
          <p14:tracePt t="52751" x="6210300" y="3016250"/>
          <p14:tracePt t="52771" x="6203950" y="3054350"/>
          <p14:tracePt t="52785" x="6197600" y="3073400"/>
          <p14:tracePt t="52802" x="6191250" y="3086100"/>
          <p14:tracePt t="52818" x="6184900" y="3086100"/>
          <p14:tracePt t="52836" x="6165850" y="3073400"/>
          <p14:tracePt t="52858" x="6153150" y="3060700"/>
          <p14:tracePt t="52868" x="6127750" y="3041650"/>
          <p14:tracePt t="52886" x="6096000" y="3016250"/>
          <p14:tracePt t="52902" x="6064250" y="2984500"/>
          <p14:tracePt t="52918" x="6026150" y="2946400"/>
          <p14:tracePt t="52936" x="5988050" y="2914650"/>
          <p14:tracePt t="52952" x="5956300" y="2889250"/>
          <p14:tracePt t="52971" x="5924550" y="2863850"/>
          <p14:tracePt t="52985" x="5899150" y="2851150"/>
          <p14:tracePt t="53002" x="5861050" y="2819400"/>
          <p14:tracePt t="53018" x="5829300" y="2787650"/>
          <p14:tracePt t="53036" x="5810250" y="2762250"/>
          <p14:tracePt t="53052" x="5778500" y="2717800"/>
          <p14:tracePt t="53068" x="5759450" y="2679700"/>
          <p14:tracePt t="53086" x="5734050" y="2641600"/>
          <p14:tracePt t="53102" x="5721350" y="2609850"/>
          <p14:tracePt t="53121" x="5702300" y="2590800"/>
          <p14:tracePt t="53138" x="5689600" y="2578100"/>
          <p14:tracePt t="53151" x="5676900" y="2571750"/>
          <p14:tracePt t="53168" x="5664200" y="2571750"/>
          <p14:tracePt t="53185" x="5657850" y="2578100"/>
          <p14:tracePt t="53202" x="5657850" y="2584450"/>
          <p14:tracePt t="53218" x="5664200" y="2597150"/>
          <p14:tracePt t="53236" x="5664200" y="2603500"/>
          <p14:tracePt t="53255" x="5670550" y="2616200"/>
          <p14:tracePt t="53268" x="5670550" y="2635250"/>
          <p14:tracePt t="53286" x="5664200" y="2647950"/>
          <p14:tracePt t="53302" x="5657850" y="2660650"/>
          <p14:tracePt t="53318" x="5645150" y="2673350"/>
          <p14:tracePt t="53338" x="5632450" y="2686050"/>
          <p14:tracePt t="53353" x="5619750" y="2705100"/>
          <p14:tracePt t="53368" x="5607050" y="2717800"/>
          <p14:tracePt t="53391" x="5594350" y="2724150"/>
          <p14:tracePt t="53401" x="5588000" y="2730500"/>
          <p14:tracePt t="53425" x="5581650" y="2730500"/>
          <p14:tracePt t="53435" x="5575300" y="2736850"/>
          <p14:tracePt t="53451" x="5568950" y="2736850"/>
          <p14:tracePt t="53468" x="5562600" y="2730500"/>
          <p14:tracePt t="53486" x="5562600" y="2724150"/>
          <p14:tracePt t="53508" x="5549900" y="2705100"/>
          <p14:tracePt t="53518" x="5537200" y="2692400"/>
          <p14:tracePt t="53535" x="5530850" y="2679700"/>
          <p14:tracePt t="53555" x="5511800" y="2667000"/>
          <p14:tracePt t="53568" x="5492750" y="2660650"/>
          <p14:tracePt t="53585" x="5461000" y="2647950"/>
          <p14:tracePt t="53603" x="5416550" y="2641600"/>
          <p14:tracePt t="53618" x="5359400" y="2641600"/>
          <p14:tracePt t="53641" x="5276850" y="2660650"/>
          <p14:tracePt t="53651" x="5175250" y="2698750"/>
          <p14:tracePt t="53668" x="5048250" y="2755900"/>
          <p14:tracePt t="53685" x="4908550" y="2844800"/>
          <p14:tracePt t="53702" x="4756150" y="2946400"/>
          <p14:tracePt t="53718" x="4591050" y="3067050"/>
          <p14:tracePt t="53735" x="4445000" y="3181350"/>
          <p14:tracePt t="53752" x="4349750" y="3251200"/>
          <p14:tracePt t="53768" x="4254500" y="3321050"/>
          <p14:tracePt t="53785" x="4140200" y="3397250"/>
          <p14:tracePt t="53801" x="4025900" y="3467100"/>
          <p14:tracePt t="53818" x="3905250" y="3530600"/>
          <p14:tracePt t="53835" x="3784600" y="3575050"/>
          <p14:tracePt t="53852" x="3721100" y="3587750"/>
          <p14:tracePt t="53874" x="3683000" y="3594100"/>
          <p14:tracePt t="53885" x="3651250" y="3562350"/>
          <p14:tracePt t="53902" x="3638550" y="3511550"/>
          <p14:tracePt t="53919" x="3638550" y="3467100"/>
          <p14:tracePt t="53935" x="3644900" y="3378200"/>
          <p14:tracePt t="53952" x="3663950" y="3308350"/>
          <p14:tracePt t="53968" x="3676650" y="3244850"/>
          <p14:tracePt t="53985" x="3683000" y="3200400"/>
          <p14:tracePt t="54003" x="3689350" y="3168650"/>
          <p14:tracePt t="54018" x="3689350" y="3162300"/>
          <p14:tracePt t="54036" x="3702050" y="3162300"/>
          <p14:tracePt t="54052" x="3708400" y="3175000"/>
          <p14:tracePt t="54070" x="3714750" y="3200400"/>
          <p14:tracePt t="54085" x="3721100" y="3225800"/>
          <p14:tracePt t="54105" x="3721100" y="3244850"/>
          <p14:tracePt t="54118" x="3721100" y="3263900"/>
          <p14:tracePt t="54135" x="3721100" y="3270250"/>
          <p14:tracePt t="54152" x="3702050" y="3282950"/>
          <p14:tracePt t="54171" x="3676650" y="3302000"/>
          <p14:tracePt t="54185" x="3651250" y="3308350"/>
          <p14:tracePt t="54202" x="3606800" y="3314700"/>
          <p14:tracePt t="54218" x="3562350" y="3302000"/>
          <p14:tracePt t="54235" x="3511550" y="3282950"/>
          <p14:tracePt t="54252" x="3467100" y="3270250"/>
          <p14:tracePt t="54270" x="3429000" y="3270250"/>
          <p14:tracePt t="54285" x="3403600" y="3270250"/>
          <p14:tracePt t="54302" x="3384550" y="3270250"/>
          <p14:tracePt t="54322" x="3365500" y="3276600"/>
          <p14:tracePt t="54335" x="3352800" y="3276600"/>
          <p14:tracePt t="54352" x="3340100" y="3289300"/>
          <p14:tracePt t="54374" x="3340100" y="3302000"/>
          <p14:tracePt t="54386" x="3340100" y="3308350"/>
          <p14:tracePt t="54402" x="3352800" y="3314700"/>
          <p14:tracePt t="54419" x="3365500" y="3308350"/>
          <p14:tracePt t="54436" x="3390900" y="3295650"/>
          <p14:tracePt t="54453" x="3422650" y="3289300"/>
          <p14:tracePt t="54470" x="3467100" y="3282950"/>
          <p14:tracePt t="54486" x="3549650" y="3282950"/>
          <p14:tracePt t="54506" x="3606800" y="3302000"/>
          <p14:tracePt t="54518" x="3702050" y="3340100"/>
          <p14:tracePt t="54538" x="3784600" y="3378200"/>
          <p14:tracePt t="54552" x="3848100" y="3397250"/>
          <p14:tracePt t="54568" x="3898900" y="3403600"/>
          <p14:tracePt t="54586" x="3937000" y="3403600"/>
          <p14:tracePt t="54602" x="3962400" y="3403600"/>
          <p14:tracePt t="54622" x="3968750" y="3390900"/>
          <p14:tracePt t="54635" x="3968750" y="3384550"/>
          <p14:tracePt t="54653" x="3943350" y="3378200"/>
          <p14:tracePt t="54668" x="3905250" y="3365500"/>
          <p14:tracePt t="54687" x="3841750" y="3359150"/>
          <p14:tracePt t="54702" x="3790950" y="3359150"/>
          <p14:tracePt t="54721" x="3721100" y="3359150"/>
          <p14:tracePt t="54739" x="3644900" y="3359150"/>
          <p14:tracePt t="54752" x="3594100" y="3359150"/>
          <p14:tracePt t="54768" x="3530600" y="3359150"/>
          <p14:tracePt t="54787" x="3460750" y="3346450"/>
          <p14:tracePt t="54802" x="3422650" y="3333750"/>
          <p14:tracePt t="54818" x="3384550" y="3314700"/>
          <p14:tracePt t="54837" x="3346450" y="3295650"/>
          <p14:tracePt t="54852" x="3333750" y="3289300"/>
          <p14:tracePt t="54871" x="3321050" y="3289300"/>
          <p14:tracePt t="54888" x="3327400" y="3289300"/>
          <p14:tracePt t="54902" x="3346450" y="3282950"/>
          <p14:tracePt t="54983" x="3556000" y="3289300"/>
          <p14:tracePt t="54988" x="3562350" y="3289300"/>
          <p14:tracePt t="55002" x="3594100" y="3276600"/>
          <p14:tracePt t="55019" x="3606800" y="3276600"/>
          <p14:tracePt t="55038" x="3625850" y="3270250"/>
          <p14:tracePt t="55053" x="3663950" y="3270250"/>
          <p14:tracePt t="55068" x="3689350" y="3270250"/>
          <p14:tracePt t="55086" x="3740150" y="3289300"/>
          <p14:tracePt t="55102" x="3784600" y="3314700"/>
          <p14:tracePt t="55120" x="3835400" y="3340100"/>
          <p14:tracePt t="55138" x="3867150" y="3359150"/>
          <p14:tracePt t="55153" x="3924300" y="3390900"/>
          <p14:tracePt t="55168" x="3943350" y="3416300"/>
          <p14:tracePt t="55171" x="3949700" y="3422650"/>
          <p14:tracePt t="55186" x="3975100" y="3448050"/>
          <p14:tracePt t="55202" x="3987800" y="3479800"/>
          <p14:tracePt t="55220" x="4000500" y="3498850"/>
          <p14:tracePt t="55236" x="4006850" y="3524250"/>
          <p14:tracePt t="55252" x="4019550" y="3549650"/>
          <p14:tracePt t="55269" x="4019550" y="3556000"/>
          <p14:tracePt t="55291" x="4019550" y="3562350"/>
          <p14:tracePt t="55309" x="4013200" y="3562350"/>
          <p14:tracePt t="55318" x="4006850" y="3562350"/>
          <p14:tracePt t="55352" x="3994150" y="3556000"/>
          <p14:tracePt t="55368" x="3994150" y="3549650"/>
          <p14:tracePt t="55386" x="3994150" y="3543300"/>
          <p14:tracePt t="55402" x="3994150" y="3536950"/>
          <p14:tracePt t="55435" x="3987800" y="3536950"/>
          <p14:tracePt t="55452" x="3981450" y="3530600"/>
          <p14:tracePt t="55468" x="3975100" y="3524250"/>
          <p14:tracePt t="55486" x="3968750" y="3524250"/>
          <p14:tracePt t="55502" x="3956050" y="3530600"/>
          <p14:tracePt t="55523" x="3949700" y="3543300"/>
          <p14:tracePt t="55536" x="3943350" y="3549650"/>
          <p14:tracePt t="55552" x="3937000" y="3568700"/>
          <p14:tracePt t="55568" x="3924300" y="3587750"/>
          <p14:tracePt t="55586" x="3917950" y="3613150"/>
          <p14:tracePt t="55602" x="3898900" y="3632200"/>
          <p14:tracePt t="55619" x="3886200" y="3657600"/>
          <p14:tracePt t="55638" x="3873500" y="3676650"/>
          <p14:tracePt t="55657" x="3860800" y="3689350"/>
          <p14:tracePt t="55668" x="3848100" y="3695700"/>
          <p14:tracePt t="55686" x="3841750" y="3702050"/>
          <p14:tracePt t="55702" x="3829050" y="3708400"/>
          <p14:tracePt t="55718" x="3822700" y="3714750"/>
          <p14:tracePt t="55735" x="3810000" y="3721100"/>
          <p14:tracePt t="55755" x="3803650" y="3727450"/>
          <p14:tracePt t="55768" x="3797300" y="3727450"/>
          <p14:tracePt t="55785" x="3790950" y="3727450"/>
          <p14:tracePt t="55802" x="3784600" y="3727450"/>
          <p14:tracePt t="55818" x="3765550" y="3714750"/>
          <p14:tracePt t="55835" x="3746500" y="3695700"/>
          <p14:tracePt t="55852" x="3708400" y="3670300"/>
          <p14:tracePt t="55868" x="3619500" y="3632200"/>
          <p14:tracePt t="55885" x="3549650" y="3619500"/>
          <p14:tracePt t="55890" x="3530600" y="3619500"/>
          <p14:tracePt t="55902" x="3505200" y="3619500"/>
          <p14:tracePt t="55918" x="3435350" y="3613150"/>
          <p14:tracePt t="55935" x="3352800" y="3625850"/>
          <p14:tracePt t="55956" x="3276600" y="3651250"/>
          <p14:tracePt t="55968" x="3213100" y="3689350"/>
          <p14:tracePt t="55987" x="3168650" y="3752850"/>
          <p14:tracePt t="56002" x="3136900" y="3816350"/>
          <p14:tracePt t="56020" x="3136900" y="3879850"/>
          <p14:tracePt t="56035" x="3181350" y="3949700"/>
          <p14:tracePt t="56052" x="3308350" y="4032250"/>
          <p14:tracePt t="56068" x="3429000" y="4076700"/>
          <p14:tracePt t="56087" x="3556000" y="4095750"/>
          <p14:tracePt t="56103" x="3676650" y="4089400"/>
          <p14:tracePt t="56121" x="3778250" y="4051300"/>
          <p14:tracePt t="56135" x="3854450" y="3987800"/>
          <p14:tracePt t="56152" x="3898900" y="3911600"/>
          <p14:tracePt t="56168" x="3924300" y="3835400"/>
          <p14:tracePt t="56185" x="3917950" y="3759200"/>
          <p14:tracePt t="56202" x="3886200" y="3683000"/>
          <p14:tracePt t="56218" x="3848100" y="3638550"/>
          <p14:tracePt t="56235" x="3784600" y="3606800"/>
          <p14:tracePt t="56252" x="3702050" y="3581400"/>
          <p14:tracePt t="56270" x="3619500" y="3581400"/>
          <p14:tracePt t="56288" x="3556000" y="3606800"/>
          <p14:tracePt t="56302" x="3498850" y="3657600"/>
          <p14:tracePt t="56320" x="3467100" y="3695700"/>
          <p14:tracePt t="56335" x="3435350" y="3778250"/>
          <p14:tracePt t="56353" x="3448050" y="3873500"/>
          <p14:tracePt t="56373" x="3517900" y="3956050"/>
          <p14:tracePt t="56385" x="3606800" y="3994150"/>
          <p14:tracePt t="56402" x="3714750" y="4006850"/>
          <p14:tracePt t="56424" x="3810000" y="3981450"/>
          <p14:tracePt t="56435" x="3892550" y="3911600"/>
          <p14:tracePt t="56452" x="3924300" y="3829050"/>
          <p14:tracePt t="56468" x="3930650" y="3727450"/>
          <p14:tracePt t="56485" x="3905250" y="3683000"/>
          <p14:tracePt t="56502" x="3873500" y="3657600"/>
          <p14:tracePt t="56518" x="3803650" y="3638550"/>
          <p14:tracePt t="56535" x="3740150" y="3625850"/>
          <p14:tracePt t="56568" x="3670300" y="3594100"/>
          <p14:tracePt t="56585" x="3657600" y="3594100"/>
          <p14:tracePt t="56602" x="3644900" y="3594100"/>
          <p14:tracePt t="56621" x="3625850" y="3625850"/>
          <p14:tracePt t="56635" x="3613150" y="3657600"/>
          <p14:tracePt t="56653" x="3600450" y="3708400"/>
          <p14:tracePt t="56671" x="3600450" y="3746500"/>
          <p14:tracePt t="56685" x="3600450" y="3778250"/>
          <p14:tracePt t="56703" x="3600450" y="3790950"/>
          <p14:tracePt t="56720" x="3606800" y="3797300"/>
          <p14:tracePt t="56735" x="3619500" y="3790950"/>
          <p14:tracePt t="56752" x="3632200" y="3771900"/>
          <p14:tracePt t="56769" x="3651250" y="3727450"/>
          <p14:tracePt t="56785" x="3663950" y="3689350"/>
          <p14:tracePt t="56802" x="3683000" y="3625850"/>
          <p14:tracePt t="56821" x="3695700" y="3562350"/>
          <p14:tracePt t="56835" x="3708400" y="3492500"/>
          <p14:tracePt t="56853" x="3714750" y="3435350"/>
          <p14:tracePt t="56870" x="3721100" y="3384550"/>
          <p14:tracePt t="56885" x="3727450" y="3352800"/>
          <p14:tracePt t="56902" x="3733800" y="3327400"/>
          <p14:tracePt t="56920" x="3740150" y="3302000"/>
          <p14:tracePt t="56936" x="3752850" y="3270250"/>
          <p14:tracePt t="56952" x="3759200" y="3251200"/>
          <p14:tracePt t="56970" x="3765550" y="3225800"/>
          <p14:tracePt t="56986" x="3771900" y="3194050"/>
          <p14:tracePt t="57002" x="3771900" y="3187700"/>
          <p14:tracePt t="57020" x="3759200" y="3181350"/>
          <p14:tracePt t="57036" x="3740150" y="3168650"/>
          <p14:tracePt t="57053" x="3721100" y="3168650"/>
          <p14:tracePt t="57069" x="3708400" y="3168650"/>
          <p14:tracePt t="57086" x="3702050" y="3162300"/>
          <p14:tracePt t="57102" x="3708400" y="3155950"/>
          <p14:tracePt t="57122" x="3721100" y="3143250"/>
          <p14:tracePt t="57138" x="3752850" y="3124200"/>
          <p14:tracePt t="57157" x="3803650" y="3105150"/>
          <p14:tracePt t="57168" x="3848100" y="3098800"/>
          <p14:tracePt t="57185" x="3905250" y="3105150"/>
          <p14:tracePt t="57203" x="3949700" y="3117850"/>
          <p14:tracePt t="57219" x="3987800" y="3117850"/>
          <p14:tracePt t="57236" x="3994150" y="3105150"/>
          <p14:tracePt t="57252" x="3994150" y="3098800"/>
          <p14:tracePt t="57274" x="3975100" y="3105150"/>
          <p14:tracePt t="57285" x="3949700" y="3124200"/>
          <p14:tracePt t="57302" x="3924300" y="3143250"/>
          <p14:tracePt t="57321" x="3905250" y="3162300"/>
          <p14:tracePt t="57339" x="3898900" y="3168650"/>
          <p14:tracePt t="57352" x="3898900" y="3175000"/>
          <p14:tracePt t="57387" x="3898900" y="3181350"/>
          <p14:tracePt t="57402" x="3892550" y="3200400"/>
          <p14:tracePt t="57418" x="3886200" y="3225800"/>
          <p14:tracePt t="57435" x="3879850" y="3251200"/>
          <p14:tracePt t="57452" x="3879850" y="3263900"/>
          <p14:tracePt t="57469" x="3873500" y="3282950"/>
          <p14:tracePt t="57486" x="3873500" y="3308350"/>
          <p14:tracePt t="57502" x="3873500" y="3333750"/>
          <p14:tracePt t="57523" x="3873500" y="3365500"/>
          <p14:tracePt t="57536" x="3873500" y="3441700"/>
          <p14:tracePt t="57552" x="3873500" y="3524250"/>
          <p14:tracePt t="57568" x="3873500" y="3581400"/>
          <p14:tracePt t="57589" x="3867150" y="3663950"/>
          <p14:tracePt t="57602" x="3854450" y="3721100"/>
          <p14:tracePt t="57619" x="3848100" y="3740150"/>
          <p14:tracePt t="57637" x="3835400" y="3765550"/>
          <p14:tracePt t="57656" x="3816350" y="3778250"/>
          <p14:tracePt t="57675" x="3790950" y="3778250"/>
          <p14:tracePt t="57690" x="3771900" y="3778250"/>
          <p14:tracePt t="57702" x="3740150" y="3771900"/>
          <p14:tracePt t="57719" x="3714750" y="3765550"/>
          <p14:tracePt t="57738" x="3689350" y="3759200"/>
          <p14:tracePt t="57755" x="3651250" y="3746500"/>
          <p14:tracePt t="57768" x="3638550" y="3740150"/>
          <p14:tracePt t="57786" x="3613150" y="3721100"/>
          <p14:tracePt t="57802" x="3600450" y="3708400"/>
          <p14:tracePt t="57821" x="3594100" y="3702050"/>
          <p14:tracePt t="57836" x="3581400" y="3708400"/>
          <p14:tracePt t="57852" x="3581400" y="3721100"/>
          <p14:tracePt t="57869" x="3575050" y="3752850"/>
          <p14:tracePt t="57888" x="3581400" y="3790950"/>
          <p14:tracePt t="57903" x="3594100" y="3848100"/>
          <p14:tracePt t="57918" x="3613150" y="3892550"/>
          <p14:tracePt t="57936" x="3632200" y="3930650"/>
          <p14:tracePt t="57952" x="3670300" y="3981450"/>
          <p14:tracePt t="57970" x="3702050" y="4000500"/>
          <p14:tracePt t="57988" x="3759200" y="4000500"/>
          <p14:tracePt t="58002" x="3854450" y="3968750"/>
          <p14:tracePt t="58018" x="3917950" y="3917950"/>
          <p14:tracePt t="58038" x="3949700" y="3879850"/>
          <p14:tracePt t="58057" x="3975100" y="3822700"/>
          <p14:tracePt t="58069" x="3981450" y="3771900"/>
          <p14:tracePt t="58086" x="3962400" y="3714750"/>
          <p14:tracePt t="58102" x="3917950" y="3663950"/>
          <p14:tracePt t="58118" x="3886200" y="3651250"/>
          <p14:tracePt t="58136" x="3835400" y="3638550"/>
          <p14:tracePt t="58152" x="3765550" y="3638550"/>
          <p14:tracePt t="58169" x="3721100" y="3644900"/>
          <p14:tracePt t="58187" x="3657600" y="3670300"/>
          <p14:tracePt t="58202" x="3600450" y="3714750"/>
          <p14:tracePt t="58218" x="3562350" y="3759200"/>
          <p14:tracePt t="58236" x="3543300" y="3803650"/>
          <p14:tracePt t="58255" x="3536950" y="3848100"/>
          <p14:tracePt t="58268" x="3556000" y="3892550"/>
          <p14:tracePt t="58285" x="3594100" y="3930650"/>
          <p14:tracePt t="58307" x="3651250" y="3956050"/>
          <p14:tracePt t="58318" x="3714750" y="3968750"/>
          <p14:tracePt t="58336" x="3790950" y="3968750"/>
          <p14:tracePt t="58352" x="3848100" y="3962400"/>
          <p14:tracePt t="58368" x="3911600" y="3937000"/>
          <p14:tracePt t="58390" x="3937000" y="3898900"/>
          <p14:tracePt t="58402" x="3943350" y="3873500"/>
          <p14:tracePt t="58418" x="3937000" y="3848100"/>
          <p14:tracePt t="58435" x="3924300" y="3835400"/>
          <p14:tracePt t="58452" x="3905250" y="3829050"/>
          <p14:tracePt t="58471" x="3892550" y="3829050"/>
          <p14:tracePt t="58485" x="3879850" y="3829050"/>
          <p14:tracePt t="58502" x="3873500" y="3829050"/>
          <p14:tracePt t="58519" x="3867150" y="3841750"/>
          <p14:tracePt t="58535" x="3867150" y="3848100"/>
          <p14:tracePt t="58554" x="3860800" y="3854450"/>
          <p14:tracePt t="58570" x="3860800" y="3860800"/>
          <p14:tracePt t="58585" x="3860800" y="3867150"/>
          <p14:tracePt t="58618" x="3867150" y="3873500"/>
          <p14:tracePt t="58680" x="3867150" y="3867150"/>
          <p14:tracePt t="58692" x="3867150" y="3860800"/>
          <p14:tracePt t="58707" x="3867150" y="3854450"/>
          <p14:tracePt t="58714" x="3867150" y="3848100"/>
          <p14:tracePt t="58723" x="3867150" y="3841750"/>
          <p14:tracePt t="58735" x="3867150" y="3829050"/>
          <p14:tracePt t="58752" x="3867150" y="3810000"/>
          <p14:tracePt t="58768" x="3860800" y="3790950"/>
          <p14:tracePt t="58785" x="3854450" y="3765550"/>
          <p14:tracePt t="58802" x="3841750" y="3683000"/>
          <p14:tracePt t="58819" x="3835400" y="3581400"/>
          <p14:tracePt t="58835" x="3822700" y="3498850"/>
          <p14:tracePt t="58852" x="3810000" y="3429000"/>
          <p14:tracePt t="58868" x="3797300" y="3390900"/>
          <p14:tracePt t="58885" x="3784600" y="3378200"/>
          <p14:tracePt t="58902" x="3771900" y="3371850"/>
          <p14:tracePt t="58919" x="3759200" y="3435350"/>
          <p14:tracePt t="58935" x="3746500" y="3549650"/>
          <p14:tracePt t="58952" x="3733800" y="3600450"/>
          <p14:tracePt t="58968" x="3727450" y="3619500"/>
          <p14:tracePt t="58985" x="3727450" y="3644900"/>
          <p14:tracePt t="59002" x="3733800" y="3670300"/>
          <p14:tracePt t="59018" x="3746500" y="3695700"/>
          <p14:tracePt t="59035" x="3752850" y="3721100"/>
          <p14:tracePt t="59052" x="3765550" y="3746500"/>
          <p14:tracePt t="59068" x="3771900" y="3771900"/>
          <p14:tracePt t="59086" x="3778250" y="3784600"/>
          <p14:tracePt t="59102" x="3784600" y="3790950"/>
          <p14:tracePt t="59118" x="3784600" y="3797300"/>
          <p14:tracePt t="59135" x="3790950" y="3803650"/>
          <p14:tracePt t="59152" x="3784600" y="3803650"/>
          <p14:tracePt t="59169" x="3778250" y="3810000"/>
          <p14:tracePt t="59189" x="3759200" y="3810000"/>
          <p14:tracePt t="59202" x="3727450" y="3816350"/>
          <p14:tracePt t="59220" x="3663950" y="3835400"/>
          <p14:tracePt t="59235" x="3606800" y="3848100"/>
          <p14:tracePt t="59252" x="3562350" y="3848100"/>
          <p14:tracePt t="59269" x="3486150" y="3835400"/>
          <p14:tracePt t="59285" x="3429000" y="3816350"/>
          <p14:tracePt t="59302" x="3352800" y="3771900"/>
          <p14:tracePt t="59322" x="3282950" y="3695700"/>
          <p14:tracePt t="59335" x="3232150" y="3613150"/>
          <p14:tracePt t="59352" x="3206750" y="3536950"/>
          <p14:tracePt t="59370" x="3194050" y="3441700"/>
          <p14:tracePt t="59391" x="3194050" y="3378200"/>
          <p14:tracePt t="59405" x="3206750" y="3276600"/>
          <p14:tracePt t="59421" x="3232150" y="3225800"/>
          <p14:tracePt t="59435" x="3282950" y="3162300"/>
          <p14:tracePt t="59452" x="3340100" y="3111500"/>
          <p14:tracePt t="59469" x="3403600" y="3079750"/>
          <p14:tracePt t="59485" x="3492500" y="3060700"/>
          <p14:tracePt t="59503" x="3587750" y="3060700"/>
          <p14:tracePt t="59518" x="3632200" y="3073400"/>
          <p14:tracePt t="59535" x="3670300" y="3086100"/>
          <p14:tracePt t="59552" x="3695700" y="3105150"/>
          <p14:tracePt t="59572" x="3727450" y="3143250"/>
          <p14:tracePt t="59585" x="3752850" y="3181350"/>
          <p14:tracePt t="59602" x="3752850" y="3187700"/>
          <p14:tracePt t="59620" x="3759200" y="3194050"/>
          <p14:tracePt t="59636" x="3752850" y="3200400"/>
          <p14:tracePt t="59670" x="3746500" y="3206750"/>
          <p14:tracePt t="59686" x="3733800" y="3213100"/>
          <p14:tracePt t="59702" x="3721100" y="3213100"/>
          <p14:tracePt t="59720" x="3714750" y="3213100"/>
          <p14:tracePt t="59736" x="3708400" y="3213100"/>
          <p14:tracePt t="59752" x="3708400" y="3206750"/>
          <p14:tracePt t="59773" x="3708400" y="3200400"/>
          <p14:tracePt t="59802" x="3714750" y="3194050"/>
          <p14:tracePt t="59820" x="3721100" y="3181350"/>
          <p14:tracePt t="59841" x="3746500" y="3168650"/>
          <p14:tracePt t="59855" x="3771900" y="3162300"/>
          <p14:tracePt t="59870" x="3797300" y="3155950"/>
          <p14:tracePt t="59885" x="3835400" y="3155950"/>
          <p14:tracePt t="59903" x="3860800" y="3162300"/>
          <p14:tracePt t="59919" x="3898900" y="3175000"/>
          <p14:tracePt t="59936" x="3917950" y="3194050"/>
          <p14:tracePt t="59952" x="3937000" y="3213100"/>
          <p14:tracePt t="59970" x="3956050" y="3232150"/>
          <p14:tracePt t="59986" x="3981450" y="3257550"/>
          <p14:tracePt t="60002" x="3994150" y="3270250"/>
          <p14:tracePt t="60020" x="4025900" y="3276600"/>
          <p14:tracePt t="60036" x="4032250" y="3276600"/>
          <p14:tracePt t="60052" x="4038600" y="3270250"/>
          <p14:tracePt t="60074" x="4044950" y="3270250"/>
          <p14:tracePt t="60086" x="4051300" y="3276600"/>
          <p14:tracePt t="60120" x="4057650" y="3282950"/>
          <p14:tracePt t="60152" x="4064000" y="3282950"/>
          <p14:tracePt t="60171" x="4064000" y="3289300"/>
          <p14:tracePt t="60236" x="4064000" y="3295650"/>
          <p14:tracePt t="60308" x="4064000" y="3289300"/>
          <p14:tracePt t="60309" x="4070350" y="3289300"/>
          <p14:tracePt t="60356" x="4076700" y="3289300"/>
          <p14:tracePt t="60396" x="4076700" y="3282950"/>
          <p14:tracePt t="60433" x="4076700" y="3289300"/>
          <p14:tracePt t="60513" x="4070350" y="3289300"/>
          <p14:tracePt t="60536" x="4064000" y="3289300"/>
          <p14:tracePt t="60563" x="4057650" y="3295650"/>
          <p14:tracePt t="60578" x="4057650" y="3302000"/>
          <p14:tracePt t="60590" x="4064000" y="3302000"/>
          <p14:tracePt t="60606" x="4064000" y="3308350"/>
          <p14:tracePt t="60619" x="4070350" y="3314700"/>
          <p14:tracePt t="60653" x="4076700" y="3314700"/>
          <p14:tracePt t="60694" x="4076700" y="3308350"/>
          <p14:tracePt t="60714" x="4076700" y="3302000"/>
          <p14:tracePt t="60730" x="4076700" y="3295650"/>
          <p14:tracePt t="60760" x="4076700" y="3289300"/>
          <p14:tracePt t="60795" x="4083050" y="3289300"/>
          <p14:tracePt t="60872" x="4083050" y="3295650"/>
          <p14:tracePt t="60894" x="4083050" y="3289300"/>
          <p14:tracePt t="60930" x="4083050" y="3282950"/>
          <p14:tracePt t="60951" x="4083050" y="3276600"/>
          <p14:tracePt t="60968" x="4083050" y="3270250"/>
          <p14:tracePt t="60985" x="4076700" y="3263900"/>
          <p14:tracePt t="61002" x="4076700" y="3257550"/>
          <p14:tracePt t="61020" x="4076700" y="3251200"/>
          <p14:tracePt t="61125" x="4076700" y="3257550"/>
          <p14:tracePt t="61247" x="4083050" y="3257550"/>
          <p14:tracePt t="61310" x="4089400" y="3251200"/>
          <p14:tracePt t="61367" x="4089400" y="3257550"/>
          <p14:tracePt t="61380" x="4095750" y="3257550"/>
          <p14:tracePt t="61436" x="4102100" y="3257550"/>
          <p14:tracePt t="61458" x="4102100" y="3251200"/>
          <p14:tracePt t="61486" x="4108450" y="3244850"/>
          <p14:tracePt t="61506" x="4108450" y="3238500"/>
          <p14:tracePt t="61512" x="4114800" y="3238500"/>
          <p14:tracePt t="61530" x="4114800" y="3232150"/>
          <p14:tracePt t="61553" x="4121150" y="3232150"/>
          <p14:tracePt t="61645" x="4121150" y="3238500"/>
          <p14:tracePt t="61666" x="4121150" y="3244850"/>
          <p14:tracePt t="61688" x="4114800" y="3244850"/>
          <p14:tracePt t="61696" x="4114800" y="3251200"/>
          <p14:tracePt t="61712" x="4114800" y="3257550"/>
          <p14:tracePt t="61734" x="4114800" y="3263900"/>
          <p14:tracePt t="61746" x="4114800" y="3270250"/>
          <p14:tracePt t="61758" x="4108450" y="3270250"/>
          <p14:tracePt t="61772" x="4108450" y="3276600"/>
          <p14:tracePt t="61786" x="4102100" y="3276600"/>
          <p14:tracePt t="61802" x="4095750" y="3276600"/>
          <p14:tracePt t="61820" x="4095750" y="3282950"/>
          <p14:tracePt t="61836" x="4089400" y="3282950"/>
          <p14:tracePt t="61852" x="4083050" y="3282950"/>
          <p14:tracePt t="61870" x="4083050" y="3289300"/>
          <p14:tracePt t="61872" x="4076700" y="3289300"/>
          <p14:tracePt t="61886" x="4076700" y="3295650"/>
          <p14:tracePt t="61903" x="4070350" y="3308350"/>
          <p14:tracePt t="61919" x="4057650" y="3314700"/>
          <p14:tracePt t="61935" x="4051300" y="3321050"/>
          <p14:tracePt t="61953" x="4038600" y="3314700"/>
          <p14:tracePt t="61972" x="4019550" y="3295650"/>
          <p14:tracePt t="61985" x="4000500" y="3276600"/>
          <p14:tracePt t="62002" x="3987800" y="3244850"/>
          <p14:tracePt t="62020" x="3975100" y="3206750"/>
          <p14:tracePt t="62021" x="3968750" y="3200400"/>
          <p14:tracePt t="62035" x="3956050" y="3175000"/>
          <p14:tracePt t="62052" x="3930650" y="3136900"/>
          <p14:tracePt t="62070" x="3905250" y="3092450"/>
          <p14:tracePt t="62085" x="3879850" y="3054350"/>
          <p14:tracePt t="62106" x="3867150" y="3022600"/>
          <p14:tracePt t="62119" x="3854450" y="3003550"/>
          <p14:tracePt t="62139" x="3841750" y="2990850"/>
          <p14:tracePt t="62155" x="3822700" y="2984500"/>
          <p14:tracePt t="62169" x="3803650" y="2984500"/>
          <p14:tracePt t="62188" x="3784600" y="2984500"/>
          <p14:tracePt t="62202" x="3759200" y="2997200"/>
          <p14:tracePt t="62223" x="3733800" y="3016250"/>
          <p14:tracePt t="62239" x="3683000" y="3048000"/>
          <p14:tracePt t="62252" x="3670300" y="3054350"/>
          <p14:tracePt t="62270" x="3651250" y="3054350"/>
          <p14:tracePt t="62289" x="3632200" y="3054350"/>
          <p14:tracePt t="62303" x="3619500" y="3048000"/>
          <p14:tracePt t="62323" x="3600450" y="3041650"/>
          <p14:tracePt t="62335" x="3594100" y="3041650"/>
          <p14:tracePt t="62352" x="3581400" y="3048000"/>
          <p14:tracePt t="62374" x="3575050" y="3054350"/>
          <p14:tracePt t="62389" x="3562350" y="3054350"/>
          <p14:tracePt t="62403" x="3556000" y="3048000"/>
          <p14:tracePt t="62422" x="3549650" y="3048000"/>
          <p14:tracePt t="62452" x="3549650" y="3060700"/>
          <p14:tracePt t="62470" x="3556000" y="3073400"/>
          <p14:tracePt t="62486" x="3562350" y="3086100"/>
          <p14:tracePt t="62502" x="3575050" y="3086100"/>
          <p14:tracePt t="62520" x="3594100" y="3079750"/>
          <p14:tracePt t="62540" x="3600450" y="3079750"/>
          <p14:tracePt t="62552" x="3619500" y="3086100"/>
          <p14:tracePt t="62572" x="3632200" y="3092450"/>
          <p14:tracePt t="62591" x="3638550" y="3092450"/>
          <p14:tracePt t="62602" x="3644900" y="3086100"/>
          <p14:tracePt t="62622" x="3632200" y="3079750"/>
          <p14:tracePt t="62637" x="3619500" y="3079750"/>
          <p14:tracePt t="62652" x="3600450" y="3079750"/>
          <p14:tracePt t="62672" x="3575050" y="3073400"/>
          <p14:tracePt t="62685" x="3517900" y="3073400"/>
          <p14:tracePt t="62702" x="3473450" y="3073400"/>
          <p14:tracePt t="62720" x="3429000" y="3073400"/>
          <p14:tracePt t="62736" x="3378200" y="3067050"/>
          <p14:tracePt t="62752" x="3327400" y="3067050"/>
          <p14:tracePt t="62769" x="3295650" y="3067050"/>
          <p14:tracePt t="62786" x="3238500" y="3073400"/>
          <p14:tracePt t="62802" x="3206750" y="3086100"/>
          <p14:tracePt t="62820" x="3187700" y="3117850"/>
          <p14:tracePt t="62841" x="3181350" y="3149600"/>
          <p14:tracePt t="62854" x="3194050" y="3213100"/>
          <p14:tracePt t="62869" x="3225800" y="3263900"/>
          <p14:tracePt t="62886" x="3276600" y="3346450"/>
          <p14:tracePt t="62902" x="3327400" y="3390900"/>
          <p14:tracePt t="62923" x="3371850" y="3409950"/>
          <p14:tracePt t="62936" x="3429000" y="3403600"/>
          <p14:tracePt t="62952" x="3486150" y="3384550"/>
          <p14:tracePt t="62970" x="3549650" y="3359150"/>
          <p14:tracePt t="62986" x="3606800" y="3321050"/>
          <p14:tracePt t="63002" x="3638550" y="3295650"/>
          <p14:tracePt t="63018" x="3676650" y="3263900"/>
          <p14:tracePt t="63035" x="3702050" y="3232150"/>
          <p14:tracePt t="63052" x="3714750" y="3213100"/>
          <p14:tracePt t="63086" x="3702050" y="3213100"/>
          <p14:tracePt t="63105" x="3676650" y="3206750"/>
          <p14:tracePt t="63120" x="3657600" y="3194050"/>
          <p14:tracePt t="63138" x="3625850" y="3168650"/>
          <p14:tracePt t="63152" x="3575050" y="3136900"/>
          <p14:tracePt t="63168" x="3524250" y="3124200"/>
          <p14:tracePt t="63189" x="3492500" y="3124200"/>
          <p14:tracePt t="63202" x="3441700" y="3143250"/>
          <p14:tracePt t="63219" x="3416300" y="3162300"/>
          <p14:tracePt t="63236" x="3403600" y="3175000"/>
          <p14:tracePt t="63252" x="3403600" y="3181350"/>
          <p14:tracePt t="63269" x="3409950" y="3187700"/>
          <p14:tracePt t="63286" x="3422650" y="3194050"/>
          <p14:tracePt t="63302" x="3441700" y="3200400"/>
          <p14:tracePt t="63318" x="3460750" y="3206750"/>
          <p14:tracePt t="63336" x="3473450" y="3213100"/>
          <p14:tracePt t="63352" x="3486150" y="3213100"/>
          <p14:tracePt t="63369" x="3492500" y="3219450"/>
          <p14:tracePt t="63385" x="3498850" y="3232150"/>
          <p14:tracePt t="63402" x="3498850" y="3238500"/>
          <p14:tracePt t="63418" x="3498850" y="3251200"/>
          <p14:tracePt t="63435" x="3498850" y="3263900"/>
          <p14:tracePt t="63452" x="3492500" y="3270250"/>
          <p14:tracePt t="63495" x="3498850" y="3270250"/>
          <p14:tracePt t="63528" x="3505200" y="3263900"/>
          <p14:tracePt t="63530" x="3505200" y="3257550"/>
          <p14:tracePt t="63539" x="3511550" y="3257550"/>
          <p14:tracePt t="63552" x="3511550" y="3251200"/>
          <p14:tracePt t="63569" x="3517900" y="3244850"/>
          <p14:tracePt t="63585" x="3530600" y="3238500"/>
          <p14:tracePt t="63608" x="3543300" y="3232150"/>
          <p14:tracePt t="63618" x="3556000" y="3219450"/>
          <p14:tracePt t="63636" x="3575050" y="3206750"/>
          <p14:tracePt t="63655" x="3594100" y="3194050"/>
          <p14:tracePt t="63669" x="3613150" y="3181350"/>
          <p14:tracePt t="63685" x="3632200" y="3168650"/>
          <p14:tracePt t="63706" x="3644900" y="3162300"/>
          <p14:tracePt t="63720" x="3663950" y="3162300"/>
          <p14:tracePt t="63736" x="3676650" y="3175000"/>
          <p14:tracePt t="63752" x="3695700" y="3187700"/>
          <p14:tracePt t="63769" x="3702050" y="3200400"/>
          <p14:tracePt t="63785" x="3708400" y="3219450"/>
          <p14:tracePt t="63802" x="3721100" y="3238500"/>
          <p14:tracePt t="63819" x="3721100" y="3257550"/>
          <p14:tracePt t="63835" x="3727450" y="3276600"/>
          <p14:tracePt t="63852" x="3727450" y="3282950"/>
          <p14:tracePt t="63885" x="3733800" y="3282950"/>
          <p14:tracePt t="63920" x="3740150" y="3282950"/>
          <p14:tracePt t="63935" x="3740150" y="3276600"/>
          <p14:tracePt t="63952" x="3746500" y="3270250"/>
          <p14:tracePt t="63969" x="3746500" y="3263900"/>
          <p14:tracePt t="63986" x="3752850" y="3257550"/>
          <p14:tracePt t="64018" x="3752850" y="3251200"/>
          <p14:tracePt t="64035" x="3759200" y="3244850"/>
          <p14:tracePt t="64052" x="3759200" y="3232150"/>
          <p14:tracePt t="64068" x="3759200" y="3219450"/>
          <p14:tracePt t="64085" x="3765550" y="3206750"/>
          <p14:tracePt t="64102" x="3771900" y="3200400"/>
          <p14:tracePt t="64123" x="3771900" y="3194050"/>
          <p14:tracePt t="64135" x="3778250" y="3194050"/>
          <p14:tracePt t="64152" x="3784600" y="3187700"/>
          <p14:tracePt t="64168" x="3797300" y="3168650"/>
          <p14:tracePt t="64185" x="3803650" y="3149600"/>
          <p14:tracePt t="64202" x="3810000" y="3143250"/>
          <p14:tracePt t="64219" x="3816350" y="3136900"/>
          <p14:tracePt t="64252" x="3816350" y="3143250"/>
          <p14:tracePt t="64270" x="3816350" y="3155950"/>
          <p14:tracePt t="64302" x="3816350" y="3162300"/>
          <p14:tracePt t="64335" x="3810000" y="3168650"/>
          <p14:tracePt t="64370" x="3803650" y="3181350"/>
          <p14:tracePt t="64402" x="3797300" y="3187700"/>
          <p14:tracePt t="64420" x="3790950" y="3194050"/>
          <p14:tracePt t="64435" x="3784600" y="3200400"/>
          <p14:tracePt t="64452" x="3778250" y="3200400"/>
          <p14:tracePt t="64473" x="3771900" y="3194050"/>
          <p14:tracePt t="64487" x="3765550" y="3194050"/>
          <p14:tracePt t="64502" x="3759200" y="3194050"/>
          <p14:tracePt t="64521" x="3752850" y="3194050"/>
          <p14:tracePt t="64536" x="3752850" y="3187700"/>
          <p14:tracePt t="64545" x="3746500" y="3187700"/>
          <p14:tracePt t="64552" x="3746500" y="3181350"/>
          <p14:tracePt t="64570" x="3740150" y="3181350"/>
          <p14:tracePt t="64585" x="3740150" y="3175000"/>
          <p14:tracePt t="64603" x="3740150" y="3168650"/>
          <p14:tracePt t="64620" x="3740150" y="3162300"/>
          <p14:tracePt t="64652" x="3740150" y="3155950"/>
          <p14:tracePt t="64670" x="3740150" y="3149600"/>
          <p14:tracePt t="64712" x="3740150" y="3155950"/>
          <p14:tracePt t="64718" x="3746500" y="3155950"/>
          <p14:tracePt t="64735" x="3746500" y="3162300"/>
          <p14:tracePt t="64769" x="3752850" y="3168650"/>
          <p14:tracePt t="64786" x="3759200" y="3175000"/>
          <p14:tracePt t="64802" x="3759200" y="3187700"/>
          <p14:tracePt t="64820" x="3759200" y="3219450"/>
          <p14:tracePt t="64836" x="3765550" y="3244850"/>
          <p14:tracePt t="64852" x="3765550" y="3251200"/>
          <p14:tracePt t="64870" x="3771900" y="3257550"/>
          <p14:tracePt t="64886" x="3784600" y="3251200"/>
          <p14:tracePt t="64909" x="3790950" y="3238500"/>
          <p14:tracePt t="64922" x="3790950" y="3225800"/>
          <p14:tracePt t="64936" x="3797300" y="3213100"/>
          <p14:tracePt t="64952" x="3797300" y="3200400"/>
          <p14:tracePt t="64969" x="3797300" y="3187700"/>
          <p14:tracePt t="64986" x="3790950" y="3175000"/>
          <p14:tracePt t="65003" x="3790950" y="3168650"/>
          <p14:tracePt t="65020" x="3784600" y="3168650"/>
          <p14:tracePt t="65052" x="3784600" y="3162300"/>
          <p14:tracePt t="65085" x="3784600" y="3155950"/>
          <p14:tracePt t="65105" x="3790950" y="3149600"/>
          <p14:tracePt t="65204" x="3797300" y="3136900"/>
          <p14:tracePt t="65266" x="3797300" y="3143250"/>
          <p14:tracePt t="65288" x="3797300" y="3149600"/>
          <p14:tracePt t="65310" x="3797300" y="3155950"/>
          <p14:tracePt t="65328" x="3797300" y="3162300"/>
          <p14:tracePt t="65370" x="3803650" y="3168650"/>
          <p14:tracePt t="65390" x="3803650" y="3175000"/>
          <p14:tracePt t="65398" x="3810000" y="3175000"/>
          <p14:tracePt t="65402" x="3810000" y="3181350"/>
          <p14:tracePt t="65419" x="3810000" y="3187700"/>
          <p14:tracePt t="65435" x="3810000" y="3194050"/>
          <p14:tracePt t="65452" x="3810000" y="3206750"/>
          <p14:tracePt t="65488" x="3810000" y="3213100"/>
          <p14:tracePt t="65505" x="3816350" y="3219450"/>
          <p14:tracePt t="65519" x="3822700" y="3219450"/>
          <p14:tracePt t="65554" x="3829050" y="3219450"/>
          <p14:tracePt t="65569" x="3835400" y="3219450"/>
          <p14:tracePt t="65586" x="3835400" y="3225800"/>
          <p14:tracePt t="65605" x="3835400" y="3232150"/>
          <p14:tracePt t="65619" x="3835400" y="3238500"/>
          <p14:tracePt t="65652" x="3835400" y="3244850"/>
          <p14:tracePt t="65697" x="3835400" y="3251200"/>
          <p14:tracePt t="65828" x="3835400" y="3244850"/>
          <p14:tracePt t="65868" x="3835400" y="3238500"/>
          <p14:tracePt t="65872" x="3841750" y="3238500"/>
          <p14:tracePt t="65952" x="3848100" y="3238500"/>
          <p14:tracePt t="65968" x="3848100" y="3232150"/>
          <p14:tracePt t="65974" x="3854450" y="3232150"/>
          <p14:tracePt t="65986" x="3854450" y="3225800"/>
          <p14:tracePt t="66003" x="3867150" y="3206750"/>
          <p14:tracePt t="66019" x="3879850" y="3181350"/>
          <p14:tracePt t="66036" x="3892550" y="3155950"/>
          <p14:tracePt t="66053" x="3898900" y="3136900"/>
          <p14:tracePt t="66069" x="3898900" y="3130550"/>
          <p14:tracePt t="66102" x="3898900" y="3136900"/>
          <p14:tracePt t="66119" x="3892550" y="3143250"/>
          <p14:tracePt t="66135" x="3892550" y="3155950"/>
          <p14:tracePt t="66154" x="3886200" y="3162300"/>
          <p14:tracePt t="66169" x="3886200" y="3168650"/>
          <p14:tracePt t="66192" x="3886200" y="3175000"/>
          <p14:tracePt t="66214" x="3886200" y="3181350"/>
          <p14:tracePt t="66226" x="3886200" y="3187700"/>
          <p14:tracePt t="66235" x="3886200" y="3194050"/>
          <p14:tracePt t="66256" x="3879850" y="3200400"/>
          <p14:tracePt t="66269" x="3879850" y="3206750"/>
          <p14:tracePt t="66308" x="3886200" y="3206750"/>
          <p14:tracePt t="66379" x="3886200" y="3213100"/>
          <p14:tracePt t="66389" x="3886200" y="3219450"/>
          <p14:tracePt t="66393" x="3879850" y="3219450"/>
          <p14:tracePt t="66402" x="3879850" y="3225800"/>
          <p14:tracePt t="66420" x="3879850" y="3232150"/>
          <p14:tracePt t="66441" x="3873500" y="3244850"/>
          <p14:tracePt t="66480" x="3873500" y="3238500"/>
          <p14:tracePt t="66504" x="3879850" y="3238500"/>
          <p14:tracePt t="66524" x="3879850" y="3244850"/>
          <p14:tracePt t="66573" x="3886200" y="3244850"/>
          <p14:tracePt t="66639" x="3886200" y="3238500"/>
          <p14:tracePt t="66668" x="3892550" y="3238500"/>
          <p14:tracePt t="66686" x="3892550" y="3244850"/>
          <p14:tracePt t="66716" x="3892550" y="3251200"/>
          <p14:tracePt t="66811" x="3892550" y="3257550"/>
          <p14:tracePt t="66866" x="3892550" y="3251200"/>
          <p14:tracePt t="66922" x="3892550" y="3244850"/>
          <p14:tracePt t="66939" x="3892550" y="3238500"/>
          <p14:tracePt t="66949" x="3886200" y="3238500"/>
          <p14:tracePt t="66954" x="3886200" y="3232150"/>
          <p14:tracePt t="66969" x="3886200" y="3225800"/>
          <p14:tracePt t="66985" x="3879850" y="3219450"/>
          <p14:tracePt t="67002" x="3873500" y="3213100"/>
          <p14:tracePt t="67019" x="3860800" y="3206750"/>
          <p14:tracePt t="67038" x="3854450" y="3206750"/>
          <p14:tracePt t="67052" x="3848100" y="3206750"/>
          <p14:tracePt t="67070" x="3829050" y="3200400"/>
          <p14:tracePt t="67085" x="3822700" y="3194050"/>
          <p14:tracePt t="67103" x="3816350" y="3194050"/>
          <p14:tracePt t="67120" x="3803650" y="3194050"/>
          <p14:tracePt t="67135" x="3797300" y="3194050"/>
          <p14:tracePt t="67169" x="3797300" y="3181350"/>
          <p14:tracePt t="67186" x="3803650" y="3168650"/>
          <p14:tracePt t="67202" x="3810000" y="3162300"/>
          <p14:tracePt t="67222" x="3816350" y="3168650"/>
          <p14:tracePt t="67236" x="3829050" y="3187700"/>
          <p14:tracePt t="67252" x="3835400" y="3206750"/>
          <p14:tracePt t="67270" x="3841750" y="3225800"/>
          <p14:tracePt t="67288" x="3841750" y="3232150"/>
          <p14:tracePt t="67302" x="3841750" y="3238500"/>
          <p14:tracePt t="67320" x="3841750" y="3251200"/>
          <p14:tracePt t="67342" x="3841750" y="3257550"/>
          <p14:tracePt t="67352" x="3835400" y="3257550"/>
          <p14:tracePt t="67371" x="3829050" y="3257550"/>
          <p14:tracePt t="67387" x="3822700" y="3263900"/>
          <p14:tracePt t="67419" x="3816350" y="3270250"/>
          <p14:tracePt t="67452" x="3816350" y="3276600"/>
          <p14:tracePt t="67486" x="3816350" y="3270250"/>
          <p14:tracePt t="67520" x="3816350" y="3263900"/>
          <p14:tracePt t="67536" x="3816350" y="3257550"/>
          <p14:tracePt t="67553" x="3816350" y="3251200"/>
          <p14:tracePt t="67648" x="3816350" y="3244850"/>
          <p14:tracePt t="67662" x="3822700" y="3244850"/>
          <p14:tracePt t="67682" x="3829050" y="3251200"/>
          <p14:tracePt t="67705" x="3835400" y="3257550"/>
          <p14:tracePt t="67726" x="3841750" y="3257550"/>
          <p14:tracePt t="67736" x="3841750" y="3263900"/>
          <p14:tracePt t="67752" x="3848100" y="3263900"/>
          <p14:tracePt t="67772" x="3854450" y="3270250"/>
          <p14:tracePt t="67786" x="3854450" y="3276600"/>
          <p14:tracePt t="67820" x="3860800" y="3282950"/>
          <p14:tracePt t="67853" x="3860800" y="3289300"/>
          <p14:tracePt t="67892" x="3860800" y="3282950"/>
          <p14:tracePt t="67897" x="3860800" y="3276600"/>
          <p14:tracePt t="67920" x="3860800" y="3270250"/>
          <p14:tracePt t="67970" x="3860800" y="3276600"/>
          <p14:tracePt t="67995" x="3860800" y="3282950"/>
          <p14:tracePt t="68020" x="3860800" y="3289300"/>
          <p14:tracePt t="68093" x="3860800" y="3295650"/>
          <p14:tracePt t="68198" x="3860800" y="3289300"/>
          <p14:tracePt t="68356" x="3867150" y="3289300"/>
          <p14:tracePt t="68422" x="3873500" y="3289300"/>
          <p14:tracePt t="68476" x="3873500" y="3282950"/>
          <p14:tracePt t="68494" x="3879850" y="3282950"/>
          <p14:tracePt t="68518" x="3879850" y="3276600"/>
          <p14:tracePt t="68530" x="3886200" y="3276600"/>
          <p14:tracePt t="68548" x="3886200" y="3270250"/>
          <p14:tracePt t="68564" x="3892550" y="3270250"/>
          <p14:tracePt t="68574" x="3892550" y="3263900"/>
          <p14:tracePt t="68608" x="3898900" y="3263900"/>
          <p14:tracePt t="68623" x="3898900" y="3270250"/>
          <p14:tracePt t="68674" x="3898900" y="3276600"/>
          <p14:tracePt t="68706" x="3898900" y="3282950"/>
          <p14:tracePt t="68710" x="3905250" y="3282950"/>
          <p14:tracePt t="68718" x="3905250" y="3289300"/>
          <p14:tracePt t="68735" x="3905250" y="3295650"/>
          <p14:tracePt t="68814" x="3911600" y="3295650"/>
          <p14:tracePt t="68887" x="3911600" y="3302000"/>
          <p14:tracePt t="68941" x="3911600" y="3295650"/>
          <p14:tracePt t="68958" x="3911600" y="3289300"/>
          <p14:tracePt t="68968" x="3911600" y="3282950"/>
          <p14:tracePt t="69003" x="3911600" y="3289300"/>
          <p14:tracePt t="69018" x="3905250" y="3289300"/>
          <p14:tracePt t="69035" x="3898900" y="3302000"/>
          <p14:tracePt t="69053" x="3898900" y="3314700"/>
          <p14:tracePt t="69075" x="3892550" y="3321050"/>
          <p14:tracePt t="69085" x="3892550" y="3327400"/>
          <p14:tracePt t="69102" x="3892550" y="3333750"/>
          <p14:tracePt t="69162" x="3886200" y="3333750"/>
          <p14:tracePt t="69187" x="3886200" y="3327400"/>
          <p14:tracePt t="69231" x="3886200" y="3321050"/>
          <p14:tracePt t="69253" x="3892550" y="3321050"/>
          <p14:tracePt t="69358" x="3892550" y="3327400"/>
          <p14:tracePt t="69407" x="3892550" y="3333750"/>
          <p14:tracePt t="69437" x="3892550" y="3340100"/>
          <p14:tracePt t="69469" x="3892550" y="3346450"/>
          <p14:tracePt t="69519" x="3898900" y="3346450"/>
          <p14:tracePt t="69533" x="3898900" y="3352800"/>
          <p14:tracePt t="69540" x="3905250" y="3352800"/>
          <p14:tracePt t="69552" x="3905250" y="3359150"/>
          <p14:tracePt t="69573" x="3911600" y="3378200"/>
          <p14:tracePt t="69585" x="3911600" y="3397250"/>
          <p14:tracePt t="69602" x="3911600" y="3429000"/>
          <p14:tracePt t="69620" x="3911600" y="3467100"/>
          <p14:tracePt t="69640" x="3905250" y="3492500"/>
          <p14:tracePt t="69654" x="3892550" y="3524250"/>
          <p14:tracePt t="69670" x="3892550" y="3536950"/>
          <p14:tracePt t="69685" x="3886200" y="3562350"/>
          <p14:tracePt t="69702" x="3879850" y="3594100"/>
          <p14:tracePt t="69720" x="3873500" y="3619500"/>
          <p14:tracePt t="69736" x="3873500" y="3632200"/>
          <p14:tracePt t="69752" x="3873500" y="3657600"/>
          <p14:tracePt t="69770" x="3873500" y="3676650"/>
          <p14:tracePt t="69786" x="3873500" y="3695700"/>
          <p14:tracePt t="69802" x="3873500" y="3708400"/>
          <p14:tracePt t="69820" x="3879850" y="3714750"/>
          <p14:tracePt t="69839" x="3886200" y="3727450"/>
          <p14:tracePt t="69852" x="3886200" y="3733800"/>
          <p14:tracePt t="69869" x="3892550" y="3740150"/>
          <p14:tracePt t="69886" x="3898900" y="3746500"/>
          <p14:tracePt t="69903" x="3905250" y="3746500"/>
          <p14:tracePt t="69997" x="3911600" y="3746500"/>
          <p14:tracePt t="70158" x="3911600" y="3740150"/>
          <p14:tracePt t="70189" x="3917950" y="3740150"/>
          <p14:tracePt t="70239" x="3924300" y="3740150"/>
          <p14:tracePt t="70333" x="3930650" y="3740150"/>
          <p14:tracePt t="70373" x="3930650" y="3733800"/>
          <p14:tracePt t="70391" x="3937000" y="3733800"/>
          <p14:tracePt t="70428" x="3937000" y="3740150"/>
          <p14:tracePt t="70480" x="3937000" y="3746500"/>
          <p14:tracePt t="70491" x="3930650" y="3746500"/>
          <p14:tracePt t="70516" x="3930650" y="3752850"/>
          <p14:tracePt t="70541" x="3930650" y="3759200"/>
          <p14:tracePt t="70578" x="3924300" y="3759200"/>
          <p14:tracePt t="70582" x="3924300" y="3765550"/>
          <p14:tracePt t="70668" x="3924300" y="3759200"/>
          <p14:tracePt t="70742" x="3924300" y="3752850"/>
          <p14:tracePt t="70760" x="3930650" y="3752850"/>
          <p14:tracePt t="70826" x="3930650" y="3746500"/>
          <p14:tracePt t="71106" x="3924300" y="3746500"/>
          <p14:tracePt t="71125" x="3924300" y="3740150"/>
          <p14:tracePt t="71140" x="3930650" y="3733800"/>
          <p14:tracePt t="71152" x="3930650" y="3727450"/>
          <p14:tracePt t="71170" x="3930650" y="3721100"/>
          <p14:tracePt t="71185" x="3930650" y="3708400"/>
          <p14:tracePt t="71202" x="3924300" y="3689350"/>
          <p14:tracePt t="71222" x="3924300" y="3644900"/>
          <p14:tracePt t="71235" x="3924300" y="3568700"/>
          <p14:tracePt t="71253" x="3924300" y="3549650"/>
          <p14:tracePt t="71472" x="5549900" y="2451100"/>
          <p14:tracePt t="71481" x="5556250" y="2444750"/>
          <p14:tracePt t="71485" x="5568950" y="2444750"/>
          <p14:tracePt t="71502" x="5664200" y="2444750"/>
          <p14:tracePt t="71519" x="5740400" y="2438400"/>
          <p14:tracePt t="71536" x="5765800" y="2438400"/>
          <p14:tracePt t="71554" x="5778500" y="2444750"/>
          <p14:tracePt t="71569" x="5784850" y="2451100"/>
          <p14:tracePt t="71630" x="5803900" y="2457450"/>
          <p14:tracePt t="71632" x="5797550" y="2457450"/>
          <p14:tracePt t="71649" x="5797550" y="2463800"/>
          <p14:tracePt t="71652" x="5791200" y="2463800"/>
          <p14:tracePt t="71670" x="5791200" y="2470150"/>
          <p14:tracePt t="71686" x="5784850" y="2501900"/>
          <p14:tracePt t="71702" x="5784850" y="2533650"/>
          <p14:tracePt t="71720" x="5791200" y="2552700"/>
          <p14:tracePt t="71736" x="5803900" y="2571750"/>
          <p14:tracePt t="71752" x="5848350" y="2597150"/>
          <p14:tracePt t="71770" x="5899150" y="2616200"/>
          <p14:tracePt t="71785" x="5937250" y="2622550"/>
          <p14:tracePt t="71802" x="6007100" y="2641600"/>
          <p14:tracePt t="71819" x="6070600" y="2647950"/>
          <p14:tracePt t="71836" x="6146800" y="2667000"/>
          <p14:tracePt t="71852" x="6229350" y="2692400"/>
          <p14:tracePt t="71869" x="6318250" y="2724150"/>
          <p14:tracePt t="71887" x="6381750" y="2755900"/>
          <p14:tracePt t="71902" x="6483350" y="2800350"/>
          <p14:tracePt t="71919" x="6553200" y="2857500"/>
          <p14:tracePt t="71936" x="6616700" y="2927350"/>
          <p14:tracePt t="71952" x="6680200" y="3009900"/>
          <p14:tracePt t="71969" x="6737350" y="3079750"/>
          <p14:tracePt t="71986" x="6794500" y="3136900"/>
          <p14:tracePt t="72002" x="6851650" y="3175000"/>
          <p14:tracePt t="72019" x="6915150" y="3200400"/>
          <p14:tracePt t="72036" x="6972300" y="3213100"/>
          <p14:tracePt t="72052" x="7023100" y="3219450"/>
          <p14:tracePt t="72070" x="7067550" y="3232150"/>
          <p14:tracePt t="72087" x="7124700" y="3244850"/>
          <p14:tracePt t="72102" x="7169150" y="3251200"/>
          <p14:tracePt t="72119" x="7207250" y="3263900"/>
          <p14:tracePt t="72136" x="7245350" y="3276600"/>
          <p14:tracePt t="72152" x="7270750" y="3295650"/>
          <p14:tracePt t="72170" x="7283450" y="3308350"/>
          <p14:tracePt t="72186" x="7302500" y="3321050"/>
          <p14:tracePt t="72202" x="7315200" y="3327400"/>
          <p14:tracePt t="72220" x="7321550" y="3321050"/>
          <p14:tracePt t="72235" x="7327900" y="3314700"/>
          <p14:tracePt t="72255" x="7327900" y="3308350"/>
          <p14:tracePt t="72269" x="7327900" y="3302000"/>
          <p14:tracePt t="72286" x="7327900" y="3289300"/>
          <p14:tracePt t="72305" x="7327900" y="3270250"/>
          <p14:tracePt t="72319" x="7327900" y="3257550"/>
          <p14:tracePt t="72335" x="7327900" y="3244850"/>
          <p14:tracePt t="72352" x="7327900" y="3238500"/>
          <p14:tracePt t="72370" x="7327900" y="3232150"/>
          <p14:tracePt t="72386" x="7327900" y="3225800"/>
          <p14:tracePt t="72402" x="7321550" y="3225800"/>
          <p14:tracePt t="72435" x="7315200" y="3225800"/>
          <p14:tracePt t="72452" x="7315200" y="3232150"/>
          <p14:tracePt t="72469" x="7308850" y="3238500"/>
          <p14:tracePt t="72486" x="7308850" y="3244850"/>
          <p14:tracePt t="72519" x="7308850" y="3251200"/>
          <p14:tracePt t="72563" x="7308850" y="3257550"/>
          <p14:tracePt t="72584" x="7302500" y="3257550"/>
          <p14:tracePt t="72626" x="7296150" y="3257550"/>
          <p14:tracePt t="72653" x="7289800" y="3257550"/>
          <p14:tracePt t="72676" x="7283450" y="3257550"/>
          <p14:tracePt t="72690" x="7277100" y="3251200"/>
          <p14:tracePt t="72697" x="7270750" y="3251200"/>
          <p14:tracePt t="72706" x="7264400" y="3251200"/>
          <p14:tracePt t="72718" x="7258050" y="3251200"/>
          <p14:tracePt t="72735" x="7226300" y="3238500"/>
          <p14:tracePt t="72752" x="7194550" y="3232150"/>
          <p14:tracePt t="72769" x="7150100" y="3232150"/>
          <p14:tracePt t="72787" x="7112000" y="3238500"/>
          <p14:tracePt t="72803" x="7042150" y="3244850"/>
          <p14:tracePt t="72818" x="6978650" y="3244850"/>
          <p14:tracePt t="72835" x="6902450" y="3232150"/>
          <p14:tracePt t="72852" x="6845300" y="3213100"/>
          <p14:tracePt t="72875" x="6813550" y="3200400"/>
          <p14:tracePt t="72887" x="6781800" y="3194050"/>
          <p14:tracePt t="72902" x="6724650" y="3200400"/>
          <p14:tracePt t="72919" x="6686550" y="3238500"/>
          <p14:tracePt t="72937" x="6667500" y="3263900"/>
          <p14:tracePt t="72953" x="6654800" y="3282950"/>
          <p14:tracePt t="72970" x="6623050" y="3321050"/>
          <p14:tracePt t="72985" x="6597650" y="3346450"/>
          <p14:tracePt t="73002" x="6584950" y="3359150"/>
          <p14:tracePt t="73019" x="6578600" y="3359150"/>
          <p14:tracePt t="73035" x="6578600" y="3352800"/>
          <p14:tracePt t="73052" x="6565900" y="3346450"/>
          <p14:tracePt t="73069" x="6559550" y="3346450"/>
          <p14:tracePt t="73086" x="6553200" y="3340100"/>
          <p14:tracePt t="73103" x="6540500" y="3321050"/>
          <p14:tracePt t="73119" x="6527800" y="3308350"/>
          <p14:tracePt t="73135" x="6515100" y="3282950"/>
          <p14:tracePt t="73152" x="6508750" y="3263900"/>
          <p14:tracePt t="73169" x="6496050" y="3244850"/>
          <p14:tracePt t="73185" x="6489700" y="3232150"/>
          <p14:tracePt t="73203" x="6489700" y="3213100"/>
          <p14:tracePt t="73218" x="6489700" y="3200400"/>
          <p14:tracePt t="73236" x="6489700" y="3194050"/>
          <p14:tracePt t="73252" x="6489700" y="3187700"/>
          <p14:tracePt t="73299" x="6489700" y="3194050"/>
          <p14:tracePt t="73317" x="6489700" y="3200400"/>
          <p14:tracePt t="73335" x="6489700" y="3206750"/>
          <p14:tracePt t="73351" x="6489700" y="3213100"/>
          <p14:tracePt t="73359" x="6489700" y="3219450"/>
          <p14:tracePt t="73371" x="6489700" y="3225800"/>
          <p14:tracePt t="73392" x="6489700" y="3232150"/>
          <p14:tracePt t="73402" x="6489700" y="3257550"/>
          <p14:tracePt t="73420" x="6496050" y="3270250"/>
          <p14:tracePt t="73435" x="6496050" y="3276600"/>
          <p14:tracePt t="73452" x="6508750" y="3276600"/>
          <p14:tracePt t="73469" x="6521450" y="3276600"/>
          <p14:tracePt t="73485" x="6546850" y="3263900"/>
          <p14:tracePt t="73502" x="6572250" y="3251200"/>
          <p14:tracePt t="73520" x="6597650" y="3238500"/>
          <p14:tracePt t="73535" x="6648450" y="3219450"/>
          <p14:tracePt t="73552" x="6686550" y="3213100"/>
          <p14:tracePt t="73570" x="6731000" y="3206750"/>
          <p14:tracePt t="73586" x="6762750" y="3213100"/>
          <p14:tracePt t="73602" x="6794500" y="3225800"/>
          <p14:tracePt t="73620" x="6826250" y="3238500"/>
          <p14:tracePt t="73640" x="6838950" y="3251200"/>
          <p14:tracePt t="73653" x="6851650" y="3257550"/>
          <p14:tracePt t="73669" x="6864350" y="3257550"/>
          <p14:tracePt t="73687" x="6870700" y="3263900"/>
          <p14:tracePt t="73702" x="6877050" y="3263900"/>
          <p14:tracePt t="73719" x="6883400" y="3263900"/>
          <p14:tracePt t="73737" x="6889750" y="3270250"/>
          <p14:tracePt t="73752" x="6896100" y="3270250"/>
          <p14:tracePt t="73794" x="6902450" y="3270250"/>
          <p14:tracePt t="73845" x="6908800" y="3270250"/>
          <p14:tracePt t="73867" x="6915150" y="3270250"/>
          <p14:tracePt t="73875" x="6921500" y="3270250"/>
          <p14:tracePt t="73883" x="6927850" y="3270250"/>
          <p14:tracePt t="73887" x="6927850" y="3263900"/>
          <p14:tracePt t="73902" x="6940550" y="3263900"/>
          <p14:tracePt t="73920" x="6965950" y="3257550"/>
          <p14:tracePt t="73935" x="6985000" y="3251200"/>
          <p14:tracePt t="73953" x="7016750" y="3244850"/>
          <p14:tracePt t="73987" x="7080250" y="3232150"/>
          <p14:tracePt t="74006" x="7118350" y="3232150"/>
          <p14:tracePt t="74023" x="7137400" y="3238500"/>
          <p14:tracePt t="74038" x="7150100" y="3244850"/>
          <p14:tracePt t="74055" x="7169150" y="3251200"/>
          <p14:tracePt t="74069" x="7181850" y="3257550"/>
          <p14:tracePt t="74089" x="7194550" y="3263900"/>
          <p14:tracePt t="74102" x="7207250" y="3276600"/>
          <p14:tracePt t="74123" x="7213600" y="3276600"/>
          <p14:tracePt t="74136" x="7213600" y="3282950"/>
          <p14:tracePt t="74155" x="7219950" y="3282950"/>
          <p14:tracePt t="74169" x="7226300" y="3282950"/>
          <p14:tracePt t="74187" x="7232650" y="3282950"/>
          <p14:tracePt t="74204" x="7245350" y="3282950"/>
          <p14:tracePt t="74221" x="7251700" y="3282950"/>
          <p14:tracePt t="74235" x="7270750" y="3276600"/>
          <p14:tracePt t="74253" x="7296150" y="3276600"/>
          <p14:tracePt t="74269" x="7315200" y="3276600"/>
          <p14:tracePt t="74286" x="7340600" y="3276600"/>
          <p14:tracePt t="74303" x="7366000" y="3276600"/>
          <p14:tracePt t="74319" x="7391400" y="3276600"/>
          <p14:tracePt t="74335" x="7410450" y="3276600"/>
          <p14:tracePt t="74353" x="7429500" y="3282950"/>
          <p14:tracePt t="74369" x="7442200" y="3289300"/>
          <p14:tracePt t="74388" x="7448550" y="3295650"/>
          <p14:tracePt t="74405" x="7454900" y="3308350"/>
          <p14:tracePt t="74419" x="7461250" y="3314700"/>
          <p14:tracePt t="74455" x="7467600" y="3321050"/>
          <p14:tracePt t="74486" x="7473950" y="3321050"/>
          <p14:tracePt t="74502" x="7473950" y="3314700"/>
          <p14:tracePt t="74519" x="7473950" y="3308350"/>
          <p14:tracePt t="74535" x="7473950" y="3302000"/>
          <p14:tracePt t="74553" x="7480300" y="3289300"/>
          <p14:tracePt t="74568" x="7480300" y="3282950"/>
          <p14:tracePt t="74593" x="7486650" y="3270250"/>
          <p14:tracePt t="74604" x="7493000" y="3263900"/>
          <p14:tracePt t="74619" x="7499350" y="3257550"/>
          <p14:tracePt t="74652" x="7505700" y="3257550"/>
          <p14:tracePt t="74672" x="7512050" y="3251200"/>
          <p14:tracePt t="74689" x="7518400" y="3251200"/>
          <p14:tracePt t="74703" x="7524750" y="3251200"/>
          <p14:tracePt t="74719" x="7531100" y="3251200"/>
          <p14:tracePt t="74735" x="7531100" y="3257550"/>
          <p14:tracePt t="74754" x="7537450" y="3257550"/>
          <p14:tracePt t="74769" x="7537450" y="3263900"/>
          <p14:tracePt t="74785" x="7537450" y="3270250"/>
          <p14:tracePt t="74805" x="7537450" y="3276600"/>
          <p14:tracePt t="74818" x="7537450" y="3282950"/>
          <p14:tracePt t="74853" x="7537450" y="3289300"/>
          <p14:tracePt t="74869" x="7543800" y="3289300"/>
          <p14:tracePt t="74986" x="7550150" y="3289300"/>
          <p14:tracePt t="75044" x="7550150" y="3282950"/>
          <p14:tracePt t="75100" x="7550150" y="3276600"/>
          <p14:tracePt t="75127" x="7550150" y="3270250"/>
          <p14:tracePt t="75161" x="7550150" y="3263900"/>
          <p14:tracePt t="75177" x="7550150" y="3257550"/>
          <p14:tracePt t="75191" x="7556500" y="3251200"/>
          <p14:tracePt t="75197" x="7556500" y="3244850"/>
          <p14:tracePt t="75208" x="7556500" y="3238500"/>
          <p14:tracePt t="75219" x="7562850" y="3232150"/>
          <p14:tracePt t="75237" x="7569200" y="3225800"/>
          <p14:tracePt t="75252" x="7575550" y="3225800"/>
          <p14:tracePt t="75271" x="7581900" y="3219450"/>
          <p14:tracePt t="75285" x="7588250" y="3219450"/>
          <p14:tracePt t="75311" x="7588250" y="3225800"/>
          <p14:tracePt t="75319" x="7594600" y="3225800"/>
          <p14:tracePt t="75338" x="7594600" y="3232150"/>
          <p14:tracePt t="75352" x="7594600" y="3238500"/>
          <p14:tracePt t="75429" x="7600950" y="3251200"/>
          <p14:tracePt t="75547" x="7600950" y="3257550"/>
          <p14:tracePt t="75607" x="7594600" y="3257550"/>
          <p14:tracePt t="75694" x="7588250" y="3257550"/>
          <p14:tracePt t="75701" x="7588250" y="3251200"/>
          <p14:tracePt t="75719" x="7581900" y="3251200"/>
          <p14:tracePt t="75735" x="7575550" y="3244850"/>
          <p14:tracePt t="75753" x="7562850" y="3238500"/>
          <p14:tracePt t="75769" x="7537450" y="3232150"/>
          <p14:tracePt t="75787" x="7493000" y="3225800"/>
          <p14:tracePt t="75802" x="7429500" y="3219450"/>
          <p14:tracePt t="75819" x="7346950" y="3213100"/>
          <p14:tracePt t="75836" x="7258050" y="3213100"/>
          <p14:tracePt t="75853" x="7188200" y="3219450"/>
          <p14:tracePt t="75869" x="7080250" y="3225800"/>
          <p14:tracePt t="75886" x="6991350" y="3232150"/>
          <p14:tracePt t="75906" x="6902450" y="3232150"/>
          <p14:tracePt t="75919" x="6813550" y="3232150"/>
          <p14:tracePt t="75936" x="6731000" y="3225800"/>
          <p14:tracePt t="75952" x="6654800" y="3225800"/>
          <p14:tracePt t="75970" x="6597650" y="3213100"/>
          <p14:tracePt t="75985" x="6546850" y="3206750"/>
          <p14:tracePt t="76002" x="6508750" y="3200400"/>
          <p14:tracePt t="76020" x="6483350" y="3194050"/>
          <p14:tracePt t="76035" x="6470650" y="3187700"/>
          <p14:tracePt t="76052" x="6464300" y="3175000"/>
          <p14:tracePt t="76069" x="6464300" y="3168650"/>
          <p14:tracePt t="76085" x="6470650" y="3162300"/>
          <p14:tracePt t="76102" x="6477000" y="3155950"/>
          <p14:tracePt t="76120" x="6489700" y="3155950"/>
          <p14:tracePt t="76136" x="6502400" y="3155950"/>
          <p14:tracePt t="76153" x="6515100" y="3149600"/>
          <p14:tracePt t="76169" x="6527800" y="3149600"/>
          <p14:tracePt t="76189" x="6540500" y="3149600"/>
          <p14:tracePt t="76202" x="6546850" y="3155950"/>
          <p14:tracePt t="76220" x="6553200" y="3162300"/>
          <p14:tracePt t="76235" x="6559550" y="3181350"/>
          <p14:tracePt t="76252" x="6565900" y="3200400"/>
          <p14:tracePt t="76269" x="6578600" y="3225800"/>
          <p14:tracePt t="76287" x="6604000" y="3263900"/>
          <p14:tracePt t="76302" x="6616700" y="3289300"/>
          <p14:tracePt t="76319" x="6635750" y="3302000"/>
          <p14:tracePt t="76335" x="6654800" y="3308350"/>
          <p14:tracePt t="76353" x="6692900" y="3314700"/>
          <p14:tracePt t="76369" x="6718300" y="3314700"/>
          <p14:tracePt t="76385" x="6737350" y="3308350"/>
          <p14:tracePt t="76402" x="6750050" y="3302000"/>
          <p14:tracePt t="76419" x="6775450" y="3289300"/>
          <p14:tracePt t="76439" x="6800850" y="3276600"/>
          <p14:tracePt t="76456" x="6838950" y="3263900"/>
          <p14:tracePt t="76469" x="6864350" y="3257550"/>
          <p14:tracePt t="76489" x="6889750" y="3251200"/>
          <p14:tracePt t="76502" x="6921500" y="3244850"/>
          <p14:tracePt t="76520" x="6934200" y="3244850"/>
          <p14:tracePt t="76537" x="6959600" y="3257550"/>
          <p14:tracePt t="76558" x="6978650" y="3276600"/>
          <p14:tracePt t="76568" x="6985000" y="3282950"/>
          <p14:tracePt t="76585" x="6991350" y="3295650"/>
          <p14:tracePt t="76603" x="7004050" y="3302000"/>
          <p14:tracePt t="76619" x="7016750" y="3295650"/>
          <p14:tracePt t="76638" x="7029450" y="3295650"/>
          <p14:tracePt t="76653" x="7042150" y="3289300"/>
          <p14:tracePt t="76669" x="7067550" y="3282950"/>
          <p14:tracePt t="76690" x="7080250" y="3276600"/>
          <p14:tracePt t="76704" x="7112000" y="3263900"/>
          <p14:tracePt t="76719" x="7131050" y="3257550"/>
          <p14:tracePt t="76738" x="7169150" y="3244850"/>
          <p14:tracePt t="76753" x="7207250" y="3238500"/>
          <p14:tracePt t="76769" x="7226300" y="3238500"/>
          <p14:tracePt t="76786" x="7258050" y="3232150"/>
          <p14:tracePt t="76806" x="7277100" y="3232150"/>
          <p14:tracePt t="76819" x="7289800" y="3232150"/>
          <p14:tracePt t="76836" x="7296150" y="3232150"/>
          <p14:tracePt t="76858" x="7302500" y="3238500"/>
          <p14:tracePt t="76868" x="7302500" y="3244850"/>
          <p14:tracePt t="76886" x="7302500" y="3251200"/>
          <p14:tracePt t="76903" x="7308850" y="3251200"/>
          <p14:tracePt t="76919" x="7308850" y="3257550"/>
          <p14:tracePt t="76941" x="7315200" y="3257550"/>
          <p14:tracePt t="76954" x="7315200" y="3263900"/>
          <p14:tracePt t="76969" x="7321550" y="3263900"/>
          <p14:tracePt t="76989" x="7321550" y="3270250"/>
          <p14:tracePt t="77003" x="7327900" y="3270250"/>
          <p14:tracePt t="77019" x="7327900" y="3276600"/>
          <p14:tracePt t="77036" x="7334250" y="3276600"/>
          <p14:tracePt t="77053" x="7334250" y="3282950"/>
          <p14:tracePt t="77069" x="7340600" y="3282950"/>
          <p14:tracePt t="77088" x="7340600" y="3289300"/>
          <p14:tracePt t="77150" x="7340600" y="3295650"/>
          <p14:tracePt t="77187" x="7346950" y="3295650"/>
          <p14:tracePt t="77210" x="7346950" y="3289300"/>
          <p14:tracePt t="77227" x="7346950" y="3282950"/>
          <p14:tracePt t="77245" x="7346950" y="3276600"/>
          <p14:tracePt t="77270" x="7346950" y="3270250"/>
          <p14:tracePt t="77277" x="7346950" y="3263900"/>
          <p14:tracePt t="77285" x="7353300" y="3263900"/>
          <p14:tracePt t="77302" x="7353300" y="3251200"/>
          <p14:tracePt t="77319" x="7359650" y="3238500"/>
          <p14:tracePt t="77335" x="7372350" y="3225800"/>
          <p14:tracePt t="77353" x="7385050" y="3213100"/>
          <p14:tracePt t="77369" x="7391400" y="3206750"/>
          <p14:tracePt t="77385" x="7397750" y="3206750"/>
          <p14:tracePt t="77403" x="7404100" y="3206750"/>
          <p14:tracePt t="77419" x="7410450" y="3213100"/>
          <p14:tracePt t="77435" x="7410450" y="3219450"/>
          <p14:tracePt t="77454" x="7410450" y="3225800"/>
          <p14:tracePt t="77471" x="7410450" y="3232150"/>
          <p14:tracePt t="77506" x="7410450" y="3238500"/>
          <p14:tracePt t="77535" x="7410450" y="3244850"/>
          <p14:tracePt t="77553" x="7416800" y="3244850"/>
          <p14:tracePt t="77569" x="7416800" y="3251200"/>
          <p14:tracePt t="77723" x="7416800" y="3244850"/>
          <p14:tracePt t="77769" x="7416800" y="3238500"/>
          <p14:tracePt t="77804" x="7416800" y="3244850"/>
          <p14:tracePt t="77814" x="7410450" y="3244850"/>
          <p14:tracePt t="77840" x="7410450" y="3238500"/>
          <p14:tracePt t="77866" x="7416800" y="3232150"/>
          <p14:tracePt t="77885" x="7423150" y="3225800"/>
          <p14:tracePt t="77902" x="7423150" y="3219450"/>
          <p14:tracePt t="77921" x="7429500" y="3213100"/>
          <p14:tracePt t="77936" x="7435850" y="3206750"/>
          <p14:tracePt t="77952" x="7442200" y="3206750"/>
          <p14:tracePt t="77970" x="7461250" y="3213100"/>
          <p14:tracePt t="77985" x="7473950" y="3232150"/>
          <p14:tracePt t="78003" x="7486650" y="3251200"/>
          <p14:tracePt t="78020" x="7493000" y="3276600"/>
          <p14:tracePt t="78035" x="7493000" y="3295650"/>
          <p14:tracePt t="78052" x="7486650" y="3302000"/>
          <p14:tracePt t="78115" x="7486650" y="3295650"/>
          <p14:tracePt t="78167" x="7486650" y="3289300"/>
          <p14:tracePt t="78317" x="7480300" y="3289300"/>
          <p14:tracePt t="78367" x="7473950" y="3289300"/>
          <p14:tracePt t="78405" x="7467600" y="3289300"/>
          <p14:tracePt t="78474" x="7461250" y="3289300"/>
          <p14:tracePt t="78491" x="7461250" y="3282950"/>
          <p14:tracePt t="78513" x="7454900" y="3282950"/>
          <p14:tracePt t="78522" x="7454900" y="3276600"/>
          <p14:tracePt t="78544" x="7448550" y="3276600"/>
          <p14:tracePt t="78556" x="7442200" y="3276600"/>
          <p14:tracePt t="78573" x="7435850" y="3276600"/>
          <p14:tracePt t="78586" x="7429500" y="3276600"/>
          <p14:tracePt t="78598" x="7423150" y="3276600"/>
          <p14:tracePt t="78602" x="7423150" y="3270250"/>
          <p14:tracePt t="78622" x="7410450" y="3270250"/>
          <p14:tracePt t="78639" x="7404100" y="3276600"/>
          <p14:tracePt t="78652" x="7397750" y="3276600"/>
          <p14:tracePt t="78670" x="7391400" y="3276600"/>
          <p14:tracePt t="78687" x="7372350" y="3282950"/>
          <p14:tracePt t="78702" x="7366000" y="3276600"/>
          <p14:tracePt t="78719" x="7353300" y="3270250"/>
          <p14:tracePt t="78737" x="7327900" y="3257550"/>
          <p14:tracePt t="78752" x="7302500" y="3238500"/>
          <p14:tracePt t="78769" x="7289800" y="3225800"/>
          <p14:tracePt t="78785" x="7277100" y="3219450"/>
          <p14:tracePt t="78802" x="7270750" y="3213100"/>
          <p14:tracePt t="78820" x="7258050" y="3200400"/>
          <p14:tracePt t="78838" x="7251700" y="3194050"/>
          <p14:tracePt t="78852" x="7245350" y="3187700"/>
          <p14:tracePt t="78870" x="7239000" y="3194050"/>
          <p14:tracePt t="78886" x="7251700" y="3206750"/>
          <p14:tracePt t="78902" x="7264400" y="3219450"/>
          <p14:tracePt t="78920" x="7270750" y="3219450"/>
          <p14:tracePt t="78953" x="7277100" y="3225800"/>
          <p14:tracePt t="78969" x="7277100" y="3232150"/>
          <p14:tracePt t="79057" x="7277100" y="3238500"/>
          <p14:tracePt t="79090" x="7277100" y="3244850"/>
          <p14:tracePt t="79125" x="7277100" y="3251200"/>
          <p14:tracePt t="79178" x="7277100" y="3257550"/>
          <p14:tracePt t="79225" x="7270750" y="3257550"/>
          <p14:tracePt t="79301" x="7264400" y="3257550"/>
          <p14:tracePt t="79328" x="7258050" y="3257550"/>
          <p14:tracePt t="79377" x="7251700" y="3257550"/>
          <p14:tracePt t="79429" x="7245350" y="3257550"/>
          <p14:tracePt t="79479" x="7245350" y="3251200"/>
          <p14:tracePt t="79507" x="7239000" y="3251200"/>
          <p14:tracePt t="79537" x="7239000" y="3244850"/>
          <p14:tracePt t="79640" x="7245350" y="3244850"/>
          <p14:tracePt t="79721" x="7239000" y="3244850"/>
          <p14:tracePt t="79846" x="7239000" y="3251200"/>
          <p14:tracePt t="79849" x="7232650" y="3251200"/>
          <p14:tracePt t="79885" x="7226300" y="3251200"/>
          <p14:tracePt t="79907" x="7219950" y="3251200"/>
          <p14:tracePt t="79919" x="7213600" y="3251200"/>
          <p14:tracePt t="79935" x="7200900" y="3257550"/>
          <p14:tracePt t="79953" x="7175500" y="3257550"/>
          <p14:tracePt t="79969" x="7156450" y="3263900"/>
          <p14:tracePt t="79985" x="7131050" y="3263900"/>
          <p14:tracePt t="80003" x="7105650" y="3263900"/>
          <p14:tracePt t="80019" x="7073900" y="3257550"/>
          <p14:tracePt t="80036" x="7035800" y="3257550"/>
          <p14:tracePt t="80053" x="6985000" y="3251200"/>
          <p14:tracePt t="80075" x="6946900" y="3251200"/>
          <p14:tracePt t="80086" x="6896100" y="3244850"/>
          <p14:tracePt t="80103" x="6826250" y="3244850"/>
          <p14:tracePt t="80119" x="6756400" y="3244850"/>
          <p14:tracePt t="80136" x="6686550" y="3251200"/>
          <p14:tracePt t="80154" x="6623050" y="3263900"/>
          <p14:tracePt t="80169" x="6540500" y="3276600"/>
          <p14:tracePt t="80185" x="6477000" y="3289300"/>
          <p14:tracePt t="80204" x="6432550" y="3295650"/>
          <p14:tracePt t="80219" x="6381750" y="3295650"/>
          <p14:tracePt t="80236" x="6324600" y="3295650"/>
          <p14:tracePt t="80252" x="6267450" y="3295650"/>
          <p14:tracePt t="80269" x="6216650" y="3289300"/>
          <p14:tracePt t="80286" x="6153150" y="3276600"/>
          <p14:tracePt t="80303" x="6057900" y="3263900"/>
          <p14:tracePt t="80319" x="5975350" y="3257550"/>
          <p14:tracePt t="80341" x="5899150" y="3244850"/>
          <p14:tracePt t="80353" x="5816600" y="3232150"/>
          <p14:tracePt t="80373" x="5734050" y="3213100"/>
          <p14:tracePt t="80385" x="5651500" y="3200400"/>
          <p14:tracePt t="80402" x="5568950" y="3187700"/>
          <p14:tracePt t="80419" x="5511800" y="3175000"/>
          <p14:tracePt t="80437" x="5410200" y="3155950"/>
          <p14:tracePt t="80453" x="5327650" y="3143250"/>
          <p14:tracePt t="80471" x="5213350" y="3130550"/>
          <p14:tracePt t="80486" x="5175250" y="3130550"/>
          <p14:tracePt t="80502" x="5073650" y="3130550"/>
          <p14:tracePt t="80525" x="4959350" y="3130550"/>
          <p14:tracePt t="80535" x="4876800" y="3130550"/>
          <p14:tracePt t="80552" x="4819650" y="3130550"/>
          <p14:tracePt t="80569" x="4705350" y="3143250"/>
          <p14:tracePt t="80586" x="4635500" y="3149600"/>
          <p14:tracePt t="80602" x="4552950" y="3155950"/>
          <p14:tracePt t="80624" x="4451350" y="3162300"/>
          <p14:tracePt t="80636" x="4375150" y="3162300"/>
          <p14:tracePt t="80652" x="4305300" y="3162300"/>
          <p14:tracePt t="80669" x="4235450" y="3162300"/>
          <p14:tracePt t="80686" x="4171950" y="3168650"/>
          <p14:tracePt t="80702" x="4108450" y="3168650"/>
          <p14:tracePt t="80719" x="4044950" y="3168650"/>
          <p14:tracePt t="80738" x="3987800" y="3175000"/>
          <p14:tracePt t="80752" x="3930650" y="3181350"/>
          <p14:tracePt t="80769" x="3879850" y="3181350"/>
          <p14:tracePt t="80785" x="3829050" y="3187700"/>
          <p14:tracePt t="80802" x="3784600" y="3200400"/>
          <p14:tracePt t="80819" x="3740150" y="3206750"/>
          <p14:tracePt t="80836" x="3702050" y="3213100"/>
          <p14:tracePt t="80852" x="3670300" y="3219450"/>
          <p14:tracePt t="80870" x="3638550" y="3219450"/>
          <p14:tracePt t="80889" x="3613150" y="3225800"/>
          <p14:tracePt t="80902" x="3600450" y="3225800"/>
          <p14:tracePt t="80919" x="3587750" y="3225800"/>
          <p14:tracePt t="80937" x="3581400" y="3225800"/>
          <p14:tracePt t="80973" x="3587750" y="3225800"/>
          <p14:tracePt t="80997" x="3587750" y="3219450"/>
          <p14:tracePt t="81089" x="3594100" y="3219450"/>
          <p14:tracePt t="81147" x="3600450" y="3219450"/>
          <p14:tracePt t="81159" x="3600450" y="3213100"/>
          <p14:tracePt t="81235" x="3594100" y="3213100"/>
          <p14:tracePt t="81242" x="3594100" y="3219450"/>
          <p14:tracePt t="81283" x="3587750" y="3219450"/>
          <p14:tracePt t="81307" x="3581400" y="3219450"/>
          <p14:tracePt t="81317" x="3575050" y="3225800"/>
          <p14:tracePt t="81326" x="3568700" y="3225800"/>
          <p14:tracePt t="81336" x="3562350" y="3225800"/>
          <p14:tracePt t="81357" x="3536950" y="3225800"/>
          <p14:tracePt t="81369" x="3505200" y="3232150"/>
          <p14:tracePt t="81385" x="3473450" y="3232150"/>
          <p14:tracePt t="81402" x="3448050" y="3232150"/>
          <p14:tracePt t="81423" x="3409950" y="3232150"/>
          <p14:tracePt t="81437" x="3352800" y="3238500"/>
          <p14:tracePt t="81452" x="3321050" y="3238500"/>
          <p14:tracePt t="81469" x="3270250" y="3244850"/>
          <p14:tracePt t="81489" x="3213100" y="3251200"/>
          <p14:tracePt t="81502" x="3155950" y="3263900"/>
          <p14:tracePt t="81519" x="3092450" y="3270250"/>
          <p14:tracePt t="81536" x="3041650" y="3276600"/>
          <p14:tracePt t="81554" x="2997200" y="3289300"/>
          <p14:tracePt t="81569" x="2959100" y="3302000"/>
          <p14:tracePt t="81586" x="2921000" y="3308350"/>
          <p14:tracePt t="81603" x="2889250" y="3314700"/>
          <p14:tracePt t="81620" x="2876550" y="3314700"/>
          <p14:tracePt t="81641" x="2863850" y="3308350"/>
          <p14:tracePt t="81669" x="2863850" y="3302000"/>
          <p14:tracePt t="81687" x="2870200" y="3302000"/>
          <p14:tracePt t="81720" x="2876550" y="3302000"/>
          <p14:tracePt t="81745" x="2876550" y="3295650"/>
          <p14:tracePt t="81779" x="2876550" y="3289300"/>
          <p14:tracePt t="81783" x="2882900" y="3289300"/>
          <p14:tracePt t="81794" x="2882900" y="3282950"/>
          <p14:tracePt t="81815" x="2882900" y="3276600"/>
          <p14:tracePt t="81828" x="2889250" y="3270250"/>
          <p14:tracePt t="81849" x="2895600" y="3270250"/>
          <p14:tracePt t="81858" x="2901950" y="3270250"/>
          <p14:tracePt t="81871" x="2908300" y="3263900"/>
          <p14:tracePt t="81888" x="2921000" y="3263900"/>
          <p14:tracePt t="81904" x="2946400" y="3257550"/>
          <p14:tracePt t="81919" x="2965450" y="3257550"/>
          <p14:tracePt t="81938" x="2997200" y="3257550"/>
          <p14:tracePt t="81953" x="3041650" y="3251200"/>
          <p14:tracePt t="81969" x="3092450" y="3251200"/>
          <p14:tracePt t="81987" x="3143250" y="3244850"/>
          <p14:tracePt t="82003" x="3206750" y="3238500"/>
          <p14:tracePt t="82019" x="3270250" y="3238500"/>
          <p14:tracePt t="82037" x="3321050" y="3232150"/>
          <p14:tracePt t="82053" x="3371850" y="3225800"/>
          <p14:tracePt t="82074" x="3409950" y="3219450"/>
          <p14:tracePt t="82087" x="3448050" y="3219450"/>
          <p14:tracePt t="82103" x="3479800" y="3219450"/>
          <p14:tracePt t="82119" x="3505200" y="3219450"/>
          <p14:tracePt t="82140" x="3517900" y="3225800"/>
          <p14:tracePt t="82158" x="3556000" y="3232150"/>
          <p14:tracePt t="82169" x="3562350" y="3238500"/>
          <p14:tracePt t="82186" x="3575050" y="3238500"/>
          <p14:tracePt t="82203" x="3587750" y="3238500"/>
          <p14:tracePt t="82222" x="3600450" y="3244850"/>
          <p14:tracePt t="82253" x="3606800" y="3251200"/>
          <p14:tracePt t="82272" x="3606800" y="3257550"/>
          <p14:tracePt t="82289" x="3613150" y="3257550"/>
          <p14:tracePt t="82303" x="3613150" y="3263900"/>
          <p14:tracePt t="82476" x="3606800" y="3263900"/>
          <p14:tracePt t="82558" x="3606800" y="3257550"/>
          <p14:tracePt t="82603" x="3606800" y="3251200"/>
          <p14:tracePt t="82607" x="3600450" y="3251200"/>
          <p14:tracePt t="82751" x="3600450" y="3257550"/>
          <p14:tracePt t="82849" x="3600450" y="3263900"/>
          <p14:tracePt t="82911" x="3594100" y="3263900"/>
          <p14:tracePt t="83008" x="3594100" y="3270250"/>
          <p14:tracePt t="83159" x="3594100" y="3263900"/>
          <p14:tracePt t="83195" x="3594100" y="3257550"/>
          <p14:tracePt t="83217" x="3600450" y="3257550"/>
          <p14:tracePt t="83243" x="3606800" y="3257550"/>
          <p14:tracePt t="83262" x="3613150" y="3257550"/>
          <p14:tracePt t="83266" x="3619500" y="3257550"/>
          <p14:tracePt t="83269" x="3625850" y="3263900"/>
          <p14:tracePt t="83285" x="3657600" y="3263900"/>
          <p14:tracePt t="83303" x="3714750" y="3263900"/>
          <p14:tracePt t="83319" x="3816350" y="3251200"/>
          <p14:tracePt t="83338" x="3943350" y="3232150"/>
          <p14:tracePt t="83352" x="4095750" y="3200400"/>
          <p14:tracePt t="83370" x="4260850" y="3175000"/>
          <p14:tracePt t="83385" x="4438650" y="3149600"/>
          <p14:tracePt t="83403" x="4629150" y="3124200"/>
          <p14:tracePt t="83427" x="4857750" y="3098800"/>
          <p14:tracePt t="83435" x="4997450" y="3073400"/>
          <p14:tracePt t="83452" x="5175250" y="3035300"/>
          <p14:tracePt t="83469" x="5346700" y="3003550"/>
          <p14:tracePt t="83486" x="5511800" y="2971800"/>
          <p14:tracePt t="83502" x="5683250" y="2946400"/>
          <p14:tracePt t="83519" x="5854700" y="2921000"/>
          <p14:tracePt t="83538" x="6032500" y="2901950"/>
          <p14:tracePt t="83552" x="6203950" y="2882900"/>
          <p14:tracePt t="83569" x="6375400" y="2876550"/>
          <p14:tracePt t="83592" x="6534150" y="2870200"/>
          <p14:tracePt t="83605" x="6711950" y="2870200"/>
          <p14:tracePt t="83619" x="6794500" y="2876550"/>
          <p14:tracePt t="83638" x="6883400" y="2895600"/>
          <p14:tracePt t="83652" x="6953250" y="2914650"/>
          <p14:tracePt t="83669" x="6991350" y="2940050"/>
          <p14:tracePt t="83686" x="6997700" y="2959100"/>
          <p14:tracePt t="83702" x="6978650" y="2990850"/>
          <p14:tracePt t="83719" x="6934200" y="3016250"/>
          <p14:tracePt t="83739" x="6889750" y="3048000"/>
          <p14:tracePt t="83752" x="6851650" y="3079750"/>
          <p14:tracePt t="83769" x="6826250" y="3105150"/>
          <p14:tracePt t="83787" x="6800850" y="3130550"/>
          <p14:tracePt t="83802" x="6794500" y="3136900"/>
          <p14:tracePt t="83819" x="6788150" y="3143250"/>
          <p14:tracePt t="83839" x="6775450" y="3149600"/>
          <p14:tracePt t="83857" x="6769100" y="3149600"/>
          <p14:tracePt t="83869" x="6750050" y="3143250"/>
          <p14:tracePt t="83886" x="6731000" y="3136900"/>
          <p14:tracePt t="83902" x="6718300" y="3124200"/>
          <p14:tracePt t="83919" x="6699250" y="3117850"/>
          <p14:tracePt t="83937" x="6673850" y="3105150"/>
          <p14:tracePt t="83952" x="6654800" y="3098800"/>
          <p14:tracePt t="83969" x="6635750" y="3098800"/>
          <p14:tracePt t="83989" x="6616700" y="3098800"/>
          <p14:tracePt t="84001" x="6591300" y="3105150"/>
          <p14:tracePt t="84006" x="6591300" y="3111500"/>
          <p14:tracePt t="84019" x="6572250" y="3117850"/>
          <p14:tracePt t="84021" x="6565900" y="3117850"/>
          <p14:tracePt t="84040" x="6540500" y="3124200"/>
          <p14:tracePt t="84052" x="6521450" y="3130550"/>
          <p14:tracePt t="84069" x="6502400" y="3136900"/>
          <p14:tracePt t="84090" x="6477000" y="3136900"/>
          <p14:tracePt t="84108" x="6451600" y="3136900"/>
          <p14:tracePt t="84119" x="6432550" y="3143250"/>
          <p14:tracePt t="84138" x="6400800" y="3155950"/>
          <p14:tracePt t="84155" x="6388100" y="3168650"/>
          <p14:tracePt t="84169" x="6375400" y="3194050"/>
          <p14:tracePt t="84189" x="6375400" y="3232150"/>
          <p14:tracePt t="84203" x="6369050" y="3270250"/>
          <p14:tracePt t="84219" x="6375400" y="3295650"/>
          <p14:tracePt t="84237" x="6388100" y="3314700"/>
          <p14:tracePt t="84253" x="6413500" y="3333750"/>
          <p14:tracePt t="84269" x="6438900" y="3346450"/>
          <p14:tracePt t="84289" x="6477000" y="3365500"/>
          <p14:tracePt t="84306" x="6527800" y="3390900"/>
          <p14:tracePt t="84319" x="6559550" y="3397250"/>
          <p14:tracePt t="84338" x="6623050" y="3403600"/>
          <p14:tracePt t="84353" x="6673850" y="3397250"/>
          <p14:tracePt t="84369" x="6705600" y="3384550"/>
          <p14:tracePt t="84387" x="6737350" y="3352800"/>
          <p14:tracePt t="84406" x="6762750" y="3308350"/>
          <p14:tracePt t="84424" x="6769100" y="3263900"/>
          <p14:tracePt t="84438" x="6769100" y="3225800"/>
          <p14:tracePt t="84454" x="6762750" y="3181350"/>
          <p14:tracePt t="84470" x="6750050" y="3162300"/>
          <p14:tracePt t="84485" x="6724650" y="3136900"/>
          <p14:tracePt t="84503" x="6673850" y="3117850"/>
          <p14:tracePt t="84519" x="6642100" y="3105150"/>
          <p14:tracePt t="84537" x="6584950" y="3098800"/>
          <p14:tracePt t="84553" x="6534150" y="3098800"/>
          <p14:tracePt t="84569" x="6489700" y="3105150"/>
          <p14:tracePt t="84587" x="6451600" y="3117850"/>
          <p14:tracePt t="84603" x="6426200" y="3136900"/>
          <p14:tracePt t="84619" x="6407150" y="3162300"/>
          <p14:tracePt t="84637" x="6400800" y="3194050"/>
          <p14:tracePt t="84653" x="6400800" y="3232150"/>
          <p14:tracePt t="84669" x="6413500" y="3263900"/>
          <p14:tracePt t="84687" x="6438900" y="3295650"/>
          <p14:tracePt t="84703" x="6477000" y="3333750"/>
          <p14:tracePt t="84719" x="6527800" y="3359150"/>
          <p14:tracePt t="84736" x="6572250" y="3365500"/>
          <p14:tracePt t="84753" x="6635750" y="3359150"/>
          <p14:tracePt t="84769" x="6680200" y="3340100"/>
          <p14:tracePt t="84786" x="6705600" y="3314700"/>
          <p14:tracePt t="84803" x="6731000" y="3263900"/>
          <p14:tracePt t="84819" x="6737350" y="3225800"/>
          <p14:tracePt t="84836" x="6731000" y="3200400"/>
          <p14:tracePt t="84853" x="6692900" y="3168650"/>
          <p14:tracePt t="84869" x="6654800" y="3143250"/>
          <p14:tracePt t="84887" x="6629400" y="3130550"/>
          <p14:tracePt t="84906" x="6540500" y="3105150"/>
          <p14:tracePt t="84921" x="6496050" y="3117850"/>
          <p14:tracePt t="84938" x="6477000" y="3136900"/>
          <p14:tracePt t="84953" x="6457950" y="3162300"/>
          <p14:tracePt t="84969" x="6445250" y="3194050"/>
          <p14:tracePt t="84986" x="6438900" y="3225800"/>
          <p14:tracePt t="85002" x="6457950" y="3282950"/>
          <p14:tracePt t="85019" x="6508750" y="3340100"/>
          <p14:tracePt t="85036" x="6546850" y="3352800"/>
          <p14:tracePt t="85053" x="6591300" y="3359150"/>
          <p14:tracePt t="85069" x="6635750" y="3352800"/>
          <p14:tracePt t="85086" x="6680200" y="3327400"/>
          <p14:tracePt t="85109" x="6699250" y="3289300"/>
          <p14:tracePt t="85119" x="6705600" y="3251200"/>
          <p14:tracePt t="85136" x="6705600" y="3225800"/>
          <p14:tracePt t="85153" x="6692900" y="3200400"/>
          <p14:tracePt t="85170" x="6680200" y="3187700"/>
          <p14:tracePt t="85186" x="6667500" y="3187700"/>
          <p14:tracePt t="85206" x="6661150" y="3194050"/>
          <p14:tracePt t="85219" x="6648450" y="3200400"/>
          <p14:tracePt t="85236" x="6635750" y="3213100"/>
          <p14:tracePt t="85253" x="6629400" y="3225800"/>
          <p14:tracePt t="85269" x="6623050" y="3238500"/>
          <p14:tracePt t="85285" x="6623050" y="3244850"/>
          <p14:tracePt t="85303" x="6623050" y="3257550"/>
          <p14:tracePt t="85319" x="6629400" y="3263900"/>
          <p14:tracePt t="85336" x="6635750" y="3270250"/>
          <p14:tracePt t="85352" x="6648450" y="3282950"/>
          <p14:tracePt t="85374" x="6661150" y="3289300"/>
          <p14:tracePt t="85386" x="6673850" y="3295650"/>
          <p14:tracePt t="85402" x="6686550" y="3295650"/>
          <p14:tracePt t="85426" x="6705600" y="3295650"/>
          <p14:tracePt t="85436" x="6718300" y="3295650"/>
          <p14:tracePt t="85452" x="6731000" y="3295650"/>
          <p14:tracePt t="85469" x="6756400" y="3289300"/>
          <p14:tracePt t="85487" x="6781800" y="3289300"/>
          <p14:tracePt t="85502" x="6826250" y="3276600"/>
          <p14:tracePt t="85524" x="6858000" y="3270250"/>
          <p14:tracePt t="85538" x="6883400" y="3270250"/>
          <p14:tracePt t="85552" x="6908800" y="3263900"/>
          <p14:tracePt t="85569" x="6927850" y="3263900"/>
          <p14:tracePt t="85585" x="6946900" y="3257550"/>
          <p14:tracePt t="85658" x="6978650" y="3295650"/>
          <p14:tracePt t="85669" x="6978650" y="3302000"/>
          <p14:tracePt t="85686" x="6978650" y="3314700"/>
          <p14:tracePt t="85702" x="6978650" y="3321050"/>
          <p14:tracePt t="85719" x="6978650" y="3327400"/>
          <p14:tracePt t="85738" x="6985000" y="3333750"/>
          <p14:tracePt t="85793" x="6991350" y="3333750"/>
          <p14:tracePt t="85801" x="6991350" y="3340100"/>
          <p14:tracePt t="85890" x="6991350" y="3333750"/>
          <p14:tracePt t="85911" x="6985000" y="3333750"/>
          <p14:tracePt t="85917" x="6985000" y="3327400"/>
          <p14:tracePt t="85941" x="6985000" y="3321050"/>
          <p14:tracePt t="85956" x="6978650" y="3314700"/>
          <p14:tracePt t="85970" x="6978650" y="3308350"/>
          <p14:tracePt t="85985" x="6978650" y="3302000"/>
          <p14:tracePt t="86002" x="6972300" y="3295650"/>
          <p14:tracePt t="86019" x="6965950" y="3289300"/>
          <p14:tracePt t="86036" x="6959600" y="3276600"/>
          <p14:tracePt t="86052" x="6946900" y="3263900"/>
          <p14:tracePt t="86070" x="6940550" y="3257550"/>
          <p14:tracePt t="86087" x="6934200" y="3251200"/>
          <p14:tracePt t="86102" x="6921500" y="3251200"/>
          <p14:tracePt t="86135" x="6915150" y="3257550"/>
          <p14:tracePt t="86169" x="6908800" y="3263900"/>
          <p14:tracePt t="86202" x="6908800" y="3270250"/>
          <p14:tracePt t="86219" x="6908800" y="3276600"/>
          <p14:tracePt t="86238" x="6915150" y="3276600"/>
          <p14:tracePt t="86252" x="6921500" y="3276600"/>
          <p14:tracePt t="86269" x="6927850" y="3270250"/>
          <p14:tracePt t="86287" x="6940550" y="3270250"/>
          <p14:tracePt t="86322" x="6946900" y="3276600"/>
          <p14:tracePt t="86378" x="6946900" y="3282950"/>
          <p14:tracePt t="86445" x="6946900" y="3289300"/>
          <p14:tracePt t="86475" x="6946900" y="3295650"/>
          <p14:tracePt t="86513" x="6946900" y="3302000"/>
          <p14:tracePt t="86521" x="6940550" y="3302000"/>
          <p14:tracePt t="86679" x="6934200" y="3302000"/>
          <p14:tracePt t="86724" x="6927850" y="3302000"/>
          <p14:tracePt t="86736" x="6927850" y="3295650"/>
          <p14:tracePt t="86742" x="6921500" y="3295650"/>
          <p14:tracePt t="86768" x="6915150" y="3295650"/>
          <p14:tracePt t="86779" x="6908800" y="3295650"/>
          <p14:tracePt t="86786" x="6908800" y="3289300"/>
          <p14:tracePt t="86803" x="6889750" y="3289300"/>
          <p14:tracePt t="86819" x="6870700" y="3282950"/>
          <p14:tracePt t="86840" x="6845300" y="3282950"/>
          <p14:tracePt t="86854" x="6800850" y="3276600"/>
          <p14:tracePt t="86869" x="6762750" y="3270250"/>
          <p14:tracePt t="86890" x="6686550" y="3263900"/>
          <p14:tracePt t="86902" x="6629400" y="3263900"/>
          <p14:tracePt t="86919" x="6527800" y="3257550"/>
          <p14:tracePt t="86936" x="6432550" y="3257550"/>
          <p14:tracePt t="86956" x="6280150" y="3257550"/>
          <p14:tracePt t="86974" x="6197600" y="3257550"/>
          <p14:tracePt t="86987" x="6057900" y="3270250"/>
          <p14:tracePt t="87007" x="5937250" y="3282950"/>
          <p14:tracePt t="87019" x="5842000" y="3289300"/>
          <p14:tracePt t="87037" x="5670550" y="3308350"/>
          <p14:tracePt t="87059" x="5556250" y="3321050"/>
          <p14:tracePt t="87069" x="5435600" y="3333750"/>
          <p14:tracePt t="87087" x="5340350" y="3333750"/>
          <p14:tracePt t="87106" x="5194300" y="3333750"/>
          <p14:tracePt t="87119" x="5099050" y="3333750"/>
          <p14:tracePt t="87138" x="4940300" y="3340100"/>
          <p14:tracePt t="87153" x="4806950" y="3346450"/>
          <p14:tracePt t="87169" x="4679950" y="3340100"/>
          <p14:tracePt t="87187" x="4578350" y="3340100"/>
          <p14:tracePt t="87203" x="4419600" y="3346450"/>
          <p14:tracePt t="87219" x="4286250" y="3352800"/>
          <p14:tracePt t="87239" x="4159250" y="3359150"/>
          <p14:tracePt t="87254" x="4032250" y="3365500"/>
          <p14:tracePt t="87273" x="3911600" y="3371850"/>
          <p14:tracePt t="87286" x="3822700" y="3378200"/>
          <p14:tracePt t="87303" x="3683000" y="3397250"/>
          <p14:tracePt t="87319" x="3562350" y="3409950"/>
          <p14:tracePt t="87338" x="3486150" y="3422650"/>
          <p14:tracePt t="87353" x="3352800" y="3441700"/>
          <p14:tracePt t="87374" x="3257550" y="3460750"/>
          <p14:tracePt t="87385" x="3194050" y="3467100"/>
          <p14:tracePt t="87405" x="3086100" y="3473450"/>
          <p14:tracePt t="87419" x="3016250" y="3473450"/>
          <p14:tracePt t="87436" x="2971800" y="3473450"/>
          <p14:tracePt t="87453" x="2933700" y="3467100"/>
          <p14:tracePt t="87469" x="2895600" y="3460750"/>
          <p14:tracePt t="87488" x="2870200" y="3448050"/>
          <p14:tracePt t="87504" x="2844800" y="3429000"/>
          <p14:tracePt t="87519" x="2838450" y="3416300"/>
          <p14:tracePt t="87537" x="2832100" y="3403600"/>
          <p14:tracePt t="87553" x="2838450" y="3384550"/>
          <p14:tracePt t="87569" x="2851150" y="3371850"/>
          <p14:tracePt t="87586" x="2863850" y="3365500"/>
          <p14:tracePt t="87603" x="2876550" y="3359150"/>
          <p14:tracePt t="87619" x="2882900" y="3359150"/>
          <p14:tracePt t="87636" x="2895600" y="3359150"/>
          <p14:tracePt t="87653" x="2901950" y="3359150"/>
          <p14:tracePt t="87669" x="2908300" y="3359150"/>
          <p14:tracePt t="87686" x="2908300" y="3352800"/>
          <p14:tracePt t="87769" x="2901950" y="3352800"/>
          <p14:tracePt t="87793" x="2895600" y="3352800"/>
          <p14:tracePt t="87825" x="2889250" y="3352800"/>
          <p14:tracePt t="87863" x="2889250" y="3346450"/>
          <p14:tracePt t="87915" x="2895600" y="3340100"/>
          <p14:tracePt t="87938" x="2901950" y="3340100"/>
          <p14:tracePt t="87952" x="2908300" y="3333750"/>
          <p14:tracePt t="87969" x="2927350" y="3327400"/>
          <p14:tracePt t="87986" x="2946400" y="3321050"/>
          <p14:tracePt t="88002" x="2978150" y="3308350"/>
          <p14:tracePt t="88019" x="2997200" y="3302000"/>
          <p14:tracePt t="88036" x="3022600" y="3295650"/>
          <p14:tracePt t="88052" x="3035300" y="3289300"/>
          <p14:tracePt t="88069" x="3041650" y="3289300"/>
          <p14:tracePt t="88103" x="3041650" y="3295650"/>
          <p14:tracePt t="88119" x="3041650" y="3302000"/>
          <p14:tracePt t="88136" x="3041650" y="3308350"/>
          <p14:tracePt t="88153" x="3035300" y="3314700"/>
          <p14:tracePt t="88213" x="3035300" y="3321050"/>
          <p14:tracePt t="88243" x="3041650" y="3321050"/>
          <p14:tracePt t="88263" x="3048000" y="3321050"/>
          <p14:tracePt t="88276" x="3054350" y="3321050"/>
          <p14:tracePt t="88285" x="3060700" y="3321050"/>
          <p14:tracePt t="88303" x="3079750" y="3314700"/>
          <p14:tracePt t="88319" x="3117850" y="3314700"/>
          <p14:tracePt t="88336" x="3155950" y="3308350"/>
          <p14:tracePt t="88353" x="3206750" y="3302000"/>
          <p14:tracePt t="88374" x="3257550" y="3302000"/>
          <p14:tracePt t="88386" x="3321050" y="3295650"/>
          <p14:tracePt t="88402" x="3403600" y="3282950"/>
          <p14:tracePt t="88420" x="3492500" y="3263900"/>
          <p14:tracePt t="88437" x="3556000" y="3251200"/>
          <p14:tracePt t="88453" x="3594100" y="3238500"/>
          <p14:tracePt t="88469" x="3613150" y="3232150"/>
          <p14:tracePt t="88486" x="3632200" y="3232150"/>
          <p14:tracePt t="88502" x="3644900" y="3238500"/>
          <p14:tracePt t="88520" x="3644900" y="3263900"/>
          <p14:tracePt t="88537" x="3638550" y="3270250"/>
          <p14:tracePt t="88552" x="3625850" y="3282950"/>
          <p14:tracePt t="88569" x="3625850" y="3289300"/>
          <p14:tracePt t="88586" x="3619500" y="3289300"/>
          <p14:tracePt t="88621" x="3619500" y="3282950"/>
          <p14:tracePt t="88653" x="3613150" y="3282950"/>
          <p14:tracePt t="88667" x="3613150" y="3289300"/>
          <p14:tracePt t="88675" x="3606800" y="3289300"/>
          <p14:tracePt t="88693" x="3606800" y="3295650"/>
          <p14:tracePt t="88709" x="3606800" y="3302000"/>
          <p14:tracePt t="88721" x="3606800" y="3308350"/>
          <p14:tracePt t="88752" x="3606800" y="3314700"/>
          <p14:tracePt t="88769" x="3613150" y="3321050"/>
          <p14:tracePt t="88787" x="3619500" y="3321050"/>
          <p14:tracePt t="88802" x="3632200" y="3314700"/>
          <p14:tracePt t="88820" x="3663950" y="3308350"/>
          <p14:tracePt t="88841" x="3714750" y="3276600"/>
          <p14:tracePt t="88852" x="3727450" y="3257550"/>
          <p14:tracePt t="89605" x="6261100" y="2844800"/>
          <p14:tracePt t="89643" x="6477000" y="3136900"/>
          <p14:tracePt t="89659" x="6483350" y="3136900"/>
          <p14:tracePt t="89663" x="6483350" y="3143250"/>
          <p14:tracePt t="89669" x="6489700" y="3143250"/>
          <p14:tracePt t="89687" x="6534150" y="3168650"/>
          <p14:tracePt t="89706" x="6565900" y="3194050"/>
          <p14:tracePt t="89721" x="6597650" y="3232150"/>
          <p14:tracePt t="89736" x="6616700" y="3257550"/>
          <p14:tracePt t="89756" x="6623050" y="3270250"/>
          <p14:tracePt t="89769" x="6629400" y="3276600"/>
          <p14:tracePt t="89788" x="6623050" y="3289300"/>
          <p14:tracePt t="89804" x="6591300" y="3289300"/>
          <p14:tracePt t="89819" x="6534150" y="3289300"/>
          <p14:tracePt t="89840" x="6375400" y="3238500"/>
          <p14:tracePt t="89853" x="6210300" y="3175000"/>
          <p14:tracePt t="89869" x="6076950" y="3136900"/>
          <p14:tracePt t="89887" x="5867400" y="3105150"/>
          <p14:tracePt t="89906" x="5721350" y="3092450"/>
          <p14:tracePt t="89919" x="5632450" y="3086100"/>
          <p14:tracePt t="89936" x="5537200" y="3086100"/>
          <p14:tracePt t="89953" x="5486400" y="3117850"/>
          <p14:tracePt t="89969" x="5454650" y="3168650"/>
          <p14:tracePt t="89989" x="5435600" y="3206750"/>
          <p14:tracePt t="90002" x="5441950" y="3244850"/>
          <p14:tracePt t="90022" x="5530850" y="3295650"/>
          <p14:tracePt t="90037" x="5632450" y="3314700"/>
          <p14:tracePt t="90053" x="5810250" y="3333750"/>
          <p14:tracePt t="90069" x="5918200" y="3333750"/>
          <p14:tracePt t="90087" x="6108700" y="3308350"/>
          <p14:tracePt t="90103" x="6248400" y="3289300"/>
          <p14:tracePt t="90119" x="6362700" y="3263900"/>
          <p14:tracePt t="90139" x="6438900" y="3257550"/>
          <p14:tracePt t="90153" x="6521450" y="3263900"/>
          <p14:tracePt t="90169" x="6578600" y="3282950"/>
          <p14:tracePt t="90187" x="6604000" y="3295650"/>
          <p14:tracePt t="90203" x="6623050" y="3302000"/>
          <p14:tracePt t="90219" x="6623050" y="3295650"/>
          <p14:tracePt t="90238" x="6610350" y="3276600"/>
          <p14:tracePt t="90256" x="6591300" y="3257550"/>
          <p14:tracePt t="90270" x="6534150" y="3219450"/>
          <p14:tracePt t="90287" x="6477000" y="3187700"/>
          <p14:tracePt t="90309" x="6413500" y="3181350"/>
          <p14:tracePt t="90319" x="6356350" y="3194050"/>
          <p14:tracePt t="90337" x="6330950" y="3225800"/>
          <p14:tracePt t="90353" x="6311900" y="3321050"/>
          <p14:tracePt t="90374" x="6324600" y="3409950"/>
          <p14:tracePt t="90386" x="6381750" y="3479800"/>
          <p14:tracePt t="90403" x="6470650" y="3517900"/>
          <p14:tracePt t="90419" x="6553200" y="3517900"/>
          <p14:tracePt t="90436" x="6629400" y="3473450"/>
          <p14:tracePt t="90453" x="6686550" y="3390900"/>
          <p14:tracePt t="90469" x="6718300" y="3308350"/>
          <p14:tracePt t="90488" x="6731000" y="3238500"/>
          <p14:tracePt t="90504" x="6711950" y="3194050"/>
          <p14:tracePt t="90522" x="6654800" y="3149600"/>
          <p14:tracePt t="90536" x="6578600" y="3136900"/>
          <p14:tracePt t="90553" x="6508750" y="3155950"/>
          <p14:tracePt t="90570" x="6464300" y="3187700"/>
          <p14:tracePt t="90586" x="6419850" y="3257550"/>
          <p14:tracePt t="90604" x="6419850" y="3333750"/>
          <p14:tracePt t="90619" x="6470650" y="3429000"/>
          <p14:tracePt t="90637" x="6521450" y="3473450"/>
          <p14:tracePt t="90656" x="6591300" y="3498850"/>
          <p14:tracePt t="90669" x="6661150" y="3505200"/>
          <p14:tracePt t="90687" x="6705600" y="3486150"/>
          <p14:tracePt t="90702" x="6750050" y="3435350"/>
          <p14:tracePt t="90722" x="6762750" y="3340100"/>
          <p14:tracePt t="90735" x="6743700" y="3257550"/>
          <p14:tracePt t="90754" x="6705600" y="3194050"/>
          <p14:tracePt t="90769" x="6648450" y="3149600"/>
          <p14:tracePt t="90787" x="6604000" y="3124200"/>
          <p14:tracePt t="90802" x="6534150" y="3117850"/>
          <p14:tracePt t="90819" x="6483350" y="3130550"/>
          <p14:tracePt t="90836" x="6438900" y="3149600"/>
          <p14:tracePt t="90853" x="6407150" y="3175000"/>
          <p14:tracePt t="90871" x="6381750" y="3194050"/>
          <p14:tracePt t="90887" x="6381750" y="3213100"/>
          <p14:tracePt t="90902" x="6381750" y="3225800"/>
          <p14:tracePt t="90925" x="6394450" y="3225800"/>
          <p14:tracePt t="90936" x="6407150" y="3225800"/>
          <p14:tracePt t="90953" x="6426200" y="3219450"/>
          <p14:tracePt t="90969" x="6438900" y="3213100"/>
          <p14:tracePt t="90987" x="6457950" y="3213100"/>
          <p14:tracePt t="91003" x="6477000" y="3213100"/>
          <p14:tracePt t="91019" x="6489700" y="3206750"/>
          <p14:tracePt t="91037" x="6496050" y="3206750"/>
          <p14:tracePt t="91053" x="6508750" y="3206750"/>
          <p14:tracePt t="91069" x="6515100" y="3213100"/>
          <p14:tracePt t="91087" x="6521450" y="3225800"/>
          <p14:tracePt t="91102" x="6527800" y="3244850"/>
          <p14:tracePt t="91119" x="6534150" y="3257550"/>
          <p14:tracePt t="91141" x="6540500" y="3263900"/>
          <p14:tracePt t="91153" x="6546850" y="3270250"/>
          <p14:tracePt t="91169" x="6559550" y="3270250"/>
          <p14:tracePt t="91188" x="6578600" y="3270250"/>
          <p14:tracePt t="91202" x="6591300" y="3270250"/>
          <p14:tracePt t="91219" x="6610350" y="3263900"/>
          <p14:tracePt t="91236" x="6635750" y="3257550"/>
          <p14:tracePt t="91253" x="6654800" y="3244850"/>
          <p14:tracePt t="91269" x="6673850" y="3232150"/>
          <p14:tracePt t="91287" x="6686550" y="3219450"/>
          <p14:tracePt t="91302" x="6699250" y="3206750"/>
          <p14:tracePt t="91320" x="6711950" y="3200400"/>
          <p14:tracePt t="91336" x="6711950" y="3194050"/>
          <p14:tracePt t="91354" x="6711950" y="3187700"/>
          <p14:tracePt t="91391" x="6711950" y="3194050"/>
          <p14:tracePt t="91402" x="6705600" y="3194050"/>
          <p14:tracePt t="91419" x="6699250" y="3200400"/>
          <p14:tracePt t="91435" x="6686550" y="3200400"/>
          <p14:tracePt t="91453" x="6680200" y="3200400"/>
          <p14:tracePt t="91471" x="6667500" y="3200400"/>
          <p14:tracePt t="91486" x="6661150" y="3194050"/>
          <p14:tracePt t="91519" x="6654800" y="3194050"/>
          <p14:tracePt t="91552" x="6648450" y="3194050"/>
          <p14:tracePt t="91570" x="6642100" y="3194050"/>
          <p14:tracePt t="91585" x="6635750" y="3194050"/>
          <p14:tracePt t="91603" x="6635750" y="3200400"/>
          <p14:tracePt t="91620" x="6629400" y="3200400"/>
          <p14:tracePt t="91636" x="6629400" y="3206750"/>
          <p14:tracePt t="91652" x="6629400" y="3219450"/>
          <p14:tracePt t="91669" x="6635750" y="3238500"/>
          <p14:tracePt t="91687" x="6642100" y="3257550"/>
          <p14:tracePt t="91702" x="6642100" y="3263900"/>
          <p14:tracePt t="91719" x="6648450" y="3263900"/>
          <p14:tracePt t="91761" x="6648450" y="3270250"/>
          <p14:tracePt t="91786" x="6648450" y="3276600"/>
          <p14:tracePt t="91788" x="6642100" y="3276600"/>
          <p14:tracePt t="91802" x="6642100" y="3282950"/>
          <p14:tracePt t="91819" x="6635750" y="3282950"/>
          <p14:tracePt t="91840" x="6635750" y="3289300"/>
          <p14:tracePt t="91858" x="6629400" y="3295650"/>
          <p14:tracePt t="91895" x="6623050" y="3295650"/>
          <p14:tracePt t="91933" x="6616700" y="3295650"/>
          <p14:tracePt t="91967" x="6610350" y="3295650"/>
          <p14:tracePt t="92002" x="6604000" y="3295650"/>
          <p14:tracePt t="92021" x="6604000" y="3289300"/>
          <p14:tracePt t="92038" x="6604000" y="3282950"/>
          <p14:tracePt t="92054" x="6597650" y="3276600"/>
          <p14:tracePt t="92069" x="6597650" y="3270250"/>
          <p14:tracePt t="92087" x="6604000" y="3257550"/>
          <p14:tracePt t="92104" x="6610350" y="3238500"/>
          <p14:tracePt t="92119" x="6610350" y="3232150"/>
          <p14:tracePt t="92138" x="6616700" y="3232150"/>
          <p14:tracePt t="92179" x="6616700" y="3238500"/>
          <p14:tracePt t="92203" x="6616700" y="3244850"/>
          <p14:tracePt t="92229" x="6616700" y="3251200"/>
          <p14:tracePt t="92257" x="6616700" y="3257550"/>
          <p14:tracePt t="92272" x="6610350" y="3257550"/>
          <p14:tracePt t="92288" x="6610350" y="3263900"/>
          <p14:tracePt t="92332" x="6610350" y="3270250"/>
          <p14:tracePt t="92378" x="6604000" y="3270250"/>
          <p14:tracePt t="92418" x="6604000" y="3276600"/>
          <p14:tracePt t="92442" x="6597650" y="3276600"/>
          <p14:tracePt t="92462" x="6591300" y="3282950"/>
          <p14:tracePt t="92475" x="6584950" y="3276600"/>
          <p14:tracePt t="92487" x="6584950" y="3270250"/>
          <p14:tracePt t="92508" x="6578600" y="3251200"/>
          <p14:tracePt t="92519" x="6578600" y="3238500"/>
          <p14:tracePt t="92537" x="6584950" y="3225800"/>
          <p14:tracePt t="92553" x="6584950" y="3213100"/>
          <p14:tracePt t="92572" x="6584950" y="3206750"/>
          <p14:tracePt t="92587" x="6591300" y="3200400"/>
          <p14:tracePt t="92608" x="6591300" y="3194050"/>
          <p14:tracePt t="92636" x="6591300" y="3206750"/>
          <p14:tracePt t="92653" x="6584950" y="3225800"/>
          <p14:tracePt t="92669" x="6572250" y="3270250"/>
          <p14:tracePt t="92687" x="6553200" y="3308350"/>
          <p14:tracePt t="92706" x="6540500" y="3333750"/>
          <p14:tracePt t="92719" x="6521450" y="3352800"/>
          <p14:tracePt t="92737" x="6515100" y="3359150"/>
          <p14:tracePt t="92752" x="6508750" y="3365500"/>
          <p14:tracePt t="92769" x="6489700" y="3378200"/>
          <p14:tracePt t="92787" x="6477000" y="3384550"/>
          <p14:tracePt t="92802" x="6470650" y="3384550"/>
          <p14:tracePt t="92819" x="6464300" y="3384550"/>
          <p14:tracePt t="92839" x="6457950" y="3378200"/>
          <p14:tracePt t="92859" x="6457950" y="3371850"/>
          <p14:tracePt t="92873" x="6457950" y="3359150"/>
          <p14:tracePt t="92886" x="6464300" y="3340100"/>
          <p14:tracePt t="92903" x="6470650" y="3321050"/>
          <p14:tracePt t="92924" x="6470650" y="3302000"/>
          <p14:tracePt t="92936" x="6477000" y="3282950"/>
          <p14:tracePt t="92953" x="6483350" y="3270250"/>
          <p14:tracePt t="92969" x="6483350" y="3251200"/>
          <p14:tracePt t="92987" x="6489700" y="3244850"/>
          <p14:tracePt t="93003" x="6489700" y="3232150"/>
          <p14:tracePt t="93019" x="6489700" y="3219450"/>
          <p14:tracePt t="93037" x="6483350" y="3219450"/>
          <p14:tracePt t="93056" x="6477000" y="3213100"/>
          <p14:tracePt t="93069" x="6470650" y="3213100"/>
          <p14:tracePt t="93088" x="6470650" y="3206750"/>
          <p14:tracePt t="93104" x="6470650" y="3200400"/>
          <p14:tracePt t="93123" x="6470650" y="3194050"/>
          <p14:tracePt t="93136" x="6470650" y="3181350"/>
          <p14:tracePt t="93153" x="6470650" y="3175000"/>
          <p14:tracePt t="93169" x="6470650" y="3162300"/>
          <p14:tracePt t="93186" x="6464300" y="3155950"/>
          <p14:tracePt t="93203" x="6464300" y="3143250"/>
          <p14:tracePt t="93221" x="6457950" y="3136900"/>
          <p14:tracePt t="93236" x="6457950" y="3124200"/>
          <p14:tracePt t="93253" x="6457950" y="3105150"/>
          <p14:tracePt t="93269" x="6457950" y="3098800"/>
          <p14:tracePt t="93286" x="6457950" y="3086100"/>
          <p14:tracePt t="93302" x="6451600" y="3073400"/>
          <p14:tracePt t="93319" x="6438900" y="3067050"/>
          <p14:tracePt t="93336" x="6432550" y="3067050"/>
          <p14:tracePt t="93352" x="6432550" y="3073400"/>
          <p14:tracePt t="93371" x="6432550" y="3079750"/>
          <p14:tracePt t="93391" x="6438900" y="3086100"/>
          <p14:tracePt t="93402" x="6445250" y="3086100"/>
          <p14:tracePt t="93426" x="6451600" y="3086100"/>
          <p14:tracePt t="93436" x="6464300" y="3092450"/>
          <p14:tracePt t="93452" x="6477000" y="3098800"/>
          <p14:tracePt t="93471" x="6489700" y="3098800"/>
          <p14:tracePt t="93486" x="6496050" y="3105150"/>
          <p14:tracePt t="93503" x="6502400" y="3111500"/>
          <p14:tracePt t="93522" x="6508750" y="3111500"/>
          <p14:tracePt t="93552" x="6508750" y="3105150"/>
          <p14:tracePt t="93573" x="6502400" y="3105150"/>
          <p14:tracePt t="93589" x="6502400" y="3098800"/>
          <p14:tracePt t="93602" x="6496050" y="3098800"/>
          <p14:tracePt t="93620" x="6496050" y="3092450"/>
          <p14:tracePt t="93637" x="6489700" y="3098800"/>
          <p14:tracePt t="93650" x="6489700" y="3111500"/>
          <p14:tracePt t="93669" x="6489700" y="3117850"/>
          <p14:tracePt t="93688" x="6489700" y="3124200"/>
          <p14:tracePt t="93702" x="6502400" y="3130550"/>
          <p14:tracePt t="93720" x="6508750" y="3136900"/>
          <p14:tracePt t="93738" x="6521450" y="3136900"/>
          <p14:tracePt t="93753" x="6534150" y="3136900"/>
          <p14:tracePt t="93770" x="6546850" y="3143250"/>
          <p14:tracePt t="93786" x="6559550" y="3143250"/>
          <p14:tracePt t="93802" x="6572250" y="3143250"/>
          <p14:tracePt t="93819" x="6584950" y="3143250"/>
          <p14:tracePt t="93852" x="6591300" y="3143250"/>
          <p14:tracePt t="93886" x="6584950" y="3149600"/>
          <p14:tracePt t="93903" x="6578600" y="3155950"/>
          <p14:tracePt t="93919" x="6572250" y="3155950"/>
          <p14:tracePt t="93937" x="6565900" y="3155950"/>
          <p14:tracePt t="93952" x="6553200" y="3155950"/>
          <p14:tracePt t="93970" x="6546850" y="3155950"/>
          <p14:tracePt t="93990" x="6540500" y="3155950"/>
          <p14:tracePt t="94003" x="6534150" y="3155950"/>
          <p14:tracePt t="94019" x="6527800" y="3155950"/>
          <p14:tracePt t="94036" x="6527800" y="3162300"/>
          <p14:tracePt t="94052" x="6527800" y="3168650"/>
          <p14:tracePt t="94069" x="6521450" y="3175000"/>
          <p14:tracePt t="94086" x="6508750" y="3187700"/>
          <p14:tracePt t="94102" x="6502400" y="3206750"/>
          <p14:tracePt t="94121" x="6496050" y="3225800"/>
          <p14:tracePt t="94136" x="6483350" y="3238500"/>
          <p14:tracePt t="94153" x="6464300" y="3263900"/>
          <p14:tracePt t="94169" x="6445250" y="3302000"/>
          <p14:tracePt t="94186" x="6419850" y="3340100"/>
          <p14:tracePt t="94203" x="6400800" y="3365500"/>
          <p14:tracePt t="94220" x="6388100" y="3390900"/>
          <p14:tracePt t="94238" x="6369050" y="3422650"/>
          <p14:tracePt t="94253" x="6356350" y="3441700"/>
          <p14:tracePt t="94269" x="6337300" y="3467100"/>
          <p14:tracePt t="94289" x="6318250" y="3486150"/>
          <p14:tracePt t="94303" x="6311900" y="3486150"/>
          <p14:tracePt t="94319" x="6311900" y="3479800"/>
          <p14:tracePt t="94342" x="6318250" y="3460750"/>
          <p14:tracePt t="94353" x="6330950" y="3441700"/>
          <p14:tracePt t="94373" x="6350000" y="3416300"/>
          <p14:tracePt t="94387" x="6381750" y="3378200"/>
          <p14:tracePt t="94403" x="6400800" y="3365500"/>
          <p14:tracePt t="94419" x="6413500" y="3359150"/>
          <p14:tracePt t="94437" x="6432550" y="3346450"/>
          <p14:tracePt t="94469" x="6438900" y="3333750"/>
          <p14:tracePt t="94487" x="6445250" y="3327400"/>
          <p14:tracePt t="94503" x="6451600" y="3327400"/>
          <p14:tracePt t="94546" x="6457950" y="3333750"/>
          <p14:tracePt t="94563" x="6464300" y="3333750"/>
          <p14:tracePt t="94569" x="6464300" y="3327400"/>
          <p14:tracePt t="94586" x="6477000" y="3327400"/>
          <p14:tracePt t="94603" x="6489700" y="3327400"/>
          <p14:tracePt t="94619" x="6502400" y="3321050"/>
          <p14:tracePt t="94637" x="6508750" y="3321050"/>
          <p14:tracePt t="94653" x="6521450" y="3314700"/>
          <p14:tracePt t="94669" x="6527800" y="3314700"/>
          <p14:tracePt t="94690" x="6540500" y="3314700"/>
          <p14:tracePt t="94720" x="6546850" y="3314700"/>
          <p14:tracePt t="94736" x="6546850" y="3308350"/>
          <p14:tracePt t="94777" x="6540500" y="3308350"/>
          <p14:tracePt t="94796" x="6527800" y="3308350"/>
          <p14:tracePt t="94803" x="6521450" y="3308350"/>
          <p14:tracePt t="94824" x="6508750" y="3308350"/>
          <p14:tracePt t="94837" x="6489700" y="3314700"/>
          <p14:tracePt t="94853" x="6477000" y="3314700"/>
          <p14:tracePt t="94870" x="6470650" y="3314700"/>
          <p14:tracePt t="94886" x="6464300" y="3314700"/>
          <p14:tracePt t="94902" x="6457950" y="3308350"/>
          <p14:tracePt t="94920" x="6457950" y="3302000"/>
          <p14:tracePt t="94937" x="6464300" y="3289300"/>
          <p14:tracePt t="94953" x="6477000" y="3282950"/>
          <p14:tracePt t="94970" x="6489700" y="3282950"/>
          <p14:tracePt t="94987" x="6502400" y="3276600"/>
          <p14:tracePt t="95004" x="6515100" y="3282950"/>
          <p14:tracePt t="95019" x="6521450" y="3289300"/>
          <p14:tracePt t="95038" x="6527800" y="3302000"/>
          <p14:tracePt t="95075" x="6527800" y="3295650"/>
          <p14:tracePt t="95124" x="6527800" y="3302000"/>
          <p14:tracePt t="95139" x="6521450" y="3302000"/>
          <p14:tracePt t="95202" x="6521450" y="3295650"/>
          <p14:tracePt t="95215" x="6527800" y="3289300"/>
          <p14:tracePt t="95227" x="6527800" y="3282950"/>
          <p14:tracePt t="95242" x="6527800" y="3276600"/>
          <p14:tracePt t="95253" x="6534150" y="3270250"/>
          <p14:tracePt t="95269" x="6534150" y="3257550"/>
          <p14:tracePt t="95290" x="6540500" y="3244850"/>
          <p14:tracePt t="95310" x="6546850" y="3219450"/>
          <p14:tracePt t="95337" x="6546850" y="3206750"/>
          <p14:tracePt t="95353" x="6546850" y="3200400"/>
          <p14:tracePt t="95389" x="6540500" y="3200400"/>
          <p14:tracePt t="95411" x="6534150" y="3200400"/>
          <p14:tracePt t="95420" x="6534150" y="3206750"/>
          <p14:tracePt t="95436" x="6527800" y="3206750"/>
          <p14:tracePt t="95469" x="6521450" y="3219450"/>
          <p14:tracePt t="95486" x="6515100" y="3225800"/>
          <p14:tracePt t="95503" x="6515100" y="3232150"/>
          <p14:tracePt t="95519" x="6508750" y="3244850"/>
          <p14:tracePt t="95536" x="6508750" y="3251200"/>
          <p14:tracePt t="95558" x="6508750" y="3257550"/>
          <p14:tracePt t="95569" x="6508750" y="3263900"/>
          <p14:tracePt t="95608" x="6502400" y="3263900"/>
          <p14:tracePt t="95635" x="6502400" y="3270250"/>
          <p14:tracePt t="95671" x="6496050" y="3270250"/>
          <p14:tracePt t="95716" x="6496050" y="3263900"/>
          <p14:tracePt t="95739" x="6496050" y="3270250"/>
          <p14:tracePt t="95797" x="6489700" y="3276600"/>
          <p14:tracePt t="95817" x="6489700" y="3282950"/>
          <p14:tracePt t="95819" x="6483350" y="3282950"/>
          <p14:tracePt t="95894" x="6407150" y="3340100"/>
          <p14:tracePt t="95898" x="6407150" y="3346450"/>
          <p14:tracePt t="95902" x="6400800" y="3352800"/>
          <p14:tracePt t="95919" x="6394450" y="3359150"/>
          <p14:tracePt t="95936" x="6388100" y="3365500"/>
          <p14:tracePt t="95953" x="6375400" y="3371850"/>
          <p14:tracePt t="95969" x="6362700" y="3390900"/>
          <p14:tracePt t="95986" x="6337300" y="3422650"/>
          <p14:tracePt t="96002" x="6292850" y="3473450"/>
          <p14:tracePt t="96019" x="6261100" y="3517900"/>
          <p14:tracePt t="96036" x="6229350" y="3556000"/>
          <p14:tracePt t="96053" x="6210300" y="3575050"/>
          <p14:tracePt t="96073" x="6203950" y="3587750"/>
          <p14:tracePt t="96107" x="6216650" y="3568700"/>
          <p14:tracePt t="96119" x="6235700" y="3549650"/>
          <p14:tracePt t="96136" x="6261100" y="3524250"/>
          <p14:tracePt t="96153" x="6286500" y="3498850"/>
          <p14:tracePt t="96169" x="6318250" y="3467100"/>
          <p14:tracePt t="96186" x="6350000" y="3435350"/>
          <p14:tracePt t="96203" x="6381750" y="3409950"/>
          <p14:tracePt t="96219" x="6419850" y="3384550"/>
          <p14:tracePt t="96236" x="6445250" y="3365500"/>
          <p14:tracePt t="96253" x="6464300" y="3352800"/>
          <p14:tracePt t="96269" x="6483350" y="3352800"/>
          <p14:tracePt t="96287" x="6477000" y="3359150"/>
          <p14:tracePt t="96304" x="6464300" y="3371850"/>
          <p14:tracePt t="96319" x="6457950" y="3371850"/>
          <p14:tracePt t="96336" x="6451600" y="3384550"/>
          <p14:tracePt t="96355" x="6445250" y="3384550"/>
          <p14:tracePt t="96370" x="6438900" y="3384550"/>
          <p14:tracePt t="96401" x="6445250" y="3384550"/>
          <p14:tracePt t="96417" x="6451600" y="3378200"/>
          <p14:tracePt t="96440" x="6457950" y="3378200"/>
          <p14:tracePt t="96443" x="6457950" y="3371850"/>
          <p14:tracePt t="96452" x="6464300" y="3371850"/>
          <p14:tracePt t="96471" x="6477000" y="3359150"/>
          <p14:tracePt t="96489" x="6496050" y="3333750"/>
          <p14:tracePt t="96503" x="6502400" y="3321050"/>
          <p14:tracePt t="96508" x="6515100" y="3308350"/>
          <p14:tracePt t="96519" x="6534150" y="3282950"/>
          <p14:tracePt t="96536" x="6546850" y="3263900"/>
          <p14:tracePt t="96553" x="6559550" y="3257550"/>
          <p14:tracePt t="96569" x="6565900" y="3251200"/>
          <p14:tracePt t="96603" x="6565900" y="3244850"/>
          <p14:tracePt t="96670" x="6565900" y="3251200"/>
          <p14:tracePt t="96685" x="6559550" y="3251200"/>
          <p14:tracePt t="96690" x="6559550" y="3257550"/>
          <p14:tracePt t="96703" x="6546850" y="3263900"/>
          <p14:tracePt t="96719" x="6540500" y="3276600"/>
          <p14:tracePt t="96737" x="6527800" y="3295650"/>
          <p14:tracePt t="96753" x="6521450" y="3302000"/>
          <p14:tracePt t="96769" x="6515100" y="3302000"/>
          <p14:tracePt t="96787" x="6508750" y="3308350"/>
          <p14:tracePt t="96803" x="6508750" y="3302000"/>
          <p14:tracePt t="96819" x="6502400" y="3302000"/>
          <p14:tracePt t="96842" x="6496050" y="3302000"/>
          <p14:tracePt t="96870" x="6489700" y="3302000"/>
          <p14:tracePt t="96889" x="6483350" y="3295650"/>
          <p14:tracePt t="96902" x="6477000" y="3295650"/>
          <p14:tracePt t="96919" x="6470650" y="3295650"/>
          <p14:tracePt t="96937" x="6464300" y="3302000"/>
          <p14:tracePt t="96984" x="6464300" y="3295650"/>
          <p14:tracePt t="97001" x="6464300" y="3289300"/>
          <p14:tracePt t="97006" x="6457950" y="3289300"/>
          <p14:tracePt t="97022" x="6457950" y="3282950"/>
          <p14:tracePt t="97038" x="6457950" y="3276600"/>
          <p14:tracePt t="97070" x="6451600" y="3270250"/>
          <p14:tracePt t="97091" x="6451600" y="3263900"/>
          <p14:tracePt t="97119" x="6451600" y="3257550"/>
          <p14:tracePt t="97139" x="6451600" y="3251200"/>
          <p14:tracePt t="97153" x="6451600" y="3244850"/>
          <p14:tracePt t="97196" x="6451600" y="3251200"/>
          <p14:tracePt t="97202" x="6445250" y="3257550"/>
          <p14:tracePt t="97221" x="6445250" y="3276600"/>
          <p14:tracePt t="97239" x="6451600" y="3295650"/>
          <p14:tracePt t="97253" x="6457950" y="3314700"/>
          <p14:tracePt t="97271" x="6457950" y="3321050"/>
          <p14:tracePt t="97289" x="6457950" y="3327400"/>
          <p14:tracePt t="97302" x="6457950" y="3333750"/>
          <p14:tracePt t="97346" x="6457950" y="3327400"/>
          <p14:tracePt t="97353" x="6457950" y="3321050"/>
          <p14:tracePt t="97373" x="6457950" y="3314700"/>
          <p14:tracePt t="97390" x="6464300" y="3302000"/>
          <p14:tracePt t="97403" x="6470650" y="3282950"/>
          <p14:tracePt t="97419" x="6470650" y="3276600"/>
          <p14:tracePt t="97436" x="6477000" y="3270250"/>
          <p14:tracePt t="97452" x="6477000" y="3263900"/>
          <p14:tracePt t="97487" x="6477000" y="3270250"/>
          <p14:tracePt t="97508" x="6477000" y="3276600"/>
          <p14:tracePt t="97540" x="6477000" y="3282950"/>
          <p14:tracePt t="97561" x="6477000" y="3289300"/>
          <p14:tracePt t="97589" x="6470650" y="3295650"/>
          <p14:tracePt t="97615" x="6464300" y="3295650"/>
          <p14:tracePt t="97629" x="6464300" y="3289300"/>
          <p14:tracePt t="97637" x="6464300" y="3282950"/>
          <p14:tracePt t="97645" x="6464300" y="3276600"/>
          <p14:tracePt t="97652" x="6457950" y="3263900"/>
          <p14:tracePt t="97669" x="6457950" y="3244850"/>
          <p14:tracePt t="97687" x="6457950" y="3232150"/>
          <p14:tracePt t="97702" x="6457950" y="3219450"/>
          <p14:tracePt t="97719" x="6457950" y="3206750"/>
          <p14:tracePt t="97737" x="6464300" y="3194050"/>
          <p14:tracePt t="97756" x="6464300" y="3187700"/>
          <p14:tracePt t="97769" x="6470650" y="3187700"/>
          <p14:tracePt t="97792" x="6470650" y="3200400"/>
          <p14:tracePt t="97802" x="6477000" y="3206750"/>
          <p14:tracePt t="97822" x="6477000" y="3219450"/>
          <p14:tracePt t="97839" x="6477000" y="3225800"/>
          <p14:tracePt t="97856" x="6483350" y="3232150"/>
          <p14:tracePt t="97887" x="6489700" y="3232150"/>
          <p14:tracePt t="97903" x="6489700" y="3238500"/>
          <p14:tracePt t="97937" x="6489700" y="3244850"/>
          <p14:tracePt t="97953" x="6489700" y="3251200"/>
          <p14:tracePt t="97972" x="6489700" y="3257550"/>
          <p14:tracePt t="97986" x="6489700" y="3263900"/>
          <p14:tracePt t="98019" x="6483350" y="3270250"/>
          <p14:tracePt t="98036" x="6483350" y="3276600"/>
          <p14:tracePt t="98077" x="6477000" y="3276600"/>
          <p14:tracePt t="98086" x="6477000" y="3282950"/>
          <p14:tracePt t="98119" x="6477000" y="3289300"/>
          <p14:tracePt t="98159" x="6477000" y="3295650"/>
          <p14:tracePt t="98184" x="6477000" y="3302000"/>
          <p14:tracePt t="98243" x="6470650" y="3302000"/>
          <p14:tracePt t="98343" x="6464300" y="3295650"/>
          <p14:tracePt t="98385" x="6464300" y="3289300"/>
          <p14:tracePt t="98408" x="6457950" y="3289300"/>
          <p14:tracePt t="98415" x="6457950" y="3282950"/>
          <p14:tracePt t="98431" x="6457950" y="3276600"/>
          <p14:tracePt t="98443" x="6457950" y="3270250"/>
          <p14:tracePt t="98458" x="6457950" y="3263900"/>
          <p14:tracePt t="98469" x="6457950" y="3257550"/>
          <p14:tracePt t="98487" x="6457950" y="3251200"/>
          <p14:tracePt t="98503" x="6457950" y="3238500"/>
          <p14:tracePt t="98519" x="6457950" y="3232150"/>
          <p14:tracePt t="98536" x="6457950" y="3225800"/>
          <p14:tracePt t="98553" x="6457950" y="3219450"/>
          <p14:tracePt t="98569" x="6457950" y="3213100"/>
          <p14:tracePt t="98586" x="6457950" y="3206750"/>
          <p14:tracePt t="98603" x="6457950" y="3200400"/>
          <p14:tracePt t="98619" x="6464300" y="3200400"/>
          <p14:tracePt t="98663" x="6464300" y="3206750"/>
          <p14:tracePt t="98671" x="6470650" y="3219450"/>
          <p14:tracePt t="98686" x="6477000" y="3238500"/>
          <p14:tracePt t="98703" x="6477000" y="3251200"/>
          <p14:tracePt t="98719" x="6477000" y="3263900"/>
          <p14:tracePt t="98736" x="6483350" y="3270250"/>
          <p14:tracePt t="98753" x="6483350" y="3282950"/>
          <p14:tracePt t="98769" x="6483350" y="3289300"/>
          <p14:tracePt t="98786" x="6477000" y="3289300"/>
          <p14:tracePt t="98803" x="6477000" y="3295650"/>
          <p14:tracePt t="98921" x="6483350" y="3295650"/>
          <p14:tracePt t="98997" x="6477000" y="3295650"/>
          <p14:tracePt t="99278" x="6470650" y="3295650"/>
          <p14:tracePt t="99428" x="6464300" y="3295650"/>
          <p14:tracePt t="99573" x="6464300" y="3289300"/>
          <p14:tracePt t="99623" x="6457950" y="3289300"/>
          <p14:tracePt t="99660" x="6457950" y="3282950"/>
          <p14:tracePt t="99708" x="6457950" y="3276600"/>
          <p14:tracePt t="99721" x="6464300" y="3276600"/>
          <p14:tracePt t="99820" x="6464300" y="3270250"/>
          <p14:tracePt t="99852" x="6464300" y="3263900"/>
          <p14:tracePt t="99857" x="6470650" y="3263900"/>
          <p14:tracePt t="99890" x="6470650" y="3257550"/>
          <p14:tracePt t="99988" x="6477000" y="3251200"/>
          <p14:tracePt t="100031" x="6477000" y="3257550"/>
          <p14:tracePt t="100059" x="6477000" y="3263900"/>
          <p14:tracePt t="100086" x="6477000" y="3270250"/>
          <p14:tracePt t="100125" x="6477000" y="3276600"/>
          <p14:tracePt t="100289" x="6470650" y="3276600"/>
          <p14:tracePt t="100322" x="6470650" y="3270250"/>
          <p14:tracePt t="100409" x="6470650" y="3263900"/>
          <p14:tracePt t="100489" x="6470650" y="3270250"/>
          <p14:tracePt t="100527" x="6470650" y="3276600"/>
          <p14:tracePt t="100542" x="6477000" y="3276600"/>
          <p14:tracePt t="100545" x="6477000" y="3282950"/>
          <p14:tracePt t="100580" x="6477000" y="3289300"/>
          <p14:tracePt t="100599" x="6477000" y="3282950"/>
          <p14:tracePt t="100619" x="6477000" y="3276600"/>
          <p14:tracePt t="100631" x="6470650" y="3276600"/>
          <p14:tracePt t="100636" x="6470650" y="3270250"/>
          <p14:tracePt t="100655" x="6464300" y="3263900"/>
          <p14:tracePt t="100669" x="6451600" y="3257550"/>
          <p14:tracePt t="100686" x="6426200" y="3251200"/>
          <p14:tracePt t="100703" x="6375400" y="3251200"/>
          <p14:tracePt t="100719" x="6324600" y="3251200"/>
          <p14:tracePt t="100736" x="6280150" y="3251200"/>
          <p14:tracePt t="100757" x="6235700" y="3263900"/>
          <p14:tracePt t="100769" x="6184900" y="3270250"/>
          <p14:tracePt t="100786" x="6134100" y="3276600"/>
          <p14:tracePt t="100803" x="6102350" y="3282950"/>
          <p14:tracePt t="100820" x="6064250" y="3276600"/>
          <p14:tracePt t="100836" x="6051550" y="3270250"/>
          <p14:tracePt t="100853" x="6038850" y="3263900"/>
          <p14:tracePt t="100870" x="6038850" y="3251200"/>
          <p14:tracePt t="100886" x="6051550" y="3244850"/>
          <p14:tracePt t="100903" x="6057900" y="3238500"/>
          <p14:tracePt t="100919" x="6070600" y="3232150"/>
          <p14:tracePt t="100936" x="6089650" y="3232150"/>
          <p14:tracePt t="100953" x="6108700" y="3232150"/>
          <p14:tracePt t="100969" x="6127750" y="3238500"/>
          <p14:tracePt t="100986" x="6153150" y="3238500"/>
          <p14:tracePt t="101003" x="6172200" y="3238500"/>
          <p14:tracePt t="101019" x="6197600" y="3238500"/>
          <p14:tracePt t="101036" x="6223000" y="3232150"/>
          <p14:tracePt t="101053" x="6248400" y="3232150"/>
          <p14:tracePt t="101070" x="6267450" y="3225800"/>
          <p14:tracePt t="101086" x="6286500" y="3225800"/>
          <p14:tracePt t="101102" x="6299200" y="3225800"/>
          <p14:tracePt t="101119" x="6305550" y="3232150"/>
          <p14:tracePt t="101136" x="6305550" y="3238500"/>
          <p14:tracePt t="101171" x="6292850" y="3244850"/>
          <p14:tracePt t="101186" x="6280150" y="3244850"/>
          <p14:tracePt t="101203" x="6248400" y="3244850"/>
          <p14:tracePt t="101219" x="6216650" y="3251200"/>
          <p14:tracePt t="101236" x="6191250" y="3251200"/>
          <p14:tracePt t="101253" x="6159500" y="3244850"/>
          <p14:tracePt t="101272" x="6140450" y="3232150"/>
          <p14:tracePt t="101287" x="6127750" y="3232150"/>
          <p14:tracePt t="101303" x="6096000" y="3213100"/>
          <p14:tracePt t="101326" x="6064250" y="3200400"/>
          <p14:tracePt t="101336" x="6019800" y="3187700"/>
          <p14:tracePt t="101353" x="5969000" y="3175000"/>
          <p14:tracePt t="101369" x="5905500" y="3155950"/>
          <p14:tracePt t="101386" x="5835650" y="3143250"/>
          <p14:tracePt t="101403" x="5765800" y="3136900"/>
          <p14:tracePt t="101420" x="5689600" y="3130550"/>
          <p14:tracePt t="101436" x="5600700" y="3124200"/>
          <p14:tracePt t="101452" x="5511800" y="3124200"/>
          <p14:tracePt t="101470" x="5422900" y="3117850"/>
          <p14:tracePt t="101486" x="5327650" y="3117850"/>
          <p14:tracePt t="101503" x="5245100" y="3111500"/>
          <p14:tracePt t="101520" x="5156200" y="3111500"/>
          <p14:tracePt t="101537" x="5092700" y="3105150"/>
          <p14:tracePt t="101553" x="4984750" y="3098800"/>
          <p14:tracePt t="101573" x="4895850" y="3092450"/>
          <p14:tracePt t="101586" x="4800600" y="3086100"/>
          <p14:tracePt t="101603" x="4692650" y="3079750"/>
          <p14:tracePt t="101622" x="4597400" y="3086100"/>
          <p14:tracePt t="101636" x="4559300" y="3086100"/>
          <p14:tracePt t="101653" x="4489450" y="3092450"/>
          <p14:tracePt t="101673" x="4419600" y="3105150"/>
          <p14:tracePt t="101686" x="4375150" y="3117850"/>
          <p14:tracePt t="101703" x="4324350" y="3130550"/>
          <p14:tracePt t="101720" x="4267200" y="3143250"/>
          <p14:tracePt t="101737" x="4210050" y="3162300"/>
          <p14:tracePt t="101753" x="4159250" y="3175000"/>
          <p14:tracePt t="101771" x="4114800" y="3181350"/>
          <p14:tracePt t="101786" x="4076700" y="3187700"/>
          <p14:tracePt t="101803" x="4044950" y="3194050"/>
          <p14:tracePt t="101823" x="4019550" y="3200400"/>
          <p14:tracePt t="101836" x="4000500" y="3200400"/>
          <p14:tracePt t="101853" x="3981450" y="3206750"/>
          <p14:tracePt t="101874" x="3962400" y="3213100"/>
          <p14:tracePt t="101887" x="3949700" y="3213100"/>
          <p14:tracePt t="101891" x="3949700" y="3219450"/>
          <p14:tracePt t="101903" x="3930650" y="3225800"/>
          <p14:tracePt t="101923" x="3911600" y="3244850"/>
          <p14:tracePt t="101937" x="3898900" y="3251200"/>
          <p14:tracePt t="101953" x="3886200" y="3257550"/>
          <p14:tracePt t="101969" x="3879850" y="3263900"/>
          <p14:tracePt t="101989" x="3873500" y="3263900"/>
          <p14:tracePt t="102003" x="3873500" y="3270250"/>
          <p14:tracePt t="102045" x="3879850" y="3270250"/>
          <p14:tracePt t="102053" x="3879850" y="3263900"/>
          <p14:tracePt t="102094" x="3879850" y="3270250"/>
          <p14:tracePt t="102125" x="3873500" y="3270250"/>
          <p14:tracePt t="102136" x="3867150" y="3270250"/>
          <p14:tracePt t="102152" x="3860800" y="3270250"/>
          <p14:tracePt t="102170" x="3854450" y="3270250"/>
          <p14:tracePt t="102187" x="3829050" y="3263900"/>
          <p14:tracePt t="102203" x="3816350" y="3263900"/>
          <p14:tracePt t="102220" x="3797300" y="3263900"/>
          <p14:tracePt t="102237" x="3771900" y="3251200"/>
          <p14:tracePt t="102253" x="3752850" y="3244850"/>
          <p14:tracePt t="102271" x="3733800" y="3238500"/>
          <p14:tracePt t="102286" x="3714750" y="3232150"/>
          <p14:tracePt t="102303" x="3689350" y="3232150"/>
          <p14:tracePt t="102321" x="3676650" y="3232150"/>
          <p14:tracePt t="102338" x="3657600" y="3238500"/>
          <p14:tracePt t="102353" x="3644900" y="3244850"/>
          <p14:tracePt t="102372" x="3638550" y="3251200"/>
          <p14:tracePt t="102387" x="3632200" y="3251200"/>
          <p14:tracePt t="102406" x="3619500" y="3257550"/>
          <p14:tracePt t="102420" x="3613150" y="3263900"/>
          <p14:tracePt t="102438" x="3606800" y="3276600"/>
          <p14:tracePt t="102458" x="3600450" y="3282950"/>
          <p14:tracePt t="102488" x="3600450" y="3289300"/>
          <p14:tracePt t="102502" x="3600450" y="3295650"/>
          <p14:tracePt t="102539" x="3600450" y="3302000"/>
          <p14:tracePt t="102554" x="3600450" y="3308350"/>
          <p14:tracePt t="102570" x="3606800" y="3308350"/>
          <p14:tracePt t="102603" x="3606800" y="3314700"/>
          <p14:tracePt t="102636" x="3606800" y="3321050"/>
          <p14:tracePt t="102658" x="3600450" y="3321050"/>
          <p14:tracePt t="102752" x="3600450" y="3314700"/>
          <p14:tracePt t="102771" x="3606800" y="3314700"/>
          <p14:tracePt t="102789" x="3606800" y="3308350"/>
          <p14:tracePt t="102849" x="3606800" y="3314700"/>
          <p14:tracePt t="102852" x="3600450" y="3314700"/>
          <p14:tracePt t="102877" x="3600450" y="3321050"/>
          <p14:tracePt t="102899" x="3600450" y="3327400"/>
          <p14:tracePt t="102911" x="3600450" y="3333750"/>
          <p14:tracePt t="102931" x="3594100" y="3340100"/>
          <p14:tracePt t="102940" x="3594100" y="3346450"/>
          <p14:tracePt t="102953" x="3587750" y="3346450"/>
          <p14:tracePt t="102969" x="3587750" y="3352800"/>
          <p14:tracePt t="102989" x="3581400" y="3359150"/>
          <p14:tracePt t="102999" x="3575050" y="3365500"/>
          <p14:tracePt t="103007" x="3575050" y="3371850"/>
          <p14:tracePt t="103022" x="3568700" y="3378200"/>
          <p14:tracePt t="103037" x="3556000" y="3390900"/>
          <p14:tracePt t="103053" x="3549650" y="3397250"/>
          <p14:tracePt t="103074" x="3543300" y="3403600"/>
          <p14:tracePt t="103086" x="3524250" y="3409950"/>
          <p14:tracePt t="103103" x="3524250" y="3403600"/>
          <p14:tracePt t="103120" x="3517900" y="3403600"/>
          <p14:tracePt t="103137" x="3511550" y="3397250"/>
          <p14:tracePt t="103153" x="3505200" y="3397250"/>
          <p14:tracePt t="103186" x="3498850" y="3397250"/>
          <p14:tracePt t="103221" x="3492500" y="3397250"/>
          <p14:tracePt t="103265" x="3492500" y="3403600"/>
          <p14:tracePt t="103293" x="3486150" y="3409950"/>
          <p14:tracePt t="103378" x="3492500" y="3409950"/>
          <p14:tracePt t="103426" x="3492500" y="3416300"/>
          <p14:tracePt t="103464" x="3498850" y="3422650"/>
          <p14:tracePt t="103522" x="3505200" y="3422650"/>
          <p14:tracePt t="103541" x="3505200" y="3429000"/>
          <p14:tracePt t="103642" x="3511550" y="3429000"/>
          <p14:tracePt t="103692" x="3511550" y="3422650"/>
          <p14:tracePt t="103697" x="3517900" y="3422650"/>
          <p14:tracePt t="103743" x="3524250" y="3416300"/>
          <p14:tracePt t="103768" x="3530600" y="3409950"/>
          <p14:tracePt t="103783" x="3536950" y="3403600"/>
          <p14:tracePt t="103786" x="3543300" y="3397250"/>
          <p14:tracePt t="103804" x="3556000" y="3390900"/>
          <p14:tracePt t="103819" x="3575050" y="3378200"/>
          <p14:tracePt t="103837" x="3587750" y="3371850"/>
          <p14:tracePt t="103854" x="3619500" y="3365500"/>
          <p14:tracePt t="103870" x="3657600" y="3359150"/>
          <p14:tracePt t="107683" x="6584950" y="3752850"/>
          <p14:tracePt t="107703" x="6584950" y="3746500"/>
          <p14:tracePt t="107709" x="6591300" y="3746500"/>
          <p14:tracePt t="107720" x="6597650" y="3746500"/>
          <p14:tracePt t="107737" x="6661150" y="3733800"/>
          <p14:tracePt t="107753" x="6705600" y="3727450"/>
          <p14:tracePt t="107772" x="6800850" y="3708400"/>
          <p14:tracePt t="107788" x="6883400" y="3689350"/>
          <p14:tracePt t="107804" x="6953250" y="3676650"/>
          <p14:tracePt t="107821" x="7042150" y="3663950"/>
          <p14:tracePt t="107837" x="7131050" y="3644900"/>
          <p14:tracePt t="107854" x="7219950" y="3619500"/>
          <p14:tracePt t="107869" x="7264400" y="3600450"/>
          <p14:tracePt t="107917" x="7505700" y="3486150"/>
          <p14:tracePt t="107931" x="7499350" y="3486150"/>
          <p14:tracePt t="107947" x="7493000" y="3486150"/>
          <p14:tracePt t="107955" x="7480300" y="3486150"/>
          <p14:tracePt t="107969" x="7442200" y="3486150"/>
          <p14:tracePt t="107986" x="7366000" y="3492500"/>
          <p14:tracePt t="108003" x="7283450" y="3498850"/>
          <p14:tracePt t="108020" x="7245350" y="3505200"/>
          <p14:tracePt t="108036" x="7226300" y="3505200"/>
          <p14:tracePt t="108053" x="7213600" y="3505200"/>
          <p14:tracePt t="108073" x="7200900" y="3505200"/>
          <p14:tracePt t="108086" x="7188200" y="3505200"/>
          <p14:tracePt t="108103" x="7175500" y="3505200"/>
          <p14:tracePt t="108124" x="7169150" y="3498850"/>
          <p14:tracePt t="108136" x="7156450" y="3498850"/>
          <p14:tracePt t="108171" x="7150100" y="3498850"/>
          <p14:tracePt t="108186" x="7143750" y="3498850"/>
          <p14:tracePt t="108221" x="7150100" y="3498850"/>
          <p14:tracePt t="108236" x="7181850" y="3498850"/>
          <p14:tracePt t="108253" x="7207250" y="3492500"/>
          <p14:tracePt t="108286" x="7429500" y="3390900"/>
          <p14:tracePt t="108303" x="7429500" y="3384550"/>
          <p14:tracePt t="108336" x="7423150" y="3371850"/>
          <p14:tracePt t="108356" x="7423150" y="3359150"/>
          <p14:tracePt t="108370" x="7416800" y="3346450"/>
          <p14:tracePt t="108391" x="7404100" y="3327400"/>
          <p14:tracePt t="108404" x="7391400" y="3308350"/>
          <p14:tracePt t="108420" x="7372350" y="3282950"/>
          <p14:tracePt t="108436" x="7353300" y="3270250"/>
          <p14:tracePt t="108454" x="7327900" y="3257550"/>
          <p14:tracePt t="108470" x="7308850" y="3244850"/>
          <p14:tracePt t="108487" x="7283450" y="3238500"/>
          <p14:tracePt t="108503" x="7270750" y="3225800"/>
          <p14:tracePt t="108521" x="7258050" y="3219450"/>
          <p14:tracePt t="108536" x="7251700" y="3213100"/>
          <p14:tracePt t="108554" x="7251700" y="3206750"/>
          <p14:tracePt t="108569" x="7264400" y="3206750"/>
          <p14:tracePt t="108586" x="7302500" y="3200400"/>
          <p14:tracePt t="108604" x="7340600" y="3200400"/>
          <p14:tracePt t="108619" x="7366000" y="3200400"/>
          <p14:tracePt t="108636" x="7378700" y="3200400"/>
          <p14:tracePt t="108654" x="7391400" y="3206750"/>
          <p14:tracePt t="108669" x="7397750" y="3213100"/>
          <p14:tracePt t="108686" x="7397750" y="3219450"/>
          <p14:tracePt t="108703" x="7346950" y="3232150"/>
          <p14:tracePt t="108724" x="7270750" y="3257550"/>
          <p14:tracePt t="108739" x="7188200" y="3282950"/>
          <p14:tracePt t="108754" x="7137400" y="3295650"/>
          <p14:tracePt t="108769" x="7073900" y="3308350"/>
          <p14:tracePt t="108788" x="7004050" y="3327400"/>
          <p14:tracePt t="108804" x="6959600" y="3340100"/>
          <p14:tracePt t="108822" x="6915150" y="3352800"/>
          <p14:tracePt t="108838" x="6858000" y="3371850"/>
          <p14:tracePt t="108854" x="6813550" y="3378200"/>
          <p14:tracePt t="108870" x="6762750" y="3390900"/>
          <p14:tracePt t="108889" x="6686550" y="3403600"/>
          <p14:tracePt t="108903" x="6635750" y="3416300"/>
          <p14:tracePt t="108922" x="6546850" y="3441700"/>
          <p14:tracePt t="108936" x="6496050" y="3460750"/>
          <p14:tracePt t="108953" x="6438900" y="3479800"/>
          <p14:tracePt t="108972" x="6375400" y="3492500"/>
          <p14:tracePt t="108987" x="6305550" y="3505200"/>
          <p14:tracePt t="109003" x="6261100" y="3517900"/>
          <p14:tracePt t="109020" x="6203950" y="3530600"/>
          <p14:tracePt t="109039" x="6146800" y="3543300"/>
          <p14:tracePt t="109053" x="6083300" y="3549650"/>
          <p14:tracePt t="109071" x="6000750" y="3568700"/>
          <p14:tracePt t="109088" x="5924550" y="3581400"/>
          <p14:tracePt t="109103" x="5880100" y="3594100"/>
          <p14:tracePt t="109125" x="5822950" y="3613150"/>
          <p14:tracePt t="109138" x="5753100" y="3632200"/>
          <p14:tracePt t="109153" x="5708650" y="3644900"/>
          <p14:tracePt t="109173" x="5676900" y="3657600"/>
          <p14:tracePt t="109186" x="5657850" y="3663950"/>
          <p14:tracePt t="109189" x="5651500" y="3670300"/>
          <p14:tracePt t="109203" x="5657850" y="3670300"/>
          <p14:tracePt t="109220" x="5676900" y="3670300"/>
          <p14:tracePt t="109240" x="5753100" y="3663950"/>
          <p14:tracePt t="109253" x="5854700" y="3651250"/>
          <p14:tracePt t="109273" x="5930900" y="3632200"/>
          <p14:tracePt t="109287" x="6051550" y="3606800"/>
          <p14:tracePt t="109303" x="6210300" y="3562350"/>
          <p14:tracePt t="109321" x="6356350" y="3524250"/>
          <p14:tracePt t="109337" x="6502400" y="3473450"/>
          <p14:tracePt t="109359" x="6642100" y="3429000"/>
          <p14:tracePt t="109373" x="6737350" y="3390900"/>
          <p14:tracePt t="109386" x="6845300" y="3352800"/>
          <p14:tracePt t="109403" x="6940550" y="3327400"/>
          <p14:tracePt t="109419" x="6985000" y="3314700"/>
          <p14:tracePt t="109436" x="7035800" y="3302000"/>
          <p14:tracePt t="109453" x="7086600" y="3289300"/>
          <p14:tracePt t="109471" x="7105650" y="3282950"/>
          <p14:tracePt t="109488" x="7118350" y="3270250"/>
          <p14:tracePt t="109507" x="7112000" y="3270250"/>
          <p14:tracePt t="109519" x="7092950" y="3270250"/>
          <p14:tracePt t="109539" x="7073900" y="3270250"/>
          <p14:tracePt t="109553" x="7029450" y="3270250"/>
          <p14:tracePt t="109570" x="6997700" y="3276600"/>
          <p14:tracePt t="109588" x="6953250" y="3276600"/>
          <p14:tracePt t="109603" x="6927850" y="3276600"/>
          <p14:tracePt t="109619" x="6877050" y="3282950"/>
          <p14:tracePt t="109638" x="6838950" y="3289300"/>
          <p14:tracePt t="109653" x="6788150" y="3295650"/>
          <p14:tracePt t="109674" x="6743700" y="3308350"/>
          <p14:tracePt t="109690" x="6699250" y="3314700"/>
          <p14:tracePt t="109706" x="6667500" y="3314700"/>
          <p14:tracePt t="109720" x="6635750" y="3321050"/>
          <p14:tracePt t="109740" x="6610350" y="3321050"/>
          <p14:tracePt t="109756" x="6591300" y="3321050"/>
          <p14:tracePt t="109769" x="6565900" y="3314700"/>
          <p14:tracePt t="109786" x="6546850" y="3302000"/>
          <p14:tracePt t="109803" x="6527800" y="3295650"/>
          <p14:tracePt t="109821" x="6496050" y="3282950"/>
          <p14:tracePt t="109838" x="6483350" y="3276600"/>
          <p14:tracePt t="109853" x="6477000" y="3270250"/>
          <p14:tracePt t="109870" x="6464300" y="3270250"/>
          <p14:tracePt t="109887" x="6457950" y="3263900"/>
          <p14:tracePt t="109892" x="6451600" y="3263900"/>
          <p14:tracePt t="109908" x="6438900" y="3263900"/>
          <p14:tracePt t="109924" x="6419850" y="3263900"/>
          <p14:tracePt t="109936" x="6407150" y="3263900"/>
          <p14:tracePt t="109954" x="6381750" y="3276600"/>
          <p14:tracePt t="109971" x="6362700" y="3282950"/>
          <p14:tracePt t="109987" x="6343650" y="3289300"/>
          <p14:tracePt t="110009" x="6337300" y="3295650"/>
          <p14:tracePt t="110019" x="6343650" y="3295650"/>
          <p14:tracePt t="110055" x="6343650" y="3302000"/>
          <p14:tracePt t="110086" x="6343650" y="3308350"/>
          <p14:tracePt t="110110" x="6350000" y="3308350"/>
          <p14:tracePt t="110123" x="6343650" y="3308350"/>
          <p14:tracePt t="110136" x="6330950" y="3314700"/>
          <p14:tracePt t="110153" x="6318250" y="3321050"/>
          <p14:tracePt t="110170" x="6299200" y="3327400"/>
          <p14:tracePt t="110186" x="6286500" y="3333750"/>
          <p14:tracePt t="110203" x="6280150" y="3333750"/>
          <p14:tracePt t="110219" x="6273800" y="3333750"/>
          <p14:tracePt t="110236" x="6267450" y="3333750"/>
          <p14:tracePt t="110253" x="6261100" y="3308350"/>
          <p14:tracePt t="110269" x="6242050" y="3289300"/>
          <p14:tracePt t="110286" x="6178550" y="3251200"/>
          <p14:tracePt t="110303" x="6038850" y="3194050"/>
          <p14:tracePt t="110321" x="5899150" y="3136900"/>
          <p14:tracePt t="110336" x="5651500" y="3022600"/>
          <p14:tracePt t="110353" x="5480050" y="2959100"/>
          <p14:tracePt t="110370" x="5264150" y="2870200"/>
          <p14:tracePt t="110387" x="5003800" y="2755900"/>
          <p14:tracePt t="110574" x="1917700" y="2139950"/>
          <p14:tracePt t="110619" x="1917700" y="2133600"/>
          <p14:tracePt t="110638" x="1917700" y="2127250"/>
          <p14:tracePt t="110653" x="1924050" y="2114550"/>
          <p14:tracePt t="110669" x="1955800" y="2076450"/>
          <p14:tracePt t="110687" x="1968500" y="2038350"/>
          <p14:tracePt t="110703" x="1974850" y="2006600"/>
          <p14:tracePt t="110722" x="1968500" y="1981200"/>
          <p14:tracePt t="110736" x="1930400" y="1962150"/>
          <p14:tracePt t="110753" x="1892300" y="1981200"/>
          <p14:tracePt t="110770" x="1854200" y="2025650"/>
          <p14:tracePt t="110787" x="1822450" y="2133600"/>
          <p14:tracePt t="110803" x="1803400" y="2235200"/>
          <p14:tracePt t="110820" x="1822450" y="2305050"/>
          <p14:tracePt t="110841" x="1924050" y="2393950"/>
          <p14:tracePt t="110854" x="1955800" y="2393950"/>
          <p14:tracePt t="110870" x="2012950" y="2362200"/>
          <p14:tracePt t="110888" x="2063750" y="2305050"/>
          <p14:tracePt t="110903" x="2095500" y="2235200"/>
          <p14:tracePt t="110921" x="2101850" y="2178050"/>
          <p14:tracePt t="110936" x="2082800" y="2108200"/>
          <p14:tracePt t="110953" x="2051050" y="2076450"/>
          <p14:tracePt t="110970" x="2006600" y="2089150"/>
          <p14:tracePt t="110986" x="1962150" y="2146300"/>
          <p14:tracePt t="111003" x="1962150" y="2171700"/>
          <p14:tracePt t="111019" x="1987550" y="2197100"/>
          <p14:tracePt t="111037" x="2032000" y="2197100"/>
          <p14:tracePt t="111053" x="2076450" y="2171700"/>
          <p14:tracePt t="111071" x="2095500" y="2146300"/>
          <p14:tracePt t="111086" x="2089150" y="2133600"/>
          <p14:tracePt t="111103" x="2057400" y="2133600"/>
          <p14:tracePt t="111121" x="2006600" y="2171700"/>
          <p14:tracePt t="111140" x="1981200" y="2203450"/>
          <p14:tracePt t="111154" x="1949450" y="2292350"/>
          <p14:tracePt t="111172" x="1930400" y="2425700"/>
          <p14:tracePt t="111186" x="1917700" y="2533650"/>
          <p14:tracePt t="111204" x="1905000" y="2609850"/>
          <p14:tracePt t="111219" x="1898650" y="2686050"/>
          <p14:tracePt t="111236" x="1892300" y="2768600"/>
          <p14:tracePt t="111254" x="1885950" y="2844800"/>
          <p14:tracePt t="111270" x="1873250" y="2914650"/>
          <p14:tracePt t="111286" x="1828800" y="2978150"/>
          <p14:tracePt t="111303" x="1758950" y="3048000"/>
          <p14:tracePt t="111326" x="1670050" y="3117850"/>
          <p14:tracePt t="111344" x="1517650" y="3238500"/>
          <p14:tracePt t="111353" x="1441450" y="3289300"/>
          <p14:tracePt t="111374" x="1377950" y="3308350"/>
          <p14:tracePt t="111386" x="1352550" y="3314700"/>
          <p14:tracePt t="111404" x="1327150" y="3321050"/>
          <p14:tracePt t="111419" x="1282700" y="3333750"/>
          <p14:tracePt t="111436" x="1257300" y="3346450"/>
          <p14:tracePt t="111453" x="1238250" y="3352800"/>
          <p14:tracePt t="111471" x="1225550" y="3352800"/>
          <p14:tracePt t="111487" x="1206500" y="3352800"/>
          <p14:tracePt t="111503" x="1187450" y="3352800"/>
          <p14:tracePt t="111522" x="1181100" y="3346450"/>
          <p14:tracePt t="111537" x="1181100" y="3340100"/>
          <p14:tracePt t="111554" x="1181100" y="3333750"/>
          <p14:tracePt t="111574" x="1181100" y="3321050"/>
          <p14:tracePt t="111587" x="1187450" y="3314700"/>
          <p14:tracePt t="111603" x="1193800" y="3308350"/>
          <p14:tracePt t="111620" x="1187450" y="3302000"/>
          <p14:tracePt t="111642" x="1174750" y="3295650"/>
          <p14:tracePt t="111653" x="1162050" y="3295650"/>
          <p14:tracePt t="111671" x="1136650" y="3289300"/>
          <p14:tracePt t="111692" x="1104900" y="3289300"/>
          <p14:tracePt t="111703" x="1085850" y="3289300"/>
          <p14:tracePt t="111723" x="1073150" y="3289300"/>
          <p14:tracePt t="111736" x="1060450" y="3295650"/>
          <p14:tracePt t="111754" x="1060450" y="3302000"/>
          <p14:tracePt t="111770" x="1054100" y="3308350"/>
          <p14:tracePt t="111787" x="1060450" y="3308350"/>
          <p14:tracePt t="111804" x="1060450" y="3314700"/>
          <p14:tracePt t="111824" x="1073150" y="3308350"/>
          <p14:tracePt t="111840" x="1079500" y="3302000"/>
          <p14:tracePt t="111854" x="1092200" y="3295650"/>
          <p14:tracePt t="111870" x="1104900" y="3289300"/>
          <p14:tracePt t="111888" x="1117600" y="3276600"/>
          <p14:tracePt t="111903" x="1123950" y="3270250"/>
          <p14:tracePt t="111921" x="1130300" y="3257550"/>
          <p14:tracePt t="111953" x="1130300" y="3251200"/>
          <p14:tracePt t="111988" x="1123950" y="3251200"/>
          <p14:tracePt t="112005" x="1117600" y="3251200"/>
          <p14:tracePt t="112021" x="1117600" y="3257550"/>
          <p14:tracePt t="112037" x="1111250" y="3263900"/>
          <p14:tracePt t="112053" x="1104900" y="3270250"/>
          <p14:tracePt t="112073" x="1104900" y="3276600"/>
          <p14:tracePt t="112087" x="1104900" y="3289300"/>
          <p14:tracePt t="112103" x="1117600" y="3295650"/>
          <p14:tracePt t="112121" x="1143000" y="3308350"/>
          <p14:tracePt t="112137" x="1174750" y="3321050"/>
          <p14:tracePt t="112159" x="1219200" y="3333750"/>
          <p14:tracePt t="112171" x="1263650" y="3340100"/>
          <p14:tracePt t="112187" x="1301750" y="3340100"/>
          <p14:tracePt t="112208" x="1352550" y="3333750"/>
          <p14:tracePt t="112221" x="1397000" y="3327400"/>
          <p14:tracePt t="112237" x="1492250" y="3314700"/>
          <p14:tracePt t="112253" x="1574800" y="3314700"/>
          <p14:tracePt t="112274" x="1644650" y="3314700"/>
          <p14:tracePt t="112287" x="1676400" y="3321050"/>
          <p14:tracePt t="112305" x="1689100" y="3321050"/>
          <p14:tracePt t="112319" x="1689100" y="3327400"/>
          <p14:tracePt t="112336" x="1682750" y="3327400"/>
          <p14:tracePt t="112371" x="1676400" y="3327400"/>
          <p14:tracePt t="112415" x="1676400" y="3321050"/>
          <p14:tracePt t="112419" x="1670050" y="3321050"/>
          <p14:tracePt t="112436" x="1670050" y="3314700"/>
          <p14:tracePt t="112455" x="1670050" y="3308350"/>
          <p14:tracePt t="112471" x="1676400" y="3302000"/>
          <p14:tracePt t="112487" x="1682750" y="3289300"/>
          <p14:tracePt t="112503" x="1695450" y="3282950"/>
          <p14:tracePt t="112520" x="1708150" y="3276600"/>
          <p14:tracePt t="112537" x="1727200" y="3270250"/>
          <p14:tracePt t="112553" x="1746250" y="3263900"/>
          <p14:tracePt t="112570" x="1758950" y="3257550"/>
          <p14:tracePt t="112593" x="1784350" y="3232150"/>
          <p14:tracePt t="112603" x="1797050" y="3206750"/>
          <p14:tracePt t="112622" x="1803400" y="3175000"/>
          <p14:tracePt t="112637" x="1803400" y="3149600"/>
          <p14:tracePt t="112653" x="1803400" y="3136900"/>
          <p14:tracePt t="112669" x="1797050" y="3136900"/>
          <p14:tracePt t="112687" x="1790700" y="3143250"/>
          <p14:tracePt t="112703" x="1771650" y="3187700"/>
          <p14:tracePt t="112720" x="1739900" y="3276600"/>
          <p14:tracePt t="112737" x="1720850" y="3340100"/>
          <p14:tracePt t="112753" x="1708150" y="3378200"/>
          <p14:tracePt t="112769" x="1708150" y="3397250"/>
          <p14:tracePt t="112786" x="1720850" y="3397250"/>
          <p14:tracePt t="112803" x="1733550" y="3384550"/>
          <p14:tracePt t="112820" x="1752600" y="3359150"/>
          <p14:tracePt t="112838" x="1784350" y="3340100"/>
          <p14:tracePt t="112853" x="1809750" y="3321050"/>
          <p14:tracePt t="112870" x="1835150" y="3321050"/>
          <p14:tracePt t="112890" x="1860550" y="3321050"/>
          <p14:tracePt t="112893" x="1866900" y="3321050"/>
          <p14:tracePt t="112903" x="1885950" y="3327400"/>
          <p14:tracePt t="112920" x="1911350" y="3327400"/>
          <p14:tracePt t="112936" x="1930400" y="3333750"/>
          <p14:tracePt t="112956" x="1955800" y="3333750"/>
          <p14:tracePt t="112975" x="1974850" y="3333750"/>
          <p14:tracePt t="112986" x="1993900" y="3333750"/>
          <p14:tracePt t="113007" x="2006600" y="3327400"/>
          <p14:tracePt t="113020" x="2025650" y="3321050"/>
          <p14:tracePt t="113036" x="2044700" y="3321050"/>
          <p14:tracePt t="113058" x="2063750" y="3314700"/>
          <p14:tracePt t="113070" x="2070100" y="3314700"/>
          <p14:tracePt t="113087" x="2082800" y="3314700"/>
          <p14:tracePt t="113103" x="2082800" y="3321050"/>
          <p14:tracePt t="113120" x="2089150" y="3321050"/>
          <p14:tracePt t="113136" x="2101850" y="3327400"/>
          <p14:tracePt t="113153" x="2108200" y="3327400"/>
          <p14:tracePt t="113170" x="2114550" y="3327400"/>
          <p14:tracePt t="113186" x="2120900" y="3327400"/>
          <p14:tracePt t="113203" x="2127250" y="3327400"/>
          <p14:tracePt t="113220" x="2133600" y="3321050"/>
          <p14:tracePt t="113236" x="2152650" y="3308350"/>
          <p14:tracePt t="113254" x="2178050" y="3295650"/>
          <p14:tracePt t="113273" x="2222500" y="3276600"/>
          <p14:tracePt t="113286" x="2254250" y="3270250"/>
          <p14:tracePt t="113303" x="2286000" y="3263900"/>
          <p14:tracePt t="113320" x="2311400" y="3263900"/>
          <p14:tracePt t="113336" x="2317750" y="3263900"/>
          <p14:tracePt t="113353" x="2324100" y="3263900"/>
          <p14:tracePt t="113370" x="2330450" y="3263900"/>
          <p14:tracePt t="113403" x="2330450" y="3270250"/>
          <p14:tracePt t="113483" x="2330450" y="3276600"/>
          <p14:tracePt t="113504" x="2324100" y="3276600"/>
          <p14:tracePt t="113537" x="2324100" y="3282950"/>
          <p14:tracePt t="113561" x="2317750" y="3282950"/>
          <p14:tracePt t="113569" x="2317750" y="3289300"/>
          <p14:tracePt t="113651" x="2324100" y="3289300"/>
          <p14:tracePt t="113789" x="2324100" y="3295650"/>
          <p14:tracePt t="113795" x="2317750" y="3295650"/>
          <p14:tracePt t="113838" x="2311400" y="3295650"/>
          <p14:tracePt t="113848" x="2311400" y="3302000"/>
          <p14:tracePt t="113970" x="2305050" y="3302000"/>
          <p14:tracePt t="113983" x="2305050" y="3308350"/>
          <p14:tracePt t="114096" x="2298700" y="3308350"/>
          <p14:tracePt t="114207" x="2305050" y="3308350"/>
          <p14:tracePt t="114248" x="2305050" y="3314700"/>
          <p14:tracePt t="114297" x="2311400" y="3314700"/>
          <p14:tracePt t="114333" x="2317750" y="3314700"/>
          <p14:tracePt t="114356" x="2324100" y="3314700"/>
          <p14:tracePt t="114367" x="2330450" y="3308350"/>
          <p14:tracePt t="114375" x="2336800" y="3308350"/>
          <p14:tracePt t="114388" x="2343150" y="3302000"/>
          <p14:tracePt t="114403" x="2349500" y="3295650"/>
          <p14:tracePt t="114421" x="2362200" y="3295650"/>
          <p14:tracePt t="114437" x="2406650" y="3295650"/>
          <p14:tracePt t="114453" x="2457450" y="3295650"/>
          <p14:tracePt t="114474" x="2514600" y="3295650"/>
          <p14:tracePt t="114489" x="2622550" y="3295650"/>
          <p14:tracePt t="114504" x="2800350" y="3295650"/>
          <p14:tracePt t="114521" x="2978150" y="3302000"/>
          <p14:tracePt t="114539" x="3124200" y="3308350"/>
          <p14:tracePt t="114553" x="3333750" y="3314700"/>
          <p14:tracePt t="114681" x="5645150" y="3397250"/>
          <p14:tracePt t="114690" x="5651500" y="3397250"/>
          <p14:tracePt t="114693" x="5657850" y="3397250"/>
          <p14:tracePt t="114703" x="5702300" y="3397250"/>
          <p14:tracePt t="114720" x="5829300" y="3390900"/>
          <p14:tracePt t="114736" x="6000750" y="3384550"/>
          <p14:tracePt t="114754" x="6184900" y="3378200"/>
          <p14:tracePt t="114771" x="6350000" y="3371850"/>
          <p14:tracePt t="114786" x="6502400" y="3359150"/>
          <p14:tracePt t="114803" x="6635750" y="3352800"/>
          <p14:tracePt t="114820" x="6762750" y="3346450"/>
          <p14:tracePt t="114837" x="6864350" y="3340100"/>
          <p14:tracePt t="114853" x="6934200" y="3333750"/>
          <p14:tracePt t="114871" x="6991350" y="3327400"/>
          <p14:tracePt t="114891" x="7010400" y="3321050"/>
          <p14:tracePt t="114903" x="7023100" y="3321050"/>
          <p14:tracePt t="114921" x="7029450" y="3321050"/>
          <p14:tracePt t="114937" x="7035800" y="3321050"/>
          <p14:tracePt t="114953" x="7042150" y="3321050"/>
          <p14:tracePt t="114970" x="7042150" y="3327400"/>
          <p14:tracePt t="114986" x="7042150" y="3333750"/>
          <p14:tracePt t="115003" x="7048500" y="3346450"/>
          <p14:tracePt t="115020" x="7061200" y="3352800"/>
          <p14:tracePt t="115036" x="7080250" y="3359150"/>
          <p14:tracePt t="115054" x="7099300" y="3352800"/>
          <p14:tracePt t="115071" x="7112000" y="3352800"/>
          <p14:tracePt t="115087" x="7118350" y="3346450"/>
          <p14:tracePt t="115103" x="7124700" y="3340100"/>
          <p14:tracePt t="115136" x="7112000" y="3340100"/>
          <p14:tracePt t="115153" x="7086600" y="3346450"/>
          <p14:tracePt t="115170" x="7029450" y="3365500"/>
          <p14:tracePt t="115186" x="6985000" y="3384550"/>
          <p14:tracePt t="115203" x="6896100" y="3403600"/>
          <p14:tracePt t="115220" x="6737350" y="3441700"/>
          <p14:tracePt t="115236" x="6629400" y="3467100"/>
          <p14:tracePt t="115253" x="6470650" y="3505200"/>
          <p14:tracePt t="115271" x="6273800" y="3543300"/>
          <p14:tracePt t="115286" x="6153150" y="3562350"/>
          <p14:tracePt t="115303" x="6007100" y="3594100"/>
          <p14:tracePt t="115320" x="5867400" y="3619500"/>
          <p14:tracePt t="115337" x="5746750" y="3657600"/>
          <p14:tracePt t="115353" x="5664200" y="3683000"/>
          <p14:tracePt t="115370" x="5607050" y="3702050"/>
          <p14:tracePt t="115386" x="5607050" y="3708400"/>
          <p14:tracePt t="115403" x="5632450" y="3702050"/>
          <p14:tracePt t="115420" x="5740400" y="3676650"/>
          <p14:tracePt t="115436" x="5905500" y="3644900"/>
          <p14:tracePt t="115459" x="6000750" y="3632200"/>
          <p14:tracePt t="115474" x="6426200" y="3530600"/>
          <p14:tracePt t="115486" x="6629400" y="3492500"/>
          <p14:tracePt t="115503" x="6870700" y="3454400"/>
          <p14:tracePt t="115521" x="7105650" y="3422650"/>
          <p14:tracePt t="115536" x="7245350" y="3409950"/>
          <p14:tracePt t="115553" x="7321550" y="3390900"/>
          <p14:tracePt t="115570" x="7410450" y="3365500"/>
          <p14:tracePt t="115586" x="7448550" y="3359150"/>
          <p14:tracePt t="115603" x="7480300" y="3352800"/>
          <p14:tracePt t="115621" x="7512050" y="3352800"/>
          <p14:tracePt t="115637" x="7543800" y="3359150"/>
          <p14:tracePt t="115653" x="7575550" y="3371850"/>
          <p14:tracePt t="115671" x="7651750" y="3397250"/>
          <p14:tracePt t="115686" x="7715250" y="3416300"/>
          <p14:tracePt t="115703" x="7854950" y="3448050"/>
          <p14:tracePt t="115720" x="7950200" y="3460750"/>
          <p14:tracePt t="115736" x="8083550" y="3479800"/>
          <p14:tracePt t="115753" x="8255000" y="3505200"/>
          <p14:tracePt t="115770" x="8350250" y="3524250"/>
          <p14:tracePt t="115786" x="8470900" y="3549650"/>
          <p14:tracePt t="115803" x="8591550" y="3575050"/>
          <p14:tracePt t="115821" x="8661400" y="3587750"/>
          <p14:tracePt t="115836" x="8718550" y="3600450"/>
          <p14:tracePt t="115853" x="8769350" y="3606800"/>
          <p14:tracePt t="115871" x="8813800" y="3613150"/>
          <p14:tracePt t="115886" x="8832850" y="3619500"/>
          <p14:tracePt t="115923" x="8826500" y="3619500"/>
          <p14:tracePt t="115958" x="8820150" y="3619500"/>
          <p14:tracePt t="115998" x="8813800" y="3619500"/>
          <p14:tracePt t="116033" x="8807450" y="3619500"/>
          <p14:tracePt t="116056" x="8801100" y="3619500"/>
          <p14:tracePt t="116071" x="8794750" y="3619500"/>
          <p14:tracePt t="116082" x="8788400" y="3619500"/>
          <p14:tracePt t="116093" x="8782050" y="3619500"/>
          <p14:tracePt t="116103" x="8769350" y="3619500"/>
          <p14:tracePt t="116120" x="8750300" y="3619500"/>
          <p14:tracePt t="116136" x="8718550" y="3619500"/>
          <p14:tracePt t="116153" x="8674100" y="3619500"/>
          <p14:tracePt t="116170" x="8610600" y="3619500"/>
          <p14:tracePt t="116186" x="8528050" y="3619500"/>
          <p14:tracePt t="116203" x="8362950" y="3619500"/>
          <p14:tracePt t="116220" x="8197850" y="3619500"/>
          <p14:tracePt t="116236" x="8013700" y="3625850"/>
          <p14:tracePt t="116253" x="7804150" y="3625850"/>
          <p14:tracePt t="116270" x="7581900" y="3632200"/>
          <p14:tracePt t="116346" x="6470650" y="3638550"/>
          <p14:tracePt t="116354" x="6362700" y="3638550"/>
          <p14:tracePt t="116370" x="6153150" y="3638550"/>
          <p14:tracePt t="116386" x="6013450" y="3638550"/>
          <p14:tracePt t="116403" x="5810250" y="3651250"/>
          <p14:tracePt t="116419" x="5683250" y="3663950"/>
          <p14:tracePt t="116436" x="5600700" y="3676650"/>
          <p14:tracePt t="116453" x="5499100" y="3708400"/>
          <p14:tracePt t="116470" x="5422900" y="3727450"/>
          <p14:tracePt t="116486" x="5372100" y="3740150"/>
          <p14:tracePt t="116503" x="5295900" y="3765550"/>
          <p14:tracePt t="116519" x="5245100" y="3778250"/>
          <p14:tracePt t="116536" x="5207000" y="3790950"/>
          <p14:tracePt t="116553" x="5162550" y="3803650"/>
          <p14:tracePt t="116569" x="5118100" y="3816350"/>
          <p14:tracePt t="116586" x="5073650" y="3829050"/>
          <p14:tracePt t="116603" x="5022850" y="3835400"/>
          <p14:tracePt t="116619" x="4978400" y="3848100"/>
          <p14:tracePt t="116636" x="4933950" y="3860800"/>
          <p14:tracePt t="116653" x="4895850" y="3873500"/>
          <p14:tracePt t="116669" x="4864100" y="3879850"/>
          <p14:tracePt t="116686" x="4832350" y="3886200"/>
          <p14:tracePt t="116703" x="4813300" y="3892550"/>
          <p14:tracePt t="116720" x="4800600" y="3898900"/>
          <p14:tracePt t="116736" x="4794250" y="3898900"/>
          <p14:tracePt t="116753" x="4794250" y="3905250"/>
          <p14:tracePt t="116769" x="4800600" y="3911600"/>
          <p14:tracePt t="116786" x="4813300" y="3911600"/>
          <p14:tracePt t="116803" x="4826000" y="3911600"/>
          <p14:tracePt t="116820" x="4857750" y="3911600"/>
          <p14:tracePt t="116836" x="4902200" y="3911600"/>
          <p14:tracePt t="116853" x="4959350" y="3911600"/>
          <p14:tracePt t="116869" x="5035550" y="3905250"/>
          <p14:tracePt t="116886" x="5118100" y="3905250"/>
          <p14:tracePt t="116903" x="5194300" y="3905250"/>
          <p14:tracePt t="116919" x="5270500" y="3911600"/>
          <p14:tracePt t="116936" x="5334000" y="3911600"/>
          <p14:tracePt t="116953" x="5403850" y="3917950"/>
          <p14:tracePt t="116969" x="5461000" y="3917950"/>
          <p14:tracePt t="116986" x="5511800" y="3917950"/>
          <p14:tracePt t="117003" x="5549900" y="3917950"/>
          <p14:tracePt t="117020" x="5588000" y="3917950"/>
          <p14:tracePt t="117038" x="5619750" y="3911600"/>
          <p14:tracePt t="117053" x="5657850" y="3911600"/>
          <p14:tracePt t="117069" x="5689600" y="3905250"/>
          <p14:tracePt t="117086" x="5727700" y="3905250"/>
          <p14:tracePt t="117103" x="5759450" y="3898900"/>
          <p14:tracePt t="117119" x="5791200" y="3892550"/>
          <p14:tracePt t="117136" x="5816600" y="3886200"/>
          <p14:tracePt t="117153" x="5829300" y="3886200"/>
          <p14:tracePt t="117169" x="5835650" y="3886200"/>
          <p14:tracePt t="117203" x="5829300" y="3886200"/>
          <p14:tracePt t="117219" x="5822950" y="3886200"/>
          <p14:tracePt t="117236" x="5816600" y="3886200"/>
          <p14:tracePt t="117253" x="5810250" y="3892550"/>
          <p14:tracePt t="117284" x="5803900" y="3892550"/>
          <p14:tracePt t="117350" x="5797550" y="3892550"/>
          <p14:tracePt t="117372" x="5791200" y="3892550"/>
          <p14:tracePt t="117391" x="5784850" y="3892550"/>
          <p14:tracePt t="117396" x="5778500" y="3886200"/>
          <p14:tracePt t="117410" x="5772150" y="3886200"/>
          <p14:tracePt t="117420" x="5765800" y="3886200"/>
          <p14:tracePt t="117436" x="5740400" y="3879850"/>
          <p14:tracePt t="117453" x="5715000" y="3873500"/>
          <p14:tracePt t="117471" x="5664200" y="3867150"/>
          <p14:tracePt t="117486" x="5626100" y="3867150"/>
          <p14:tracePt t="117503" x="5568950" y="3860800"/>
          <p14:tracePt t="117520" x="5505450" y="3860800"/>
          <p14:tracePt t="117536" x="5441950" y="3860800"/>
          <p14:tracePt t="117553" x="5391150" y="3867150"/>
          <p14:tracePt t="117570" x="5340350" y="3873500"/>
          <p14:tracePt t="117586" x="5289550" y="3873500"/>
          <p14:tracePt t="117603" x="5251450" y="3879850"/>
          <p14:tracePt t="117620" x="5226050" y="3873500"/>
          <p14:tracePt t="117636" x="5213350" y="3867150"/>
          <p14:tracePt t="117653" x="5207000" y="3860800"/>
          <p14:tracePt t="117670" x="5207000" y="3854450"/>
          <p14:tracePt t="117686" x="5207000" y="3841750"/>
          <p14:tracePt t="117703" x="5207000" y="3835400"/>
          <p14:tracePt t="117720" x="5207000" y="3816350"/>
          <p14:tracePt t="117736" x="5207000" y="3810000"/>
          <p14:tracePt t="117753" x="5219700" y="3797300"/>
          <p14:tracePt t="117770" x="5232400" y="3790950"/>
          <p14:tracePt t="117786" x="5257800" y="3778250"/>
          <p14:tracePt t="117803" x="5295900" y="3778250"/>
          <p14:tracePt t="117820" x="5346700" y="3771900"/>
          <p14:tracePt t="117837" x="5384800" y="3759200"/>
          <p14:tracePt t="117853" x="5403850" y="3752850"/>
          <p14:tracePt t="117870" x="5422900" y="3746500"/>
          <p14:tracePt t="117886" x="5435600" y="3740150"/>
          <p14:tracePt t="117903" x="5435600" y="3727450"/>
          <p14:tracePt t="117921" x="5441950" y="3714750"/>
          <p14:tracePt t="117937" x="5441950" y="3708400"/>
          <p14:tracePt t="117953" x="5435600" y="3714750"/>
          <p14:tracePt t="117972" x="5416550" y="3740150"/>
          <p14:tracePt t="117991" x="5391150" y="3771900"/>
          <p14:tracePt t="118003" x="5378450" y="3803650"/>
          <p14:tracePt t="118021" x="5365750" y="3835400"/>
          <p14:tracePt t="118038" x="5346700" y="3860800"/>
          <p14:tracePt t="118053" x="5340350" y="3867150"/>
          <p14:tracePt t="118071" x="5340350" y="3854450"/>
          <p14:tracePt t="118088" x="5346700" y="3848100"/>
          <p14:tracePt t="118103" x="5353050" y="3835400"/>
          <p14:tracePt t="118121" x="5372100" y="3822700"/>
          <p14:tracePt t="118137" x="5397500" y="3816350"/>
          <p14:tracePt t="118153" x="5429250" y="3829050"/>
          <p14:tracePt t="118170" x="5473700" y="3848100"/>
          <p14:tracePt t="118187" x="5499100" y="3854450"/>
          <p14:tracePt t="118204" x="5505450" y="3854450"/>
          <p14:tracePt t="118221" x="5530850" y="3854450"/>
          <p14:tracePt t="118236" x="5549900" y="3848100"/>
          <p14:tracePt t="118255" x="5568950" y="3841750"/>
          <p14:tracePt t="118271" x="5575300" y="3835400"/>
          <p14:tracePt t="118289" x="5581650" y="3829050"/>
          <p14:tracePt t="118303" x="5581650" y="3822700"/>
          <p14:tracePt t="118320" x="5575300" y="3829050"/>
          <p14:tracePt t="118343" x="5556250" y="3867150"/>
          <p14:tracePt t="118353" x="5537200" y="3898900"/>
          <p14:tracePt t="118374" x="5530850" y="3911600"/>
          <p14:tracePt t="118386" x="5524500" y="3930650"/>
          <p14:tracePt t="118403" x="5524500" y="3937000"/>
          <p14:tracePt t="118422" x="5518150" y="3943350"/>
          <p14:tracePt t="118437" x="5524500" y="3937000"/>
          <p14:tracePt t="118453" x="5524500" y="3930650"/>
          <p14:tracePt t="118472" x="5537200" y="3924300"/>
          <p14:tracePt t="118489" x="5549900" y="3911600"/>
          <p14:tracePt t="118503" x="5575300" y="3905250"/>
          <p14:tracePt t="118521" x="5600700" y="3898900"/>
          <p14:tracePt t="118537" x="5664200" y="3886200"/>
          <p14:tracePt t="118557" x="5765800" y="3873500"/>
          <p14:tracePt t="118572" x="5861050" y="3873500"/>
          <p14:tracePt t="118593" x="6045200" y="3867150"/>
          <p14:tracePt t="118603" x="6203950" y="3867150"/>
          <p14:tracePt t="118623" x="6318250" y="3867150"/>
          <p14:tracePt t="118637" x="6508750" y="3879850"/>
          <p14:tracePt t="118653" x="6661150" y="3898900"/>
          <p14:tracePt t="118670" x="6794500" y="3917950"/>
          <p14:tracePt t="118690" x="6915150" y="3937000"/>
          <p14:tracePt t="118704" x="7010400" y="3949700"/>
          <p14:tracePt t="118720" x="7086600" y="3956050"/>
          <p14:tracePt t="118739" x="7143750" y="3956050"/>
          <p14:tracePt t="118753" x="7194550" y="3949700"/>
          <p14:tracePt t="118770" x="7219950" y="3937000"/>
          <p14:tracePt t="118787" x="7232650" y="3917950"/>
          <p14:tracePt t="118806" x="7232650" y="3905250"/>
          <p14:tracePt t="118826" x="7226300" y="3892550"/>
          <p14:tracePt t="118837" x="7226300" y="3886200"/>
          <p14:tracePt t="118853" x="7219950" y="3886200"/>
          <p14:tracePt t="118870" x="7213600" y="3886200"/>
          <p14:tracePt t="118888" x="7200900" y="3898900"/>
          <p14:tracePt t="118892" x="7194550" y="3905250"/>
          <p14:tracePt t="118903" x="7194550" y="3911600"/>
          <p14:tracePt t="118921" x="7175500" y="3956050"/>
          <p14:tracePt t="118936" x="7169150" y="3981450"/>
          <p14:tracePt t="118956" x="7150100" y="4013200"/>
          <p14:tracePt t="118969" x="7124700" y="4051300"/>
          <p14:tracePt t="118988" x="7112000" y="4064000"/>
          <p14:tracePt t="119004" x="7105650" y="4064000"/>
          <p14:tracePt t="119020" x="7118350" y="4051300"/>
          <p14:tracePt t="119036" x="7137400" y="4038600"/>
          <p14:tracePt t="119054" x="7175500" y="4013200"/>
          <p14:tracePt t="119074" x="7270750" y="3987800"/>
          <p14:tracePt t="119086" x="7385050" y="3975100"/>
          <p14:tracePt t="119106" x="7524750" y="3956050"/>
          <p14:tracePt t="119124" x="7677150" y="3943350"/>
          <p14:tracePt t="119138" x="7829550" y="3930650"/>
          <p14:tracePt t="119156" x="7937500" y="3924300"/>
          <p14:tracePt t="119169" x="8077200" y="3924300"/>
          <p14:tracePt t="119187" x="8210550" y="3917950"/>
          <p14:tracePt t="119206" x="8293100" y="3917950"/>
          <p14:tracePt t="119220" x="8356600" y="3917950"/>
          <p14:tracePt t="119236" x="8401050" y="3911600"/>
          <p14:tracePt t="119256" x="8426450" y="3911600"/>
          <p14:tracePt t="119272" x="8407400" y="3905250"/>
          <p14:tracePt t="119287" x="8382000" y="3905250"/>
          <p14:tracePt t="119304" x="8362950" y="3905250"/>
          <p14:tracePt t="119323" x="8343900" y="3905250"/>
          <p14:tracePt t="119336" x="8331200" y="3905250"/>
          <p14:tracePt t="119354" x="8324850" y="3911600"/>
          <p14:tracePt t="119372" x="8324850" y="3917950"/>
          <p14:tracePt t="119386" x="8331200" y="3917950"/>
          <p14:tracePt t="119405" x="8337550" y="3924300"/>
          <p14:tracePt t="119419" x="8356600" y="3930650"/>
          <p14:tracePt t="119436" x="8375650" y="3930650"/>
          <p14:tracePt t="119453" x="8407400" y="3937000"/>
          <p14:tracePt t="119473" x="8445500" y="3937000"/>
          <p14:tracePt t="119486" x="8521700" y="3937000"/>
          <p14:tracePt t="119504" x="8623300" y="3937000"/>
          <p14:tracePt t="119522" x="8737600" y="3937000"/>
          <p14:tracePt t="119537" x="8851900" y="3937000"/>
          <p14:tracePt t="119554" x="8947150" y="3937000"/>
          <p14:tracePt t="119569" x="9023350" y="3937000"/>
          <p14:tracePt t="119589" x="9086850" y="3937000"/>
          <p14:tracePt t="119604" x="9137650" y="3937000"/>
          <p14:tracePt t="119626" x="9175750" y="3937000"/>
          <p14:tracePt t="119637" x="9188450" y="3930650"/>
          <p14:tracePt t="119672" x="9182100" y="3930650"/>
          <p14:tracePt t="119687" x="9169400" y="3930650"/>
          <p14:tracePt t="119703" x="9163050" y="3930650"/>
          <p14:tracePt t="119722" x="9150350" y="3924300"/>
          <p14:tracePt t="119754" x="9144000" y="3924300"/>
          <p14:tracePt t="119802" x="9137650" y="3924300"/>
          <p14:tracePt t="119810" x="9137650" y="3930650"/>
          <p14:tracePt t="119832" x="9131300" y="3930650"/>
          <p14:tracePt t="119860" x="9124950" y="3930650"/>
          <p14:tracePt t="119878" x="9124950" y="3937000"/>
          <p14:tracePt t="119893" x="9118600" y="3937000"/>
          <p14:tracePt t="119917" x="9112250" y="3937000"/>
          <p14:tracePt t="119936" x="9105900" y="3937000"/>
          <p14:tracePt t="119957" x="9099550" y="3937000"/>
          <p14:tracePt t="119969" x="9093200" y="3937000"/>
          <p14:tracePt t="119988" x="9080500" y="3937000"/>
          <p14:tracePt t="120003" x="9048750" y="3937000"/>
          <p14:tracePt t="120020" x="9017000" y="3930650"/>
          <p14:tracePt t="120038" x="8972550" y="3924300"/>
          <p14:tracePt t="120053" x="8915400" y="3917950"/>
          <p14:tracePt t="120070" x="8845550" y="3911600"/>
          <p14:tracePt t="120088" x="8775700" y="3911600"/>
          <p14:tracePt t="120103" x="8705850" y="3905250"/>
          <p14:tracePt t="120120" x="8636000" y="3905250"/>
          <p14:tracePt t="120137" x="8591550" y="3905250"/>
          <p14:tracePt t="120154" x="8515350" y="3898900"/>
          <p14:tracePt t="120170" x="8464550" y="3892550"/>
          <p14:tracePt t="120187" x="8432800" y="3886200"/>
          <p14:tracePt t="120203" x="8407400" y="3873500"/>
          <p14:tracePt t="120220" x="8401050" y="3860800"/>
          <p14:tracePt t="120237" x="8401050" y="3854450"/>
          <p14:tracePt t="120253" x="8407400" y="3835400"/>
          <p14:tracePt t="120270" x="8413750" y="3816350"/>
          <p14:tracePt t="120286" x="8413750" y="3803650"/>
          <p14:tracePt t="120304" x="8413750" y="3790950"/>
          <p14:tracePt t="120320" x="8394700" y="3784600"/>
          <p14:tracePt t="120337" x="8362950" y="3790950"/>
          <p14:tracePt t="120353" x="8324850" y="3822700"/>
          <p14:tracePt t="120370" x="8286750" y="3879850"/>
          <p14:tracePt t="120388" x="8280400" y="3994150"/>
          <p14:tracePt t="120404" x="8343900" y="4057650"/>
          <p14:tracePt t="120420" x="8407400" y="4089400"/>
          <p14:tracePt t="120438" x="8521700" y="4108450"/>
          <p14:tracePt t="120454" x="8667750" y="4127500"/>
          <p14:tracePt t="120470" x="8813800" y="4133850"/>
          <p14:tracePt t="120486" x="8953500" y="4133850"/>
          <p14:tracePt t="120504" x="9055100" y="4121150"/>
          <p14:tracePt t="120520" x="9188450" y="4083050"/>
          <p14:tracePt t="120539" x="9258300" y="4032250"/>
          <p14:tracePt t="120553" x="9315450" y="3975100"/>
          <p14:tracePt t="120570" x="9334500" y="3911600"/>
          <p14:tracePt t="120587" x="9334500" y="3860800"/>
          <p14:tracePt t="120605" x="9302750" y="3803650"/>
          <p14:tracePt t="120620" x="9232900" y="3727450"/>
          <p14:tracePt t="120636" x="9182100" y="3689350"/>
          <p14:tracePt t="120657" x="9093200" y="3651250"/>
          <p14:tracePt t="120670" x="8972550" y="3613150"/>
          <p14:tracePt t="120688" x="8826500" y="3594100"/>
          <p14:tracePt t="120703" x="8680450" y="3594100"/>
          <p14:tracePt t="120720" x="8528050" y="3619500"/>
          <p14:tracePt t="120736" x="8394700" y="3663950"/>
          <p14:tracePt t="120753" x="8299450" y="3721100"/>
          <p14:tracePt t="120771" x="8248650" y="3778250"/>
          <p14:tracePt t="120786" x="8235950" y="3829050"/>
          <p14:tracePt t="120805" x="8286750" y="3905250"/>
          <p14:tracePt t="120820" x="8356600" y="3949700"/>
          <p14:tracePt t="120837" x="8483600" y="4006850"/>
          <p14:tracePt t="120857" x="8661400" y="4051300"/>
          <p14:tracePt t="120870" x="8782050" y="4070350"/>
          <p14:tracePt t="120888" x="8966200" y="4076700"/>
          <p14:tracePt t="120904" x="9067800" y="4057650"/>
          <p14:tracePt t="120920" x="9182100" y="4019550"/>
          <p14:tracePt t="120936" x="9258300" y="3968750"/>
          <p14:tracePt t="120954" x="9321800" y="3898900"/>
          <p14:tracePt t="120971" x="9340850" y="3860800"/>
          <p14:tracePt t="120988" x="9340850" y="3803650"/>
          <p14:tracePt t="121004" x="9315450" y="3740150"/>
          <p14:tracePt t="121020" x="9283700" y="3702050"/>
          <p14:tracePt t="121038" x="9232900" y="3657600"/>
          <p14:tracePt t="121054" x="9156700" y="3625850"/>
          <p14:tracePt t="121070" x="9061450" y="3606800"/>
          <p14:tracePt t="121086" x="8953500" y="3594100"/>
          <p14:tracePt t="121106" x="8851900" y="3587750"/>
          <p14:tracePt t="121121" x="8763000" y="3587750"/>
          <p14:tracePt t="121136" x="8674100" y="3587750"/>
          <p14:tracePt t="121155" x="8566150" y="3613150"/>
          <p14:tracePt t="121170" x="8502650" y="3632200"/>
          <p14:tracePt t="121188" x="8420100" y="3683000"/>
          <p14:tracePt t="121207" x="8362950" y="3714750"/>
          <p14:tracePt t="121222" x="8331200" y="3746500"/>
          <p14:tracePt t="121238" x="8312150" y="3778250"/>
          <p14:tracePt t="121256" x="8299450" y="3810000"/>
          <p14:tracePt t="121270" x="8299450" y="3835400"/>
          <p14:tracePt t="121286" x="8305800" y="3841750"/>
          <p14:tracePt t="121305" x="8312150" y="3854450"/>
          <p14:tracePt t="121320" x="8324850" y="3860800"/>
          <p14:tracePt t="121340" x="8337550" y="3867150"/>
          <p14:tracePt t="121356" x="8356600" y="3879850"/>
          <p14:tracePt t="121370" x="8369300" y="3886200"/>
          <p14:tracePt t="121392" x="8375650" y="3892550"/>
          <p14:tracePt t="121403" x="8388350" y="3905250"/>
          <p14:tracePt t="121420" x="8426450" y="3924300"/>
          <p14:tracePt t="121436" x="8458200" y="3943350"/>
          <p14:tracePt t="121455" x="8496300" y="3962400"/>
          <p14:tracePt t="121475" x="8521700" y="3968750"/>
          <p14:tracePt t="121487" x="8547100" y="3975100"/>
          <p14:tracePt t="121505" x="8585200" y="3981450"/>
          <p14:tracePt t="121525" x="8616950" y="3987800"/>
          <p14:tracePt t="121539" x="8667750" y="4000500"/>
          <p14:tracePt t="121554" x="8718550" y="4006850"/>
          <p14:tracePt t="121575" x="8775700" y="4013200"/>
          <p14:tracePt t="121589" x="8820150" y="4019550"/>
          <p14:tracePt t="121606" x="8877300" y="4019550"/>
          <p14:tracePt t="121620" x="8947150" y="4013200"/>
          <p14:tracePt t="121639" x="9004300" y="4006850"/>
          <p14:tracePt t="121654" x="9061450" y="4006850"/>
          <p14:tracePt t="121670" x="9112250" y="4000500"/>
          <p14:tracePt t="121687" x="9169400" y="3994150"/>
          <p14:tracePt t="121704" x="9201150" y="3981450"/>
          <p14:tracePt t="121723" x="9232900" y="3956050"/>
          <p14:tracePt t="121743" x="9232900" y="3924300"/>
          <p14:tracePt t="121755" x="9220200" y="3905250"/>
          <p14:tracePt t="121776" x="9188450" y="3879850"/>
          <p14:tracePt t="121786" x="9150350" y="3854450"/>
          <p14:tracePt t="121805" x="9118600" y="3841750"/>
          <p14:tracePt t="121820" x="9048750" y="3816350"/>
          <p14:tracePt t="121839" x="8985250" y="3797300"/>
          <p14:tracePt t="121853" x="8928100" y="3790950"/>
          <p14:tracePt t="121871" x="8832850" y="3790950"/>
          <p14:tracePt t="121887" x="8782050" y="3790950"/>
          <p14:tracePt t="121897" x="8731250" y="3797300"/>
          <p14:tracePt t="121905" x="8699500" y="3803650"/>
          <p14:tracePt t="121920" x="8636000" y="3810000"/>
          <p14:tracePt t="121937" x="8585200" y="3816350"/>
          <p14:tracePt t="121954" x="8547100" y="3822700"/>
          <p14:tracePt t="121970" x="8528050" y="3829050"/>
          <p14:tracePt t="121986" x="8502650" y="3835400"/>
          <p14:tracePt t="122004" x="8496300" y="3841750"/>
          <p14:tracePt t="122038" x="8509000" y="3841750"/>
          <p14:tracePt t="122053" x="8547100" y="3841750"/>
          <p14:tracePt t="122077" x="8585200" y="3841750"/>
          <p14:tracePt t="122089" x="8629650" y="3848100"/>
          <p14:tracePt t="122103" x="8680450" y="3860800"/>
          <p14:tracePt t="122120" x="8724900" y="3873500"/>
          <p14:tracePt t="122139" x="8775700" y="3879850"/>
          <p14:tracePt t="122157" x="8826500" y="3892550"/>
          <p14:tracePt t="122171" x="8877300" y="3905250"/>
          <p14:tracePt t="122187" x="8915400" y="3911600"/>
          <p14:tracePt t="122203" x="8966200" y="3924300"/>
          <p14:tracePt t="122220" x="8991600" y="3930650"/>
          <p14:tracePt t="122237" x="9010650" y="3930650"/>
          <p14:tracePt t="122280" x="9010650" y="3924300"/>
          <p14:tracePt t="122295" x="9004300" y="3911600"/>
          <p14:tracePt t="122320" x="8991600" y="3898900"/>
          <p14:tracePt t="122341" x="8978900" y="3886200"/>
          <p14:tracePt t="122353" x="8953500" y="3879850"/>
          <p14:tracePt t="122370" x="8934450" y="3879850"/>
          <p14:tracePt t="122391" x="8890000" y="3873500"/>
          <p14:tracePt t="122403" x="8858250" y="3867150"/>
          <p14:tracePt t="122422" x="8820150" y="3854450"/>
          <p14:tracePt t="122436" x="8794750" y="3848100"/>
          <p14:tracePt t="122453" x="8769350" y="3841750"/>
          <p14:tracePt t="122470" x="8750300" y="3835400"/>
          <p14:tracePt t="122488" x="8737600" y="3835400"/>
          <p14:tracePt t="122503" x="8724900" y="3829050"/>
          <p14:tracePt t="122520" x="8718550" y="3829050"/>
          <p14:tracePt t="122536" x="8712200" y="3829050"/>
          <p14:tracePt t="122553" x="8699500" y="3829050"/>
          <p14:tracePt t="122570" x="8680450" y="3835400"/>
          <p14:tracePt t="122586" x="8667750" y="3848100"/>
          <p14:tracePt t="122603" x="8648700" y="3854450"/>
          <p14:tracePt t="122620" x="8636000" y="3867150"/>
          <p14:tracePt t="122637" x="8623300" y="3879850"/>
          <p14:tracePt t="122658" x="8610600" y="3892550"/>
          <p14:tracePt t="122670" x="8597900" y="3905250"/>
          <p14:tracePt t="122686" x="8597900" y="3917950"/>
          <p14:tracePt t="122704" x="8597900" y="3924300"/>
          <p14:tracePt t="122720" x="8604250" y="3924300"/>
          <p14:tracePt t="122736" x="8610600" y="3930650"/>
          <p14:tracePt t="122754" x="8610600" y="3937000"/>
          <p14:tracePt t="122770" x="8610600" y="3943350"/>
          <p14:tracePt t="122786" x="8604250" y="3956050"/>
          <p14:tracePt t="122803" x="8597900" y="3968750"/>
          <p14:tracePt t="122820" x="8597900" y="3981450"/>
          <p14:tracePt t="122837" x="8597900" y="3987800"/>
          <p14:tracePt t="122853" x="8597900" y="4000500"/>
          <p14:tracePt t="122872" x="8604250" y="4006850"/>
          <p14:tracePt t="122886" x="8610600" y="4019550"/>
          <p14:tracePt t="122903" x="8623300" y="4025900"/>
          <p14:tracePt t="122923" x="8636000" y="4025900"/>
          <p14:tracePt t="122936" x="8655050" y="4025900"/>
          <p14:tracePt t="122953" x="8674100" y="4019550"/>
          <p14:tracePt t="122971" x="8686800" y="4019550"/>
          <p14:tracePt t="122987" x="8699500" y="4013200"/>
          <p14:tracePt t="123003" x="8705850" y="4006850"/>
          <p14:tracePt t="123054" x="8705850" y="4000500"/>
          <p14:tracePt t="123057" x="8699500" y="4000500"/>
          <p14:tracePt t="123096" x="8699500" y="3994150"/>
          <p14:tracePt t="123114" x="8699500" y="3987800"/>
          <p14:tracePt t="123126" x="8705850" y="3987800"/>
          <p14:tracePt t="123130" x="8705850" y="3981450"/>
          <p14:tracePt t="123152" x="8705850" y="3975100"/>
          <p14:tracePt t="123173" x="8705850" y="3968750"/>
          <p14:tracePt t="123193" x="8699500" y="3968750"/>
          <p14:tracePt t="123210" x="8693150" y="3968750"/>
          <p14:tracePt t="123230" x="8686800" y="3968750"/>
          <p14:tracePt t="123243" x="8686800" y="3975100"/>
          <p14:tracePt t="123245" x="8680450" y="3975100"/>
          <p14:tracePt t="123264" x="8674100" y="3975100"/>
          <p14:tracePt t="123280" x="8674100" y="3981450"/>
          <p14:tracePt t="123304" x="8674100" y="3987800"/>
          <p14:tracePt t="123317" x="8674100" y="3994150"/>
          <p14:tracePt t="123336" x="8674100" y="4000500"/>
          <p14:tracePt t="123338" x="8667750" y="4000500"/>
          <p14:tracePt t="123355" x="8661400" y="4013200"/>
          <p14:tracePt t="123370" x="8655050" y="4019550"/>
          <p14:tracePt t="123390" x="8636000" y="4025900"/>
          <p14:tracePt t="123403" x="8610600" y="4038600"/>
          <p14:tracePt t="123429" x="8591550" y="4044950"/>
          <p14:tracePt t="123436" x="8566150" y="4057650"/>
          <p14:tracePt t="123453" x="8534400" y="4064000"/>
          <p14:tracePt t="123470" x="8489950" y="4083050"/>
          <p14:tracePt t="123487" x="8445500" y="4095750"/>
          <p14:tracePt t="123504" x="8375650" y="4108450"/>
          <p14:tracePt t="123521" x="8331200" y="4121150"/>
          <p14:tracePt t="123536" x="8255000" y="4133850"/>
          <p14:tracePt t="123556" x="8172450" y="4146550"/>
          <p14:tracePt t="123571" x="8083550" y="4159250"/>
          <p14:tracePt t="123587" x="7981950" y="4171950"/>
          <p14:tracePt t="123605" x="7854950" y="4203700"/>
          <p14:tracePt t="123620" x="7772400" y="4222750"/>
          <p14:tracePt t="123639" x="7658100" y="4248150"/>
          <p14:tracePt t="123654" x="7543800" y="4273550"/>
          <p14:tracePt t="123670" x="7429500" y="4298950"/>
          <p14:tracePt t="123689" x="7315200" y="4324350"/>
          <p14:tracePt t="123704" x="7175500" y="4356100"/>
          <p14:tracePt t="123720" x="7092950" y="4375150"/>
          <p14:tracePt t="123736" x="6991350" y="4394200"/>
          <p14:tracePt t="123754" x="6870700" y="4419600"/>
          <p14:tracePt t="123770" x="6807200" y="4425950"/>
          <p14:tracePt t="123788" x="6724650" y="4438650"/>
          <p14:tracePt t="123809" x="6635750" y="4451350"/>
          <p14:tracePt t="123820" x="6572250" y="4464050"/>
          <p14:tracePt t="123836" x="6521450" y="4464050"/>
          <p14:tracePt t="123856" x="6464300" y="4470400"/>
          <p14:tracePt t="123870" x="6394450" y="4483100"/>
          <p14:tracePt t="123888" x="6343650" y="4483100"/>
          <p14:tracePt t="123904" x="6299200" y="4489450"/>
          <p14:tracePt t="123920" x="6267450" y="4502150"/>
          <p14:tracePt t="123938" x="6216650" y="4514850"/>
          <p14:tracePt t="123954" x="6178550" y="4521200"/>
          <p14:tracePt t="123973" x="6134100" y="4533900"/>
          <p14:tracePt t="123992" x="6096000" y="4546600"/>
          <p14:tracePt t="124007" x="6051550" y="4552950"/>
          <p14:tracePt t="124020" x="6007100" y="4565650"/>
          <p14:tracePt t="124036" x="5975350" y="4572000"/>
          <p14:tracePt t="124056" x="5905500" y="4584700"/>
          <p14:tracePt t="124076" x="5854700" y="4591050"/>
          <p14:tracePt t="124088" x="5810250" y="4597400"/>
          <p14:tracePt t="124106" x="5753100" y="4603750"/>
          <p14:tracePt t="124125" x="5676900" y="4610100"/>
          <p14:tracePt t="124138" x="5632450" y="4610100"/>
          <p14:tracePt t="124157" x="5556250" y="4616450"/>
          <p14:tracePt t="124170" x="5492750" y="4622800"/>
          <p14:tracePt t="124186" x="5435600" y="4622800"/>
          <p14:tracePt t="124204" x="5378450" y="4622800"/>
          <p14:tracePt t="124223" x="5321300" y="4629150"/>
          <p14:tracePt t="124236" x="5264150" y="4629150"/>
          <p14:tracePt t="124256" x="5226050" y="4629150"/>
          <p14:tracePt t="124275" x="5143500" y="4629150"/>
          <p14:tracePt t="124289" x="5086350" y="4635500"/>
          <p14:tracePt t="124305" x="5022850" y="4635500"/>
          <p14:tracePt t="124326" x="4965700" y="4641850"/>
          <p14:tracePt t="124337" x="4921250" y="4648200"/>
          <p14:tracePt t="124359" x="4876800" y="4654550"/>
          <p14:tracePt t="124373" x="4826000" y="4660900"/>
          <p14:tracePt t="124391" x="4768850" y="4679950"/>
          <p14:tracePt t="124404" x="4705350" y="4705350"/>
          <p14:tracePt t="124420" x="4654550" y="4737100"/>
          <p14:tracePt t="124436" x="4572000" y="4781550"/>
          <p14:tracePt t="124455" x="4521200" y="4806950"/>
          <p14:tracePt t="124476" x="4445000" y="4845050"/>
          <p14:tracePt t="124487" x="4381500" y="4864100"/>
          <p14:tracePt t="124504" x="4324350" y="4876800"/>
          <p14:tracePt t="124526" x="4267200" y="4889500"/>
          <p14:tracePt t="124536" x="4203700" y="4902200"/>
          <p14:tracePt t="124553" x="4146550" y="4908550"/>
          <p14:tracePt t="124575" x="4089400" y="4921250"/>
          <p14:tracePt t="124587" x="4032250" y="4927600"/>
          <p14:tracePt t="124605" x="3975100" y="4933950"/>
          <p14:tracePt t="124620" x="3924300" y="4940300"/>
          <p14:tracePt t="124637" x="3886200" y="4946650"/>
          <p14:tracePt t="124653" x="3829050" y="4959350"/>
          <p14:tracePt t="124674" x="3797300" y="4965700"/>
          <p14:tracePt t="124686" x="3746500" y="4972050"/>
          <p14:tracePt t="124703" x="3708400" y="4978400"/>
          <p14:tracePt t="124720" x="3676650" y="4984750"/>
          <p14:tracePt t="124736" x="3651250" y="4991100"/>
          <p14:tracePt t="124753" x="3619500" y="4997450"/>
          <p14:tracePt t="124776" x="3594100" y="4997450"/>
          <p14:tracePt t="124786" x="3568700" y="4997450"/>
          <p14:tracePt t="124803" x="3543300" y="4997450"/>
          <p14:tracePt t="124820" x="3517900" y="4991100"/>
          <p14:tracePt t="124841" x="3492500" y="4972050"/>
          <p14:tracePt t="124859" x="3454400" y="4921250"/>
          <p14:tracePt t="124870" x="3422650" y="4876800"/>
          <p14:tracePt t="124886" x="3371850" y="4806950"/>
          <p14:tracePt t="124903" x="3314700" y="4718050"/>
          <p14:tracePt t="124926" x="3238500" y="4610100"/>
          <p14:tracePt t="124936" x="3143250" y="4489450"/>
          <p14:tracePt t="124953" x="3041650" y="4356100"/>
          <p14:tracePt t="124970" x="2921000" y="4229100"/>
          <p14:tracePt t="124986" x="2787650" y="4102100"/>
          <p14:tracePt t="125004" x="2641600" y="3981450"/>
          <p14:tracePt t="125020" x="2489200" y="3873500"/>
          <p14:tracePt t="125037" x="2349500" y="3765550"/>
          <p14:tracePt t="125053" x="2235200" y="3651250"/>
          <p14:tracePt t="125070" x="2152650" y="3543300"/>
          <p14:tracePt t="125087" x="2095500" y="3448050"/>
          <p14:tracePt t="125103" x="2063750" y="3359150"/>
          <p14:tracePt t="125120" x="2044700" y="3276600"/>
          <p14:tracePt t="125138" x="2032000" y="3206750"/>
          <p14:tracePt t="125153" x="2025650" y="3136900"/>
          <p14:tracePt t="125170" x="2025650" y="3073400"/>
          <p14:tracePt t="125191" x="2032000" y="3009900"/>
          <p14:tracePt t="125203" x="2044700" y="2946400"/>
          <p14:tracePt t="125220" x="2057400" y="2889250"/>
          <p14:tracePt t="125237" x="2063750" y="2832100"/>
          <p14:tracePt t="125253" x="2076450" y="2774950"/>
          <p14:tracePt t="125270" x="2076450" y="2717800"/>
          <p14:tracePt t="125287" x="2076450" y="2660650"/>
          <p14:tracePt t="125303" x="2070100" y="2597150"/>
          <p14:tracePt t="125320" x="2063750" y="2527300"/>
          <p14:tracePt t="125342" x="2057400" y="2457450"/>
          <p14:tracePt t="125359" x="2051050" y="2330450"/>
          <p14:tracePt t="125371" x="2044700" y="2286000"/>
          <p14:tracePt t="125387" x="2025650" y="2247900"/>
          <p14:tracePt t="125403" x="2000250" y="2216150"/>
          <p14:tracePt t="125420" x="1974850" y="2184400"/>
          <p14:tracePt t="125436" x="1943100" y="2165350"/>
          <p14:tracePt t="125453" x="1911350" y="2152650"/>
          <p14:tracePt t="125470" x="1879600" y="2139950"/>
          <p14:tracePt t="125488" x="1860550" y="2133600"/>
          <p14:tracePt t="125504" x="1841500" y="2133600"/>
          <p14:tracePt t="125520" x="1835150" y="2133600"/>
          <p14:tracePt t="125537" x="1816100" y="2152650"/>
          <p14:tracePt t="125553" x="1803400" y="2190750"/>
          <p14:tracePt t="125571" x="1803400" y="2247900"/>
          <p14:tracePt t="125588" x="1841500" y="2324100"/>
          <p14:tracePt t="125603" x="1879600" y="2362200"/>
          <p14:tracePt t="125620" x="1968500" y="2374900"/>
          <p14:tracePt t="125639" x="2076450" y="2374900"/>
          <p14:tracePt t="125654" x="2108200" y="2368550"/>
          <p14:tracePt t="125670" x="2152650" y="2349500"/>
          <p14:tracePt t="125686" x="2159000" y="2336800"/>
          <p14:tracePt t="125703" x="2165350" y="2330450"/>
          <p14:tracePt t="125736" x="2127250" y="2406650"/>
          <p14:tracePt t="125753" x="2038350" y="2616200"/>
          <p14:tracePt t="125771" x="1981200" y="2832100"/>
          <p14:tracePt t="125786" x="1936750" y="3022600"/>
          <p14:tracePt t="125803" x="1892300" y="3200400"/>
          <p14:tracePt t="125821" x="1879600" y="3333750"/>
          <p14:tracePt t="125836" x="1873250" y="3435350"/>
          <p14:tracePt t="125854" x="1860550" y="3498850"/>
          <p14:tracePt t="125875" x="1854200" y="3543300"/>
          <p14:tracePt t="125886" x="1822450" y="3575050"/>
          <p14:tracePt t="125904" x="1771650" y="3613150"/>
          <p14:tracePt t="125921" x="1739900" y="3625850"/>
          <p14:tracePt t="125936" x="1701800" y="3651250"/>
          <p14:tracePt t="125957" x="1670050" y="3676650"/>
          <p14:tracePt t="125970" x="1651000" y="3695700"/>
          <p14:tracePt t="125989" x="1638300" y="3721100"/>
          <p14:tracePt t="125998" x="1631950" y="3733800"/>
          <p14:tracePt t="126004" x="1625600" y="3746500"/>
          <p14:tracePt t="126020" x="1619250" y="3765550"/>
          <p14:tracePt t="126040" x="1612900" y="3778250"/>
          <p14:tracePt t="126056" x="1606550" y="3797300"/>
          <p14:tracePt t="126071" x="1600200" y="3803650"/>
          <p14:tracePt t="126086" x="1619250" y="3822700"/>
          <p14:tracePt t="126105" x="1670050" y="3835400"/>
          <p14:tracePt t="126120" x="1701800" y="3835400"/>
          <p14:tracePt t="126140" x="1752600" y="3822700"/>
          <p14:tracePt t="126158" x="1828800" y="3803650"/>
          <p14:tracePt t="126170" x="1885950" y="3790950"/>
          <p14:tracePt t="126188" x="2000250" y="3771900"/>
          <p14:tracePt t="126207" x="2095500" y="3771900"/>
          <p14:tracePt t="126220" x="2171700" y="3765550"/>
          <p14:tracePt t="126238" x="2266950" y="3765550"/>
          <p14:tracePt t="126255" x="2387600" y="3765550"/>
          <p14:tracePt t="126270" x="2463800" y="3765550"/>
          <p14:tracePt t="126287" x="2584450" y="3784600"/>
          <p14:tracePt t="126304" x="2654300" y="3810000"/>
          <p14:tracePt t="126324" x="2730500" y="3841750"/>
          <p14:tracePt t="126339" x="2800350" y="3873500"/>
          <p14:tracePt t="126358" x="2921000" y="3917950"/>
          <p14:tracePt t="126370" x="3124200" y="3975100"/>
          <p14:tracePt t="126390" x="3270250" y="4006850"/>
          <p14:tracePt t="126409" x="3600450" y="4064000"/>
          <p14:tracePt t="126635" x="7397750" y="4191000"/>
          <p14:tracePt t="126641" x="7404100" y="4191000"/>
          <p14:tracePt t="126654" x="7442200" y="4184650"/>
          <p14:tracePt t="126675" x="7543800" y="4146550"/>
          <p14:tracePt t="126688" x="7664450" y="4076700"/>
          <p14:tracePt t="126704" x="7778750" y="4006850"/>
          <p14:tracePt t="126720" x="7880350" y="3943350"/>
          <p14:tracePt t="126740" x="7943850" y="3898900"/>
          <p14:tracePt t="126754" x="8045450" y="3841750"/>
          <p14:tracePt t="126770" x="8108950" y="3816350"/>
          <p14:tracePt t="126789" x="8197850" y="3784600"/>
          <p14:tracePt t="126805" x="8267700" y="3765550"/>
          <p14:tracePt t="126820" x="8318500" y="3752850"/>
          <p14:tracePt t="126839" x="8369300" y="3740150"/>
          <p14:tracePt t="126858" x="8407400" y="3733800"/>
          <p14:tracePt t="126871" x="8439150" y="3727450"/>
          <p14:tracePt t="126887" x="8470900" y="3727450"/>
          <p14:tracePt t="126904" x="8483600" y="3740150"/>
          <p14:tracePt t="126920" x="8496300" y="3765550"/>
          <p14:tracePt t="126937" x="8502650" y="3784600"/>
          <p14:tracePt t="126954" x="8509000" y="3797300"/>
          <p14:tracePt t="126971" x="8515350" y="3816350"/>
          <p14:tracePt t="126986" x="8515350" y="3822700"/>
          <p14:tracePt t="127006" x="8515350" y="3829050"/>
          <p14:tracePt t="127014" x="8515350" y="3835400"/>
          <p14:tracePt t="127020" x="8509000" y="3841750"/>
          <p14:tracePt t="127037" x="8502650" y="3841750"/>
          <p14:tracePt t="127054" x="8496300" y="3848100"/>
          <p14:tracePt t="127070" x="8483600" y="3848100"/>
          <p14:tracePt t="127093" x="8477250" y="3848100"/>
          <p14:tracePt t="127105" x="8470900" y="3841750"/>
          <p14:tracePt t="127120" x="8464550" y="3835400"/>
          <p14:tracePt t="127139" x="8458200" y="3829050"/>
          <p14:tracePt t="127170" x="8464550" y="3835400"/>
          <p14:tracePt t="127187" x="8464550" y="3841750"/>
          <p14:tracePt t="127204" x="8464550" y="3848100"/>
          <p14:tracePt t="127220" x="8464550" y="3860800"/>
          <p14:tracePt t="127290" x="8464550" y="3854450"/>
          <p14:tracePt t="127309" x="8464550" y="3848100"/>
          <p14:tracePt t="127325" x="8464550" y="3841750"/>
          <p14:tracePt t="127336" x="8464550" y="3835400"/>
          <p14:tracePt t="127348" x="8464550" y="3829050"/>
          <p14:tracePt t="127353" x="8470900" y="3829050"/>
          <p14:tracePt t="127372" x="8470900" y="3822700"/>
          <p14:tracePt t="127388" x="8477250" y="3816350"/>
          <p14:tracePt t="127403" x="8470900" y="3810000"/>
          <p14:tracePt t="127436" x="8464550" y="3810000"/>
          <p14:tracePt t="127453" x="8458200" y="3810000"/>
          <p14:tracePt t="127470" x="8451850" y="3816350"/>
          <p14:tracePt t="127488" x="8451850" y="3822700"/>
          <p14:tracePt t="127504" x="8464550" y="3835400"/>
          <p14:tracePt t="127520" x="8477250" y="3854450"/>
          <p14:tracePt t="127537" x="8496300" y="3873500"/>
          <p14:tracePt t="127553" x="8502650" y="3886200"/>
          <p14:tracePt t="127570" x="8509000" y="3892550"/>
          <p14:tracePt t="127588" x="8515350" y="3892550"/>
          <p14:tracePt t="127603" x="8521700" y="3886200"/>
          <p14:tracePt t="127620" x="8528050" y="3873500"/>
          <p14:tracePt t="127637" x="8534400" y="3860800"/>
          <p14:tracePt t="127654" x="8534400" y="3854450"/>
          <p14:tracePt t="127671" x="8521700" y="3835400"/>
          <p14:tracePt t="127687" x="8509000" y="3822700"/>
          <p14:tracePt t="127704" x="8496300" y="3816350"/>
          <p14:tracePt t="127720" x="8483600" y="3816350"/>
          <p14:tracePt t="127738" x="8477250" y="3822700"/>
          <p14:tracePt t="127753" x="8464550" y="3841750"/>
          <p14:tracePt t="127770" x="8458200" y="3867150"/>
          <p14:tracePt t="127786" x="8458200" y="3892550"/>
          <p14:tracePt t="127803" x="8464550" y="3924300"/>
          <p14:tracePt t="127821" x="8477250" y="3943350"/>
          <p14:tracePt t="127842" x="8489950" y="3956050"/>
          <p14:tracePt t="127855" x="8502650" y="3962400"/>
          <p14:tracePt t="127870" x="8528050" y="3949700"/>
          <p14:tracePt t="127886" x="8547100" y="3924300"/>
          <p14:tracePt t="127903" x="8553450" y="3892550"/>
          <p14:tracePt t="127921" x="8559800" y="3854450"/>
          <p14:tracePt t="127940" x="8553450" y="3829050"/>
          <p14:tracePt t="127953" x="8528050" y="3797300"/>
          <p14:tracePt t="127973" x="8496300" y="3790950"/>
          <p14:tracePt t="127988" x="8458200" y="3803650"/>
          <p14:tracePt t="128003" x="8420100" y="3829050"/>
          <p14:tracePt t="128020" x="8401050" y="3860800"/>
          <p14:tracePt t="128037" x="8401050" y="3886200"/>
          <p14:tracePt t="128053" x="8426450" y="3905250"/>
          <p14:tracePt t="128070" x="8464550" y="3911600"/>
          <p14:tracePt t="128087" x="8509000" y="3905250"/>
          <p14:tracePt t="128103" x="8547100" y="3886200"/>
          <p14:tracePt t="128122" x="8572500" y="3854450"/>
          <p14:tracePt t="128137" x="8578850" y="3810000"/>
          <p14:tracePt t="128153" x="8585200" y="3771900"/>
          <p14:tracePt t="128174" x="8585200" y="3733800"/>
          <p14:tracePt t="128188" x="8585200" y="3721100"/>
          <p14:tracePt t="128204" x="8585200" y="3714750"/>
          <p14:tracePt t="128220" x="8578850" y="3733800"/>
          <p14:tracePt t="128237" x="8572500" y="3759200"/>
          <p14:tracePt t="128253" x="8566150" y="3803650"/>
          <p14:tracePt t="128270" x="8566150" y="3848100"/>
          <p14:tracePt t="128290" x="8566150" y="3892550"/>
          <p14:tracePt t="128304" x="8572500" y="3930650"/>
          <p14:tracePt t="128320" x="8572500" y="3968750"/>
          <p14:tracePt t="128338" x="8572500" y="3994150"/>
          <p14:tracePt t="128359" x="8572500" y="4006850"/>
          <p14:tracePt t="128370" x="8566150" y="4006850"/>
          <p14:tracePt t="128408" x="8572500" y="4006850"/>
          <p14:tracePt t="128420" x="8572500" y="4000500"/>
          <p14:tracePt t="128454" x="8572500" y="3994150"/>
          <p14:tracePt t="128470" x="8572500" y="3987800"/>
          <p14:tracePt t="128490" x="8572500" y="3981450"/>
          <p14:tracePt t="128520" x="8566150" y="3975100"/>
          <p14:tracePt t="128540" x="8559800" y="3968750"/>
          <p14:tracePt t="128554" x="8553450" y="3968750"/>
          <p14:tracePt t="128570" x="8540750" y="3962400"/>
          <p14:tracePt t="128588" x="8534400" y="3956050"/>
          <p14:tracePt t="128607" x="8528050" y="3949700"/>
          <p14:tracePt t="128620" x="8521700" y="3943350"/>
          <p14:tracePt t="128637" x="8521700" y="3937000"/>
          <p14:tracePt t="128676" x="8528050" y="3937000"/>
          <p14:tracePt t="128688" x="8528050" y="3930650"/>
          <p14:tracePt t="128704" x="8534400" y="3930650"/>
          <p14:tracePt t="128738" x="8534400" y="3937000"/>
          <p14:tracePt t="128757" x="8528050" y="3937000"/>
          <p14:tracePt t="128771" x="8521700" y="3937000"/>
          <p14:tracePt t="128804" x="8515350" y="3937000"/>
          <p14:tracePt t="128820" x="8515350" y="3943350"/>
          <p14:tracePt t="128838" x="8509000" y="3943350"/>
          <p14:tracePt t="128870" x="8502650" y="3943350"/>
          <p14:tracePt t="128915" x="8496300" y="3943350"/>
          <p14:tracePt t="128948" x="8489950" y="3943350"/>
          <p14:tracePt t="128972" x="8483600" y="3943350"/>
          <p14:tracePt t="129004" x="8477250" y="3943350"/>
          <p14:tracePt t="129033" x="8470900" y="3943350"/>
          <p14:tracePt t="129046" x="8464550" y="3943350"/>
          <p14:tracePt t="129062" x="8458200" y="3943350"/>
          <p14:tracePt t="129091" x="8451850" y="3943350"/>
          <p14:tracePt t="129109" x="8445500" y="3943350"/>
          <p14:tracePt t="129202" x="8451850" y="3943350"/>
          <p14:tracePt t="129250" x="8458200" y="3943350"/>
          <p14:tracePt t="129281" x="8464550" y="3943350"/>
          <p14:tracePt t="129286" x="8464550" y="3937000"/>
          <p14:tracePt t="129304" x="8470900" y="3937000"/>
          <p14:tracePt t="129337" x="8477250" y="3937000"/>
          <p14:tracePt t="129354" x="8477250" y="3930650"/>
          <p14:tracePt t="129370" x="8483600" y="3930650"/>
          <p14:tracePt t="129406" x="8489950" y="3930650"/>
          <p14:tracePt t="129421" x="8496300" y="3924300"/>
          <p14:tracePt t="129453" x="8502650" y="3924300"/>
          <p14:tracePt t="129470" x="8509000" y="3917950"/>
          <p14:tracePt t="129488" x="8515350" y="3911600"/>
          <p14:tracePt t="129507" x="8528050" y="3905250"/>
          <p14:tracePt t="129520" x="8540750" y="3898900"/>
          <p14:tracePt t="129536" x="8547100" y="3898900"/>
          <p14:tracePt t="129557" x="8553450" y="3892550"/>
          <p14:tracePt t="129587" x="8547100" y="3892550"/>
          <p14:tracePt t="129620" x="8540750" y="3892550"/>
          <p14:tracePt t="129637" x="8534400" y="3898900"/>
          <p14:tracePt t="129653" x="8521700" y="3898900"/>
          <p14:tracePt t="129670" x="8515350" y="3898900"/>
          <p14:tracePt t="129704" x="8509000" y="3898900"/>
          <p14:tracePt t="129737" x="8502650" y="3898900"/>
          <p14:tracePt t="129768" x="8502650" y="3892550"/>
          <p14:tracePt t="129781" x="8509000" y="3892550"/>
          <p14:tracePt t="129793" x="8509000" y="3886200"/>
          <p14:tracePt t="129803" x="8515350" y="3886200"/>
          <p14:tracePt t="129820" x="8521700" y="3886200"/>
          <p14:tracePt t="129836" x="8528050" y="3886200"/>
          <p14:tracePt t="129855" x="8534400" y="3879850"/>
          <p14:tracePt t="129870" x="8553450" y="3879850"/>
          <p14:tracePt t="129887" x="8566150" y="3886200"/>
          <p14:tracePt t="129903" x="8585200" y="3886200"/>
          <p14:tracePt t="129920" x="8597900" y="3898900"/>
          <p14:tracePt t="129937" x="8597900" y="3905250"/>
          <p14:tracePt t="129953" x="8597900" y="3917950"/>
          <p14:tracePt t="129970" x="8591550" y="3924300"/>
          <p14:tracePt t="129986" x="8572500" y="3937000"/>
          <p14:tracePt t="130003" x="8553450" y="3943350"/>
          <p14:tracePt t="130020" x="8540750" y="3949700"/>
          <p14:tracePt t="130037" x="8528050" y="3949700"/>
          <p14:tracePt t="130071" x="8540750" y="3949700"/>
          <p14:tracePt t="130087" x="8559800" y="3949700"/>
          <p14:tracePt t="130103" x="8585200" y="3949700"/>
          <p14:tracePt t="130124" x="8610600" y="3956050"/>
          <p14:tracePt t="130137" x="8623300" y="3968750"/>
          <p14:tracePt t="130154" x="8642350" y="3987800"/>
          <p14:tracePt t="130170" x="8648700" y="4006850"/>
          <p14:tracePt t="130187" x="8642350" y="4025900"/>
          <p14:tracePt t="130203" x="8629650" y="4044950"/>
          <p14:tracePt t="130220" x="8591550" y="4070350"/>
          <p14:tracePt t="130236" x="8559800" y="4083050"/>
          <p14:tracePt t="130254" x="8521700" y="4095750"/>
          <p14:tracePt t="130270" x="8502650" y="4102100"/>
          <p14:tracePt t="130287" x="8489950" y="4102100"/>
          <p14:tracePt t="130303" x="8489950" y="4095750"/>
          <p14:tracePt t="130320" x="8496300" y="4095750"/>
          <p14:tracePt t="130337" x="8502650" y="4089400"/>
          <p14:tracePt t="130371" x="8509000" y="4089400"/>
          <p14:tracePt t="130403" x="8509000" y="4083050"/>
          <p14:tracePt t="130448" x="8502650" y="4083050"/>
          <p14:tracePt t="130476" x="8496300" y="4089400"/>
          <p14:tracePt t="130505" x="8489950" y="4089400"/>
          <p14:tracePt t="130616" x="8496300" y="4089400"/>
          <p14:tracePt t="130645" x="8502650" y="4089400"/>
          <p14:tracePt t="130676" x="8509000" y="4083050"/>
          <p14:tracePt t="130698" x="8515350" y="4083050"/>
          <p14:tracePt t="130714" x="8515350" y="4076700"/>
          <p14:tracePt t="130723" x="8521700" y="4076700"/>
          <p14:tracePt t="130734" x="8521700" y="4070350"/>
          <p14:tracePt t="130745" x="8528050" y="4070350"/>
          <p14:tracePt t="130753" x="8528050" y="4064000"/>
          <p14:tracePt t="130770" x="8540750" y="4057650"/>
          <p14:tracePt t="130788" x="8553450" y="4038600"/>
          <p14:tracePt t="130803" x="8559800" y="4025900"/>
          <p14:tracePt t="130820" x="8572500" y="3994150"/>
          <p14:tracePt t="130838" x="8578850" y="3968750"/>
          <p14:tracePt t="130857" x="8585200" y="3943350"/>
          <p14:tracePt t="130879" x="8585200" y="3911600"/>
          <p14:tracePt t="130888" x="8585200" y="3898900"/>
          <p14:tracePt t="130903" x="8585200" y="3886200"/>
          <p14:tracePt t="130920" x="8597900" y="3873500"/>
          <p14:tracePt t="130938" x="8616950" y="3867150"/>
          <p14:tracePt t="130954" x="8648700" y="3867150"/>
          <p14:tracePt t="130970" x="8680450" y="3860800"/>
          <p14:tracePt t="130988" x="8712200" y="3841750"/>
          <p14:tracePt t="131008" x="8743950" y="3822700"/>
          <p14:tracePt t="131014" x="8775700" y="3797300"/>
          <p14:tracePt t="131020" x="8788400" y="3797300"/>
          <p14:tracePt t="131036" x="8845550" y="3778250"/>
          <p14:tracePt t="131053" x="8909050" y="3778250"/>
          <p14:tracePt t="131070" x="8972550" y="3784600"/>
          <p14:tracePt t="131088" x="9048750" y="3797300"/>
          <p14:tracePt t="131103" x="9086850" y="3803650"/>
          <p14:tracePt t="131120" x="9131300" y="3803650"/>
          <p14:tracePt t="131138" x="9175750" y="3803650"/>
          <p14:tracePt t="131154" x="9213850" y="3797300"/>
          <p14:tracePt t="131170" x="9239250" y="3790950"/>
          <p14:tracePt t="131190" x="9264650" y="3765550"/>
          <p14:tracePt t="131203" x="9271000" y="3740150"/>
          <p14:tracePt t="131220" x="9258300" y="3714750"/>
          <p14:tracePt t="131238" x="9226550" y="3676650"/>
          <p14:tracePt t="131254" x="9194800" y="3644900"/>
          <p14:tracePt t="131270" x="9163050" y="3625850"/>
          <p14:tracePt t="131288" x="9086850" y="3600450"/>
          <p14:tracePt t="131305" x="9010650" y="3587750"/>
          <p14:tracePt t="131320" x="8940800" y="3575050"/>
          <p14:tracePt t="131339" x="8820150" y="3568700"/>
          <p14:tracePt t="131354" x="8731250" y="3568700"/>
          <p14:tracePt t="131371" x="8661400" y="3575050"/>
          <p14:tracePt t="131387" x="8559800" y="3581400"/>
          <p14:tracePt t="131404" x="8489950" y="3600450"/>
          <p14:tracePt t="131426" x="8451850" y="3619500"/>
          <p14:tracePt t="131438" x="8394700" y="3657600"/>
          <p14:tracePt t="131453" x="8350250" y="3695700"/>
          <p14:tracePt t="131470" x="8324850" y="3727450"/>
          <p14:tracePt t="131491" x="8299450" y="3771900"/>
          <p14:tracePt t="131505" x="8286750" y="3810000"/>
          <p14:tracePt t="131520" x="8280400" y="3841750"/>
          <p14:tracePt t="131537" x="8286750" y="3905250"/>
          <p14:tracePt t="131560" x="8318500" y="3949700"/>
          <p14:tracePt t="131570" x="8369300" y="3987800"/>
          <p14:tracePt t="131589" x="8464550" y="4032250"/>
          <p14:tracePt t="131604" x="8572500" y="4076700"/>
          <p14:tracePt t="131620" x="8699500" y="4114800"/>
          <p14:tracePt t="131638" x="8801100" y="4133850"/>
          <p14:tracePt t="131656" x="8953500" y="4152900"/>
          <p14:tracePt t="131671" x="9061450" y="4152900"/>
          <p14:tracePt t="131688" x="9124950" y="4140200"/>
          <p14:tracePt t="131704" x="9213850" y="4102100"/>
          <p14:tracePt t="131720" x="9264650" y="4076700"/>
          <p14:tracePt t="131738" x="9328150" y="4019550"/>
          <p14:tracePt t="131754" x="9359900" y="3981450"/>
          <p14:tracePt t="131770" x="9372600" y="3949700"/>
          <p14:tracePt t="131788" x="9372600" y="3924300"/>
          <p14:tracePt t="131804" x="9372600" y="3905250"/>
          <p14:tracePt t="131820" x="9359900" y="3886200"/>
          <p14:tracePt t="131838" x="9359900" y="3873500"/>
          <p14:tracePt t="131854" x="9347200" y="3867150"/>
          <p14:tracePt t="131870" x="9334500" y="3867150"/>
          <p14:tracePt t="131890" x="9328150" y="3860800"/>
          <p14:tracePt t="131904" x="9309100" y="3860800"/>
          <p14:tracePt t="131920" x="9296400" y="3860800"/>
          <p14:tracePt t="131940" x="9290050" y="3854450"/>
          <p14:tracePt t="131953" x="9283700" y="3854450"/>
          <p14:tracePt t="131970" x="9271000" y="3848100"/>
          <p14:tracePt t="131986" x="9264650" y="3848100"/>
          <p14:tracePt t="132008" x="9258300" y="3848100"/>
          <p14:tracePt t="132022" x="9245600" y="3841750"/>
          <p14:tracePt t="132038" x="9232900" y="3841750"/>
          <p14:tracePt t="132053" x="9213850" y="3841750"/>
          <p14:tracePt t="132072" x="9194800" y="3841750"/>
          <p14:tracePt t="132087" x="9169400" y="3835400"/>
          <p14:tracePt t="132104" x="9144000" y="3835400"/>
          <p14:tracePt t="132120" x="9112250" y="3835400"/>
          <p14:tracePt t="132137" x="9080500" y="3829050"/>
          <p14:tracePt t="132154" x="9042400" y="3829050"/>
          <p14:tracePt t="132170" x="8997950" y="3822700"/>
          <p14:tracePt t="132187" x="8947150" y="3822700"/>
          <p14:tracePt t="132209" x="8877300" y="3829050"/>
          <p14:tracePt t="132220" x="8801100" y="3835400"/>
          <p14:tracePt t="132237" x="8705850" y="3841750"/>
          <p14:tracePt t="132254" x="8610600" y="3848100"/>
          <p14:tracePt t="132270" x="8528050" y="3854450"/>
          <p14:tracePt t="132288" x="8426450" y="3860800"/>
          <p14:tracePt t="132307" x="8312150" y="3867150"/>
          <p14:tracePt t="132320" x="8229600" y="3873500"/>
          <p14:tracePt t="132337" x="8166100" y="3873500"/>
          <p14:tracePt t="132356" x="8115300" y="3867150"/>
          <p14:tracePt t="132370" x="8083550" y="3860800"/>
          <p14:tracePt t="132387" x="8070850" y="3848100"/>
          <p14:tracePt t="132403" x="8070850" y="3841750"/>
          <p14:tracePt t="132425" x="8077200" y="3829050"/>
          <p14:tracePt t="132436" x="8096250" y="3822700"/>
          <p14:tracePt t="132453" x="8121650" y="3816350"/>
          <p14:tracePt t="132472" x="8153400" y="3816350"/>
          <p14:tracePt t="132488" x="8178800" y="3810000"/>
          <p14:tracePt t="132503" x="8235950" y="3810000"/>
          <p14:tracePt t="132520" x="8286750" y="3810000"/>
          <p14:tracePt t="132538" x="8331200" y="3810000"/>
          <p14:tracePt t="132553" x="8420100" y="3810000"/>
          <p14:tracePt t="132573" x="8496300" y="3810000"/>
          <p14:tracePt t="132587" x="8578850" y="3810000"/>
          <p14:tracePt t="132605" x="8636000" y="3810000"/>
          <p14:tracePt t="132621" x="8705850" y="3810000"/>
          <p14:tracePt t="132639" x="8775700" y="3810000"/>
          <p14:tracePt t="132653" x="8826500" y="3816350"/>
          <p14:tracePt t="132670" x="8877300" y="3816350"/>
          <p14:tracePt t="132693" x="8928100" y="3816350"/>
          <p14:tracePt t="132705" x="8947150" y="3822700"/>
          <p14:tracePt t="132722" x="8966200" y="3829050"/>
          <p14:tracePt t="132737" x="8985250" y="3835400"/>
          <p14:tracePt t="132753" x="8997950" y="3841750"/>
          <p14:tracePt t="132771" x="9004300" y="3848100"/>
          <p14:tracePt t="132787" x="9017000" y="3854450"/>
          <p14:tracePt t="132805" x="9023350" y="3860800"/>
          <p14:tracePt t="132820" x="9023350" y="3867150"/>
          <p14:tracePt t="132854" x="9010650" y="3867150"/>
          <p14:tracePt t="132872" x="8997950" y="3867150"/>
          <p14:tracePt t="132888" x="8972550" y="3873500"/>
          <p14:tracePt t="132903" x="8934450" y="3873500"/>
          <p14:tracePt t="132920" x="8909050" y="3873500"/>
          <p14:tracePt t="132937" x="8883650" y="3879850"/>
          <p14:tracePt t="132954" x="8864600" y="3886200"/>
          <p14:tracePt t="132970" x="8851900" y="3892550"/>
          <p14:tracePt t="132987" x="8845550" y="3892550"/>
          <p14:tracePt t="133003" x="8832850" y="3898900"/>
          <p14:tracePt t="133021" x="8813800" y="3898900"/>
          <p14:tracePt t="133027" x="8807450" y="3898900"/>
          <p14:tracePt t="133037" x="8801100" y="3898900"/>
          <p14:tracePt t="133054" x="8775700" y="3892550"/>
          <p14:tracePt t="133070" x="8756650" y="3892550"/>
          <p14:tracePt t="133087" x="8737600" y="3886200"/>
          <p14:tracePt t="133104" x="8724900" y="3879850"/>
          <p14:tracePt t="133120" x="8712200" y="3873500"/>
          <p14:tracePt t="133137" x="8705850" y="3873500"/>
          <p14:tracePt t="133153" x="8699500" y="3873500"/>
          <p14:tracePt t="133187" x="8693150" y="3873500"/>
          <p14:tracePt t="133245" x="8686800" y="3873500"/>
          <p14:tracePt t="133277" x="8680450" y="3873500"/>
          <p14:tracePt t="133284" x="8674100" y="3873500"/>
          <p14:tracePt t="133322" x="8667750" y="3873500"/>
          <p14:tracePt t="133330" x="8667750" y="3867150"/>
          <p14:tracePt t="133348" x="8667750" y="3860800"/>
          <p14:tracePt t="133358" x="8667750" y="3854450"/>
          <p14:tracePt t="133370" x="8667750" y="3848100"/>
          <p14:tracePt t="133387" x="8667750" y="3822700"/>
          <p14:tracePt t="133404" x="8667750" y="3803650"/>
          <p14:tracePt t="133420" x="8661400" y="3790950"/>
          <p14:tracePt t="133437" x="8655050" y="3784600"/>
          <p14:tracePt t="133453" x="8648700" y="3790950"/>
          <p14:tracePt t="133470" x="8636000" y="3797300"/>
          <p14:tracePt t="133489" x="8616950" y="3803650"/>
          <p14:tracePt t="133504" x="8591550" y="3822700"/>
          <p14:tracePt t="133520" x="8559800" y="3854450"/>
          <p14:tracePt t="133537" x="8528050" y="3892550"/>
          <p14:tracePt t="133553" x="8515350" y="3924300"/>
          <p14:tracePt t="133572" x="8502650" y="3949700"/>
          <p14:tracePt t="133587" x="8489950" y="3962400"/>
          <p14:tracePt t="133604" x="8489950" y="3975100"/>
          <p14:tracePt t="133620" x="8483600" y="3981450"/>
          <p14:tracePt t="133640" x="8489950" y="3987800"/>
          <p14:tracePt t="133654" x="8496300" y="3994150"/>
          <p14:tracePt t="133670" x="8502650" y="4000500"/>
          <p14:tracePt t="133689" x="8566150" y="4006850"/>
          <p14:tracePt t="133708" x="8636000" y="4000500"/>
          <p14:tracePt t="133720" x="8680450" y="3987800"/>
          <p14:tracePt t="133740" x="8724900" y="3956050"/>
          <p14:tracePt t="133756" x="8756650" y="3917950"/>
          <p14:tracePt t="133770" x="8782050" y="3886200"/>
          <p14:tracePt t="133791" x="8782050" y="3867150"/>
          <p14:tracePt t="133803" x="8769350" y="3860800"/>
          <p14:tracePt t="133820" x="8763000" y="3854450"/>
          <p14:tracePt t="133842" x="8743950" y="3854450"/>
          <p14:tracePt t="133854" x="8731250" y="3860800"/>
          <p14:tracePt t="133873" x="8724900" y="3867150"/>
          <p14:tracePt t="133890" x="8718550" y="3867150"/>
          <p14:tracePt t="133897" x="8712200" y="3867150"/>
          <p14:tracePt t="133910" x="8705850" y="3867150"/>
          <p14:tracePt t="133927" x="8699500" y="3867150"/>
          <p14:tracePt t="133947" x="8693150" y="3867150"/>
          <p14:tracePt t="133953" x="8686800" y="3867150"/>
          <p14:tracePt t="133970" x="8674100" y="3860800"/>
          <p14:tracePt t="133988" x="8655050" y="3860800"/>
          <p14:tracePt t="134004" x="8642350" y="3854450"/>
          <p14:tracePt t="134038" x="8648700" y="3848100"/>
          <p14:tracePt t="134084" x="8642350" y="3848100"/>
          <p14:tracePt t="134120" x="8642350" y="3854450"/>
          <p14:tracePt t="134129" x="8636000" y="3854450"/>
          <p14:tracePt t="134138" x="8636000" y="3860800"/>
          <p14:tracePt t="134157" x="8623300" y="3860800"/>
          <p14:tracePt t="134170" x="8616950" y="3867150"/>
          <p14:tracePt t="134188" x="8604250" y="3867150"/>
          <p14:tracePt t="134209" x="8597900" y="3873500"/>
          <p14:tracePt t="134220" x="8585200" y="3873500"/>
          <p14:tracePt t="134237" x="8578850" y="3873500"/>
          <p14:tracePt t="134255" x="8572500" y="3873500"/>
          <p14:tracePt t="134305" x="8572500" y="3867150"/>
          <p14:tracePt t="134422" x="8566150" y="3867150"/>
          <p14:tracePt t="134513" x="8566150" y="3873500"/>
          <p14:tracePt t="134528" x="8559800" y="3873500"/>
          <p14:tracePt t="134742" x="8566150" y="3873500"/>
          <p14:tracePt t="134867" x="8566150" y="3879850"/>
          <p14:tracePt t="134902" x="8572500" y="3879850"/>
          <p14:tracePt t="134961" x="8572500" y="3886200"/>
          <p14:tracePt t="135090" x="8578850" y="3886200"/>
          <p14:tracePt t="135120" x="8585200" y="3886200"/>
          <p14:tracePt t="135143" x="8591550" y="3886200"/>
          <p14:tracePt t="135152" x="8591550" y="3892550"/>
          <p14:tracePt t="135178" x="8591550" y="3898900"/>
          <p14:tracePt t="135194" x="8591550" y="3905250"/>
          <p14:tracePt t="135207" x="8591550" y="3911600"/>
          <p14:tracePt t="135214" x="8585200" y="3911600"/>
          <p14:tracePt t="135225" x="8585200" y="3917950"/>
          <p14:tracePt t="135237" x="8578850" y="3924300"/>
          <p14:tracePt t="135254" x="8572500" y="3930650"/>
          <p14:tracePt t="135270" x="8566150" y="3937000"/>
          <p14:tracePt t="135288" x="8559800" y="3937000"/>
          <p14:tracePt t="135304" x="8559800" y="3949700"/>
          <p14:tracePt t="135337" x="8559800" y="3956050"/>
          <p14:tracePt t="135355" x="8559800" y="3962400"/>
          <p14:tracePt t="135370" x="8559800" y="3968750"/>
          <p14:tracePt t="135404" x="8559800" y="3975100"/>
          <p14:tracePt t="135436" x="8547100" y="3975100"/>
          <p14:tracePt t="135453" x="8528050" y="3975100"/>
          <p14:tracePt t="135470" x="8496300" y="3975100"/>
          <p14:tracePt t="135487" x="8458200" y="3975100"/>
          <p14:tracePt t="135503" x="8426450" y="3968750"/>
          <p14:tracePt t="135523" x="8413750" y="3968750"/>
          <p14:tracePt t="135537" x="8413750" y="3962400"/>
          <p14:tracePt t="135570" x="8420100" y="3962400"/>
          <p14:tracePt t="135590" x="8426450" y="3962400"/>
          <p14:tracePt t="135603" x="8432800" y="3962400"/>
          <p14:tracePt t="135620" x="8439150" y="3962400"/>
          <p14:tracePt t="135637" x="8445500" y="3962400"/>
          <p14:tracePt t="135654" x="8451850" y="3968750"/>
          <p14:tracePt t="135698" x="8445500" y="3968750"/>
          <p14:tracePt t="135714" x="8439150" y="3968750"/>
          <p14:tracePt t="135726" x="8432800" y="3968750"/>
          <p14:tracePt t="135742" x="8426450" y="3968750"/>
          <p14:tracePt t="135760" x="8420100" y="3975100"/>
          <p14:tracePt t="135776" x="8413750" y="3975100"/>
          <p14:tracePt t="135832" x="8420100" y="3975100"/>
          <p14:tracePt t="135860" x="8426450" y="3975100"/>
          <p14:tracePt t="135894" x="8426450" y="3981450"/>
          <p14:tracePt t="135986" x="8420100" y="3981450"/>
          <p14:tracePt t="135995" x="8420100" y="3987800"/>
          <p14:tracePt t="136008" x="8413750" y="3987800"/>
          <p14:tracePt t="136023" x="8407400" y="3987800"/>
          <p14:tracePt t="136043" x="8401050" y="3987800"/>
          <p14:tracePt t="136053" x="8401050" y="3994150"/>
          <p14:tracePt t="136071" x="8394700" y="3994150"/>
          <p14:tracePt t="136089" x="8388350" y="4006850"/>
          <p14:tracePt t="136104" x="8382000" y="4013200"/>
          <p14:tracePt t="136122" x="8375650" y="4019550"/>
          <p14:tracePt t="136137" x="8369300" y="4025900"/>
          <p14:tracePt t="136153" x="8362950" y="4032250"/>
          <p14:tracePt t="136229" x="8362950" y="4025900"/>
          <p14:tracePt t="136266" x="8362950" y="4019550"/>
          <p14:tracePt t="136306" x="8362950" y="4013200"/>
          <p14:tracePt t="136338" x="8362950" y="4006850"/>
          <p14:tracePt t="136374" x="8356600" y="4000500"/>
          <p14:tracePt t="136375" x="8350250" y="4000500"/>
          <p14:tracePt t="136389" x="8337550" y="4000500"/>
          <p14:tracePt t="136404" x="8299450" y="4000500"/>
          <p14:tracePt t="136421" x="8255000" y="4019550"/>
          <p14:tracePt t="136438" x="8134350" y="4070350"/>
          <p14:tracePt t="136453" x="8007350" y="4102100"/>
          <p14:tracePt t="136471" x="7931150" y="4121150"/>
          <p14:tracePt t="136488" x="7893050" y="4127500"/>
          <p14:tracePt t="137194" x="8312150" y="3835400"/>
          <p14:tracePt t="137196" x="8318500" y="3829050"/>
          <p14:tracePt t="137213" x="8324850" y="3829050"/>
          <p14:tracePt t="137226" x="8331200" y="3829050"/>
          <p14:tracePt t="137241" x="8356600" y="3829050"/>
          <p14:tracePt t="137260" x="8420100" y="3822700"/>
          <p14:tracePt t="137270" x="8464550" y="3822700"/>
          <p14:tracePt t="137289" x="8496300" y="3822700"/>
          <p14:tracePt t="137304" x="8509000" y="3829050"/>
          <p14:tracePt t="137320" x="8521700" y="3835400"/>
          <p14:tracePt t="137340" x="8528050" y="3835400"/>
          <p14:tracePt t="137356" x="8528050" y="3841750"/>
          <p14:tracePt t="137372" x="8509000" y="3848100"/>
          <p14:tracePt t="137387" x="8477250" y="3848100"/>
          <p14:tracePt t="137404" x="8451850" y="3854450"/>
          <p14:tracePt t="137420" x="8432800" y="3860800"/>
          <p14:tracePt t="137437" x="8407400" y="3867150"/>
          <p14:tracePt t="137459" x="8394700" y="3873500"/>
          <p14:tracePt t="137504" x="8388350" y="3873500"/>
          <p14:tracePt t="137531" x="8382000" y="3879850"/>
          <p14:tracePt t="137545" x="8375650" y="3886200"/>
          <p14:tracePt t="137555" x="8375650" y="3892550"/>
          <p14:tracePt t="137573" x="8369300" y="3892550"/>
          <p14:tracePt t="137594" x="8375650" y="3892550"/>
          <p14:tracePt t="137613" x="8382000" y="3892550"/>
          <p14:tracePt t="137625" x="8388350" y="3892550"/>
          <p14:tracePt t="137637" x="8394700" y="3886200"/>
          <p14:tracePt t="137654" x="8407400" y="3879850"/>
          <p14:tracePt t="137675" x="8420100" y="3873500"/>
          <p14:tracePt t="137691" x="8426450" y="3867150"/>
          <p14:tracePt t="137704" x="8439150" y="3860800"/>
          <p14:tracePt t="137720" x="8445500" y="3854450"/>
          <p14:tracePt t="137737" x="8445500" y="3860800"/>
          <p14:tracePt t="137755" x="8445500" y="3879850"/>
          <p14:tracePt t="137770" x="8445500" y="3911600"/>
          <p14:tracePt t="137789" x="8451850" y="3937000"/>
          <p14:tracePt t="137803" x="8458200" y="3956050"/>
          <p14:tracePt t="137820" x="8470900" y="3968750"/>
          <p14:tracePt t="137839" x="8489950" y="3968750"/>
          <p14:tracePt t="137854" x="8509000" y="3949700"/>
          <p14:tracePt t="137872" x="8528050" y="3924300"/>
          <p14:tracePt t="137887" x="8534400" y="3892550"/>
          <p14:tracePt t="137903" x="8534400" y="3854450"/>
          <p14:tracePt t="137920" x="8521700" y="3829050"/>
          <p14:tracePt t="137937" x="8496300" y="3829050"/>
          <p14:tracePt t="137953" x="8458200" y="3841750"/>
          <p14:tracePt t="137970" x="8426450" y="3873500"/>
          <p14:tracePt t="137987" x="8407400" y="3905250"/>
          <p14:tracePt t="138004" x="8401050" y="3937000"/>
          <p14:tracePt t="138023" x="8413750" y="3956050"/>
          <p14:tracePt t="138037" x="8439150" y="3962400"/>
          <p14:tracePt t="138054" x="8477250" y="3949700"/>
          <p14:tracePt t="138070" x="8509000" y="3924300"/>
          <p14:tracePt t="138087" x="8540750" y="3886200"/>
          <p14:tracePt t="138103" x="8559800" y="3848100"/>
          <p14:tracePt t="138120" x="8566150" y="3810000"/>
          <p14:tracePt t="138137" x="8572500" y="3778250"/>
          <p14:tracePt t="138154" x="8559800" y="3771900"/>
          <p14:tracePt t="138170" x="8553450" y="3771900"/>
          <p14:tracePt t="138187" x="8540750" y="3790950"/>
          <p14:tracePt t="138203" x="8528050" y="3816350"/>
          <p14:tracePt t="138220" x="8521700" y="3848100"/>
          <p14:tracePt t="138237" x="8521700" y="3873500"/>
          <p14:tracePt t="138254" x="8521700" y="3892550"/>
          <p14:tracePt t="138270" x="8521700" y="3911600"/>
          <p14:tracePt t="138287" x="8515350" y="3924300"/>
          <p14:tracePt t="138320" x="8515350" y="3917950"/>
          <p14:tracePt t="138339" x="8515350" y="3911600"/>
          <p14:tracePt t="138358" x="8521700" y="3905250"/>
          <p14:tracePt t="138370" x="8515350" y="3905250"/>
          <p14:tracePt t="138387" x="8515350" y="3898900"/>
          <p14:tracePt t="138404" x="8509000" y="3898900"/>
          <p14:tracePt t="138420" x="8502650" y="3898900"/>
          <p14:tracePt t="138437" x="8502650" y="3905250"/>
          <p14:tracePt t="138454" x="8496300" y="3905250"/>
          <p14:tracePt t="138471" x="8489950" y="3911600"/>
          <p14:tracePt t="138487" x="8483600" y="3917950"/>
          <p14:tracePt t="138504" x="8477250" y="3924300"/>
          <p14:tracePt t="138575" x="8470900" y="3917950"/>
          <p14:tracePt t="138592" x="8470900" y="3911600"/>
          <p14:tracePt t="138610" x="8470900" y="3905250"/>
          <p14:tracePt t="138620" x="8464550" y="3905250"/>
          <p14:tracePt t="138638" x="8458200" y="3898900"/>
          <p14:tracePt t="138655" x="8451850" y="3898900"/>
          <p14:tracePt t="138670" x="8445500" y="3892550"/>
          <p14:tracePt t="138689" x="8432800" y="3892550"/>
          <p14:tracePt t="138703" x="8426450" y="3886200"/>
          <p14:tracePt t="138720" x="8413750" y="3886200"/>
          <p14:tracePt t="138738" x="8407400" y="3879850"/>
          <p14:tracePt t="138770" x="8407400" y="3873500"/>
          <p14:tracePt t="138788" x="8420100" y="3873500"/>
          <p14:tracePt t="138803" x="8426450" y="3867150"/>
          <p14:tracePt t="138821" x="8439150" y="3860800"/>
          <p14:tracePt t="138839" x="8451850" y="3854450"/>
          <p14:tracePt t="138853" x="8458200" y="3854450"/>
          <p14:tracePt t="138870" x="8458200" y="3860800"/>
          <p14:tracePt t="138889" x="8458200" y="3873500"/>
          <p14:tracePt t="138904" x="8458200" y="3892550"/>
          <p14:tracePt t="138920" x="8451850" y="3911600"/>
          <p14:tracePt t="138939" x="8458200" y="3930650"/>
          <p14:tracePt t="138955" x="8464550" y="3937000"/>
          <p14:tracePt t="138972" x="8483600" y="3930650"/>
          <p14:tracePt t="138987" x="8502650" y="3924300"/>
          <p14:tracePt t="139003" x="8521700" y="3905250"/>
          <p14:tracePt t="139020" x="8534400" y="3879850"/>
          <p14:tracePt t="139038" x="8540750" y="3854450"/>
          <p14:tracePt t="139058" x="8528050" y="3829050"/>
          <p14:tracePt t="139071" x="8509000" y="3829050"/>
          <p14:tracePt t="139088" x="8483600" y="3841750"/>
          <p14:tracePt t="139103" x="8458200" y="3867150"/>
          <p14:tracePt t="139122" x="8439150" y="3892550"/>
          <p14:tracePt t="139139" x="8445500" y="3917950"/>
          <p14:tracePt t="139157" x="8458200" y="3930650"/>
          <p14:tracePt t="139170" x="8489950" y="3930650"/>
          <p14:tracePt t="139188" x="8534400" y="3917950"/>
          <p14:tracePt t="139207" x="8559800" y="3892550"/>
          <p14:tracePt t="139220" x="8572500" y="3873500"/>
          <p14:tracePt t="139238" x="8585200" y="3848100"/>
          <p14:tracePt t="139253" x="8585200" y="3841750"/>
          <p14:tracePt t="139273" x="8585200" y="3848100"/>
          <p14:tracePt t="139288" x="8572500" y="3873500"/>
          <p14:tracePt t="139306" x="8566150" y="3911600"/>
          <p14:tracePt t="139324" x="8566150" y="3937000"/>
          <p14:tracePt t="139338" x="8559800" y="3962400"/>
          <p14:tracePt t="139354" x="8566150" y="3968750"/>
          <p14:tracePt t="139387" x="8572500" y="3962400"/>
          <p14:tracePt t="139403" x="8572500" y="3949700"/>
          <p14:tracePt t="139420" x="8578850" y="3943350"/>
          <p14:tracePt t="139438" x="8591550" y="3930650"/>
          <p14:tracePt t="139453" x="8610600" y="3917950"/>
          <p14:tracePt t="139470" x="8636000" y="3905250"/>
          <p14:tracePt t="139487" x="8661400" y="3905250"/>
          <p14:tracePt t="139504" x="8674100" y="3911600"/>
          <p14:tracePt t="139520" x="8680450" y="3930650"/>
          <p14:tracePt t="139538" x="8680450" y="3943350"/>
          <p14:tracePt t="139554" x="8667750" y="3956050"/>
          <p14:tracePt t="139570" x="8661400" y="3962400"/>
          <p14:tracePt t="139604" x="8674100" y="3962400"/>
          <p14:tracePt t="139620" x="8699500" y="3956050"/>
          <p14:tracePt t="139644" x="8718550" y="3949700"/>
          <p14:tracePt t="139666" x="8775700" y="3943350"/>
          <p14:tracePt t="139670" x="8788400" y="3949700"/>
          <p14:tracePt t="139688" x="8813800" y="3949700"/>
          <p14:tracePt t="139703" x="8832850" y="3956050"/>
          <p14:tracePt t="139720" x="8851900" y="3962400"/>
          <p14:tracePt t="139740" x="8858250" y="3962400"/>
          <p14:tracePt t="139754" x="8890000" y="3962400"/>
          <p14:tracePt t="139770" x="8928100" y="3962400"/>
          <p14:tracePt t="139788" x="8953500" y="3962400"/>
          <p14:tracePt t="139807" x="9004300" y="3956050"/>
          <p14:tracePt t="139820" x="9048750" y="3956050"/>
          <p14:tracePt t="139838" x="9093200" y="3949700"/>
          <p14:tracePt t="139854" x="9137650" y="3949700"/>
          <p14:tracePt t="139870" x="9175750" y="3949700"/>
          <p14:tracePt t="139887" x="9207500" y="3943350"/>
          <p14:tracePt t="139903" x="9226550" y="3943350"/>
          <p14:tracePt t="139920" x="9258300" y="3937000"/>
          <p14:tracePt t="139937" x="9283700" y="3937000"/>
          <p14:tracePt t="139953" x="9309100" y="3937000"/>
          <p14:tracePt t="139970" x="9340850" y="3930650"/>
          <p14:tracePt t="139987" x="9353550" y="3930650"/>
          <p14:tracePt t="140004" x="9366250" y="3930650"/>
          <p14:tracePt t="140020" x="9372600" y="3930650"/>
          <p14:tracePt t="140037" x="9378950" y="3930650"/>
          <p14:tracePt t="140054" x="9391650" y="3930650"/>
          <p14:tracePt t="140070" x="9410700" y="3930650"/>
          <p14:tracePt t="140087" x="9429750" y="3924300"/>
          <p14:tracePt t="140103" x="9442450" y="3924300"/>
          <p14:tracePt t="140120" x="9461500" y="3917950"/>
          <p14:tracePt t="140137" x="9486900" y="3917950"/>
          <p14:tracePt t="140159" x="9518650" y="3917950"/>
          <p14:tracePt t="140170" x="9544050" y="3924300"/>
          <p14:tracePt t="140187" x="9569450" y="3924300"/>
          <p14:tracePt t="140204" x="9582150" y="3924300"/>
          <p14:tracePt t="140220" x="9594850" y="3924300"/>
          <p14:tracePt t="140237" x="9601200" y="3917950"/>
          <p14:tracePt t="140256" x="9607550" y="3911600"/>
          <p14:tracePt t="140288" x="9601200" y="3905250"/>
          <p14:tracePt t="140303" x="9594850" y="3905250"/>
          <p14:tracePt t="140320" x="9588500" y="3905250"/>
          <p14:tracePt t="140337" x="9582150" y="3905250"/>
          <p14:tracePt t="140402" x="9582150" y="3911600"/>
          <p14:tracePt t="140416" x="9588500" y="3911600"/>
          <p14:tracePt t="140425" x="9588500" y="3917950"/>
          <p14:tracePt t="140437" x="9601200" y="3924300"/>
          <p14:tracePt t="140454" x="9607550" y="3930650"/>
          <p14:tracePt t="140472" x="9613900" y="3943350"/>
          <p14:tracePt t="140487" x="9613900" y="3956050"/>
          <p14:tracePt t="140504" x="9607550" y="3962400"/>
          <p14:tracePt t="140520" x="9601200" y="3968750"/>
          <p14:tracePt t="140537" x="9588500" y="3968750"/>
          <p14:tracePt t="140554" x="9582150" y="3968750"/>
          <p14:tracePt t="140587" x="9582150" y="3962400"/>
          <p14:tracePt t="140604" x="9588500" y="3956050"/>
          <p14:tracePt t="140620" x="9601200" y="3949700"/>
          <p14:tracePt t="140637" x="9613900" y="3943350"/>
          <p14:tracePt t="140655" x="9620250" y="3937000"/>
          <p14:tracePt t="140670" x="9632950" y="3930650"/>
          <p14:tracePt t="140687" x="9658350" y="3917950"/>
          <p14:tracePt t="140703" x="9683750" y="3911600"/>
          <p14:tracePt t="140721" x="9702800" y="3905250"/>
          <p14:tracePt t="140737" x="9734550" y="3905250"/>
          <p14:tracePt t="140754" x="9785350" y="3905250"/>
          <p14:tracePt t="140772" x="9829800" y="3911600"/>
          <p14:tracePt t="140787" x="9861550" y="3917950"/>
          <p14:tracePt t="140805" x="9880600" y="3930650"/>
          <p14:tracePt t="140820" x="9893300" y="3937000"/>
          <p14:tracePt t="140838" x="9899650" y="3949700"/>
          <p14:tracePt t="140854" x="9906000" y="3956050"/>
          <p14:tracePt t="140880" x="9906000" y="3962400"/>
          <p14:tracePt t="140892" x="9906000" y="3968750"/>
          <p14:tracePt t="140904" x="9899650" y="3968750"/>
          <p14:tracePt t="140920" x="9886950" y="3968750"/>
          <p14:tracePt t="140937" x="9880600" y="3968750"/>
          <p14:tracePt t="140953" x="9867900" y="3968750"/>
          <p14:tracePt t="140987" x="9861550" y="3975100"/>
          <p14:tracePt t="141020" x="9855200" y="3975100"/>
          <p14:tracePt t="141038" x="9848850" y="3975100"/>
          <p14:tracePt t="141070" x="9842500" y="3975100"/>
          <p14:tracePt t="141103" x="9836150" y="3975100"/>
          <p14:tracePt t="141133" x="9829800" y="3975100"/>
          <p14:tracePt t="141164" x="9823450" y="3975100"/>
          <p14:tracePt t="141188" x="9817100" y="3975100"/>
          <p14:tracePt t="141207" x="9810750" y="3975100"/>
          <p14:tracePt t="141223" x="9804400" y="3975100"/>
          <p14:tracePt t="141237" x="9798050" y="3975100"/>
          <p14:tracePt t="141256" x="9785350" y="3968750"/>
          <p14:tracePt t="141270" x="9766300" y="3968750"/>
          <p14:tracePt t="141291" x="9734550" y="3962400"/>
          <p14:tracePt t="141304" x="9709150" y="3956050"/>
          <p14:tracePt t="141322" x="9671050" y="3956050"/>
          <p14:tracePt t="141338" x="9613900" y="3949700"/>
          <p14:tracePt t="141354" x="9569450" y="3949700"/>
          <p14:tracePt t="141370" x="9486900" y="3949700"/>
          <p14:tracePt t="141388" x="9359900" y="3956050"/>
          <p14:tracePt t="141404" x="9264650" y="3962400"/>
          <p14:tracePt t="141420" x="9118600" y="3968750"/>
          <p14:tracePt t="141437" x="8953500" y="3975100"/>
          <p14:tracePt t="141454" x="8769350" y="3981450"/>
          <p14:tracePt t="141470" x="8566150" y="3975100"/>
          <p14:tracePt t="141489" x="8286750" y="3962400"/>
          <p14:tracePt t="141504" x="8115300" y="3949700"/>
          <p14:tracePt t="141520" x="7893050" y="3937000"/>
          <p14:tracePt t="141543" x="7670800" y="3917950"/>
          <p14:tracePt t="141556" x="7416800" y="3892550"/>
          <p14:tracePt t="141570" x="7277100" y="3873500"/>
          <p14:tracePt t="141590" x="7073900" y="3835400"/>
          <p14:tracePt t="141605" x="6934200" y="3810000"/>
          <p14:tracePt t="141620" x="6838950" y="3784600"/>
          <p14:tracePt t="141642" x="6699250" y="3752850"/>
          <p14:tracePt t="141653" x="6604000" y="3727450"/>
          <p14:tracePt t="141674" x="6540500" y="3714750"/>
          <p14:tracePt t="141689" x="6464300" y="3695700"/>
          <p14:tracePt t="141708" x="6394450" y="3676650"/>
          <p14:tracePt t="141720" x="6356350" y="3670300"/>
          <p14:tracePt t="141738" x="6292850" y="3657600"/>
          <p14:tracePt t="141757" x="6242050" y="3657600"/>
          <p14:tracePt t="141771" x="6203950" y="3657600"/>
          <p14:tracePt t="141790" x="6159500" y="3657600"/>
          <p14:tracePt t="141804" x="6096000" y="3657600"/>
          <p14:tracePt t="141820" x="6051550" y="3657600"/>
          <p14:tracePt t="141839" x="5975350" y="3657600"/>
          <p14:tracePt t="141860" x="5911850" y="3657600"/>
          <p14:tracePt t="141870" x="5854700" y="3651250"/>
          <p14:tracePt t="141887" x="5765800" y="3651250"/>
          <p14:tracePt t="141905" x="5657850" y="3651250"/>
          <p14:tracePt t="141921" x="5607050" y="3651250"/>
          <p14:tracePt t="141940" x="5530850" y="3644900"/>
          <p14:tracePt t="141954" x="5473700" y="3644900"/>
          <p14:tracePt t="141971" x="5435600" y="3651250"/>
          <p14:tracePt t="141988" x="5378450" y="3657600"/>
          <p14:tracePt t="142009" x="5314950" y="3670300"/>
          <p14:tracePt t="142021" x="5257800" y="3683000"/>
          <p14:tracePt t="142040" x="5200650" y="3695700"/>
          <p14:tracePt t="142060" x="5137150" y="3721100"/>
          <p14:tracePt t="142070" x="5067300" y="3740150"/>
          <p14:tracePt t="142091" x="5016500" y="3765550"/>
          <p14:tracePt t="142104" x="4927600" y="3803650"/>
          <p14:tracePt t="142120" x="4870450" y="3835400"/>
          <p14:tracePt t="142140" x="4832350" y="3848100"/>
          <p14:tracePt t="142157" x="4787900" y="3873500"/>
          <p14:tracePt t="142171" x="4768850" y="3879850"/>
          <p14:tracePt t="142190" x="4762500" y="3886200"/>
          <p14:tracePt t="142204" x="4756150" y="3892550"/>
          <p14:tracePt t="142220" x="4762500" y="3892550"/>
          <p14:tracePt t="142240" x="4768850" y="3898900"/>
          <p14:tracePt t="142254" x="4775200" y="3898900"/>
          <p14:tracePt t="142270" x="4794250" y="3898900"/>
          <p14:tracePt t="142289" x="4826000" y="3898900"/>
          <p14:tracePt t="142310" x="4876800" y="3898900"/>
          <p14:tracePt t="142320" x="4984750" y="3892550"/>
          <p14:tracePt t="142338" x="5105400" y="3886200"/>
          <p14:tracePt t="142361" x="5251450" y="3879850"/>
          <p14:tracePt t="142370" x="5397500" y="3867150"/>
          <p14:tracePt t="142388" x="5492750" y="3860800"/>
          <p14:tracePt t="142403" x="5607050" y="3848100"/>
          <p14:tracePt t="142420" x="5670550" y="3848100"/>
          <p14:tracePt t="142437" x="5702300" y="3841750"/>
          <p14:tracePt t="142453" x="5715000" y="3841750"/>
          <p14:tracePt t="142472" x="5708650" y="3841750"/>
          <p14:tracePt t="142487" x="5689600" y="3841750"/>
          <p14:tracePt t="142507" x="5670550" y="3841750"/>
          <p14:tracePt t="142527" x="5645150" y="3841750"/>
          <p14:tracePt t="142537" x="5632450" y="3841750"/>
          <p14:tracePt t="142631" x="5613400" y="3848100"/>
          <p14:tracePt t="142656" x="5600700" y="3848100"/>
          <p14:tracePt t="142670" x="5581650" y="3854450"/>
          <p14:tracePt t="142687" x="5562600" y="3854450"/>
          <p14:tracePt t="142704" x="5537200" y="3860800"/>
          <p14:tracePt t="142726" x="5511800" y="3860800"/>
          <p14:tracePt t="142742" x="5461000" y="3867150"/>
          <p14:tracePt t="142754" x="5435600" y="3873500"/>
          <p14:tracePt t="142770" x="5391150" y="3873500"/>
          <p14:tracePt t="142787" x="5359400" y="3879850"/>
          <p14:tracePt t="142803" x="5334000" y="3879850"/>
          <p14:tracePt t="142820" x="5295900" y="3886200"/>
          <p14:tracePt t="142837" x="5276850" y="3892550"/>
          <p14:tracePt t="142853" x="5264150" y="3892550"/>
          <p14:tracePt t="142870" x="5251450" y="3892550"/>
          <p14:tracePt t="142887" x="5245100" y="3898900"/>
          <p14:tracePt t="142920" x="5251450" y="3905250"/>
          <p14:tracePt t="142937" x="5264150" y="3911600"/>
          <p14:tracePt t="142954" x="5289550" y="3911600"/>
          <p14:tracePt t="142970" x="5314950" y="3911600"/>
          <p14:tracePt t="142987" x="5340350" y="3911600"/>
          <p14:tracePt t="143004" x="5359400" y="3911600"/>
          <p14:tracePt t="143022" x="5378450" y="3911600"/>
          <p14:tracePt t="143037" x="5403850" y="3917950"/>
          <p14:tracePt t="143054" x="5441950" y="3917950"/>
          <p14:tracePt t="143070" x="5467350" y="3924300"/>
          <p14:tracePt t="143087" x="5492750" y="3924300"/>
          <p14:tracePt t="143104" x="5511800" y="3924300"/>
          <p14:tracePt t="143120" x="5537200" y="3930650"/>
          <p14:tracePt t="143137" x="5575300" y="3930650"/>
          <p14:tracePt t="143153" x="5613400" y="3930650"/>
          <p14:tracePt t="143170" x="5645150" y="3930650"/>
          <p14:tracePt t="143187" x="5683250" y="3930650"/>
          <p14:tracePt t="143203" x="5715000" y="3930650"/>
          <p14:tracePt t="143221" x="5740400" y="3924300"/>
          <p14:tracePt t="143238" x="5772150" y="3917950"/>
          <p14:tracePt t="143254" x="5784850" y="3911600"/>
          <p14:tracePt t="143270" x="5791200" y="3905250"/>
          <p14:tracePt t="143287" x="5791200" y="3898900"/>
          <p14:tracePt t="143304" x="5791200" y="3892550"/>
          <p14:tracePt t="143320" x="5791200" y="3886200"/>
          <p14:tracePt t="143354" x="5791200" y="3879850"/>
          <p14:tracePt t="143370" x="5784850" y="3879850"/>
          <p14:tracePt t="143387" x="5772150" y="3873500"/>
          <p14:tracePt t="143404" x="5753100" y="3873500"/>
          <p14:tracePt t="143422" x="5721350" y="3873500"/>
          <p14:tracePt t="143437" x="5676900" y="3873500"/>
          <p14:tracePt t="143453" x="5619750" y="3873500"/>
          <p14:tracePt t="143471" x="5607050" y="3873500"/>
          <p14:tracePt t="143746" x="2622550" y="4648200"/>
          <p14:tracePt t="143770" x="2616200" y="4648200"/>
          <p14:tracePt t="143797" x="2603500" y="4648200"/>
          <p14:tracePt t="143803" x="2603500" y="4654550"/>
          <p14:tracePt t="143911" x="2393950" y="4864100"/>
          <p14:tracePt t="143941" x="2393950" y="4870450"/>
          <p14:tracePt t="143944" x="2387600" y="4870450"/>
          <p14:tracePt t="143955" x="2387600" y="4876800"/>
          <p14:tracePt t="143971" x="2381250" y="4883150"/>
          <p14:tracePt t="143991" x="2368550" y="4914900"/>
          <p14:tracePt t="144007" x="2355850" y="4946650"/>
          <p14:tracePt t="144014" x="2349500" y="4953000"/>
          <p14:tracePt t="144020" x="2343150" y="4959350"/>
          <p14:tracePt t="144037" x="2336800" y="4972050"/>
          <p14:tracePt t="144054" x="2324100" y="4984750"/>
          <p14:tracePt t="144070" x="2317750" y="4991100"/>
          <p14:tracePt t="144087" x="2311400" y="5003800"/>
          <p14:tracePt t="144106" x="2311400" y="5010150"/>
          <p14:tracePt t="144120" x="2305050" y="5010150"/>
          <p14:tracePt t="144137" x="2305050" y="5016500"/>
          <p14:tracePt t="144154" x="2298700" y="5022850"/>
          <p14:tracePt t="144187" x="2298700" y="5029200"/>
          <p14:tracePt t="144221" x="2305050" y="5029200"/>
          <p14:tracePt t="144237" x="2311400" y="5022850"/>
          <p14:tracePt t="144254" x="2317750" y="5016500"/>
          <p14:tracePt t="144270" x="2349500" y="4997450"/>
          <p14:tracePt t="144288" x="2413000" y="4946650"/>
          <p14:tracePt t="144304" x="2495550" y="4876800"/>
          <p14:tracePt t="144320" x="2603500" y="4787900"/>
          <p14:tracePt t="144530" x="5556250" y="3587750"/>
          <p14:tracePt t="144535" x="5562600" y="3587750"/>
          <p14:tracePt t="144550" x="5575300" y="3587750"/>
          <p14:tracePt t="144553" x="5607050" y="3581400"/>
          <p14:tracePt t="144570" x="5676900" y="3581400"/>
          <p14:tracePt t="144588" x="5740400" y="3581400"/>
          <p14:tracePt t="144603" x="5791200" y="3587750"/>
          <p14:tracePt t="144625" x="5810250" y="3613150"/>
          <p14:tracePt t="144637" x="5822950" y="3632200"/>
          <p14:tracePt t="144654" x="5829300" y="3644900"/>
          <p14:tracePt t="144670" x="5835650" y="3651250"/>
          <p14:tracePt t="144688" x="5842000" y="3663950"/>
          <p14:tracePt t="144705" x="5822950" y="3676650"/>
          <p14:tracePt t="144725" x="5791200" y="3676650"/>
          <p14:tracePt t="144737" x="5753100" y="3683000"/>
          <p14:tracePt t="144754" x="5695950" y="3683000"/>
          <p14:tracePt t="144770" x="5619750" y="3683000"/>
          <p14:tracePt t="144787" x="5511800" y="3683000"/>
          <p14:tracePt t="144804" x="5372100" y="3670300"/>
          <p14:tracePt t="144828" x="5207000" y="3663950"/>
          <p14:tracePt t="144837" x="5041900" y="3644900"/>
          <p14:tracePt t="144855" x="4914900" y="3619500"/>
          <p14:tracePt t="144870" x="4756150" y="3581400"/>
          <p14:tracePt t="144887" x="4546600" y="3524250"/>
          <p14:tracePt t="144903" x="4292600" y="3454400"/>
          <p14:tracePt t="144924" x="3867150" y="3340100"/>
          <p14:tracePt t="144937" x="3460750" y="3244850"/>
          <p14:tracePt t="144955" x="3181350" y="3194050"/>
          <p14:tracePt t="144970" x="2933700" y="3162300"/>
          <p14:tracePt t="144988" x="2698750" y="3136900"/>
          <p14:tracePt t="144999" x="2520950" y="3124200"/>
          <p14:tracePt t="145003" x="2463800" y="3124200"/>
          <p14:tracePt t="145020" x="2254250" y="3117850"/>
          <p14:tracePt t="145038" x="2076450" y="3136900"/>
          <p14:tracePt t="145054" x="1930400" y="3149600"/>
          <p14:tracePt t="145071" x="1816100" y="3162300"/>
          <p14:tracePt t="145087" x="1720850" y="3181350"/>
          <p14:tracePt t="145105" x="1638300" y="3194050"/>
          <p14:tracePt t="145122" x="1562100" y="3206750"/>
          <p14:tracePt t="145137" x="1511300" y="3219450"/>
          <p14:tracePt t="145154" x="1466850" y="3244850"/>
          <p14:tracePt t="145170" x="1435100" y="3282950"/>
          <p14:tracePt t="145187" x="1422400" y="3308350"/>
          <p14:tracePt t="145204" x="1428750" y="3333750"/>
          <p14:tracePt t="145220" x="1454150" y="3352800"/>
          <p14:tracePt t="145240" x="1479550" y="3365500"/>
          <p14:tracePt t="145255" x="1517650" y="3365500"/>
          <p14:tracePt t="145272" x="1562100" y="3359150"/>
          <p14:tracePt t="145287" x="1600200" y="3346450"/>
          <p14:tracePt t="145304" x="1644650" y="3327400"/>
          <p14:tracePt t="145320" x="1689100" y="3308350"/>
          <p14:tracePt t="145338" x="1708150" y="3289300"/>
          <p14:tracePt t="145353" x="1733550" y="3257550"/>
          <p14:tracePt t="145371" x="1778000" y="3213100"/>
          <p14:tracePt t="145392" x="1797050" y="3194050"/>
          <p14:tracePt t="145404" x="1803400" y="3175000"/>
          <p14:tracePt t="145420" x="1803400" y="3143250"/>
          <p14:tracePt t="145437" x="1784350" y="3124200"/>
          <p14:tracePt t="145453" x="1765300" y="3111500"/>
          <p14:tracePt t="145475" x="1733550" y="3098800"/>
          <p14:tracePt t="145487" x="1701800" y="3098800"/>
          <p14:tracePt t="145504" x="1670050" y="3111500"/>
          <p14:tracePt t="145520" x="1644650" y="3130550"/>
          <p14:tracePt t="145537" x="1625600" y="3162300"/>
          <p14:tracePt t="145554" x="1612900" y="3200400"/>
          <p14:tracePt t="145572" x="1606550" y="3257550"/>
          <p14:tracePt t="145591" x="1606550" y="3308350"/>
          <p14:tracePt t="145603" x="1619250" y="3333750"/>
          <p14:tracePt t="145620" x="1638300" y="3333750"/>
          <p14:tracePt t="145637" x="1663700" y="3302000"/>
          <p14:tracePt t="145654" x="1682750" y="3263900"/>
          <p14:tracePt t="145671" x="1695450" y="3219450"/>
          <p14:tracePt t="145687" x="1708150" y="3187700"/>
          <p14:tracePt t="145703" x="1708150" y="3175000"/>
          <p14:tracePt t="145723" x="1689100" y="3194050"/>
          <p14:tracePt t="145737" x="1644650" y="3257550"/>
          <p14:tracePt t="145754" x="1612900" y="3308350"/>
          <p14:tracePt t="145771" x="1593850" y="3340100"/>
          <p14:tracePt t="145790" x="1587500" y="3359150"/>
          <p14:tracePt t="145807" x="1587500" y="3365500"/>
          <p14:tracePt t="145838" x="1600200" y="3359150"/>
          <p14:tracePt t="145854" x="1619250" y="3346450"/>
          <p14:tracePt t="145877" x="1644650" y="3327400"/>
          <p14:tracePt t="145888" x="1676400" y="3321050"/>
          <p14:tracePt t="145904" x="1695450" y="3321050"/>
          <p14:tracePt t="145924" x="1720850" y="3327400"/>
          <p14:tracePt t="145937" x="1746250" y="3340100"/>
          <p14:tracePt t="145954" x="1765300" y="3346450"/>
          <p14:tracePt t="146015" x="1765300" y="3340100"/>
          <p14:tracePt t="146029" x="1771650" y="3333750"/>
          <p14:tracePt t="146043" x="1771650" y="3327400"/>
          <p14:tracePt t="146045" x="1778000" y="3327400"/>
          <p14:tracePt t="146060" x="1778000" y="3321050"/>
          <p14:tracePt t="146070" x="1784350" y="3314700"/>
          <p14:tracePt t="146093" x="1790700" y="3295650"/>
          <p14:tracePt t="146103" x="1790700" y="3289300"/>
          <p14:tracePt t="146121" x="1790700" y="3276600"/>
          <p14:tracePt t="146138" x="1790700" y="3257550"/>
          <p14:tracePt t="146154" x="1784350" y="3244850"/>
          <p14:tracePt t="146171" x="1778000" y="3219450"/>
          <p14:tracePt t="146188" x="1758950" y="3194050"/>
          <p14:tracePt t="146204" x="1739900" y="3168650"/>
          <p14:tracePt t="146222" x="1733550" y="3155950"/>
          <p14:tracePt t="146238" x="1714500" y="3155950"/>
          <p14:tracePt t="146257" x="1689100" y="3194050"/>
          <p14:tracePt t="146272" x="1682750" y="3219450"/>
          <p14:tracePt t="146289" x="1663700" y="3257550"/>
          <p14:tracePt t="146309" x="1657350" y="3270250"/>
          <p14:tracePt t="146321" x="1651000" y="3282950"/>
          <p14:tracePt t="146338" x="1651000" y="3295650"/>
          <p14:tracePt t="146370" x="1657350" y="3295650"/>
          <p14:tracePt t="146388" x="1670050" y="3289300"/>
          <p14:tracePt t="146420" x="1676400" y="3289300"/>
          <p14:tracePt t="146456" x="1676400" y="3295650"/>
          <p14:tracePt t="146472" x="1676400" y="3302000"/>
          <p14:tracePt t="146488" x="1670050" y="3314700"/>
          <p14:tracePt t="146504" x="1663700" y="3333750"/>
          <p14:tracePt t="146520" x="1663700" y="3340100"/>
          <p14:tracePt t="146559" x="1663700" y="3346450"/>
          <p14:tracePt t="146570" x="1670050" y="3346450"/>
          <p14:tracePt t="146588" x="1676400" y="3346450"/>
          <p14:tracePt t="146603" x="1682750" y="3346450"/>
          <p14:tracePt t="146620" x="1708150" y="3340100"/>
          <p14:tracePt t="146638" x="1720850" y="3333750"/>
          <p14:tracePt t="146654" x="1746250" y="3333750"/>
          <p14:tracePt t="146670" x="1765300" y="3333750"/>
          <p14:tracePt t="146688" x="1771650" y="3333750"/>
          <p14:tracePt t="146707" x="1790700" y="3333750"/>
          <p14:tracePt t="146720" x="1809750" y="3327400"/>
          <p14:tracePt t="146738" x="1822450" y="3327400"/>
          <p14:tracePt t="146754" x="1828800" y="3321050"/>
          <p14:tracePt t="146770" x="1835150" y="3308350"/>
          <p14:tracePt t="146788" x="1835150" y="3289300"/>
          <p14:tracePt t="146807" x="1828800" y="3263900"/>
          <p14:tracePt t="146829" x="1816100" y="3238500"/>
          <p14:tracePt t="146838" x="1816100" y="3232150"/>
          <p14:tracePt t="146854" x="1797050" y="3213100"/>
          <p14:tracePt t="146870" x="1784350" y="3194050"/>
          <p14:tracePt t="146888" x="1758950" y="3181350"/>
          <p14:tracePt t="146903" x="1739900" y="3181350"/>
          <p14:tracePt t="146923" x="1708150" y="3187700"/>
          <p14:tracePt t="146937" x="1689100" y="3194050"/>
          <p14:tracePt t="146954" x="1670050" y="3225800"/>
          <p14:tracePt t="146970" x="1663700" y="3251200"/>
          <p14:tracePt t="146987" x="1670050" y="3289300"/>
          <p14:tracePt t="147003" x="1689100" y="3321050"/>
          <p14:tracePt t="147020" x="1727200" y="3346450"/>
          <p14:tracePt t="147037" x="1778000" y="3352800"/>
          <p14:tracePt t="147054" x="1816100" y="3352800"/>
          <p14:tracePt t="147070" x="1854200" y="3333750"/>
          <p14:tracePt t="147087" x="1873250" y="3308350"/>
          <p14:tracePt t="147108" x="1879600" y="3276600"/>
          <p14:tracePt t="147120" x="1866900" y="3238500"/>
          <p14:tracePt t="147137" x="1835150" y="3206750"/>
          <p14:tracePt t="147153" x="1771650" y="3162300"/>
          <p14:tracePt t="147170" x="1733550" y="3149600"/>
          <p14:tracePt t="147187" x="1682750" y="3168650"/>
          <p14:tracePt t="147204" x="1651000" y="3200400"/>
          <p14:tracePt t="147220" x="1631950" y="3244850"/>
          <p14:tracePt t="147237" x="1625600" y="3282950"/>
          <p14:tracePt t="147258" x="1638300" y="3314700"/>
          <p14:tracePt t="147270" x="1670050" y="3340100"/>
          <p14:tracePt t="147287" x="1701800" y="3352800"/>
          <p14:tracePt t="147304" x="1733550" y="3352800"/>
          <p14:tracePt t="147320" x="1790700" y="3346450"/>
          <p14:tracePt t="147339" x="1828800" y="3333750"/>
          <p14:tracePt t="147360" x="1847850" y="3314700"/>
          <p14:tracePt t="147370" x="1847850" y="3302000"/>
          <p14:tracePt t="147387" x="1847850" y="3282950"/>
          <p14:tracePt t="147404" x="1835150" y="3270250"/>
          <p14:tracePt t="147420" x="1822450" y="3263900"/>
          <p14:tracePt t="147437" x="1809750" y="3257550"/>
          <p14:tracePt t="147454" x="1803400" y="3251200"/>
          <p14:tracePt t="147470" x="1803400" y="3244850"/>
          <p14:tracePt t="147487" x="1797050" y="3238500"/>
          <p14:tracePt t="147504" x="1784350" y="3232150"/>
          <p14:tracePt t="147520" x="1771650" y="3225800"/>
          <p14:tracePt t="147537" x="1752600" y="3225800"/>
          <p14:tracePt t="147554" x="1733550" y="3238500"/>
          <p14:tracePt t="147570" x="1720850" y="3257550"/>
          <p14:tracePt t="147587" x="1701800" y="3276600"/>
          <p14:tracePt t="147604" x="1695450" y="3289300"/>
          <p14:tracePt t="147620" x="1701800" y="3295650"/>
          <p14:tracePt t="147638" x="1727200" y="3302000"/>
          <p14:tracePt t="147655" x="1739900" y="3295650"/>
          <p14:tracePt t="147671" x="1746250" y="3289300"/>
          <p14:tracePt t="147704" x="1746250" y="3295650"/>
          <p14:tracePt t="147720" x="1727200" y="3314700"/>
          <p14:tracePt t="147737" x="1701800" y="3327400"/>
          <p14:tracePt t="147755" x="1676400" y="3346450"/>
          <p14:tracePt t="147773" x="1663700" y="3352800"/>
          <p14:tracePt t="147788" x="1651000" y="3359150"/>
          <p14:tracePt t="147804" x="1644650" y="3365500"/>
          <p14:tracePt t="147820" x="1644650" y="3371850"/>
          <p14:tracePt t="147837" x="1638300" y="3371850"/>
          <p14:tracePt t="147855" x="1638300" y="3378200"/>
          <p14:tracePt t="147907" x="1631950" y="3378200"/>
          <p14:tracePt t="147923" x="1625600" y="3378200"/>
          <p14:tracePt t="147936" x="1619250" y="3378200"/>
          <p14:tracePt t="147949" x="1612900" y="3371850"/>
          <p14:tracePt t="147957" x="1606550" y="3371850"/>
          <p14:tracePt t="147971" x="1593850" y="3365500"/>
          <p14:tracePt t="147988" x="1568450" y="3365500"/>
          <p14:tracePt t="147999" x="1536700" y="3359150"/>
          <p14:tracePt t="148004" x="1524000" y="3359150"/>
          <p14:tracePt t="148020" x="1485900" y="3359150"/>
          <p14:tracePt t="148037" x="1466850" y="3359150"/>
          <p14:tracePt t="148054" x="1454150" y="3359150"/>
          <p14:tracePt t="148072" x="1441450" y="3365500"/>
          <p14:tracePt t="148087" x="1435100" y="3371850"/>
          <p14:tracePt t="148104" x="1441450" y="3371850"/>
          <p14:tracePt t="148122" x="1466850" y="3371850"/>
          <p14:tracePt t="148137" x="1492250" y="3359150"/>
          <p14:tracePt t="148154" x="1524000" y="3352800"/>
          <p14:tracePt t="148172" x="1543050" y="3352800"/>
          <p14:tracePt t="148187" x="1562100" y="3346450"/>
          <p14:tracePt t="148204" x="1574800" y="3340100"/>
          <p14:tracePt t="148220" x="1593850" y="3327400"/>
          <p14:tracePt t="148238" x="1606550" y="3314700"/>
          <p14:tracePt t="148253" x="1625600" y="3308350"/>
          <p14:tracePt t="148270" x="1644650" y="3308350"/>
          <p14:tracePt t="148287" x="1657350" y="3314700"/>
          <p14:tracePt t="148321" x="1663700" y="3321050"/>
          <p14:tracePt t="148406" x="1670050" y="3321050"/>
          <p14:tracePt t="148426" x="1676400" y="3321050"/>
          <p14:tracePt t="148438" x="1682750" y="3321050"/>
          <p14:tracePt t="148448" x="1689100" y="3321050"/>
          <p14:tracePt t="148466" x="1701800" y="3321050"/>
          <p14:tracePt t="148488" x="1714500" y="3321050"/>
          <p14:tracePt t="148504" x="1720850" y="3321050"/>
          <p14:tracePt t="148520" x="1720850" y="3327400"/>
          <p14:tracePt t="148537" x="1714500" y="3346450"/>
          <p14:tracePt t="148554" x="1689100" y="3371850"/>
          <p14:tracePt t="148570" x="1657350" y="3390900"/>
          <p14:tracePt t="148588" x="1638300" y="3397250"/>
          <p14:tracePt t="148603" x="1625600" y="3384550"/>
          <p14:tracePt t="148622" x="1625600" y="3365500"/>
          <p14:tracePt t="148637" x="1644650" y="3346450"/>
          <p14:tracePt t="148654" x="1651000" y="3340100"/>
          <p14:tracePt t="148672" x="1657350" y="3333750"/>
          <p14:tracePt t="148689" x="1682750" y="3302000"/>
          <p14:tracePt t="148704" x="1689100" y="3295650"/>
          <p14:tracePt t="148722" x="1708150" y="3276600"/>
          <p14:tracePt t="148738" x="1720850" y="3263900"/>
          <p14:tracePt t="148756" x="1746250" y="3251200"/>
          <p14:tracePt t="148770" x="1771650" y="3238500"/>
          <p14:tracePt t="148787" x="1790700" y="3232150"/>
          <p14:tracePt t="148804" x="1809750" y="3225800"/>
          <p14:tracePt t="148826" x="1816100" y="3225800"/>
          <p14:tracePt t="148838" x="1835150" y="3225800"/>
          <p14:tracePt t="148860" x="1854200" y="3225800"/>
          <p14:tracePt t="148870" x="1860550" y="3232150"/>
          <p14:tracePt t="148887" x="1866900" y="3232150"/>
          <p14:tracePt t="148907" x="1873250" y="3238500"/>
          <p14:tracePt t="148938" x="1866900" y="3238500"/>
          <p14:tracePt t="148959" x="1854200" y="3238500"/>
          <p14:tracePt t="148970" x="1841500" y="3244850"/>
          <p14:tracePt t="148988" x="1797050" y="3270250"/>
          <p14:tracePt t="149003" x="1765300" y="3295650"/>
          <p14:tracePt t="149022" x="1727200" y="3327400"/>
          <p14:tracePt t="149038" x="1701800" y="3346450"/>
          <p14:tracePt t="149060" x="1689100" y="3365500"/>
          <p14:tracePt t="149070" x="1689100" y="3371850"/>
          <p14:tracePt t="149087" x="1689100" y="3390900"/>
          <p14:tracePt t="149104" x="1689100" y="3403600"/>
          <p14:tracePt t="149121" x="1689100" y="3409950"/>
          <p14:tracePt t="149138" x="1701800" y="3409950"/>
          <p14:tracePt t="149154" x="1714500" y="3403600"/>
          <p14:tracePt t="149172" x="1727200" y="3390900"/>
          <p14:tracePt t="149188" x="1739900" y="3384550"/>
          <p14:tracePt t="149203" x="1746250" y="3378200"/>
          <p14:tracePt t="149237" x="1752600" y="3371850"/>
          <p14:tracePt t="149272" x="1752600" y="3365500"/>
          <p14:tracePt t="149304" x="1758950" y="3352800"/>
          <p14:tracePt t="149323" x="1758950" y="3346450"/>
          <p14:tracePt t="149338" x="1758950" y="3340100"/>
          <p14:tracePt t="149354" x="1758950" y="3333750"/>
          <p14:tracePt t="149376" x="1752600" y="3321050"/>
          <p14:tracePt t="149387" x="1746250" y="3314700"/>
          <p14:tracePt t="149428" x="1739900" y="3308350"/>
          <p14:tracePt t="149437" x="1733550" y="3308350"/>
          <p14:tracePt t="149454" x="1727200" y="3314700"/>
          <p14:tracePt t="149470" x="1720850" y="3314700"/>
          <p14:tracePt t="149490" x="1727200" y="3314700"/>
          <p14:tracePt t="149520" x="1739900" y="3308350"/>
          <p14:tracePt t="149537" x="1746250" y="3302000"/>
          <p14:tracePt t="149555" x="1752600" y="3295650"/>
          <p14:tracePt t="149570" x="1758950" y="3289300"/>
          <p14:tracePt t="149664" x="1758950" y="3282950"/>
          <p14:tracePt t="149675" x="1752600" y="3282950"/>
          <p14:tracePt t="149689" x="1752600" y="3276600"/>
          <p14:tracePt t="149704" x="1746250" y="3270250"/>
          <p14:tracePt t="149720" x="1746250" y="3257550"/>
          <p14:tracePt t="149737" x="1739900" y="3244850"/>
          <p14:tracePt t="149754" x="1739900" y="3225800"/>
          <p14:tracePt t="149772" x="1739900" y="3213100"/>
          <p14:tracePt t="149787" x="1733550" y="3206750"/>
          <p14:tracePt t="149804" x="1727200" y="3200400"/>
          <p14:tracePt t="149823" x="1720850" y="3200400"/>
          <p14:tracePt t="149839" x="1708150" y="3206750"/>
          <p14:tracePt t="149853" x="1695450" y="3213100"/>
          <p14:tracePt t="149870" x="1689100" y="3219450"/>
          <p14:tracePt t="149928" x="1689100" y="3213100"/>
          <p14:tracePt t="149941" x="1689100" y="3206750"/>
          <p14:tracePt t="149959" x="1689100" y="3200400"/>
          <p14:tracePt t="149977" x="1689100" y="3194050"/>
          <p14:tracePt t="149991" x="1689100" y="3187700"/>
          <p14:tracePt t="149995" x="1689100" y="3181350"/>
          <p14:tracePt t="150020" x="1689100" y="3168650"/>
          <p14:tracePt t="150037" x="1695450" y="3162300"/>
          <p14:tracePt t="150053" x="1695450" y="3155950"/>
          <p14:tracePt t="150073" x="1695450" y="3149600"/>
          <p14:tracePt t="150087" x="1701800" y="3149600"/>
          <p14:tracePt t="150122" x="1695450" y="3149600"/>
          <p14:tracePt t="150137" x="1695450" y="3143250"/>
          <p14:tracePt t="150154" x="1695450" y="3136900"/>
          <p14:tracePt t="150173" x="1695450" y="3130550"/>
          <p14:tracePt t="150187" x="1695450" y="3124200"/>
          <p14:tracePt t="150204" x="1695450" y="3117850"/>
          <p14:tracePt t="150248" x="1695450" y="3124200"/>
          <p14:tracePt t="150254" x="1689100" y="3124200"/>
          <p14:tracePt t="150270" x="1689100" y="3136900"/>
          <p14:tracePt t="150287" x="1663700" y="3206750"/>
          <p14:tracePt t="150305" x="1644650" y="3257550"/>
          <p14:tracePt t="150320" x="1631950" y="3302000"/>
          <p14:tracePt t="150337" x="1625600" y="3346450"/>
          <p14:tracePt t="150354" x="1625600" y="3371850"/>
          <p14:tracePt t="150370" x="1625600" y="3378200"/>
          <p14:tracePt t="150387" x="1631950" y="3378200"/>
          <p14:tracePt t="150404" x="1638300" y="3371850"/>
          <p14:tracePt t="150420" x="1638300" y="3359150"/>
          <p14:tracePt t="150437" x="1644650" y="3352800"/>
          <p14:tracePt t="150454" x="1651000" y="3340100"/>
          <p14:tracePt t="150472" x="1657350" y="3333750"/>
          <p14:tracePt t="150488" x="1663700" y="3333750"/>
          <p14:tracePt t="150508" x="1663700" y="3340100"/>
          <p14:tracePt t="150538" x="1670050" y="3346450"/>
          <p14:tracePt t="150554" x="1701800" y="3340100"/>
          <p14:tracePt t="150571" x="1739900" y="3340100"/>
          <p14:tracePt t="150587" x="1778000" y="3346450"/>
          <p14:tracePt t="150604" x="1803400" y="3359150"/>
          <p14:tracePt t="150622" x="1828800" y="3359150"/>
          <p14:tracePt t="150637" x="1835150" y="3359150"/>
          <p14:tracePt t="150671" x="1835150" y="3352800"/>
          <p14:tracePt t="150690" x="1835150" y="3346450"/>
          <p14:tracePt t="150705" x="1835150" y="3333750"/>
          <p14:tracePt t="150721" x="1835150" y="3321050"/>
          <p14:tracePt t="150737" x="1835150" y="3308350"/>
          <p14:tracePt t="150755" x="1835150" y="3295650"/>
          <p14:tracePt t="150792" x="1828800" y="3295650"/>
          <p14:tracePt t="150804" x="1822450" y="3302000"/>
          <p14:tracePt t="150823" x="1816100" y="3327400"/>
          <p14:tracePt t="150837" x="1809750" y="3333750"/>
          <p14:tracePt t="150854" x="1803400" y="3340100"/>
          <p14:tracePt t="150872" x="1803400" y="3352800"/>
          <p14:tracePt t="150888" x="1803400" y="3359150"/>
          <p14:tracePt t="151136" x="1803400" y="3352800"/>
          <p14:tracePt t="151170" x="1803400" y="3346450"/>
          <p14:tracePt t="151193" x="1803400" y="3340100"/>
          <p14:tracePt t="151218" x="1803400" y="3333750"/>
          <p14:tracePt t="151226" x="1797050" y="3327400"/>
          <p14:tracePt t="151239" x="1797050" y="3321050"/>
          <p14:tracePt t="151254" x="1797050" y="3314700"/>
          <p14:tracePt t="151272" x="1797050" y="3302000"/>
          <p14:tracePt t="151288" x="1790700" y="3276600"/>
          <p14:tracePt t="151305" x="1790700" y="3263900"/>
          <p14:tracePt t="151321" x="1790700" y="3257550"/>
          <p14:tracePt t="151338" x="1784350" y="3257550"/>
          <p14:tracePt t="151357" x="1771650" y="3257550"/>
          <p14:tracePt t="151371" x="1758950" y="3257550"/>
          <p14:tracePt t="151388" x="1746250" y="3263900"/>
          <p14:tracePt t="151404" x="1739900" y="3270250"/>
          <p14:tracePt t="151420" x="1733550" y="3276600"/>
          <p14:tracePt t="151437" x="1727200" y="3276600"/>
          <p14:tracePt t="151455" x="1727200" y="3282950"/>
          <p14:tracePt t="151488" x="1720850" y="3282950"/>
          <p14:tracePt t="151504" x="1720850" y="3289300"/>
          <p14:tracePt t="151572" x="1720850" y="3295650"/>
          <p14:tracePt t="151589" x="1714500" y="3295650"/>
          <p14:tracePt t="151612" x="1708150" y="3302000"/>
          <p14:tracePt t="151657" x="1701800" y="3302000"/>
          <p14:tracePt t="151688" x="1701800" y="3308350"/>
          <p14:tracePt t="151997" x="1708150" y="3308350"/>
          <p14:tracePt t="152028" x="1708150" y="3302000"/>
          <p14:tracePt t="152095" x="1701800" y="3302000"/>
          <p14:tracePt t="152116" x="1701800" y="3295650"/>
          <p14:tracePt t="152146" x="1701800" y="3289300"/>
          <p14:tracePt t="152162" x="1695450" y="3282950"/>
          <p14:tracePt t="152176" x="1695450" y="3276600"/>
          <p14:tracePt t="152182" x="1689100" y="3276600"/>
          <p14:tracePt t="152187" x="1689100" y="3270250"/>
          <p14:tracePt t="152204" x="1682750" y="3263900"/>
          <p14:tracePt t="152223" x="1663700" y="3257550"/>
          <p14:tracePt t="152241" x="1638300" y="3244850"/>
          <p14:tracePt t="152253" x="1631950" y="3244850"/>
          <p14:tracePt t="152270" x="1600200" y="3232150"/>
          <p14:tracePt t="152288" x="1574800" y="3219450"/>
          <p14:tracePt t="152306" x="1543050" y="3206750"/>
          <p14:tracePt t="152322" x="1504950" y="3194050"/>
          <p14:tracePt t="152337" x="1460500" y="3187700"/>
          <p14:tracePt t="152354" x="1422400" y="3181350"/>
          <p14:tracePt t="152371" x="1371600" y="3175000"/>
          <p14:tracePt t="152387" x="1320800" y="3175000"/>
          <p14:tracePt t="152404" x="1257300" y="3175000"/>
          <p14:tracePt t="152420" x="1193800" y="3181350"/>
          <p14:tracePt t="152438" x="1149350" y="3187700"/>
          <p14:tracePt t="152453" x="1079500" y="3200400"/>
          <p14:tracePt t="152470" x="1047750" y="3206750"/>
          <p14:tracePt t="152488" x="1022350" y="3213100"/>
          <p14:tracePt t="152504" x="1009650" y="3219450"/>
          <p14:tracePt t="152520" x="1003300" y="3225800"/>
          <p14:tracePt t="152538" x="996950" y="3238500"/>
          <p14:tracePt t="152554" x="996950" y="3244850"/>
          <p14:tracePt t="152570" x="1003300" y="3244850"/>
          <p14:tracePt t="152587" x="1009650" y="3251200"/>
          <p14:tracePt t="152604" x="1016000" y="3251200"/>
          <p14:tracePt t="152638" x="1022350" y="3251200"/>
          <p14:tracePt t="152654" x="1022350" y="3257550"/>
          <p14:tracePt t="152670" x="1028700" y="3257550"/>
          <p14:tracePt t="152688" x="1035050" y="3263900"/>
          <p14:tracePt t="152704" x="1041400" y="3263900"/>
          <p14:tracePt t="152721" x="1041400" y="3270250"/>
          <p14:tracePt t="152755" x="1041400" y="3276600"/>
          <p14:tracePt t="152844" x="1022350" y="3302000"/>
          <p14:tracePt t="152870" x="1016000" y="3302000"/>
          <p14:tracePt t="152928" x="1022350" y="3302000"/>
          <p14:tracePt t="152942" x="1022350" y="3295650"/>
          <p14:tracePt t="152952" x="1028700" y="3295650"/>
          <p14:tracePt t="152978" x="1035050" y="3295650"/>
          <p14:tracePt t="153002" x="1041400" y="3295650"/>
          <p14:tracePt t="153012" x="1041400" y="3289300"/>
          <p14:tracePt t="153037" x="1047750" y="3276600"/>
          <p14:tracePt t="153054" x="1060450" y="3270250"/>
          <p14:tracePt t="153074" x="1066800" y="3257550"/>
          <p14:tracePt t="153087" x="1073150" y="3244850"/>
          <p14:tracePt t="153104" x="1085850" y="3232150"/>
          <p14:tracePt t="153122" x="1098550" y="3219450"/>
          <p14:tracePt t="153137" x="1104900" y="3206750"/>
          <p14:tracePt t="153154" x="1111250" y="3200400"/>
          <p14:tracePt t="153172" x="1117600" y="3194050"/>
          <p14:tracePt t="153188" x="1117600" y="3187700"/>
          <p14:tracePt t="153226" x="1117600" y="3194050"/>
          <p14:tracePt t="153242" x="1111250" y="3194050"/>
          <p14:tracePt t="153254" x="1111250" y="3200400"/>
          <p14:tracePt t="153272" x="1104900" y="3206750"/>
          <p14:tracePt t="153287" x="1098550" y="3213100"/>
          <p14:tracePt t="153304" x="1085850" y="3225800"/>
          <p14:tracePt t="153323" x="1079500" y="3238500"/>
          <p14:tracePt t="153337" x="1073150" y="3244850"/>
          <p14:tracePt t="153354" x="1066800" y="3251200"/>
          <p14:tracePt t="153372" x="1060450" y="3257550"/>
          <p14:tracePt t="153383" x="1060450" y="3263900"/>
          <p14:tracePt t="153387" x="1060450" y="3270250"/>
          <p14:tracePt t="153404" x="1054100" y="3276600"/>
          <p14:tracePt t="153420" x="1047750" y="3282950"/>
          <p14:tracePt t="153437" x="1047750" y="3289300"/>
          <p14:tracePt t="153454" x="1047750" y="3295650"/>
          <p14:tracePt t="153507" x="1054100" y="3295650"/>
          <p14:tracePt t="153510" x="1054100" y="3289300"/>
          <p14:tracePt t="153530" x="1060450" y="3282950"/>
          <p14:tracePt t="153554" x="1066800" y="3276600"/>
          <p14:tracePt t="153560" x="1073150" y="3270250"/>
          <p14:tracePt t="153573" x="1079500" y="3263900"/>
          <p14:tracePt t="153587" x="1098550" y="3251200"/>
          <p14:tracePt t="153605" x="1104900" y="3244850"/>
          <p14:tracePt t="153623" x="1130300" y="3219450"/>
          <p14:tracePt t="153640" x="1143000" y="3206750"/>
          <p14:tracePt t="153654" x="1149350" y="3200400"/>
          <p14:tracePt t="153673" x="1149350" y="3187700"/>
          <p14:tracePt t="153688" x="1155700" y="3181350"/>
          <p14:tracePt t="153704" x="1155700" y="3175000"/>
          <p14:tracePt t="153720" x="1155700" y="3168650"/>
          <p14:tracePt t="153739" x="1155700" y="3162300"/>
          <p14:tracePt t="153754" x="1149350" y="3155950"/>
          <p14:tracePt t="153796" x="1143000" y="3155950"/>
          <p14:tracePt t="153826" x="1136650" y="3162300"/>
          <p14:tracePt t="153837" x="1130300" y="3168650"/>
          <p14:tracePt t="153855" x="1117600" y="3187700"/>
          <p14:tracePt t="153870" x="1111250" y="3200400"/>
          <p14:tracePt t="153888" x="1098550" y="3232150"/>
          <p14:tracePt t="153904" x="1085850" y="3257550"/>
          <p14:tracePt t="153923" x="1066800" y="3302000"/>
          <p14:tracePt t="153941" x="1060450" y="3327400"/>
          <p14:tracePt t="153954" x="1054100" y="3333750"/>
          <p14:tracePt t="153972" x="1054100" y="3340100"/>
          <p14:tracePt t="153989" x="1060450" y="3340100"/>
          <p14:tracePt t="154004" x="1060450" y="3333750"/>
          <p14:tracePt t="154021" x="1066800" y="3333750"/>
          <p14:tracePt t="154038" x="1085850" y="3321050"/>
          <p14:tracePt t="154054" x="1098550" y="3314700"/>
          <p14:tracePt t="154072" x="1117600" y="3308350"/>
          <p14:tracePt t="154088" x="1136650" y="3308350"/>
          <p14:tracePt t="154104" x="1155700" y="3308350"/>
          <p14:tracePt t="154123" x="1162050" y="3308350"/>
          <p14:tracePt t="154138" x="1168400" y="3314700"/>
          <p14:tracePt t="154154" x="1174750" y="3314700"/>
          <p14:tracePt t="154172" x="1181100" y="3321050"/>
          <p14:tracePt t="154191" x="1187450" y="3321050"/>
          <p14:tracePt t="154250" x="1187450" y="3314700"/>
          <p14:tracePt t="154292" x="1181100" y="3314700"/>
          <p14:tracePt t="154414" x="1174750" y="3314700"/>
          <p14:tracePt t="154464" x="1174750" y="3321050"/>
          <p14:tracePt t="154469" x="1168400" y="3321050"/>
          <p14:tracePt t="154500" x="1162050" y="3321050"/>
          <p14:tracePt t="154516" x="1162050" y="3327400"/>
          <p14:tracePt t="154528" x="1155700" y="3327400"/>
          <p14:tracePt t="154543" x="1155700" y="3321050"/>
          <p14:tracePt t="154565" x="1155700" y="3314700"/>
          <p14:tracePt t="154579" x="1162050" y="3308350"/>
          <p14:tracePt t="154593" x="1162050" y="3302000"/>
          <p14:tracePt t="154604" x="1168400" y="3289300"/>
          <p14:tracePt t="154621" x="1174750" y="3270250"/>
          <p14:tracePt t="154637" x="1187450" y="3238500"/>
          <p14:tracePt t="154654" x="1193800" y="3213100"/>
          <p14:tracePt t="154671" x="1193800" y="3200400"/>
          <p14:tracePt t="154687" x="1193800" y="3187700"/>
          <p14:tracePt t="154707" x="1181100" y="3187700"/>
          <p14:tracePt t="154720" x="1168400" y="3187700"/>
          <p14:tracePt t="154737" x="1162050" y="3187700"/>
          <p14:tracePt t="154759" x="1155700" y="3194050"/>
          <p14:tracePt t="154770" x="1149350" y="3206750"/>
          <p14:tracePt t="154787" x="1143000" y="3213100"/>
          <p14:tracePt t="154804" x="1136650" y="3225800"/>
          <p14:tracePt t="154821" x="1130300" y="3244850"/>
          <p14:tracePt t="154837" x="1123950" y="3263900"/>
          <p14:tracePt t="154858" x="1117600" y="3276600"/>
          <p14:tracePt t="154871" x="1117600" y="3282950"/>
          <p14:tracePt t="154887" x="1117600" y="3295650"/>
          <p14:tracePt t="154904" x="1111250" y="3302000"/>
          <p14:tracePt t="154998" x="1104900" y="3302000"/>
          <p14:tracePt t="155116" x="1098550" y="3302000"/>
          <p14:tracePt t="155126" x="1098550" y="3295650"/>
          <p14:tracePt t="155132" x="1092200" y="3295650"/>
          <p14:tracePt t="155141" x="1085850" y="3295650"/>
          <p14:tracePt t="155155" x="1073150" y="3295650"/>
          <p14:tracePt t="155170" x="1066800" y="3289300"/>
          <p14:tracePt t="155187" x="1054100" y="3289300"/>
          <p14:tracePt t="155204" x="1047750" y="3276600"/>
          <p14:tracePt t="155220" x="1041400" y="3263900"/>
          <p14:tracePt t="155238" x="1035050" y="3244850"/>
          <p14:tracePt t="155255" x="1028700" y="3213100"/>
          <p14:tracePt t="155271" x="1028700" y="3168650"/>
          <p14:tracePt t="155288" x="1022350" y="3124200"/>
          <p14:tracePt t="155304" x="1016000" y="3086100"/>
          <p14:tracePt t="155320" x="1016000" y="3035300"/>
          <p14:tracePt t="155338" x="1016000" y="2978150"/>
          <p14:tracePt t="155354" x="1016000" y="2914650"/>
          <p14:tracePt t="155371" x="1022350" y="2851150"/>
          <p14:tracePt t="155387" x="1035050" y="2787650"/>
          <p14:tracePt t="155404" x="1060450" y="2711450"/>
          <p14:tracePt t="155420" x="1098550" y="2641600"/>
          <p14:tracePt t="155437" x="1136650" y="2571750"/>
          <p14:tracePt t="155454" x="1174750" y="2501900"/>
          <p14:tracePt t="155471" x="1219200" y="2432050"/>
          <p14:tracePt t="155487" x="1276350" y="2362200"/>
          <p14:tracePt t="155505" x="1346200" y="2298700"/>
          <p14:tracePt t="155521" x="1416050" y="2241550"/>
          <p14:tracePt t="155537" x="1492250" y="2184400"/>
          <p14:tracePt t="155555" x="1562100" y="2133600"/>
          <p14:tracePt t="155571" x="1631950" y="2082800"/>
          <p14:tracePt t="155587" x="1689100" y="2044700"/>
          <p14:tracePt t="155604" x="1733550" y="2012950"/>
          <p14:tracePt t="155622" x="1771650" y="1981200"/>
          <p14:tracePt t="155637" x="1784350" y="1962150"/>
          <p14:tracePt t="155654" x="1797050" y="1949450"/>
          <p14:tracePt t="155671" x="1797050" y="1930400"/>
          <p14:tracePt t="155687" x="1790700" y="1930400"/>
          <p14:tracePt t="155704" x="1784350" y="1924050"/>
          <p14:tracePt t="155721" x="1778000" y="1930400"/>
          <p14:tracePt t="155737" x="1771650" y="1930400"/>
          <p14:tracePt t="155770" x="1771650" y="1936750"/>
          <p14:tracePt t="155787" x="1771650" y="1943100"/>
          <p14:tracePt t="155804" x="1778000" y="1949450"/>
          <p14:tracePt t="155822" x="1784350" y="1962150"/>
          <p14:tracePt t="155838" x="1784350" y="1974850"/>
          <p14:tracePt t="155854" x="1784350" y="1987550"/>
          <p14:tracePt t="155873" x="1784350" y="2000250"/>
          <p14:tracePt t="155888" x="1784350" y="2012950"/>
          <p14:tracePt t="155904" x="1784350" y="2019300"/>
          <p14:tracePt t="155951" x="1778000" y="2019300"/>
          <p14:tracePt t="155972" x="1771650" y="2019300"/>
          <p14:tracePt t="155981" x="1765300" y="2019300"/>
          <p14:tracePt t="155988" x="1758950" y="2019300"/>
          <p14:tracePt t="156004" x="1746250" y="2019300"/>
          <p14:tracePt t="156020" x="1733550" y="2019300"/>
          <p14:tracePt t="156038" x="1727200" y="2025650"/>
          <p14:tracePt t="156054" x="1714500" y="2032000"/>
          <p14:tracePt t="156073" x="1708150" y="2038350"/>
          <p14:tracePt t="156089" x="1701800" y="2044700"/>
          <p14:tracePt t="156104" x="1701800" y="2051050"/>
          <p14:tracePt t="156122" x="1708150" y="2057400"/>
          <p14:tracePt t="156138" x="1727200" y="2057400"/>
          <p14:tracePt t="156154" x="1746250" y="2057400"/>
          <p14:tracePt t="156171" x="1778000" y="2044700"/>
          <p14:tracePt t="156188" x="1822450" y="2032000"/>
          <p14:tracePt t="156204" x="1841500" y="2025650"/>
          <p14:tracePt t="156221" x="1866900" y="2019300"/>
          <p14:tracePt t="156257" x="1860550" y="2019300"/>
          <p14:tracePt t="156273" x="1854200" y="2025650"/>
          <p14:tracePt t="156288" x="1841500" y="2025650"/>
          <p14:tracePt t="156305" x="1822450" y="2025650"/>
          <p14:tracePt t="156321" x="1816100" y="2032000"/>
          <p14:tracePt t="156342" x="1803400" y="2032000"/>
          <p14:tracePt t="156371" x="1797050" y="2032000"/>
          <p14:tracePt t="156390" x="1797050" y="2038350"/>
          <p14:tracePt t="156404" x="1797050" y="2044700"/>
          <p14:tracePt t="156424" x="1790700" y="2044700"/>
          <p14:tracePt t="156438" x="1784350" y="2057400"/>
          <p14:tracePt t="156454" x="1771650" y="2070100"/>
          <p14:tracePt t="156472" x="1765300" y="2089150"/>
          <p14:tracePt t="156488" x="1758950" y="2108200"/>
          <p14:tracePt t="156507" x="1752600" y="2146300"/>
          <p14:tracePt t="156522" x="1746250" y="2165350"/>
          <p14:tracePt t="156538" x="1746250" y="2184400"/>
          <p14:tracePt t="156557" x="1746250" y="2197100"/>
          <p14:tracePt t="156570" x="1752600" y="2203450"/>
          <p14:tracePt t="156588" x="1752600" y="2209800"/>
          <p14:tracePt t="156604" x="1752600" y="2216150"/>
          <p14:tracePt t="156622" x="1752600" y="2222500"/>
          <p14:tracePt t="156654" x="1746250" y="2222500"/>
          <p14:tracePt t="156677" x="1746250" y="2228850"/>
          <p14:tracePt t="156704" x="1739900" y="2228850"/>
          <p14:tracePt t="156722" x="1739900" y="2235200"/>
          <p14:tracePt t="156734" x="1733550" y="2235200"/>
          <p14:tracePt t="156795" x="1739900" y="2235200"/>
          <p14:tracePt t="156975" x="1739900" y="2228850"/>
          <p14:tracePt t="157164" x="1733550" y="2228850"/>
          <p14:tracePt t="157242" x="1727200" y="2228850"/>
          <p14:tracePt t="157288" x="1727200" y="2222500"/>
          <p14:tracePt t="157315" x="1727200" y="2216150"/>
          <p14:tracePt t="157320" x="1733550" y="2216150"/>
          <p14:tracePt t="157342" x="1739900" y="2209800"/>
          <p14:tracePt t="157687" x="5626100" y="3606800"/>
          <p14:tracePt t="157707" x="5619750" y="3606800"/>
          <p14:tracePt t="157711" x="5613400" y="3606800"/>
          <p14:tracePt t="157721" x="5588000" y="3606800"/>
          <p14:tracePt t="157738" x="5499100" y="3613150"/>
          <p14:tracePt t="157757" x="5441950" y="3619500"/>
          <p14:tracePt t="157772" x="5365750" y="3651250"/>
          <p14:tracePt t="157788" x="5283200" y="3702050"/>
          <p14:tracePt t="157805" x="5245100" y="3727450"/>
          <p14:tracePt t="157824" x="5194300" y="3759200"/>
          <p14:tracePt t="157838" x="5149850" y="3778250"/>
          <p14:tracePt t="157854" x="5118100" y="3790950"/>
          <p14:tracePt t="157871" x="5067300" y="3810000"/>
          <p14:tracePt t="157887" x="5022850" y="3822700"/>
          <p14:tracePt t="157904" x="4991100" y="3841750"/>
          <p14:tracePt t="157923" x="4978400" y="3854450"/>
          <p14:tracePt t="157937" x="4953000" y="3892550"/>
          <p14:tracePt t="157954" x="4914900" y="3924300"/>
          <p14:tracePt t="157972" x="4895850" y="3949700"/>
          <p14:tracePt t="157988" x="4876800" y="3962400"/>
          <p14:tracePt t="158004" x="4864100" y="3968750"/>
          <p14:tracePt t="158021" x="4857750" y="3968750"/>
          <p14:tracePt t="158038" x="4845050" y="3968750"/>
          <p14:tracePt t="158071" x="4838700" y="3962400"/>
          <p14:tracePt t="158088" x="4838700" y="3949700"/>
          <p14:tracePt t="158106" x="4838700" y="3943350"/>
          <p14:tracePt t="158121" x="4838700" y="3937000"/>
          <p14:tracePt t="158139" x="4845050" y="3930650"/>
          <p14:tracePt t="158154" x="4851400" y="3930650"/>
          <p14:tracePt t="158172" x="4864100" y="3930650"/>
          <p14:tracePt t="158188" x="4889500" y="3930650"/>
          <p14:tracePt t="158204" x="4921250" y="3924300"/>
          <p14:tracePt t="158223" x="4959350" y="3917950"/>
          <p14:tracePt t="158238" x="5003800" y="3917950"/>
          <p14:tracePt t="158254" x="5041900" y="3911600"/>
          <p14:tracePt t="158271" x="5105400" y="3898900"/>
          <p14:tracePt t="158289" x="5156200" y="3892550"/>
          <p14:tracePt t="158304" x="5181600" y="3892550"/>
          <p14:tracePt t="158321" x="5207000" y="3886200"/>
          <p14:tracePt t="158366" x="5200650" y="3892550"/>
          <p14:tracePt t="158401" x="5194300" y="3892550"/>
          <p14:tracePt t="158419" x="5187950" y="3892550"/>
          <p14:tracePt t="158427" x="5181600" y="3892550"/>
          <p14:tracePt t="158459" x="5175250" y="3892550"/>
          <p14:tracePt t="158475" x="5175250" y="3898900"/>
          <p14:tracePt t="158500" x="5168900" y="3898900"/>
          <p14:tracePt t="158528" x="5162550" y="3898900"/>
          <p14:tracePt t="158570" x="5162550" y="3892550"/>
          <p14:tracePt t="158596" x="5156200" y="3892550"/>
          <p14:tracePt t="158638" x="5149850" y="3892550"/>
          <p14:tracePt t="158666" x="5143500" y="3892550"/>
          <p14:tracePt t="158700" x="5137150" y="3892550"/>
          <p14:tracePt t="158794" x="5137150" y="3898900"/>
          <p14:tracePt t="158811" x="5130800" y="3898900"/>
          <p14:tracePt t="158850" x="5130800" y="3892550"/>
          <p14:tracePt t="159014" x="5137150" y="3898900"/>
          <p14:tracePt t="159028" x="5143500" y="3898900"/>
          <p14:tracePt t="159037" x="5149850" y="3898900"/>
          <p14:tracePt t="159059" x="5168900" y="3892550"/>
          <p14:tracePt t="159076" x="5207000" y="3892550"/>
          <p14:tracePt t="159087" x="5238750" y="3886200"/>
          <p14:tracePt t="159104" x="5289550" y="3879850"/>
          <p14:tracePt t="159121" x="5340350" y="3879850"/>
          <p14:tracePt t="159138" x="5410200" y="3873500"/>
          <p14:tracePt t="159154" x="5492750" y="3873500"/>
          <p14:tracePt t="159170" x="5581650" y="3879850"/>
          <p14:tracePt t="159188" x="5670550" y="3879850"/>
          <p14:tracePt t="159204" x="5740400" y="3886200"/>
          <p14:tracePt t="159221" x="5803900" y="3886200"/>
          <p14:tracePt t="159237" x="5854700" y="3886200"/>
          <p14:tracePt t="159254" x="5880100" y="3886200"/>
          <p14:tracePt t="159270" x="5886450" y="3886200"/>
          <p14:tracePt t="159287" x="5880100" y="3886200"/>
          <p14:tracePt t="159304" x="5867400" y="3892550"/>
          <p14:tracePt t="159321" x="5854700" y="3892550"/>
          <p14:tracePt t="159337" x="5842000" y="3892550"/>
          <p14:tracePt t="159356" x="5829300" y="3892550"/>
          <p14:tracePt t="159374" x="5822950" y="3886200"/>
          <p14:tracePt t="159387" x="5816600" y="3886200"/>
          <p14:tracePt t="159404" x="5810250" y="3886200"/>
          <p14:tracePt t="159612" x="5810250" y="3892550"/>
          <p14:tracePt t="159660" x="5810250" y="3886200"/>
          <p14:tracePt t="159701" x="5816600" y="3886200"/>
          <p14:tracePt t="159745" x="5816600" y="3879850"/>
          <p14:tracePt t="159810" x="5816600" y="3873500"/>
          <p14:tracePt t="159844" x="5816600" y="3867150"/>
          <p14:tracePt t="159875" x="5816600" y="3860800"/>
          <p14:tracePt t="159912" x="5822950" y="3854450"/>
          <p14:tracePt t="159940" x="5822950" y="3848100"/>
          <p14:tracePt t="159949" x="5829300" y="3848100"/>
          <p14:tracePt t="160026" x="5829300" y="3854450"/>
          <p14:tracePt t="160077" x="5822950" y="3854450"/>
          <p14:tracePt t="160117" x="5822950" y="3860800"/>
          <p14:tracePt t="160163" x="5816600" y="3860800"/>
          <p14:tracePt t="160188" x="5810250" y="3860800"/>
          <p14:tracePt t="160214" x="5803900" y="3854450"/>
          <p14:tracePt t="160250" x="5803900" y="3848100"/>
          <p14:tracePt t="160268" x="5803900" y="3841750"/>
          <p14:tracePt t="160277" x="5810250" y="3841750"/>
          <p14:tracePt t="160296" x="5816600" y="3841750"/>
          <p14:tracePt t="160314" x="5822950" y="3841750"/>
          <p14:tracePt t="160322" x="5822950" y="3848100"/>
          <p14:tracePt t="160338" x="5829300" y="3854450"/>
          <p14:tracePt t="160356" x="5829300" y="3860800"/>
          <p14:tracePt t="160373" x="5829300" y="3879850"/>
          <p14:tracePt t="160388" x="5822950" y="3886200"/>
          <p14:tracePt t="160404" x="5816600" y="3892550"/>
          <p14:tracePt t="160424" x="5810250" y="3892550"/>
          <p14:tracePt t="160437" x="5810250" y="3886200"/>
          <p14:tracePt t="160456" x="5816600" y="3873500"/>
          <p14:tracePt t="160472" x="5829300" y="3860800"/>
          <p14:tracePt t="160488" x="5848350" y="3835400"/>
          <p14:tracePt t="160504" x="5861050" y="3829050"/>
          <p14:tracePt t="160522" x="5867400" y="3816350"/>
          <p14:tracePt t="160538" x="5880100" y="3803650"/>
          <p14:tracePt t="160593" x="5873750" y="3803650"/>
          <p14:tracePt t="160609" x="5867400" y="3803650"/>
          <p14:tracePt t="160612" x="5867400" y="3810000"/>
          <p14:tracePt t="160626" x="5861050" y="3810000"/>
          <p14:tracePt t="160643" x="5854700" y="3810000"/>
          <p14:tracePt t="160657" x="5854700" y="3816350"/>
          <p14:tracePt t="160675" x="5848350" y="3816350"/>
          <p14:tracePt t="160706" x="5842000" y="3816350"/>
          <p14:tracePt t="160723" x="5835650" y="3822700"/>
          <p14:tracePt t="160743" x="5829300" y="3822700"/>
          <p14:tracePt t="160766" x="5822950" y="3822700"/>
          <p14:tracePt t="160774" x="5816600" y="3822700"/>
          <p14:tracePt t="160788" x="5797550" y="3822700"/>
          <p14:tracePt t="160808" x="5772150" y="3822700"/>
          <p14:tracePt t="160820" x="5734050" y="3822700"/>
          <p14:tracePt t="160838" x="5683250" y="3829050"/>
          <p14:tracePt t="160854" x="5626100" y="3835400"/>
          <p14:tracePt t="160871" x="5524500" y="3848100"/>
          <p14:tracePt t="160888" x="5448300" y="3848100"/>
          <p14:tracePt t="160904" x="5378450" y="3848100"/>
          <p14:tracePt t="160921" x="5321300" y="3841750"/>
          <p14:tracePt t="160938" x="5264150" y="3835400"/>
          <p14:tracePt t="160957" x="5219700" y="3835400"/>
          <p14:tracePt t="160977" x="5187950" y="3835400"/>
          <p14:tracePt t="160988" x="5181600" y="3835400"/>
          <p14:tracePt t="161007" x="5175250" y="3841750"/>
          <p14:tracePt t="161029" x="5181600" y="3841750"/>
          <p14:tracePt t="161075" x="5175250" y="3841750"/>
          <p14:tracePt t="161084" x="5168900" y="3848100"/>
          <p14:tracePt t="161093" x="5162550" y="3848100"/>
          <p14:tracePt t="161109" x="5143500" y="3848100"/>
          <p14:tracePt t="161121" x="5130800" y="3848100"/>
          <p14:tracePt t="161139" x="5105400" y="3848100"/>
          <p14:tracePt t="161154" x="5086350" y="3848100"/>
          <p14:tracePt t="161171" x="5054600" y="3854450"/>
          <p14:tracePt t="161188" x="5022850" y="3867150"/>
          <p14:tracePt t="161210" x="4991100" y="3873500"/>
          <p14:tracePt t="161221" x="4965700" y="3879850"/>
          <p14:tracePt t="161237" x="4940300" y="3886200"/>
          <p14:tracePt t="161254" x="4921250" y="3886200"/>
          <p14:tracePt t="161273" x="4908550" y="3886200"/>
          <p14:tracePt t="161287" x="4902200" y="3886200"/>
          <p14:tracePt t="161304" x="4889500" y="3879850"/>
          <p14:tracePt t="161322" x="4883150" y="3873500"/>
          <p14:tracePt t="161338" x="4876800" y="3860800"/>
          <p14:tracePt t="161354" x="4876800" y="3848100"/>
          <p14:tracePt t="161370" x="4876800" y="3835400"/>
          <p14:tracePt t="161387" x="4876800" y="3822700"/>
          <p14:tracePt t="161406" x="4902200" y="3810000"/>
          <p14:tracePt t="161420" x="4933950" y="3797300"/>
          <p14:tracePt t="161437" x="4984750" y="3784600"/>
          <p14:tracePt t="161454" x="5054600" y="3778250"/>
          <p14:tracePt t="161471" x="5181600" y="3765550"/>
          <p14:tracePt t="161487" x="5283200" y="3759200"/>
          <p14:tracePt t="161504" x="5378450" y="3759200"/>
          <p14:tracePt t="161521" x="5461000" y="3759200"/>
          <p14:tracePt t="161538" x="5511800" y="3771900"/>
          <p14:tracePt t="161554" x="5530850" y="3778250"/>
          <p14:tracePt t="161570" x="5537200" y="3790950"/>
          <p14:tracePt t="161588" x="5537200" y="3822700"/>
          <p14:tracePt t="161605" x="5505450" y="3841750"/>
          <p14:tracePt t="161621" x="5461000" y="3860800"/>
          <p14:tracePt t="161638" x="5403850" y="3879850"/>
          <p14:tracePt t="161654" x="5334000" y="3898900"/>
          <p14:tracePt t="161671" x="5257800" y="3911600"/>
          <p14:tracePt t="161687" x="5194300" y="3917950"/>
          <p14:tracePt t="161704" x="5130800" y="3917950"/>
          <p14:tracePt t="161721" x="5080000" y="3905250"/>
          <p14:tracePt t="161737" x="5029200" y="3886200"/>
          <p14:tracePt t="161755" x="4991100" y="3873500"/>
          <p14:tracePt t="161772" x="4965700" y="3854450"/>
          <p14:tracePt t="161789" x="4953000" y="3829050"/>
          <p14:tracePt t="161804" x="4953000" y="3803650"/>
          <p14:tracePt t="161821" x="4965700" y="3771900"/>
          <p14:tracePt t="161839" x="4991100" y="3746500"/>
          <p14:tracePt t="161854" x="5041900" y="3721100"/>
          <p14:tracePt t="161871" x="5124450" y="3708400"/>
          <p14:tracePt t="161887" x="5238750" y="3695700"/>
          <p14:tracePt t="161904" x="5372100" y="3689350"/>
          <p14:tracePt t="161921" x="5492750" y="3689350"/>
          <p14:tracePt t="161937" x="5581650" y="3708400"/>
          <p14:tracePt t="161954" x="5632450" y="3733800"/>
          <p14:tracePt t="161972" x="5657850" y="3765550"/>
          <p14:tracePt t="161988" x="5651500" y="3816350"/>
          <p14:tracePt t="162004" x="5613400" y="3848100"/>
          <p14:tracePt t="162020" x="5543550" y="3873500"/>
          <p14:tracePt t="162038" x="5448300" y="3886200"/>
          <p14:tracePt t="162055" x="5384800" y="3879850"/>
          <p14:tracePt t="162072" x="5365750" y="3867150"/>
          <p14:tracePt t="162088" x="5365750" y="3841750"/>
          <p14:tracePt t="162104" x="5384800" y="3810000"/>
          <p14:tracePt t="162122" x="5441950" y="3784600"/>
          <p14:tracePt t="162137" x="5524500" y="3771900"/>
          <p14:tracePt t="162154" x="5607050" y="3771900"/>
          <p14:tracePt t="162172" x="5683250" y="3797300"/>
          <p14:tracePt t="162187" x="5715000" y="3822700"/>
          <p14:tracePt t="162204" x="5721350" y="3854450"/>
          <p14:tracePt t="162221" x="5689600" y="3879850"/>
          <p14:tracePt t="162237" x="5626100" y="3905250"/>
          <p14:tracePt t="162257" x="5492750" y="3924300"/>
          <p14:tracePt t="162271" x="5435600" y="3917950"/>
          <p14:tracePt t="162288" x="5410200" y="3892550"/>
          <p14:tracePt t="162304" x="5403850" y="3867150"/>
          <p14:tracePt t="162322" x="5422900" y="3841750"/>
          <p14:tracePt t="162337" x="5441950" y="3829050"/>
          <p14:tracePt t="162359" x="5448300" y="3822700"/>
          <p14:tracePt t="162372" x="5467350" y="3816350"/>
          <p14:tracePt t="162387" x="5473700" y="3810000"/>
          <p14:tracePt t="162421" x="5480050" y="3816350"/>
          <p14:tracePt t="162437" x="5473700" y="3816350"/>
          <p14:tracePt t="162455" x="5467350" y="3822700"/>
          <p14:tracePt t="162472" x="5461000" y="3829050"/>
          <p14:tracePt t="162504" x="5454650" y="3829050"/>
          <p14:tracePt t="162522" x="5448300" y="3829050"/>
          <p14:tracePt t="162537" x="5441950" y="3829050"/>
          <p14:tracePt t="162557" x="5441950" y="3822700"/>
          <p14:tracePt t="162574" x="5429250" y="3816350"/>
          <p14:tracePt t="162588" x="5422900" y="3803650"/>
          <p14:tracePt t="162604" x="5416550" y="3790950"/>
          <p14:tracePt t="162621" x="5403850" y="3759200"/>
          <p14:tracePt t="162637" x="5397500" y="3740150"/>
          <p14:tracePt t="162654" x="5397500" y="3708400"/>
          <p14:tracePt t="162671" x="5397500" y="3676650"/>
          <p14:tracePt t="162691" x="5403850" y="3644900"/>
          <p14:tracePt t="162704" x="5422900" y="3606800"/>
          <p14:tracePt t="162721" x="5448300" y="3562350"/>
          <p14:tracePt t="162738" x="5480050" y="3517900"/>
          <p14:tracePt t="162754" x="5499100" y="3492500"/>
          <p14:tracePt t="162775" x="5562600" y="3429000"/>
          <p14:tracePt t="162788" x="5645150" y="3365500"/>
          <p14:tracePt t="162804" x="5708650" y="3327400"/>
          <p14:tracePt t="162825" x="5772150" y="3295650"/>
          <p14:tracePt t="162838" x="5886450" y="3238500"/>
          <p14:tracePt t="162854" x="5956300" y="3213100"/>
          <p14:tracePt t="162875" x="6076950" y="3181350"/>
          <p14:tracePt t="162887" x="6159500" y="3155950"/>
          <p14:tracePt t="162904" x="6229350" y="3143250"/>
          <p14:tracePt t="162925" x="6362700" y="3130550"/>
          <p14:tracePt t="162939" x="6470650" y="3117850"/>
          <p14:tracePt t="162954" x="6584950" y="3117850"/>
          <p14:tracePt t="162972" x="6699250" y="3117850"/>
          <p14:tracePt t="162987" x="6794500" y="3124200"/>
          <p14:tracePt t="163062" x="7277100" y="3200400"/>
          <p14:tracePt t="163071" x="7315200" y="3213100"/>
          <p14:tracePt t="163088" x="7391400" y="3232150"/>
          <p14:tracePt t="163104" x="7423150" y="3238500"/>
          <p14:tracePt t="163122" x="7448550" y="3257550"/>
          <p14:tracePt t="163138" x="7448550" y="3276600"/>
          <p14:tracePt t="163154" x="7442200" y="3282950"/>
          <p14:tracePt t="163176" x="7429500" y="3289300"/>
          <p14:tracePt t="163188" x="7410450" y="3295650"/>
          <p14:tracePt t="163204" x="7404100" y="3295650"/>
          <p14:tracePt t="163224" x="7397750" y="3302000"/>
          <p14:tracePt t="163238" x="7391400" y="3302000"/>
          <p14:tracePt t="163335" x="7385050" y="3302000"/>
          <p14:tracePt t="163354" x="7378700" y="3302000"/>
          <p14:tracePt t="163380" x="7372350" y="3302000"/>
          <p14:tracePt t="163406" x="7366000" y="3302000"/>
          <p14:tracePt t="163454" x="7359650" y="3302000"/>
          <p14:tracePt t="163499" x="7353300" y="3302000"/>
          <p14:tracePt t="163534" x="7346950" y="3302000"/>
          <p14:tracePt t="163578" x="7340600" y="3302000"/>
          <p14:tracePt t="163690" x="7340600" y="3308350"/>
          <p14:tracePt t="163782" x="7346950" y="3308350"/>
          <p14:tracePt t="163826" x="7346950" y="3302000"/>
          <p14:tracePt t="163863" x="7353300" y="3302000"/>
          <p14:tracePt t="163882" x="7346950" y="3302000"/>
          <p14:tracePt t="164014" x="7340600" y="3302000"/>
          <p14:tracePt t="164139" x="7340600" y="3308350"/>
          <p14:tracePt t="164193" x="7334250" y="3308350"/>
          <p14:tracePt t="164224" x="7334250" y="3302000"/>
          <p14:tracePt t="164378" x="7334250" y="3308350"/>
          <p14:tracePt t="164428" x="7327900" y="3308350"/>
          <p14:tracePt t="164502" x="7327900" y="3302000"/>
          <p14:tracePt t="164520" x="7334250" y="3302000"/>
          <p14:tracePt t="164564" x="7334250" y="3295650"/>
          <p14:tracePt t="164598" x="7340600" y="3289300"/>
          <p14:tracePt t="164624" x="7346950" y="3282950"/>
          <p14:tracePt t="164641" x="7353300" y="3276600"/>
          <p14:tracePt t="164648" x="7359650" y="3276600"/>
          <p14:tracePt t="164660" x="7366000" y="3270250"/>
          <p14:tracePt t="164672" x="7372350" y="3270250"/>
          <p14:tracePt t="164688" x="7385050" y="3257550"/>
          <p14:tracePt t="164705" x="7397750" y="3251200"/>
          <p14:tracePt t="164722" x="7410450" y="3244850"/>
          <p14:tracePt t="164737" x="7416800" y="3238500"/>
          <p14:tracePt t="164754" x="7423150" y="3238500"/>
          <p14:tracePt t="164774" x="7423150" y="3232150"/>
          <p14:tracePt t="164804" x="7416800" y="3232150"/>
          <p14:tracePt t="164828" x="7404100" y="3232150"/>
          <p14:tracePt t="164842" x="7372350" y="3225800"/>
          <p14:tracePt t="164854" x="7346950" y="3219450"/>
          <p14:tracePt t="164872" x="7302500" y="3206750"/>
          <p14:tracePt t="164887" x="7270750" y="3194050"/>
          <p14:tracePt t="164892" x="7258050" y="3187700"/>
          <p14:tracePt t="164904" x="7219950" y="3181350"/>
          <p14:tracePt t="164925" x="7156450" y="3162300"/>
          <p14:tracePt t="164937" x="7118350" y="3149600"/>
          <p14:tracePt t="164954" x="7054850" y="3136900"/>
          <p14:tracePt t="164972" x="6978650" y="3130550"/>
          <p14:tracePt t="164987" x="6927850" y="3136900"/>
          <p14:tracePt t="165004" x="6845300" y="3149600"/>
          <p14:tracePt t="165022" x="6756400" y="3175000"/>
          <p14:tracePt t="165037" x="6673850" y="3206750"/>
          <p14:tracePt t="165054" x="6604000" y="3232150"/>
          <p14:tracePt t="165076" x="6565900" y="3257550"/>
          <p14:tracePt t="165088" x="6559550" y="3282950"/>
          <p14:tracePt t="165104" x="6597650" y="3295650"/>
          <p14:tracePt t="165122" x="6731000" y="3302000"/>
          <p14:tracePt t="165138" x="6877050" y="3302000"/>
          <p14:tracePt t="165156" x="6991350" y="3302000"/>
          <p14:tracePt t="165171" x="7131050" y="3302000"/>
          <p14:tracePt t="165188" x="7258050" y="3295650"/>
          <p14:tracePt t="165204" x="7308850" y="3289300"/>
          <p14:tracePt t="165222" x="7359650" y="3270250"/>
          <p14:tracePt t="165238" x="7372350" y="3244850"/>
          <p14:tracePt t="165254" x="7385050" y="3232150"/>
          <p14:tracePt t="165274" x="7385050" y="3194050"/>
          <p14:tracePt t="165289" x="7359650" y="3181350"/>
          <p14:tracePt t="165304" x="7340600" y="3181350"/>
          <p14:tracePt t="165321" x="7315200" y="3181350"/>
          <p14:tracePt t="165340" x="7302500" y="3194050"/>
          <p14:tracePt t="165354" x="7289800" y="3200400"/>
          <p14:tracePt t="165371" x="7277100" y="3206750"/>
          <p14:tracePt t="165389" x="7270750" y="3213100"/>
          <p14:tracePt t="165404" x="7264400" y="3219450"/>
          <p14:tracePt t="165424" x="7258050" y="3225800"/>
          <p14:tracePt t="165437" x="7258050" y="3232150"/>
          <p14:tracePt t="165454" x="7251700" y="3232150"/>
          <p14:tracePt t="165472" x="7245350" y="3232150"/>
          <p14:tracePt t="165490" x="7239000" y="3232150"/>
          <p14:tracePt t="165505" x="7232650" y="3238500"/>
          <p14:tracePt t="165521" x="7226300" y="3238500"/>
          <p14:tracePt t="165537" x="7219950" y="3238500"/>
          <p14:tracePt t="165555" x="7213600" y="3244850"/>
          <p14:tracePt t="165571" x="7207250" y="3251200"/>
          <p14:tracePt t="165587" x="7200900" y="3251200"/>
          <p14:tracePt t="165606" x="7194550" y="3257550"/>
          <p14:tracePt t="165621" x="7188200" y="3263900"/>
          <p14:tracePt t="165639" x="7181850" y="3263900"/>
          <p14:tracePt t="165657" x="7175500" y="3263900"/>
          <p14:tracePt t="165687" x="7169150" y="3263900"/>
          <p14:tracePt t="165705" x="7162800" y="3263900"/>
          <p14:tracePt t="165721" x="7156450" y="3270250"/>
          <p14:tracePt t="165741" x="7143750" y="3270250"/>
          <p14:tracePt t="165755" x="7137400" y="3270250"/>
          <p14:tracePt t="165772" x="7137400" y="3276600"/>
          <p14:tracePt t="165787" x="7143750" y="3276600"/>
          <p14:tracePt t="165804" x="7156450" y="3276600"/>
          <p14:tracePt t="165822" x="7169150" y="3270250"/>
          <p14:tracePt t="165837" x="7181850" y="3263900"/>
          <p14:tracePt t="165854" x="7188200" y="3251200"/>
          <p14:tracePt t="165871" x="7194550" y="3238500"/>
          <p14:tracePt t="165887" x="7188200" y="3219450"/>
          <p14:tracePt t="165905" x="7169150" y="3187700"/>
          <p14:tracePt t="165921" x="7150100" y="3168650"/>
          <p14:tracePt t="165938" x="7118350" y="3143250"/>
          <p14:tracePt t="165955" x="7061200" y="3124200"/>
          <p14:tracePt t="165971" x="7004050" y="3117850"/>
          <p14:tracePt t="165989" x="6896100" y="3098800"/>
          <p14:tracePt t="166005" x="6807200" y="3086100"/>
          <p14:tracePt t="166021" x="6705600" y="3079750"/>
          <p14:tracePt t="166039" x="6597650" y="3067050"/>
          <p14:tracePt t="166054" x="6489700" y="3054350"/>
          <p14:tracePt t="166071" x="6400800" y="3041650"/>
          <p14:tracePt t="166087" x="6286500" y="3028950"/>
          <p14:tracePt t="166105" x="6172200" y="3016250"/>
          <p14:tracePt t="166121" x="6013450" y="2997200"/>
          <p14:tracePt t="166138" x="5918200" y="2984500"/>
          <p14:tracePt t="166155" x="5746750" y="2959100"/>
          <p14:tracePt t="166173" x="5607050" y="2946400"/>
          <p14:tracePt t="166187" x="5505450" y="2933700"/>
          <p14:tracePt t="166204" x="5334000" y="2921000"/>
          <p14:tracePt t="166221" x="5232400" y="2914650"/>
          <p14:tracePt t="166239" x="5092700" y="2901950"/>
          <p14:tracePt t="166256" x="4927600" y="2901950"/>
          <p14:tracePt t="166271" x="4794250" y="2901950"/>
          <p14:tracePt t="166289" x="4692650" y="2901950"/>
          <p14:tracePt t="166310" x="4495800" y="2914650"/>
          <p14:tracePt t="166321" x="4394200" y="2927350"/>
          <p14:tracePt t="166342" x="4267200" y="2946400"/>
          <p14:tracePt t="166356" x="4152900" y="2971800"/>
          <p14:tracePt t="166371" x="4051300" y="2997200"/>
          <p14:tracePt t="166387" x="3962400" y="3022600"/>
          <p14:tracePt t="166408" x="3886200" y="3048000"/>
          <p14:tracePt t="166420" x="3816350" y="3067050"/>
          <p14:tracePt t="166437" x="3752850" y="3086100"/>
          <p14:tracePt t="166455" x="3702050" y="3105150"/>
          <p14:tracePt t="166471" x="3663950" y="3117850"/>
          <p14:tracePt t="166487" x="3619500" y="3130550"/>
          <p14:tracePt t="166505" x="3594100" y="3143250"/>
          <p14:tracePt t="166521" x="3581400" y="3149600"/>
          <p14:tracePt t="166537" x="3568700" y="3155950"/>
          <p14:tracePt t="166558" x="3568700" y="3162300"/>
          <p14:tracePt t="166587" x="3568700" y="3168650"/>
          <p14:tracePt t="166616" x="3568700" y="3175000"/>
          <p14:tracePt t="166637" x="3562350" y="3181350"/>
          <p14:tracePt t="166770" x="3568700" y="3181350"/>
          <p14:tracePt t="166873" x="3568700" y="3187700"/>
          <p14:tracePt t="167101" x="3562350" y="3187700"/>
          <p14:tracePt t="167319" x="3562350" y="3194050"/>
          <p14:tracePt t="167329" x="3556000" y="3194050"/>
          <p14:tracePt t="167361" x="3549650" y="3194050"/>
          <p14:tracePt t="167369" x="3549650" y="3200400"/>
          <p14:tracePt t="167383" x="3543300" y="3200400"/>
          <p14:tracePt t="167416" x="3536950" y="3206750"/>
          <p14:tracePt t="167431" x="3530600" y="3206750"/>
          <p14:tracePt t="167449" x="3530600" y="3213100"/>
          <p14:tracePt t="167481" x="3536950" y="3213100"/>
          <p14:tracePt t="167499" x="3543300" y="3213100"/>
          <p14:tracePt t="167518" x="3549650" y="3213100"/>
          <p14:tracePt t="167531" x="3562350" y="3206750"/>
          <p14:tracePt t="167537" x="3568700" y="3206750"/>
          <p14:tracePt t="167554" x="3594100" y="3206750"/>
          <p14:tracePt t="167571" x="3625850" y="3206750"/>
          <p14:tracePt t="167588" x="3689350" y="3213100"/>
          <p14:tracePt t="167604" x="3752850" y="3219450"/>
          <p14:tracePt t="167622" x="3816350" y="3232150"/>
          <p14:tracePt t="167642" x="4013200" y="3289300"/>
          <p14:tracePt t="167654" x="4146550" y="3327400"/>
          <p14:tracePt t="167672" x="4349750" y="3384550"/>
          <p14:tracePt t="167687" x="4565650" y="3454400"/>
          <p14:tracePt t="167710" x="4781550" y="3524250"/>
          <p14:tracePt t="167721" x="4978400" y="3600450"/>
          <p14:tracePt t="167739" x="5162550" y="3670300"/>
          <p14:tracePt t="167754" x="5321300" y="3727450"/>
          <p14:tracePt t="167772" x="5461000" y="3778250"/>
          <p14:tracePt t="167790" x="5619750" y="3822700"/>
          <p14:tracePt t="167804" x="5727700" y="3841750"/>
          <p14:tracePt t="167822" x="5765800" y="3854450"/>
          <p14:tracePt t="167841" x="5797550" y="3873500"/>
          <p14:tracePt t="167854" x="5816600" y="3879850"/>
          <p14:tracePt t="167871" x="5822950" y="3873500"/>
          <p14:tracePt t="167889" x="5822950" y="3854450"/>
          <p14:tracePt t="167900" x="5816600" y="3841750"/>
          <p14:tracePt t="167907" x="5810250" y="3835400"/>
          <p14:tracePt t="167921" x="5797550" y="3816350"/>
          <p14:tracePt t="167939" x="5753100" y="3784600"/>
          <p14:tracePt t="167954" x="5715000" y="3759200"/>
          <p14:tracePt t="167972" x="5651500" y="3727450"/>
          <p14:tracePt t="167988" x="5575300" y="3695700"/>
          <p14:tracePt t="168004" x="5480050" y="3657600"/>
          <p14:tracePt t="168021" x="5365750" y="3625850"/>
          <p14:tracePt t="168040" x="5238750" y="3600450"/>
          <p14:tracePt t="168056" x="5073650" y="3581400"/>
          <p14:tracePt t="168072" x="4978400" y="3581400"/>
          <p14:tracePt t="168087" x="4864100" y="3594100"/>
          <p14:tracePt t="168105" x="4768850" y="3619500"/>
          <p14:tracePt t="168121" x="4692650" y="3657600"/>
          <p14:tracePt t="168137" x="4641850" y="3702050"/>
          <p14:tracePt t="168155" x="4616450" y="3765550"/>
          <p14:tracePt t="168171" x="4629150" y="3810000"/>
          <p14:tracePt t="168189" x="4679950" y="3879850"/>
          <p14:tracePt t="168208" x="4768850" y="3924300"/>
          <p14:tracePt t="168220" x="4851400" y="3949700"/>
          <p14:tracePt t="168239" x="4984750" y="3975100"/>
          <p14:tracePt t="168255" x="5124450" y="3981450"/>
          <p14:tracePt t="168271" x="5264150" y="3981450"/>
          <p14:tracePt t="168287" x="5403850" y="3968750"/>
          <p14:tracePt t="168309" x="5588000" y="3930650"/>
          <p14:tracePt t="168321" x="5670550" y="3905250"/>
          <p14:tracePt t="168341" x="5791200" y="3860800"/>
          <p14:tracePt t="168356" x="5873750" y="3797300"/>
          <p14:tracePt t="168371" x="5892800" y="3765550"/>
          <p14:tracePt t="168388" x="5886450" y="3721100"/>
          <p14:tracePt t="168405" x="5867400" y="3689350"/>
          <p14:tracePt t="168421" x="5842000" y="3670300"/>
          <p14:tracePt t="168439" x="5784850" y="3644900"/>
          <p14:tracePt t="168456" x="5695950" y="3619500"/>
          <p14:tracePt t="168471" x="5562600" y="3587750"/>
          <p14:tracePt t="168489" x="5480050" y="3575050"/>
          <p14:tracePt t="168505" x="5327650" y="3568700"/>
          <p14:tracePt t="168521" x="5207000" y="3568700"/>
          <p14:tracePt t="168540" x="5080000" y="3581400"/>
          <p14:tracePt t="168556" x="4991100" y="3600450"/>
          <p14:tracePt t="168571" x="4864100" y="3632200"/>
          <p14:tracePt t="168589" x="4813300" y="3651250"/>
          <p14:tracePt t="168605" x="4749800" y="3683000"/>
          <p14:tracePt t="168621" x="4730750" y="3714750"/>
          <p14:tracePt t="168640" x="4730750" y="3746500"/>
          <p14:tracePt t="168656" x="4768850" y="3797300"/>
          <p14:tracePt t="168671" x="4851400" y="3841750"/>
          <p14:tracePt t="168692" x="4959350" y="3886200"/>
          <p14:tracePt t="168705" x="5118100" y="3930650"/>
          <p14:tracePt t="168721" x="5226050" y="3943350"/>
          <p14:tracePt t="168739" x="5397500" y="3949700"/>
          <p14:tracePt t="168755" x="5524500" y="3943350"/>
          <p14:tracePt t="168771" x="5651500" y="3930650"/>
          <p14:tracePt t="168788" x="5727700" y="3917950"/>
          <p14:tracePt t="168807" x="5822950" y="3886200"/>
          <p14:tracePt t="168827" x="5880100" y="3860800"/>
          <p14:tracePt t="168838" x="5918200" y="3829050"/>
          <p14:tracePt t="168855" x="5918200" y="3784600"/>
          <p14:tracePt t="168871" x="5905500" y="3752850"/>
          <p14:tracePt t="168888" x="5880100" y="3727450"/>
          <p14:tracePt t="168908" x="5848350" y="3708400"/>
          <p14:tracePt t="168921" x="5734050" y="3657600"/>
          <p14:tracePt t="168937" x="5683250" y="3644900"/>
          <p14:tracePt t="168956" x="5613400" y="3632200"/>
          <p14:tracePt t="168976" x="5480050" y="3606800"/>
          <p14:tracePt t="168988" x="5372100" y="3594100"/>
          <p14:tracePt t="169005" x="5257800" y="3587750"/>
          <p14:tracePt t="169021" x="5149850" y="3594100"/>
          <p14:tracePt t="169037" x="5041900" y="3613150"/>
          <p14:tracePt t="169056" x="4921250" y="3651250"/>
          <p14:tracePt t="169071" x="4845050" y="3683000"/>
          <p14:tracePt t="169087" x="4813300" y="3708400"/>
          <p14:tracePt t="169105" x="4800600" y="3746500"/>
          <p14:tracePt t="169121" x="4806950" y="3790950"/>
          <p14:tracePt t="169138" x="4838700" y="3835400"/>
          <p14:tracePt t="169155" x="4895850" y="3879850"/>
          <p14:tracePt t="169171" x="4959350" y="3911600"/>
          <p14:tracePt t="169191" x="5099050" y="3949700"/>
          <p14:tracePt t="169208" x="5232400" y="3975100"/>
          <p14:tracePt t="169221" x="5378450" y="3994150"/>
          <p14:tracePt t="169237" x="5524500" y="4006850"/>
          <p14:tracePt t="169256" x="5638800" y="4006850"/>
          <p14:tracePt t="169271" x="5727700" y="4000500"/>
          <p14:tracePt t="169294" x="5784850" y="3987800"/>
          <p14:tracePt t="169317" x="5842000" y="3962400"/>
          <p14:tracePt t="169321" x="5842000" y="3956050"/>
          <p14:tracePt t="169338" x="5861050" y="3924300"/>
          <p14:tracePt t="169354" x="5861050" y="3911600"/>
          <p14:tracePt t="169371" x="5854700" y="3905250"/>
          <p14:tracePt t="169389" x="5848350" y="3898900"/>
          <p14:tracePt t="169408" x="5835650" y="3898900"/>
          <p14:tracePt t="169421" x="5829300" y="3892550"/>
          <p14:tracePt t="169459" x="5829300" y="3898900"/>
          <p14:tracePt t="169514" x="5822950" y="3898900"/>
          <p14:tracePt t="169521" x="5822950" y="3905250"/>
          <p14:tracePt t="169656" x="5816600" y="3905250"/>
          <p14:tracePt t="169676" x="5816600" y="3911600"/>
          <p14:tracePt t="169700" x="5810250" y="3911600"/>
          <p14:tracePt t="169742" x="5803900" y="3911600"/>
          <p14:tracePt t="169774" x="5797550" y="3911600"/>
          <p14:tracePt t="169787" x="5797550" y="3917950"/>
          <p14:tracePt t="169804" x="5791200" y="3917950"/>
          <p14:tracePt t="169845" x="5784850" y="3917950"/>
          <p14:tracePt t="169870" x="5778500" y="3917950"/>
          <p14:tracePt t="169893" x="5772150" y="3917950"/>
          <p14:tracePt t="169921" x="5765800" y="3917950"/>
          <p14:tracePt t="169923" x="5765800" y="3924300"/>
          <p14:tracePt t="169955" x="5759450" y="3924300"/>
          <p14:tracePt t="169971" x="5753100" y="3924300"/>
          <p14:tracePt t="169991" x="5746750" y="3930650"/>
          <p14:tracePt t="170004" x="5740400" y="3930650"/>
          <p14:tracePt t="170021" x="5727700" y="3930650"/>
          <p14:tracePt t="170037" x="5715000" y="3930650"/>
          <p14:tracePt t="170055" x="5695950" y="3930650"/>
          <p14:tracePt t="170071" x="5683250" y="3930650"/>
          <p14:tracePt t="170088" x="5670550" y="3924300"/>
          <p14:tracePt t="170110" x="5657850" y="3924300"/>
          <p14:tracePt t="170122" x="5645150" y="3924300"/>
          <p14:tracePt t="170138" x="5638800" y="3924300"/>
          <p14:tracePt t="170171" x="5638800" y="3930650"/>
          <p14:tracePt t="170189" x="5645150" y="3930650"/>
          <p14:tracePt t="170205" x="5651500" y="3930650"/>
          <p14:tracePt t="170237" x="5657850" y="3930650"/>
          <p14:tracePt t="170285" x="5651500" y="3930650"/>
          <p14:tracePt t="170315" x="5651500" y="3937000"/>
          <p14:tracePt t="170324" x="5645150" y="3937000"/>
          <p14:tracePt t="170343" x="5638800" y="3937000"/>
          <p14:tracePt t="170349" x="5638800" y="3943350"/>
          <p14:tracePt t="170365" x="5632450" y="3943350"/>
          <p14:tracePt t="170385" x="5626100" y="3943350"/>
          <p14:tracePt t="170403" x="5619750" y="3943350"/>
          <p14:tracePt t="170437" x="5613400" y="3943350"/>
          <p14:tracePt t="170439" x="5613400" y="3949700"/>
          <p14:tracePt t="170476" x="5607050" y="3949700"/>
          <p14:tracePt t="170544" x="5613400" y="3949700"/>
          <p14:tracePt t="170573" x="5613400" y="3956050"/>
          <p14:tracePt t="170581" x="5607050" y="3956050"/>
          <p14:tracePt t="170597" x="5607050" y="3962400"/>
          <p14:tracePt t="170624" x="5607050" y="3968750"/>
          <p14:tracePt t="170680" x="5600700" y="3968750"/>
          <p14:tracePt t="170691" x="5600700" y="3975100"/>
          <p14:tracePt t="170699" x="5594350" y="3975100"/>
          <p14:tracePt t="170735" x="5588000" y="3975100"/>
          <p14:tracePt t="170746" x="5588000" y="3968750"/>
          <p14:tracePt t="170777" x="5581650" y="3968750"/>
          <p14:tracePt t="170846" x="5588000" y="3968750"/>
          <p14:tracePt t="170857" x="5588000" y="3962400"/>
          <p14:tracePt t="170879" x="5594350" y="3962400"/>
          <p14:tracePt t="170913" x="5600700" y="3962400"/>
          <p14:tracePt t="170940" x="5600700" y="3968750"/>
          <p14:tracePt t="170947" x="5607050" y="3968750"/>
          <p14:tracePt t="170960" x="5607050" y="3962400"/>
          <p14:tracePt t="170971" x="5613400" y="3962400"/>
          <p14:tracePt t="170987" x="5619750" y="3962400"/>
          <p14:tracePt t="171008" x="5626100" y="3962400"/>
          <p14:tracePt t="171022" x="5632450" y="3962400"/>
          <p14:tracePt t="171037" x="5632450" y="3968750"/>
          <p14:tracePt t="171071" x="5619750" y="3975100"/>
          <p14:tracePt t="171107" x="5607050" y="3975100"/>
          <p14:tracePt t="171121" x="5600700" y="3975100"/>
          <p14:tracePt t="171137" x="5594350" y="3975100"/>
          <p14:tracePt t="171155" x="5588000" y="3975100"/>
          <p14:tracePt t="171189" x="5581650" y="3975100"/>
          <p14:tracePt t="171221" x="5575300" y="3975100"/>
          <p14:tracePt t="171239" x="5568950" y="3975100"/>
          <p14:tracePt t="171255" x="5562600" y="3975100"/>
          <p14:tracePt t="171289" x="5556250" y="3981450"/>
          <p14:tracePt t="171305" x="5549900" y="3981450"/>
          <p14:tracePt t="171321" x="5543550" y="3987800"/>
          <p14:tracePt t="171340" x="5537200" y="3987800"/>
          <p14:tracePt t="171371" x="5537200" y="3981450"/>
          <p14:tracePt t="171407" x="5537200" y="3975100"/>
          <p14:tracePt t="171437" x="5543550" y="3968750"/>
          <p14:tracePt t="171471" x="5549900" y="3962400"/>
          <p14:tracePt t="171487" x="5556250" y="3962400"/>
          <p14:tracePt t="171504" x="5562600" y="3962400"/>
          <p14:tracePt t="171537" x="5568950" y="3962400"/>
          <p14:tracePt t="171555" x="5575300" y="3956050"/>
          <p14:tracePt t="171592" x="5575300" y="3962400"/>
          <p14:tracePt t="171626" x="5575300" y="3968750"/>
          <p14:tracePt t="171671" x="5581650" y="3968750"/>
          <p14:tracePt t="171679" x="5581650" y="3962400"/>
          <p14:tracePt t="171687" x="5588000" y="3962400"/>
          <p14:tracePt t="171705" x="5594350" y="3956050"/>
          <p14:tracePt t="171721" x="5607050" y="3949700"/>
          <p14:tracePt t="171738" x="5613400" y="3943350"/>
          <p14:tracePt t="171758" x="5619750" y="3943350"/>
          <p14:tracePt t="171787" x="5626100" y="3943350"/>
          <p14:tracePt t="171816" x="5626100" y="3949700"/>
          <p14:tracePt t="171837" x="5626100" y="3956050"/>
          <p14:tracePt t="171871" x="5632450" y="3956050"/>
          <p14:tracePt t="171895" x="5632450" y="3949700"/>
          <p14:tracePt t="171956" x="5632450" y="3943350"/>
          <p14:tracePt t="171989" x="5638800" y="3943350"/>
          <p14:tracePt t="172034" x="5638800" y="3949700"/>
          <p14:tracePt t="172135" x="5632450" y="3949700"/>
          <p14:tracePt t="172247" x="5632450" y="3956050"/>
          <p14:tracePt t="172318" x="5632450" y="3949700"/>
          <p14:tracePt t="172364" x="5632450" y="3956050"/>
          <p14:tracePt t="172411" x="5638800" y="3956050"/>
          <p14:tracePt t="172465" x="5638800" y="3949700"/>
          <p14:tracePt t="172469" x="5645150" y="3949700"/>
          <p14:tracePt t="172492" x="5638800" y="3949700"/>
          <p14:tracePt t="172523" x="5632450" y="3949700"/>
          <p14:tracePt t="172527" x="5632450" y="3956050"/>
          <p14:tracePt t="172558" x="5626100" y="3956050"/>
          <p14:tracePt t="172573" x="5619750" y="3962400"/>
          <p14:tracePt t="172608" x="5613400" y="3962400"/>
          <p14:tracePt t="172659" x="5607050" y="3962400"/>
          <p14:tracePt t="172681" x="5600700" y="3962400"/>
          <p14:tracePt t="172703" x="5600700" y="3968750"/>
          <p14:tracePt t="172721" x="5594350" y="3968750"/>
          <p14:tracePt t="172746" x="5588000" y="3968750"/>
          <p14:tracePt t="172758" x="5588000" y="3975100"/>
          <p14:tracePt t="172880" x="5581650" y="3975100"/>
          <p14:tracePt t="173142" x="5588000" y="3975100"/>
          <p14:tracePt t="173169" x="5588000" y="3968750"/>
          <p14:tracePt t="173189" x="5594350" y="3968750"/>
          <p14:tracePt t="173215" x="5594350" y="3962400"/>
          <p14:tracePt t="173281" x="5594350" y="3968750"/>
          <p14:tracePt t="173369" x="5594350" y="3962400"/>
          <p14:tracePt t="173413" x="5594350" y="3956050"/>
          <p14:tracePt t="173459" x="5594350" y="3949700"/>
          <p14:tracePt t="173508" x="5594350" y="3943350"/>
          <p14:tracePt t="173518" x="5588000" y="3943350"/>
          <p14:tracePt t="173551" x="5581650" y="3943350"/>
          <p14:tracePt t="173563" x="5581650" y="3937000"/>
          <p14:tracePt t="173587" x="5575300" y="3937000"/>
          <p14:tracePt t="173616" x="5568950" y="3937000"/>
          <p14:tracePt t="173646" x="5562600" y="3937000"/>
          <p14:tracePt t="173653" x="5556250" y="3937000"/>
          <p14:tracePt t="173655" x="5556250" y="3943350"/>
          <p14:tracePt t="173671" x="5537200" y="3949700"/>
          <p14:tracePt t="173689" x="5518150" y="3956050"/>
          <p14:tracePt t="173708" x="5499100" y="3962400"/>
          <p14:tracePt t="173721" x="5480050" y="3975100"/>
          <p14:tracePt t="173738" x="5467350" y="3987800"/>
          <p14:tracePt t="173758" x="5441950" y="4000500"/>
          <p14:tracePt t="173771" x="5435600" y="4000500"/>
          <p14:tracePt t="173789" x="5435600" y="3987800"/>
          <p14:tracePt t="173805" x="5429250" y="3962400"/>
          <p14:tracePt t="173821" x="5422900" y="3956050"/>
          <p14:tracePt t="173842" x="5416550" y="3956050"/>
          <p14:tracePt t="173854" x="5416550" y="3949700"/>
          <p14:tracePt t="173890" x="5416550" y="3943350"/>
          <p14:tracePt t="173905" x="5422900" y="3943350"/>
          <p14:tracePt t="173921" x="5435600" y="3943350"/>
          <p14:tracePt t="173939" x="5441950" y="3943350"/>
          <p14:tracePt t="173955" x="5454650" y="3956050"/>
          <p14:tracePt t="173977" x="5467350" y="3968750"/>
          <p14:tracePt t="173989" x="5480050" y="4000500"/>
          <p14:tracePt t="174007" x="5486400" y="4019550"/>
          <p14:tracePt t="174021" x="5492750" y="4044950"/>
          <p14:tracePt t="174041" x="5492750" y="4070350"/>
          <p14:tracePt t="174055" x="5486400" y="4076700"/>
          <p14:tracePt t="174121" x="5594350" y="3905250"/>
          <p14:tracePt t="174148" x="5594350" y="3898900"/>
          <p14:tracePt t="174171" x="5594350" y="3892550"/>
          <p14:tracePt t="174179" x="5594350" y="3886200"/>
          <p14:tracePt t="174223" x="5600700" y="3886200"/>
          <p14:tracePt t="174245" x="5600700" y="3892550"/>
          <p14:tracePt t="174247" x="5594350" y="3892550"/>
          <p14:tracePt t="174256" x="5594350" y="3898900"/>
          <p14:tracePt t="174271" x="5588000" y="3905250"/>
          <p14:tracePt t="174288" x="5581650" y="3917950"/>
          <p14:tracePt t="174305" x="5581650" y="3924300"/>
          <p14:tracePt t="174321" x="5575300" y="3930650"/>
          <p14:tracePt t="174343" x="5581650" y="3930650"/>
          <p14:tracePt t="174354" x="5588000" y="3937000"/>
          <p14:tracePt t="174371" x="5594350" y="3937000"/>
          <p14:tracePt t="174387" x="5607050" y="3937000"/>
          <p14:tracePt t="174405" x="5613400" y="3943350"/>
          <p14:tracePt t="174442" x="5613400" y="3949700"/>
          <p14:tracePt t="174468" x="5613400" y="3956050"/>
          <p14:tracePt t="174495" x="5613400" y="3962400"/>
          <p14:tracePt t="175161" x="5467350" y="4171950"/>
          <p14:tracePt t="175179" x="5467350" y="4165600"/>
          <p14:tracePt t="175187" x="5467350" y="4159250"/>
          <p14:tracePt t="175205" x="5467350" y="4121150"/>
          <p14:tracePt t="175224" x="5467350" y="4051300"/>
          <p14:tracePt t="175237" x="5473700" y="3968750"/>
          <p14:tracePt t="175256" x="5480050" y="3911600"/>
          <p14:tracePt t="175271" x="5492750" y="3860800"/>
          <p14:tracePt t="175499" x="5416550" y="4000500"/>
          <p14:tracePt t="175545" x="5416550" y="3994150"/>
          <p14:tracePt t="175563" x="5422900" y="3987800"/>
          <p14:tracePt t="175581" x="5422900" y="3981450"/>
          <p14:tracePt t="175588" x="5429250" y="3975100"/>
          <p14:tracePt t="175606" x="5435600" y="3962400"/>
          <p14:tracePt t="175621" x="5441950" y="3949700"/>
          <p14:tracePt t="175637" x="5454650" y="3943350"/>
          <p14:tracePt t="175655" x="5467350" y="3937000"/>
          <p14:tracePt t="175673" x="5473700" y="3937000"/>
          <p14:tracePt t="175687" x="5480050" y="3937000"/>
          <p14:tracePt t="175704" x="5486400" y="3949700"/>
          <p14:tracePt t="175727" x="5486400" y="3981450"/>
          <p14:tracePt t="175749" x="5480050" y="4038600"/>
          <p14:tracePt t="175754" x="5473700" y="4051300"/>
          <p14:tracePt t="175774" x="5448300" y="4076700"/>
          <p14:tracePt t="175787" x="5422900" y="4095750"/>
          <p14:tracePt t="175804" x="5384800" y="4114800"/>
          <p14:tracePt t="175827" x="5353050" y="4133850"/>
          <p14:tracePt t="175838" x="5340350" y="4146550"/>
          <p14:tracePt t="175854" x="5334000" y="4159250"/>
          <p14:tracePt t="175874" x="5327650" y="4165600"/>
          <p14:tracePt t="175888" x="5327650" y="4171950"/>
          <p14:tracePt t="175923" x="5334000" y="4178300"/>
          <p14:tracePt t="175938" x="5340350" y="4184650"/>
          <p14:tracePt t="175954" x="5346700" y="4191000"/>
          <p14:tracePt t="176186" x="5321300" y="4381500"/>
          <p14:tracePt t="176208" x="5314950" y="4381500"/>
          <p14:tracePt t="176214" x="5314950" y="4375150"/>
          <p14:tracePt t="176229" x="5308600" y="4375150"/>
          <p14:tracePt t="176239" x="5308600" y="4368800"/>
          <p14:tracePt t="176255" x="5295900" y="4368800"/>
          <p14:tracePt t="176271" x="5289550" y="4362450"/>
          <p14:tracePt t="176290" x="5257800" y="4356100"/>
          <p14:tracePt t="176431" x="5187950" y="4083050"/>
          <p14:tracePt t="176439" x="5187950" y="4076700"/>
          <p14:tracePt t="176455" x="5187950" y="4070350"/>
          <p14:tracePt t="176471" x="5187950" y="4057650"/>
          <p14:tracePt t="176489" x="5187950" y="4025900"/>
          <p14:tracePt t="176507" x="5194300" y="4006850"/>
          <p14:tracePt t="176521" x="5207000" y="3994150"/>
          <p14:tracePt t="176545" x="5232400" y="3981450"/>
          <p14:tracePt t="176556" x="5270500" y="3975100"/>
          <p14:tracePt t="176571" x="5314950" y="3975100"/>
          <p14:tracePt t="176591" x="5346700" y="3975100"/>
          <p14:tracePt t="176605" x="5378450" y="3975100"/>
          <p14:tracePt t="176621" x="5391150" y="3981450"/>
          <p14:tracePt t="176639" x="5403850" y="3987800"/>
          <p14:tracePt t="176655" x="5410200" y="4000500"/>
          <p14:tracePt t="176671" x="5410200" y="4006850"/>
          <p14:tracePt t="176688" x="5403850" y="4032250"/>
          <p14:tracePt t="176705" x="5346700" y="4070350"/>
          <p14:tracePt t="176721" x="5302250" y="4102100"/>
          <p14:tracePt t="176739" x="5238750" y="4133850"/>
          <p14:tracePt t="176757" x="5200650" y="4159250"/>
          <p14:tracePt t="176771" x="5137150" y="4203700"/>
          <p14:tracePt t="176789" x="5060950" y="4254500"/>
          <p14:tracePt t="176805" x="5041900" y="4267200"/>
          <p14:tracePt t="176930" x="3670300" y="4616450"/>
          <p14:tracePt t="176932" x="3657600" y="4616450"/>
          <p14:tracePt t="176937" x="3632200" y="4616450"/>
          <p14:tracePt t="176955" x="3511550" y="4622800"/>
          <p14:tracePt t="176972" x="3435350" y="4629150"/>
          <p14:tracePt t="176990" x="3378200" y="4629150"/>
          <p14:tracePt t="177004" x="3352800" y="4622800"/>
          <p14:tracePt t="177021" x="3340100" y="4616450"/>
          <p14:tracePt t="177042" x="3359150" y="4603750"/>
          <p14:tracePt t="177055" x="3429000" y="4597400"/>
          <p14:tracePt t="177072" x="3549650" y="4565650"/>
          <p14:tracePt t="177094" x="3714750" y="4527550"/>
          <p14:tracePt t="177104" x="3905250" y="4483100"/>
          <p14:tracePt t="177121" x="4044950" y="4451350"/>
          <p14:tracePt t="177138" x="4171950" y="4425950"/>
          <p14:tracePt t="177154" x="4324350" y="4394200"/>
          <p14:tracePt t="177171" x="4457700" y="4375150"/>
          <p14:tracePt t="177187" x="4699000" y="4330700"/>
          <p14:tracePt t="177204" x="4889500" y="4298950"/>
          <p14:tracePt t="177221" x="5060950" y="4260850"/>
          <p14:tracePt t="177239" x="5213350" y="4216400"/>
          <p14:tracePt t="177254" x="5340350" y="4171950"/>
          <p14:tracePt t="177271" x="5448300" y="4127500"/>
          <p14:tracePt t="177288" x="5518150" y="4089400"/>
          <p14:tracePt t="177304" x="5562600" y="4051300"/>
          <p14:tracePt t="177322" x="5581650" y="4025900"/>
          <p14:tracePt t="177340" x="5588000" y="4006850"/>
          <p14:tracePt t="177354" x="5594350" y="3994150"/>
          <p14:tracePt t="177371" x="5600700" y="3981450"/>
          <p14:tracePt t="177388" x="5600700" y="3975100"/>
          <p14:tracePt t="177404" x="5594350" y="3962400"/>
          <p14:tracePt t="177421" x="5588000" y="3956050"/>
          <p14:tracePt t="177437" x="5581650" y="3949700"/>
          <p14:tracePt t="177471" x="5588000" y="3943350"/>
          <p14:tracePt t="177488" x="5594350" y="3937000"/>
          <p14:tracePt t="177505" x="5600700" y="3937000"/>
          <p14:tracePt t="177521" x="5613400" y="3930650"/>
          <p14:tracePt t="177540" x="5619750" y="3924300"/>
          <p14:tracePt t="177554" x="5626100" y="3911600"/>
          <p14:tracePt t="177571" x="5632450" y="3905250"/>
          <p14:tracePt t="177588" x="5638800" y="3892550"/>
          <p14:tracePt t="177608" x="5638800" y="3886200"/>
          <p14:tracePt t="177638" x="5632450" y="3886200"/>
          <p14:tracePt t="177655" x="5619750" y="3886200"/>
          <p14:tracePt t="177671" x="5600700" y="3892550"/>
          <p14:tracePt t="177688" x="5581650" y="3892550"/>
          <p14:tracePt t="177705" x="5562600" y="3898900"/>
          <p14:tracePt t="177725" x="5530850" y="3911600"/>
          <p14:tracePt t="177739" x="5499100" y="3924300"/>
          <p14:tracePt t="177754" x="5492750" y="3924300"/>
          <p14:tracePt t="177771" x="5492750" y="3930650"/>
          <p14:tracePt t="177804" x="5499100" y="3930650"/>
          <p14:tracePt t="177821" x="5530850" y="3930650"/>
          <p14:tracePt t="177840" x="5575300" y="3917950"/>
          <p14:tracePt t="177854" x="5594350" y="3911600"/>
          <p14:tracePt t="177875" x="5626100" y="3898900"/>
          <p14:tracePt t="177892" x="5651500" y="3873500"/>
          <p14:tracePt t="177905" x="5657850" y="3867150"/>
          <p14:tracePt t="177922" x="5651500" y="3860800"/>
          <p14:tracePt t="177939" x="5645150" y="3854450"/>
          <p14:tracePt t="177955" x="5638800" y="3848100"/>
          <p14:tracePt t="177971" x="5632450" y="3848100"/>
          <p14:tracePt t="177988" x="5626100" y="3848100"/>
          <p14:tracePt t="178019" x="5632450" y="3848100"/>
          <p14:tracePt t="178023" x="5632450" y="3841750"/>
          <p14:tracePt t="178038" x="5638800" y="3841750"/>
          <p14:tracePt t="178054" x="5651500" y="3841750"/>
          <p14:tracePt t="178071" x="5670550" y="3841750"/>
          <p14:tracePt t="178089" x="5683250" y="3835400"/>
          <p14:tracePt t="178104" x="5695950" y="3829050"/>
          <p14:tracePt t="178121" x="5715000" y="3822700"/>
          <p14:tracePt t="178139" x="5734050" y="3810000"/>
          <p14:tracePt t="178154" x="5740400" y="3803650"/>
          <p14:tracePt t="178172" x="5746750" y="3797300"/>
          <p14:tracePt t="178188" x="5746750" y="3790950"/>
          <p14:tracePt t="178205" x="5721350" y="3797300"/>
          <p14:tracePt t="178221" x="5689600" y="3803650"/>
          <p14:tracePt t="178238" x="5607050" y="3822700"/>
          <p14:tracePt t="178255" x="5499100" y="3841750"/>
          <p14:tracePt t="178272" x="5416550" y="3854450"/>
          <p14:tracePt t="178291" x="5302250" y="3873500"/>
          <p14:tracePt t="178305" x="5156200" y="3879850"/>
          <p14:tracePt t="178321" x="5067300" y="3886200"/>
          <p14:tracePt t="178341" x="4933950" y="3892550"/>
          <p14:tracePt t="178355" x="4838700" y="3898900"/>
          <p14:tracePt t="178371" x="4787900" y="3898900"/>
          <p14:tracePt t="178389" x="4730750" y="3911600"/>
          <p14:tracePt t="178405" x="4718050" y="3924300"/>
          <p14:tracePt t="178421" x="4730750" y="3924300"/>
          <p14:tracePt t="178439" x="4775200" y="3930650"/>
          <p14:tracePt t="178455" x="4876800" y="3937000"/>
          <p14:tracePt t="178471" x="4959350" y="3937000"/>
          <p14:tracePt t="178488" x="5073650" y="3937000"/>
          <p14:tracePt t="178507" x="5187950" y="3930650"/>
          <p14:tracePt t="178521" x="5327650" y="3917950"/>
          <p14:tracePt t="178539" x="5429250" y="3911600"/>
          <p14:tracePt t="178555" x="5505450" y="3905250"/>
          <p14:tracePt t="178571" x="5568950" y="3898900"/>
          <p14:tracePt t="178592" x="5619750" y="3898900"/>
          <p14:tracePt t="178608" x="5638800" y="3898900"/>
          <p14:tracePt t="178621" x="5651500" y="3892550"/>
          <p14:tracePt t="178641" x="5657850" y="3892550"/>
          <p14:tracePt t="178657" x="5651500" y="3892550"/>
          <p14:tracePt t="178671" x="5632450" y="3892550"/>
          <p14:tracePt t="178689" x="5619750" y="3892550"/>
          <p14:tracePt t="178708" x="5600700" y="3892550"/>
          <p14:tracePt t="178721" x="5581650" y="3898900"/>
          <p14:tracePt t="178739" x="5575300" y="3898900"/>
          <p14:tracePt t="178755" x="5568950" y="3898900"/>
          <p14:tracePt t="178771" x="5575300" y="3898900"/>
          <p14:tracePt t="178789" x="5588000" y="3892550"/>
          <p14:tracePt t="178809" x="5600700" y="3898900"/>
          <p14:tracePt t="178821" x="5619750" y="3898900"/>
          <p14:tracePt t="178839" x="5638800" y="3911600"/>
          <p14:tracePt t="178856" x="5645150" y="3917950"/>
          <p14:tracePt t="178876" x="5638800" y="3924300"/>
          <p14:tracePt t="178889" x="5626100" y="3937000"/>
          <p14:tracePt t="178909" x="5594350" y="3943350"/>
          <p14:tracePt t="178921" x="5556250" y="3956050"/>
          <p14:tracePt t="178940" x="5499100" y="3975100"/>
          <p14:tracePt t="178955" x="5441950" y="3994150"/>
          <p14:tracePt t="178974" x="5359400" y="4025900"/>
          <p14:tracePt t="178988" x="5245100" y="4083050"/>
          <p14:tracePt t="179008" x="5181600" y="4114800"/>
          <p14:tracePt t="179022" x="5080000" y="4165600"/>
          <p14:tracePt t="179038" x="4984750" y="4203700"/>
          <p14:tracePt t="179055" x="4876800" y="4241800"/>
          <p14:tracePt t="179074" x="4756150" y="4286250"/>
          <p14:tracePt t="179094" x="4578350" y="4337050"/>
          <p14:tracePt t="179108" x="4502150" y="4349750"/>
          <p14:tracePt t="179121" x="4381500" y="4362450"/>
          <p14:tracePt t="179138" x="4298950" y="4356100"/>
          <p14:tracePt t="179157" x="4248150" y="4349750"/>
          <p14:tracePt t="179171" x="4197350" y="4343400"/>
          <p14:tracePt t="179189" x="4184650" y="4343400"/>
          <p14:tracePt t="179207" x="4178300" y="4343400"/>
          <p14:tracePt t="179221" x="4165600" y="4349750"/>
          <p14:tracePt t="179238" x="4165600" y="4362450"/>
          <p14:tracePt t="179255" x="4165600" y="4368800"/>
          <p14:tracePt t="179271" x="4165600" y="4381500"/>
          <p14:tracePt t="179288" x="4165600" y="4394200"/>
          <p14:tracePt t="179305" x="4165600" y="4406900"/>
          <p14:tracePt t="179328" x="4191000" y="4406900"/>
          <p14:tracePt t="179338" x="4273550" y="4406900"/>
          <p14:tracePt t="179354" x="4387850" y="4394200"/>
          <p14:tracePt t="179371" x="4508500" y="4343400"/>
          <p14:tracePt t="179389" x="4578350" y="4318000"/>
          <p14:tracePt t="179404" x="4679950" y="4286250"/>
          <p14:tracePt t="179421" x="4781550" y="4254500"/>
          <p14:tracePt t="179437" x="4889500" y="4222750"/>
          <p14:tracePt t="179454" x="4997450" y="4197350"/>
          <p14:tracePt t="179471" x="5118100" y="4171950"/>
          <p14:tracePt t="179487" x="5181600" y="4159250"/>
          <p14:tracePt t="179504" x="5194300" y="4146550"/>
          <p14:tracePt t="179524" x="5194300" y="4127500"/>
          <p14:tracePt t="179538" x="5162550" y="4108450"/>
          <p14:tracePt t="179554" x="5048250" y="4044950"/>
          <p14:tracePt t="179571" x="4933950" y="3981450"/>
          <p14:tracePt t="179592" x="4800600" y="3905250"/>
          <p14:tracePt t="179604" x="4692650" y="3835400"/>
          <p14:tracePt t="179621" x="4565650" y="3759200"/>
          <p14:tracePt t="179738" x="2451100" y="3257550"/>
          <p14:tracePt t="179739" x="2438400" y="3257550"/>
          <p14:tracePt t="179755" x="2241550" y="3257550"/>
          <p14:tracePt t="179777" x="1974850" y="3263900"/>
          <p14:tracePt t="179789" x="1803400" y="3276600"/>
          <p14:tracePt t="179804" x="1701800" y="3282950"/>
          <p14:tracePt t="179824" x="1574800" y="3302000"/>
          <p14:tracePt t="179838" x="1524000" y="3321050"/>
          <p14:tracePt t="179855" x="1485900" y="3352800"/>
          <p14:tracePt t="179871" x="1479550" y="3365500"/>
          <p14:tracePt t="179891" x="1473200" y="3378200"/>
          <p14:tracePt t="179902" x="1473200" y="3384550"/>
          <p14:tracePt t="179905" x="1479550" y="3390900"/>
          <p14:tracePt t="179921" x="1492250" y="3397250"/>
          <p14:tracePt t="179940" x="1517650" y="3403600"/>
          <p14:tracePt t="179955" x="1536700" y="3409950"/>
          <p14:tracePt t="179971" x="1555750" y="3409950"/>
          <p14:tracePt t="179989" x="1568450" y="3416300"/>
          <p14:tracePt t="180005" x="1581150" y="3422650"/>
          <p14:tracePt t="180021" x="1593850" y="3422650"/>
          <p14:tracePt t="180038" x="1606550" y="3422650"/>
          <p14:tracePt t="180055" x="1612900" y="3422650"/>
          <p14:tracePt t="180071" x="1619250" y="3416300"/>
          <p14:tracePt t="180105" x="1625600" y="3416300"/>
          <p14:tracePt t="180121" x="1631950" y="3409950"/>
          <p14:tracePt t="180138" x="1638300" y="3409950"/>
          <p14:tracePt t="180155" x="1657350" y="3409950"/>
          <p14:tracePt t="180174" x="1682750" y="3409950"/>
          <p14:tracePt t="180187" x="1720850" y="3409950"/>
          <p14:tracePt t="180205" x="1765300" y="3409950"/>
          <p14:tracePt t="180221" x="1816100" y="3403600"/>
          <p14:tracePt t="180239" x="1860550" y="3397250"/>
          <p14:tracePt t="180256" x="1930400" y="3378200"/>
          <p14:tracePt t="180271" x="1974850" y="3371850"/>
          <p14:tracePt t="180290" x="2012950" y="3365500"/>
          <p14:tracePt t="180305" x="2025650" y="3365500"/>
          <p14:tracePt t="180321" x="2032000" y="3365500"/>
          <p14:tracePt t="180338" x="2025650" y="3378200"/>
          <p14:tracePt t="180357" x="2019300" y="3384550"/>
          <p14:tracePt t="180388" x="2025650" y="3384550"/>
          <p14:tracePt t="180404" x="2051050" y="3384550"/>
          <p14:tracePt t="180421" x="2082800" y="3378200"/>
          <p14:tracePt t="180439" x="2120900" y="3378200"/>
          <p14:tracePt t="180454" x="2216150" y="3371850"/>
          <p14:tracePt t="180471" x="2311400" y="3365500"/>
          <p14:tracePt t="180488" x="2413000" y="3359150"/>
          <p14:tracePt t="180505" x="2501900" y="3352800"/>
          <p14:tracePt t="180521" x="2584450" y="3352800"/>
          <p14:tracePt t="180538" x="2635250" y="3352800"/>
          <p14:tracePt t="180556" x="2698750" y="3352800"/>
          <p14:tracePt t="180571" x="2724150" y="3365500"/>
          <p14:tracePt t="180589" x="2730500" y="3378200"/>
          <p14:tracePt t="180604" x="2730500" y="3384550"/>
          <p14:tracePt t="180621" x="2730500" y="3390900"/>
          <p14:tracePt t="180638" x="2730500" y="3409950"/>
          <p14:tracePt t="180655" x="2755900" y="3467100"/>
          <p14:tracePt t="180671" x="2851150" y="3562350"/>
          <p14:tracePt t="180688" x="2990850" y="3683000"/>
          <p14:tracePt t="180707" x="3124200" y="3790950"/>
          <p14:tracePt t="180787" x="4445000" y="4641850"/>
          <p14:tracePt t="180793" x="4451350" y="4641850"/>
          <p14:tracePt t="180806" x="4476750" y="4648200"/>
          <p14:tracePt t="180847" x="4914900" y="4730750"/>
          <p14:tracePt t="180860" x="4914900" y="4724400"/>
          <p14:tracePt t="180871" x="4921250" y="4724400"/>
          <p14:tracePt t="180888" x="4933950" y="4718050"/>
          <p14:tracePt t="180906" x="4978400" y="4679950"/>
          <p14:tracePt t="180923" x="4997450" y="4660900"/>
          <p14:tracePt t="180939" x="5022850" y="4629150"/>
          <p14:tracePt t="180956" x="5035550" y="4603750"/>
          <p14:tracePt t="180971" x="5041900" y="4591050"/>
          <p14:tracePt t="180991" x="5041900" y="4559300"/>
          <p14:tracePt t="181000" x="5041900" y="4533900"/>
          <p14:tracePt t="181021" x="5035550" y="4502150"/>
          <p14:tracePt t="181039" x="5029200" y="4476750"/>
          <p14:tracePt t="181055" x="5010150" y="4445000"/>
          <p14:tracePt t="181071" x="4997450" y="4413250"/>
          <p14:tracePt t="181089" x="4991100" y="4394200"/>
          <p14:tracePt t="181104" x="4984750" y="4381500"/>
          <p14:tracePt t="181123" x="4984750" y="4375150"/>
          <p14:tracePt t="181141" x="4978400" y="4368800"/>
          <p14:tracePt t="181155" x="4946650" y="4375150"/>
          <p14:tracePt t="181171" x="4895850" y="4387850"/>
          <p14:tracePt t="181191" x="4826000" y="4400550"/>
          <p14:tracePt t="181207" x="4660900" y="4438650"/>
          <p14:tracePt t="181221" x="4489450" y="4489450"/>
          <p14:tracePt t="181239" x="4311650" y="4552950"/>
          <p14:tracePt t="181256" x="4152900" y="4610100"/>
          <p14:tracePt t="181271" x="4051300" y="4660900"/>
          <p14:tracePt t="181294" x="3994150" y="4679950"/>
          <p14:tracePt t="181305" x="3981450" y="4679950"/>
          <p14:tracePt t="181322" x="4013200" y="4667250"/>
          <p14:tracePt t="181340" x="4064000" y="4660900"/>
          <p14:tracePt t="181355" x="4210050" y="4648200"/>
          <p14:tracePt t="181371" x="4349750" y="4635500"/>
          <p14:tracePt t="181389" x="4464050" y="4629150"/>
          <p14:tracePt t="181406" x="4654550" y="4622800"/>
          <p14:tracePt t="181421" x="4794250" y="4622800"/>
          <p14:tracePt t="181438" x="4883150" y="4622800"/>
          <p14:tracePt t="181457" x="4991100" y="4616450"/>
          <p14:tracePt t="181471" x="5048250" y="4610100"/>
          <p14:tracePt t="181488" x="5073650" y="4610100"/>
          <p14:tracePt t="181505" x="5067300" y="4603750"/>
          <p14:tracePt t="181521" x="5022850" y="4603750"/>
          <p14:tracePt t="181538" x="4972050" y="4610100"/>
          <p14:tracePt t="181557" x="4972050" y="4603750"/>
          <p14:tracePt t="181571" x="4997450" y="4603750"/>
          <p14:tracePt t="181588" x="5041900" y="4603750"/>
          <p14:tracePt t="181604" x="5130800" y="4610100"/>
          <p14:tracePt t="181621" x="5270500" y="4622800"/>
          <p14:tracePt t="181639" x="5397500" y="4635500"/>
          <p14:tracePt t="181656" x="5638800" y="4641850"/>
          <p14:tracePt t="181671" x="5842000" y="4641850"/>
          <p14:tracePt t="181692" x="6045200" y="4641850"/>
          <p14:tracePt t="181705" x="6235700" y="4635500"/>
          <p14:tracePt t="181722" x="6419850" y="4635500"/>
          <p14:tracePt t="181738" x="6584950" y="4641850"/>
          <p14:tracePt t="181755" x="6750050" y="4641850"/>
          <p14:tracePt t="181774" x="6921500" y="4641850"/>
          <p14:tracePt t="181787" x="7086600" y="4648200"/>
          <p14:tracePt t="181804" x="7207250" y="4648200"/>
          <p14:tracePt t="181821" x="7385050" y="4654550"/>
          <p14:tracePt t="181839" x="7473950" y="4654550"/>
          <p14:tracePt t="181857" x="7556500" y="4654550"/>
          <p14:tracePt t="181871" x="7620000" y="4648200"/>
          <p14:tracePt t="181889" x="7651750" y="4641850"/>
          <p14:tracePt t="181904" x="7645400" y="4629150"/>
          <p14:tracePt t="181922" x="7600950" y="4616450"/>
          <p14:tracePt t="181941" x="7531100" y="4597400"/>
          <p14:tracePt t="181954" x="7429500" y="4584700"/>
          <p14:tracePt t="181971" x="7308850" y="4578350"/>
          <p14:tracePt t="181988" x="7175500" y="4565650"/>
          <p14:tracePt t="182004" x="7023100" y="4559300"/>
          <p14:tracePt t="182021" x="6858000" y="4546600"/>
          <p14:tracePt t="182038" x="6680200" y="4533900"/>
          <p14:tracePt t="182055" x="6483350" y="4521200"/>
          <p14:tracePt t="182071" x="6267450" y="4514850"/>
          <p14:tracePt t="182088" x="6032500" y="4502150"/>
          <p14:tracePt t="182104" x="5784850" y="4495800"/>
          <p14:tracePt t="182121" x="5524500" y="4489450"/>
          <p14:tracePt t="182138" x="5251450" y="4495800"/>
          <p14:tracePt t="182155" x="4991100" y="4508500"/>
          <p14:tracePt t="182174" x="4749800" y="4514850"/>
          <p14:tracePt t="182188" x="4533900" y="4527550"/>
          <p14:tracePt t="182204" x="4343400" y="4540250"/>
          <p14:tracePt t="182224" x="4210050" y="4552950"/>
          <p14:tracePt t="182238" x="4127500" y="4565650"/>
          <p14:tracePt t="182255" x="4083050" y="4572000"/>
          <p14:tracePt t="182271" x="4076700" y="4578350"/>
          <p14:tracePt t="182288" x="4127500" y="4578350"/>
          <p14:tracePt t="182304" x="4235450" y="4578350"/>
          <p14:tracePt t="182322" x="4387850" y="4584700"/>
          <p14:tracePt t="182339" x="4527550" y="4584700"/>
          <p14:tracePt t="182354" x="4806950" y="4584700"/>
          <p14:tracePt t="182371" x="5035550" y="4578350"/>
          <p14:tracePt t="182388" x="5257800" y="4578350"/>
          <p14:tracePt t="182405" x="5486400" y="4572000"/>
          <p14:tracePt t="182421" x="5708650" y="4572000"/>
          <p14:tracePt t="182438" x="5918200" y="4572000"/>
          <p14:tracePt t="182454" x="6108700" y="4565650"/>
          <p14:tracePt t="182471" x="6280150" y="4565650"/>
          <p14:tracePt t="182488" x="6438900" y="4565650"/>
          <p14:tracePt t="182505" x="6584950" y="4565650"/>
          <p14:tracePt t="182521" x="6718300" y="4565650"/>
          <p14:tracePt t="182539" x="6807200" y="4565650"/>
          <p14:tracePt t="182554" x="6927850" y="4559300"/>
          <p14:tracePt t="182571" x="7016750" y="4552950"/>
          <p14:tracePt t="182588" x="7080250" y="4546600"/>
          <p14:tracePt t="182604" x="7143750" y="4540250"/>
          <p14:tracePt t="182622" x="7194550" y="4533900"/>
          <p14:tracePt t="182638" x="7226300" y="4527550"/>
          <p14:tracePt t="182654" x="7239000" y="4521200"/>
          <p14:tracePt t="182672" x="7245350" y="4521200"/>
          <p14:tracePt t="182689" x="7232650" y="4521200"/>
          <p14:tracePt t="182705" x="7219950" y="4521200"/>
          <p14:tracePt t="182722" x="7207250" y="4521200"/>
          <p14:tracePt t="182738" x="7194550" y="4514850"/>
          <p14:tracePt t="182754" x="7181850" y="4514850"/>
          <p14:tracePt t="182771" x="7169150" y="4508500"/>
          <p14:tracePt t="182789" x="7156450" y="4508500"/>
          <p14:tracePt t="182805" x="7137400" y="4502150"/>
          <p14:tracePt t="182821" x="7118350" y="4495800"/>
          <p14:tracePt t="182841" x="7092950" y="4489450"/>
          <p14:tracePt t="182854" x="7061200" y="4483100"/>
          <p14:tracePt t="182874" x="7023100" y="4483100"/>
          <p14:tracePt t="182890" x="6946900" y="4476750"/>
          <p14:tracePt t="182904" x="6896100" y="4476750"/>
          <p14:tracePt t="182921" x="6819900" y="4476750"/>
          <p14:tracePt t="182938" x="6756400" y="4476750"/>
          <p14:tracePt t="182954" x="6692900" y="4470400"/>
          <p14:tracePt t="182971" x="6654800" y="4464050"/>
          <p14:tracePt t="182989" x="6635750" y="4464050"/>
          <p14:tracePt t="183021" x="6673850" y="4464050"/>
          <p14:tracePt t="183039" x="6737350" y="4464050"/>
          <p14:tracePt t="183054" x="6781800" y="4464050"/>
          <p14:tracePt t="183071" x="6832600" y="4464050"/>
          <p14:tracePt t="183091" x="6883400" y="4470400"/>
          <p14:tracePt t="183104" x="6908800" y="4476750"/>
          <p14:tracePt t="183121" x="6927850" y="4476750"/>
          <p14:tracePt t="183139" x="6940550" y="4476750"/>
          <p14:tracePt t="183171" x="6934200" y="4470400"/>
          <p14:tracePt t="183188" x="6915150" y="4464050"/>
          <p14:tracePt t="183204" x="6877050" y="4457700"/>
          <p14:tracePt t="183221" x="6845300" y="4451350"/>
          <p14:tracePt t="183239" x="6794500" y="4451350"/>
          <p14:tracePt t="183256" x="6750050" y="4451350"/>
          <p14:tracePt t="183271" x="6718300" y="4464050"/>
          <p14:tracePt t="183289" x="6654800" y="4489450"/>
          <p14:tracePt t="183305" x="6629400" y="4514850"/>
          <p14:tracePt t="183330" x="6635750" y="4540250"/>
          <p14:tracePt t="183338" x="6731000" y="4565650"/>
          <p14:tracePt t="183354" x="6883400" y="4584700"/>
          <p14:tracePt t="183372" x="7004050" y="4591050"/>
          <p14:tracePt t="183389" x="7156450" y="4591050"/>
          <p14:tracePt t="183405" x="7334250" y="4578350"/>
          <p14:tracePt t="183421" x="7435850" y="4559300"/>
          <p14:tracePt t="183438" x="7588250" y="4546600"/>
          <p14:tracePt t="183524" x="7562850" y="4356100"/>
          <p14:tracePt t="183539" x="7423150" y="4324350"/>
          <p14:tracePt t="183554" x="7308850" y="4311650"/>
          <p14:tracePt t="183572" x="7143750" y="4298950"/>
          <p14:tracePt t="183588" x="6940550" y="4311650"/>
          <p14:tracePt t="183605" x="6788150" y="4343400"/>
          <p14:tracePt t="183621" x="6654800" y="4394200"/>
          <p14:tracePt t="183638" x="6584950" y="4438650"/>
          <p14:tracePt t="183655" x="6546850" y="4476750"/>
          <p14:tracePt t="183671" x="6553200" y="4521200"/>
          <p14:tracePt t="183690" x="6610350" y="4565650"/>
          <p14:tracePt t="183705" x="6737350" y="4597400"/>
          <p14:tracePt t="183721" x="6889750" y="4616450"/>
          <p14:tracePt t="183739" x="6997700" y="4616450"/>
          <p14:tracePt t="183755" x="7169150" y="4622800"/>
          <p14:tracePt t="183774" x="7283450" y="4616450"/>
          <p14:tracePt t="183788" x="7372350" y="4610100"/>
          <p14:tracePt t="183804" x="7429500" y="4597400"/>
          <p14:tracePt t="183821" x="7493000" y="4584700"/>
          <p14:tracePt t="183839" x="7505700" y="4578350"/>
          <p14:tracePt t="183858" x="7505700" y="4572000"/>
          <p14:tracePt t="183871" x="7480300" y="4565650"/>
          <p14:tracePt t="183888" x="7442200" y="4552950"/>
          <p14:tracePt t="183905" x="7404100" y="4546600"/>
          <p14:tracePt t="183921" x="7359650" y="4533900"/>
          <p14:tracePt t="183940" x="7321550" y="4521200"/>
          <p14:tracePt t="183955" x="7270750" y="4514850"/>
          <p14:tracePt t="183971" x="7232650" y="4508500"/>
          <p14:tracePt t="183989" x="7175500" y="4502150"/>
          <p14:tracePt t="184011" x="7112000" y="4502150"/>
          <p14:tracePt t="184021" x="7048500" y="4495800"/>
          <p14:tracePt t="184038" x="6978650" y="4489450"/>
          <p14:tracePt t="184061" x="6921500" y="4489450"/>
          <p14:tracePt t="184075" x="6864350" y="4495800"/>
          <p14:tracePt t="184090" x="6813550" y="4495800"/>
          <p14:tracePt t="184104" x="6769100" y="4502150"/>
          <p14:tracePt t="184121" x="6737350" y="4508500"/>
          <p14:tracePt t="184138" x="6711950" y="4508500"/>
          <p14:tracePt t="184155" x="6699250" y="4514850"/>
          <p14:tracePt t="184171" x="6686550" y="4521200"/>
          <p14:tracePt t="184188" x="6680200" y="4527550"/>
          <p14:tracePt t="184205" x="6673850" y="4533900"/>
          <p14:tracePt t="184226" x="6667500" y="4533900"/>
          <p14:tracePt t="184238" x="6673850" y="4540250"/>
          <p14:tracePt t="184256" x="6686550" y="4540250"/>
          <p14:tracePt t="184271" x="6705600" y="4540250"/>
          <p14:tracePt t="184288" x="6731000" y="4540250"/>
          <p14:tracePt t="184306" x="6750050" y="4540250"/>
          <p14:tracePt t="184324" x="6756400" y="4540250"/>
          <p14:tracePt t="184355" x="6762750" y="4540250"/>
          <p14:tracePt t="184376" x="6769100" y="4540250"/>
          <p14:tracePt t="184388" x="6775450" y="4540250"/>
          <p14:tracePt t="184405" x="6788150" y="4546600"/>
          <p14:tracePt t="184422" x="6807200" y="4546600"/>
          <p14:tracePt t="184438" x="6826250" y="4546600"/>
          <p14:tracePt t="184455" x="6851650" y="4552950"/>
          <p14:tracePt t="184474" x="6877050" y="4552950"/>
          <p14:tracePt t="184489" x="6896100" y="4559300"/>
          <p14:tracePt t="184505" x="6921500" y="4559300"/>
          <p14:tracePt t="184523" x="6934200" y="4565650"/>
          <p14:tracePt t="184539" x="6946900" y="4565650"/>
          <p14:tracePt t="184554" x="6972300" y="4572000"/>
          <p14:tracePt t="184571" x="6985000" y="4578350"/>
          <p14:tracePt t="184590" x="7004050" y="4584700"/>
          <p14:tracePt t="184608" x="7029450" y="4591050"/>
          <p14:tracePt t="184621" x="7042150" y="4591050"/>
          <p14:tracePt t="184638" x="7067550" y="4591050"/>
          <p14:tracePt t="184654" x="7086600" y="4591050"/>
          <p14:tracePt t="184677" x="7112000" y="4591050"/>
          <p14:tracePt t="184688" x="7137400" y="4597400"/>
          <p14:tracePt t="184705" x="7156450" y="4597400"/>
          <p14:tracePt t="184727" x="7181850" y="4603750"/>
          <p14:tracePt t="184738" x="7213600" y="4603750"/>
          <p14:tracePt t="184755" x="7239000" y="4603750"/>
          <p14:tracePt t="184771" x="7270750" y="4603750"/>
          <p14:tracePt t="184788" x="7308850" y="4603750"/>
          <p14:tracePt t="184806" x="7340600" y="4603750"/>
          <p14:tracePt t="184825" x="7378700" y="4597400"/>
          <p14:tracePt t="184838" x="7410450" y="4597400"/>
          <p14:tracePt t="184855" x="7442200" y="4597400"/>
          <p14:tracePt t="184871" x="7467600" y="4591050"/>
          <p14:tracePt t="184888" x="7486650" y="4591050"/>
          <p14:tracePt t="184905" x="7499350" y="4591050"/>
          <p14:tracePt t="184921" x="7505700" y="4591050"/>
          <p14:tracePt t="184957" x="7518400" y="4597400"/>
          <p14:tracePt t="184988" x="7531100" y="4597400"/>
          <p14:tracePt t="185021" x="7531100" y="4603750"/>
          <p14:tracePt t="185038" x="7531100" y="4597400"/>
          <p14:tracePt t="185082" x="7524750" y="4597400"/>
          <p14:tracePt t="185095" x="7518400" y="4597400"/>
          <p14:tracePt t="185104" x="7512050" y="4603750"/>
          <p14:tracePt t="185121" x="7499350" y="4603750"/>
          <p14:tracePt t="185138" x="7480300" y="4603750"/>
          <p14:tracePt t="185155" x="7454900" y="4603750"/>
          <p14:tracePt t="185171" x="7416800" y="4603750"/>
          <p14:tracePt t="185188" x="7366000" y="4603750"/>
          <p14:tracePt t="185205" x="7296150" y="4603750"/>
          <p14:tracePt t="185222" x="7194550" y="4610100"/>
          <p14:tracePt t="185239" x="7092950" y="4616450"/>
          <p14:tracePt t="185254" x="6896100" y="4629150"/>
          <p14:tracePt t="185272" x="6724650" y="4635500"/>
          <p14:tracePt t="185288" x="6540500" y="4635500"/>
          <p14:tracePt t="185305" x="6350000" y="4635500"/>
          <p14:tracePt t="185322" x="6153150" y="4635500"/>
          <p14:tracePt t="185338" x="5969000" y="4635500"/>
          <p14:tracePt t="185354" x="5791200" y="4641850"/>
          <p14:tracePt t="185371" x="5638800" y="4641850"/>
          <p14:tracePt t="185393" x="5473700" y="4635500"/>
          <p14:tracePt t="185404" x="5384800" y="4635500"/>
          <p14:tracePt t="185426" x="5238750" y="4629150"/>
          <p14:tracePt t="185438" x="5156200" y="4629150"/>
          <p14:tracePt t="185454" x="5048250" y="4622800"/>
          <p14:tracePt t="185472" x="4953000" y="4610100"/>
          <p14:tracePt t="185489" x="4832350" y="4610100"/>
          <p14:tracePt t="185505" x="4762500" y="4610100"/>
          <p14:tracePt t="185521" x="4673600" y="4610100"/>
          <p14:tracePt t="185541" x="4572000" y="4616450"/>
          <p14:tracePt t="185554" x="4508500" y="4622800"/>
          <p14:tracePt t="185571" x="4432300" y="4622800"/>
          <p14:tracePt t="185592" x="4356100" y="4629150"/>
          <p14:tracePt t="185604" x="4286250" y="4629150"/>
          <p14:tracePt t="185624" x="4229100" y="4629150"/>
          <p14:tracePt t="185640" x="4159250" y="4629150"/>
          <p14:tracePt t="185656" x="4127500" y="4622800"/>
          <p14:tracePt t="185671" x="4095750" y="4616450"/>
          <p14:tracePt t="185690" x="4070350" y="4603750"/>
          <p14:tracePt t="185705" x="4057650" y="4597400"/>
          <p14:tracePt t="185721" x="4057650" y="4584700"/>
          <p14:tracePt t="185739" x="4083050" y="4565650"/>
          <p14:tracePt t="185755" x="4108450" y="4552950"/>
          <p14:tracePt t="185771" x="4133850" y="4533900"/>
          <p14:tracePt t="185789" x="4171950" y="4521200"/>
          <p14:tracePt t="185810" x="4197350" y="4502150"/>
          <p14:tracePt t="185821" x="4203700" y="4502150"/>
          <p14:tracePt t="185839" x="4203700" y="4495800"/>
          <p14:tracePt t="185861" x="4184650" y="4495800"/>
          <p14:tracePt t="185871" x="4171950" y="4495800"/>
          <p14:tracePt t="185874" x="4165600" y="4495800"/>
          <p14:tracePt t="185888" x="4140200" y="4502150"/>
          <p14:tracePt t="185889" x="4127500" y="4502150"/>
          <p14:tracePt t="185905" x="4076700" y="4514850"/>
          <p14:tracePt t="185923" x="4025900" y="4521200"/>
          <p14:tracePt t="185939" x="3937000" y="4521200"/>
          <p14:tracePt t="185954" x="3873500" y="4521200"/>
          <p14:tracePt t="185971" x="3784600" y="4521200"/>
          <p14:tracePt t="185991" x="3683000" y="4521200"/>
          <p14:tracePt t="186001" x="3581400" y="4521200"/>
          <p14:tracePt t="186005" x="3556000" y="4521200"/>
          <p14:tracePt t="186021" x="3479800" y="4527550"/>
          <p14:tracePt t="186039" x="3378200" y="4527550"/>
          <p14:tracePt t="186055" x="3308350" y="4533900"/>
          <p14:tracePt t="186071" x="3257550" y="4540250"/>
          <p14:tracePt t="186091" x="3206750" y="4552950"/>
          <p14:tracePt t="186105" x="3168650" y="4565650"/>
          <p14:tracePt t="186121" x="3149600" y="4578350"/>
          <p14:tracePt t="186139" x="3136900" y="4597400"/>
          <p14:tracePt t="186155" x="3136900" y="4603750"/>
          <p14:tracePt t="186174" x="3155950" y="4610100"/>
          <p14:tracePt t="186191" x="3187700" y="4610100"/>
          <p14:tracePt t="186205" x="3251200" y="4603750"/>
          <p14:tracePt t="186221" x="3340100" y="4591050"/>
          <p14:tracePt t="186241" x="3416300" y="4584700"/>
          <p14:tracePt t="186259" x="3562350" y="4565650"/>
          <p14:tracePt t="186271" x="3683000" y="4559300"/>
          <p14:tracePt t="186290" x="3803650" y="4552950"/>
          <p14:tracePt t="186309" x="3905250" y="4552950"/>
          <p14:tracePt t="186323" x="3994150" y="4552950"/>
          <p14:tracePt t="186340" x="4064000" y="4559300"/>
          <p14:tracePt t="186357" x="4102100" y="4565650"/>
          <p14:tracePt t="186372" x="4140200" y="4572000"/>
          <p14:tracePt t="186390" x="4140200" y="4578350"/>
          <p14:tracePt t="186405" x="4127500" y="4578350"/>
          <p14:tracePt t="186424" x="4114800" y="4578350"/>
          <p14:tracePt t="186441" x="4102100" y="4578350"/>
          <p14:tracePt t="186455" x="4089400" y="4578350"/>
          <p14:tracePt t="186521" x="4095750" y="4578350"/>
          <p14:tracePt t="186525" x="4095750" y="4572000"/>
          <p14:tracePt t="186570" x="4089400" y="4572000"/>
          <p14:tracePt t="186585" x="4089400" y="4578350"/>
          <p14:tracePt t="186601" x="4083050" y="4578350"/>
          <p14:tracePt t="186609" x="4083050" y="4572000"/>
          <p14:tracePt t="186638" x="4083050" y="4565650"/>
          <p14:tracePt t="186656" x="4083050" y="4559300"/>
          <p14:tracePt t="186661" x="4089400" y="4559300"/>
          <p14:tracePt t="186688" x="4089400" y="4552950"/>
          <p14:tracePt t="186705" x="4083050" y="4552950"/>
          <p14:tracePt t="186721" x="4076700" y="4546600"/>
          <p14:tracePt t="186738" x="4070350" y="4533900"/>
          <p14:tracePt t="186755" x="4051300" y="4521200"/>
          <p14:tracePt t="186771" x="4032250" y="4514850"/>
          <p14:tracePt t="186788" x="3987800" y="4495800"/>
          <p14:tracePt t="186805" x="3949700" y="4476750"/>
          <p14:tracePt t="186821" x="3898900" y="4457700"/>
          <p14:tracePt t="186838" x="3860800" y="4451350"/>
          <p14:tracePt t="186855" x="3810000" y="4445000"/>
          <p14:tracePt t="186871" x="3752850" y="4438650"/>
          <p14:tracePt t="186889" x="3689350" y="4432300"/>
          <p14:tracePt t="186906" x="3644900" y="4425950"/>
          <p14:tracePt t="186921" x="3562350" y="4425950"/>
          <p14:tracePt t="186938" x="3492500" y="4425950"/>
          <p14:tracePt t="186954" x="3422650" y="4451350"/>
          <p14:tracePt t="186973" x="3359150" y="4470400"/>
          <p14:tracePt t="186988" x="3302000" y="4483100"/>
          <p14:tracePt t="187005" x="3270250" y="4502150"/>
          <p14:tracePt t="187024" x="3251200" y="4527550"/>
          <p14:tracePt t="187038" x="3270250" y="4546600"/>
          <p14:tracePt t="187054" x="3352800" y="4565650"/>
          <p14:tracePt t="187074" x="3524250" y="4578350"/>
          <p14:tracePt t="187088" x="3689350" y="4578350"/>
          <p14:tracePt t="187105" x="3867150" y="4572000"/>
          <p14:tracePt t="187121" x="4025900" y="4552950"/>
          <p14:tracePt t="187138" x="4165600" y="4521200"/>
          <p14:tracePt t="187157" x="4267200" y="4489450"/>
          <p14:tracePt t="187171" x="4330700" y="4457700"/>
          <p14:tracePt t="187188" x="4362450" y="4425950"/>
          <p14:tracePt t="187205" x="4349750" y="4394200"/>
          <p14:tracePt t="187226" x="4305300" y="4368800"/>
          <p14:tracePt t="187238" x="4229100" y="4343400"/>
          <p14:tracePt t="187254" x="4133850" y="4311650"/>
          <p14:tracePt t="187271" x="4038600" y="4286250"/>
          <p14:tracePt t="187288" x="3930650" y="4267200"/>
          <p14:tracePt t="187304" x="3822700" y="4254500"/>
          <p14:tracePt t="187322" x="3714750" y="4260850"/>
          <p14:tracePt t="187338" x="3619500" y="4279900"/>
          <p14:tracePt t="187354" x="3543300" y="4311650"/>
          <p14:tracePt t="187371" x="3486150" y="4343400"/>
          <p14:tracePt t="187389" x="3460750" y="4362450"/>
          <p14:tracePt t="187407" x="3441700" y="4406900"/>
          <p14:tracePt t="187421" x="3467100" y="4432300"/>
          <p14:tracePt t="187438" x="3543300" y="4457700"/>
          <p14:tracePt t="187455" x="3689350" y="4483100"/>
          <p14:tracePt t="187471" x="3860800" y="4508500"/>
          <p14:tracePt t="187488" x="4025900" y="4521200"/>
          <p14:tracePt t="187506" x="4165600" y="4527550"/>
          <p14:tracePt t="187522" x="4273550" y="4527550"/>
          <p14:tracePt t="187538" x="4343400" y="4521200"/>
          <p14:tracePt t="187554" x="4387850" y="4508500"/>
          <p14:tracePt t="187571" x="4394200" y="4495800"/>
          <p14:tracePt t="187588" x="4381500" y="4483100"/>
          <p14:tracePt t="187605" x="4343400" y="4470400"/>
          <p14:tracePt t="187622" x="4305300" y="4464050"/>
          <p14:tracePt t="187639" x="4279900" y="4457700"/>
          <p14:tracePt t="187655" x="4241800" y="4451350"/>
          <p14:tracePt t="187671" x="4229100" y="4451350"/>
          <p14:tracePt t="187688" x="4222750" y="4451350"/>
          <p14:tracePt t="187705" x="4222750" y="4457700"/>
          <p14:tracePt t="187721" x="4216400" y="4457700"/>
          <p14:tracePt t="187755" x="4203700" y="4457700"/>
          <p14:tracePt t="187772" x="4191000" y="4464050"/>
          <p14:tracePt t="187788" x="4171950" y="4464050"/>
          <p14:tracePt t="187805" x="4152900" y="4464050"/>
          <p14:tracePt t="187821" x="4133850" y="4464050"/>
          <p14:tracePt t="187839" x="4114800" y="4470400"/>
          <p14:tracePt t="187854" x="4095750" y="4470400"/>
          <p14:tracePt t="187871" x="4070350" y="4470400"/>
          <p14:tracePt t="187889" x="4044950" y="4470400"/>
          <p14:tracePt t="187904" x="4032250" y="4470400"/>
          <p14:tracePt t="187921" x="4019550" y="4470400"/>
          <p14:tracePt t="187939" x="4013200" y="4476750"/>
          <p14:tracePt t="187955" x="4019550" y="4476750"/>
          <p14:tracePt t="187971" x="4032250" y="4483100"/>
          <p14:tracePt t="187989" x="4051300" y="4483100"/>
          <p14:tracePt t="188005" x="4076700" y="4483100"/>
          <p14:tracePt t="188020" x="4095750" y="4489450"/>
          <p14:tracePt t="188023" x="4102100" y="4489450"/>
          <p14:tracePt t="188039" x="4121150" y="4495800"/>
          <p14:tracePt t="188055" x="4127500" y="4495800"/>
          <p14:tracePt t="188071" x="4133850" y="4495800"/>
          <p14:tracePt t="188089" x="4133850" y="4502150"/>
          <p14:tracePt t="188121" x="4127500" y="4502150"/>
          <p14:tracePt t="188155" x="4121150" y="4502150"/>
          <p14:tracePt t="188172" x="4121150" y="4508500"/>
          <p14:tracePt t="188204" x="4114800" y="4508500"/>
          <p14:tracePt t="188239" x="4114800" y="4514850"/>
          <p14:tracePt t="188254" x="4121150" y="4514850"/>
          <p14:tracePt t="188271" x="4127500" y="4514850"/>
          <p14:tracePt t="188289" x="4140200" y="4514850"/>
          <p14:tracePt t="188308" x="4152900" y="4514850"/>
          <p14:tracePt t="188322" x="4165600" y="4514850"/>
          <p14:tracePt t="188339" x="4178300" y="4514850"/>
          <p14:tracePt t="188355" x="4191000" y="4514850"/>
          <p14:tracePt t="188371" x="4197350" y="4508500"/>
          <p14:tracePt t="188389" x="4210050" y="4508500"/>
          <p14:tracePt t="188405" x="4216400" y="4508500"/>
          <p14:tracePt t="188450" x="4216400" y="4502150"/>
          <p14:tracePt t="188474" x="4222750" y="4495800"/>
          <p14:tracePt t="188481" x="4229100" y="4495800"/>
          <p14:tracePt t="188489" x="4235450" y="4489450"/>
          <p14:tracePt t="188505" x="4267200" y="4476750"/>
          <p14:tracePt t="188521" x="4298950" y="4457700"/>
          <p14:tracePt t="188541" x="4406900" y="4419600"/>
          <p14:tracePt t="188554" x="4622800" y="4305300"/>
          <p14:tracePt t="188571" x="4762500" y="4222750"/>
          <p14:tracePt t="188589" x="4953000" y="4121150"/>
          <p14:tracePt t="188605" x="5181600" y="4025900"/>
          <p14:tracePt t="188622" x="5302250" y="3981450"/>
          <p14:tracePt t="188638" x="5473700" y="3943350"/>
          <p14:tracePt t="188655" x="5588000" y="3917950"/>
          <p14:tracePt t="188675" x="5657850" y="3911600"/>
          <p14:tracePt t="188689" x="5727700" y="3898900"/>
          <p14:tracePt t="188704" x="5753100" y="3886200"/>
          <p14:tracePt t="188721" x="5765800" y="3879850"/>
          <p14:tracePt t="188741" x="5772150" y="3879850"/>
          <p14:tracePt t="188755" x="5772150" y="3873500"/>
          <p14:tracePt t="188771" x="5765800" y="3873500"/>
          <p14:tracePt t="188794" x="5759450" y="3873500"/>
          <p14:tracePt t="188805" x="5740400" y="3879850"/>
          <p14:tracePt t="188827" x="5715000" y="3879850"/>
          <p14:tracePt t="188840" x="5695950" y="3879850"/>
          <p14:tracePt t="188856" x="5683250" y="3886200"/>
          <p14:tracePt t="188871" x="5670550" y="3886200"/>
          <p14:tracePt t="188890" x="5664200" y="3892550"/>
          <p14:tracePt t="188901" x="5657850" y="3892550"/>
          <p14:tracePt t="188905" x="5657850" y="3898900"/>
          <p14:tracePt t="188921" x="5651500" y="3905250"/>
          <p14:tracePt t="188939" x="5645150" y="3905250"/>
          <p14:tracePt t="188958" x="5638800" y="3911600"/>
          <p14:tracePt t="188971" x="5638800" y="3917950"/>
          <p14:tracePt t="188989" x="5632450" y="3924300"/>
          <p14:tracePt t="189006" x="5626100" y="3930650"/>
          <p14:tracePt t="189027" x="5619750" y="3930650"/>
          <p14:tracePt t="189039" x="5613400" y="3937000"/>
          <p14:tracePt t="189058" x="5613400" y="3943350"/>
          <p14:tracePt t="189175" x="5613400" y="3949700"/>
          <p14:tracePt t="189295" x="5613400" y="3943350"/>
          <p14:tracePt t="189311" x="5607050" y="3943350"/>
          <p14:tracePt t="189337" x="5600700" y="3943350"/>
          <p14:tracePt t="189465" x="5594350" y="3943350"/>
          <p14:tracePt t="189496" x="5588000" y="3943350"/>
          <p14:tracePt t="189513" x="5581650" y="3943350"/>
          <p14:tracePt t="189534" x="5575300" y="3943350"/>
          <p14:tracePt t="189542" x="5575300" y="3949700"/>
          <p14:tracePt t="189545" x="5568950" y="3949700"/>
          <p14:tracePt t="189554" x="5562600" y="3949700"/>
          <p14:tracePt t="189571" x="5549900" y="3956050"/>
          <p14:tracePt t="189588" x="5524500" y="3968750"/>
          <p14:tracePt t="189604" x="5486400" y="3981450"/>
          <p14:tracePt t="189624" x="5422900" y="3994150"/>
          <p14:tracePt t="189638" x="5314950" y="4019550"/>
          <p14:tracePt t="189655" x="5213350" y="4070350"/>
          <p14:tracePt t="189674" x="5137150" y="4114800"/>
          <p14:tracePt t="189688" x="5041900" y="4171950"/>
          <p14:tracePt t="189705" x="4921250" y="4248150"/>
          <p14:tracePt t="189722" x="4794250" y="4330700"/>
          <p14:tracePt t="189738" x="4654550" y="4419600"/>
          <p14:tracePt t="189755" x="4521200" y="4502150"/>
          <p14:tracePt t="189774" x="4387850" y="4578350"/>
          <p14:tracePt t="189795" x="4191000" y="4673600"/>
          <p14:tracePt t="189805" x="4095750" y="4705350"/>
          <p14:tracePt t="189826" x="3930650" y="4756150"/>
          <p14:tracePt t="189838" x="3841750" y="4775200"/>
          <p14:tracePt t="189855" x="3778250" y="4781550"/>
          <p14:tracePt t="189871" x="3727450" y="4794250"/>
          <p14:tracePt t="189888" x="3695700" y="4794250"/>
          <p14:tracePt t="189905" x="3657600" y="4787900"/>
          <p14:tracePt t="189921" x="3638550" y="4775200"/>
          <p14:tracePt t="189938" x="3632200" y="4756150"/>
          <p14:tracePt t="189955" x="3632200" y="4743450"/>
          <p14:tracePt t="189971" x="3632200" y="4737100"/>
          <p14:tracePt t="189988" x="3644900" y="4730750"/>
          <p14:tracePt t="190005" x="3670300" y="4724400"/>
          <p14:tracePt t="190021" x="3702050" y="4711700"/>
          <p14:tracePt t="190038" x="3733800" y="4692650"/>
          <p14:tracePt t="190055" x="3771900" y="4667250"/>
          <p14:tracePt t="190071" x="3803650" y="4629150"/>
          <p14:tracePt t="190088" x="3841750" y="4597400"/>
          <p14:tracePt t="190105" x="3873500" y="4559300"/>
          <p14:tracePt t="190121" x="3898900" y="4533900"/>
          <p14:tracePt t="190138" x="3911600" y="4514850"/>
          <p14:tracePt t="190155" x="3917950" y="4502150"/>
          <p14:tracePt t="190172" x="3905250" y="4495800"/>
          <p14:tracePt t="190188" x="3879850" y="4489450"/>
          <p14:tracePt t="190205" x="3841750" y="4483100"/>
          <p14:tracePt t="190221" x="3803650" y="4470400"/>
          <p14:tracePt t="190238" x="3752850" y="4457700"/>
          <p14:tracePt t="190255" x="3702050" y="4438650"/>
          <p14:tracePt t="190271" x="3644900" y="4406900"/>
          <p14:tracePt t="190288" x="3568700" y="4375150"/>
          <p14:tracePt t="190305" x="3467100" y="4330700"/>
          <p14:tracePt t="190321" x="3346450" y="4286250"/>
          <p14:tracePt t="190338" x="3194050" y="4248150"/>
          <p14:tracePt t="190355" x="3016250" y="4222750"/>
          <p14:tracePt t="190371" x="2794000" y="4197350"/>
          <p14:tracePt t="190388" x="2603500" y="4184650"/>
          <p14:tracePt t="190405" x="2432050" y="4152900"/>
          <p14:tracePt t="190422" x="2273300" y="4127500"/>
          <p14:tracePt t="190440" x="2076450" y="4095750"/>
          <p14:tracePt t="190455" x="1962150" y="4076700"/>
          <p14:tracePt t="190477" x="1841500" y="4025900"/>
          <p14:tracePt t="190488" x="1765300" y="3962400"/>
          <p14:tracePt t="190506" x="1733550" y="3911600"/>
          <p14:tracePt t="190521" x="1708150" y="3841750"/>
          <p14:tracePt t="190540" x="1701800" y="3810000"/>
          <p14:tracePt t="190555" x="1695450" y="3784600"/>
          <p14:tracePt t="190571" x="1695450" y="3765550"/>
          <p14:tracePt t="190588" x="1701800" y="3746500"/>
          <p14:tracePt t="190604" x="1708150" y="3733800"/>
          <p14:tracePt t="190624" x="1714500" y="3721100"/>
          <p14:tracePt t="190645" x="1727200" y="3708400"/>
          <p14:tracePt t="190655" x="1727200" y="3702050"/>
          <p14:tracePt t="190675" x="1720850" y="3689350"/>
          <p14:tracePt t="190688" x="1708150" y="3676650"/>
          <p14:tracePt t="190704" x="1657350" y="3651250"/>
          <p14:tracePt t="190721" x="1593850" y="3606800"/>
          <p14:tracePt t="190739" x="1492250" y="3549650"/>
          <p14:tracePt t="190755" x="1416050" y="3505200"/>
          <p14:tracePt t="190773" x="1352550" y="3467100"/>
          <p14:tracePt t="190791" x="1276350" y="3429000"/>
          <p14:tracePt t="190804" x="1231900" y="3416300"/>
          <p14:tracePt t="190821" x="1181100" y="3403600"/>
          <p14:tracePt t="190839" x="1143000" y="3390900"/>
          <p14:tracePt t="190855" x="1130300" y="3384550"/>
          <p14:tracePt t="190873" x="1117600" y="3378200"/>
          <p14:tracePt t="190890" x="1117600" y="3365500"/>
          <p14:tracePt t="190905" x="1143000" y="3365500"/>
          <p14:tracePt t="190924" x="1174750" y="3365500"/>
          <p14:tracePt t="190942" x="1206500" y="3378200"/>
          <p14:tracePt t="190954" x="1231900" y="3397250"/>
          <p14:tracePt t="190971" x="1257300" y="3422650"/>
          <p14:tracePt t="190989" x="1295400" y="3454400"/>
          <p14:tracePt t="191005" x="1390650" y="3505200"/>
          <p14:tracePt t="191021" x="1479550" y="3543300"/>
          <p14:tracePt t="191042" x="1670050" y="3657600"/>
          <p14:tracePt t="191054" x="1816100" y="3740150"/>
          <p14:tracePt t="191071" x="2032000" y="3860800"/>
          <p14:tracePt t="191091" x="2355850" y="4006850"/>
          <p14:tracePt t="191111" x="2616200" y="4121150"/>
          <p14:tracePt t="191122" x="2819400" y="4210050"/>
          <p14:tracePt t="191139" x="3149600" y="4343400"/>
          <p14:tracePt t="191155" x="3409950" y="4438650"/>
          <p14:tracePt t="191172" x="3594100" y="4508500"/>
          <p14:tracePt t="191192" x="3810000" y="4591050"/>
          <p14:tracePt t="191209" x="4038600" y="4679950"/>
          <p14:tracePt t="191221" x="4152900" y="4724400"/>
          <p14:tracePt t="191241" x="4292600" y="4781550"/>
          <p14:tracePt t="191256" x="4368800" y="4800600"/>
          <p14:tracePt t="191271" x="4419600" y="4800600"/>
          <p14:tracePt t="191293" x="4438650" y="4775200"/>
          <p14:tracePt t="191305" x="4432300" y="4737100"/>
          <p14:tracePt t="191321" x="4406900" y="4699000"/>
          <p14:tracePt t="191341" x="4375150" y="4654550"/>
          <p14:tracePt t="191354" x="4330700" y="4610100"/>
          <p14:tracePt t="191371" x="4286250" y="4565650"/>
          <p14:tracePt t="191395" x="4229100" y="4521200"/>
          <p14:tracePt t="191408" x="4159250" y="4476750"/>
          <p14:tracePt t="191428" x="4064000" y="4432300"/>
          <p14:tracePt t="191438" x="3956050" y="4394200"/>
          <p14:tracePt t="191454" x="3829050" y="4356100"/>
          <p14:tracePt t="191471" x="3676650" y="4330700"/>
          <p14:tracePt t="191489" x="3562350" y="4311650"/>
          <p14:tracePt t="191504" x="3378200" y="4292600"/>
          <p14:tracePt t="191524" x="3251200" y="4298950"/>
          <p14:tracePt t="191541" x="3105150" y="4349750"/>
          <p14:tracePt t="191560" x="3009900" y="4406900"/>
          <p14:tracePt t="191571" x="2990850" y="4451350"/>
          <p14:tracePt t="191590" x="3035300" y="4483100"/>
          <p14:tracePt t="191610" x="3092450" y="4502150"/>
          <p14:tracePt t="191621" x="3219450" y="4527550"/>
          <p14:tracePt t="191640" x="3384550" y="4559300"/>
          <p14:tracePt t="191655" x="3568700" y="4584700"/>
          <p14:tracePt t="191674" x="3752850" y="4603750"/>
          <p14:tracePt t="191689" x="3905250" y="4610100"/>
          <p14:tracePt t="191705" x="4019550" y="4591050"/>
          <p14:tracePt t="191721" x="4095750" y="4578350"/>
          <p14:tracePt t="191738" x="4127500" y="4572000"/>
          <p14:tracePt t="191755" x="4146550" y="4540250"/>
          <p14:tracePt t="191775" x="4146550" y="4514850"/>
          <p14:tracePt t="191793" x="4114800" y="4489450"/>
          <p14:tracePt t="191810" x="4095750" y="4476750"/>
          <p14:tracePt t="191821" x="4070350" y="4464050"/>
          <p14:tracePt t="191838" x="4057650" y="4457700"/>
          <p14:tracePt t="191858" x="4044950" y="4457700"/>
          <p14:tracePt t="191896" x="4044950" y="4464050"/>
          <p14:tracePt t="191917" x="4051300" y="4464050"/>
          <p14:tracePt t="191933" x="4051300" y="4470400"/>
          <p14:tracePt t="191963" x="4057650" y="4476750"/>
          <p14:tracePt t="191987" x="4057650" y="4483100"/>
          <p14:tracePt t="192019" x="4057650" y="4489450"/>
          <p14:tracePt t="192063" x="4057650" y="4495800"/>
          <p14:tracePt t="192064" x="4064000" y="4495800"/>
          <p14:tracePt t="192083" x="4070350" y="4495800"/>
          <p14:tracePt t="192099" x="4070350" y="4502150"/>
          <p14:tracePt t="192110" x="4064000" y="4502150"/>
          <p14:tracePt t="192121" x="4057650" y="4502150"/>
          <p14:tracePt t="192138" x="4044950" y="4495800"/>
          <p14:tracePt t="192155" x="4019550" y="4483100"/>
          <p14:tracePt t="192177" x="3981450" y="4470400"/>
          <p14:tracePt t="192188" x="3924300" y="4464050"/>
          <p14:tracePt t="192205" x="3854450" y="4451350"/>
          <p14:tracePt t="192224" x="3790950" y="4451350"/>
          <p14:tracePt t="192238" x="3733800" y="4451350"/>
          <p14:tracePt t="192256" x="3695700" y="4457700"/>
          <p14:tracePt t="192271" x="3683000" y="4470400"/>
          <p14:tracePt t="192288" x="3676650" y="4476750"/>
          <p14:tracePt t="192304" x="3689350" y="4489450"/>
          <p14:tracePt t="192324" x="3695700" y="4502150"/>
          <p14:tracePt t="192338" x="3702050" y="4521200"/>
          <p14:tracePt t="192355" x="3708400" y="4533900"/>
          <p14:tracePt t="192371" x="3708400" y="4546600"/>
          <p14:tracePt t="192388" x="3708400" y="4552950"/>
          <p14:tracePt t="192404" x="3714750" y="4559300"/>
          <p14:tracePt t="192458" x="3708400" y="4552950"/>
          <p14:tracePt t="192465" x="3702050" y="4552950"/>
          <p14:tracePt t="192471" x="3702050" y="4546600"/>
          <p14:tracePt t="192489" x="3683000" y="4533900"/>
          <p14:tracePt t="192505" x="3651250" y="4508500"/>
          <p14:tracePt t="192521" x="3594100" y="4464050"/>
          <p14:tracePt t="192538" x="3492500" y="4387850"/>
          <p14:tracePt t="192555" x="3340100" y="4286250"/>
          <p14:tracePt t="192572" x="3155950" y="4203700"/>
          <p14:tracePt t="192588" x="2940050" y="4127500"/>
          <p14:tracePt t="192605" x="2698750" y="4070350"/>
          <p14:tracePt t="192624" x="2457450" y="4025900"/>
          <p14:tracePt t="192638" x="2317750" y="4006850"/>
          <p14:tracePt t="192655" x="2203450" y="3975100"/>
          <p14:tracePt t="192671" x="2082800" y="3943350"/>
          <p14:tracePt t="192688" x="1930400" y="3892550"/>
          <p14:tracePt t="192704" x="1847850" y="3854450"/>
          <p14:tracePt t="192727" x="1803400" y="3822700"/>
          <p14:tracePt t="192738" x="1797050" y="3810000"/>
          <p14:tracePt t="192756" x="1790700" y="3771900"/>
          <p14:tracePt t="192771" x="1822450" y="3752850"/>
          <p14:tracePt t="192788" x="1866900" y="3746500"/>
          <p14:tracePt t="192805" x="1911350" y="3740150"/>
          <p14:tracePt t="192822" x="1943100" y="3740150"/>
          <p14:tracePt t="192838" x="1968500" y="3727450"/>
          <p14:tracePt t="192855" x="1974850" y="3714750"/>
          <p14:tracePt t="192875" x="1962150" y="3695700"/>
          <p14:tracePt t="192888" x="1930400" y="3670300"/>
          <p14:tracePt t="192905" x="1885950" y="3638550"/>
          <p14:tracePt t="192921" x="1828800" y="3600450"/>
          <p14:tracePt t="192938" x="1746250" y="3562350"/>
          <p14:tracePt t="192955" x="1657350" y="3524250"/>
          <p14:tracePt t="192972" x="1549400" y="3492500"/>
          <p14:tracePt t="192992" x="1397000" y="3473450"/>
          <p14:tracePt t="193007" x="1263650" y="3467100"/>
          <p14:tracePt t="193021" x="1168400" y="3467100"/>
          <p14:tracePt t="193039" x="1060450" y="3479800"/>
          <p14:tracePt t="193055" x="977900" y="3517900"/>
          <p14:tracePt t="193073" x="927100" y="3556000"/>
          <p14:tracePt t="193091" x="901700" y="3606800"/>
          <p14:tracePt t="193105" x="908050" y="3638550"/>
          <p14:tracePt t="193123" x="933450" y="3670300"/>
          <p14:tracePt t="193140" x="965200" y="3702050"/>
          <p14:tracePt t="193155" x="1009650" y="3733800"/>
          <p14:tracePt t="193171" x="1060450" y="3759200"/>
          <p14:tracePt t="193190" x="1136650" y="3797300"/>
          <p14:tracePt t="193205" x="1193800" y="3816350"/>
          <p14:tracePt t="193221" x="1270000" y="3835400"/>
          <p14:tracePt t="193239" x="1346200" y="3848100"/>
          <p14:tracePt t="193255" x="1428750" y="3854450"/>
          <p14:tracePt t="193272" x="1504950" y="3854450"/>
          <p14:tracePt t="193289" x="1593850" y="3848100"/>
          <p14:tracePt t="193305" x="1638300" y="3835400"/>
          <p14:tracePt t="193323" x="1689100" y="3829050"/>
          <p14:tracePt t="193342" x="1739900" y="3810000"/>
          <p14:tracePt t="193356" x="1758950" y="3797300"/>
          <p14:tracePt t="193371" x="1778000" y="3790950"/>
          <p14:tracePt t="193392" x="1790700" y="3778250"/>
          <p14:tracePt t="193408" x="1803400" y="3765550"/>
          <p14:tracePt t="193421" x="1809750" y="3759200"/>
          <p14:tracePt t="193438" x="1809750" y="3746500"/>
          <p14:tracePt t="193458" x="1803400" y="3733800"/>
          <p14:tracePt t="193471" x="1797050" y="3727450"/>
          <p14:tracePt t="193491" x="1790700" y="3714750"/>
          <p14:tracePt t="193508" x="1784350" y="3702050"/>
          <p14:tracePt t="193521" x="1778000" y="3695700"/>
          <p14:tracePt t="193543" x="1771650" y="3695700"/>
          <p14:tracePt t="193555" x="1765300" y="3689350"/>
          <p14:tracePt t="193588" x="1758950" y="3683000"/>
          <p14:tracePt t="193608" x="1752600" y="3676650"/>
          <p14:tracePt t="193624" x="1746250" y="3676650"/>
          <p14:tracePt t="193638" x="1733550" y="3676650"/>
          <p14:tracePt t="193655" x="1720850" y="3676650"/>
          <p14:tracePt t="193671" x="1708150" y="3683000"/>
          <p14:tracePt t="193747" x="1619250" y="3740150"/>
          <p14:tracePt t="193757" x="1612900" y="3746500"/>
          <p14:tracePt t="193771" x="1606550" y="3759200"/>
          <p14:tracePt t="193792" x="1606550" y="3771900"/>
          <p14:tracePt t="193809" x="1619250" y="3797300"/>
          <p14:tracePt t="193821" x="1651000" y="3822700"/>
          <p14:tracePt t="193838" x="1695450" y="3848100"/>
          <p14:tracePt t="193858" x="1771650" y="3873500"/>
          <p14:tracePt t="193871" x="1854200" y="3917950"/>
          <p14:tracePt t="193890" x="2012950" y="4006850"/>
          <p14:tracePt t="193905" x="2165350" y="4089400"/>
          <p14:tracePt t="193922" x="2343150" y="4178300"/>
          <p14:tracePt t="193941" x="2495550" y="4248150"/>
          <p14:tracePt t="193955" x="2762250" y="4375150"/>
          <p14:tracePt t="193971" x="2990850" y="4489450"/>
          <p14:tracePt t="193989" x="3225800" y="4597400"/>
          <p14:tracePt t="194005" x="3454400" y="4711700"/>
          <p14:tracePt t="194021" x="3670300" y="4813300"/>
          <p14:tracePt t="194044" x="3822700" y="4883150"/>
          <p14:tracePt t="194055" x="4044950" y="4984750"/>
          <p14:tracePt t="194076" x="4184650" y="5054600"/>
          <p14:tracePt t="194088" x="4279900" y="5118100"/>
          <p14:tracePt t="194105" x="4343400" y="5156200"/>
          <p14:tracePt t="194121" x="4368800" y="5181600"/>
          <p14:tracePt t="194157" x="4343400" y="5175250"/>
          <p14:tracePt t="194171" x="4311650" y="5162550"/>
          <p14:tracePt t="194189" x="4267200" y="5149850"/>
          <p14:tracePt t="194205" x="4235450" y="5143500"/>
          <p14:tracePt t="194222" x="4222750" y="5137150"/>
          <p14:tracePt t="194239" x="4210050" y="5137150"/>
          <p14:tracePt t="194256" x="4203700" y="5130800"/>
          <p14:tracePt t="194271" x="4197350" y="5130800"/>
          <p14:tracePt t="194289" x="4191000" y="5124450"/>
          <p14:tracePt t="194304" x="4184650" y="5124450"/>
          <p14:tracePt t="194324" x="4178300" y="5124450"/>
          <p14:tracePt t="194338" x="4171950" y="5124450"/>
          <p14:tracePt t="194359" x="4165600" y="5124450"/>
          <p14:tracePt t="194371" x="4159250" y="5124450"/>
          <p14:tracePt t="194389" x="4152900" y="5130800"/>
          <p14:tracePt t="194405" x="4146550" y="5137150"/>
          <p14:tracePt t="194424" x="4140200" y="5143500"/>
          <p14:tracePt t="194441" x="4133850" y="5149850"/>
          <p14:tracePt t="194473" x="4133850" y="5156200"/>
          <p14:tracePt t="194505" x="4140200" y="5162550"/>
          <p14:tracePt t="194521" x="4146550" y="5162550"/>
          <p14:tracePt t="194538" x="4152900" y="5162550"/>
          <p14:tracePt t="194571" x="4159250" y="5162550"/>
          <p14:tracePt t="194589" x="4159250" y="5156200"/>
          <p14:tracePt t="194605" x="4152900" y="5156200"/>
          <p14:tracePt t="194624" x="4146550" y="5149850"/>
          <p14:tracePt t="194638" x="4140200" y="5143500"/>
          <p14:tracePt t="194655" x="4127500" y="5130800"/>
          <p14:tracePt t="194674" x="4102100" y="5111750"/>
          <p14:tracePt t="194688" x="4064000" y="5067300"/>
          <p14:tracePt t="194704" x="4000500" y="5003800"/>
          <p14:tracePt t="194721" x="3892550" y="4921250"/>
          <p14:tracePt t="194738" x="3759200" y="4819650"/>
          <p14:tracePt t="194755" x="3600450" y="4705350"/>
          <p14:tracePt t="194771" x="3409950" y="4591050"/>
          <p14:tracePt t="194788" x="3213100" y="4476750"/>
          <p14:tracePt t="194805" x="3073400" y="4406900"/>
          <p14:tracePt t="194828" x="2914650" y="4337050"/>
          <p14:tracePt t="194838" x="2736850" y="4260850"/>
          <p14:tracePt t="194855" x="2546350" y="4191000"/>
          <p14:tracePt t="194877" x="2368550" y="4121150"/>
          <p14:tracePt t="194888" x="2209800" y="4064000"/>
          <p14:tracePt t="194904" x="2082800" y="4013200"/>
          <p14:tracePt t="194926" x="1930400" y="3943350"/>
          <p14:tracePt t="194943" x="1809750" y="3892550"/>
          <p14:tracePt t="194955" x="1771650" y="3873500"/>
          <p14:tracePt t="194973" x="1720850" y="3848100"/>
          <p14:tracePt t="194988" x="1689100" y="3835400"/>
          <p14:tracePt t="195006" x="1682750" y="3835400"/>
          <p14:tracePt t="195022" x="1689100" y="3835400"/>
          <p14:tracePt t="195038" x="1701800" y="3841750"/>
          <p14:tracePt t="195055" x="1746250" y="3848100"/>
          <p14:tracePt t="195071" x="1809750" y="3867150"/>
          <p14:tracePt t="195089" x="1873250" y="3879850"/>
          <p14:tracePt t="195105" x="1917700" y="3886200"/>
          <p14:tracePt t="195122" x="1936750" y="3892550"/>
          <p14:tracePt t="195138" x="1949450" y="3886200"/>
          <p14:tracePt t="195155" x="1962150" y="3873500"/>
          <p14:tracePt t="195173" x="1962150" y="3835400"/>
          <p14:tracePt t="195188" x="1955800" y="3784600"/>
          <p14:tracePt t="195205" x="1924050" y="3746500"/>
          <p14:tracePt t="195224" x="1866900" y="3708400"/>
          <p14:tracePt t="195238" x="1828800" y="3689350"/>
          <p14:tracePt t="195255" x="1797050" y="3676650"/>
          <p14:tracePt t="195272" x="1784350" y="3663950"/>
          <p14:tracePt t="195291" x="1778000" y="3657600"/>
          <p14:tracePt t="195323" x="1784350" y="3657600"/>
          <p14:tracePt t="195338" x="1835150" y="3670300"/>
          <p14:tracePt t="195355" x="1911350" y="3708400"/>
          <p14:tracePt t="195375" x="1987550" y="3784600"/>
          <p14:tracePt t="195393" x="2089150" y="3892550"/>
          <p14:tracePt t="195405" x="2222500" y="4032250"/>
          <p14:tracePt t="195421" x="2368550" y="4191000"/>
          <p14:tracePt t="195438" x="2508250" y="4356100"/>
          <p14:tracePt t="195455" x="2660650" y="4527550"/>
          <p14:tracePt t="195471" x="2819400" y="4699000"/>
          <p14:tracePt t="195488" x="2965450" y="4832350"/>
          <p14:tracePt t="195506" x="3073400" y="4914900"/>
          <p14:tracePt t="195523" x="3244850" y="5022850"/>
          <p14:tracePt t="195539" x="3505200" y="5168900"/>
          <p14:tracePt t="195555" x="3587750" y="5213350"/>
          <p14:tracePt t="195573" x="3657600" y="5251450"/>
          <p14:tracePt t="195589" x="3689350" y="5270500"/>
          <p14:tracePt t="195606" x="3702050" y="5276850"/>
          <p14:tracePt t="195621" x="3708400" y="5276850"/>
          <p14:tracePt t="195655" x="3708400" y="5257800"/>
          <p14:tracePt t="195671" x="3695700" y="5238750"/>
          <p14:tracePt t="195692" x="3683000" y="5213350"/>
          <p14:tracePt t="195705" x="3676650" y="5207000"/>
          <p14:tracePt t="195726" x="3676650" y="5194300"/>
          <p14:tracePt t="195739" x="3670300" y="5187950"/>
          <p14:tracePt t="195755" x="3663950" y="5181600"/>
          <p14:tracePt t="195772" x="3657600" y="5175250"/>
          <p14:tracePt t="195789" x="3638550" y="5175250"/>
          <p14:tracePt t="195805" x="3625850" y="5181600"/>
          <p14:tracePt t="195823" x="3613150" y="5187950"/>
          <p14:tracePt t="195840" x="3606800" y="5194300"/>
          <p14:tracePt t="195872" x="3613150" y="5194300"/>
          <p14:tracePt t="195889" x="3619500" y="5194300"/>
          <p14:tracePt t="195891" x="3625850" y="5194300"/>
          <p14:tracePt t="195905" x="3638550" y="5194300"/>
          <p14:tracePt t="195921" x="3657600" y="5194300"/>
          <p14:tracePt t="195939" x="3676650" y="5194300"/>
          <p14:tracePt t="195954" x="3702050" y="5194300"/>
          <p14:tracePt t="195972" x="3727450" y="5200650"/>
          <p14:tracePt t="195992" x="3771900" y="5200650"/>
          <p14:tracePt t="196009" x="3810000" y="5207000"/>
          <p14:tracePt t="196024" x="3835400" y="5213350"/>
          <p14:tracePt t="196040" x="3867150" y="5226050"/>
          <p14:tracePt t="196055" x="3886200" y="5232400"/>
          <p14:tracePt t="196072" x="3898900" y="5238750"/>
          <p14:tracePt t="196091" x="3924300" y="5245100"/>
          <p14:tracePt t="196108" x="3943350" y="5245100"/>
          <p14:tracePt t="196123" x="3962400" y="5251450"/>
          <p14:tracePt t="196139" x="3994150" y="5251450"/>
          <p14:tracePt t="196155" x="4032250" y="5251450"/>
          <p14:tracePt t="196173" x="4057650" y="5251450"/>
          <p14:tracePt t="196189" x="4095750" y="5251450"/>
          <p14:tracePt t="196208" x="4140200" y="5251450"/>
          <p14:tracePt t="196223" x="4159250" y="5245100"/>
          <p14:tracePt t="196239" x="4184650" y="5245100"/>
          <p14:tracePt t="196255" x="4203700" y="5238750"/>
          <p14:tracePt t="196271" x="4229100" y="5238750"/>
          <p14:tracePt t="196291" x="4273550" y="5245100"/>
          <p14:tracePt t="196305" x="4298950" y="5245100"/>
          <p14:tracePt t="196324" x="4311650" y="5251450"/>
          <p14:tracePt t="196339" x="4324350" y="5257800"/>
          <p14:tracePt t="196357" x="4330700" y="5257800"/>
          <p14:tracePt t="196411" x="4330700" y="5264150"/>
          <p14:tracePt t="196417" x="4324350" y="5264150"/>
          <p14:tracePt t="196439" x="4318000" y="5264150"/>
          <p14:tracePt t="196460" x="4311650" y="5264150"/>
          <p14:tracePt t="196504" x="4311650" y="5270500"/>
          <p14:tracePt t="196591" x="4311650" y="5276850"/>
          <p14:tracePt t="196596" x="4305300" y="5276850"/>
          <p14:tracePt t="196668" x="4298950" y="5276850"/>
          <p14:tracePt t="196670" x="4298950" y="5283200"/>
          <p14:tracePt t="196702" x="4292600" y="5283200"/>
          <p14:tracePt t="196719" x="4286250" y="5283200"/>
          <p14:tracePt t="196733" x="4279900" y="5283200"/>
          <p14:tracePt t="196747" x="4273550" y="5283200"/>
          <p14:tracePt t="196762" x="4267200" y="5283200"/>
          <p14:tracePt t="196771" x="4260850" y="5283200"/>
          <p14:tracePt t="196788" x="4254500" y="5283200"/>
          <p14:tracePt t="196805" x="4248150" y="5283200"/>
          <p14:tracePt t="196825" x="4241800" y="5283200"/>
          <p14:tracePt t="196841" x="4235450" y="5283200"/>
          <p14:tracePt t="196854" x="4229100" y="5283200"/>
          <p14:tracePt t="196874" x="4216400" y="5283200"/>
          <p14:tracePt t="196889" x="4210050" y="5276850"/>
          <p14:tracePt t="196905" x="4197350" y="5276850"/>
          <p14:tracePt t="196921" x="4191000" y="5276850"/>
          <p14:tracePt t="196939" x="4178300" y="5276850"/>
          <p14:tracePt t="196958" x="4165600" y="5276850"/>
          <p14:tracePt t="196971" x="4140200" y="5270500"/>
          <p14:tracePt t="196989" x="4108450" y="5264150"/>
          <p14:tracePt t="196998" x="4083050" y="5257800"/>
          <p14:tracePt t="197005" x="4076700" y="5257800"/>
          <p14:tracePt t="197021" x="4006850" y="5238750"/>
          <p14:tracePt t="197039" x="3949700" y="5226050"/>
          <p14:tracePt t="197056" x="3892550" y="5207000"/>
          <p14:tracePt t="197074" x="3829050" y="5194300"/>
          <p14:tracePt t="197088" x="3771900" y="5181600"/>
          <p14:tracePt t="197105" x="3733800" y="5168900"/>
          <p14:tracePt t="197122" x="3695700" y="5162550"/>
          <p14:tracePt t="197139" x="3683000" y="5162550"/>
          <p14:tracePt t="197154" x="3676650" y="5162550"/>
          <p14:tracePt t="197171" x="3689350" y="5175250"/>
          <p14:tracePt t="197188" x="3733800" y="5181600"/>
          <p14:tracePt t="197206" x="3810000" y="5194300"/>
          <p14:tracePt t="197221" x="3924300" y="5207000"/>
          <p14:tracePt t="197238" x="4038600" y="5213350"/>
          <p14:tracePt t="197255" x="4152900" y="5213350"/>
          <p14:tracePt t="197273" x="4229100" y="5213350"/>
          <p14:tracePt t="197288" x="4324350" y="5207000"/>
          <p14:tracePt t="197305" x="4362450" y="5200650"/>
          <p14:tracePt t="197325" x="4381500" y="5194300"/>
          <p14:tracePt t="197330" x="4394200" y="5187950"/>
          <p14:tracePt t="197338" x="4400550" y="5181600"/>
          <p14:tracePt t="197355" x="4406900" y="5168900"/>
          <p14:tracePt t="197371" x="4406900" y="5130800"/>
          <p14:tracePt t="197388" x="4400550" y="5086350"/>
          <p14:tracePt t="197406" x="4362450" y="5048250"/>
          <p14:tracePt t="197425" x="4318000" y="5022850"/>
          <p14:tracePt t="197438" x="4254500" y="4997450"/>
          <p14:tracePt t="197455" x="4171950" y="4972050"/>
          <p14:tracePt t="197471" x="4070350" y="4946650"/>
          <p14:tracePt t="197488" x="3956050" y="4914900"/>
          <p14:tracePt t="197509" x="3841750" y="4895850"/>
          <p14:tracePt t="197521" x="3727450" y="4883150"/>
          <p14:tracePt t="197538" x="3619500" y="4870450"/>
          <p14:tracePt t="197556" x="3524250" y="4857750"/>
          <p14:tracePt t="197572" x="3435350" y="4845050"/>
          <p14:tracePt t="197590" x="3359150" y="4838700"/>
          <p14:tracePt t="197605" x="3302000" y="4838700"/>
          <p14:tracePt t="197621" x="3263900" y="4838700"/>
          <p14:tracePt t="197638" x="3238500" y="4845050"/>
          <p14:tracePt t="197655" x="3225800" y="4857750"/>
          <p14:tracePt t="197672" x="3213100" y="4895850"/>
          <p14:tracePt t="197689" x="3206750" y="4933950"/>
          <p14:tracePt t="197705" x="3206750" y="4978400"/>
          <p14:tracePt t="197722" x="3213100" y="5029200"/>
          <p14:tracePt t="197738" x="3244850" y="5111750"/>
          <p14:tracePt t="197755" x="3302000" y="5162550"/>
          <p14:tracePt t="197771" x="3371850" y="5194300"/>
          <p14:tracePt t="197789" x="3429000" y="5207000"/>
          <p14:tracePt t="197808" x="3600450" y="5238750"/>
          <p14:tracePt t="197821" x="3695700" y="5245100"/>
          <p14:tracePt t="197841" x="3822700" y="5264150"/>
          <p14:tracePt t="197855" x="3943350" y="5264150"/>
          <p14:tracePt t="197872" x="4051300" y="5264150"/>
          <p14:tracePt t="197888" x="4140200" y="5251450"/>
          <p14:tracePt t="197905" x="4216400" y="5238750"/>
          <p14:tracePt t="197922" x="4267200" y="5207000"/>
          <p14:tracePt t="197938" x="4286250" y="5187950"/>
          <p14:tracePt t="197955" x="4311650" y="5168900"/>
          <p14:tracePt t="197972" x="4311650" y="5156200"/>
          <p14:tracePt t="197988" x="4305300" y="5149850"/>
          <p14:tracePt t="198005" x="4292600" y="5143500"/>
          <p14:tracePt t="198022" x="4273550" y="5143500"/>
          <p14:tracePt t="198038" x="4260850" y="5137150"/>
          <p14:tracePt t="198055" x="4248150" y="5137150"/>
          <p14:tracePt t="198076" x="4235450" y="5137150"/>
          <p14:tracePt t="198089" x="4229100" y="5137150"/>
          <p14:tracePt t="198124" x="4216400" y="5137150"/>
          <p14:tracePt t="198139" x="4210050" y="5130800"/>
          <p14:tracePt t="198155" x="4203700" y="5130800"/>
          <p14:tracePt t="198172" x="4197350" y="5130800"/>
          <p14:tracePt t="198206" x="4191000" y="5130800"/>
          <p14:tracePt t="198224" x="4184650" y="5130800"/>
          <p14:tracePt t="198239" x="4178300" y="5130800"/>
          <p14:tracePt t="198256" x="4171950" y="5130800"/>
          <p14:tracePt t="198271" x="4152900" y="5130800"/>
          <p14:tracePt t="198289" x="4140200" y="5124450"/>
          <p14:tracePt t="198304" x="4133850" y="5124450"/>
          <p14:tracePt t="198321" x="4121150" y="5118100"/>
          <p14:tracePt t="198339" x="4095750" y="5118100"/>
          <p14:tracePt t="198355" x="4076700" y="5111750"/>
          <p14:tracePt t="198373" x="4044950" y="5105400"/>
          <p14:tracePt t="198391" x="4006850" y="5099050"/>
          <p14:tracePt t="198405" x="3968750" y="5086350"/>
          <p14:tracePt t="198423" x="3924300" y="5073650"/>
          <p14:tracePt t="198442" x="3873500" y="5060950"/>
          <p14:tracePt t="198454" x="3848100" y="5054600"/>
          <p14:tracePt t="198472" x="3816350" y="5048250"/>
          <p14:tracePt t="198489" x="3771900" y="5029200"/>
          <p14:tracePt t="198505" x="3752850" y="5010150"/>
          <p14:tracePt t="198521" x="3740150" y="4991100"/>
          <p14:tracePt t="198539" x="3740150" y="4953000"/>
          <p14:tracePt t="198555" x="3771900" y="4921250"/>
          <p14:tracePt t="198571" x="3810000" y="4883150"/>
          <p14:tracePt t="198589" x="3867150" y="4813300"/>
          <p14:tracePt t="198605" x="3924300" y="4749800"/>
          <p14:tracePt t="198623" x="3956050" y="4699000"/>
          <p14:tracePt t="198642" x="4006850" y="4635500"/>
          <p14:tracePt t="198655" x="4044950" y="4584700"/>
          <p14:tracePt t="198675" x="4057650" y="4552950"/>
          <p14:tracePt t="198691" x="4089400" y="4514850"/>
          <p14:tracePt t="198705" x="4127500" y="4470400"/>
          <p14:tracePt t="198722" x="4140200" y="4451350"/>
          <p14:tracePt t="198739" x="4140200" y="4445000"/>
          <p14:tracePt t="198755" x="4146550" y="4432300"/>
          <p14:tracePt t="198773" x="4146550" y="4425950"/>
          <p14:tracePt t="198790" x="4146550" y="4413250"/>
          <p14:tracePt t="198805" x="4146550" y="4406900"/>
          <p14:tracePt t="198821" x="4140200" y="4400550"/>
          <p14:tracePt t="198839" x="4133850" y="4400550"/>
          <p14:tracePt t="198857" x="4127500" y="4400550"/>
          <p14:tracePt t="198872" x="4121150" y="4400550"/>
          <p14:tracePt t="198889" x="4108450" y="4400550"/>
          <p14:tracePt t="198894" x="4102100" y="4400550"/>
          <p14:tracePt t="198907" x="4102100" y="4394200"/>
          <p14:tracePt t="198921" x="4095750" y="4394200"/>
          <p14:tracePt t="198954" x="4095750" y="4387850"/>
          <p14:tracePt t="198991" x="4102100" y="4387850"/>
          <p14:tracePt t="199005" x="4114800" y="4387850"/>
          <p14:tracePt t="199024" x="4121150" y="4387850"/>
          <p14:tracePt t="199039" x="4127500" y="4394200"/>
          <p14:tracePt t="199059" x="4133850" y="4394200"/>
          <p14:tracePt t="199072" x="4140200" y="4400550"/>
          <p14:tracePt t="199090" x="4140200" y="4406900"/>
          <p14:tracePt t="199105" x="4140200" y="4419600"/>
          <p14:tracePt t="199121" x="4140200" y="4432300"/>
          <p14:tracePt t="199155" x="4133850" y="4438650"/>
          <p14:tracePt t="199171" x="4127500" y="4438650"/>
          <p14:tracePt t="199208" x="4121150" y="4432300"/>
          <p14:tracePt t="199221" x="4121150" y="4425950"/>
          <p14:tracePt t="199240" x="4121150" y="4419600"/>
          <p14:tracePt t="199254" x="4127500" y="4413250"/>
          <p14:tracePt t="199273" x="4133850" y="4400550"/>
          <p14:tracePt t="199289" x="4146550" y="4394200"/>
          <p14:tracePt t="199305" x="4171950" y="4387850"/>
          <p14:tracePt t="199322" x="4210050" y="4381500"/>
          <p14:tracePt t="199341" x="4235450" y="4375150"/>
          <p14:tracePt t="199355" x="4260850" y="4368800"/>
          <p14:tracePt t="199371" x="4279900" y="4362450"/>
          <p14:tracePt t="199388" x="4286250" y="4362450"/>
          <p14:tracePt t="199405" x="4298950" y="4356100"/>
          <p14:tracePt t="199427" x="4305300" y="4356100"/>
          <p14:tracePt t="199438" x="4311650" y="4349750"/>
          <p14:tracePt t="199454" x="4318000" y="4349750"/>
          <p14:tracePt t="199471" x="4318000" y="4343400"/>
          <p14:tracePt t="199527" x="4311650" y="4343400"/>
          <p14:tracePt t="199559" x="4305300" y="4343400"/>
          <p14:tracePt t="199593" x="4298950" y="4343400"/>
          <p14:tracePt t="199623" x="4298950" y="4349750"/>
          <p14:tracePt t="199654" x="4298950" y="4356100"/>
          <p14:tracePt t="199666" x="4298950" y="4362450"/>
          <p14:tracePt t="199679" x="4298950" y="4368800"/>
          <p14:tracePt t="199695" x="4298950" y="4375150"/>
          <p14:tracePt t="199705" x="4298950" y="4406900"/>
          <p14:tracePt t="199721" x="4292600" y="4457700"/>
          <p14:tracePt t="199738" x="4286250" y="4502150"/>
          <p14:tracePt t="200048" x="3524250" y="5194300"/>
          <p14:tracePt t="200061" x="3517900" y="5200650"/>
          <p14:tracePt t="200067" x="3511550" y="5207000"/>
          <p14:tracePt t="200072" x="3505200" y="5219700"/>
          <p14:tracePt t="200089" x="3467100" y="5264150"/>
          <p14:tracePt t="200108" x="3403600" y="5378450"/>
          <p14:tracePt t="200121" x="3390900" y="5422900"/>
          <p14:tracePt t="200139" x="3384550" y="5454650"/>
          <p14:tracePt t="200158" x="3378200" y="5473700"/>
          <p14:tracePt t="200172" x="3378200" y="5480050"/>
          <p14:tracePt t="200189" x="3390900" y="5492750"/>
          <p14:tracePt t="200209" x="3403600" y="5499100"/>
          <p14:tracePt t="200221" x="3441700" y="5499100"/>
          <p14:tracePt t="200239" x="3486150" y="5486400"/>
          <p14:tracePt t="200262" x="3543300" y="5454650"/>
          <p14:tracePt t="200274" x="3619500" y="5410200"/>
          <p14:tracePt t="200288" x="3708400" y="5359400"/>
          <p14:tracePt t="200310" x="3810000" y="5295900"/>
          <p14:tracePt t="200322" x="3924300" y="5232400"/>
          <p14:tracePt t="200341" x="4013200" y="5187950"/>
          <p14:tracePt t="200399" x="4565650" y="4959350"/>
          <p14:tracePt t="200401" x="4572000" y="4959350"/>
          <p14:tracePt t="200419" x="4578350" y="4959350"/>
          <p14:tracePt t="200428" x="4584700" y="4953000"/>
          <p14:tracePt t="200439" x="4610100" y="4946650"/>
          <p14:tracePt t="200459" x="4648200" y="4940300"/>
          <p14:tracePt t="200732" x="3975100" y="4908550"/>
          <p14:tracePt t="200765" x="3968750" y="4914900"/>
          <p14:tracePt t="200796" x="3968750" y="4921250"/>
          <p14:tracePt t="200813" x="3968750" y="4927600"/>
          <p14:tracePt t="200821" x="3968750" y="4933950"/>
          <p14:tracePt t="200839" x="3962400" y="4959350"/>
          <p14:tracePt t="200855" x="3937000" y="5048250"/>
          <p14:tracePt t="200871" x="3898900" y="5111750"/>
          <p14:tracePt t="200889" x="3867150" y="5156200"/>
          <p14:tracePt t="200905" x="3841750" y="5181600"/>
          <p14:tracePt t="200921" x="3829050" y="5200650"/>
          <p14:tracePt t="200938" x="3822700" y="5213350"/>
          <p14:tracePt t="200955" x="3822700" y="5226050"/>
          <p14:tracePt t="200971" x="3822700" y="5238750"/>
          <p14:tracePt t="200988" x="3803650" y="5257800"/>
          <p14:tracePt t="201005" x="3778250" y="5270500"/>
          <p14:tracePt t="201022" x="3752850" y="5276850"/>
          <p14:tracePt t="201040" x="3727450" y="5283200"/>
          <p14:tracePt t="201056" x="3721100" y="5283200"/>
          <p14:tracePt t="201071" x="3714750" y="5276850"/>
          <p14:tracePt t="201088" x="3714750" y="5264150"/>
          <p14:tracePt t="201107" x="3708400" y="5257800"/>
          <p14:tracePt t="201116" x="3708400" y="5251450"/>
          <p14:tracePt t="201121" x="3708400" y="5245100"/>
          <p14:tracePt t="201139" x="3702050" y="5238750"/>
          <p14:tracePt t="201155" x="3695700" y="5232400"/>
          <p14:tracePt t="201172" x="3663950" y="5219700"/>
          <p14:tracePt t="201188" x="3651250" y="5219700"/>
          <p14:tracePt t="201205" x="3644900" y="5226050"/>
          <p14:tracePt t="201223" x="3644900" y="5232400"/>
          <p14:tracePt t="201239" x="3651250" y="5245100"/>
          <p14:tracePt t="201255" x="3651250" y="5251450"/>
          <p14:tracePt t="201273" x="3657600" y="5270500"/>
          <p14:tracePt t="201288" x="3663950" y="5276850"/>
          <p14:tracePt t="201305" x="3663950" y="5295900"/>
          <p14:tracePt t="201321" x="3670300" y="5308600"/>
          <p14:tracePt t="201338" x="3670300" y="5327650"/>
          <p14:tracePt t="201356" x="3670300" y="5346700"/>
          <p14:tracePt t="201372" x="3670300" y="5365750"/>
          <p14:tracePt t="201388" x="3676650" y="5378450"/>
          <p14:tracePt t="201405" x="3683000" y="5384800"/>
          <p14:tracePt t="201421" x="3689350" y="5384800"/>
          <p14:tracePt t="201438" x="3695700" y="5384800"/>
          <p14:tracePt t="201486" x="3695700" y="5378450"/>
          <p14:tracePt t="201495" x="3702050" y="5378450"/>
          <p14:tracePt t="201505" x="3702050" y="5372100"/>
          <p14:tracePt t="201524" x="3714750" y="5365750"/>
          <p14:tracePt t="201538" x="3752850" y="5353050"/>
          <p14:tracePt t="201555" x="3797300" y="5334000"/>
          <p14:tracePt t="201571" x="3829050" y="5321300"/>
          <p14:tracePt t="201589" x="3841750" y="5308600"/>
          <p14:tracePt t="201605" x="3854450" y="5289550"/>
          <p14:tracePt t="201621" x="3860800" y="5276850"/>
          <p14:tracePt t="201638" x="3854450" y="5270500"/>
          <p14:tracePt t="201655" x="3841750" y="5264150"/>
          <p14:tracePt t="201674" x="3816350" y="5264150"/>
          <p14:tracePt t="201688" x="3790950" y="5264150"/>
          <p14:tracePt t="201705" x="3765550" y="5257800"/>
          <p14:tracePt t="201722" x="3740150" y="5257800"/>
          <p14:tracePt t="201738" x="3714750" y="5251450"/>
          <p14:tracePt t="201755" x="3695700" y="5245100"/>
          <p14:tracePt t="201771" x="3676650" y="5238750"/>
          <p14:tracePt t="201788" x="3651250" y="5232400"/>
          <p14:tracePt t="201808" x="3625850" y="5226050"/>
          <p14:tracePt t="201826" x="3606800" y="5219700"/>
          <p14:tracePt t="201838" x="3594100" y="5213350"/>
          <p14:tracePt t="201856" x="3575050" y="5213350"/>
          <p14:tracePt t="201872" x="3556000" y="5213350"/>
          <p14:tracePt t="201888" x="3543300" y="5213350"/>
          <p14:tracePt t="201906" x="3530600" y="5213350"/>
          <p14:tracePt t="201923" x="3511550" y="5207000"/>
          <p14:tracePt t="201938" x="3498850" y="5213350"/>
          <p14:tracePt t="201955" x="3486150" y="5213350"/>
          <p14:tracePt t="201974" x="3479800" y="5213350"/>
          <p14:tracePt t="201988" x="3479800" y="5207000"/>
          <p14:tracePt t="202006" x="3473450" y="5207000"/>
          <p14:tracePt t="202023" x="3467100" y="5207000"/>
          <p14:tracePt t="202038" x="3467100" y="5200650"/>
          <p14:tracePt t="202055" x="3473450" y="5194300"/>
          <p14:tracePt t="202073" x="3473450" y="5181600"/>
          <p14:tracePt t="202088" x="3473450" y="5175250"/>
          <p14:tracePt t="202106" x="3473450" y="5162550"/>
          <p14:tracePt t="202122" x="3473450" y="5156200"/>
          <p14:tracePt t="202139" x="3467100" y="5149850"/>
          <p14:tracePt t="202172" x="3454400" y="5149850"/>
          <p14:tracePt t="202189" x="3448050" y="5149850"/>
          <p14:tracePt t="202205" x="3435350" y="5149850"/>
          <p14:tracePt t="202224" x="3422650" y="5156200"/>
          <p14:tracePt t="202239" x="3416300" y="5156200"/>
          <p14:tracePt t="202272" x="3409950" y="5156200"/>
          <p14:tracePt t="202291" x="3416300" y="5156200"/>
          <p14:tracePt t="202309" x="3429000" y="5156200"/>
          <p14:tracePt t="202321" x="3441700" y="5149850"/>
          <p14:tracePt t="202339" x="3454400" y="5137150"/>
          <p14:tracePt t="202356" x="3467100" y="5124450"/>
          <p14:tracePt t="202372" x="3473450" y="5118100"/>
          <p14:tracePt t="202389" x="3479800" y="5118100"/>
          <p14:tracePt t="202405" x="3492500" y="5118100"/>
          <p14:tracePt t="202425" x="3498850" y="5118100"/>
          <p14:tracePt t="202438" x="3511550" y="5118100"/>
          <p14:tracePt t="202456" x="3517900" y="5124450"/>
          <p14:tracePt t="202472" x="3530600" y="5143500"/>
          <p14:tracePt t="202491" x="3530600" y="5156200"/>
          <p14:tracePt t="202505" x="3524250" y="5168900"/>
          <p14:tracePt t="202525" x="3524250" y="5181600"/>
          <p14:tracePt t="202539" x="3524250" y="5194300"/>
          <p14:tracePt t="202555" x="3530600" y="5200650"/>
          <p14:tracePt t="202575" x="3530600" y="5213350"/>
          <p14:tracePt t="202590" x="3530600" y="5219700"/>
          <p14:tracePt t="202605" x="3530600" y="5226050"/>
          <p14:tracePt t="202621" x="3530600" y="5232400"/>
          <p14:tracePt t="202639" x="3530600" y="5245100"/>
          <p14:tracePt t="202655" x="3530600" y="5251450"/>
          <p14:tracePt t="202673" x="3530600" y="5264150"/>
          <p14:tracePt t="202689" x="3549650" y="5264150"/>
          <p14:tracePt t="202705" x="3575050" y="5257800"/>
          <p14:tracePt t="202723" x="3625850" y="5238750"/>
          <p14:tracePt t="202739" x="3689350" y="5226050"/>
          <p14:tracePt t="202755" x="3829050" y="5194300"/>
          <p14:tracePt t="202774" x="3930650" y="5187950"/>
          <p14:tracePt t="202789" x="4114800" y="5149850"/>
          <p14:tracePt t="202805" x="4235450" y="5111750"/>
          <p14:tracePt t="202825" x="4318000" y="5080000"/>
          <p14:tracePt t="202842" x="4451350" y="5035550"/>
          <p14:tracePt t="202855" x="4660900" y="4972050"/>
          <p14:tracePt t="202872" x="4756150" y="4940300"/>
          <p14:tracePt t="202905" x="5645150" y="4692650"/>
          <p14:tracePt t="202923" x="5664200" y="4692650"/>
          <p14:tracePt t="202940" x="5810250" y="4679950"/>
          <p14:tracePt t="202955" x="5943600" y="4654550"/>
          <p14:tracePt t="202975" x="6159500" y="4610100"/>
          <p14:tracePt t="202988" x="6407150" y="4552950"/>
          <p14:tracePt t="203005" x="6540500" y="4527550"/>
          <p14:tracePt t="203024" x="6711950" y="4489450"/>
          <p14:tracePt t="203039" x="6813550" y="4476750"/>
          <p14:tracePt t="203055" x="6877050" y="4464050"/>
          <p14:tracePt t="203072" x="6972300" y="4451350"/>
          <p14:tracePt t="203090" x="7023100" y="4445000"/>
          <p14:tracePt t="203105" x="7035800" y="4445000"/>
          <p14:tracePt t="203125" x="7042150" y="4445000"/>
          <p14:tracePt t="203139" x="7035800" y="4464050"/>
          <p14:tracePt t="203155" x="7023100" y="4483100"/>
          <p14:tracePt t="203174" x="7010400" y="4502150"/>
          <p14:tracePt t="203190" x="6985000" y="4521200"/>
          <p14:tracePt t="203205" x="6972300" y="4533900"/>
          <p14:tracePt t="203221" x="6959600" y="4546600"/>
          <p14:tracePt t="203239" x="6946900" y="4559300"/>
          <p14:tracePt t="203255" x="6940550" y="4565650"/>
          <p14:tracePt t="203289" x="6934200" y="4572000"/>
          <p14:tracePt t="203322" x="6940550" y="4565650"/>
          <p14:tracePt t="203342" x="6953250" y="4559300"/>
          <p14:tracePt t="203356" x="6965950" y="4552950"/>
          <p14:tracePt t="203371" x="6997700" y="4540250"/>
          <p14:tracePt t="203389" x="7023100" y="4521200"/>
          <p14:tracePt t="203405" x="7067550" y="4495800"/>
          <p14:tracePt t="203421" x="7169150" y="4457700"/>
          <p14:tracePt t="203438" x="7277100" y="4425950"/>
          <p14:tracePt t="203457" x="7404100" y="4387850"/>
          <p14:tracePt t="203472" x="7505700" y="4356100"/>
          <p14:tracePt t="203489" x="7689850" y="4298950"/>
          <p14:tracePt t="203505" x="7842250" y="4248150"/>
          <p14:tracePt t="203522" x="8001000" y="4197350"/>
          <p14:tracePt t="203539" x="8159750" y="4152900"/>
          <p14:tracePt t="203555" x="8312150" y="4114800"/>
          <p14:tracePt t="203571" x="8445500" y="4089400"/>
          <p14:tracePt t="203589" x="8566150" y="4070350"/>
          <p14:tracePt t="203605" x="8667750" y="4057650"/>
          <p14:tracePt t="203622" x="8743950" y="4051300"/>
          <p14:tracePt t="203639" x="8807450" y="4051300"/>
          <p14:tracePt t="203655" x="8858250" y="4044950"/>
          <p14:tracePt t="203671" x="8896350" y="4044950"/>
          <p14:tracePt t="203692" x="8915400" y="4051300"/>
          <p14:tracePt t="203705" x="8921750" y="4051300"/>
          <p14:tracePt t="203722" x="8915400" y="4057650"/>
          <p14:tracePt t="203738" x="8896350" y="4057650"/>
          <p14:tracePt t="203761" x="8877300" y="4064000"/>
          <p14:tracePt t="203771" x="8864600" y="4064000"/>
          <p14:tracePt t="203789" x="8851900" y="4070350"/>
          <p14:tracePt t="203805" x="8839200" y="4070350"/>
          <p14:tracePt t="203821" x="8832850" y="4070350"/>
          <p14:tracePt t="203840" x="8826500" y="4070350"/>
          <p14:tracePt t="203855" x="8820150" y="4070350"/>
          <p14:tracePt t="203872" x="8820150" y="4064000"/>
          <p14:tracePt t="203888" x="8826500" y="4064000"/>
          <p14:tracePt t="203978" x="8813800" y="4064000"/>
          <p14:tracePt t="203988" x="8807450" y="4064000"/>
          <p14:tracePt t="204005" x="8801100" y="4064000"/>
          <p14:tracePt t="204038" x="8794750" y="4064000"/>
          <p14:tracePt t="204114" x="8801100" y="4064000"/>
          <p14:tracePt t="204139" x="8807450" y="4064000"/>
          <p14:tracePt t="204149" x="8807450" y="4057650"/>
          <p14:tracePt t="204161" x="8813800" y="4057650"/>
          <p14:tracePt t="204171" x="8820150" y="4051300"/>
          <p14:tracePt t="204189" x="8826500" y="4044950"/>
          <p14:tracePt t="204205" x="8839200" y="4038600"/>
          <p14:tracePt t="204223" x="8851900" y="4025900"/>
          <p14:tracePt t="204238" x="8864600" y="4013200"/>
          <p14:tracePt t="204255" x="8870950" y="4006850"/>
          <p14:tracePt t="204271" x="8883650" y="3994150"/>
          <p14:tracePt t="204290" x="8890000" y="3987800"/>
          <p14:tracePt t="204309" x="8896350" y="3975100"/>
          <p14:tracePt t="204323" x="8902700" y="3968750"/>
          <p14:tracePt t="204338" x="8902700" y="3962400"/>
          <p14:tracePt t="204355" x="8896350" y="3962400"/>
          <p14:tracePt t="204372" x="8883650" y="3962400"/>
          <p14:tracePt t="204388" x="8864600" y="3968750"/>
          <p14:tracePt t="204405" x="8845550" y="3981450"/>
          <p14:tracePt t="204422" x="8826500" y="3994150"/>
          <p14:tracePt t="204438" x="8801100" y="4019550"/>
          <p14:tracePt t="204456" x="8763000" y="4051300"/>
          <p14:tracePt t="204474" x="8712200" y="4095750"/>
          <p14:tracePt t="204488" x="8642350" y="4146550"/>
          <p14:tracePt t="204505" x="8547100" y="4210050"/>
          <p14:tracePt t="204521" x="8426450" y="4292600"/>
          <p14:tracePt t="204539" x="8280400" y="4375150"/>
          <p14:tracePt t="204556" x="8159750" y="4445000"/>
          <p14:tracePt t="204571" x="7937500" y="4552950"/>
          <p14:tracePt t="204589" x="7804150" y="4603750"/>
          <p14:tracePt t="204605" x="7575550" y="4686300"/>
          <p14:tracePt t="204622" x="7391400" y="4743450"/>
          <p14:tracePt t="204638" x="7200900" y="4800600"/>
          <p14:tracePt t="204655" x="7010400" y="4851400"/>
          <p14:tracePt t="204674" x="6762750" y="4895850"/>
          <p14:tracePt t="204689" x="6604000" y="4921250"/>
          <p14:tracePt t="204705" x="6388100" y="4933950"/>
          <p14:tracePt t="204724" x="6096000" y="4946650"/>
          <p14:tracePt t="204742" x="5918200" y="4946650"/>
          <p14:tracePt t="204755" x="5683250" y="4946650"/>
          <p14:tracePt t="204774" x="5384800" y="4940300"/>
          <p14:tracePt t="204789" x="5200650" y="4940300"/>
          <p14:tracePt t="204805" x="4978400" y="4940300"/>
          <p14:tracePt t="204824" x="4730750" y="4946650"/>
          <p14:tracePt t="204838" x="4597400" y="4959350"/>
          <p14:tracePt t="204856" x="4432300" y="4978400"/>
          <p14:tracePt t="204871" x="4286250" y="4997450"/>
          <p14:tracePt t="204889" x="4152900" y="5022850"/>
          <p14:tracePt t="204898" x="4089400" y="5035550"/>
          <p14:tracePt t="204905" x="4032250" y="5041900"/>
          <p14:tracePt t="204923" x="3898900" y="5073650"/>
          <p14:tracePt t="204938" x="3822700" y="5086350"/>
          <p14:tracePt t="204955" x="3727450" y="5105400"/>
          <p14:tracePt t="204971" x="3638550" y="5118100"/>
          <p14:tracePt t="204988" x="3549650" y="5124450"/>
          <p14:tracePt t="205006" x="3479800" y="5137150"/>
          <p14:tracePt t="205022" x="3416300" y="5143500"/>
          <p14:tracePt t="205042" x="3359150" y="5149850"/>
          <p14:tracePt t="205055" x="3314700" y="5149850"/>
          <p14:tracePt t="205073" x="3282950" y="5156200"/>
          <p14:tracePt t="205089" x="3263900" y="5162550"/>
          <p14:tracePt t="205105" x="3257550" y="5168900"/>
          <p14:tracePt t="205139" x="3257550" y="5175250"/>
          <p14:tracePt t="205155" x="3257550" y="5181600"/>
          <p14:tracePt t="205189" x="3257550" y="5187950"/>
          <p14:tracePt t="205222" x="3263900" y="5194300"/>
          <p14:tracePt t="205255" x="3270250" y="5194300"/>
          <p14:tracePt t="205274" x="3276600" y="5194300"/>
          <p14:tracePt t="205305" x="3282950" y="5194300"/>
          <p14:tracePt t="205328" x="3295650" y="5194300"/>
          <p14:tracePt t="205339" x="3308350" y="5194300"/>
          <p14:tracePt t="205355" x="3321050" y="5194300"/>
          <p14:tracePt t="205373" x="3359150" y="5194300"/>
          <p14:tracePt t="205392" x="3397250" y="5194300"/>
          <p14:tracePt t="205405" x="3492500" y="5200650"/>
          <p14:tracePt t="205423" x="3638550" y="5207000"/>
          <p14:tracePt t="205438" x="3822700" y="5207000"/>
          <p14:tracePt t="205455" x="4076700" y="5200650"/>
          <p14:tracePt t="205474" x="4286250" y="5200650"/>
          <p14:tracePt t="205489" x="4476750" y="5207000"/>
          <p14:tracePt t="205505" x="4629150" y="5219700"/>
          <p14:tracePt t="205528" x="4749800" y="5238750"/>
          <p14:tracePt t="205542" x="4826000" y="5251450"/>
          <p14:tracePt t="205555" x="4870450" y="5264150"/>
          <p14:tracePt t="205574" x="4902200" y="5270500"/>
          <p14:tracePt t="205590" x="4889500" y="5276850"/>
          <p14:tracePt t="205605" x="4870450" y="5276850"/>
          <p14:tracePt t="205621" x="4826000" y="5276850"/>
          <p14:tracePt t="205639" x="4775200" y="5270500"/>
          <p14:tracePt t="205655" x="4737100" y="5270500"/>
          <p14:tracePt t="205671" x="4705350" y="5264150"/>
          <p14:tracePt t="205689" x="4679950" y="5251450"/>
          <p14:tracePt t="205705" x="4673600" y="5245100"/>
          <p14:tracePt t="205722" x="4686300" y="5238750"/>
          <p14:tracePt t="205740" x="4743450" y="5232400"/>
          <p14:tracePt t="205755" x="4845050" y="5219700"/>
          <p14:tracePt t="205773" x="4991100" y="5200650"/>
          <p14:tracePt t="205789" x="5295900" y="5168900"/>
          <p14:tracePt t="205805" x="5562600" y="5143500"/>
          <p14:tracePt t="205825" x="5765800" y="5124450"/>
          <p14:tracePt t="205839" x="6108700" y="5099050"/>
          <p14:tracePt t="205855" x="6305550" y="5092700"/>
          <p14:tracePt t="205871" x="6591300" y="5073650"/>
          <p14:tracePt t="205889" x="6794500" y="5054600"/>
          <p14:tracePt t="205905" x="6965950" y="5022850"/>
          <p14:tracePt t="205921" x="7073900" y="5003800"/>
          <p14:tracePt t="205942" x="7219950" y="4972050"/>
          <p14:tracePt t="205956" x="7327900" y="4940300"/>
          <p14:tracePt t="205971" x="7467600" y="4895850"/>
          <p14:tracePt t="205991" x="7632700" y="4832350"/>
          <p14:tracePt t="205995" x="7664450" y="4819650"/>
          <p14:tracePt t="206005" x="7727950" y="4794250"/>
          <p14:tracePt t="206022" x="7854950" y="4737100"/>
          <p14:tracePt t="206039" x="7950200" y="4679950"/>
          <p14:tracePt t="206055" x="8032750" y="4629150"/>
          <p14:tracePt t="206073" x="8089900" y="4603750"/>
          <p14:tracePt t="206091" x="8166100" y="4559300"/>
          <p14:tracePt t="206105" x="8229600" y="4514850"/>
          <p14:tracePt t="206121" x="8293100" y="4470400"/>
          <p14:tracePt t="206141" x="8343900" y="4438650"/>
          <p14:tracePt t="206155" x="8375650" y="4425950"/>
          <p14:tracePt t="206173" x="8394700" y="4413250"/>
          <p14:tracePt t="206191" x="8432800" y="4394200"/>
          <p14:tracePt t="206205" x="8483600" y="4368800"/>
          <p14:tracePt t="206222" x="8496300" y="4356100"/>
          <p14:tracePt t="206240" x="8502650" y="4343400"/>
          <p14:tracePt t="206256" x="8515350" y="4330700"/>
          <p14:tracePt t="206272" x="8515350" y="4318000"/>
          <p14:tracePt t="206289" x="8521700" y="4311650"/>
          <p14:tracePt t="206305" x="8528050" y="4292600"/>
          <p14:tracePt t="206321" x="8528050" y="4273550"/>
          <p14:tracePt t="206339" x="8540750" y="4254500"/>
          <p14:tracePt t="206355" x="8540750" y="4235450"/>
          <p14:tracePt t="206372" x="8553450" y="4216400"/>
          <p14:tracePt t="206388" x="8559800" y="4191000"/>
          <p14:tracePt t="206405" x="8572500" y="4165600"/>
          <p14:tracePt t="206422" x="8585200" y="4146550"/>
          <p14:tracePt t="206438" x="8591550" y="4114800"/>
          <p14:tracePt t="206457" x="8604250" y="4095750"/>
          <p14:tracePt t="206473" x="8610600" y="4076700"/>
          <p14:tracePt t="206488" x="8616950" y="4057650"/>
          <p14:tracePt t="206508" x="8636000" y="4025900"/>
          <p14:tracePt t="206522" x="8648700" y="4013200"/>
          <p14:tracePt t="206538" x="8648700" y="4006850"/>
          <p14:tracePt t="206573" x="8655050" y="4006850"/>
          <p14:tracePt t="206588" x="8648700" y="4006850"/>
          <p14:tracePt t="206605" x="8648700" y="4013200"/>
          <p14:tracePt t="206622" x="8636000" y="4019550"/>
          <p14:tracePt t="206638" x="8636000" y="4025900"/>
          <p14:tracePt t="206658" x="8629650" y="4032250"/>
          <p14:tracePt t="206673" x="8623300" y="4038600"/>
          <p14:tracePt t="206693" x="8616950" y="4051300"/>
          <p14:tracePt t="206705" x="8610600" y="4070350"/>
          <p14:tracePt t="206722" x="8597900" y="4089400"/>
          <p14:tracePt t="206738" x="8591550" y="4114800"/>
          <p14:tracePt t="206755" x="8578850" y="4133850"/>
          <p14:tracePt t="206771" x="8559800" y="4171950"/>
          <p14:tracePt t="206788" x="8509000" y="4216400"/>
          <p14:tracePt t="206805" x="8458200" y="4273550"/>
          <p14:tracePt t="206821" x="8401050" y="4318000"/>
          <p14:tracePt t="206838" x="8356600" y="4356100"/>
          <p14:tracePt t="206855" x="8305800" y="4381500"/>
          <p14:tracePt t="206873" x="8255000" y="4406900"/>
          <p14:tracePt t="206889" x="8178800" y="4451350"/>
          <p14:tracePt t="206905" x="8064500" y="4489450"/>
          <p14:tracePt t="206925" x="7962900" y="4502150"/>
          <p14:tracePt t="206939" x="7867650" y="4527550"/>
          <p14:tracePt t="206955" x="7766050" y="4527550"/>
          <p14:tracePt t="206977" x="7670800" y="4533900"/>
          <p14:tracePt t="206988" x="7581900" y="4540250"/>
          <p14:tracePt t="207005" x="7499350" y="4540250"/>
          <p14:tracePt t="207023" x="7442200" y="4546600"/>
          <p14:tracePt t="207038" x="7366000" y="4552950"/>
          <p14:tracePt t="207055" x="7315200" y="4552950"/>
          <p14:tracePt t="207072" x="7277100" y="4552950"/>
          <p14:tracePt t="207089" x="7251700" y="4552950"/>
          <p14:tracePt t="207105" x="7245350" y="4552950"/>
          <p14:tracePt t="207139" x="7258050" y="4559300"/>
          <p14:tracePt t="207156" x="7270750" y="4565650"/>
          <p14:tracePt t="207173" x="7277100" y="4572000"/>
          <p14:tracePt t="207188" x="7283450" y="4578350"/>
          <p14:tracePt t="207205" x="7289800" y="4584700"/>
          <p14:tracePt t="207222" x="7296150" y="4591050"/>
          <p14:tracePt t="207238" x="7302500" y="4591050"/>
          <p14:tracePt t="207334" x="7302500" y="4584700"/>
          <p14:tracePt t="207349" x="7308850" y="4584700"/>
          <p14:tracePt t="207391" x="7315200" y="4584700"/>
          <p14:tracePt t="207427" x="7315200" y="4578350"/>
          <p14:tracePt t="207457" x="7321550" y="4578350"/>
          <p14:tracePt t="207515" x="7327900" y="4578350"/>
          <p14:tracePt t="207519" x="7327900" y="4584700"/>
          <p14:tracePt t="207553" x="7334250" y="4584700"/>
          <p14:tracePt t="207595" x="7340600" y="4584700"/>
          <p14:tracePt t="207635" x="7340600" y="4591050"/>
          <p14:tracePt t="207696" x="7346950" y="4591050"/>
          <p14:tracePt t="207705" x="7346950" y="4597400"/>
          <p14:tracePt t="207757" x="7353300" y="4597400"/>
          <p14:tracePt t="207794" x="7353300" y="4603750"/>
          <p14:tracePt t="207803" x="7346950" y="4603750"/>
          <p14:tracePt t="207863" x="7340600" y="4603750"/>
          <p14:tracePt t="207973" x="7334250" y="4603750"/>
          <p14:tracePt t="207981" x="7334250" y="4597400"/>
          <p14:tracePt t="208074" x="7340600" y="4597400"/>
          <p14:tracePt t="208294" x="7346950" y="4597400"/>
          <p14:tracePt t="208392" x="7353300" y="4597400"/>
          <p14:tracePt t="208519" x="7359650" y="4597400"/>
          <p14:tracePt t="208584" x="7366000" y="4597400"/>
          <p14:tracePt t="208627" x="7372350" y="4597400"/>
          <p14:tracePt t="208629" x="7372350" y="4591050"/>
          <p14:tracePt t="208671" x="7378700" y="4591050"/>
          <p14:tracePt t="208727" x="7385050" y="4591050"/>
          <p14:tracePt t="208763" x="7391400" y="4591050"/>
          <p14:tracePt t="208779" x="7391400" y="4584700"/>
          <p14:tracePt t="208797" x="7397750" y="4584700"/>
          <p14:tracePt t="208841" x="7404100" y="4584700"/>
          <p14:tracePt t="208893" x="7404100" y="4591050"/>
          <p14:tracePt t="208896" x="7410450" y="4591050"/>
          <p14:tracePt t="208955" x="7416800" y="4591050"/>
          <p14:tracePt t="208978" x="7416800" y="4597400"/>
          <p14:tracePt t="209001" x="7423150" y="4597400"/>
          <p14:tracePt t="209061" x="7429500" y="4597400"/>
          <p14:tracePt t="209096" x="7429500" y="4603750"/>
          <p14:tracePt t="209167" x="7423150" y="4603750"/>
          <p14:tracePt t="209217" x="7423150" y="4610100"/>
          <p14:tracePt t="209228" x="7416800" y="4610100"/>
          <p14:tracePt t="209282" x="7410450" y="4610100"/>
          <p14:tracePt t="209345" x="7404100" y="4610100"/>
          <p14:tracePt t="209406" x="7397750" y="4610100"/>
          <p14:tracePt t="209453" x="7391400" y="4610100"/>
          <p14:tracePt t="209507" x="7385050" y="4610100"/>
          <p14:tracePt t="209665" x="7378700" y="4610100"/>
          <p14:tracePt t="209765" x="7372350" y="4616450"/>
          <p14:tracePt t="209799" x="7366000" y="4616450"/>
          <p14:tracePt t="209823" x="7359650" y="4616450"/>
          <p14:tracePt t="209843" x="7353300" y="4616450"/>
          <p14:tracePt t="209845" x="7346950" y="4616450"/>
          <p14:tracePt t="209855" x="7340600" y="4616450"/>
          <p14:tracePt t="209873" x="7315200" y="4616450"/>
          <p14:tracePt t="209888" x="7289800" y="4610100"/>
          <p14:tracePt t="209905" x="7264400" y="4603750"/>
          <p14:tracePt t="209925" x="7239000" y="4597400"/>
          <p14:tracePt t="209940" x="7226300" y="4591050"/>
          <p14:tracePt t="209955" x="7207250" y="4591050"/>
          <p14:tracePt t="209972" x="7169150" y="4584700"/>
          <p14:tracePt t="209988" x="7124700" y="4591050"/>
          <p14:tracePt t="210005" x="7086600" y="4591050"/>
          <p14:tracePt t="210009" x="7080250" y="4597400"/>
          <p14:tracePt t="210023" x="7061200" y="4597400"/>
          <p14:tracePt t="210038" x="7042150" y="4603750"/>
          <p14:tracePt t="210057" x="7029450" y="4603750"/>
          <p14:tracePt t="210072" x="7023100" y="4610100"/>
          <p14:tracePt t="210089" x="7016750" y="4610100"/>
          <p14:tracePt t="210105" x="7010400" y="4610100"/>
          <p14:tracePt t="210123" x="7004050" y="4610100"/>
          <p14:tracePt t="210139" x="7016750" y="4610100"/>
          <p14:tracePt t="210155" x="7035800" y="4603750"/>
          <p14:tracePt t="210173" x="7073900" y="4603750"/>
          <p14:tracePt t="210190" x="7124700" y="4597400"/>
          <p14:tracePt t="210205" x="7175500" y="4597400"/>
          <p14:tracePt t="210223" x="7270750" y="4591050"/>
          <p14:tracePt t="210241" x="7385050" y="4584700"/>
          <p14:tracePt t="210256" x="7486650" y="4578350"/>
          <p14:tracePt t="210273" x="7664450" y="4559300"/>
          <p14:tracePt t="210289" x="7854950" y="4527550"/>
          <p14:tracePt t="210305" x="7962900" y="4508500"/>
          <p14:tracePt t="210325" x="8102600" y="4483100"/>
          <p14:tracePt t="210339" x="8248650" y="4445000"/>
          <p14:tracePt t="210358" x="8324850" y="4419600"/>
          <p14:tracePt t="210375" x="8407400" y="4368800"/>
          <p14:tracePt t="210389" x="8496300" y="4298950"/>
          <p14:tracePt t="210405" x="8534400" y="4254500"/>
          <p14:tracePt t="210424" x="8591550" y="4178300"/>
          <p14:tracePt t="210438" x="8629650" y="4114800"/>
          <p14:tracePt t="210455" x="8648700" y="4070350"/>
          <p14:tracePt t="210473" x="8674100" y="4019550"/>
          <p14:tracePt t="210489" x="8693150" y="3968750"/>
          <p14:tracePt t="210505" x="8699500" y="3956050"/>
          <p14:tracePt t="210528" x="8712200" y="3943350"/>
          <p14:tracePt t="210538" x="8718550" y="3937000"/>
          <p14:tracePt t="210555" x="8718550" y="3943350"/>
          <p14:tracePt t="210573" x="8661400" y="4019550"/>
          <p14:tracePt t="210589" x="8591550" y="4108450"/>
          <p14:tracePt t="210605" x="8528050" y="4203700"/>
          <p14:tracePt t="210623" x="8458200" y="4292600"/>
          <p14:tracePt t="210639" x="8382000" y="4381500"/>
          <p14:tracePt t="210655" x="8293100" y="4464050"/>
          <p14:tracePt t="210672" x="8216900" y="4527550"/>
          <p14:tracePt t="210692" x="8077200" y="4616450"/>
          <p14:tracePt t="210705" x="7956550" y="4679950"/>
          <p14:tracePt t="210723" x="7854950" y="4724400"/>
          <p14:tracePt t="210739" x="7740650" y="4756150"/>
          <p14:tracePt t="210758" x="7620000" y="4775200"/>
          <p14:tracePt t="210771" x="7524750" y="4781550"/>
          <p14:tracePt t="210790" x="7353300" y="4794250"/>
          <p14:tracePt t="210805" x="7219950" y="4806950"/>
          <p14:tracePt t="210825" x="7118350" y="4813300"/>
          <p14:tracePt t="210841" x="6972300" y="4832350"/>
          <p14:tracePt t="210855" x="6838950" y="4851400"/>
          <p14:tracePt t="210875" x="6756400" y="4864100"/>
          <p14:tracePt t="210887" x="6673850" y="4870450"/>
          <p14:tracePt t="210889" x="6648450" y="4876800"/>
          <p14:tracePt t="210907" x="6572250" y="4889500"/>
          <p14:tracePt t="210927" x="6515100" y="4889500"/>
          <p14:tracePt t="210939" x="6426200" y="4902200"/>
          <p14:tracePt t="210955" x="6337300" y="4908550"/>
          <p14:tracePt t="210971" x="6248400" y="4921250"/>
          <p14:tracePt t="210989" x="6165850" y="4927600"/>
          <p14:tracePt t="211005" x="6032500" y="4940300"/>
          <p14:tracePt t="211022" x="5892800" y="4959350"/>
          <p14:tracePt t="211044" x="5746750" y="4984750"/>
          <p14:tracePt t="211055" x="5594350" y="5016500"/>
          <p14:tracePt t="211071" x="5435600" y="5048250"/>
          <p14:tracePt t="211089" x="5270500" y="5080000"/>
          <p14:tracePt t="211105" x="5111750" y="5105400"/>
          <p14:tracePt t="211122" x="4953000" y="5137150"/>
          <p14:tracePt t="211139" x="4806950" y="5149850"/>
          <p14:tracePt t="211155" x="4667250" y="5162550"/>
          <p14:tracePt t="211172" x="4533900" y="5168900"/>
          <p14:tracePt t="211191" x="4438650" y="5175250"/>
          <p14:tracePt t="211210" x="4248150" y="5181600"/>
          <p14:tracePt t="211221" x="4159250" y="5181600"/>
          <p14:tracePt t="211239" x="4057650" y="5181600"/>
          <p14:tracePt t="211255" x="3968750" y="5175250"/>
          <p14:tracePt t="211272" x="3892550" y="5175250"/>
          <p14:tracePt t="211295" x="3835400" y="5168900"/>
          <p14:tracePt t="211305" x="3797300" y="5168900"/>
          <p14:tracePt t="211324" x="3771900" y="5168900"/>
          <p14:tracePt t="211340" x="3752850" y="5168900"/>
          <p14:tracePt t="211355" x="3746500" y="5168900"/>
          <p14:tracePt t="211372" x="3733800" y="5168900"/>
          <p14:tracePt t="211388" x="3727450" y="5168900"/>
          <p14:tracePt t="211405" x="3727450" y="5175250"/>
          <p14:tracePt t="211421" x="3727450" y="5181600"/>
          <p14:tracePt t="211438" x="3727450" y="5187950"/>
          <p14:tracePt t="211455" x="3721100" y="5200650"/>
          <p14:tracePt t="211471" x="3714750" y="5207000"/>
          <p14:tracePt t="211489" x="3714750" y="5213350"/>
          <p14:tracePt t="211507" x="3708400" y="5213350"/>
          <p14:tracePt t="211522" x="3702050" y="5213350"/>
          <p14:tracePt t="211539" x="3702050" y="5219700"/>
          <p14:tracePt t="211587" x="3708400" y="5219700"/>
          <p14:tracePt t="211621" x="3714750" y="5219700"/>
          <p14:tracePt t="211645" x="3721100" y="5219700"/>
          <p14:tracePt t="211668" x="3727450" y="5219700"/>
          <p14:tracePt t="211679" x="3733800" y="5219700"/>
          <p14:tracePt t="211694" x="3740150" y="5219700"/>
          <p14:tracePt t="211715" x="3746500" y="5219700"/>
          <p14:tracePt t="211734" x="3752850" y="5219700"/>
          <p14:tracePt t="211749" x="3759200" y="5219700"/>
          <p14:tracePt t="211767" x="3759200" y="5213350"/>
          <p14:tracePt t="211772" x="3765550" y="5213350"/>
          <p14:tracePt t="211791" x="3771900" y="5213350"/>
          <p14:tracePt t="211804" x="3778250" y="5213350"/>
          <p14:tracePt t="211818" x="3784600" y="5213350"/>
          <p14:tracePt t="211827" x="3784600" y="5207000"/>
          <p14:tracePt t="211839" x="3790950" y="5207000"/>
          <p14:tracePt t="211855" x="3797300" y="5207000"/>
          <p14:tracePt t="211874" x="3803650" y="5200650"/>
          <p14:tracePt t="211888" x="3810000" y="5200650"/>
          <p14:tracePt t="211905" x="3810000" y="5194300"/>
          <p14:tracePt t="211926" x="3816350" y="5194300"/>
          <p14:tracePt t="211981" x="3816350" y="5200650"/>
          <p14:tracePt t="211984" x="3822700" y="5200650"/>
          <p14:tracePt t="212018" x="3822700" y="5207000"/>
          <p14:tracePt t="212027" x="3829050" y="5207000"/>
          <p14:tracePt t="212108" x="3835400" y="5207000"/>
          <p14:tracePt t="212165" x="3841750" y="5207000"/>
          <p14:tracePt t="212216" x="3841750" y="5200650"/>
          <p14:tracePt t="212252" x="3835400" y="5200650"/>
          <p14:tracePt t="212310" x="3829050" y="5200650"/>
          <p14:tracePt t="212370" x="3829050" y="5207000"/>
          <p14:tracePt t="212642" x="3835400" y="5207000"/>
          <p14:tracePt t="212701" x="3835400" y="5200650"/>
          <p14:tracePt t="212740" x="3835400" y="5207000"/>
          <p14:tracePt t="212760" x="3829050" y="5207000"/>
          <p14:tracePt t="212908" x="3829050" y="5213350"/>
          <p14:tracePt t="213091" x="3829050" y="5219700"/>
          <p14:tracePt t="213127" x="3829050" y="5226050"/>
          <p14:tracePt t="213439" x="3829050" y="5232400"/>
          <p14:tracePt t="213554" x="3829050" y="5238750"/>
          <p14:tracePt t="213582" x="3835400" y="5238750"/>
          <p14:tracePt t="213611" x="3835400" y="5245100"/>
          <p14:tracePt t="213660" x="3835400" y="5251450"/>
          <p14:tracePt t="213732" x="3835400" y="5257800"/>
          <p14:tracePt t="213766" x="3835400" y="5264150"/>
          <p14:tracePt t="213801" x="3835400" y="5270500"/>
          <p14:tracePt t="213878" x="3829050" y="5270500"/>
          <p14:tracePt t="213924" x="3822700" y="5270500"/>
          <p14:tracePt t="213952" x="3816350" y="5270500"/>
          <p14:tracePt t="213988" x="3810000" y="5270500"/>
          <p14:tracePt t="213995" x="3810000" y="5276850"/>
          <p14:tracePt t="214034" x="3803650" y="5276850"/>
          <p14:tracePt t="214117" x="3797300" y="5276850"/>
          <p14:tracePt t="214176" x="3797300" y="5270500"/>
          <p14:tracePt t="214324" x="3803650" y="5270500"/>
          <p14:tracePt t="214406" x="3803650" y="5264150"/>
          <p14:tracePt t="214414" x="3803650" y="5257800"/>
          <p14:tracePt t="214422" x="3803650" y="5251450"/>
          <p14:tracePt t="214438" x="3797300" y="5226050"/>
          <p14:tracePt t="214455" x="3790950" y="5187950"/>
          <p14:tracePt t="214475" x="3790950" y="5124450"/>
          <p14:tracePt t="214488" x="3784600" y="5035550"/>
          <p14:tracePt t="214505" x="3784600" y="4914900"/>
          <p14:tracePt t="214522" x="3778250" y="4819650"/>
          <p14:tracePt t="214538" x="3771900" y="4718050"/>
          <p14:tracePt t="214555" x="3765550" y="4597400"/>
          <p14:tracePt t="214577" x="3752850" y="4457700"/>
          <p14:tracePt t="214588" x="3714750" y="4305300"/>
          <p14:tracePt t="214605" x="3663950" y="4159250"/>
          <p14:tracePt t="214622" x="3606800" y="4013200"/>
          <p14:tracePt t="214638" x="3536950" y="3886200"/>
          <p14:tracePt t="214655" x="3467100" y="3759200"/>
          <p14:tracePt t="214672" x="3409950" y="3644900"/>
          <p14:tracePt t="214689" x="3359150" y="3536950"/>
          <p14:tracePt t="214705" x="3321050" y="3435350"/>
          <p14:tracePt t="214728" x="3295650" y="3359150"/>
          <p14:tracePt t="214739" x="3257550" y="3295650"/>
          <p14:tracePt t="214755" x="3219450" y="3257550"/>
          <p14:tracePt t="214773" x="3175000" y="3238500"/>
          <p14:tracePt t="214788" x="3111500" y="3219450"/>
          <p14:tracePt t="214805" x="3073400" y="3213100"/>
          <p14:tracePt t="214823" x="3048000" y="3206750"/>
          <p14:tracePt t="214838" x="3028950" y="3206750"/>
          <p14:tracePt t="214855" x="3016250" y="3225800"/>
          <p14:tracePt t="214872" x="3028950" y="3251200"/>
          <p14:tracePt t="214888" x="3067050" y="3289300"/>
          <p14:tracePt t="214905" x="3130550" y="3333750"/>
          <p14:tracePt t="214923" x="3244850" y="3371850"/>
          <p14:tracePt t="214938" x="3397250" y="3409950"/>
          <p14:tracePt t="214955" x="3568700" y="3435350"/>
          <p14:tracePt t="214973" x="3752850" y="3448050"/>
          <p14:tracePt t="214989" x="3886200" y="3454400"/>
          <p14:tracePt t="215005" x="4089400" y="3435350"/>
          <p14:tracePt t="215023" x="4222750" y="3409950"/>
          <p14:tracePt t="215039" x="4324350" y="3371850"/>
          <p14:tracePt t="215055" x="4394200" y="3321050"/>
          <p14:tracePt t="215073" x="4438650" y="3263900"/>
          <p14:tracePt t="215092" x="4445000" y="3206750"/>
          <p14:tracePt t="215106" x="4413250" y="3149600"/>
          <p14:tracePt t="215122" x="4330700" y="3098800"/>
          <p14:tracePt t="215138" x="4210050" y="3054350"/>
          <p14:tracePt t="215156" x="4064000" y="3009900"/>
          <p14:tracePt t="215173" x="3898900" y="2978150"/>
          <p14:tracePt t="215189" x="3721100" y="2959100"/>
          <p14:tracePt t="215205" x="3536950" y="2952750"/>
          <p14:tracePt t="215223" x="3359150" y="2965450"/>
          <p14:tracePt t="215239" x="3206750" y="2997200"/>
          <p14:tracePt t="215255" x="3073400" y="3035300"/>
          <p14:tracePt t="215276" x="2965450" y="3079750"/>
          <p14:tracePt t="215290" x="2895600" y="3117850"/>
          <p14:tracePt t="215305" x="2851150" y="3155950"/>
          <p14:tracePt t="215334" x="2844800" y="3200400"/>
          <p14:tracePt t="215338" x="2889250" y="3244850"/>
          <p14:tracePt t="215355" x="2997200" y="3289300"/>
          <p14:tracePt t="215372" x="3155950" y="3327400"/>
          <p14:tracePt t="215388" x="3327400" y="3359150"/>
          <p14:tracePt t="215405" x="3505200" y="3371850"/>
          <p14:tracePt t="215422" x="3676650" y="3365500"/>
          <p14:tracePt t="215438" x="3829050" y="3352800"/>
          <p14:tracePt t="215456" x="3949700" y="3333750"/>
          <p14:tracePt t="215472" x="4025900" y="3314700"/>
          <p14:tracePt t="215489" x="4076700" y="3295650"/>
          <p14:tracePt t="215511" x="4089400" y="3289300"/>
          <p14:tracePt t="215523" x="4057650" y="3276600"/>
          <p14:tracePt t="215541" x="4000500" y="3270250"/>
          <p14:tracePt t="215555" x="3956050" y="3263900"/>
          <p14:tracePt t="215572" x="3892550" y="3257550"/>
          <p14:tracePt t="215589" x="3854450" y="3251200"/>
          <p14:tracePt t="215605" x="3816350" y="3238500"/>
          <p14:tracePt t="215623" x="3778250" y="3232150"/>
          <p14:tracePt t="215641" x="3740150" y="3225800"/>
          <p14:tracePt t="215657" x="3714750" y="3219450"/>
          <p14:tracePt t="215672" x="3702050" y="3219450"/>
          <p14:tracePt t="215691" x="3683000" y="3219450"/>
          <p14:tracePt t="215706" x="3676650" y="3219450"/>
          <p14:tracePt t="215722" x="3663950" y="3219450"/>
          <p14:tracePt t="215756" x="3657600" y="3225800"/>
          <p14:tracePt t="215794" x="3657600" y="3232150"/>
          <p14:tracePt t="215807" x="3657600" y="3238500"/>
          <p14:tracePt t="215822" x="3651250" y="3238500"/>
          <p14:tracePt t="215856" x="3644900" y="3244850"/>
          <p14:tracePt t="215872" x="3644900" y="3251200"/>
          <p14:tracePt t="215928" x="3651250" y="3251200"/>
          <p14:tracePt t="215956" x="3657600" y="3251200"/>
          <p14:tracePt t="215995" x="3663950" y="3251200"/>
          <p14:tracePt t="216086" x="3657600" y="3251200"/>
          <p14:tracePt t="216119" x="3657600" y="3257550"/>
          <p14:tracePt t="216158" x="3657600" y="3263900"/>
          <p14:tracePt t="216169" x="3663950" y="3270250"/>
          <p14:tracePt t="216188" x="3663950" y="3276600"/>
          <p14:tracePt t="216206" x="3670300" y="3282950"/>
          <p14:tracePt t="216222" x="3676650" y="3289300"/>
          <p14:tracePt t="216255" x="3683000" y="3289300"/>
          <p14:tracePt t="216301" x="3676650" y="3289300"/>
          <p14:tracePt t="216318" x="3670300" y="3289300"/>
          <p14:tracePt t="216408" x="3670300" y="3295650"/>
          <p14:tracePt t="216418" x="3676650" y="3295650"/>
          <p14:tracePt t="216456" x="3683000" y="3295650"/>
          <p14:tracePt t="216491" x="3683000" y="3289300"/>
          <p14:tracePt t="216530" x="3676650" y="3289300"/>
          <p14:tracePt t="216671" x="3683000" y="3289300"/>
          <p14:tracePt t="216720" x="3676650" y="3289300"/>
          <p14:tracePt t="216760" x="3670300" y="3289300"/>
          <p14:tracePt t="216800" x="3670300" y="3282950"/>
          <p14:tracePt t="216850" x="3676650" y="3282950"/>
          <p14:tracePt t="216894" x="3683000" y="3282950"/>
          <p14:tracePt t="216946" x="3676650" y="3282950"/>
          <p14:tracePt t="216992" x="3683000" y="3282950"/>
          <p14:tracePt t="217049" x="3689350" y="3282950"/>
          <p14:tracePt t="217072" x="3695700" y="3282950"/>
          <p14:tracePt t="217088" x="3702050" y="3282950"/>
          <p14:tracePt t="217108" x="3708400" y="3282950"/>
          <p14:tracePt t="217122" x="3714750" y="3282950"/>
          <p14:tracePt t="217141" x="3727450" y="3282950"/>
          <p14:tracePt t="217155" x="3740150" y="3289300"/>
          <p14:tracePt t="217172" x="3746500" y="3289300"/>
          <p14:tracePt t="217381" x="4273550" y="4368800"/>
          <p14:tracePt t="217388" x="4273550" y="4375150"/>
          <p14:tracePt t="217431" x="4070350" y="4470400"/>
          <p14:tracePt t="217599" x="3092450" y="4514850"/>
          <p14:tracePt t="217603" x="3086100" y="4514850"/>
          <p14:tracePt t="217630" x="3079750" y="4514850"/>
          <p14:tracePt t="217643" x="3073400" y="4508500"/>
          <p14:tracePt t="217654" x="3067050" y="4508500"/>
          <p14:tracePt t="217665" x="3060700" y="4508500"/>
          <p14:tracePt t="217677" x="3054350" y="4508500"/>
          <p14:tracePt t="217688" x="3048000" y="4508500"/>
          <p14:tracePt t="217705" x="3041650" y="4508500"/>
          <p14:tracePt t="217722" x="3035300" y="4514850"/>
          <p14:tracePt t="217739" x="3035300" y="4521200"/>
          <p14:tracePt t="217755" x="3035300" y="4533900"/>
          <p14:tracePt t="217772" x="3041650" y="4540250"/>
          <p14:tracePt t="217789" x="3060700" y="4546600"/>
          <p14:tracePt t="217805" x="3086100" y="4552950"/>
          <p14:tracePt t="217828" x="3111500" y="4559300"/>
          <p14:tracePt t="217839" x="3124200" y="4559300"/>
          <p14:tracePt t="217855" x="3136900" y="4559300"/>
          <p14:tracePt t="217872" x="3143250" y="4559300"/>
          <p14:tracePt t="217907" x="3130550" y="4559300"/>
          <p14:tracePt t="217922" x="3111500" y="4552950"/>
          <p14:tracePt t="217939" x="3092450" y="4546600"/>
          <p14:tracePt t="217955" x="3073400" y="4540250"/>
          <p14:tracePt t="217972" x="3060700" y="4533900"/>
          <p14:tracePt t="217990" x="3041650" y="4533900"/>
          <p14:tracePt t="218005" x="3022600" y="4533900"/>
          <p14:tracePt t="218023" x="3016250" y="4533900"/>
          <p14:tracePt t="218038" x="3009900" y="4540250"/>
          <p14:tracePt t="218073" x="3028950" y="4540250"/>
          <p14:tracePt t="218089" x="3067050" y="4540250"/>
          <p14:tracePt t="218105" x="3111500" y="4540250"/>
          <p14:tracePt t="218122" x="3181350" y="4533900"/>
          <p14:tracePt t="218139" x="3282950" y="4533900"/>
          <p14:tracePt t="218155" x="3390900" y="4527550"/>
          <p14:tracePt t="218173" x="3492500" y="4527550"/>
          <p14:tracePt t="218191" x="3587750" y="4521200"/>
          <p14:tracePt t="218205" x="3676650" y="4521200"/>
          <p14:tracePt t="218222" x="3746500" y="4521200"/>
          <p14:tracePt t="218238" x="3803650" y="4521200"/>
          <p14:tracePt t="218255" x="3841750" y="4521200"/>
          <p14:tracePt t="218273" x="3854450" y="4527550"/>
          <p14:tracePt t="218305" x="3854450" y="4521200"/>
          <p14:tracePt t="218322" x="3867150" y="4521200"/>
          <p14:tracePt t="218344" x="3886200" y="4514850"/>
          <p14:tracePt t="218355" x="3924300" y="4502150"/>
          <p14:tracePt t="218372" x="3987800" y="4489450"/>
          <p14:tracePt t="218389" x="4095750" y="4470400"/>
          <p14:tracePt t="218405" x="4216400" y="4445000"/>
          <p14:tracePt t="218422" x="4349750" y="4425950"/>
          <p14:tracePt t="218440" x="4483100" y="4400550"/>
          <p14:tracePt t="218455" x="4597400" y="4387850"/>
          <p14:tracePt t="218472" x="4692650" y="4368800"/>
          <p14:tracePt t="218489" x="4762500" y="4349750"/>
          <p14:tracePt t="218506" x="4813300" y="4330700"/>
          <p14:tracePt t="218523" x="4838700" y="4305300"/>
          <p14:tracePt t="218539" x="4845050" y="4267200"/>
          <p14:tracePt t="218555" x="4838700" y="4241800"/>
          <p14:tracePt t="218573" x="4838700" y="4203700"/>
          <p14:tracePt t="218589" x="4851400" y="4152900"/>
          <p14:tracePt t="218605" x="4864100" y="4127500"/>
          <p14:tracePt t="218623" x="4902200" y="4089400"/>
          <p14:tracePt t="218639" x="4953000" y="4051300"/>
          <p14:tracePt t="218655" x="5029200" y="4013200"/>
          <p14:tracePt t="218673" x="5118100" y="3975100"/>
          <p14:tracePt t="218690" x="5232400" y="3924300"/>
          <p14:tracePt t="218705" x="5302250" y="3898900"/>
          <p14:tracePt t="218722" x="5391150" y="3860800"/>
          <p14:tracePt t="218740" x="5492750" y="3803650"/>
          <p14:tracePt t="218756" x="5549900" y="3765550"/>
          <p14:tracePt t="218772" x="5613400" y="3714750"/>
          <p14:tracePt t="218789" x="5676900" y="3670300"/>
          <p14:tracePt t="218806" x="5727700" y="3625850"/>
          <p14:tracePt t="218822" x="5778500" y="3587750"/>
          <p14:tracePt t="218840" x="5842000" y="3543300"/>
          <p14:tracePt t="218856" x="5886450" y="3511550"/>
          <p14:tracePt t="218873" x="5969000" y="3473450"/>
          <p14:tracePt t="218890" x="6089650" y="3429000"/>
          <p14:tracePt t="218909" x="6203950" y="3409950"/>
          <p14:tracePt t="218922" x="6299200" y="3397250"/>
          <p14:tracePt t="218939" x="6438900" y="3384550"/>
          <p14:tracePt t="218958" x="6623050" y="3365500"/>
          <p14:tracePt t="218972" x="6743700" y="3352800"/>
          <p14:tracePt t="218989" x="6896100" y="3340100"/>
          <p14:tracePt t="219009" x="7042150" y="3327400"/>
          <p14:tracePt t="219022" x="7169150" y="3308350"/>
          <p14:tracePt t="219039" x="7283450" y="3295650"/>
          <p14:tracePt t="219061" x="7410450" y="3263900"/>
          <p14:tracePt t="219072" x="7480300" y="3244850"/>
          <p14:tracePt t="219088" x="7531100" y="3225800"/>
          <p14:tracePt t="219105" x="7556500" y="3219450"/>
          <p14:tracePt t="219123" x="7562850" y="3213100"/>
          <p14:tracePt t="219140" x="7550150" y="3206750"/>
          <p14:tracePt t="219156" x="7531100" y="3206750"/>
          <p14:tracePt t="219173" x="7518400" y="3206750"/>
          <p14:tracePt t="219193" x="7499350" y="3213100"/>
          <p14:tracePt t="219206" x="7454900" y="3213100"/>
          <p14:tracePt t="219222" x="7423150" y="3219450"/>
          <p14:tracePt t="219240" x="7359650" y="3238500"/>
          <p14:tracePt t="219256" x="7270750" y="3263900"/>
          <p14:tracePt t="219276" x="7169150" y="3302000"/>
          <p14:tracePt t="219290" x="7073900" y="3333750"/>
          <p14:tracePt t="219306" x="6902450" y="3403600"/>
          <p14:tracePt t="219322" x="6756400" y="3460750"/>
          <p14:tracePt t="219340" x="6616700" y="3524250"/>
          <p14:tracePt t="219356" x="6477000" y="3581400"/>
          <p14:tracePt t="219372" x="6350000" y="3625850"/>
          <p14:tracePt t="219391" x="6254750" y="3663950"/>
          <p14:tracePt t="219406" x="6121400" y="3714750"/>
          <p14:tracePt t="219422" x="6032500" y="3752850"/>
          <p14:tracePt t="219438" x="5962650" y="3778250"/>
          <p14:tracePt t="219456" x="5861050" y="3829050"/>
          <p14:tracePt t="219476" x="5772150" y="3860800"/>
          <p14:tracePt t="219490" x="5708650" y="3886200"/>
          <p14:tracePt t="219506" x="5600700" y="3924300"/>
          <p14:tracePt t="219522" x="5530850" y="3949700"/>
          <p14:tracePt t="219542" x="5473700" y="3968750"/>
          <p14:tracePt t="219559" x="5384800" y="3994150"/>
          <p14:tracePt t="219578" x="5327650" y="4013200"/>
          <p14:tracePt t="219592" x="5289550" y="4032250"/>
          <p14:tracePt t="219606" x="5238750" y="4064000"/>
          <p14:tracePt t="219622" x="5207000" y="4089400"/>
          <p14:tracePt t="219639" x="5181600" y="4114800"/>
          <p14:tracePt t="219659" x="5162550" y="4133850"/>
          <p14:tracePt t="219677" x="5105400" y="4178300"/>
          <p14:tracePt t="219688" x="5067300" y="4197350"/>
          <p14:tracePt t="219706" x="5003800" y="4229100"/>
          <p14:tracePt t="219722" x="4921250" y="4267200"/>
          <p14:tracePt t="219739" x="4826000" y="4298950"/>
          <p14:tracePt t="219756" x="4730750" y="4330700"/>
          <p14:tracePt t="219772" x="4622800" y="4349750"/>
          <p14:tracePt t="219789" x="4514850" y="4368800"/>
          <p14:tracePt t="219806" x="4406900" y="4387850"/>
          <p14:tracePt t="219822" x="4298950" y="4400550"/>
          <p14:tracePt t="219841" x="4210050" y="4413250"/>
          <p14:tracePt t="219857" x="4127500" y="4425950"/>
          <p14:tracePt t="219872" x="4038600" y="4432300"/>
          <p14:tracePt t="219889" x="3924300" y="4438650"/>
          <p14:tracePt t="219906" x="3873500" y="4445000"/>
          <p14:tracePt t="219922" x="3835400" y="4451350"/>
          <p14:tracePt t="219939" x="3822700" y="4451350"/>
          <p14:tracePt t="219977" x="3829050" y="4451350"/>
          <p14:tracePt t="219989" x="3829050" y="4457700"/>
          <p14:tracePt t="220042" x="3822700" y="4457700"/>
          <p14:tracePt t="220046" x="3822700" y="4464050"/>
          <p14:tracePt t="220057" x="3816350" y="4464050"/>
          <p14:tracePt t="220072" x="3797300" y="4470400"/>
          <p14:tracePt t="220091" x="3759200" y="4476750"/>
          <p14:tracePt t="220107" x="3708400" y="4483100"/>
          <p14:tracePt t="220122" x="3644900" y="4495800"/>
          <p14:tracePt t="220139" x="3556000" y="4514850"/>
          <p14:tracePt t="220156" x="3460750" y="4533900"/>
          <p14:tracePt t="220173" x="3346450" y="4552950"/>
          <p14:tracePt t="220189" x="3225800" y="4578350"/>
          <p14:tracePt t="220205" x="3105150" y="4603750"/>
          <p14:tracePt t="220222" x="2984500" y="4610100"/>
          <p14:tracePt t="220241" x="2863850" y="4622800"/>
          <p14:tracePt t="220255" x="2755900" y="4635500"/>
          <p14:tracePt t="220272" x="2660650" y="4648200"/>
          <p14:tracePt t="220289" x="2584450" y="4660900"/>
          <p14:tracePt t="220305" x="2540000" y="4673600"/>
          <p14:tracePt t="220322" x="2520950" y="4686300"/>
          <p14:tracePt t="220340" x="2508250" y="4692650"/>
          <p14:tracePt t="220356" x="2508250" y="4699000"/>
          <p14:tracePt t="220372" x="2501900" y="4699000"/>
          <p14:tracePt t="220390" x="2508250" y="4699000"/>
          <p14:tracePt t="220405" x="2520950" y="4699000"/>
          <p14:tracePt t="220438" x="2533650" y="4699000"/>
          <p14:tracePt t="220456" x="2540000" y="4692650"/>
          <p14:tracePt t="220472" x="2546350" y="4692650"/>
          <p14:tracePt t="220506" x="2552700" y="4692650"/>
          <p14:tracePt t="220522" x="2559050" y="4686300"/>
          <p14:tracePt t="220567" x="2565400" y="4686300"/>
          <p14:tracePt t="220608" x="2571750" y="4686300"/>
          <p14:tracePt t="220642" x="2578100" y="4686300"/>
          <p14:tracePt t="220662" x="2584450" y="4686300"/>
          <p14:tracePt t="220699" x="2590800" y="4679950"/>
          <p14:tracePt t="220747" x="2597150" y="4679950"/>
          <p14:tracePt t="220760" x="2597150" y="4673600"/>
          <p14:tracePt t="220778" x="2603500" y="4673600"/>
          <p14:tracePt t="220808" x="2609850" y="4673600"/>
          <p14:tracePt t="220835" x="2616200" y="4667250"/>
          <p14:tracePt t="220855" x="2622550" y="4667250"/>
          <p14:tracePt t="220877" x="2628900" y="4667250"/>
          <p14:tracePt t="220889" x="2635250" y="4667250"/>
          <p14:tracePt t="220905" x="2641600" y="4660900"/>
          <p14:tracePt t="220922" x="2654300" y="4660900"/>
          <p14:tracePt t="220939" x="2660650" y="4654550"/>
          <p14:tracePt t="220955" x="2673350" y="4654550"/>
          <p14:tracePt t="220972" x="2679700" y="4654550"/>
          <p14:tracePt t="220992" x="2686050" y="4648200"/>
          <p14:tracePt t="221006" x="2692400" y="4648200"/>
          <p14:tracePt t="221022" x="2698750" y="4648200"/>
          <p14:tracePt t="221056" x="2698750" y="4641850"/>
          <p14:tracePt t="221072" x="2705100" y="4641850"/>
          <p14:tracePt t="221143" x="2711450" y="4641850"/>
          <p14:tracePt t="221260" x="2711450" y="4635500"/>
          <p14:tracePt t="221449" x="2717800" y="4635500"/>
          <p14:tracePt t="221470" x="2717800" y="4629150"/>
          <p14:tracePt t="221494" x="2724150" y="4629150"/>
          <p14:tracePt t="221544" x="2730500" y="4629150"/>
          <p14:tracePt t="221548" x="2730500" y="4622800"/>
          <p14:tracePt t="221591" x="2736850" y="4622800"/>
          <p14:tracePt t="221628" x="2743200" y="4622800"/>
          <p14:tracePt t="221655" x="2743200" y="4616450"/>
          <p14:tracePt t="221660" x="2749550" y="4616450"/>
          <p14:tracePt t="221685" x="2755900" y="4616450"/>
          <p14:tracePt t="221698" x="2755900" y="4610100"/>
          <p14:tracePt t="221717" x="2762250" y="4610100"/>
          <p14:tracePt t="221740" x="2768600" y="4610100"/>
          <p14:tracePt t="221756" x="2774950" y="4603750"/>
          <p14:tracePt t="221772" x="2781300" y="4603750"/>
          <p14:tracePt t="221805" x="2787650" y="4603750"/>
          <p14:tracePt t="221839" x="2794000" y="4603750"/>
          <p14:tracePt t="221864" x="2794000" y="4597400"/>
          <p14:tracePt t="221895" x="2800350" y="4597400"/>
          <p14:tracePt t="221926" x="2800350" y="4591050"/>
          <p14:tracePt t="221956" x="2806700" y="4591050"/>
          <p14:tracePt t="221968" x="2806700" y="4584700"/>
          <p14:tracePt t="221982" x="2813050" y="4584700"/>
          <p14:tracePt t="221998" x="2819400" y="4578350"/>
          <p14:tracePt t="222017" x="2825750" y="4578350"/>
          <p14:tracePt t="222032" x="2863850" y="4572000"/>
          <p14:tracePt t="222041" x="2876550" y="4565650"/>
          <p14:tracePt t="222056" x="2914650" y="4559300"/>
          <p14:tracePt t="222072" x="2959100" y="4559300"/>
          <p14:tracePt t="222090" x="3009900" y="4546600"/>
          <p14:tracePt t="222108" x="3048000" y="4546600"/>
          <p14:tracePt t="222122" x="3124200" y="4533900"/>
          <p14:tracePt t="222141" x="3168650" y="4527550"/>
          <p14:tracePt t="222158" x="3225800" y="4521200"/>
          <p14:tracePt t="222175" x="3289300" y="4508500"/>
          <p14:tracePt t="222190" x="3327400" y="4502150"/>
          <p14:tracePt t="222208" x="3371850" y="4495800"/>
          <p14:tracePt t="222222" x="3416300" y="4489450"/>
          <p14:tracePt t="222239" x="3448050" y="4483100"/>
          <p14:tracePt t="222259" x="3473450" y="4476750"/>
          <p14:tracePt t="222272" x="3511550" y="4470400"/>
          <p14:tracePt t="222288" x="3543300" y="4464050"/>
          <p14:tracePt t="222309" x="3568700" y="4457700"/>
          <p14:tracePt t="222322" x="3587750" y="4451350"/>
          <p14:tracePt t="222339" x="3606800" y="4445000"/>
          <p14:tracePt t="222356" x="3619500" y="4438650"/>
          <p14:tracePt t="222372" x="3638550" y="4432300"/>
          <p14:tracePt t="222389" x="3657600" y="4432300"/>
          <p14:tracePt t="222407" x="3670300" y="4425950"/>
          <p14:tracePt t="222422" x="3683000" y="4425950"/>
          <p14:tracePt t="222439" x="3695700" y="4425950"/>
          <p14:tracePt t="222461" x="3708400" y="4425950"/>
          <p14:tracePt t="222472" x="3714750" y="4419600"/>
          <p14:tracePt t="222489" x="3721100" y="4419600"/>
          <p14:tracePt t="222509" x="3733800" y="4419600"/>
          <p14:tracePt t="222522" x="3740150" y="4419600"/>
          <p14:tracePt t="222557" x="3746500" y="4425950"/>
          <p14:tracePt t="222572" x="3752850" y="4425950"/>
          <p14:tracePt t="222589" x="3765550" y="4425950"/>
          <p14:tracePt t="222606" x="3771900" y="4425950"/>
          <p14:tracePt t="222625" x="3778250" y="4432300"/>
          <p14:tracePt t="222639" x="3790950" y="4438650"/>
          <p14:tracePt t="222655" x="3797300" y="4438650"/>
          <p14:tracePt t="222672" x="3803650" y="4438650"/>
          <p14:tracePt t="222689" x="3810000" y="4438650"/>
          <p14:tracePt t="222705" x="3816350" y="4438650"/>
          <p14:tracePt t="222727" x="3822700" y="4438650"/>
          <p14:tracePt t="222743" x="3829050" y="4438650"/>
          <p14:tracePt t="222764" x="3835400" y="4438650"/>
          <p14:tracePt t="222784" x="3841750" y="4438650"/>
          <p14:tracePt t="222796" x="3841750" y="4445000"/>
          <p14:tracePt t="222805" x="3848100" y="4445000"/>
          <p14:tracePt t="222825" x="3854450" y="4445000"/>
          <p14:tracePt t="222840" x="3860800" y="4445000"/>
          <p14:tracePt t="222855" x="3867150" y="4445000"/>
          <p14:tracePt t="222872" x="3873500" y="4445000"/>
          <p14:tracePt t="222890" x="3879850" y="4445000"/>
          <p14:tracePt t="222902" x="3886200" y="4445000"/>
          <p14:tracePt t="222905" x="3892550" y="4445000"/>
          <p14:tracePt t="222939" x="3898900" y="4445000"/>
          <p14:tracePt t="223079" x="3892550" y="4445000"/>
          <p14:tracePt t="223231" x="3886200" y="4445000"/>
          <p14:tracePt t="223325" x="3879850" y="4445000"/>
          <p14:tracePt t="223372" x="3873500" y="4445000"/>
          <p14:tracePt t="223412" x="3867150" y="4445000"/>
          <p14:tracePt t="223466" x="3860800" y="4445000"/>
          <p14:tracePt t="223528" x="3854450" y="4445000"/>
          <p14:tracePt t="223610" x="3848100" y="4445000"/>
          <p14:tracePt t="223668" x="3841750" y="4445000"/>
          <p14:tracePt t="223730" x="3835400" y="4445000"/>
          <p14:tracePt t="223765" x="3835400" y="4451350"/>
          <p14:tracePt t="223790" x="3829050" y="4451350"/>
          <p14:tracePt t="223876" x="3822700" y="4451350"/>
          <p14:tracePt t="223898" x="3822700" y="4457700"/>
          <p14:tracePt t="223927" x="3816350" y="4457700"/>
          <p14:tracePt t="223986" x="3810000" y="4457700"/>
          <p14:tracePt t="224002" x="3810000" y="4464050"/>
          <p14:tracePt t="224049" x="3803650" y="4464050"/>
          <p14:tracePt t="224109" x="3797300" y="4464050"/>
          <p14:tracePt t="224176" x="3790950" y="4464050"/>
          <p14:tracePt t="224243" x="3784600" y="4464050"/>
          <p14:tracePt t="224331" x="3784600" y="4457700"/>
          <p14:tracePt t="224479" x="3790950" y="4457700"/>
          <p14:tracePt t="224522" x="3797300" y="4457700"/>
          <p14:tracePt t="224539" x="3797300" y="4451350"/>
          <p14:tracePt t="224550" x="3803650" y="4451350"/>
          <p14:tracePt t="224556" x="3803650" y="4445000"/>
          <p14:tracePt t="224572" x="3810000" y="4438650"/>
          <p14:tracePt t="224590" x="3810000" y="4432300"/>
        </p14:tracePtLst>
      </p14:laserTraceLst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0561"/>
            <a:ext cx="10972800" cy="914400"/>
          </a:xfrm>
        </p:spPr>
        <p:txBody>
          <a:bodyPr>
            <a:noAutofit/>
          </a:bodyPr>
          <a:lstStyle/>
          <a:p>
            <a:r>
              <a:rPr lang="en-US" dirty="0"/>
              <a:t>Grammar with Synthesized + Inherited Attributes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844801" y="2895600"/>
            <a:ext cx="14478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/>
              <a:t>D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i="1" dirty="0">
                <a:sym typeface="Symbol" charset="2"/>
              </a:rPr>
              <a:t>T L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>
                <a:sym typeface="Symbol" charset="2"/>
              </a:rPr>
              <a:t>T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b="1" dirty="0" err="1">
                <a:sym typeface="Symbol" charset="2"/>
              </a:rPr>
              <a:t>int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>
                <a:sym typeface="Symbol" charset="2"/>
              </a:rPr>
              <a:t>T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i="1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real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>
                <a:sym typeface="Symbol" charset="2"/>
              </a:rPr>
              <a:t>L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i="1" dirty="0">
                <a:sym typeface="Symbol" charset="2"/>
              </a:rPr>
              <a:t>L</a:t>
            </a:r>
            <a:r>
              <a:rPr lang="en-US" sz="2400" baseline="-25000" dirty="0">
                <a:sym typeface="Symbol" charset="2"/>
              </a:rPr>
              <a:t>1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,</a:t>
            </a:r>
            <a:r>
              <a:rPr lang="en-US" sz="2400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id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>
                <a:sym typeface="Symbol" charset="2"/>
              </a:rPr>
              <a:t>L </a:t>
            </a:r>
            <a:r>
              <a:rPr lang="en-US" sz="2400" dirty="0">
                <a:sym typeface="Symbol" charset="2"/>
              </a:rPr>
              <a:t></a:t>
            </a:r>
            <a:r>
              <a:rPr lang="en-US" sz="2400" i="1" dirty="0">
                <a:sym typeface="Symbol" charset="2"/>
              </a:rPr>
              <a:t> </a:t>
            </a:r>
            <a:r>
              <a:rPr lang="en-US" sz="2400" b="1" dirty="0">
                <a:sym typeface="Symbol" charset="2"/>
              </a:rPr>
              <a:t>id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588001" y="2882900"/>
            <a:ext cx="44445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err="1"/>
              <a:t>L.</a:t>
            </a:r>
            <a:r>
              <a:rPr lang="en-US" sz="2400" dirty="0" err="1"/>
              <a:t>in</a:t>
            </a:r>
            <a:r>
              <a:rPr lang="en-US" sz="2400" i="1" dirty="0"/>
              <a:t> </a:t>
            </a:r>
            <a:r>
              <a:rPr lang="en-US" sz="2400" dirty="0"/>
              <a:t>:=</a:t>
            </a:r>
            <a:r>
              <a:rPr lang="en-US" sz="2400" i="1" dirty="0"/>
              <a:t> </a:t>
            </a:r>
            <a:r>
              <a:rPr lang="en-US" sz="2400" i="1" dirty="0" err="1"/>
              <a:t>T.</a:t>
            </a:r>
            <a:r>
              <a:rPr lang="en-US" sz="2400" dirty="0" err="1"/>
              <a:t>type</a:t>
            </a:r>
            <a:br>
              <a:rPr lang="en-US" sz="2400" dirty="0"/>
            </a:br>
            <a:r>
              <a:rPr lang="en-US" sz="2400" i="1" dirty="0" err="1"/>
              <a:t>T.</a:t>
            </a:r>
            <a:r>
              <a:rPr lang="en-US" sz="2400" dirty="0" err="1"/>
              <a:t>type</a:t>
            </a:r>
            <a:r>
              <a:rPr lang="en-US" sz="2400" i="1" dirty="0"/>
              <a:t> </a:t>
            </a:r>
            <a:r>
              <a:rPr lang="en-US" sz="2400" dirty="0"/>
              <a:t>:=</a:t>
            </a:r>
            <a:r>
              <a:rPr lang="en-US" sz="2400" i="1" dirty="0"/>
              <a:t> ‘</a:t>
            </a:r>
            <a:r>
              <a:rPr lang="en-US" sz="2400" dirty="0"/>
              <a:t>integer</a:t>
            </a:r>
            <a:r>
              <a:rPr lang="en-US" sz="2400" i="1" dirty="0"/>
              <a:t>’</a:t>
            </a:r>
            <a:br>
              <a:rPr lang="en-US" sz="2400" dirty="0"/>
            </a:br>
            <a:r>
              <a:rPr lang="en-US" sz="2400" i="1" dirty="0" err="1"/>
              <a:t>T.</a:t>
            </a:r>
            <a:r>
              <a:rPr lang="en-US" sz="2400" dirty="0" err="1"/>
              <a:t>type</a:t>
            </a:r>
            <a:r>
              <a:rPr lang="en-US" sz="2400" i="1" dirty="0"/>
              <a:t> </a:t>
            </a:r>
            <a:r>
              <a:rPr lang="en-US" sz="2400" dirty="0"/>
              <a:t>:=</a:t>
            </a:r>
            <a:r>
              <a:rPr lang="en-US" sz="2400" i="1" dirty="0"/>
              <a:t> ‘</a:t>
            </a:r>
            <a:r>
              <a:rPr lang="en-US" sz="2400" dirty="0"/>
              <a:t>real</a:t>
            </a:r>
            <a:r>
              <a:rPr lang="en-US" sz="2400" i="1" dirty="0"/>
              <a:t>’ </a:t>
            </a:r>
            <a:br>
              <a:rPr lang="en-US" sz="2400" dirty="0"/>
            </a:br>
            <a:r>
              <a:rPr lang="en-US" sz="2400" i="1" dirty="0"/>
              <a:t>L</a:t>
            </a:r>
            <a:r>
              <a:rPr lang="en-US" sz="2400" baseline="-25000" dirty="0"/>
              <a:t>1</a:t>
            </a:r>
            <a:r>
              <a:rPr lang="en-US" sz="2400" i="1" dirty="0"/>
              <a:t>.</a:t>
            </a:r>
            <a:r>
              <a:rPr lang="en-US" sz="2400" dirty="0"/>
              <a:t>in</a:t>
            </a:r>
            <a:r>
              <a:rPr lang="en-US" sz="2400" i="1" dirty="0"/>
              <a:t> </a:t>
            </a:r>
            <a:r>
              <a:rPr lang="en-US" sz="2400" dirty="0"/>
              <a:t>:=</a:t>
            </a:r>
            <a:r>
              <a:rPr lang="en-US" sz="2400" i="1" dirty="0"/>
              <a:t> </a:t>
            </a:r>
            <a:r>
              <a:rPr lang="en-US" sz="2400" i="1" dirty="0" err="1"/>
              <a:t>L.</a:t>
            </a:r>
            <a:r>
              <a:rPr lang="en-US" sz="2400" dirty="0" err="1"/>
              <a:t>in</a:t>
            </a:r>
            <a:r>
              <a:rPr lang="en-US" sz="2400" dirty="0"/>
              <a:t>; </a:t>
            </a:r>
            <a:r>
              <a:rPr lang="en-US" sz="2400" i="1" dirty="0" err="1"/>
              <a:t>addtype</a:t>
            </a:r>
            <a:r>
              <a:rPr lang="en-US" sz="2400" dirty="0"/>
              <a:t>(</a:t>
            </a:r>
            <a:r>
              <a:rPr lang="en-US" sz="2400" b="1" dirty="0" err="1"/>
              <a:t>id</a:t>
            </a:r>
            <a:r>
              <a:rPr lang="en-US" sz="2400" dirty="0" err="1"/>
              <a:t>.entry</a:t>
            </a:r>
            <a:r>
              <a:rPr lang="en-US" sz="2400" dirty="0"/>
              <a:t>, </a:t>
            </a:r>
            <a:r>
              <a:rPr lang="en-US" sz="2400" i="1" dirty="0" err="1"/>
              <a:t>L</a:t>
            </a:r>
            <a:r>
              <a:rPr lang="en-US" sz="2400" dirty="0" err="1"/>
              <a:t>.in</a:t>
            </a:r>
            <a:r>
              <a:rPr lang="en-US" sz="2400" dirty="0"/>
              <a:t>)</a:t>
            </a:r>
            <a:br>
              <a:rPr lang="en-US" sz="2400" dirty="0"/>
            </a:br>
            <a:r>
              <a:rPr lang="en-US" sz="2400" i="1" dirty="0" err="1"/>
              <a:t>addtype</a:t>
            </a:r>
            <a:r>
              <a:rPr lang="en-US" sz="2400" dirty="0"/>
              <a:t>(</a:t>
            </a:r>
            <a:r>
              <a:rPr lang="en-US" sz="2400" b="1" dirty="0" err="1"/>
              <a:t>id</a:t>
            </a:r>
            <a:r>
              <a:rPr lang="en-US" sz="2400" dirty="0" err="1"/>
              <a:t>.entry</a:t>
            </a:r>
            <a:r>
              <a:rPr lang="en-US" sz="2400" dirty="0"/>
              <a:t>, </a:t>
            </a:r>
            <a:r>
              <a:rPr lang="en-US" sz="2400" i="1" dirty="0" err="1"/>
              <a:t>L</a:t>
            </a:r>
            <a:r>
              <a:rPr lang="en-US" sz="2400" dirty="0" err="1"/>
              <a:t>.in</a:t>
            </a:r>
            <a:r>
              <a:rPr lang="en-US" sz="2400" dirty="0"/>
              <a:t>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844802" y="2362201"/>
            <a:ext cx="1558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Production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588002" y="2362201"/>
            <a:ext cx="19563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Semantic Rule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844801" y="4945302"/>
            <a:ext cx="393729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/>
              <a:t>Synthesized:	</a:t>
            </a:r>
            <a:r>
              <a:rPr lang="en-US" sz="2400" i="1" dirty="0" err="1"/>
              <a:t>T</a:t>
            </a:r>
            <a:r>
              <a:rPr lang="en-US" sz="2400" dirty="0" err="1"/>
              <a:t>.type</a:t>
            </a:r>
            <a:r>
              <a:rPr lang="en-US" sz="2400" dirty="0"/>
              <a:t>, </a:t>
            </a:r>
            <a:r>
              <a:rPr lang="en-US" sz="2400" b="1" dirty="0" err="1"/>
              <a:t>id</a:t>
            </a:r>
            <a:r>
              <a:rPr lang="en-US" sz="2400" dirty="0" err="1"/>
              <a:t>.entry</a:t>
            </a:r>
            <a:br>
              <a:rPr lang="en-US" sz="2400" dirty="0"/>
            </a:br>
            <a:r>
              <a:rPr lang="en-US" sz="2400" dirty="0"/>
              <a:t>Inherited:	</a:t>
            </a:r>
            <a:r>
              <a:rPr lang="en-US" sz="2400" i="1" dirty="0" err="1"/>
              <a:t>L</a:t>
            </a:r>
            <a:r>
              <a:rPr lang="en-US" sz="2400" dirty="0" err="1"/>
              <a:t>.in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327"/>
    </mc:Choice>
    <mc:Fallback xmlns="">
      <p:transition spd="slow" advTm="12327"/>
    </mc:Fallback>
  </mc:AlternateContent>
  <p:extLst>
    <p:ext uri="{3A86A75C-4F4B-4683-9AE1-C65F6400EC91}">
      <p14:laserTraceLst xmlns:p14="http://schemas.microsoft.com/office/powerpoint/2010/main">
        <p14:tracePtLst>
          <p14:tracePt t="3815" x="6540500" y="5016500"/>
          <p14:tracePt t="3823" x="6534150" y="5016500"/>
          <p14:tracePt t="3838" x="6483350" y="5029200"/>
          <p14:tracePt t="3842" x="6457950" y="5029200"/>
          <p14:tracePt t="3856" x="6413500" y="5041900"/>
          <p14:tracePt t="3890" x="6019800" y="5105400"/>
          <p14:tracePt t="3906" x="6013450" y="5105400"/>
          <p14:tracePt t="3925" x="6000750" y="5105400"/>
          <p14:tracePt t="3940" x="5943600" y="5105400"/>
          <p14:tracePt t="3956" x="5829300" y="5080000"/>
          <p14:tracePt t="3973" x="5791200" y="5016500"/>
          <p14:tracePt t="3991" x="5746750" y="4914900"/>
          <p14:tracePt t="4012" x="5740400" y="4806950"/>
          <p14:tracePt t="4025" x="5753100" y="4660900"/>
          <p14:tracePt t="4040" x="5778500" y="4527550"/>
          <p14:tracePt t="4041" x="5791200" y="4476750"/>
          <p14:tracePt t="4059" x="5861050" y="4273550"/>
          <p14:tracePt t="4076" x="5924550" y="4121150"/>
          <p14:tracePt t="4091" x="6038850" y="3860800"/>
          <p14:tracePt t="4113" x="6140450" y="3670300"/>
          <p14:tracePt t="4123" x="6235700" y="3492500"/>
          <p14:tracePt t="4140" x="6337300" y="3340100"/>
          <p14:tracePt t="4156" x="6400800" y="3251200"/>
          <p14:tracePt t="4173" x="6502400" y="3194050"/>
          <p14:tracePt t="4193" x="6546850" y="3181350"/>
          <p14:tracePt t="4207" x="6610350" y="3206750"/>
          <p14:tracePt t="4224" x="6642100" y="3282950"/>
          <p14:tracePt t="4244" x="6661150" y="3397250"/>
          <p14:tracePt t="4256" x="6654800" y="3536950"/>
          <p14:tracePt t="4276" x="6623050" y="3708400"/>
          <p14:tracePt t="4290" x="6578600" y="3905250"/>
          <p14:tracePt t="4325" x="6438900" y="4292600"/>
          <p14:tracePt t="4342" x="6356350" y="4470400"/>
          <p14:tracePt t="4363" x="6261100" y="4641850"/>
          <p14:tracePt t="4373" x="6153150" y="4794250"/>
          <p14:tracePt t="4391" x="6032500" y="4933950"/>
          <p14:tracePt t="4411" x="5911850" y="5054600"/>
          <p14:tracePt t="4423" x="5778500" y="5156200"/>
          <p14:tracePt t="4441" x="5689600" y="5219700"/>
          <p14:tracePt t="4459" x="5537200" y="5334000"/>
          <p14:tracePt t="4476" x="5429250" y="5422900"/>
          <p14:tracePt t="4492" x="5321300" y="5505450"/>
          <p14:tracePt t="4509" x="5187950" y="5594350"/>
          <p14:tracePt t="4527" x="5099050" y="5607050"/>
          <p14:tracePt t="4540" x="5048250" y="5600700"/>
          <p14:tracePt t="4557" x="4984750" y="5594350"/>
          <p14:tracePt t="4579" x="4908550" y="5568950"/>
          <p14:tracePt t="4590" x="4838700" y="5530850"/>
          <p14:tracePt t="4610" x="4787900" y="5499100"/>
          <p14:tracePt t="4628" x="4711700" y="5422900"/>
          <p14:tracePt t="4641" x="4654550" y="5365750"/>
          <p14:tracePt t="4657" x="4597400" y="5308600"/>
          <p14:tracePt t="4673" x="4540250" y="5245100"/>
          <p14:tracePt t="4690" x="4476750" y="5181600"/>
          <p14:tracePt t="4713" x="4419600" y="5124450"/>
          <p14:tracePt t="4723" x="4362450" y="5086350"/>
          <p14:tracePt t="4740" x="4279900" y="5054600"/>
          <p14:tracePt t="4756" x="4248150" y="5054600"/>
          <p14:tracePt t="4776" x="4222750" y="5048250"/>
          <p14:tracePt t="4790" x="4197350" y="5054600"/>
          <p14:tracePt t="4807" x="4184650" y="5067300"/>
          <p14:tracePt t="4829" x="4171950" y="5073650"/>
          <p14:tracePt t="4856" x="4184650" y="5073650"/>
          <p14:tracePt t="4875" x="4222750" y="5073650"/>
          <p14:tracePt t="4890" x="4286250" y="5080000"/>
          <p14:tracePt t="4907" x="4356100" y="5092700"/>
          <p14:tracePt t="4923" x="4419600" y="5092700"/>
          <p14:tracePt t="4940" x="4483100" y="5092700"/>
          <p14:tracePt t="4957" x="4572000" y="5086350"/>
          <p14:tracePt t="4977" x="4660900" y="5073650"/>
          <p14:tracePt t="4990" x="4749800" y="5060950"/>
          <p14:tracePt t="5006" x="4832350" y="5041900"/>
          <p14:tracePt t="5028" x="4914900" y="5035550"/>
          <p14:tracePt t="5040" x="5003800" y="5035550"/>
          <p14:tracePt t="5056" x="5092700" y="5035550"/>
          <p14:tracePt t="5077" x="5168900" y="5029200"/>
          <p14:tracePt t="5090" x="5251450" y="5029200"/>
          <p14:tracePt t="5106" x="5327650" y="5029200"/>
          <p14:tracePt t="5123" x="5410200" y="5035550"/>
          <p14:tracePt t="5141" x="5492750" y="5048250"/>
          <p14:tracePt t="5156" x="5575300" y="5067300"/>
          <p14:tracePt t="5173" x="5657850" y="5092700"/>
          <p14:tracePt t="5192" x="5734050" y="5124450"/>
          <p14:tracePt t="5206" x="5803900" y="5162550"/>
          <p14:tracePt t="5223" x="5873750" y="5194300"/>
          <p14:tracePt t="5240" x="5937250" y="5232400"/>
          <p14:tracePt t="5256" x="6000750" y="5264150"/>
          <p14:tracePt t="5273" x="6051550" y="5289550"/>
          <p14:tracePt t="5290" x="6096000" y="5314950"/>
          <p14:tracePt t="5307" x="6134100" y="5334000"/>
          <p14:tracePt t="5324" x="6172200" y="5346700"/>
          <p14:tracePt t="5344" x="6203950" y="5353050"/>
          <p14:tracePt t="5357" x="6223000" y="5359400"/>
          <p14:tracePt t="5373" x="6235700" y="5359400"/>
          <p14:tracePt t="5391" x="6242050" y="5365750"/>
          <p14:tracePt t="5408" x="6248400" y="5378450"/>
          <p14:tracePt t="5423" x="6242050" y="5384800"/>
          <p14:tracePt t="5442" x="6235700" y="5397500"/>
          <p14:tracePt t="5457" x="6229350" y="5403850"/>
          <p14:tracePt t="5473" x="6223000" y="5391150"/>
          <p14:tracePt t="5490" x="6216650" y="5372100"/>
          <p14:tracePt t="5508" x="6203950" y="5346700"/>
          <p14:tracePt t="5523" x="6197600" y="5327650"/>
          <p14:tracePt t="5541" x="6172200" y="5270500"/>
          <p14:tracePt t="5556" x="6140450" y="5219700"/>
          <p14:tracePt t="5574" x="6108700" y="5181600"/>
          <p14:tracePt t="5590" x="6070600" y="5143500"/>
          <p14:tracePt t="5607" x="6032500" y="5092700"/>
          <p14:tracePt t="5623" x="5981700" y="5035550"/>
          <p14:tracePt t="5642" x="5943600" y="4991100"/>
          <p14:tracePt t="5658" x="5899150" y="4953000"/>
          <p14:tracePt t="5675" x="5854700" y="4921250"/>
          <p14:tracePt t="5705" x="5746750" y="4889500"/>
          <p14:tracePt t="5710" x="5727700" y="4895850"/>
          <p14:tracePt t="5723" x="5676900" y="4902200"/>
          <p14:tracePt t="5740" x="5588000" y="4914900"/>
          <p14:tracePt t="5758" x="5486400" y="4933950"/>
          <p14:tracePt t="5773" x="5372100" y="4946650"/>
          <p14:tracePt t="5791" x="5251450" y="4953000"/>
          <p14:tracePt t="5806" x="5130800" y="4991100"/>
          <p14:tracePt t="5826" x="4965700" y="5067300"/>
          <p14:tracePt t="5842" x="4826000" y="5130800"/>
          <p14:tracePt t="5857" x="4718050" y="5175250"/>
          <p14:tracePt t="5875" x="4578350" y="5232400"/>
          <p14:tracePt t="5891" x="4438650" y="5289550"/>
          <p14:tracePt t="5894" x="4400550" y="5295900"/>
          <p14:tracePt t="5906" x="4305300" y="5334000"/>
          <p14:tracePt t="5923" x="4178300" y="5365750"/>
          <p14:tracePt t="5943" x="4057650" y="5384800"/>
          <p14:tracePt t="5959" x="3943350" y="5384800"/>
          <p14:tracePt t="5973" x="3841750" y="5372100"/>
          <p14:tracePt t="5992" x="3733800" y="5353050"/>
          <p14:tracePt t="6007" x="3683000" y="5340350"/>
          <p14:tracePt t="6023" x="3619500" y="5314950"/>
          <p14:tracePt t="6040" x="3562350" y="5295900"/>
          <p14:tracePt t="6057" x="3524250" y="5276850"/>
          <p14:tracePt t="6073" x="3505200" y="5264150"/>
          <p14:tracePt t="6094" x="3498850" y="5257800"/>
          <p14:tracePt t="6124" x="3517900" y="5257800"/>
          <p14:tracePt t="6140" x="3549650" y="5257800"/>
          <p14:tracePt t="6157" x="3594100" y="5264150"/>
          <p14:tracePt t="6175" x="3663950" y="5264150"/>
          <p14:tracePt t="6190" x="3752850" y="5276850"/>
          <p14:tracePt t="6208" x="3854450" y="5289550"/>
          <p14:tracePt t="6223" x="3968750" y="5308600"/>
          <p14:tracePt t="6241" x="4127500" y="5327650"/>
          <p14:tracePt t="6257" x="4254500" y="5340350"/>
          <p14:tracePt t="6276" x="4356100" y="5346700"/>
          <p14:tracePt t="6292" x="4514850" y="5359400"/>
          <p14:tracePt t="6306" x="4603750" y="5365750"/>
          <p14:tracePt t="6326" x="4724400" y="5372100"/>
          <p14:tracePt t="6341" x="4883150" y="5378450"/>
          <p14:tracePt t="6356" x="4978400" y="5378450"/>
          <p14:tracePt t="6377" x="5099050" y="5378450"/>
          <p14:tracePt t="6390" x="5200650" y="5378450"/>
          <p14:tracePt t="6407" x="5302250" y="5372100"/>
          <p14:tracePt t="6426" x="5359400" y="5372100"/>
          <p14:tracePt t="6441" x="5422900" y="5365750"/>
          <p14:tracePt t="6456" x="5454650" y="5365750"/>
          <p14:tracePt t="6473" x="5461000" y="5365750"/>
          <p14:tracePt t="6494" x="5480050" y="5365750"/>
          <p14:tracePt t="6506" x="5486400" y="5378450"/>
          <p14:tracePt t="6523" x="5480050" y="5384800"/>
          <p14:tracePt t="6541" x="5441950" y="5397500"/>
          <p14:tracePt t="6561" x="5327650" y="5403850"/>
          <p14:tracePt t="6581" x="5200650" y="5410200"/>
          <p14:tracePt t="6595" x="5060950" y="5416550"/>
          <p14:tracePt t="6607" x="4946650" y="5422900"/>
          <p14:tracePt t="6624" x="4787900" y="5441950"/>
          <p14:tracePt t="6644" x="4584700" y="5467350"/>
          <p14:tracePt t="6657" x="4464050" y="5473700"/>
          <p14:tracePt t="6673" x="4330700" y="5480050"/>
          <p14:tracePt t="6694" x="4171950" y="5480050"/>
          <p14:tracePt t="6706" x="4000500" y="5467350"/>
          <p14:tracePt t="6723" x="3835400" y="5435600"/>
          <p14:tracePt t="6743" x="3740150" y="5422900"/>
          <p14:tracePt t="6760" x="3619500" y="5403850"/>
          <p14:tracePt t="6773" x="3562350" y="5397500"/>
          <p14:tracePt t="6793" x="3543300" y="5391150"/>
          <p14:tracePt t="6809" x="3536950" y="5391150"/>
          <p14:tracePt t="6823" x="3556000" y="5397500"/>
          <p14:tracePt t="6846" x="3625850" y="5403850"/>
          <p14:tracePt t="6857" x="3784600" y="5441950"/>
          <p14:tracePt t="6873" x="3930650" y="5492750"/>
          <p14:tracePt t="6894" x="4044950" y="5537200"/>
          <p14:tracePt t="6906" x="4108450" y="5556250"/>
          <p14:tracePt t="6909" x="4127500" y="5562600"/>
          <p14:tracePt t="6923" x="4222750" y="5594350"/>
          <p14:tracePt t="6947" x="4298950" y="5619750"/>
          <p14:tracePt t="6960" x="4514850" y="5676900"/>
          <p14:tracePt t="6973" x="4616450" y="5695950"/>
          <p14:tracePt t="6991" x="4692650" y="5708650"/>
          <p14:tracePt t="7007" x="4768850" y="5715000"/>
          <p14:tracePt t="7023" x="4845050" y="5721350"/>
          <p14:tracePt t="7041" x="4921250" y="5721350"/>
          <p14:tracePt t="7057" x="4984750" y="5715000"/>
          <p14:tracePt t="7076" x="5035550" y="5689600"/>
          <p14:tracePt t="7098" x="5080000" y="5638800"/>
          <p14:tracePt t="7106" x="5118100" y="5588000"/>
          <p14:tracePt t="7123" x="5149850" y="5524500"/>
          <p14:tracePt t="7142" x="5181600" y="5467350"/>
          <p14:tracePt t="7158" x="5213350" y="5410200"/>
          <p14:tracePt t="7173" x="5245100" y="5346700"/>
          <p14:tracePt t="7191" x="5276850" y="5283200"/>
          <p14:tracePt t="7209" x="5321300" y="5219700"/>
          <p14:tracePt t="7223" x="5378450" y="5162550"/>
          <p14:tracePt t="7240" x="5441950" y="5118100"/>
          <p14:tracePt t="7260" x="5518150" y="5080000"/>
          <p14:tracePt t="7273" x="5607050" y="5054600"/>
          <p14:tracePt t="7290" x="5708650" y="5035550"/>
          <p14:tracePt t="7311" x="5822950" y="5029200"/>
          <p14:tracePt t="7323" x="5943600" y="5022850"/>
          <p14:tracePt t="7340" x="6070600" y="5022850"/>
          <p14:tracePt t="7357" x="6203950" y="5048250"/>
          <p14:tracePt t="7373" x="6343650" y="5130800"/>
          <p14:tracePt t="7390" x="6483350" y="5232400"/>
          <p14:tracePt t="7410" x="6623050" y="5346700"/>
          <p14:tracePt t="7424" x="6743700" y="5454650"/>
          <p14:tracePt t="7440" x="6826250" y="5524500"/>
          <p14:tracePt t="7456" x="6927850" y="5613400"/>
          <p14:tracePt t="7473" x="6991350" y="5657850"/>
          <p14:tracePt t="7490" x="7054850" y="5683250"/>
          <p14:tracePt t="7507" x="7105650" y="5695950"/>
          <p14:tracePt t="7523" x="7143750" y="5702300"/>
          <p14:tracePt t="7540" x="7181850" y="5664200"/>
          <p14:tracePt t="7558" x="7194550" y="5638800"/>
          <p14:tracePt t="7755" x="7918450" y="3365500"/>
          <p14:tracePt t="7760" x="7918450" y="3371850"/>
          <p14:tracePt t="7774" x="7912100" y="3371850"/>
          <p14:tracePt t="7791" x="7905750" y="3378200"/>
          <p14:tracePt t="7957" x="7321550" y="4000500"/>
          <p14:tracePt t="7968" x="7327900" y="4000500"/>
          <p14:tracePt t="7985" x="7340600" y="4013200"/>
          <p14:tracePt t="7990" x="7353300" y="4013200"/>
          <p14:tracePt t="8007" x="7416800" y="4064000"/>
          <p14:tracePt t="8023" x="7499350" y="4140200"/>
          <p14:tracePt t="8040" x="7588250" y="4241800"/>
          <p14:tracePt t="8057" x="7683500" y="4362450"/>
          <p14:tracePt t="8073" x="7766050" y="4483100"/>
          <p14:tracePt t="8090" x="7835900" y="4603750"/>
          <p14:tracePt t="8110" x="7880350" y="4699000"/>
          <p14:tracePt t="8123" x="7905750" y="4781550"/>
          <p14:tracePt t="8140" x="7918450" y="4851400"/>
          <p14:tracePt t="8158" x="7931150" y="4914900"/>
          <p14:tracePt t="8178" x="7931150" y="4978400"/>
          <p14:tracePt t="8190" x="7931150" y="5003800"/>
          <p14:tracePt t="8207" x="7893050" y="5041900"/>
          <p14:tracePt t="8223" x="7835900" y="5080000"/>
          <p14:tracePt t="8241" x="7759700" y="5124450"/>
          <p14:tracePt t="8257" x="7689850" y="5168900"/>
          <p14:tracePt t="8273" x="7645400" y="5194300"/>
          <p14:tracePt t="8306" x="7321550" y="5441950"/>
          <p14:tracePt t="8323" x="7315200" y="5448300"/>
          <p14:tracePt t="8341" x="7283450" y="5467350"/>
          <p14:tracePt t="8357" x="7219950" y="5530850"/>
          <p14:tracePt t="8373" x="7143750" y="5607050"/>
          <p14:tracePt t="8391" x="7086600" y="5689600"/>
          <p14:tracePt t="8407" x="7035800" y="5759450"/>
          <p14:tracePt t="8427" x="6997700" y="5810250"/>
          <p14:tracePt t="8440" x="6965950" y="5873750"/>
          <p14:tracePt t="8457" x="6953250" y="5911850"/>
          <p14:tracePt t="8477" x="6946900" y="5943600"/>
          <p14:tracePt t="8490" x="6940550" y="5962650"/>
          <p14:tracePt t="8506" x="6946900" y="5975350"/>
          <p14:tracePt t="8524" x="6972300" y="5981700"/>
          <p14:tracePt t="8546" x="7010400" y="5981700"/>
          <p14:tracePt t="8557" x="7073900" y="5949950"/>
          <p14:tracePt t="8573" x="7169150" y="5880100"/>
          <p14:tracePt t="8590" x="7270750" y="5797550"/>
          <p14:tracePt t="8607" x="7385050" y="5721350"/>
          <p14:tracePt t="8625" x="7499350" y="5664200"/>
          <p14:tracePt t="8641" x="7600950" y="5626100"/>
          <p14:tracePt t="8657" x="7696200" y="5613400"/>
          <p14:tracePt t="8673" x="7778750" y="5607050"/>
          <p14:tracePt t="8690" x="7842250" y="5607050"/>
          <p14:tracePt t="8707" x="7893050" y="5651500"/>
          <p14:tracePt t="8724" x="7924800" y="5740400"/>
          <p14:tracePt t="8740" x="7943850" y="5791200"/>
          <p14:tracePt t="8757" x="7956550" y="5854700"/>
          <p14:tracePt t="8775" x="7975600" y="5918200"/>
          <p14:tracePt t="8790" x="7981950" y="5943600"/>
          <p14:tracePt t="8808" x="7994650" y="5975350"/>
          <p14:tracePt t="8825" x="8007350" y="6007100"/>
          <p14:tracePt t="8842" x="8020050" y="6032500"/>
          <p14:tracePt t="8858" x="8026400" y="6038850"/>
          <p14:tracePt t="8874" x="8039100" y="6057900"/>
          <p14:tracePt t="8893" x="8045450" y="6064250"/>
          <p14:tracePt t="8901" x="8051800" y="6070600"/>
          <p14:tracePt t="8924" x="8064500" y="6070600"/>
          <p14:tracePt t="8941" x="8070850" y="6064250"/>
          <p14:tracePt t="8957" x="8077200" y="6057900"/>
          <p14:tracePt t="8975" x="8083550" y="6045200"/>
          <p14:tracePt t="8991" x="8083550" y="6026150"/>
          <p14:tracePt t="9008" x="8083550" y="6007100"/>
          <p14:tracePt t="9023" x="8083550" y="5969000"/>
          <p14:tracePt t="9040" x="8077200" y="5962650"/>
          <p14:tracePt t="9073" x="7912100" y="5721350"/>
          <p14:tracePt t="9090" x="7905750" y="5721350"/>
          <p14:tracePt t="11538" x="558800" y="6489700"/>
          <p14:tracePt t="11545" x="552450" y="6483350"/>
          <p14:tracePt t="11558" x="527050" y="6477000"/>
          <p14:tracePt t="11573" x="508000" y="6464300"/>
          <p14:tracePt t="11590" x="495300" y="6457950"/>
          <p14:tracePt t="11607" x="482600" y="6451600"/>
          <p14:tracePt t="11629" x="476250" y="6451600"/>
          <p14:tracePt t="11640" x="469900" y="6457950"/>
          <p14:tracePt t="11657" x="463550" y="6464300"/>
          <p14:tracePt t="11676" x="450850" y="6477000"/>
        </p14:tracePtLst>
      </p14:laserTraceLst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510118" y="4413"/>
            <a:ext cx="10972800" cy="1143000"/>
          </a:xfrm>
        </p:spPr>
        <p:txBody>
          <a:bodyPr/>
          <a:lstStyle/>
          <a:p>
            <a:pPr eaLnBrk="1" hangingPunct="1"/>
            <a:r>
              <a:rPr lang="en-US" dirty="0"/>
              <a:t>Annotated Parse Tree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383618" y="2743201"/>
            <a:ext cx="13680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E.</a:t>
            </a:r>
            <a:r>
              <a:rPr lang="en-US" sz="2400"/>
              <a:t>val</a:t>
            </a:r>
            <a:r>
              <a:rPr lang="en-US" sz="2400" i="1"/>
              <a:t> </a:t>
            </a:r>
            <a:r>
              <a:rPr lang="en-US" sz="2400"/>
              <a:t>= </a:t>
            </a:r>
            <a:r>
              <a:rPr lang="en-US" sz="2400" i="1"/>
              <a:t>16</a:t>
            </a:r>
            <a:endParaRPr lang="en-US" sz="2400"/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6096001" y="3505201"/>
            <a:ext cx="11821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T.</a:t>
            </a:r>
            <a:r>
              <a:rPr lang="en-US" sz="2400"/>
              <a:t>val = </a:t>
            </a:r>
            <a:r>
              <a:rPr lang="en-US" sz="2400" i="1"/>
              <a:t>2</a:t>
            </a:r>
            <a:endParaRPr lang="en-US" sz="2400"/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945217" y="6324601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9</a:t>
            </a:r>
            <a:endParaRPr lang="en-US" sz="2400"/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3164419" y="6324601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+</a:t>
            </a:r>
            <a:endParaRPr lang="en-US" sz="2400"/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4180417" y="6324601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5</a:t>
            </a:r>
            <a:endParaRPr lang="en-US" sz="2400"/>
          </a:p>
        </p:txBody>
      </p:sp>
      <p:sp>
        <p:nvSpPr>
          <p:cNvPr id="7177" name="Text Box 8"/>
          <p:cNvSpPr txBox="1">
            <a:spLocks noChangeArrowheads="1"/>
          </p:cNvSpPr>
          <p:nvPr/>
        </p:nvSpPr>
        <p:spPr bwMode="auto">
          <a:xfrm>
            <a:off x="5298019" y="6324601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+</a:t>
            </a:r>
            <a:endParaRPr lang="en-US" sz="2400"/>
          </a:p>
        </p:txBody>
      </p:sp>
      <p:sp>
        <p:nvSpPr>
          <p:cNvPr id="7178" name="Text Box 9"/>
          <p:cNvSpPr txBox="1">
            <a:spLocks noChangeArrowheads="1"/>
          </p:cNvSpPr>
          <p:nvPr/>
        </p:nvSpPr>
        <p:spPr bwMode="auto">
          <a:xfrm>
            <a:off x="6415617" y="6324601"/>
            <a:ext cx="3401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2</a:t>
            </a:r>
            <a:endParaRPr lang="en-US" sz="2400"/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2351618" y="3505201"/>
            <a:ext cx="136800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E.</a:t>
            </a:r>
            <a:r>
              <a:rPr lang="en-US" sz="2400"/>
              <a:t>val</a:t>
            </a:r>
            <a:r>
              <a:rPr lang="en-US" sz="2400" i="1"/>
              <a:t> </a:t>
            </a:r>
            <a:r>
              <a:rPr lang="en-US" sz="2400"/>
              <a:t>= </a:t>
            </a:r>
            <a:r>
              <a:rPr lang="en-US" sz="2400" i="1"/>
              <a:t>14</a:t>
            </a:r>
            <a:endParaRPr lang="en-US" sz="2400"/>
          </a:p>
        </p:txBody>
      </p:sp>
      <p:sp>
        <p:nvSpPr>
          <p:cNvPr id="7180" name="Text Box 11"/>
          <p:cNvSpPr txBox="1">
            <a:spLocks noChangeArrowheads="1"/>
          </p:cNvSpPr>
          <p:nvPr/>
        </p:nvSpPr>
        <p:spPr bwMode="auto">
          <a:xfrm>
            <a:off x="1132418" y="4267201"/>
            <a:ext cx="121251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E.</a:t>
            </a:r>
            <a:r>
              <a:rPr lang="en-US" sz="2400"/>
              <a:t>val</a:t>
            </a:r>
            <a:r>
              <a:rPr lang="en-US" sz="2400" i="1"/>
              <a:t> </a:t>
            </a:r>
            <a:r>
              <a:rPr lang="en-US" sz="2400"/>
              <a:t>= </a:t>
            </a:r>
            <a:r>
              <a:rPr lang="en-US" sz="2400" i="1"/>
              <a:t>9</a:t>
            </a:r>
            <a:endParaRPr lang="en-US" sz="2400"/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3570819" y="4267201"/>
            <a:ext cx="11821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T.</a:t>
            </a:r>
            <a:r>
              <a:rPr lang="en-US" sz="2400"/>
              <a:t>val</a:t>
            </a:r>
            <a:r>
              <a:rPr lang="en-US" sz="2400" i="1"/>
              <a:t> </a:t>
            </a:r>
            <a:r>
              <a:rPr lang="en-US" sz="2400"/>
              <a:t>= </a:t>
            </a:r>
            <a:r>
              <a:rPr lang="en-US" sz="2400" i="1"/>
              <a:t>5</a:t>
            </a:r>
            <a:endParaRPr lang="en-US" sz="2400"/>
          </a:p>
        </p:txBody>
      </p:sp>
      <p:sp>
        <p:nvSpPr>
          <p:cNvPr id="7182" name="Text Box 13"/>
          <p:cNvSpPr txBox="1">
            <a:spLocks noChangeArrowheads="1"/>
          </p:cNvSpPr>
          <p:nvPr/>
        </p:nvSpPr>
        <p:spPr bwMode="auto">
          <a:xfrm>
            <a:off x="1132418" y="5638801"/>
            <a:ext cx="11746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F.</a:t>
            </a:r>
            <a:r>
              <a:rPr lang="en-US" sz="2400"/>
              <a:t>val = </a:t>
            </a:r>
            <a:r>
              <a:rPr lang="en-US" sz="2400" i="1"/>
              <a:t>9</a:t>
            </a:r>
            <a:endParaRPr lang="en-US" sz="2400"/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 flipH="1">
            <a:off x="3570817" y="3124200"/>
            <a:ext cx="172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 flipH="1">
            <a:off x="2351617" y="3886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 flipH="1">
            <a:off x="3352800" y="3886200"/>
            <a:ext cx="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>
            <a:off x="3469217" y="38862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 flipH="1">
            <a:off x="5486400" y="312420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5704417" y="3124200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6618817" y="4572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>
            <a:off x="2148417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91" name="Line 22"/>
          <p:cNvSpPr>
            <a:spLocks noChangeShapeType="1"/>
          </p:cNvSpPr>
          <p:nvPr/>
        </p:nvSpPr>
        <p:spPr bwMode="auto">
          <a:xfrm>
            <a:off x="2148417" y="6019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>
            <a:off x="4383617" y="53340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94" name="Line 26"/>
          <p:cNvSpPr>
            <a:spLocks noChangeShapeType="1"/>
          </p:cNvSpPr>
          <p:nvPr/>
        </p:nvSpPr>
        <p:spPr bwMode="auto">
          <a:xfrm flipH="1">
            <a:off x="5602817" y="2362200"/>
            <a:ext cx="172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7162800" y="1981201"/>
            <a:ext cx="31451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L</a:t>
            </a:r>
            <a:endParaRPr lang="en-US" sz="2400"/>
          </a:p>
        </p:txBody>
      </p:sp>
      <p:sp>
        <p:nvSpPr>
          <p:cNvPr id="7196" name="Line 28"/>
          <p:cNvSpPr>
            <a:spLocks noChangeShapeType="1"/>
          </p:cNvSpPr>
          <p:nvPr/>
        </p:nvSpPr>
        <p:spPr bwMode="auto">
          <a:xfrm flipH="1">
            <a:off x="8229600" y="27432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7975601" y="6324601"/>
            <a:ext cx="3497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n</a:t>
            </a:r>
            <a:endParaRPr lang="en-US" sz="2400"/>
          </a:p>
        </p:txBody>
      </p:sp>
      <p:sp>
        <p:nvSpPr>
          <p:cNvPr id="7198" name="Line 30"/>
          <p:cNvSpPr>
            <a:spLocks noChangeShapeType="1"/>
          </p:cNvSpPr>
          <p:nvPr/>
        </p:nvSpPr>
        <p:spPr bwMode="auto">
          <a:xfrm>
            <a:off x="7431617" y="2362200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199" name="Text Box 32"/>
          <p:cNvSpPr txBox="1">
            <a:spLocks noChangeArrowheads="1"/>
          </p:cNvSpPr>
          <p:nvPr/>
        </p:nvSpPr>
        <p:spPr bwMode="auto">
          <a:xfrm>
            <a:off x="1117601" y="4953001"/>
            <a:ext cx="11821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T.</a:t>
            </a:r>
            <a:r>
              <a:rPr lang="en-US" sz="2400"/>
              <a:t>val = </a:t>
            </a:r>
            <a:r>
              <a:rPr lang="en-US" sz="2400" i="1"/>
              <a:t>9</a:t>
            </a:r>
            <a:endParaRPr lang="en-US" sz="2400"/>
          </a:p>
        </p:txBody>
      </p:sp>
      <p:sp>
        <p:nvSpPr>
          <p:cNvPr id="7200" name="Line 33"/>
          <p:cNvSpPr>
            <a:spLocks noChangeShapeType="1"/>
          </p:cNvSpPr>
          <p:nvPr/>
        </p:nvSpPr>
        <p:spPr bwMode="auto">
          <a:xfrm>
            <a:off x="2133600" y="5334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201" name="Text Box 34"/>
          <p:cNvSpPr txBox="1">
            <a:spLocks noChangeArrowheads="1"/>
          </p:cNvSpPr>
          <p:nvPr/>
        </p:nvSpPr>
        <p:spPr bwMode="auto">
          <a:xfrm>
            <a:off x="3532718" y="4953001"/>
            <a:ext cx="11746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F.</a:t>
            </a:r>
            <a:r>
              <a:rPr lang="en-US" sz="2400"/>
              <a:t>val = </a:t>
            </a:r>
            <a:r>
              <a:rPr lang="en-US" sz="2400" i="1"/>
              <a:t>5</a:t>
            </a:r>
            <a:endParaRPr lang="en-US" sz="2400"/>
          </a:p>
        </p:txBody>
      </p:sp>
      <p:sp>
        <p:nvSpPr>
          <p:cNvPr id="7202" name="Line 35"/>
          <p:cNvSpPr>
            <a:spLocks noChangeShapeType="1"/>
          </p:cNvSpPr>
          <p:nvPr/>
        </p:nvSpPr>
        <p:spPr bwMode="auto">
          <a:xfrm>
            <a:off x="4368800" y="4648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203" name="Text Box 36"/>
          <p:cNvSpPr txBox="1">
            <a:spLocks noChangeArrowheads="1"/>
          </p:cNvSpPr>
          <p:nvPr/>
        </p:nvSpPr>
        <p:spPr bwMode="auto">
          <a:xfrm>
            <a:off x="5996518" y="4191001"/>
            <a:ext cx="117461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F.</a:t>
            </a:r>
            <a:r>
              <a:rPr lang="en-US" sz="2400"/>
              <a:t>val = </a:t>
            </a:r>
            <a:r>
              <a:rPr lang="en-US" sz="2400" i="1"/>
              <a:t>2</a:t>
            </a:r>
            <a:endParaRPr lang="en-US" sz="2400"/>
          </a:p>
        </p:txBody>
      </p:sp>
      <p:sp>
        <p:nvSpPr>
          <p:cNvPr id="7204" name="Line 37"/>
          <p:cNvSpPr>
            <a:spLocks noChangeShapeType="1"/>
          </p:cNvSpPr>
          <p:nvPr/>
        </p:nvSpPr>
        <p:spPr bwMode="auto">
          <a:xfrm>
            <a:off x="66040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9298656E-1D94-44DF-B974-99544EC0B90E}"/>
              </a:ext>
            </a:extLst>
          </p:cNvPr>
          <p:cNvSpPr txBox="1">
            <a:spLocks noChangeArrowheads="1"/>
          </p:cNvSpPr>
          <p:nvPr/>
        </p:nvSpPr>
        <p:spPr>
          <a:xfrm>
            <a:off x="709082" y="1038869"/>
            <a:ext cx="10464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Parse tree showing the attribute values at each node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796DB9-9D63-99A2-E6D1-2055441D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244" y="775810"/>
            <a:ext cx="2729389" cy="545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01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425"/>
    </mc:Choice>
    <mc:Fallback xmlns="">
      <p:transition spd="slow" advTm="1344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7513" x="2686050" y="6838950"/>
          <p14:tracePt t="7913" x="2393950" y="6851650"/>
          <p14:tracePt t="7924" x="2393950" y="6845300"/>
          <p14:tracePt t="7927" x="2393950" y="6838950"/>
          <p14:tracePt t="7934" x="2393950" y="6826250"/>
          <p14:tracePt t="7951" x="2393950" y="6813550"/>
          <p14:tracePt t="7967" x="2406650" y="6743700"/>
          <p14:tracePt t="7984" x="2451100" y="6686550"/>
          <p14:tracePt t="8000" x="2495550" y="6648450"/>
          <p14:tracePt t="8019" x="2527300" y="6629400"/>
          <p14:tracePt t="8037" x="2546350" y="6616700"/>
          <p14:tracePt t="8050" x="2565400" y="6610350"/>
          <p14:tracePt t="8085" x="2584450" y="6623050"/>
          <p14:tracePt t="8100" x="2584450" y="6629400"/>
          <p14:tracePt t="8118" x="2590800" y="6642100"/>
          <p14:tracePt t="8134" x="2590800" y="6673850"/>
          <p14:tracePt t="8150" x="2597150" y="6692900"/>
          <p14:tracePt t="8169" x="2590800" y="6705600"/>
          <p14:tracePt t="8186" x="2578100" y="6724650"/>
          <p14:tracePt t="8200" x="2559050" y="6737350"/>
          <p14:tracePt t="8217" x="2533650" y="6743700"/>
          <p14:tracePt t="8236" x="2501900" y="6750050"/>
          <p14:tracePt t="8246" x="2457450" y="6750050"/>
          <p14:tracePt t="8255" x="2438400" y="6750050"/>
          <p14:tracePt t="8259" x="2419350" y="6750050"/>
          <p14:tracePt t="8267" x="2413000" y="6750050"/>
          <p14:tracePt t="8284" x="2393950" y="6750050"/>
          <p14:tracePt t="8300" x="2368550" y="6743700"/>
          <p14:tracePt t="8317" x="2349500" y="6737350"/>
          <p14:tracePt t="8334" x="2330450" y="6724650"/>
          <p14:tracePt t="8350" x="2317750" y="6711950"/>
          <p14:tracePt t="8367" x="2305050" y="6699250"/>
          <p14:tracePt t="8384" x="2292350" y="6680200"/>
          <p14:tracePt t="8386" x="2279650" y="6667500"/>
          <p14:tracePt t="8417" x="2273300" y="6654800"/>
          <p14:tracePt t="8437" x="2266950" y="6642100"/>
          <p14:tracePt t="8453" x="2260600" y="6635750"/>
          <p14:tracePt t="8467" x="2260600" y="6629400"/>
          <p14:tracePt t="8484" x="2260600" y="6623050"/>
          <p14:tracePt t="8517" x="2260600" y="6616700"/>
          <p14:tracePt t="8537" x="2260600" y="6610350"/>
          <p14:tracePt t="8550" x="2266950" y="6610350"/>
          <p14:tracePt t="8585" x="2273300" y="6616700"/>
          <p14:tracePt t="8600" x="2279650" y="6616700"/>
          <p14:tracePt t="8617" x="2286000" y="6629400"/>
          <p14:tracePt t="8636" x="2286000" y="6635750"/>
          <p14:tracePt t="8650" x="2292350" y="6642100"/>
          <p14:tracePt t="8687" x="2298700" y="6642100"/>
          <p14:tracePt t="8700" x="2305050" y="6642100"/>
          <p14:tracePt t="8717" x="2317750" y="6642100"/>
          <p14:tracePt t="8736" x="2343150" y="6642100"/>
          <p14:tracePt t="8752" x="2368550" y="6642100"/>
          <p14:tracePt t="8760" x="2393950" y="6642100"/>
          <p14:tracePt t="8767" x="2406650" y="6635750"/>
          <p14:tracePt t="8786" x="2413000" y="6635750"/>
          <p14:tracePt t="8801" x="2432050" y="6629400"/>
          <p14:tracePt t="8817" x="2444750" y="6629400"/>
          <p14:tracePt t="8835" x="2457450" y="6629400"/>
          <p14:tracePt t="8851" x="2476500" y="6623050"/>
          <p14:tracePt t="8867" x="2489200" y="6623050"/>
          <p14:tracePt t="8884" x="2508250" y="6616700"/>
          <p14:tracePt t="8900" x="2520950" y="6616700"/>
          <p14:tracePt t="8917" x="2527300" y="6616700"/>
          <p14:tracePt t="8935" x="2540000" y="6610350"/>
          <p14:tracePt t="8951" x="2552700" y="6610350"/>
          <p14:tracePt t="8983" x="2559050" y="6604000"/>
          <p14:tracePt t="9000" x="2565400" y="6604000"/>
          <p14:tracePt t="9017" x="2571750" y="6597650"/>
          <p14:tracePt t="9051" x="2571750" y="6591300"/>
          <p14:tracePt t="9067" x="2565400" y="6584950"/>
          <p14:tracePt t="9084" x="2559050" y="6584950"/>
          <p14:tracePt t="9102" x="2552700" y="6584950"/>
          <p14:tracePt t="9117" x="2546350" y="6584950"/>
          <p14:tracePt t="9118" x="2520950" y="6578600"/>
          <p14:tracePt t="9135" x="2514600" y="6578600"/>
          <p14:tracePt t="9151" x="2489200" y="6578600"/>
          <p14:tracePt t="9167" x="2470150" y="6578600"/>
          <p14:tracePt t="9184" x="2438400" y="6572250"/>
          <p14:tracePt t="9201" x="2413000" y="6572250"/>
          <p14:tracePt t="9218" x="2387600" y="6565900"/>
          <p14:tracePt t="9223" x="2362200" y="6565900"/>
          <p14:tracePt t="9228" x="2349500" y="6565900"/>
          <p14:tracePt t="9233" x="2343150" y="6565900"/>
          <p14:tracePt t="9251" x="2336800" y="6565900"/>
          <p14:tracePt t="9258" x="2311400" y="6565900"/>
          <p14:tracePt t="9284" x="2279650" y="6565900"/>
          <p14:tracePt t="9301" x="2241550" y="6572250"/>
          <p14:tracePt t="9318" x="2216150" y="6572250"/>
          <p14:tracePt t="9334" x="2184400" y="6578600"/>
          <p14:tracePt t="9351" x="2165350" y="6584950"/>
          <p14:tracePt t="9367" x="2139950" y="6597650"/>
          <p14:tracePt t="9383" x="2133600" y="6597650"/>
          <p14:tracePt t="9400" x="2120900" y="6597650"/>
          <p14:tracePt t="9417" x="2114550" y="6597650"/>
          <p14:tracePt t="9434" x="2108200" y="6597650"/>
          <p14:tracePt t="9451" x="2101850" y="6597650"/>
          <p14:tracePt t="9467" x="2095500" y="6597650"/>
          <p14:tracePt t="9483" x="2089150" y="6604000"/>
          <p14:tracePt t="9518" x="2089150" y="6610350"/>
          <p14:tracePt t="9534" x="2089150" y="6616700"/>
          <p14:tracePt t="9567" x="2089150" y="6623050"/>
          <p14:tracePt t="9584" x="2089150" y="6629400"/>
          <p14:tracePt t="9601" x="2089150" y="6635750"/>
          <p14:tracePt t="9617" x="2095500" y="6635750"/>
          <p14:tracePt t="9651" x="2114550" y="6635750"/>
          <p14:tracePt t="9667" x="2159000" y="6635750"/>
          <p14:tracePt t="9684" x="2197100" y="6635750"/>
          <p14:tracePt t="9700" x="2247900" y="6635750"/>
          <p14:tracePt t="9718" x="2311400" y="6635750"/>
          <p14:tracePt t="9734" x="2368550" y="6635750"/>
          <p14:tracePt t="9751" x="2406650" y="6629400"/>
          <p14:tracePt t="9767" x="2482850" y="6629400"/>
          <p14:tracePt t="9771" x="2527300" y="6629400"/>
          <p14:tracePt t="9800" x="2590800" y="6629400"/>
          <p14:tracePt t="9804" x="2667000" y="6629400"/>
          <p14:tracePt t="9818" x="2686050" y="6635750"/>
          <p14:tracePt t="9834" x="2730500" y="6635750"/>
          <p14:tracePt t="9851" x="2768600" y="6635750"/>
          <p14:tracePt t="9868" x="2870200" y="6648450"/>
          <p14:tracePt t="9884" x="2901950" y="6648450"/>
          <p14:tracePt t="9884" x="2946400" y="6648450"/>
          <p14:tracePt t="9919" x="3009900" y="6654800"/>
          <p14:tracePt t="9929" x="3098800" y="6654800"/>
          <p14:tracePt t="9934" x="3111500" y="6654800"/>
          <p14:tracePt t="9950" x="3124200" y="6654800"/>
          <p14:tracePt t="9952" x="3181350" y="6654800"/>
          <p14:tracePt t="9968" x="3200400" y="6654800"/>
          <p14:tracePt t="9985" x="3263900" y="6654800"/>
          <p14:tracePt t="10000" x="3340100" y="6661150"/>
          <p14:tracePt t="10002" x="3397250" y="6661150"/>
          <p14:tracePt t="10019" x="3416300" y="6661150"/>
          <p14:tracePt t="10034" x="3575050" y="6661150"/>
          <p14:tracePt t="10054" x="3663950" y="6661150"/>
          <p14:tracePt t="10067" x="3689350" y="6661150"/>
          <p14:tracePt t="10084" x="3759200" y="6661150"/>
          <p14:tracePt t="10101" x="3848100" y="6661150"/>
          <p14:tracePt t="10117" x="3962400" y="6654800"/>
          <p14:tracePt t="10134" x="4044950" y="6648450"/>
          <p14:tracePt t="10151" x="4140200" y="6642100"/>
          <p14:tracePt t="10168" x="4273550" y="6629400"/>
          <p14:tracePt t="10184" x="4318000" y="6629400"/>
          <p14:tracePt t="10185" x="4406900" y="6623050"/>
          <p14:tracePt t="10220" x="4476750" y="6616700"/>
          <p14:tracePt t="10226" x="4597400" y="6604000"/>
          <p14:tracePt t="10237" x="4622800" y="6604000"/>
          <p14:tracePt t="10250" x="4699000" y="6597650"/>
          <p14:tracePt t="10269" x="4787900" y="6591300"/>
          <p14:tracePt t="10278" x="4933950" y="6584950"/>
          <p14:tracePt t="10285" x="4997450" y="6578600"/>
          <p14:tracePt t="10290" x="5060950" y="6578600"/>
          <p14:tracePt t="10300" x="5099050" y="6578600"/>
          <p14:tracePt t="10319" x="5162550" y="6578600"/>
          <p14:tracePt t="10335" x="5327650" y="6572250"/>
          <p14:tracePt t="10337" x="5454650" y="6572250"/>
          <p14:tracePt t="10352" x="5543550" y="6572250"/>
          <p14:tracePt t="10353" x="5575300" y="6572250"/>
          <p14:tracePt t="10387" x="5695950" y="6572250"/>
          <p14:tracePt t="10401" x="5842000" y="6572250"/>
          <p14:tracePt t="10417" x="5899150" y="6572250"/>
          <p14:tracePt t="10419" x="6000750" y="6572250"/>
          <p14:tracePt t="10450" x="6127750" y="6578600"/>
          <p14:tracePt t="10470" x="6197600" y="6578600"/>
          <p14:tracePt t="10486" x="6299200" y="6584950"/>
          <p14:tracePt t="10491" x="6381750" y="6591300"/>
          <p14:tracePt t="10500" x="6400800" y="6591300"/>
          <p14:tracePt t="10518" x="6413500" y="6597650"/>
          <p14:tracePt t="10519" x="6470650" y="6597650"/>
          <p14:tracePt t="10552" x="6508750" y="6604000"/>
          <p14:tracePt t="10571" x="6534150" y="6604000"/>
          <p14:tracePt t="10584" x="6546850" y="6610350"/>
          <p14:tracePt t="10585" x="6565900" y="6610350"/>
          <p14:tracePt t="10618" x="6578600" y="6610350"/>
          <p14:tracePt t="10620" x="6584950" y="6610350"/>
          <p14:tracePt t="10636" x="6584950" y="6604000"/>
          <p14:tracePt t="10650" x="6591300" y="6604000"/>
          <p14:tracePt t="10651" x="6597650" y="6597650"/>
          <p14:tracePt t="10686" x="6604000" y="6597650"/>
          <p14:tracePt t="10700" x="6604000" y="6591300"/>
          <p14:tracePt t="10736" x="6610350" y="6591300"/>
          <p14:tracePt t="10745" x="6610350" y="6584950"/>
          <p14:tracePt t="10750" x="6616700" y="6584950"/>
          <p14:tracePt t="10786" x="6616700" y="6578600"/>
          <p14:tracePt t="10841" x="6616700" y="6572250"/>
          <p14:tracePt t="10859" x="6610350" y="6572250"/>
          <p14:tracePt t="10889" x="6604000" y="6572250"/>
          <p14:tracePt t="10922" x="6597650" y="6572250"/>
          <p14:tracePt t="10963" x="6597650" y="6565900"/>
          <p14:tracePt t="11038" x="6597650" y="6559550"/>
          <p14:tracePt t="11073" x="6597650" y="6553200"/>
          <p14:tracePt t="11095" x="6597650" y="6546850"/>
          <p14:tracePt t="11100" x="6604000" y="6546850"/>
          <p14:tracePt t="11124" x="6604000" y="6540500"/>
          <p14:tracePt t="11134" x="6610350" y="6540500"/>
          <p14:tracePt t="11167" x="6616700" y="6534150"/>
          <p14:tracePt t="11187" x="6623050" y="6527800"/>
          <p14:tracePt t="11200" x="6642100" y="6521450"/>
          <p14:tracePt t="11217" x="6654800" y="6515100"/>
          <p14:tracePt t="11237" x="6667500" y="6508750"/>
          <p14:tracePt t="11248" x="6686550" y="6508750"/>
          <p14:tracePt t="11267" x="6692900" y="6508750"/>
          <p14:tracePt t="11285" x="6699250" y="6502400"/>
          <p14:tracePt t="11300" x="6705600" y="6502400"/>
          <p14:tracePt t="11319" x="6711950" y="6502400"/>
          <p14:tracePt t="11328" x="6711950" y="6508750"/>
          <p14:tracePt t="11351" x="6705600" y="6508750"/>
          <p14:tracePt t="11355" x="6705600" y="6515100"/>
          <p14:tracePt t="11372" x="6699250" y="6515100"/>
          <p14:tracePt t="11392" x="6692900" y="6515100"/>
          <p14:tracePt t="11412" x="6686550" y="6521450"/>
          <p14:tracePt t="11422" x="6680200" y="6521450"/>
          <p14:tracePt t="11436" x="6673850" y="6521450"/>
          <p14:tracePt t="11450" x="6667500" y="6521450"/>
          <p14:tracePt t="11467" x="6661150" y="6521450"/>
          <p14:tracePt t="11484" x="6648450" y="6515100"/>
          <p14:tracePt t="11500" x="6629400" y="6508750"/>
          <p14:tracePt t="11518" x="6610350" y="6502400"/>
          <p14:tracePt t="11534" x="6584950" y="6496050"/>
          <p14:tracePt t="11550" x="6553200" y="6483350"/>
          <p14:tracePt t="11569" x="6515100" y="6477000"/>
          <p14:tracePt t="11584" x="6457950" y="6457950"/>
          <p14:tracePt t="11600" x="6432550" y="6457950"/>
          <p14:tracePt t="11618" x="6375400" y="6445250"/>
          <p14:tracePt t="11634" x="6280150" y="6426200"/>
          <p14:tracePt t="11634" x="6210300" y="6419850"/>
          <p14:tracePt t="11667" x="6108700" y="6413500"/>
          <p14:tracePt t="11685" x="5988050" y="6407150"/>
          <p14:tracePt t="11702" x="5848350" y="6400800"/>
          <p14:tracePt t="11717" x="5740400" y="6388100"/>
          <p14:tracePt t="11718" x="5638800" y="6381750"/>
          <p14:tracePt t="11751" x="5505450" y="6369050"/>
          <p14:tracePt t="11768" x="5353050" y="6362700"/>
          <p14:tracePt t="11776" x="5118100" y="6343650"/>
          <p14:tracePt t="11784" x="5016500" y="6343650"/>
          <p14:tracePt t="11800" x="4965700" y="6337300"/>
          <p14:tracePt t="11817" x="4749800" y="6330950"/>
          <p14:tracePt t="11834" x="4527550" y="6318250"/>
          <p14:tracePt t="11850" x="4286250" y="6311900"/>
          <p14:tracePt t="11853" x="4044950" y="6311900"/>
          <p14:tracePt t="11867" x="3981450" y="6311900"/>
          <p14:tracePt t="11884" x="3854450" y="6311900"/>
          <p14:tracePt t="11959" x="2279650" y="6413500"/>
          <p14:tracePt t="12008" x="2114550" y="6489700"/>
          <p14:tracePt t="12026" x="2114550" y="6496050"/>
          <p14:tracePt t="12042" x="2120900" y="6496050"/>
          <p14:tracePt t="12057" x="2127250" y="6496050"/>
          <p14:tracePt t="12059" x="2139950" y="6496050"/>
          <p14:tracePt t="12068" x="2152650" y="6502400"/>
          <p14:tracePt t="12084" x="2165350" y="6502400"/>
          <p14:tracePt t="12100" x="2228850" y="6515100"/>
          <p14:tracePt t="12119" x="2311400" y="6546850"/>
          <p14:tracePt t="12135" x="2400300" y="6572250"/>
          <p14:tracePt t="12138" x="2501900" y="6597650"/>
          <p14:tracePt t="12152" x="2533650" y="6597650"/>
          <p14:tracePt t="12169" x="2628900" y="6610350"/>
          <p14:tracePt t="12171" x="2774950" y="6616700"/>
          <p14:tracePt t="12184" x="2813050" y="6616700"/>
          <p14:tracePt t="12200" x="2940050" y="6623050"/>
          <p14:tracePt t="12217" x="3143250" y="6623050"/>
          <p14:tracePt t="12234" x="3479800" y="6623050"/>
          <p14:tracePt t="12253" x="3778250" y="6610350"/>
          <p14:tracePt t="12268" x="4159250" y="6597650"/>
          <p14:tracePt t="12271" x="4286250" y="6591300"/>
          <p14:tracePt t="12300" x="4540250" y="6584950"/>
          <p14:tracePt t="12319" x="4800600" y="6578600"/>
          <p14:tracePt t="12337" x="5048250" y="6572250"/>
          <p14:tracePt t="12351" x="5416550" y="6565900"/>
          <p14:tracePt t="12367" x="5530850" y="6565900"/>
          <p14:tracePt t="12385" x="5746750" y="6559550"/>
          <p14:tracePt t="12400" x="5943600" y="6553200"/>
          <p14:tracePt t="12417" x="6108700" y="6546850"/>
          <p14:tracePt t="12434" x="6261100" y="6546850"/>
          <p14:tracePt t="12450" x="6394450" y="6540500"/>
          <p14:tracePt t="12468" x="6502400" y="6540500"/>
          <p14:tracePt t="12485" x="6597650" y="6540500"/>
          <p14:tracePt t="12500" x="6642100" y="6534150"/>
          <p14:tracePt t="12517" x="6686550" y="6527800"/>
          <p14:tracePt t="12537" x="6718300" y="6521450"/>
          <p14:tracePt t="12553" x="6724650" y="6508750"/>
          <p14:tracePt t="12567" x="6711950" y="6502400"/>
          <p14:tracePt t="12600" x="6699250" y="6496050"/>
          <p14:tracePt t="12617" x="6692900" y="6496050"/>
          <p14:tracePt t="12634" x="6680200" y="6496050"/>
          <p14:tracePt t="12650" x="6673850" y="6496050"/>
          <p14:tracePt t="12668" x="6648450" y="6496050"/>
          <p14:tracePt t="12678" x="6623050" y="6496050"/>
          <p14:tracePt t="12683" x="6616700" y="6496050"/>
          <p14:tracePt t="12700" x="6604000" y="6496050"/>
          <p14:tracePt t="12701" x="6578600" y="6496050"/>
          <p14:tracePt t="12734" x="6553200" y="6496050"/>
          <p14:tracePt t="12750" x="6534150" y="6496050"/>
          <p14:tracePt t="12767" x="6515100" y="6496050"/>
          <p14:tracePt t="12784" x="6502400" y="6502400"/>
          <p14:tracePt t="12802" x="6489700" y="6508750"/>
          <p14:tracePt t="12811" x="6477000" y="6508750"/>
          <p14:tracePt t="12817" x="6470650" y="6515100"/>
          <p14:tracePt t="12836" x="6464300" y="6515100"/>
          <p14:tracePt t="12850" x="6451600" y="6521450"/>
          <p14:tracePt t="12867" x="6445250" y="6521450"/>
          <p14:tracePt t="12884" x="6438900" y="6521450"/>
          <p14:tracePt t="12900" x="6419850" y="6527800"/>
          <p14:tracePt t="12918" x="6394450" y="6527800"/>
          <p14:tracePt t="12934" x="6356350" y="6521450"/>
          <p14:tracePt t="12934" x="6305550" y="6521450"/>
          <p14:tracePt t="12967" x="6248400" y="6515100"/>
          <p14:tracePt t="12984" x="6197600" y="6508750"/>
          <p14:tracePt t="13000" x="6140450" y="6502400"/>
          <p14:tracePt t="13018" x="6089650" y="6496050"/>
          <p14:tracePt t="13029" x="6032500" y="6483350"/>
          <p14:tracePt t="13034" x="6013450" y="6477000"/>
          <p14:tracePt t="13050" x="6007100" y="6477000"/>
          <p14:tracePt t="13067" x="5981700" y="6464300"/>
          <p14:tracePt t="13084" x="5962650" y="6457950"/>
          <p14:tracePt t="13101" x="5956300" y="6451600"/>
          <p14:tracePt t="13104" x="5943600" y="6445250"/>
          <p14:tracePt t="13134" x="5943600" y="6438900"/>
          <p14:tracePt t="13150" x="5956300" y="6438900"/>
          <p14:tracePt t="13168" x="6000750" y="6438900"/>
          <p14:tracePt t="13184" x="6089650" y="6438900"/>
          <p14:tracePt t="13200" x="6146800" y="6438900"/>
          <p14:tracePt t="13217" x="6229350" y="6438900"/>
          <p14:tracePt t="13234" x="6324600" y="6438900"/>
          <p14:tracePt t="13252" x="6419850" y="6438900"/>
          <p14:tracePt t="13268" x="6546850" y="6438900"/>
          <p14:tracePt t="13276" x="6578600" y="6432550"/>
          <p14:tracePt t="13284" x="6616700" y="6432550"/>
          <p14:tracePt t="13300" x="6642100" y="6426200"/>
          <p14:tracePt t="13317" x="6711950" y="6419850"/>
          <p14:tracePt t="13334" x="6737350" y="6413500"/>
          <p14:tracePt t="13350" x="6769100" y="6407150"/>
          <p14:tracePt t="13367" x="6788150" y="6394450"/>
          <p14:tracePt t="13384" x="6800850" y="6388100"/>
          <p14:tracePt t="13400" x="6807200" y="6381750"/>
          <p14:tracePt t="13417" x="6800850" y="6369050"/>
          <p14:tracePt t="16385" x="2063750" y="6445250"/>
          <p14:tracePt t="16393" x="2057400" y="6445250"/>
          <p14:tracePt t="16400" x="2051050" y="6445250"/>
          <p14:tracePt t="16417" x="2044700" y="6445250"/>
          <p14:tracePt t="16434" x="1981200" y="6451600"/>
          <p14:tracePt t="16450" x="1898650" y="6457950"/>
          <p14:tracePt t="16468" x="1822450" y="6464300"/>
          <p14:tracePt t="16476" x="1778000" y="6470650"/>
          <p14:tracePt t="16486" x="1758950" y="6477000"/>
          <p14:tracePt t="16501" x="1752600" y="6477000"/>
          <p14:tracePt t="16502" x="1739900" y="6483350"/>
          <p14:tracePt t="16537" x="1739900" y="6489700"/>
          <p14:tracePt t="16549" x="1752600" y="6496050"/>
          <p14:tracePt t="16557" x="1771650" y="6502400"/>
          <p14:tracePt t="16558" x="1784350" y="6502400"/>
          <p14:tracePt t="16584" x="1809750" y="6508750"/>
          <p14:tracePt t="16600" x="1841500" y="6515100"/>
          <p14:tracePt t="16618" x="1873250" y="6521450"/>
          <p14:tracePt t="16635" x="1898650" y="6527800"/>
          <p14:tracePt t="16637" x="1917700" y="6540500"/>
          <p14:tracePt t="16651" x="1930400" y="6546850"/>
          <p14:tracePt t="16667" x="1936750" y="6546850"/>
          <p14:tracePt t="16684" x="1943100" y="6553200"/>
          <p14:tracePt t="16700" x="1955800" y="6559550"/>
          <p14:tracePt t="16717" x="1968500" y="6572250"/>
          <p14:tracePt t="16734" x="2000250" y="6578600"/>
          <p14:tracePt t="16750" x="2044700" y="6584950"/>
          <p14:tracePt t="16768" x="2101850" y="6591300"/>
          <p14:tracePt t="16780" x="2178050" y="6604000"/>
          <p14:tracePt t="16784" x="2216150" y="6610350"/>
          <p14:tracePt t="16785" x="2266950" y="6610350"/>
          <p14:tracePt t="16818" x="2374900" y="6623050"/>
          <p14:tracePt t="16834" x="2546350" y="6629400"/>
          <p14:tracePt t="16850" x="2660650" y="6635750"/>
          <p14:tracePt t="16851" x="2832100" y="6635750"/>
          <p14:tracePt t="16885" x="3105150" y="6635750"/>
          <p14:tracePt t="16901" x="3244850" y="6635750"/>
          <p14:tracePt t="16917" x="3390900" y="6635750"/>
          <p14:tracePt t="16934" x="3594100" y="6635750"/>
          <p14:tracePt t="16950" x="3797300" y="6635750"/>
          <p14:tracePt t="16967" x="4000500" y="6635750"/>
          <p14:tracePt t="16984" x="4203700" y="6642100"/>
          <p14:tracePt t="17000" x="4400550" y="6648450"/>
          <p14:tracePt t="17018" x="4591050" y="6661150"/>
          <p14:tracePt t="17028" x="4775200" y="6667500"/>
          <p14:tracePt t="17041" x="4953000" y="6680200"/>
          <p14:tracePt t="17051" x="5029200" y="6686550"/>
          <p14:tracePt t="17067" x="5111750" y="6686550"/>
          <p14:tracePt t="17084" x="5257800" y="6686550"/>
          <p14:tracePt t="17102" x="5416550" y="6686550"/>
          <p14:tracePt t="17117" x="5676900" y="6673850"/>
          <p14:tracePt t="17119" x="5784850" y="6661150"/>
          <p14:tracePt t="17135" x="5892800" y="6642100"/>
          <p14:tracePt t="17152" x="5918200" y="6635750"/>
          <p14:tracePt t="17167" x="5988050" y="6623050"/>
          <p14:tracePt t="17184" x="6064250" y="6610350"/>
          <p14:tracePt t="17200" x="6134100" y="6604000"/>
          <p14:tracePt t="17217" x="6216650" y="6597650"/>
          <p14:tracePt t="17234" x="6261100" y="6597650"/>
          <p14:tracePt t="17307" x="6311900" y="6597650"/>
          <p14:tracePt t="17317" x="6496050" y="6578600"/>
          <p14:tracePt t="17335" x="6508750" y="6572250"/>
          <p14:tracePt t="17351" x="6546850" y="6565900"/>
          <p14:tracePt t="17367" x="6565900" y="6553200"/>
          <p14:tracePt t="17384" x="6578600" y="6546850"/>
          <p14:tracePt t="17401" x="6604000" y="6540500"/>
          <p14:tracePt t="17417" x="6616700" y="6534150"/>
          <p14:tracePt t="17435" x="6635750" y="6521450"/>
          <p14:tracePt t="17451" x="6648450" y="6515100"/>
          <p14:tracePt t="17467" x="6654800" y="6508750"/>
          <p14:tracePt t="17484" x="6654800" y="6502400"/>
          <p14:tracePt t="17484" x="6654800" y="6496050"/>
          <p14:tracePt t="17517" x="6642100" y="6489700"/>
          <p14:tracePt t="17535" x="6629400" y="6483350"/>
          <p14:tracePt t="17551" x="6616700" y="6477000"/>
          <p14:tracePt t="17554" x="6597650" y="6477000"/>
          <p14:tracePt t="17584" x="6565900" y="6470650"/>
          <p14:tracePt t="17601" x="6546850" y="6470650"/>
          <p14:tracePt t="17618" x="6527800" y="6464300"/>
          <p14:tracePt t="17634" x="6496050" y="6464300"/>
          <p14:tracePt t="17651" x="6477000" y="6464300"/>
          <p14:tracePt t="17669" x="6407150" y="6464300"/>
          <p14:tracePt t="17684" x="6400800" y="6470650"/>
          <p14:tracePt t="17685" x="6369050" y="6470650"/>
          <p14:tracePt t="17720" x="6318250" y="6477000"/>
          <p14:tracePt t="17726" x="6223000" y="6477000"/>
          <p14:tracePt t="17734" x="6203950" y="6483350"/>
          <p14:tracePt t="17751" x="6184900" y="6483350"/>
          <p14:tracePt t="17768" x="6057900" y="6496050"/>
          <p14:tracePt t="17785" x="5943600" y="6502400"/>
          <p14:tracePt t="17800" x="5708650" y="6515100"/>
          <p14:tracePt t="17817" x="5676900" y="6515100"/>
          <p14:tracePt t="17834" x="5524500" y="6521450"/>
          <p14:tracePt t="17852" x="5403850" y="6521450"/>
          <p14:tracePt t="17870" x="5168900" y="6508750"/>
          <p14:tracePt t="17874" x="5048250" y="6496050"/>
          <p14:tracePt t="17885" x="4959350" y="6489700"/>
          <p14:tracePt t="17900" x="4832350" y="6470650"/>
          <p14:tracePt t="17920" x="4743450" y="6464300"/>
          <p14:tracePt t="17925" x="4521200" y="6432550"/>
          <p14:tracePt t="17935" x="4381500" y="6419850"/>
          <p14:tracePt t="17951" x="4337050" y="6413500"/>
          <p14:tracePt t="17964" x="4076700" y="6388100"/>
          <p14:tracePt t="17968" x="4032250" y="6388100"/>
          <p14:tracePt t="17984" x="3987800" y="6381750"/>
          <p14:tracePt t="17985" x="3810000" y="6369050"/>
          <p14:tracePt t="18018" x="3638550" y="6350000"/>
          <p14:tracePt t="18020" x="3467100" y="6343650"/>
          <p14:tracePt t="18034" x="3429000" y="6337300"/>
          <p14:tracePt t="18035" x="3302000" y="6337300"/>
          <p14:tracePt t="18068" x="3181350" y="6337300"/>
          <p14:tracePt t="18084" x="2990850" y="6337300"/>
          <p14:tracePt t="18101" x="2851150" y="6337300"/>
          <p14:tracePt t="18121" x="2730500" y="6343650"/>
          <p14:tracePt t="18126" x="2628900" y="6343650"/>
          <p14:tracePt t="18134" x="2597150" y="6350000"/>
          <p14:tracePt t="18151" x="2565400" y="6350000"/>
          <p14:tracePt t="18168" x="2508250" y="6356350"/>
          <p14:tracePt t="18184" x="2451100" y="6362700"/>
          <p14:tracePt t="18201" x="2406650" y="6369050"/>
          <p14:tracePt t="18213" x="2374900" y="6375400"/>
          <p14:tracePt t="18225" x="2362200" y="6381750"/>
          <p14:tracePt t="18234" x="2355850" y="6388100"/>
          <p14:tracePt t="18251" x="2349500" y="6394450"/>
          <p14:tracePt t="18268" x="2343150" y="6426200"/>
          <p14:tracePt t="18284" x="2336800" y="6464300"/>
          <p14:tracePt t="18301" x="2336800" y="6502400"/>
          <p14:tracePt t="18318" x="2336800" y="6546850"/>
          <p14:tracePt t="18334" x="2343150" y="6591300"/>
          <p14:tracePt t="18350" x="2343150" y="6623050"/>
          <p14:tracePt t="18370" x="2349500" y="6654800"/>
          <p14:tracePt t="18386" x="2374900" y="6686550"/>
          <p14:tracePt t="18391" x="2413000" y="6692900"/>
          <p14:tracePt t="18400" x="2470150" y="6699250"/>
          <p14:tracePt t="18421" x="2495550" y="6699250"/>
          <p14:tracePt t="18428" x="2622550" y="6705600"/>
          <p14:tracePt t="18452" x="2711450" y="6711950"/>
          <p14:tracePt t="18458" x="2889250" y="6711950"/>
          <p14:tracePt t="18484" x="3003550" y="6711950"/>
          <p14:tracePt t="18502" x="3168650" y="6718300"/>
          <p14:tracePt t="18509" x="3397250" y="6724650"/>
          <p14:tracePt t="18519" x="3441700" y="6724650"/>
          <p14:tracePt t="18536" x="3536950" y="6731000"/>
          <p14:tracePt t="18551" x="3771900" y="6743700"/>
          <p14:tracePt t="18569" x="3917950" y="6756400"/>
          <p14:tracePt t="18586" x="4114800" y="6769100"/>
          <p14:tracePt t="18603" x="4457700" y="6781800"/>
          <p14:tracePt t="18618" x="4552950" y="6781800"/>
          <p14:tracePt t="18634" x="4699000" y="6788150"/>
          <p14:tracePt t="18651" x="4889500" y="6794500"/>
          <p14:tracePt t="18670" x="5067300" y="6800850"/>
          <p14:tracePt t="18687" x="5295900" y="6800850"/>
          <p14:tracePt t="18701" x="5473700" y="6800850"/>
          <p14:tracePt t="18720" x="5600700" y="6800850"/>
          <p14:tracePt t="18736" x="5759450" y="6788150"/>
          <p14:tracePt t="18752" x="5905500" y="6775450"/>
          <p14:tracePt t="18758" x="6032500" y="6762750"/>
          <p14:tracePt t="18767" x="6115050" y="6756400"/>
          <p14:tracePt t="18784" x="6140450" y="6750050"/>
          <p14:tracePt t="18800" x="6229350" y="6743700"/>
          <p14:tracePt t="18818" x="6311900" y="6737350"/>
          <p14:tracePt t="18837" x="6375400" y="6724650"/>
          <p14:tracePt t="18850" x="6438900" y="6711950"/>
          <p14:tracePt t="18867" x="6464300" y="6705600"/>
          <p14:tracePt t="18884" x="6489700" y="6699250"/>
          <p14:tracePt t="18901" x="6502400" y="6692900"/>
          <p14:tracePt t="18918" x="6508750" y="6686550"/>
          <p14:tracePt t="18936" x="6508750" y="6680200"/>
          <p14:tracePt t="18952" x="6508750" y="6661150"/>
          <p14:tracePt t="18968" x="6502400" y="6661150"/>
          <p14:tracePt t="18986" x="6502400" y="6654800"/>
          <p14:tracePt t="19017" x="6496050" y="6648450"/>
          <p14:tracePt t="19034" x="6496050" y="6642100"/>
          <p14:tracePt t="19067" x="6489700" y="6642100"/>
          <p14:tracePt t="19085" x="6489700" y="6635750"/>
          <p14:tracePt t="19126" x="6496050" y="6635750"/>
          <p14:tracePt t="19152" x="6502400" y="6635750"/>
          <p14:tracePt t="19184" x="6508750" y="6635750"/>
          <p14:tracePt t="19221" x="6508750" y="6629400"/>
          <p14:tracePt t="19228" x="6515100" y="6629400"/>
          <p14:tracePt t="19240" x="6515100" y="6623050"/>
          <p14:tracePt t="19252" x="6521450" y="6623050"/>
          <p14:tracePt t="19260" x="6521450" y="6616700"/>
          <p14:tracePt t="19267" x="6527800" y="6616700"/>
          <p14:tracePt t="19285" x="6527800" y="6610350"/>
          <p14:tracePt t="19301" x="6540500" y="6604000"/>
          <p14:tracePt t="19321" x="6546850" y="6597650"/>
          <p14:tracePt t="19334" x="6553200" y="6591300"/>
          <p14:tracePt t="19334" x="6559550" y="6591300"/>
          <p14:tracePt t="19367" x="6559550" y="6584950"/>
          <p14:tracePt t="19384" x="6565900" y="6578600"/>
          <p14:tracePt t="19418" x="6565900" y="6572250"/>
          <p14:tracePt t="19435" x="6565900" y="6565900"/>
          <p14:tracePt t="19451" x="6572250" y="6559550"/>
          <p14:tracePt t="19484" x="6565900" y="6553200"/>
          <p14:tracePt t="19500" x="6565900" y="6546850"/>
          <p14:tracePt t="19517" x="6559550" y="6540500"/>
          <p14:tracePt t="19553" x="6553200" y="6534150"/>
          <p14:tracePt t="19569" x="6546850" y="6534150"/>
          <p14:tracePt t="19584" x="6540500" y="6534150"/>
          <p14:tracePt t="19601" x="6534150" y="6534150"/>
          <p14:tracePt t="19617" x="6508750" y="6534150"/>
          <p14:tracePt t="19635" x="6477000" y="6534150"/>
          <p14:tracePt t="19643" x="6426200" y="6534150"/>
          <p14:tracePt t="19650" x="6407150" y="6527800"/>
          <p14:tracePt t="19667" x="6394450" y="6527800"/>
          <p14:tracePt t="19685" x="6350000" y="6527800"/>
          <p14:tracePt t="19701" x="6299200" y="6521450"/>
          <p14:tracePt t="19718" x="6254750" y="6515100"/>
          <p14:tracePt t="19734" x="6223000" y="6508750"/>
          <p14:tracePt t="19752" x="6184900" y="6502400"/>
          <p14:tracePt t="19769" x="6140450" y="6489700"/>
          <p14:tracePt t="19772" x="6115050" y="6483350"/>
          <p14:tracePt t="19801" x="6076950" y="6470650"/>
          <p14:tracePt t="19804" x="6051550" y="6457950"/>
          <p14:tracePt t="19818" x="6045200" y="6457950"/>
          <p14:tracePt t="27714" x="2679700" y="6673850"/>
          <p14:tracePt t="27726" x="2692400" y="6673850"/>
          <p14:tracePt t="27731" x="2705100" y="6673850"/>
          <p14:tracePt t="27735" x="2724150" y="6673850"/>
          <p14:tracePt t="27752" x="2749550" y="6673850"/>
          <p14:tracePt t="27769" x="2844800" y="6673850"/>
          <p14:tracePt t="27772" x="3022600" y="6667500"/>
          <p14:tracePt t="27784" x="3073400" y="6661150"/>
          <p14:tracePt t="27801" x="3213100" y="6654800"/>
          <p14:tracePt t="29112" x="5448300" y="6654800"/>
          <p14:tracePt t="29138" x="5441950" y="6654800"/>
          <p14:tracePt t="29150" x="5435600" y="6648450"/>
          <p14:tracePt t="29161" x="5422900" y="6648450"/>
          <p14:tracePt t="29168" x="5403850" y="6648450"/>
          <p14:tracePt t="29186" x="5378450" y="6642100"/>
          <p14:tracePt t="29201" x="5302250" y="6623050"/>
          <p14:tracePt t="29218" x="5245100" y="6597650"/>
          <p14:tracePt t="29817" x="2990850" y="6178550"/>
          <p14:tracePt t="29822" x="2990850" y="6184900"/>
          <p14:tracePt t="29834" x="2990850" y="6197600"/>
          <p14:tracePt t="29850" x="3003550" y="6235700"/>
          <p14:tracePt t="29870" x="3067050" y="6318250"/>
          <p14:tracePt t="29885" x="3117850" y="6350000"/>
          <p14:tracePt t="29885" x="3175000" y="6362700"/>
          <p14:tracePt t="29918" x="3238500" y="6369050"/>
          <p14:tracePt t="29920" x="3308350" y="6375400"/>
          <p14:tracePt t="29934" x="3321050" y="6375400"/>
          <p14:tracePt t="29951" x="3371850" y="6375400"/>
          <p14:tracePt t="29968" x="3429000" y="6369050"/>
          <p14:tracePt t="29984" x="3460750" y="6350000"/>
          <p14:tracePt t="30001" x="3479800" y="6311900"/>
          <p14:tracePt t="30018" x="3492500" y="6273800"/>
          <p14:tracePt t="30034" x="3492500" y="6242050"/>
          <p14:tracePt t="30053" x="3467100" y="6210300"/>
          <p14:tracePt t="30070" x="3346450" y="6165850"/>
          <p14:tracePt t="30073" x="3289300" y="6146800"/>
          <p14:tracePt t="30084" x="3263900" y="6127750"/>
          <p14:tracePt t="30101" x="3238500" y="6102350"/>
          <p14:tracePt t="30118" x="3219450" y="6045200"/>
          <p14:tracePt t="30134" x="3200400" y="5969000"/>
          <p14:tracePt t="30151" x="3213100" y="5873750"/>
          <p14:tracePt t="30167" x="3282950" y="5772150"/>
          <p14:tracePt t="30184" x="3409950" y="5657850"/>
          <p14:tracePt t="30201" x="3562350" y="5537200"/>
          <p14:tracePt t="30217" x="3746500" y="5416550"/>
          <p14:tracePt t="30236" x="3956050" y="5289550"/>
          <p14:tracePt t="30251" x="4178300" y="5149850"/>
          <p14:tracePt t="30268" x="4387850" y="5016500"/>
          <p14:tracePt t="30284" x="4527550" y="4927600"/>
          <p14:tracePt t="30301" x="4692650" y="4819650"/>
          <p14:tracePt t="30317" x="4889500" y="4699000"/>
          <p14:tracePt t="30336" x="5118100" y="4565650"/>
          <p14:tracePt t="30353" x="5353050" y="4432300"/>
          <p14:tracePt t="30357" x="5588000" y="4298950"/>
          <p14:tracePt t="30367" x="5695950" y="4241800"/>
          <p14:tracePt t="30387" x="5803900" y="4178300"/>
          <p14:tracePt t="30398" x="6115050" y="4006850"/>
          <p14:tracePt t="30403" x="6210300" y="3949700"/>
          <p14:tracePt t="30418" x="6330950" y="3873500"/>
          <p14:tracePt t="30434" x="6483350" y="3784600"/>
          <p14:tracePt t="30451" x="6711950" y="3632200"/>
          <p14:tracePt t="30468" x="6864350" y="3530600"/>
          <p14:tracePt t="30481" x="7035800" y="3397250"/>
          <p14:tracePt t="30487" x="7086600" y="3352800"/>
          <p14:tracePt t="30501" x="7112000" y="3333750"/>
          <p14:tracePt t="30518" x="7175500" y="3270250"/>
          <p14:tracePt t="30535" x="7258050" y="3194050"/>
          <p14:tracePt t="30553" x="7359650" y="3105150"/>
          <p14:tracePt t="30567" x="7442200" y="3054350"/>
          <p14:tracePt t="30568" x="7493000" y="3022600"/>
          <p14:tracePt t="30601" x="7562850" y="3003550"/>
          <p14:tracePt t="30618" x="7626350" y="2990850"/>
          <p14:tracePt t="30635" x="7677150" y="2984500"/>
          <p14:tracePt t="30652" x="7759700" y="3028950"/>
          <p14:tracePt t="30667" x="7804150" y="3098800"/>
          <p14:tracePt t="30668" x="7874000" y="3219450"/>
          <p14:tracePt t="30685" x="7943850" y="3371850"/>
          <p14:tracePt t="30701" x="7956550" y="3409950"/>
          <p14:tracePt t="30718" x="8001000" y="3536950"/>
          <p14:tracePt t="30735" x="8045450" y="3702050"/>
          <p14:tracePt t="30747" x="8115300" y="3937000"/>
          <p14:tracePt t="30756" x="8128000" y="3987800"/>
          <p14:tracePt t="30758" x="8140700" y="4032250"/>
          <p14:tracePt t="30784" x="8153400" y="4089400"/>
          <p14:tracePt t="30801" x="8185150" y="4197350"/>
          <p14:tracePt t="30818" x="8223250" y="4318000"/>
          <p14:tracePt t="30835" x="8261350" y="4464050"/>
          <p14:tracePt t="30851" x="8280400" y="4559300"/>
          <p14:tracePt t="30867" x="8293100" y="4616450"/>
          <p14:tracePt t="30885" x="8305800" y="4711700"/>
          <p14:tracePt t="30902" x="8318500" y="4787900"/>
          <p14:tracePt t="30907" x="8324850" y="4819650"/>
          <p14:tracePt t="30917" x="8305800" y="4851400"/>
          <p14:tracePt t="30935" x="8299450" y="4857750"/>
          <p14:tracePt t="30951" x="8255000" y="4876800"/>
          <p14:tracePt t="30968" x="8172450" y="4889500"/>
          <p14:tracePt t="30985" x="8102600" y="4889500"/>
          <p14:tracePt t="30994" x="7975600" y="4889500"/>
          <p14:tracePt t="31003" x="7924800" y="4889500"/>
          <p14:tracePt t="31018" x="7874000" y="4889500"/>
          <p14:tracePt t="31034" x="7791450" y="4895850"/>
          <p14:tracePt t="31052" x="7677150" y="4902200"/>
          <p14:tracePt t="31068" x="7620000" y="4908550"/>
          <p14:tracePt t="31085" x="7581900" y="4914900"/>
          <p14:tracePt t="31101" x="7505700" y="4953000"/>
          <p14:tracePt t="31118" x="7461250" y="4978400"/>
          <p14:tracePt t="31122" x="7429500" y="5003800"/>
          <p14:tracePt t="31134" x="7410450" y="5022850"/>
          <p14:tracePt t="31153" x="7391400" y="5035550"/>
          <p14:tracePt t="31159" x="7366000" y="5067300"/>
          <p14:tracePt t="31168" x="7353300" y="5080000"/>
          <p14:tracePt t="31184" x="7346950" y="5092700"/>
          <p14:tracePt t="31201" x="7340600" y="5099050"/>
          <p14:tracePt t="31203" x="7321550" y="5118100"/>
          <p14:tracePt t="31234" x="7296150" y="5130800"/>
          <p14:tracePt t="31254" x="7245350" y="5143500"/>
          <p14:tracePt t="31268" x="7156450" y="5162550"/>
          <p14:tracePt t="31271" x="7092950" y="5175250"/>
          <p14:tracePt t="31284" x="7035800" y="5175250"/>
          <p14:tracePt t="31301" x="6972300" y="5181600"/>
          <p14:tracePt t="31304" x="6781800" y="5187950"/>
          <p14:tracePt t="31335" x="6597650" y="5194300"/>
          <p14:tracePt t="31354" x="6394450" y="5200650"/>
          <p14:tracePt t="31370" x="6165850" y="5207000"/>
          <p14:tracePt t="31372" x="5924550" y="5213350"/>
          <p14:tracePt t="31401" x="5734050" y="5226050"/>
          <p14:tracePt t="31420" x="5397500" y="5238750"/>
          <p14:tracePt t="31435" x="5111750" y="5257800"/>
          <p14:tracePt t="31451" x="4813300" y="5270500"/>
          <p14:tracePt t="31454" x="4584700" y="5283200"/>
          <p14:tracePt t="31468" x="4425950" y="5289550"/>
          <p14:tracePt t="31484" x="4191000" y="5302250"/>
          <p14:tracePt t="31501" x="3962400" y="5321300"/>
          <p14:tracePt t="31519" x="3594100" y="5365750"/>
          <p14:tracePt t="31535" x="3321050" y="5397500"/>
          <p14:tracePt t="31551" x="2997200" y="5435600"/>
          <p14:tracePt t="31568" x="2832100" y="5448300"/>
          <p14:tracePt t="31585" x="2635250" y="5467350"/>
          <p14:tracePt t="31601" x="2419350" y="5461000"/>
          <p14:tracePt t="31618" x="2374900" y="5448300"/>
          <p14:tracePt t="31635" x="2305050" y="5403850"/>
          <p14:tracePt t="31651" x="2254250" y="5226050"/>
          <p14:tracePt t="31671" x="2254250" y="5194300"/>
          <p14:tracePt t="31684" x="2298700" y="5010150"/>
          <p14:tracePt t="31701" x="2349500" y="4933950"/>
          <p14:tracePt t="31702" x="2482850" y="4794250"/>
          <p14:tracePt t="31734" x="2692400" y="4635500"/>
          <p14:tracePt t="31753" x="2889250" y="4527550"/>
          <p14:tracePt t="31771" x="3098800" y="4445000"/>
          <p14:tracePt t="31778" x="3441700" y="4343400"/>
          <p14:tracePt t="31785" x="3562350" y="4311650"/>
          <p14:tracePt t="31820" x="3740150" y="4267200"/>
          <p14:tracePt t="31836" x="4108450" y="4184650"/>
          <p14:tracePt t="31851" x="4362450" y="4133850"/>
          <p14:tracePt t="31868" x="4559300" y="4095750"/>
          <p14:tracePt t="31886" x="4813300" y="4051300"/>
          <p14:tracePt t="31901" x="5130800" y="3981450"/>
          <p14:tracePt t="31920" x="5314950" y="3937000"/>
          <p14:tracePt t="31926" x="5511800" y="3879850"/>
          <p14:tracePt t="31934" x="5613400" y="3854450"/>
          <p14:tracePt t="31951" x="5657850" y="3841750"/>
          <p14:tracePt t="31968" x="5829300" y="3784600"/>
          <p14:tracePt t="31987" x="6026150" y="3721100"/>
          <p14:tracePt t="32001" x="6299200" y="3632200"/>
          <p14:tracePt t="32004" x="6451600" y="3581400"/>
          <p14:tracePt t="32035" x="6731000" y="3486150"/>
          <p14:tracePt t="32052" x="6813550" y="3460750"/>
          <p14:tracePt t="32069" x="7035800" y="3384550"/>
          <p14:tracePt t="32084" x="7105650" y="3359150"/>
          <p14:tracePt t="32101" x="7232650" y="3321050"/>
          <p14:tracePt t="32119" x="7340600" y="3295650"/>
          <p14:tracePt t="32134" x="7435850" y="3282950"/>
          <p14:tracePt t="32153" x="7505700" y="3270250"/>
          <p14:tracePt t="32170" x="7562850" y="3263900"/>
          <p14:tracePt t="32184" x="7613650" y="3263900"/>
          <p14:tracePt t="32202" x="7626350" y="3263900"/>
          <p14:tracePt t="32218" x="7645400" y="3282950"/>
          <p14:tracePt t="32236" x="7658100" y="3314700"/>
          <p14:tracePt t="32251" x="7664450" y="3352800"/>
          <p14:tracePt t="32272" x="7677150" y="3390900"/>
          <p14:tracePt t="32284" x="7683500" y="3435350"/>
          <p14:tracePt t="32301" x="7683500" y="3448050"/>
          <p14:tracePt t="32318" x="7683500" y="3467100"/>
          <p14:tracePt t="32334" x="7677150" y="3479800"/>
          <p14:tracePt t="32351" x="7670800" y="3498850"/>
          <p14:tracePt t="32370" x="7664450" y="3511550"/>
          <p14:tracePt t="32387" x="7658100" y="3536950"/>
          <p14:tracePt t="32401" x="7651750" y="3543300"/>
          <p14:tracePt t="32420" x="7645400" y="3549650"/>
          <p14:tracePt t="32434" x="7645400" y="3562350"/>
          <p14:tracePt t="32451" x="7639050" y="3575050"/>
          <p14:tracePt t="32469" x="7639050" y="3581400"/>
          <p14:tracePt t="32878" x="7594600" y="3746500"/>
          <p14:tracePt t="32900" x="7594600" y="3740150"/>
          <p14:tracePt t="32939" x="7594600" y="3733800"/>
          <p14:tracePt t="32971" x="7594600" y="3740150"/>
          <p14:tracePt t="32996" x="7594600" y="3746500"/>
          <p14:tracePt t="33011" x="7600950" y="3746500"/>
          <p14:tracePt t="33023" x="7600950" y="3752850"/>
          <p14:tracePt t="33043" x="7600950" y="3759200"/>
          <p14:tracePt t="33070" x="7607300" y="3765550"/>
          <p14:tracePt t="33119" x="7607300" y="3771900"/>
          <p14:tracePt t="33145" x="7607300" y="3778250"/>
          <p14:tracePt t="33163" x="7607300" y="3784600"/>
          <p14:tracePt t="33195" x="7600950" y="3784600"/>
          <p14:tracePt t="33200" x="7600950" y="3790950"/>
          <p14:tracePt t="33218" x="7594600" y="3790950"/>
          <p14:tracePt t="33252" x="7588250" y="3790950"/>
          <p14:tracePt t="33278" x="7588250" y="3784600"/>
          <p14:tracePt t="33313" x="7588250" y="3778250"/>
          <p14:tracePt t="33322" x="7594600" y="3778250"/>
          <p14:tracePt t="33333" x="7594600" y="3771900"/>
          <p14:tracePt t="33337" x="7600950" y="3771900"/>
          <p14:tracePt t="33351" x="7607300" y="3771900"/>
          <p14:tracePt t="33368" x="7607300" y="3765550"/>
          <p14:tracePt t="33385" x="7613650" y="3759200"/>
          <p14:tracePt t="33403" x="7626350" y="3746500"/>
          <p14:tracePt t="33435" x="7632700" y="3733800"/>
          <p14:tracePt t="33451" x="7632700" y="3721100"/>
          <p14:tracePt t="33468" x="7639050" y="3695700"/>
          <p14:tracePt t="33472" x="7639050" y="3657600"/>
          <p14:tracePt t="33484" x="7639050" y="3651250"/>
          <p14:tracePt t="33501" x="7639050" y="3644900"/>
          <p14:tracePt t="33501" x="7626350" y="3625850"/>
          <p14:tracePt t="33534" x="7581900" y="3613150"/>
          <p14:tracePt t="33551" x="7493000" y="3594100"/>
          <p14:tracePt t="33568" x="7429500" y="3587750"/>
          <p14:tracePt t="33584" x="7340600" y="3581400"/>
          <p14:tracePt t="33588" x="7207250" y="3568700"/>
          <p14:tracePt t="33619" x="7118350" y="3568700"/>
          <p14:tracePt t="33635" x="6889750" y="3556000"/>
          <p14:tracePt t="33669" x="6597650" y="3556000"/>
          <p14:tracePt t="33685" x="6337300" y="3562350"/>
          <p14:tracePt t="33701" x="6184900" y="3594100"/>
          <p14:tracePt t="33718" x="5924550" y="3670300"/>
          <p14:tracePt t="33734" x="5765800" y="3721100"/>
          <p14:tracePt t="33754" x="5543550" y="3797300"/>
          <p14:tracePt t="33757" x="5295900" y="3873500"/>
          <p14:tracePt t="33784" x="5105400" y="3937000"/>
          <p14:tracePt t="33788" x="4972050" y="3981450"/>
          <p14:tracePt t="33803" x="4921250" y="3994150"/>
          <p14:tracePt t="33818" x="4762500" y="4044950"/>
          <p14:tracePt t="33818" x="4584700" y="4102100"/>
          <p14:tracePt t="33853" x="4286250" y="4203700"/>
          <p14:tracePt t="33868" x="3937000" y="4337050"/>
          <p14:tracePt t="33884" x="3879850" y="4356100"/>
          <p14:tracePt t="33901" x="3670300" y="4445000"/>
          <p14:tracePt t="33918" x="3422650" y="4559300"/>
          <p14:tracePt t="33934" x="3282950" y="4635500"/>
          <p14:tracePt t="33951" x="3016250" y="4806950"/>
          <p14:tracePt t="33953" x="2787650" y="4997450"/>
          <p14:tracePt t="33984" x="2647950" y="5118100"/>
          <p14:tracePt t="34002" x="2546350" y="5213350"/>
          <p14:tracePt t="34018" x="2444750" y="5308600"/>
          <p14:tracePt t="34034" x="2355850" y="5403850"/>
          <p14:tracePt t="34051" x="2330450" y="5435600"/>
          <p14:tracePt t="34054" x="2298700" y="5480050"/>
          <p14:tracePt t="34084" x="2279650" y="5518150"/>
          <p14:tracePt t="34102" x="2273300" y="5537200"/>
          <p14:tracePt t="34118" x="2273300" y="5549900"/>
          <p14:tracePt t="34134" x="2273300" y="5556250"/>
          <p14:tracePt t="34151" x="2273300" y="5562600"/>
          <p14:tracePt t="34153" x="2279650" y="5562600"/>
          <p14:tracePt t="34168" x="2279650" y="5568950"/>
          <p14:tracePt t="34202" x="2279650" y="5575300"/>
          <p14:tracePt t="34218" x="2279650" y="5588000"/>
          <p14:tracePt t="34234" x="2279650" y="5600700"/>
          <p14:tracePt t="34251" x="2279650" y="5619750"/>
          <p14:tracePt t="34253" x="2279650" y="5638800"/>
          <p14:tracePt t="34285" x="2273300" y="5676900"/>
          <p14:tracePt t="34301" x="2273300" y="5689600"/>
          <p14:tracePt t="34320" x="2273300" y="5708650"/>
          <p14:tracePt t="34334" x="2273300" y="5727700"/>
          <p14:tracePt t="34337" x="2273300" y="5740400"/>
          <p14:tracePt t="34351" x="2273300" y="5746750"/>
          <p14:tracePt t="34368" x="2279650" y="5759450"/>
          <p14:tracePt t="34384" x="2286000" y="5772150"/>
          <p14:tracePt t="34401" x="2298700" y="5784850"/>
          <p14:tracePt t="34418" x="2311400" y="5791200"/>
          <p14:tracePt t="34434" x="2324100" y="5791200"/>
          <p14:tracePt t="34452" x="2336800" y="5791200"/>
          <p14:tracePt t="34465" x="2349500" y="5791200"/>
          <p14:tracePt t="34475" x="2381250" y="5784850"/>
          <p14:tracePt t="34502" x="2425700" y="5778500"/>
          <p14:tracePt t="34512" x="2501900" y="5772150"/>
          <p14:tracePt t="34518" x="2546350" y="5772150"/>
          <p14:tracePt t="34537" x="2565400" y="5772150"/>
          <p14:tracePt t="34551" x="2660650" y="5765800"/>
          <p14:tracePt t="34570" x="2755900" y="5759450"/>
          <p14:tracePt t="34575" x="2857500" y="5746750"/>
          <p14:tracePt t="34584" x="2901950" y="5746750"/>
          <p14:tracePt t="34602" x="2952750" y="5740400"/>
          <p14:tracePt t="34621" x="3035300" y="5734050"/>
          <p14:tracePt t="34635" x="3162300" y="5721350"/>
          <p14:tracePt t="34654" x="3175000" y="5721350"/>
          <p14:tracePt t="34668" x="3257550" y="5702300"/>
          <p14:tracePt t="34686" x="3282950" y="5689600"/>
          <p14:tracePt t="34693" x="3352800" y="5638800"/>
          <p14:tracePt t="34701" x="3371850" y="5626100"/>
          <p14:tracePt t="34721" x="3397250" y="5594350"/>
          <p14:tracePt t="34732" x="3498850" y="5454650"/>
          <p14:tracePt t="34734" x="3524250" y="5429250"/>
          <p14:tracePt t="34751" x="3543300" y="5397500"/>
          <p14:tracePt t="34770" x="3644900" y="5257800"/>
          <p14:tracePt t="34785" x="3797300" y="5073650"/>
          <p14:tracePt t="34802" x="3854450" y="5022850"/>
          <p14:tracePt t="34805" x="3987800" y="4895850"/>
          <p14:tracePt t="34825" x="4159250" y="4743450"/>
          <p14:tracePt t="34834" x="4260850" y="4660900"/>
          <p14:tracePt t="34852" x="4368800" y="4572000"/>
          <p14:tracePt t="34870" x="4597400" y="4400550"/>
          <p14:tracePt t="34885" x="4826000" y="4235450"/>
          <p14:tracePt t="34887" x="5041900" y="4095750"/>
          <p14:tracePt t="34901" x="5238750" y="3987800"/>
          <p14:tracePt t="34936" x="5410200" y="3905250"/>
          <p14:tracePt t="34951" x="5594350" y="3822700"/>
          <p14:tracePt t="34970" x="5695950" y="3784600"/>
          <p14:tracePt t="34984" x="5810250" y="3740150"/>
          <p14:tracePt t="35001" x="5905500" y="3714750"/>
          <p14:tracePt t="35018" x="5981700" y="3689350"/>
          <p14:tracePt t="35036" x="6038850" y="3676650"/>
          <p14:tracePt t="35052" x="6089650" y="3657600"/>
          <p14:tracePt t="35068" x="6121400" y="3644900"/>
          <p14:tracePt t="35084" x="6146800" y="3638550"/>
          <p14:tracePt t="35101" x="6159500" y="3625850"/>
          <p14:tracePt t="35118" x="6172200" y="3613150"/>
          <p14:tracePt t="35134" x="6184900" y="3606800"/>
          <p14:tracePt t="35151" x="6184900" y="3600450"/>
          <p14:tracePt t="35170" x="6184900" y="3587750"/>
          <p14:tracePt t="35182" x="6184900" y="3581400"/>
          <p14:tracePt t="35201" x="6184900" y="3575050"/>
          <p14:tracePt t="35218" x="6178550" y="3568700"/>
          <p14:tracePt t="35234" x="6172200" y="3562350"/>
          <p14:tracePt t="35251" x="6172200" y="3556000"/>
          <p14:tracePt t="35268" x="6172200" y="3549650"/>
          <p14:tracePt t="35284" x="6172200" y="3543300"/>
          <p14:tracePt t="35304" x="6178550" y="3536950"/>
          <p14:tracePt t="35317" x="6203950" y="3524250"/>
          <p14:tracePt t="35336" x="6210300" y="3524250"/>
          <p14:tracePt t="35351" x="6254750" y="3511550"/>
          <p14:tracePt t="35353" x="6280150" y="3505200"/>
          <p14:tracePt t="35370" x="6311900" y="3492500"/>
          <p14:tracePt t="35384" x="6324600" y="3486150"/>
          <p14:tracePt t="35401" x="6343650" y="3486150"/>
          <p14:tracePt t="35418" x="6369050" y="3473450"/>
          <p14:tracePt t="35434" x="6388100" y="3467100"/>
          <p14:tracePt t="35451" x="6407150" y="3454400"/>
          <p14:tracePt t="35468" x="6426200" y="3448050"/>
          <p14:tracePt t="35483" x="6451600" y="3429000"/>
          <p14:tracePt t="35509" x="6464300" y="3416300"/>
          <p14:tracePt t="35517" x="6470650" y="3409950"/>
          <p14:tracePt t="35551" x="6477000" y="3403600"/>
          <p14:tracePt t="35572" x="6470650" y="3403600"/>
          <p14:tracePt t="35587" x="6464300" y="3403600"/>
          <p14:tracePt t="35592" x="6464300" y="3409950"/>
          <p14:tracePt t="35601" x="6457950" y="3409950"/>
          <p14:tracePt t="35618" x="6451600" y="3409950"/>
          <p14:tracePt t="35635" x="6400800" y="3429000"/>
          <p14:tracePt t="35652" x="6388100" y="3429000"/>
          <p14:tracePt t="35668" x="6318250" y="3448050"/>
          <p14:tracePt t="35673" x="6197600" y="3479800"/>
          <p14:tracePt t="35701" x="6102350" y="3498850"/>
          <p14:tracePt t="35701" x="5949950" y="3530600"/>
          <p14:tracePt t="35719" x="5905500" y="3543300"/>
          <p14:tracePt t="35735" x="5765800" y="3568700"/>
          <p14:tracePt t="35751" x="5556250" y="3613150"/>
          <p14:tracePt t="35768" x="5321300" y="3657600"/>
          <p14:tracePt t="35784" x="4921250" y="3727450"/>
          <p14:tracePt t="35785" x="4711700" y="3759200"/>
          <p14:tracePt t="35819" x="4254500" y="3810000"/>
          <p14:tracePt t="35835" x="3848100" y="3860800"/>
          <p14:tracePt t="35853" x="3625850" y="3892550"/>
          <p14:tracePt t="35868" x="3282950" y="3956050"/>
          <p14:tracePt t="35884" x="3098800" y="3987800"/>
          <p14:tracePt t="35887" x="2882900" y="4019550"/>
          <p14:tracePt t="35901" x="2832100" y="4025900"/>
          <p14:tracePt t="35917" x="2692400" y="4051300"/>
          <p14:tracePt t="35934" x="2527300" y="4089400"/>
          <p14:tracePt t="35951" x="2368550" y="4140200"/>
          <p14:tracePt t="35968" x="2298700" y="4165600"/>
          <p14:tracePt t="35985" x="2209800" y="4216400"/>
          <p14:tracePt t="35988" x="2159000" y="4248150"/>
          <p14:tracePt t="36018" x="2133600" y="4273550"/>
          <p14:tracePt t="36035" x="2120900" y="4305300"/>
          <p14:tracePt t="36039" x="2127250" y="4311650"/>
          <p14:tracePt t="36051" x="2127250" y="4318000"/>
          <p14:tracePt t="36069" x="2139950" y="4324350"/>
          <p14:tracePt t="36084" x="2178050" y="4337050"/>
          <p14:tracePt t="36085" x="2203450" y="4343400"/>
          <p14:tracePt t="36101" x="2209800" y="4343400"/>
          <p14:tracePt t="36117" x="2235200" y="4349750"/>
          <p14:tracePt t="36134" x="2266950" y="4356100"/>
          <p14:tracePt t="36152" x="2298700" y="4356100"/>
          <p14:tracePt t="36168" x="2317750" y="4362450"/>
          <p14:tracePt t="36174" x="2330450" y="4368800"/>
          <p14:tracePt t="36204" x="2336800" y="4375150"/>
          <p14:tracePt t="36207" x="2349500" y="4381500"/>
          <p14:tracePt t="36217" x="2349500" y="4387850"/>
          <p14:tracePt t="36235" x="2349500" y="4394200"/>
          <p14:tracePt t="36251" x="2336800" y="4413250"/>
          <p14:tracePt t="36254" x="2311400" y="4438650"/>
          <p14:tracePt t="36285" x="2279650" y="4464050"/>
          <p14:tracePt t="36304" x="2241550" y="4489450"/>
          <p14:tracePt t="36318" x="2184400" y="4514850"/>
          <p14:tracePt t="36334" x="2165350" y="4527550"/>
          <p14:tracePt t="36351" x="2127250" y="4546600"/>
          <p14:tracePt t="36368" x="2089150" y="4559300"/>
          <p14:tracePt t="36385" x="2076450" y="4565650"/>
          <p14:tracePt t="36401" x="2044700" y="4572000"/>
          <p14:tracePt t="36404" x="2012950" y="4578350"/>
          <p14:tracePt t="36417" x="1987550" y="4578350"/>
          <p14:tracePt t="36434" x="1968500" y="4584700"/>
          <p14:tracePt t="36436" x="1917700" y="4591050"/>
          <p14:tracePt t="36454" x="1905000" y="4591050"/>
          <p14:tracePt t="36464" x="1841500" y="4603750"/>
          <p14:tracePt t="36484" x="1809750" y="4610100"/>
          <p14:tracePt t="36501" x="1771650" y="4622800"/>
          <p14:tracePt t="36518" x="1752600" y="4629150"/>
          <p14:tracePt t="36534" x="1733550" y="4635500"/>
          <p14:tracePt t="36535" x="1720850" y="4635500"/>
          <p14:tracePt t="36568" x="1708150" y="4641850"/>
          <p14:tracePt t="36572" x="1701800" y="4641850"/>
          <p14:tracePt t="36585" x="1701800" y="4648200"/>
          <p14:tracePt t="36601" x="1701800" y="4654550"/>
          <p14:tracePt t="36619" x="1701800" y="4660900"/>
          <p14:tracePt t="36634" x="1708150" y="4660900"/>
          <p14:tracePt t="36651" x="1720850" y="4667250"/>
          <p14:tracePt t="36670" x="1778000" y="4679950"/>
          <p14:tracePt t="36685" x="1835150" y="4686300"/>
          <p14:tracePt t="36703" x="1892300" y="4692650"/>
          <p14:tracePt t="36709" x="1955800" y="4705350"/>
          <p14:tracePt t="36718" x="1974850" y="4705350"/>
          <p14:tracePt t="36735" x="2000250" y="4711700"/>
          <p14:tracePt t="36751" x="2063750" y="4718050"/>
          <p14:tracePt t="36753" x="2146300" y="4724400"/>
          <p14:tracePt t="36785" x="2298700" y="4718050"/>
          <p14:tracePt t="36788" x="2368550" y="4718050"/>
          <p14:tracePt t="36801" x="2393950" y="4718050"/>
          <p14:tracePt t="36818" x="2470150" y="4705350"/>
          <p14:tracePt t="36834" x="2578100" y="4679950"/>
          <p14:tracePt t="36853" x="2660650" y="4648200"/>
          <p14:tracePt t="36859" x="2800350" y="4597400"/>
          <p14:tracePt t="36870" x="2857500" y="4565650"/>
          <p14:tracePt t="36884" x="2971800" y="4514850"/>
          <p14:tracePt t="36908" x="3086100" y="4445000"/>
          <p14:tracePt t="36918" x="3136900" y="4413250"/>
          <p14:tracePt t="36934" x="3194050" y="4381500"/>
          <p14:tracePt t="36953" x="3282950" y="4318000"/>
          <p14:tracePt t="36963" x="3467100" y="4191000"/>
          <p14:tracePt t="36984" x="3619500" y="4083050"/>
          <p14:tracePt t="37004" x="3740150" y="4000500"/>
          <p14:tracePt t="37018" x="3937000" y="3854450"/>
          <p14:tracePt t="37019" x="4159250" y="3676650"/>
          <p14:tracePt t="37052" x="4362450" y="3505200"/>
          <p14:tracePt t="37068" x="4483100" y="3409950"/>
          <p14:tracePt t="37084" x="4584700" y="3340100"/>
          <p14:tracePt t="37103" x="4679950" y="3276600"/>
          <p14:tracePt t="37118" x="4768850" y="3225800"/>
          <p14:tracePt t="37119" x="4845050" y="3181350"/>
          <p14:tracePt t="37152" x="4921250" y="3143250"/>
          <p14:tracePt t="37154" x="4978400" y="3117850"/>
          <p14:tracePt t="37170" x="4991100" y="3111500"/>
          <p14:tracePt t="37190" x="5029200" y="3098800"/>
          <p14:tracePt t="37193" x="5086350" y="3079750"/>
          <p14:tracePt t="37218" x="5105400" y="3073400"/>
          <p14:tracePt t="37234" x="5137150" y="3060700"/>
          <p14:tracePt t="37252" x="5162550" y="3054350"/>
          <p14:tracePt t="37268" x="5187950" y="3048000"/>
          <p14:tracePt t="37287" x="5219700" y="3041650"/>
          <p14:tracePt t="37301" x="5264150" y="3035300"/>
          <p14:tracePt t="37318" x="5289550" y="3028950"/>
          <p14:tracePt t="37334" x="5346700" y="3022600"/>
          <p14:tracePt t="37352" x="5403850" y="3016250"/>
          <p14:tracePt t="37368" x="5448300" y="3003550"/>
          <p14:tracePt t="37386" x="5499100" y="2997200"/>
          <p14:tracePt t="37403" x="5613400" y="2978150"/>
          <p14:tracePt t="37418" x="5670550" y="2971800"/>
          <p14:tracePt t="37436" x="5708650" y="2965450"/>
          <p14:tracePt t="37451" x="5791200" y="2952750"/>
          <p14:tracePt t="37468" x="5880100" y="2940050"/>
          <p14:tracePt t="37484" x="5975350" y="2927350"/>
          <p14:tracePt t="37501" x="6083300" y="2908300"/>
          <p14:tracePt t="37518" x="6191250" y="2889250"/>
          <p14:tracePt t="37534" x="6343650" y="2857500"/>
          <p14:tracePt t="37553" x="6451600" y="2832100"/>
          <p14:tracePt t="37570" x="6527800" y="2819400"/>
          <p14:tracePt t="37584" x="6546850" y="2806700"/>
          <p14:tracePt t="37585" x="6565900" y="2800350"/>
          <p14:tracePt t="37619" x="6559550" y="2794000"/>
          <p14:tracePt t="37620" x="6534150" y="2800350"/>
          <p14:tracePt t="37634" x="6521450" y="2806700"/>
          <p14:tracePt t="37651" x="6470650" y="2813050"/>
          <p14:tracePt t="37668" x="6400800" y="2819400"/>
          <p14:tracePt t="37684" x="6318250" y="2844800"/>
          <p14:tracePt t="37758" x="6223000" y="2882900"/>
          <p14:tracePt t="37768" x="5753100" y="2997200"/>
          <p14:tracePt t="37770" x="5695950" y="3003550"/>
          <p14:tracePt t="37801" x="5600700" y="3016250"/>
          <p14:tracePt t="37819" x="5518150" y="3022600"/>
          <p14:tracePt t="37834" x="5435600" y="3022600"/>
          <p14:tracePt t="37851" x="5359400" y="3022600"/>
          <p14:tracePt t="37868" x="5283200" y="3022600"/>
          <p14:tracePt t="37884" x="5207000" y="3022600"/>
          <p14:tracePt t="37901" x="5130800" y="3022600"/>
          <p14:tracePt t="37918" x="5054600" y="3022600"/>
          <p14:tracePt t="37934" x="4972050" y="3022600"/>
          <p14:tracePt t="37952" x="4895850" y="3028950"/>
          <p14:tracePt t="37968" x="4800600" y="3041650"/>
          <p14:tracePt t="37987" x="4749800" y="3048000"/>
          <p14:tracePt t="37996" x="4673600" y="3060700"/>
          <p14:tracePt t="38001" x="4629150" y="3067050"/>
          <p14:tracePt t="38035" x="4572000" y="3086100"/>
          <p14:tracePt t="38040" x="4546600" y="3092450"/>
          <p14:tracePt t="38051" x="4540250" y="3092450"/>
          <p14:tracePt t="38085" x="4591050" y="3092450"/>
          <p14:tracePt t="38101" x="4622800" y="3086100"/>
          <p14:tracePt t="38118" x="4724400" y="3086100"/>
          <p14:tracePt t="38134" x="4845050" y="3073400"/>
          <p14:tracePt t="38135" x="4965700" y="3067050"/>
          <p14:tracePt t="38151" x="4997450" y="3060700"/>
          <p14:tracePt t="38168" x="5086350" y="3054350"/>
          <p14:tracePt t="38184" x="5200650" y="3041650"/>
          <p14:tracePt t="38201" x="5289550" y="3035300"/>
          <p14:tracePt t="38218" x="5353050" y="3035300"/>
          <p14:tracePt t="38231" x="5397500" y="3035300"/>
          <p14:tracePt t="38241" x="5403850" y="3035300"/>
          <p14:tracePt t="38268" x="5397500" y="3041650"/>
          <p14:tracePt t="38286" x="5378450" y="3048000"/>
          <p14:tracePt t="38302" x="5353050" y="3048000"/>
          <p14:tracePt t="38317" x="5302250" y="3054350"/>
          <p14:tracePt t="38335" x="5295900" y="3054350"/>
          <p14:tracePt t="38344" x="5257800" y="3060700"/>
          <p14:tracePt t="38351" x="5245100" y="3060700"/>
          <p14:tracePt t="38367" x="5238750" y="3060700"/>
          <p14:tracePt t="38385" x="5226050" y="3060700"/>
          <p14:tracePt t="38401" x="5200650" y="3067050"/>
          <p14:tracePt t="38418" x="5187950" y="3073400"/>
          <p14:tracePt t="38418" x="5162550" y="3079750"/>
          <p14:tracePt t="38451" x="5118100" y="3098800"/>
          <p14:tracePt t="38469" x="5067300" y="3117850"/>
          <p14:tracePt t="38488" x="4984750" y="3149600"/>
          <p14:tracePt t="38501" x="4845050" y="3187700"/>
          <p14:tracePt t="38518" x="4749800" y="3219450"/>
          <p14:tracePt t="38534" x="4489450" y="3295650"/>
          <p14:tracePt t="38551" x="4445000" y="3308350"/>
          <p14:tracePt t="38568" x="4273550" y="3359150"/>
          <p14:tracePt t="38585" x="4083050" y="3422650"/>
          <p14:tracePt t="38602" x="3848100" y="3498850"/>
          <p14:tracePt t="38618" x="3708400" y="3556000"/>
          <p14:tracePt t="38634" x="3530600" y="3625850"/>
          <p14:tracePt t="38652" x="3352800" y="3714750"/>
          <p14:tracePt t="38667" x="3270250" y="3765550"/>
          <p14:tracePt t="38668" x="3206750" y="3822700"/>
          <p14:tracePt t="38687" x="3187700" y="3860800"/>
          <p14:tracePt t="38701" x="3181350" y="3873500"/>
          <p14:tracePt t="38718" x="3181350" y="3892550"/>
          <p14:tracePt t="38734" x="3187700" y="3905250"/>
          <p14:tracePt t="38754" x="3257550" y="3924300"/>
          <p14:tracePt t="38761" x="3352800" y="3943350"/>
          <p14:tracePt t="38772" x="3397250" y="3956050"/>
          <p14:tracePt t="38784" x="3441700" y="3968750"/>
          <p14:tracePt t="38802" x="3530600" y="3994150"/>
          <p14:tracePt t="38818" x="3619500" y="4019550"/>
          <p14:tracePt t="38835" x="3695700" y="4044950"/>
          <p14:tracePt t="38852" x="3771900" y="4076700"/>
          <p14:tracePt t="38853" x="3829050" y="4108450"/>
          <p14:tracePt t="38884" x="3867150" y="4133850"/>
          <p14:tracePt t="38902" x="3911600" y="4171950"/>
          <p14:tracePt t="38918" x="3949700" y="4216400"/>
          <p14:tracePt t="38934" x="3968750" y="4241800"/>
          <p14:tracePt t="38953" x="3994150" y="4286250"/>
          <p14:tracePt t="38968" x="4006850" y="4324350"/>
          <p14:tracePt t="38984" x="4000500" y="4356100"/>
          <p14:tracePt t="39005" x="3981450" y="4387850"/>
          <p14:tracePt t="39018" x="3949700" y="4425950"/>
          <p14:tracePt t="39023" x="3930650" y="4445000"/>
          <p14:tracePt t="39035" x="3924300" y="4451350"/>
          <p14:tracePt t="39051" x="3892550" y="4483100"/>
          <p14:tracePt t="39054" x="3867150" y="4502150"/>
          <p14:tracePt t="39068" x="3860800" y="4508500"/>
          <p14:tracePt t="39084" x="3854450" y="4521200"/>
          <p14:tracePt t="39102" x="3835400" y="4540250"/>
          <p14:tracePt t="39118" x="3835400" y="4552950"/>
          <p14:tracePt t="39134" x="3841750" y="4552950"/>
          <p14:tracePt t="39154" x="3867150" y="4552950"/>
          <p14:tracePt t="39159" x="3930650" y="4552950"/>
          <p14:tracePt t="39168" x="3968750" y="4552950"/>
          <p14:tracePt t="39185" x="4006850" y="4546600"/>
          <p14:tracePt t="39204" x="4178300" y="4546600"/>
          <p14:tracePt t="39218" x="4222750" y="4546600"/>
          <p14:tracePt t="39234" x="4298950" y="4546600"/>
          <p14:tracePt t="39254" x="4368800" y="4546600"/>
          <p14:tracePt t="39260" x="4464050" y="4552950"/>
          <p14:tracePt t="39269" x="4508500" y="4565650"/>
          <p14:tracePt t="39285" x="4521200" y="4572000"/>
          <p14:tracePt t="39301" x="4572000" y="4597400"/>
          <p14:tracePt t="39304" x="4591050" y="4616450"/>
          <p14:tracePt t="39334" x="4603750" y="4641850"/>
          <p14:tracePt t="39353" x="4597400" y="4654550"/>
          <p14:tracePt t="39370" x="4578350" y="4686300"/>
          <p14:tracePt t="39387" x="4540250" y="4718050"/>
          <p14:tracePt t="39392" x="4514850" y="4737100"/>
          <p14:tracePt t="39402" x="4502150" y="4743450"/>
          <p14:tracePt t="39404" x="4464050" y="4768850"/>
          <p14:tracePt t="39434" x="4400550" y="4806950"/>
          <p14:tracePt t="39453" x="4356100" y="4838700"/>
          <p14:tracePt t="39465" x="4260850" y="4902200"/>
          <p14:tracePt t="39479" x="4184650" y="4965700"/>
          <p14:tracePt t="39501" x="4121150" y="5029200"/>
          <p14:tracePt t="39502" x="4032250" y="5124450"/>
          <p14:tracePt t="39534" x="3898900" y="5264150"/>
          <p14:tracePt t="39551" x="3867150" y="5295900"/>
          <p14:tracePt t="39568" x="3816350" y="5353050"/>
          <p14:tracePt t="39584" x="3771900" y="5403850"/>
          <p14:tracePt t="39601" x="3740150" y="5429250"/>
          <p14:tracePt t="39618" x="3727450" y="5448300"/>
          <p14:tracePt t="39634" x="3721100" y="5448300"/>
          <p14:tracePt t="39704" x="3721100" y="5454650"/>
          <p14:tracePt t="39759" x="3727450" y="5454650"/>
          <p14:tracePt t="39765" x="3733800" y="5454650"/>
          <p14:tracePt t="39773" x="3740150" y="5454650"/>
          <p14:tracePt t="39784" x="3746500" y="5448300"/>
          <p14:tracePt t="39802" x="3752850" y="5448300"/>
          <p14:tracePt t="39805" x="3771900" y="5441950"/>
          <p14:tracePt t="39818" x="3784600" y="5441950"/>
          <p14:tracePt t="39834" x="3803650" y="5435600"/>
          <p14:tracePt t="39852" x="3848100" y="5429250"/>
          <p14:tracePt t="39870" x="3898900" y="5416550"/>
          <p14:tracePt t="39884" x="3956050" y="5410200"/>
          <p14:tracePt t="39885" x="4019550" y="5410200"/>
          <p14:tracePt t="39920" x="4083050" y="5403850"/>
          <p14:tracePt t="39935" x="4140200" y="5397500"/>
          <p14:tracePt t="39952" x="4197350" y="5397500"/>
          <p14:tracePt t="39954" x="4254500" y="5397500"/>
          <p14:tracePt t="39984" x="4311650" y="5397500"/>
          <p14:tracePt t="39985" x="4337050" y="5397500"/>
          <p14:tracePt t="40001" x="4343400" y="5397500"/>
          <p14:tracePt t="40019" x="4362450" y="5403850"/>
          <p14:tracePt t="40035" x="4375150" y="5403850"/>
          <p14:tracePt t="40051" x="4375150" y="5410200"/>
          <p14:tracePt t="40086" x="4368800" y="5410200"/>
          <p14:tracePt t="40101" x="4362450" y="5416550"/>
          <p14:tracePt t="40118" x="4349750" y="5416550"/>
          <p14:tracePt t="40134" x="4343400" y="5416550"/>
          <p14:tracePt t="40169" x="4337050" y="5416550"/>
          <p14:tracePt t="40190" x="4330700" y="5416550"/>
          <p14:tracePt t="40234" x="4330700" y="5422900"/>
          <p14:tracePt t="40238" x="4324350" y="5422900"/>
          <p14:tracePt t="40266" x="4318000" y="5422900"/>
          <p14:tracePt t="40280" x="4311650" y="5422900"/>
          <p14:tracePt t="40285" x="4311650" y="5429250"/>
          <p14:tracePt t="40301" x="4305300" y="5429250"/>
          <p14:tracePt t="40336" x="4298950" y="5435600"/>
          <p14:tracePt t="40351" x="4286250" y="5448300"/>
          <p14:tracePt t="40368" x="4279900" y="5454650"/>
          <p14:tracePt t="40386" x="4267200" y="5473700"/>
          <p14:tracePt t="40402" x="4254500" y="5486400"/>
          <p14:tracePt t="40418" x="4235450" y="5505450"/>
          <p14:tracePt t="40434" x="4229100" y="5511800"/>
          <p14:tracePt t="40451" x="4210050" y="5518150"/>
          <p14:tracePt t="40468" x="4191000" y="5524500"/>
          <p14:tracePt t="40484" x="4159250" y="5530850"/>
          <p14:tracePt t="40501" x="4121150" y="5537200"/>
          <p14:tracePt t="40519" x="4070350" y="5543550"/>
          <p14:tracePt t="40537" x="4000500" y="5549900"/>
          <p14:tracePt t="40543" x="3949700" y="5556250"/>
          <p14:tracePt t="40551" x="3911600" y="5556250"/>
          <p14:tracePt t="40552" x="3867150" y="5556250"/>
          <p14:tracePt t="40568" x="3784600" y="5562600"/>
          <p14:tracePt t="40584" x="3759200" y="5568950"/>
          <p14:tracePt t="40601" x="3695700" y="5575300"/>
          <p14:tracePt t="40618" x="3606800" y="5581650"/>
          <p14:tracePt t="40634" x="3517900" y="5581650"/>
          <p14:tracePt t="40651" x="3441700" y="5588000"/>
          <p14:tracePt t="40668" x="3378200" y="5594350"/>
          <p14:tracePt t="40684" x="3321050" y="5594350"/>
          <p14:tracePt t="40701" x="3282950" y="5594350"/>
          <p14:tracePt t="40718" x="3257550" y="5600700"/>
          <p14:tracePt t="40734" x="3244850" y="5600700"/>
          <p14:tracePt t="40752" x="3251200" y="5594350"/>
          <p14:tracePt t="40763" x="3276600" y="5588000"/>
          <p14:tracePt t="40767" x="3282950" y="5588000"/>
          <p14:tracePt t="40784" x="3295650" y="5581650"/>
          <p14:tracePt t="40801" x="3327400" y="5575300"/>
          <p14:tracePt t="40818" x="3365500" y="5568950"/>
          <p14:tracePt t="40834" x="3429000" y="5562600"/>
          <p14:tracePt t="40851" x="3511550" y="5556250"/>
          <p14:tracePt t="40868" x="3606800" y="5543550"/>
          <p14:tracePt t="40884" x="3702050" y="5537200"/>
          <p14:tracePt t="40901" x="3829050" y="5524500"/>
          <p14:tracePt t="40919" x="3898900" y="5518150"/>
          <p14:tracePt t="40935" x="4006850" y="5492750"/>
          <p14:tracePt t="40940" x="4064000" y="5486400"/>
          <p14:tracePt t="40969" x="4133850" y="5480050"/>
          <p14:tracePt t="40985" x="4210050" y="5480050"/>
          <p14:tracePt t="40990" x="4248150" y="5480050"/>
          <p14:tracePt t="41002" x="4273550" y="5480050"/>
          <p14:tracePt t="41018" x="4286250" y="5480050"/>
          <p14:tracePt t="41021" x="4318000" y="5473700"/>
          <p14:tracePt t="41053" x="4324350" y="5473700"/>
          <p14:tracePt t="41059" x="4324350" y="5467350"/>
          <p14:tracePt t="41068" x="4318000" y="5467350"/>
          <p14:tracePt t="41101" x="4305300" y="5467350"/>
          <p14:tracePt t="41119" x="4298950" y="5467350"/>
          <p14:tracePt t="41134" x="4292600" y="5467350"/>
          <p14:tracePt t="41136" x="4286250" y="5467350"/>
          <p14:tracePt t="41214" x="4286250" y="5461000"/>
          <p14:tracePt t="41233" x="4286250" y="5454650"/>
          <p14:tracePt t="41244" x="4286250" y="5448300"/>
          <p14:tracePt t="41258" x="4286250" y="5441950"/>
          <p14:tracePt t="41276" x="4292600" y="5435600"/>
          <p14:tracePt t="41289" x="4292600" y="5422900"/>
          <p14:tracePt t="41302" x="4298950" y="5403850"/>
          <p14:tracePt t="41304" x="4305300" y="5391150"/>
          <p14:tracePt t="41335" x="4311650" y="5365750"/>
          <p14:tracePt t="41352" x="4324350" y="5295900"/>
          <p14:tracePt t="41368" x="4324350" y="5270500"/>
          <p14:tracePt t="41385" x="4330700" y="5219700"/>
          <p14:tracePt t="41401" x="4349750" y="5092700"/>
          <p14:tracePt t="41419" x="4356100" y="5054600"/>
          <p14:tracePt t="41431" x="4362450" y="4965700"/>
          <p14:tracePt t="41434" x="4362450" y="4940300"/>
          <p14:tracePt t="41451" x="4356100" y="4927600"/>
          <p14:tracePt t="41454" x="4343400" y="4876800"/>
          <p14:tracePt t="41484" x="4305300" y="4845050"/>
          <p14:tracePt t="41501" x="4260850" y="4813300"/>
          <p14:tracePt t="41518" x="4222750" y="4775200"/>
          <p14:tracePt t="41534" x="4203700" y="4730750"/>
          <p14:tracePt t="41553" x="4191000" y="4699000"/>
          <p14:tracePt t="41568" x="4171950" y="4648200"/>
          <p14:tracePt t="41584" x="4171950" y="4616450"/>
          <p14:tracePt t="41602" x="4165600" y="4572000"/>
          <p14:tracePt t="41618" x="4165600" y="4546600"/>
          <p14:tracePt t="41634" x="4171950" y="4521200"/>
          <p14:tracePt t="41652" x="4184650" y="4489450"/>
          <p14:tracePt t="41654" x="4210050" y="4438650"/>
          <p14:tracePt t="41685" x="4235450" y="4400550"/>
          <p14:tracePt t="41702" x="4254500" y="4356100"/>
          <p14:tracePt t="41718" x="4267200" y="4318000"/>
          <p14:tracePt t="41734" x="4279900" y="4279900"/>
          <p14:tracePt t="41752" x="4286250" y="4235450"/>
          <p14:tracePt t="41768" x="4292600" y="4203700"/>
          <p14:tracePt t="41784" x="4292600" y="4165600"/>
          <p14:tracePt t="41802" x="4292600" y="4127500"/>
          <p14:tracePt t="41818" x="4286250" y="4076700"/>
          <p14:tracePt t="41834" x="4286250" y="4025900"/>
          <p14:tracePt t="41837" x="4279900" y="3987800"/>
          <p14:tracePt t="41871" x="4273550" y="3943350"/>
          <p14:tracePt t="41888" x="4267200" y="3879850"/>
          <p14:tracePt t="41903" x="4267200" y="3854450"/>
          <p14:tracePt t="41909" x="4267200" y="3816350"/>
          <p14:tracePt t="41918" x="4267200" y="3797300"/>
          <p14:tracePt t="41935" x="4273550" y="3778250"/>
          <p14:tracePt t="41946" x="4279900" y="3746500"/>
          <p14:tracePt t="41951" x="4298950" y="3721100"/>
          <p14:tracePt t="41968" x="4305300" y="3714750"/>
          <p14:tracePt t="41970" x="4356100" y="3683000"/>
          <p14:tracePt t="42003" x="4400550" y="3657600"/>
          <p14:tracePt t="42009" x="4514850" y="3600450"/>
          <p14:tracePt t="42019" x="4546600" y="3581400"/>
          <p14:tracePt t="42034" x="4635500" y="3543300"/>
          <p14:tracePt t="42052" x="4724400" y="3505200"/>
          <p14:tracePt t="42068" x="4794250" y="3479800"/>
          <p14:tracePt t="42085" x="4851400" y="3454400"/>
          <p14:tracePt t="42104" x="4914900" y="3435350"/>
          <p14:tracePt t="42118" x="4933950" y="3422650"/>
          <p14:tracePt t="42136" x="4946650" y="3416300"/>
          <p14:tracePt t="42152" x="4972050" y="3403600"/>
          <p14:tracePt t="42170" x="4991100" y="3390900"/>
          <p14:tracePt t="42186" x="5010150" y="3378200"/>
          <p14:tracePt t="42201" x="5016500" y="3371850"/>
          <p14:tracePt t="42204" x="5029200" y="3365500"/>
          <p14:tracePt t="42226" x="5035550" y="3359150"/>
          <p14:tracePt t="42259" x="5003800" y="3365500"/>
          <p14:tracePt t="42268" x="4991100" y="3365500"/>
          <p14:tracePt t="42284" x="4959350" y="3390900"/>
          <p14:tracePt t="42303" x="4921250" y="3435350"/>
          <p14:tracePt t="42318" x="4864100" y="3524250"/>
          <p14:tracePt t="42336" x="4851400" y="3536950"/>
          <p14:tracePt t="42352" x="4775200" y="3638550"/>
          <p14:tracePt t="42386" x="4737100" y="3689350"/>
          <p14:tracePt t="42403" x="4679950" y="3752850"/>
          <p14:tracePt t="42419" x="4648200" y="3790950"/>
          <p14:tracePt t="42434" x="4597400" y="3841750"/>
          <p14:tracePt t="42451" x="4546600" y="3892550"/>
          <p14:tracePt t="42468" x="4476750" y="3943350"/>
          <p14:tracePt t="42484" x="4400550" y="4000500"/>
          <p14:tracePt t="42501" x="4311650" y="4057650"/>
          <p14:tracePt t="42518" x="4235450" y="4114800"/>
          <p14:tracePt t="42534" x="4165600" y="4159250"/>
          <p14:tracePt t="42551" x="4102100" y="4197350"/>
          <p14:tracePt t="42569" x="4038600" y="4222750"/>
          <p14:tracePt t="42584" x="3981450" y="4241800"/>
          <p14:tracePt t="42601" x="3937000" y="4260850"/>
          <p14:tracePt t="42618" x="3892550" y="4273550"/>
          <p14:tracePt t="42636" x="3873500" y="4279900"/>
          <p14:tracePt t="42652" x="3841750" y="4279900"/>
          <p14:tracePt t="42657" x="3816350" y="4286250"/>
          <p14:tracePt t="42684" x="3790950" y="4292600"/>
          <p14:tracePt t="42701" x="3759200" y="4318000"/>
          <p14:tracePt t="42721" x="3733800" y="4356100"/>
          <p14:tracePt t="42740" x="3727450" y="4381500"/>
          <p14:tracePt t="42759" x="3740150" y="4387850"/>
          <p14:tracePt t="42768" x="3746500" y="4387850"/>
          <p14:tracePt t="42802" x="3752850" y="4394200"/>
          <p14:tracePt t="42812" x="3765550" y="4400550"/>
          <p14:tracePt t="42822" x="3771900" y="4406900"/>
          <p14:tracePt t="42834" x="3771900" y="4413250"/>
          <p14:tracePt t="42851" x="3778250" y="4425950"/>
          <p14:tracePt t="42871" x="3778250" y="4476750"/>
          <p14:tracePt t="42886" x="3759200" y="4533900"/>
          <p14:tracePt t="42908" x="3721100" y="4616450"/>
          <p14:tracePt t="42918" x="3714750" y="4635500"/>
          <p14:tracePt t="42934" x="3708400" y="4648200"/>
          <p14:tracePt t="42952" x="3702050" y="4673600"/>
          <p14:tracePt t="42968" x="3702050" y="4692650"/>
          <p14:tracePt t="42984" x="3714750" y="4692650"/>
          <p14:tracePt t="43001" x="3740150" y="4692650"/>
          <p14:tracePt t="43018" x="3778250" y="4692650"/>
          <p14:tracePt t="43034" x="3829050" y="4692650"/>
          <p14:tracePt t="43052" x="3879850" y="4686300"/>
          <p14:tracePt t="43071" x="3917950" y="4679950"/>
          <p14:tracePt t="43074" x="3968750" y="4673600"/>
          <p14:tracePt t="43085" x="3987800" y="4667250"/>
          <p14:tracePt t="43118" x="4006850" y="4667250"/>
          <p14:tracePt t="43137" x="4019550" y="4673600"/>
          <p14:tracePt t="43151" x="4019550" y="4679950"/>
          <p14:tracePt t="43152" x="4013200" y="4679950"/>
          <p14:tracePt t="43168" x="4006850" y="4686300"/>
          <p14:tracePt t="43184" x="4000500" y="4686300"/>
          <p14:tracePt t="43219" x="3994150" y="4686300"/>
          <p14:tracePt t="43236" x="3994150" y="4679950"/>
          <p14:tracePt t="43252" x="4000500" y="4679950"/>
          <p14:tracePt t="43261" x="4006850" y="4673600"/>
          <p14:tracePt t="43287" x="4006850" y="4667250"/>
          <p14:tracePt t="43295" x="4025900" y="4660900"/>
          <p14:tracePt t="43301" x="4032250" y="4660900"/>
          <p14:tracePt t="43318" x="4032250" y="4654550"/>
          <p14:tracePt t="43334" x="4044950" y="4654550"/>
          <p14:tracePt t="43352" x="4064000" y="4648200"/>
          <p14:tracePt t="43368" x="4108450" y="4648200"/>
          <p14:tracePt t="43384" x="4133850" y="4648200"/>
          <p14:tracePt t="43402" x="4184650" y="4648200"/>
          <p14:tracePt t="43413" x="4286250" y="4660900"/>
          <p14:tracePt t="43418" x="4305300" y="4667250"/>
          <p14:tracePt t="43435" x="4324350" y="4667250"/>
          <p14:tracePt t="43451" x="4394200" y="4679950"/>
          <p14:tracePt t="43468" x="4432300" y="4686300"/>
          <p14:tracePt t="43480" x="4457700" y="4692650"/>
          <p14:tracePt t="43501" x="4464050" y="4699000"/>
          <p14:tracePt t="43519" x="4476750" y="4699000"/>
          <p14:tracePt t="43534" x="4489450" y="4711700"/>
          <p14:tracePt t="43551" x="4483100" y="4711700"/>
          <p14:tracePt t="43568" x="4476750" y="4711700"/>
          <p14:tracePt t="43585" x="4445000" y="4711700"/>
          <p14:tracePt t="43602" x="4406900" y="4705350"/>
          <p14:tracePt t="43618" x="4368800" y="4699000"/>
          <p14:tracePt t="43619" x="4343400" y="4686300"/>
          <p14:tracePt t="43634" x="4324350" y="4673600"/>
          <p14:tracePt t="43651" x="4305300" y="4667250"/>
          <p14:tracePt t="43653" x="4273550" y="4641850"/>
          <p14:tracePt t="43685" x="4241800" y="4616450"/>
          <p14:tracePt t="43702" x="4216400" y="4584700"/>
          <p14:tracePt t="43718" x="4197350" y="4546600"/>
          <p14:tracePt t="43735" x="4184650" y="4521200"/>
          <p14:tracePt t="43737" x="4178300" y="4502150"/>
          <p14:tracePt t="43752" x="4171950" y="4495800"/>
          <p14:tracePt t="43768" x="4165600" y="4489450"/>
          <p14:tracePt t="43772" x="4152900" y="4489450"/>
          <p14:tracePt t="43787" x="4152900" y="4483100"/>
          <p14:tracePt t="43839" x="4159250" y="4483100"/>
          <p14:tracePt t="43873" x="4165600" y="4483100"/>
          <p14:tracePt t="43895" x="4159250" y="4483100"/>
          <p14:tracePt t="43914" x="4152900" y="4483100"/>
          <p14:tracePt t="43923" x="4146550" y="4483100"/>
          <p14:tracePt t="43926" x="4121150" y="4483100"/>
          <p14:tracePt t="43934" x="4108450" y="4489450"/>
          <p14:tracePt t="43952" x="4076700" y="4489450"/>
          <p14:tracePt t="43969" x="4006850" y="4495800"/>
          <p14:tracePt t="43985" x="3924300" y="4508500"/>
          <p14:tracePt t="43989" x="3873500" y="4514850"/>
          <p14:tracePt t="44018" x="3759200" y="4552950"/>
          <p14:tracePt t="44034" x="3708400" y="4565650"/>
          <p14:tracePt t="44053" x="3594100" y="4603750"/>
          <p14:tracePt t="44068" x="3441700" y="4648200"/>
          <p14:tracePt t="44084" x="3352800" y="4667250"/>
          <p14:tracePt t="44103" x="3219450" y="4705350"/>
          <p14:tracePt t="44121" x="3060700" y="4756150"/>
          <p14:tracePt t="44134" x="3041650" y="4762500"/>
          <p14:tracePt t="44152" x="2990850" y="4781550"/>
          <p14:tracePt t="44162" x="2946400" y="4800600"/>
          <p14:tracePt t="44172" x="2927350" y="4819650"/>
          <p14:tracePt t="44184" x="2921000" y="4826000"/>
          <p14:tracePt t="44204" x="2914650" y="4832350"/>
          <p14:tracePt t="44212" x="2908300" y="4845050"/>
          <p14:tracePt t="44218" x="2908300" y="4851400"/>
          <p14:tracePt t="44253" x="2908300" y="4857750"/>
          <p14:tracePt t="44255" x="2921000" y="4870450"/>
          <p14:tracePt t="44268" x="2927350" y="4876800"/>
          <p14:tracePt t="44285" x="2940050" y="4883150"/>
          <p14:tracePt t="44379" x="3067050" y="5067300"/>
          <p14:tracePt t="44399" x="3067050" y="5060950"/>
          <p14:tracePt t="44411" x="3073400" y="5060950"/>
          <p14:tracePt t="44429" x="3073400" y="5054600"/>
          <p14:tracePt t="44432" x="3079750" y="5054600"/>
          <p14:tracePt t="44450" x="3079750" y="5048250"/>
          <p14:tracePt t="44459" x="3086100" y="5048250"/>
          <p14:tracePt t="44466" x="3086100" y="5041900"/>
          <p14:tracePt t="44468" x="3092450" y="5041900"/>
          <p14:tracePt t="44502" x="3098800" y="5035550"/>
          <p14:tracePt t="44518" x="3105150" y="5029200"/>
          <p14:tracePt t="44534" x="3111500" y="5022850"/>
          <p14:tracePt t="44552" x="3117850" y="5016500"/>
          <p14:tracePt t="44584" x="3117850" y="5010150"/>
          <p14:tracePt t="44602" x="3124200" y="5010150"/>
          <p14:tracePt t="44619" x="3130550" y="5003800"/>
          <p14:tracePt t="44635" x="3130550" y="4997450"/>
          <p14:tracePt t="44652" x="3136900" y="4991100"/>
          <p14:tracePt t="44668" x="3143250" y="4984750"/>
          <p14:tracePt t="44669" x="3149600" y="4978400"/>
          <p14:tracePt t="44685" x="3155950" y="4978400"/>
          <p14:tracePt t="44704" x="3155950" y="4972050"/>
          <p14:tracePt t="44718" x="3162300" y="4972050"/>
          <p14:tracePt t="44734" x="3162300" y="4965700"/>
          <p14:tracePt t="44752" x="3168650" y="4965700"/>
          <p14:tracePt t="44768" x="3168650" y="4959350"/>
          <p14:tracePt t="44812" x="3168650" y="4953000"/>
          <p14:tracePt t="44828" x="3175000" y="4953000"/>
          <p14:tracePt t="44834" x="3175000" y="4946650"/>
          <p14:tracePt t="44868" x="3181350" y="4946650"/>
          <p14:tracePt t="44884" x="3187700" y="4946650"/>
          <p14:tracePt t="44902" x="3194050" y="4940300"/>
          <p14:tracePt t="44918" x="3200400" y="4940300"/>
          <p14:tracePt t="44934" x="3206750" y="4940300"/>
          <p14:tracePt t="44955" x="3213100" y="4940300"/>
          <p14:tracePt t="44970" x="3225800" y="4940300"/>
          <p14:tracePt t="44984" x="3232150" y="4940300"/>
          <p14:tracePt t="45018" x="3238500" y="4940300"/>
          <p14:tracePt t="45020" x="3244850" y="4940300"/>
          <p14:tracePt t="45035" x="3251200" y="4940300"/>
          <p14:tracePt t="45068" x="3251200" y="4933950"/>
          <p14:tracePt t="45084" x="3257550" y="4933950"/>
          <p14:tracePt t="45119" x="3257550" y="4927600"/>
          <p14:tracePt t="45144" x="3251200" y="4927600"/>
          <p14:tracePt t="45184" x="3244850" y="4927600"/>
          <p14:tracePt t="45284" x="3251200" y="4927600"/>
          <p14:tracePt t="45309" x="3251200" y="4933950"/>
          <p14:tracePt t="45344" x="3251200" y="4940300"/>
          <p14:tracePt t="45365" x="3251200" y="4946650"/>
          <p14:tracePt t="45389" x="3251200" y="4953000"/>
          <p14:tracePt t="45419" x="3251200" y="4959350"/>
          <p14:tracePt t="45484" x="3244850" y="4965700"/>
          <p14:tracePt t="45542" x="3244850" y="4972050"/>
          <p14:tracePt t="45591" x="3244850" y="4978400"/>
          <p14:tracePt t="45637" x="3244850" y="4984750"/>
          <p14:tracePt t="45756" x="3244850" y="4991100"/>
          <p14:tracePt t="45780" x="3244850" y="4997450"/>
          <p14:tracePt t="45805" x="3244850" y="5003800"/>
          <p14:tracePt t="45832" x="3244850" y="5010150"/>
          <p14:tracePt t="45856" x="3251200" y="5010150"/>
          <p14:tracePt t="45865" x="3251200" y="5016500"/>
          <p14:tracePt t="46796" x="5194300" y="4895850"/>
          <p14:tracePt t="46808" x="5187950" y="4895850"/>
          <p14:tracePt t="46813" x="5187950" y="4889500"/>
          <p14:tracePt t="46831" x="5181600" y="4889500"/>
          <p14:tracePt t="47474" x="4895850" y="5219700"/>
          <p14:tracePt t="47567" x="4889500" y="5213350"/>
          <p14:tracePt t="47609" x="4889500" y="5207000"/>
          <p14:tracePt t="47623" x="4883150" y="5200650"/>
          <p14:tracePt t="47640" x="4883150" y="5194300"/>
          <p14:tracePt t="47659" x="4883150" y="5187950"/>
          <p14:tracePt t="47668" x="4883150" y="5181600"/>
          <p14:tracePt t="47685" x="4883150" y="5175250"/>
          <p14:tracePt t="47718" x="4965700" y="4940300"/>
          <p14:tracePt t="47762" x="5175250" y="4686300"/>
          <p14:tracePt t="47818" x="5441950" y="4425950"/>
          <p14:tracePt t="47851" x="5708650" y="4146550"/>
          <p14:tracePt t="47952" x="6210300" y="3594100"/>
          <p14:tracePt t="47971" x="6210300" y="3587750"/>
          <p14:tracePt t="47998" x="6216650" y="3587750"/>
          <p14:tracePt t="48003" x="6229350" y="3556000"/>
          <p14:tracePt t="48018" x="6235700" y="3543300"/>
          <p14:tracePt t="48034" x="6261100" y="3486150"/>
          <p14:tracePt t="48055" x="6273800" y="3435350"/>
          <p14:tracePt t="48070" x="6286500" y="3371850"/>
          <p14:tracePt t="48085" x="6286500" y="3359150"/>
          <p14:tracePt t="48104" x="6261100" y="3340100"/>
          <p14:tracePt t="48114" x="6146800" y="3308350"/>
          <p14:tracePt t="48118" x="6121400" y="3308350"/>
          <p14:tracePt t="48135" x="6102350" y="3302000"/>
          <p14:tracePt t="48151" x="6000750" y="3289300"/>
          <p14:tracePt t="48168" x="5899150" y="3276600"/>
          <p14:tracePt t="48185" x="5791200" y="3270250"/>
          <p14:tracePt t="48202" x="5562600" y="3257550"/>
          <p14:tracePt t="48236" x="5403850" y="3244850"/>
          <p14:tracePt t="48252" x="5264150" y="3200400"/>
          <p14:tracePt t="48268" x="5245100" y="3194050"/>
          <p14:tracePt t="48285" x="5149850" y="3175000"/>
          <p14:tracePt t="48301" x="5003800" y="3143250"/>
          <p14:tracePt t="48318" x="4984750" y="3136900"/>
          <p14:tracePt t="48335" x="4914900" y="3111500"/>
          <p14:tracePt t="48351" x="4838700" y="3086100"/>
          <p14:tracePt t="48352" x="4806950" y="3073400"/>
          <p14:tracePt t="48385" x="4775200" y="3060700"/>
          <p14:tracePt t="48402" x="4756150" y="3048000"/>
          <p14:tracePt t="48419" x="4749800" y="3041650"/>
          <p14:tracePt t="48435" x="4749800" y="3035300"/>
          <p14:tracePt t="48439" x="4756150" y="3035300"/>
          <p14:tracePt t="48451" x="4762500" y="3035300"/>
          <p14:tracePt t="48486" x="4768850" y="3035300"/>
          <p14:tracePt t="48497" x="4781550" y="3041650"/>
          <p14:tracePt t="48505" x="4787900" y="3041650"/>
          <p14:tracePt t="48518" x="4794250" y="3041650"/>
          <p14:tracePt t="48536" x="4800600" y="3041650"/>
          <p14:tracePt t="48551" x="4806950" y="3041650"/>
          <p14:tracePt t="48611" x="4800600" y="3041650"/>
          <p14:tracePt t="48638" x="4806950" y="3041650"/>
          <p14:tracePt t="48645" x="4813300" y="3041650"/>
          <p14:tracePt t="48651" x="4819650" y="3041650"/>
          <p14:tracePt t="48686" x="4851400" y="3035300"/>
          <p14:tracePt t="48701" x="4921250" y="3028950"/>
          <p14:tracePt t="48719" x="4946650" y="3028950"/>
          <p14:tracePt t="48724" x="5003800" y="3028950"/>
          <p14:tracePt t="48735" x="5054600" y="3022600"/>
          <p14:tracePt t="48751" x="5067300" y="3022600"/>
          <p14:tracePt t="48752" x="5149850" y="3016250"/>
          <p14:tracePt t="48768" x="5175250" y="3009900"/>
          <p14:tracePt t="48784" x="5238750" y="3009900"/>
          <p14:tracePt t="48802" x="5334000" y="3009900"/>
          <p14:tracePt t="48822" x="5429250" y="3016250"/>
          <p14:tracePt t="48824" x="5486400" y="3016250"/>
          <p14:tracePt t="48835" x="5518150" y="3016250"/>
          <p14:tracePt t="48869" x="5543550" y="3022600"/>
          <p14:tracePt t="48886" x="5562600" y="3028950"/>
          <p14:tracePt t="48905" x="5562600" y="3035300"/>
          <p14:tracePt t="48918" x="5556250" y="3035300"/>
          <p14:tracePt t="48936" x="5549900" y="3041650"/>
          <p14:tracePt t="48971" x="5543550" y="3041650"/>
          <p14:tracePt t="48985" x="5537200" y="3041650"/>
          <p14:tracePt t="49020" x="5543550" y="3041650"/>
          <p14:tracePt t="49036" x="5543550" y="3048000"/>
          <p14:tracePt t="49066" x="5537200" y="3048000"/>
          <p14:tracePt t="49092" x="5530850" y="3048000"/>
          <p14:tracePt t="49108" x="5524500" y="3048000"/>
          <p14:tracePt t="49134" x="5518150" y="3048000"/>
          <p14:tracePt t="49151" x="5518150" y="3054350"/>
          <p14:tracePt t="49169" x="5511800" y="3054350"/>
          <p14:tracePt t="49186" x="5511800" y="3060700"/>
          <p14:tracePt t="49195" x="5505450" y="3060700"/>
          <p14:tracePt t="49236" x="5499100" y="3060700"/>
          <p14:tracePt t="49260" x="5499100" y="3067050"/>
          <p14:tracePt t="49272" x="5492750" y="3067050"/>
          <p14:tracePt t="49290" x="5486400" y="3067050"/>
          <p14:tracePt t="49308" x="5480050" y="3067050"/>
          <p14:tracePt t="49332" x="5473700" y="3067050"/>
          <p14:tracePt t="49350" x="5480050" y="3060700"/>
          <p14:tracePt t="49366" x="5486400" y="3060700"/>
          <p14:tracePt t="49370" x="5486400" y="3054350"/>
          <p14:tracePt t="49401" x="5492750" y="3054350"/>
          <p14:tracePt t="49419" x="5492750" y="3048000"/>
          <p14:tracePt t="49462" x="5492750" y="3054350"/>
          <p14:tracePt t="49465" x="5486400" y="3054350"/>
          <p14:tracePt t="49493" x="5492750" y="3054350"/>
          <p14:tracePt t="49531" x="5499100" y="3048000"/>
          <p14:tracePt t="49562" x="5499100" y="3041650"/>
          <p14:tracePt t="49565" x="5505450" y="3041650"/>
          <p14:tracePt t="49574" x="5505450" y="3035300"/>
          <p14:tracePt t="49585" x="5511800" y="3035300"/>
          <p14:tracePt t="49619" x="5511800" y="3028950"/>
          <p14:tracePt t="49637" x="5518150" y="3016250"/>
          <p14:tracePt t="49654" x="5518150" y="3009900"/>
          <p14:tracePt t="49668" x="5524500" y="3003550"/>
          <p14:tracePt t="49685" x="5524500" y="2990850"/>
          <p14:tracePt t="49701" x="5530850" y="2978150"/>
          <p14:tracePt t="49720" x="5537200" y="2965450"/>
          <p14:tracePt t="49731" x="5543550" y="2952750"/>
          <p14:tracePt t="49744" x="5556250" y="2940050"/>
          <p14:tracePt t="49752" x="5562600" y="2933700"/>
          <p14:tracePt t="49770" x="5562600" y="2927350"/>
          <p14:tracePt t="49803" x="5568950" y="2921000"/>
          <p14:tracePt t="49812" x="5562600" y="2933700"/>
          <p14:tracePt t="49818" x="5556250" y="2940050"/>
          <p14:tracePt t="49837" x="5556250" y="2946400"/>
          <p14:tracePt t="49854" x="5537200" y="2978150"/>
          <p14:tracePt t="49861" x="5518150" y="3041650"/>
          <p14:tracePt t="49868" x="5518150" y="3048000"/>
          <p14:tracePt t="49902" x="5537200" y="3098800"/>
          <p14:tracePt t="49922" x="5568950" y="3117850"/>
          <p14:tracePt t="49929" x="5607050" y="3124200"/>
          <p14:tracePt t="49937" x="5619750" y="3124200"/>
          <p14:tracePt t="49951" x="5638800" y="3124200"/>
          <p14:tracePt t="49968" x="5651500" y="3124200"/>
          <p14:tracePt t="49985" x="5676900" y="3124200"/>
          <p14:tracePt t="50001" x="5695950" y="3124200"/>
          <p14:tracePt t="50018" x="5721350" y="3117850"/>
          <p14:tracePt t="50035" x="5734050" y="3111500"/>
          <p14:tracePt t="50053" x="5746750" y="3105150"/>
          <p14:tracePt t="50068" x="5753100" y="3092450"/>
          <p14:tracePt t="50069" x="5753100" y="3086100"/>
          <p14:tracePt t="50087" x="5753100" y="3079750"/>
          <p14:tracePt t="50118" x="5753100" y="3067050"/>
          <p14:tracePt t="50120" x="5746750" y="3054350"/>
          <p14:tracePt t="50135" x="5740400" y="3048000"/>
          <p14:tracePt t="50151" x="5740400" y="3041650"/>
          <p14:tracePt t="50168" x="5734050" y="3028950"/>
          <p14:tracePt t="50188" x="5721350" y="3016250"/>
          <p14:tracePt t="50200" x="5708650" y="3003550"/>
          <p14:tracePt t="50212" x="5695950" y="2990850"/>
          <p14:tracePt t="50218" x="5689600" y="2984500"/>
          <p14:tracePt t="50235" x="5683250" y="2984500"/>
          <p14:tracePt t="50253" x="5670550" y="2971800"/>
          <p14:tracePt t="50268" x="5657850" y="2965450"/>
          <p14:tracePt t="50269" x="5651500" y="2959100"/>
          <p14:tracePt t="50302" x="5638800" y="2946400"/>
          <p14:tracePt t="50318" x="5632450" y="2940050"/>
          <p14:tracePt t="50335" x="5632450" y="2933700"/>
          <p14:tracePt t="50351" x="5626100" y="2933700"/>
          <p14:tracePt t="50368" x="5626100" y="2927350"/>
          <p14:tracePt t="50400" x="5632450" y="2927350"/>
          <p14:tracePt t="50430" x="5638800" y="2927350"/>
          <p14:tracePt t="50494" x="5632450" y="2927350"/>
          <p14:tracePt t="50504" x="5632450" y="2933700"/>
          <p14:tracePt t="50537" x="5626100" y="2933700"/>
          <p14:tracePt t="50552" x="5626100" y="2940050"/>
          <p14:tracePt t="50581" x="5619750" y="2940050"/>
          <p14:tracePt t="50586" x="5619750" y="2946400"/>
          <p14:tracePt t="50619" x="5613400" y="2946400"/>
          <p14:tracePt t="50635" x="5600700" y="2946400"/>
          <p14:tracePt t="50651" x="5594350" y="2946400"/>
          <p14:tracePt t="50668" x="5588000" y="2946400"/>
          <p14:tracePt t="50685" x="5581650" y="2946400"/>
          <p14:tracePt t="50701" x="5575300" y="2946400"/>
          <p14:tracePt t="50735" x="5568950" y="2946400"/>
          <p14:tracePt t="50752" x="5556250" y="2940050"/>
          <p14:tracePt t="50785" x="5549900" y="2940050"/>
          <p14:tracePt t="50802" x="5537200" y="2940050"/>
          <p14:tracePt t="50818" x="5530850" y="2940050"/>
          <p14:tracePt t="50835" x="5524500" y="2940050"/>
          <p14:tracePt t="50851" x="5499100" y="2946400"/>
          <p14:tracePt t="50868" x="5461000" y="2946400"/>
          <p14:tracePt t="50885" x="5422900" y="2959100"/>
          <p14:tracePt t="50901" x="5391150" y="2971800"/>
          <p14:tracePt t="50918" x="5365750" y="2984500"/>
          <p14:tracePt t="50935" x="5340350" y="2990850"/>
          <p14:tracePt t="50951" x="5308600" y="3003550"/>
          <p14:tracePt t="50968" x="5283200" y="3009900"/>
          <p14:tracePt t="50969" x="5264150" y="3016250"/>
          <p14:tracePt t="51002" x="5245100" y="3022600"/>
          <p14:tracePt t="51019" x="5226050" y="3028950"/>
          <p14:tracePt t="51035" x="5207000" y="3035300"/>
          <p14:tracePt t="51052" x="5200650" y="3041650"/>
          <p14:tracePt t="51068" x="5187950" y="3041650"/>
          <p14:tracePt t="51085" x="5181600" y="3041650"/>
          <p14:tracePt t="51102" x="5168900" y="3048000"/>
          <p14:tracePt t="51118" x="5162550" y="3048000"/>
          <p14:tracePt t="51118" x="5156200" y="3054350"/>
          <p14:tracePt t="51135" x="5149850" y="3054350"/>
          <p14:tracePt t="51168" x="5149850" y="3060700"/>
          <p14:tracePt t="51186" x="5149850" y="3067050"/>
          <p14:tracePt t="51209" x="5156200" y="3067050"/>
          <p14:tracePt t="51225" x="5162550" y="3067050"/>
          <p14:tracePt t="51240" x="5168900" y="3067050"/>
          <p14:tracePt t="51252" x="5175250" y="3067050"/>
          <p14:tracePt t="51264" x="5181600" y="3067050"/>
          <p14:tracePt t="51285" x="5187950" y="3067050"/>
          <p14:tracePt t="51302" x="5200650" y="3067050"/>
          <p14:tracePt t="51318" x="5207000" y="3060700"/>
          <p14:tracePt t="51320" x="5213350" y="3060700"/>
          <p14:tracePt t="51351" x="5219700" y="3060700"/>
          <p14:tracePt t="51369" x="5219700" y="3067050"/>
          <p14:tracePt t="51404" x="5219700" y="3073400"/>
          <p14:tracePt t="51419" x="5213350" y="3073400"/>
          <p14:tracePt t="51435" x="5213350" y="3079750"/>
          <p14:tracePt t="51452" x="5207000" y="3079750"/>
          <p14:tracePt t="51469" x="5194300" y="3086100"/>
          <p14:tracePt t="51484" x="5181600" y="3086100"/>
          <p14:tracePt t="51501" x="5168900" y="3086100"/>
          <p14:tracePt t="51505" x="5156200" y="3079750"/>
          <p14:tracePt t="51535" x="5149850" y="3073400"/>
          <p14:tracePt t="51950" x="4889500" y="3302000"/>
          <p14:tracePt t="52041" x="4895850" y="3302000"/>
          <p14:tracePt t="52280" x="4699000" y="3892550"/>
          <p14:tracePt t="52294" x="4692650" y="3898900"/>
          <p14:tracePt t="52302" x="4686300" y="3905250"/>
          <p14:tracePt t="52307" x="4679950" y="3911600"/>
          <p14:tracePt t="52318" x="4673600" y="3917950"/>
          <p14:tracePt t="52338" x="4641850" y="3943350"/>
          <p14:tracePt t="52351" x="4521200" y="4051300"/>
          <p14:tracePt t="52387" x="4476750" y="4089400"/>
          <p14:tracePt t="52392" x="4432300" y="4114800"/>
          <p14:tracePt t="52395" x="4419600" y="4127500"/>
          <p14:tracePt t="52401" x="4413250" y="4127500"/>
          <p14:tracePt t="52418" x="4406900" y="4133850"/>
          <p14:tracePt t="52439" x="4381500" y="4146550"/>
          <p14:tracePt t="52451" x="4368800" y="4152900"/>
          <p14:tracePt t="52452" x="4362450" y="4159250"/>
          <p14:tracePt t="52486" x="4349750" y="4165600"/>
          <p14:tracePt t="52501" x="4343400" y="4165600"/>
          <p14:tracePt t="52518" x="4343400" y="4171950"/>
          <p14:tracePt t="52535" x="4337050" y="4178300"/>
          <p14:tracePt t="52551" x="4337050" y="4191000"/>
          <p14:tracePt t="52568" x="4337050" y="4197350"/>
          <p14:tracePt t="52585" x="4330700" y="4210050"/>
          <p14:tracePt t="52602" x="4330700" y="4222750"/>
          <p14:tracePt t="52618" x="4324350" y="4229100"/>
          <p14:tracePt t="52636" x="4318000" y="4241800"/>
          <p14:tracePt t="52653" x="4311650" y="4248150"/>
          <p14:tracePt t="52668" x="4305300" y="4260850"/>
          <p14:tracePt t="52685" x="4298950" y="4260850"/>
          <p14:tracePt t="52702" x="4292600" y="4267200"/>
          <p14:tracePt t="52736" x="4286250" y="4267200"/>
          <p14:tracePt t="52752" x="4279900" y="4260850"/>
          <p14:tracePt t="52768" x="4273550" y="4260850"/>
          <p14:tracePt t="52785" x="4267200" y="4260850"/>
          <p14:tracePt t="52818" x="4235450" y="4260850"/>
          <p14:tracePt t="52836" x="4191000" y="4267200"/>
          <p14:tracePt t="52889" x="3943350" y="4387850"/>
          <p14:tracePt t="52891" x="3943350" y="4394200"/>
          <p14:tracePt t="53043" x="4140200" y="4311650"/>
          <p14:tracePt t="53055" x="4140200" y="4318000"/>
          <p14:tracePt t="53062" x="4140200" y="4324350"/>
          <p14:tracePt t="53068" x="4133850" y="4330700"/>
          <p14:tracePt t="53101" x="4127500" y="4387850"/>
          <p14:tracePt t="53119" x="4095750" y="4445000"/>
          <p14:tracePt t="53136" x="4083050" y="4457700"/>
          <p14:tracePt t="53181" x="3943350" y="4464050"/>
          <p14:tracePt t="53190" x="3943350" y="4457700"/>
          <p14:tracePt t="53210" x="3943350" y="4451350"/>
          <p14:tracePt t="53218" x="3943350" y="4445000"/>
          <p14:tracePt t="53251" x="3943350" y="4432300"/>
          <p14:tracePt t="53655" x="4483100" y="4502150"/>
          <p14:tracePt t="53679" x="4476750" y="4502150"/>
          <p14:tracePt t="53694" x="4476750" y="4508500"/>
          <p14:tracePt t="53702" x="4470400" y="4508500"/>
          <p14:tracePt t="53718" x="4470400" y="4514850"/>
          <p14:tracePt t="53736" x="4464050" y="4514850"/>
          <p14:tracePt t="53752" x="4445000" y="4521200"/>
          <p14:tracePt t="53769" x="4432300" y="4521200"/>
          <p14:tracePt t="53785" x="4413250" y="4521200"/>
          <p14:tracePt t="53785" x="4406900" y="4521200"/>
          <p14:tracePt t="53818" x="4394200" y="4521200"/>
          <p14:tracePt t="53835" x="4387850" y="4521200"/>
          <p14:tracePt t="53851" x="4375150" y="4514850"/>
          <p14:tracePt t="53869" x="4368800" y="4514850"/>
          <p14:tracePt t="53886" x="4362450" y="4521200"/>
          <p14:tracePt t="53891" x="4356100" y="4521200"/>
          <p14:tracePt t="53919" x="4349750" y="4527550"/>
          <p14:tracePt t="53935" x="4343400" y="4533900"/>
          <p14:tracePt t="53951" x="4337050" y="4540250"/>
          <p14:tracePt t="53968" x="4330700" y="4552950"/>
          <p14:tracePt t="53984" x="4324350" y="4559300"/>
          <p14:tracePt t="54002" x="4311650" y="4572000"/>
          <p14:tracePt t="54019" x="4305300" y="4591050"/>
          <p14:tracePt t="54035" x="4292600" y="4610100"/>
          <p14:tracePt t="54039" x="4286250" y="4622800"/>
          <p14:tracePt t="54068" x="4279900" y="4635500"/>
          <p14:tracePt t="54086" x="4273550" y="4648200"/>
          <p14:tracePt t="54101" x="4267200" y="4660900"/>
          <p14:tracePt t="54118" x="4260850" y="4673600"/>
          <p14:tracePt t="54136" x="4248150" y="4686300"/>
          <p14:tracePt t="54151" x="4241800" y="4699000"/>
          <p14:tracePt t="54153" x="4241800" y="4705350"/>
          <p14:tracePt t="54185" x="4235450" y="4711700"/>
          <p14:tracePt t="54203" x="4235450" y="4718050"/>
          <p14:tracePt t="54215" x="4229100" y="4724400"/>
          <p14:tracePt t="54218" x="4229100" y="4730750"/>
          <p14:tracePt t="54251" x="4222750" y="4737100"/>
          <p14:tracePt t="54269" x="4216400" y="4737100"/>
          <p14:tracePt t="54286" x="4216400" y="4743450"/>
          <p14:tracePt t="54302" x="4210050" y="4743450"/>
          <p14:tracePt t="54318" x="4210050" y="4737100"/>
          <p14:tracePt t="54352" x="4210050" y="4724400"/>
          <p14:tracePt t="54363" x="4216400" y="4711700"/>
          <p14:tracePt t="54386" x="4216400" y="4705350"/>
          <p14:tracePt t="54394" x="4229100" y="4692650"/>
          <p14:tracePt t="54402" x="4235450" y="4679950"/>
          <p14:tracePt t="54419" x="4241800" y="4679950"/>
          <p14:tracePt t="54435" x="4267200" y="4667250"/>
          <p14:tracePt t="54452" x="4286250" y="4660900"/>
          <p14:tracePt t="54469" x="4324350" y="4648200"/>
          <p14:tracePt t="54486" x="4356100" y="4641850"/>
          <p14:tracePt t="54498" x="4387850" y="4635500"/>
          <p14:tracePt t="54510" x="4425950" y="4629150"/>
          <p14:tracePt t="54522" x="4438650" y="4629150"/>
          <p14:tracePt t="54536" x="4476750" y="4622800"/>
          <p14:tracePt t="54551" x="4508500" y="4616450"/>
          <p14:tracePt t="54554" x="4540250" y="4610100"/>
          <p14:tracePt t="54569" x="4546600" y="4610100"/>
          <p14:tracePt t="54586" x="4578350" y="4603750"/>
          <p14:tracePt t="54602" x="4597400" y="4603750"/>
          <p14:tracePt t="54607" x="4610100" y="4603750"/>
          <p14:tracePt t="54619" x="4622800" y="4597400"/>
          <p14:tracePt t="54636" x="4629150" y="4597400"/>
          <p14:tracePt t="54651" x="4641850" y="4597400"/>
          <p14:tracePt t="54686" x="4648200" y="4597400"/>
          <p14:tracePt t="54706" x="4648200" y="4603750"/>
          <p14:tracePt t="54735" x="4641850" y="4603750"/>
          <p14:tracePt t="54751" x="4635500" y="4603750"/>
          <p14:tracePt t="54755" x="4629150" y="4610100"/>
          <p14:tracePt t="54786" x="4622800" y="4610100"/>
          <p14:tracePt t="54802" x="4610100" y="4616450"/>
          <p14:tracePt t="54822" x="4603750" y="4616450"/>
          <p14:tracePt t="54837" x="4597400" y="4616450"/>
          <p14:tracePt t="54851" x="4591050" y="4616450"/>
          <p14:tracePt t="54869" x="4584700" y="4616450"/>
          <p14:tracePt t="54888" x="4578350" y="4616450"/>
          <p14:tracePt t="54904" x="4572000" y="4616450"/>
          <p14:tracePt t="54919" x="4565650" y="4616450"/>
          <p14:tracePt t="54935" x="4559300" y="4616450"/>
          <p14:tracePt t="54952" x="4552950" y="4610100"/>
          <p14:tracePt t="54969" x="4546600" y="4610100"/>
          <p14:tracePt t="55001" x="4546600" y="4603750"/>
          <p14:tracePt t="55022" x="4552950" y="4603750"/>
          <p14:tracePt t="55035" x="4559300" y="4603750"/>
          <p14:tracePt t="55036" x="4565650" y="4597400"/>
          <p14:tracePt t="55069" x="4597400" y="4591050"/>
          <p14:tracePt t="55085" x="4648200" y="4584700"/>
          <p14:tracePt t="55102" x="4699000" y="4578350"/>
          <p14:tracePt t="55118" x="4794250" y="4552950"/>
          <p14:tracePt t="55135" x="4806950" y="4546600"/>
          <p14:tracePt t="55151" x="4864100" y="4527550"/>
          <p14:tracePt t="55155" x="4921250" y="4508500"/>
          <p14:tracePt t="55186" x="4959350" y="4495800"/>
          <p14:tracePt t="55202" x="5016500" y="4476750"/>
          <p14:tracePt t="55220" x="5048250" y="4464050"/>
          <p14:tracePt t="55228" x="5086350" y="4451350"/>
          <p14:tracePt t="55238" x="5099050" y="4445000"/>
          <p14:tracePt t="55251" x="5105400" y="4438650"/>
          <p14:tracePt t="55252" x="5118100" y="4432300"/>
          <p14:tracePt t="55287" x="5130800" y="4425950"/>
          <p14:tracePt t="55301" x="5137150" y="4419600"/>
          <p14:tracePt t="55321" x="5143500" y="4419600"/>
          <p14:tracePt t="55335" x="5149850" y="4413250"/>
          <p14:tracePt t="55351" x="5156200" y="4413250"/>
          <p14:tracePt t="55431" x="5156200" y="4406900"/>
          <p14:tracePt t="55455" x="5156200" y="4400550"/>
          <p14:tracePt t="55486" x="5156200" y="4394200"/>
          <p14:tracePt t="55487" x="5156200" y="4381500"/>
          <p14:tracePt t="55501" x="5156200" y="4375150"/>
          <p14:tracePt t="55519" x="5156200" y="4337050"/>
          <p14:tracePt t="55535" x="5156200" y="4286250"/>
          <p14:tracePt t="55551" x="5162550" y="4229100"/>
          <p14:tracePt t="55571" x="5162550" y="4171950"/>
          <p14:tracePt t="55588" x="5175250" y="4108450"/>
          <p14:tracePt t="55602" x="5175250" y="4089400"/>
          <p14:tracePt t="55629" x="5200650" y="3937000"/>
          <p14:tracePt t="55784" x="4845050" y="4025900"/>
          <p14:tracePt t="55834" x="4692650" y="4025900"/>
          <p14:tracePt t="58304" x="5892800" y="3422650"/>
          <p14:tracePt t="58324" x="5886450" y="3422650"/>
          <p14:tracePt t="58329" x="5886450" y="3416300"/>
          <p14:tracePt t="58339" x="5880100" y="3416300"/>
          <p14:tracePt t="58352" x="5880100" y="3409950"/>
          <p14:tracePt t="58368" x="5873750" y="3409950"/>
          <p14:tracePt t="58370" x="5861050" y="3378200"/>
          <p14:tracePt t="58402" x="5854700" y="3346450"/>
          <p14:tracePt t="58406" x="5848350" y="3302000"/>
          <p14:tracePt t="58420" x="5842000" y="3289300"/>
          <p14:tracePt t="58435" x="5842000" y="3251200"/>
          <p14:tracePt t="58452" x="5835650" y="3213100"/>
          <p14:tracePt t="58455" x="5835650" y="3187700"/>
          <p14:tracePt t="58486" x="5848350" y="3117850"/>
          <p14:tracePt t="58502" x="5848350" y="3098800"/>
          <p14:tracePt t="58506" x="5854700" y="3073400"/>
          <p14:tracePt t="58521" x="5861050" y="3048000"/>
          <p14:tracePt t="58535" x="5873750" y="3003550"/>
          <p14:tracePt t="58537" x="5873750" y="2978150"/>
          <p14:tracePt t="58554" x="5867400" y="2952750"/>
          <p14:tracePt t="58587" x="5861050" y="2940050"/>
          <p14:tracePt t="58594" x="5829300" y="2914650"/>
          <p14:tracePt t="58605" x="5822950" y="2914650"/>
          <p14:tracePt t="58619" x="5810250" y="2908300"/>
          <p14:tracePt t="58635" x="5784850" y="2908300"/>
          <p14:tracePt t="58652" x="5765800" y="2914650"/>
          <p14:tracePt t="58655" x="5734050" y="2921000"/>
          <p14:tracePt t="58685" x="5708650" y="2927350"/>
          <p14:tracePt t="58702" x="5689600" y="2927350"/>
          <p14:tracePt t="58719" x="5676900" y="2927350"/>
          <p14:tracePt t="58735" x="5664200" y="2927350"/>
          <p14:tracePt t="58752" x="5638800" y="2927350"/>
          <p14:tracePt t="58770" x="5619750" y="2921000"/>
          <p14:tracePt t="58787" x="5613400" y="2921000"/>
          <p14:tracePt t="58792" x="5607050" y="2921000"/>
          <p14:tracePt t="58819" x="5613400" y="2921000"/>
          <p14:tracePt t="58888" x="5619750" y="2921000"/>
          <p14:tracePt t="58897" x="5619750" y="2927350"/>
          <p14:tracePt t="58915" x="5619750" y="2933700"/>
          <p14:tracePt t="58927" x="5619750" y="2940050"/>
          <p14:tracePt t="58940" x="5619750" y="2946400"/>
          <p14:tracePt t="58952" x="5626100" y="2946400"/>
          <p14:tracePt t="58971" x="5626100" y="2952750"/>
          <p14:tracePt t="58986" x="5632450" y="2952750"/>
          <p14:tracePt t="59003" x="5638800" y="2959100"/>
          <p14:tracePt t="59019" x="5645150" y="2965450"/>
          <p14:tracePt t="59021" x="5651500" y="2971800"/>
          <p14:tracePt t="59051" x="5651500" y="2978150"/>
          <p14:tracePt t="59069" x="5657850" y="2978150"/>
          <p14:tracePt t="59103" x="5664200" y="2984500"/>
          <p14:tracePt t="59128" x="5670550" y="2984500"/>
          <p14:tracePt t="59162" x="5670550" y="2990850"/>
          <p14:tracePt t="59184" x="5676900" y="2990850"/>
          <p14:tracePt t="59194" x="5676900" y="2997200"/>
          <p14:tracePt t="59206" x="5670550" y="3003550"/>
          <p14:tracePt t="59218" x="5670550" y="3009900"/>
          <p14:tracePt t="59251" x="5664200" y="3016250"/>
          <p14:tracePt t="59268" x="5657850" y="3022600"/>
          <p14:tracePt t="59270" x="5651500" y="3028950"/>
          <p14:tracePt t="59303" x="5645150" y="3035300"/>
          <p14:tracePt t="59308" x="5638800" y="3041650"/>
          <p14:tracePt t="59318" x="5632450" y="3048000"/>
          <p14:tracePt t="59337" x="5626100" y="3054350"/>
          <p14:tracePt t="59352" x="5613400" y="3067050"/>
          <p14:tracePt t="59353" x="5600700" y="3073400"/>
          <p14:tracePt t="59385" x="5575300" y="3086100"/>
          <p14:tracePt t="59401" x="5562600" y="3086100"/>
          <p14:tracePt t="59418" x="5549900" y="3092450"/>
          <p14:tracePt t="59436" x="5530850" y="3092450"/>
          <p14:tracePt t="59453" x="5524500" y="3092450"/>
          <p14:tracePt t="59465" x="5511800" y="3098800"/>
          <p14:tracePt t="59475" x="5505450" y="3105150"/>
          <p14:tracePt t="59484" x="5499100" y="3111500"/>
          <p14:tracePt t="59518" x="5492750" y="3117850"/>
          <p14:tracePt t="59538" x="5486400" y="3130550"/>
          <p14:tracePt t="59554" x="5480050" y="3143250"/>
          <p14:tracePt t="59558" x="5467350" y="3155950"/>
          <p14:tracePt t="59568" x="5467350" y="3162300"/>
          <p14:tracePt t="59587" x="5461000" y="3168650"/>
          <p14:tracePt t="59599" x="5441950" y="3181350"/>
          <p14:tracePt t="59604" x="5441950" y="3187700"/>
          <p14:tracePt t="59619" x="5429250" y="3194050"/>
          <p14:tracePt t="59635" x="5416550" y="3206750"/>
          <p14:tracePt t="59636" x="5403850" y="3213100"/>
          <p14:tracePt t="59668" x="5384800" y="3225800"/>
          <p14:tracePt t="59686" x="5365750" y="3232150"/>
          <p14:tracePt t="59704" x="5340350" y="3238500"/>
          <p14:tracePt t="59718" x="5302250" y="3251200"/>
          <p14:tracePt t="59719" x="5289550" y="3257550"/>
          <p14:tracePt t="59751" x="5276850" y="3270250"/>
          <p14:tracePt t="59768" x="5270500" y="3282950"/>
          <p14:tracePt t="59785" x="5270500" y="3289300"/>
          <p14:tracePt t="59801" x="5270500" y="3302000"/>
          <p14:tracePt t="59818" x="5283200" y="3308350"/>
          <p14:tracePt t="59835" x="5340350" y="3314700"/>
          <p14:tracePt t="59852" x="5410200" y="3327400"/>
          <p14:tracePt t="59868" x="5492750" y="3333750"/>
          <p14:tracePt t="59885" x="5581650" y="3352800"/>
          <p14:tracePt t="59902" x="5664200" y="3378200"/>
          <p14:tracePt t="59918" x="5746750" y="3403600"/>
          <p14:tracePt t="59936" x="5816600" y="3429000"/>
          <p14:tracePt t="59954" x="5899150" y="3460750"/>
          <p14:tracePt t="59962" x="5962650" y="3479800"/>
          <p14:tracePt t="59968" x="5988050" y="3492500"/>
          <p14:tracePt t="59986" x="6000750" y="3498850"/>
          <p14:tracePt t="59996" x="6051550" y="3517900"/>
          <p14:tracePt t="60002" x="6070600" y="3530600"/>
          <p14:tracePt t="60019" x="6076950" y="3530600"/>
          <p14:tracePt t="60035" x="6108700" y="3549650"/>
          <p14:tracePt t="60036" x="6121400" y="3556000"/>
          <p14:tracePt t="60052" x="6121400" y="3562350"/>
          <p14:tracePt t="60068" x="6127750" y="3568700"/>
          <p14:tracePt t="60085" x="6140450" y="3581400"/>
          <p14:tracePt t="60102" x="6146800" y="3587750"/>
          <p14:tracePt t="60118" x="6153150" y="3594100"/>
          <p14:tracePt t="60135" x="6159500" y="3594100"/>
          <p14:tracePt t="62723" x="4965700" y="2984500"/>
          <p14:tracePt t="62842" x="5143500" y="2736850"/>
          <p14:tracePt t="62906" x="5143500" y="2743200"/>
          <p14:tracePt t="62915" x="5149850" y="2743200"/>
          <p14:tracePt t="62918" x="5149850" y="2749550"/>
          <p14:tracePt t="62953" x="5162550" y="2787650"/>
          <p14:tracePt t="62962" x="5175250" y="2819400"/>
          <p14:tracePt t="62969" x="5187950" y="2832100"/>
          <p14:tracePt t="62986" x="5200650" y="2844800"/>
          <p14:tracePt t="63001" x="5232400" y="2863850"/>
          <p14:tracePt t="63019" x="5238750" y="2863850"/>
          <p14:tracePt t="63024" x="5251450" y="2876550"/>
          <p14:tracePt t="63035" x="5270500" y="2889250"/>
          <p14:tracePt t="63039" x="5283200" y="2889250"/>
          <p14:tracePt t="63059" x="5321300" y="2901950"/>
          <p14:tracePt t="63068" x="5334000" y="2908300"/>
          <p14:tracePt t="63069" x="5340350" y="2908300"/>
          <p14:tracePt t="63103" x="5365750" y="2921000"/>
          <p14:tracePt t="63119" x="5397500" y="2933700"/>
          <p14:tracePt t="63135" x="5403850" y="2940050"/>
          <p14:tracePt t="63139" x="5422900" y="2952750"/>
          <p14:tracePt t="63152" x="5435600" y="2959100"/>
          <p14:tracePt t="63168" x="5461000" y="2984500"/>
          <p14:tracePt t="63186" x="5467350" y="2984500"/>
          <p14:tracePt t="63202" x="5492750" y="3003550"/>
          <p14:tracePt t="63221" x="5511800" y="3003550"/>
          <p14:tracePt t="63235" x="5524500" y="3003550"/>
          <p14:tracePt t="63252" x="5530850" y="3009900"/>
          <p14:tracePt t="63268" x="5537200" y="3022600"/>
          <p14:tracePt t="63285" x="5543550" y="3028950"/>
          <p14:tracePt t="63301" x="5543550" y="3035300"/>
          <p14:tracePt t="63335" x="5549900" y="3022600"/>
          <p14:tracePt t="63352" x="5549900" y="3003550"/>
          <p14:tracePt t="63370" x="5543550" y="2959100"/>
          <p14:tracePt t="63386" x="5537200" y="2927350"/>
          <p14:tracePt t="63402" x="5537200" y="2901950"/>
          <p14:tracePt t="63407" x="5537200" y="2889250"/>
          <p14:tracePt t="63421" x="5530850" y="2882900"/>
          <p14:tracePt t="63435" x="5524500" y="2870200"/>
          <p14:tracePt t="63469" x="5511800" y="2870200"/>
          <p14:tracePt t="63485" x="5499100" y="2882900"/>
          <p14:tracePt t="63501" x="5499100" y="2908300"/>
          <p14:tracePt t="63521" x="5499100" y="2946400"/>
          <p14:tracePt t="63535" x="5499100" y="2978150"/>
          <p14:tracePt t="63536" x="5505450" y="2984500"/>
          <p14:tracePt t="63570" x="5518150" y="3003550"/>
          <p14:tracePt t="63579" x="5543550" y="3022600"/>
          <p14:tracePt t="63585" x="5549900" y="3022600"/>
          <p14:tracePt t="63602" x="5562600" y="3022600"/>
          <p14:tracePt t="63619" x="5607050" y="3022600"/>
          <p14:tracePt t="63637" x="5664200" y="2997200"/>
          <p14:tracePt t="63652" x="5702300" y="2965450"/>
          <p14:tracePt t="63668" x="5734050" y="2914650"/>
          <p14:tracePt t="63686" x="5734050" y="2901950"/>
          <p14:tracePt t="63688" x="5721350" y="2882900"/>
          <p14:tracePt t="63719" x="5689600" y="2876550"/>
          <p14:tracePt t="63719" x="5626100" y="2889250"/>
          <p14:tracePt t="63738" x="5613400" y="2895600"/>
          <p14:tracePt t="63752" x="5575300" y="2901950"/>
          <p14:tracePt t="63754" x="5537200" y="2908300"/>
          <p14:tracePt t="63770" x="5530850" y="2908300"/>
          <p14:tracePt t="63785" x="5492750" y="2908300"/>
          <p14:tracePt t="63801" x="5492750" y="2901950"/>
          <p14:tracePt t="63819" x="5511800" y="2901950"/>
          <p14:tracePt t="63835" x="5537200" y="2895600"/>
          <p14:tracePt t="63852" x="5575300" y="2895600"/>
          <p14:tracePt t="63871" x="5607050" y="2901950"/>
          <p14:tracePt t="63887" x="5626100" y="2927350"/>
          <p14:tracePt t="63901" x="5619750" y="2940050"/>
          <p14:tracePt t="63904" x="5600700" y="2952750"/>
          <p14:tracePt t="63921" x="5588000" y="2952750"/>
          <p14:tracePt t="63936" x="5448300" y="2965450"/>
          <p14:tracePt t="63952" x="5384800" y="2978150"/>
          <p14:tracePt t="63963" x="5238750" y="3022600"/>
          <p14:tracePt t="63987" x="5073650" y="3073400"/>
          <p14:tracePt t="63998" x="4895850" y="3130550"/>
          <p14:tracePt t="64002" x="4864100" y="3143250"/>
          <p14:tracePt t="64021" x="4832350" y="3155950"/>
          <p14:tracePt t="64028" x="4686300" y="3213100"/>
          <p14:tracePt t="64035" x="4565650" y="3263900"/>
          <p14:tracePt t="64035" x="4521200" y="3282950"/>
          <p14:tracePt t="64069" x="4356100" y="3352800"/>
          <p14:tracePt t="64070" x="4197350" y="3416300"/>
          <p14:tracePt t="64088" x="4165600" y="3435350"/>
          <p14:tracePt t="64102" x="4025900" y="3486150"/>
          <p14:tracePt t="64103" x="3937000" y="3524250"/>
          <p14:tracePt t="64135" x="3797300" y="3581400"/>
          <p14:tracePt t="64151" x="3657600" y="3638550"/>
          <p14:tracePt t="64171" x="3587750" y="3689350"/>
          <p14:tracePt t="64186" x="3505200" y="3759200"/>
          <p14:tracePt t="64203" x="3486150" y="3771900"/>
          <p14:tracePt t="64208" x="3441700" y="3784600"/>
          <p14:tracePt t="64219" x="3416300" y="3784600"/>
          <p14:tracePt t="64237" x="3390900" y="3784600"/>
          <p14:tracePt t="64251" x="3346450" y="3778250"/>
          <p14:tracePt t="64269" x="3295650" y="3771900"/>
          <p14:tracePt t="64288" x="3244850" y="3765550"/>
          <p14:tracePt t="64303" x="3181350" y="3740150"/>
          <p14:tracePt t="64318" x="3168650" y="3721100"/>
          <p14:tracePt t="64335" x="3149600" y="3695700"/>
          <p14:tracePt t="64353" x="3130550" y="3657600"/>
          <p14:tracePt t="64368" x="3117850" y="3638550"/>
          <p14:tracePt t="64369" x="3111500" y="3625850"/>
          <p14:tracePt t="64402" x="3105150" y="3613150"/>
          <p14:tracePt t="64403" x="3111500" y="3619500"/>
          <p14:tracePt t="64420" x="3117850" y="3619500"/>
          <p14:tracePt t="64453" x="3124200" y="3625850"/>
          <p14:tracePt t="64470" x="3136900" y="3625850"/>
          <p14:tracePt t="64503" x="3149600" y="3625850"/>
          <p14:tracePt t="64509" x="3155950" y="3625850"/>
          <p14:tracePt t="64512" x="3162300" y="3625850"/>
          <p14:tracePt t="64518" x="3162300" y="3619500"/>
          <p14:tracePt t="64554" x="3168650" y="3619500"/>
          <p14:tracePt t="64569" x="3175000" y="3625850"/>
          <p14:tracePt t="64602" x="3181350" y="3632200"/>
          <p14:tracePt t="64618" x="3181350" y="3638550"/>
          <p14:tracePt t="64651" x="3175000" y="3644900"/>
          <p14:tracePt t="64668" x="3168650" y="3644900"/>
          <p14:tracePt t="64686" x="3155950" y="3638550"/>
          <p14:tracePt t="64701" x="3149600" y="3638550"/>
          <p14:tracePt t="64723" x="3136900" y="3644900"/>
          <p14:tracePt t="64739" x="3130550" y="3663950"/>
          <p14:tracePt t="64751" x="3130550" y="3676650"/>
          <p14:tracePt t="64770" x="3124200" y="3676650"/>
          <p14:tracePt t="64785" x="3098800" y="3670300"/>
          <p14:tracePt t="64804" x="3086100" y="3670300"/>
          <p14:tracePt t="64818" x="3067050" y="3683000"/>
          <p14:tracePt t="64851" x="3060700" y="3689350"/>
          <p14:tracePt t="64868" x="3054350" y="3695700"/>
          <p14:tracePt t="64885" x="3054350" y="3689350"/>
          <p14:tracePt t="64902" x="3054350" y="3683000"/>
          <p14:tracePt t="64919" x="3054350" y="3676650"/>
          <p14:tracePt t="64935" x="3060700" y="3683000"/>
          <p14:tracePt t="64953" x="3067050" y="3695700"/>
          <p14:tracePt t="64969" x="3079750" y="3727450"/>
          <p14:tracePt t="64970" x="3086100" y="3759200"/>
          <p14:tracePt t="64986" x="3092450" y="3771900"/>
          <p14:tracePt t="65002" x="3098800" y="3797300"/>
          <p14:tracePt t="65018" x="3105150" y="3822700"/>
          <p14:tracePt t="65035" x="3124200" y="3860800"/>
          <p14:tracePt t="65052" x="3143250" y="3898900"/>
          <p14:tracePt t="65069" x="3175000" y="3937000"/>
          <p14:tracePt t="65086" x="3213100" y="3975100"/>
          <p14:tracePt t="65091" x="3263900" y="4013200"/>
          <p14:tracePt t="65101" x="3295650" y="4032250"/>
          <p14:tracePt t="65119" x="3327400" y="4038600"/>
          <p14:tracePt t="65135" x="3422650" y="4083050"/>
          <p14:tracePt t="65135" x="3486150" y="4114800"/>
          <p14:tracePt t="65152" x="3562350" y="4165600"/>
          <p14:tracePt t="65168" x="3581400" y="4178300"/>
          <p14:tracePt t="65185" x="3638550" y="4235450"/>
          <p14:tracePt t="65205" x="3708400" y="4318000"/>
          <p14:tracePt t="65218" x="3803650" y="4406900"/>
          <p14:tracePt t="65236" x="3854450" y="4445000"/>
          <p14:tracePt t="65247" x="3937000" y="4489450"/>
          <p14:tracePt t="65251" x="3968750" y="4502150"/>
          <p14:tracePt t="65268" x="3981450" y="4508500"/>
          <p14:tracePt t="65285" x="4025900" y="4521200"/>
          <p14:tracePt t="65302" x="4057650" y="4527550"/>
          <p14:tracePt t="65319" x="4083050" y="4533900"/>
          <p14:tracePt t="65336" x="4102100" y="4533900"/>
          <p14:tracePt t="65338" x="4140200" y="4521200"/>
          <p14:tracePt t="65368" x="4171950" y="4508500"/>
          <p14:tracePt t="65385" x="4197350" y="4502150"/>
          <p14:tracePt t="65402" x="4235450" y="4495800"/>
          <p14:tracePt t="65418" x="4286250" y="4508500"/>
          <p14:tracePt t="65435" x="4311650" y="4521200"/>
          <p14:tracePt t="65452" x="4343400" y="4540250"/>
          <p14:tracePt t="65468" x="4375150" y="4572000"/>
          <p14:tracePt t="65485" x="4387850" y="4584700"/>
          <p14:tracePt t="65501" x="4394200" y="4603750"/>
          <p14:tracePt t="65519" x="4394200" y="4616450"/>
          <p14:tracePt t="65552" x="4394200" y="4603750"/>
          <p14:tracePt t="65555" x="4394200" y="4597400"/>
          <p14:tracePt t="65568" x="4394200" y="4591050"/>
          <p14:tracePt t="65586" x="4394200" y="4584700"/>
          <p14:tracePt t="65602" x="4400550" y="4578350"/>
          <p14:tracePt t="65629" x="4394200" y="4578350"/>
          <p14:tracePt t="65646" x="4394200" y="4584700"/>
          <p14:tracePt t="65653" x="4387850" y="4584700"/>
          <p14:tracePt t="65673" x="4387850" y="4591050"/>
          <p14:tracePt t="65689" x="4381500" y="4591050"/>
          <p14:tracePt t="65704" x="4381500" y="4597400"/>
          <p14:tracePt t="65730" x="4375150" y="4597400"/>
          <p14:tracePt t="65735" x="4375150" y="4603750"/>
          <p14:tracePt t="65771" x="4375150" y="4610100"/>
          <p14:tracePt t="65788" x="4375150" y="4616450"/>
          <p14:tracePt t="65821" x="4381500" y="4616450"/>
          <p14:tracePt t="65870" x="4381500" y="4622800"/>
          <p14:tracePt t="65875" x="4387850" y="4622800"/>
          <p14:tracePt t="65911" x="4394200" y="4622800"/>
          <p14:tracePt t="65921" x="4400550" y="4629150"/>
          <p14:tracePt t="65930" x="4406900" y="4629150"/>
          <p14:tracePt t="65938" x="4413250" y="4629150"/>
          <p14:tracePt t="65952" x="4413250" y="4635500"/>
          <p14:tracePt t="65954" x="4425950" y="4635500"/>
          <p14:tracePt t="65969" x="4432300" y="4635500"/>
          <p14:tracePt t="65985" x="4445000" y="4635500"/>
          <p14:tracePt t="66002" x="4451350" y="4629150"/>
          <p14:tracePt t="66019" x="4457700" y="4629150"/>
          <p14:tracePt t="66035" x="4464050" y="4629150"/>
          <p14:tracePt t="66051" x="4470400" y="4635500"/>
          <p14:tracePt t="66070" x="4476750" y="4641850"/>
          <p14:tracePt t="66085" x="4483100" y="4654550"/>
          <p14:tracePt t="66102" x="4489450" y="4673600"/>
          <p14:tracePt t="66119" x="4502150" y="4705350"/>
          <p14:tracePt t="66121" x="4508500" y="4737100"/>
          <p14:tracePt t="66151" x="4514850" y="4756150"/>
          <p14:tracePt t="66169" x="4527550" y="4787900"/>
          <p14:tracePt t="66185" x="4540250" y="4826000"/>
          <p14:tracePt t="66202" x="4540250" y="4864100"/>
          <p14:tracePt t="66219" x="4546600" y="4908550"/>
          <p14:tracePt t="66221" x="4540250" y="4946650"/>
          <p14:tracePt t="66252" x="4533900" y="4978400"/>
          <p14:tracePt t="66271" x="4527550" y="5003800"/>
          <p14:tracePt t="66292" x="4521200" y="5048250"/>
          <p14:tracePt t="66294" x="4514850" y="5099050"/>
          <p14:tracePt t="66319" x="4508500" y="5124450"/>
          <p14:tracePt t="66337" x="4495800" y="5181600"/>
          <p14:tracePt t="66352" x="4495800" y="5207000"/>
          <p14:tracePt t="66370" x="4502150" y="5219700"/>
          <p14:tracePt t="66385" x="4508500" y="5226050"/>
          <p14:tracePt t="66419" x="4514850" y="5226050"/>
          <p14:tracePt t="66438" x="4514850" y="5232400"/>
          <p14:tracePt t="66520" x="4521200" y="5232400"/>
          <p14:tracePt t="66556" x="4521200" y="5238750"/>
          <p14:tracePt t="66577" x="4521200" y="5245100"/>
          <p14:tracePt t="66604" x="4527550" y="5245100"/>
          <p14:tracePt t="66617" x="4527550" y="5251450"/>
          <p14:tracePt t="66651" x="4521200" y="5257800"/>
          <p14:tracePt t="66669" x="4521200" y="5264150"/>
          <p14:tracePt t="66685" x="4521200" y="5270500"/>
          <p14:tracePt t="66702" x="4514850" y="5283200"/>
          <p14:tracePt t="66719" x="4502150" y="5314950"/>
          <p14:tracePt t="66738" x="4476750" y="5365750"/>
          <p14:tracePt t="66754" x="4419600" y="5562600"/>
          <p14:tracePt t="66769" x="4394200" y="5664200"/>
          <p14:tracePt t="66788" x="4387850" y="5727700"/>
          <p14:tracePt t="66802" x="4356100" y="5854700"/>
          <p14:tracePt t="66819" x="4343400" y="5911850"/>
          <p14:tracePt t="66835" x="4324350" y="5949950"/>
          <p14:tracePt t="66851" x="4311650" y="5975350"/>
          <p14:tracePt t="66869" x="4305300" y="6007100"/>
          <p14:tracePt t="66885" x="4292600" y="6038850"/>
          <p14:tracePt t="66903" x="4279900" y="6076950"/>
          <p14:tracePt t="66921" x="4267200" y="6153150"/>
          <p14:tracePt t="66936" x="4267200" y="6172200"/>
          <p14:tracePt t="69325" x="6858000" y="4121150"/>
          <p14:tracePt t="69343" x="6858000" y="4127500"/>
          <p14:tracePt t="69371" x="6851650" y="4127500"/>
          <p14:tracePt t="69381" x="6851650" y="4133850"/>
          <p14:tracePt t="69393" x="6845300" y="4133850"/>
          <p14:tracePt t="69410" x="6838950" y="4133850"/>
          <p14:tracePt t="69419" x="6838950" y="4127500"/>
          <p14:tracePt t="69452" x="6832600" y="4121150"/>
          <p14:tracePt t="69469" x="6813550" y="4121150"/>
          <p14:tracePt t="69486" x="6800850" y="4121150"/>
          <p14:tracePt t="69517" x="6578600" y="4260850"/>
          <p14:tracePt t="69564" x="6261100" y="4273550"/>
          <p14:tracePt t="69621" x="5949950" y="4241800"/>
          <p14:tracePt t="69653" x="5676900" y="4102100"/>
          <p14:tracePt t="69722" x="5200650" y="3708400"/>
          <p14:tracePt t="69771" x="4933950" y="3721100"/>
          <p14:tracePt t="69791" x="4927600" y="3721100"/>
          <p14:tracePt t="69798" x="4927600" y="3727450"/>
          <p14:tracePt t="69802" x="4921250" y="3727450"/>
          <p14:tracePt t="69818" x="4914900" y="3727450"/>
          <p14:tracePt t="69836" x="4876800" y="3727450"/>
          <p14:tracePt t="69852" x="4800600" y="3733800"/>
          <p14:tracePt t="69868" x="4679950" y="3740150"/>
          <p14:tracePt t="69885" x="4584700" y="3752850"/>
          <p14:tracePt t="69902" x="4489450" y="3797300"/>
          <p14:tracePt t="69919" x="4400550" y="3854450"/>
          <p14:tracePt t="69935" x="4298950" y="3924300"/>
          <p14:tracePt t="69952" x="4216400" y="3975100"/>
          <p14:tracePt t="69952" x="4095750" y="4064000"/>
          <p14:tracePt t="69987" x="4064000" y="4089400"/>
          <p14:tracePt t="70017" x="3549650" y="4533900"/>
          <p14:tracePt t="70035" x="3314700" y="4800600"/>
          <p14:tracePt t="70041" x="3308350" y="4800600"/>
          <p14:tracePt t="70052" x="3308350" y="4806950"/>
          <p14:tracePt t="70068" x="3302000" y="4806950"/>
          <p14:tracePt t="70087" x="3263900" y="4857750"/>
          <p14:tracePt t="70101" x="3187700" y="4940300"/>
          <p14:tracePt t="70119" x="3105150" y="5048250"/>
          <p14:tracePt t="70135" x="3035300" y="5162550"/>
          <p14:tracePt t="70153" x="2965450" y="5276850"/>
          <p14:tracePt t="70173" x="2908300" y="5391150"/>
          <p14:tracePt t="70186" x="2844800" y="5530850"/>
          <p14:tracePt t="70201" x="2806700" y="5607050"/>
          <p14:tracePt t="70202" x="2781300" y="5695950"/>
          <p14:tracePt t="70235" x="2768600" y="5753100"/>
          <p14:tracePt t="70252" x="2762250" y="5784850"/>
          <p14:tracePt t="70269" x="2762250" y="5797550"/>
          <p14:tracePt t="70666" x="4445000" y="3105150"/>
          <p14:tracePt t="70669" x="4445000" y="3124200"/>
          <p14:tracePt t="70677" x="4438650" y="3155950"/>
          <p14:tracePt t="70685" x="4438650" y="3194050"/>
          <p14:tracePt t="70703" x="4419600" y="3270250"/>
          <p14:tracePt t="70715" x="4298950" y="3600450"/>
          <p14:tracePt t="70719" x="4273550" y="3663950"/>
          <p14:tracePt t="70735" x="4248150" y="3727450"/>
          <p14:tracePt t="70753" x="4146550" y="3975100"/>
          <p14:tracePt t="70770" x="4032250" y="4216400"/>
          <p14:tracePt t="70801" x="3575050" y="5067300"/>
          <p14:tracePt t="70847" x="3295650" y="5556250"/>
          <p14:tracePt t="70849" x="3289300" y="5562600"/>
          <p14:tracePt t="70853" x="3282950" y="5575300"/>
          <p14:tracePt t="70870" x="3270250" y="5588000"/>
          <p14:tracePt t="70885" x="3219450" y="5651500"/>
          <p14:tracePt t="70902" x="3155950" y="5727700"/>
          <p14:tracePt t="70919" x="3048000" y="5867400"/>
          <p14:tracePt t="70936" x="2978150" y="5956300"/>
          <p14:tracePt t="70952" x="2921000" y="6032500"/>
          <p14:tracePt t="70969" x="2876550" y="6089650"/>
          <p14:tracePt t="70988" x="2806700" y="6159500"/>
          <p14:tracePt t="71005" x="2749550" y="6223000"/>
          <p14:tracePt t="71010" x="2717800" y="6261100"/>
          <p14:tracePt t="71020" x="2692400" y="6280150"/>
          <p14:tracePt t="71035" x="2673350" y="6305550"/>
          <p14:tracePt t="71052" x="2622550" y="6350000"/>
          <p14:tracePt t="71071" x="2578100" y="6388100"/>
          <p14:tracePt t="71085" x="2527300" y="6419850"/>
          <p14:tracePt t="71085" x="2482850" y="6445250"/>
          <p14:tracePt t="71130" x="2387600" y="6502400"/>
          <p14:tracePt t="71137" x="2368550" y="6508750"/>
          <p14:tracePt t="71140" x="2362200" y="6515100"/>
          <p14:tracePt t="71152" x="2349500" y="6515100"/>
          <p14:tracePt t="71169" x="2343150" y="6521450"/>
          <p14:tracePt t="71188" x="2330450" y="6527800"/>
          <p14:tracePt t="71201" x="2298700" y="6540500"/>
          <p14:tracePt t="71211" x="2292350" y="6546850"/>
          <p14:tracePt t="71237" x="2298700" y="6553200"/>
          <p14:tracePt t="71252" x="2305050" y="6553200"/>
          <p14:tracePt t="71277" x="2311400" y="6553200"/>
          <p14:tracePt t="71312" x="2317750" y="6553200"/>
          <p14:tracePt t="71324" x="2317750" y="6546850"/>
          <p14:tracePt t="71331" x="2324100" y="6546850"/>
          <p14:tracePt t="71340" x="2324100" y="6540500"/>
          <p14:tracePt t="71351" x="2324100" y="6534150"/>
          <p14:tracePt t="71385" x="2330450" y="6534150"/>
          <p14:tracePt t="71402" x="2330450" y="6527800"/>
          <p14:tracePt t="71421" x="2336800" y="6527800"/>
          <p14:tracePt t="71433" x="2349500" y="6527800"/>
          <p14:tracePt t="71453" x="2355850" y="6527800"/>
          <p14:tracePt t="71470" x="2362200" y="6527800"/>
          <p14:tracePt t="71501" x="2368550" y="6527800"/>
          <p14:tracePt t="71519" x="2387600" y="6527800"/>
          <p14:tracePt t="71535" x="2413000" y="6521450"/>
          <p14:tracePt t="71551" x="2451100" y="6508750"/>
          <p14:tracePt t="71569" x="2482850" y="6496050"/>
          <p14:tracePt t="71585" x="2508250" y="6470650"/>
          <p14:tracePt t="71601" x="2540000" y="6457950"/>
          <p14:tracePt t="71621" x="2565400" y="6438900"/>
          <p14:tracePt t="71635" x="2590800" y="6426200"/>
          <p14:tracePt t="71636" x="2609850" y="6419850"/>
          <p14:tracePt t="71670" x="2628900" y="6413500"/>
          <p14:tracePt t="71685" x="2641600" y="6413500"/>
          <p14:tracePt t="71702" x="2654300" y="6413500"/>
          <p14:tracePt t="71719" x="2660650" y="6413500"/>
          <p14:tracePt t="71735" x="2660650" y="6419850"/>
          <p14:tracePt t="71752" x="2667000" y="6419850"/>
          <p14:tracePt t="71769" x="2667000" y="6432550"/>
          <p14:tracePt t="71788" x="2673350" y="6438900"/>
          <p14:tracePt t="71802" x="2692400" y="6445250"/>
          <p14:tracePt t="71802" x="2705100" y="6451600"/>
          <p14:tracePt t="71835" x="2730500" y="6451600"/>
          <p14:tracePt t="71836" x="2762250" y="6451600"/>
          <p14:tracePt t="71852" x="2768600" y="6451600"/>
          <p14:tracePt t="71869" x="2794000" y="6451600"/>
          <p14:tracePt t="71885" x="2838450" y="6451600"/>
          <p14:tracePt t="71902" x="2882900" y="6445250"/>
          <p14:tracePt t="71918" x="2927350" y="6438900"/>
          <p14:tracePt t="71935" x="2978150" y="6426200"/>
          <p14:tracePt t="71952" x="3016250" y="6407150"/>
          <p14:tracePt t="71968" x="3048000" y="6388100"/>
          <p14:tracePt t="71985" x="3067050" y="6375400"/>
          <p14:tracePt t="72002" x="3073400" y="6375400"/>
          <p14:tracePt t="72019" x="3079750" y="6362700"/>
          <p14:tracePt t="72035" x="3079750" y="6350000"/>
          <p14:tracePt t="72054" x="3073400" y="6324600"/>
          <p14:tracePt t="72070" x="3022600" y="6261100"/>
          <p14:tracePt t="72086" x="3003550" y="6235700"/>
          <p14:tracePt t="72102" x="2965450" y="6178550"/>
          <p14:tracePt t="72118" x="2908300" y="6083300"/>
          <p14:tracePt t="72135" x="2844800" y="5975350"/>
          <p14:tracePt t="72152" x="2787650" y="5861050"/>
          <p14:tracePt t="72168" x="2736850" y="5746750"/>
          <p14:tracePt t="72185" x="2692400" y="5632450"/>
          <p14:tracePt t="72203" x="2660650" y="5524500"/>
          <p14:tracePt t="72219" x="2622550" y="5372100"/>
          <p14:tracePt t="72235" x="2603500" y="5289550"/>
          <p14:tracePt t="72237" x="2590800" y="5251450"/>
          <p14:tracePt t="72268" x="2571750" y="5200650"/>
          <p14:tracePt t="72286" x="2552700" y="5162550"/>
          <p14:tracePt t="72304" x="2533650" y="5149850"/>
          <p14:tracePt t="72319" x="2508250" y="5137150"/>
          <p14:tracePt t="72335" x="2489200" y="5130800"/>
          <p14:tracePt t="72352" x="2476500" y="5130800"/>
          <p14:tracePt t="72385" x="2349500" y="5276850"/>
          <p14:tracePt t="72402" x="2343150" y="5276850"/>
          <p14:tracePt t="72421" x="2343150" y="5283200"/>
          <p14:tracePt t="72436" x="2324100" y="5295900"/>
          <p14:tracePt t="72453" x="2311400" y="5302250"/>
          <p14:tracePt t="72470" x="2305050" y="5302250"/>
          <p14:tracePt t="72613" x="2203450" y="4921250"/>
          <p14:tracePt t="72648" x="2197100" y="4927600"/>
          <p14:tracePt t="72682" x="2197100" y="4933950"/>
          <p14:tracePt t="72710" x="2197100" y="4940300"/>
          <p14:tracePt t="72741" x="2197100" y="4946650"/>
          <p14:tracePt t="72760" x="2203450" y="4946650"/>
          <p14:tracePt t="72782" x="2209800" y="4946650"/>
          <p14:tracePt t="72800" x="2216150" y="4946650"/>
          <p14:tracePt t="72809" x="2222500" y="4946650"/>
          <p14:tracePt t="72818" x="2222500" y="4953000"/>
          <p14:tracePt t="72835" x="2228850" y="4953000"/>
          <p14:tracePt t="72838" x="2247900" y="4965700"/>
          <p14:tracePt t="72852" x="2254250" y="4965700"/>
          <p14:tracePt t="72869" x="2266950" y="4984750"/>
          <p14:tracePt t="72885" x="2292350" y="5035550"/>
          <p14:tracePt t="72902" x="2324100" y="5124450"/>
          <p14:tracePt t="72918" x="2343150" y="5200650"/>
          <p14:tracePt t="72935" x="2355850" y="5289550"/>
          <p14:tracePt t="72952" x="2368550" y="5397500"/>
          <p14:tracePt t="72968" x="2374900" y="5505450"/>
          <p14:tracePt t="72985" x="2381250" y="5600700"/>
          <p14:tracePt t="73002" x="2381250" y="5683250"/>
          <p14:tracePt t="73003" x="2381250" y="5746750"/>
          <p14:tracePt t="73035" x="2374900" y="5791200"/>
          <p14:tracePt t="73053" x="2374900" y="5810250"/>
          <p14:tracePt t="73069" x="2374900" y="5822950"/>
          <p14:tracePt t="73085" x="2368550" y="5829300"/>
          <p14:tracePt t="73119" x="2381250" y="5810250"/>
          <p14:tracePt t="73135" x="2400300" y="5778500"/>
          <p14:tracePt t="73152" x="2432050" y="5727700"/>
          <p14:tracePt t="73169" x="2470150" y="5664200"/>
          <p14:tracePt t="73185" x="2501900" y="5619750"/>
          <p14:tracePt t="73202" x="2546350" y="5556250"/>
          <p14:tracePt t="73204" x="2597150" y="5492750"/>
          <p14:tracePt t="73236" x="2647950" y="5441950"/>
          <p14:tracePt t="73248" x="2717800" y="5403850"/>
          <p14:tracePt t="73257" x="2743200" y="5391150"/>
          <p14:tracePt t="73269" x="2794000" y="5384800"/>
          <p14:tracePt t="73277" x="2819400" y="5378450"/>
          <p14:tracePt t="73302" x="2838450" y="5378450"/>
          <p14:tracePt t="73319" x="2870200" y="5378450"/>
          <p14:tracePt t="73335" x="2882900" y="5378450"/>
          <p14:tracePt t="73352" x="2901950" y="5384800"/>
          <p14:tracePt t="73368" x="2914650" y="5397500"/>
          <p14:tracePt t="73385" x="2914650" y="5403850"/>
          <p14:tracePt t="73402" x="2914650" y="5416550"/>
          <p14:tracePt t="73405" x="2901950" y="5429250"/>
          <p14:tracePt t="73436" x="2882900" y="5435600"/>
          <p14:tracePt t="73455" x="2870200" y="5448300"/>
          <p14:tracePt t="73461" x="2838450" y="5454650"/>
          <p14:tracePt t="73470" x="2832100" y="5461000"/>
          <p14:tracePt t="73485" x="2819400" y="5461000"/>
          <p14:tracePt t="73501" x="2800350" y="5461000"/>
          <p14:tracePt t="73504" x="2768600" y="5461000"/>
          <p14:tracePt t="73519" x="2743200" y="5461000"/>
          <p14:tracePt t="73535" x="2711450" y="5454650"/>
          <p14:tracePt t="73552" x="2660650" y="5454650"/>
          <p14:tracePt t="73569" x="2609850" y="5448300"/>
          <p14:tracePt t="73585" x="2565400" y="5448300"/>
          <p14:tracePt t="73602" x="2533650" y="5448300"/>
          <p14:tracePt t="73620" x="2489200" y="5448300"/>
          <p14:tracePt t="73635" x="2463800" y="5448300"/>
          <p14:tracePt t="73652" x="2444750" y="5448300"/>
          <p14:tracePt t="73654" x="2419350" y="5448300"/>
          <p14:tracePt t="73685" x="2393950" y="5441950"/>
          <p14:tracePt t="73702" x="2387600" y="5441950"/>
          <p14:tracePt t="73719" x="2374900" y="5441950"/>
          <p14:tracePt t="73736" x="2368550" y="5441950"/>
          <p14:tracePt t="73752" x="2362200" y="5448300"/>
          <p14:tracePt t="73758" x="2355850" y="5454650"/>
          <p14:tracePt t="73769" x="2349500" y="5461000"/>
          <p14:tracePt t="73771" x="2343150" y="5467350"/>
          <p14:tracePt t="73788" x="2336800" y="5473700"/>
          <p14:tracePt t="73819" x="2324100" y="5480050"/>
          <p14:tracePt t="73835" x="2311400" y="5492750"/>
          <p14:tracePt t="73853" x="2305050" y="5499100"/>
          <p14:tracePt t="73886" x="2305050" y="5492750"/>
          <p14:tracePt t="74151" x="2508250" y="5302250"/>
          <p14:tracePt t="74266" x="2508250" y="5295900"/>
          <p14:tracePt t="74281" x="2508250" y="5289550"/>
          <p14:tracePt t="74292" x="2508250" y="5283200"/>
          <p14:tracePt t="74296" x="2508250" y="5270500"/>
          <p14:tracePt t="74302" x="2508250" y="5264150"/>
          <p14:tracePt t="74337" x="2508250" y="5207000"/>
          <p14:tracePt t="74352" x="2501900" y="5162550"/>
          <p14:tracePt t="74371" x="2501900" y="5124450"/>
          <p14:tracePt t="74386" x="2501900" y="5035550"/>
          <p14:tracePt t="74388" x="2501900" y="4997450"/>
          <p14:tracePt t="74403" x="2501900" y="4953000"/>
          <p14:tracePt t="74419" x="2501900" y="4940300"/>
          <p14:tracePt t="74435" x="2501900" y="4883150"/>
          <p14:tracePt t="74452" x="2501900" y="4826000"/>
          <p14:tracePt t="74469" x="2501900" y="4768850"/>
          <p14:tracePt t="74485" x="2501900" y="4711700"/>
          <p14:tracePt t="74502" x="2508250" y="4641850"/>
          <p14:tracePt t="74505" x="2508250" y="4572000"/>
          <p14:tracePt t="74535" x="2520950" y="4502150"/>
          <p14:tracePt t="74552" x="2527300" y="4432300"/>
          <p14:tracePt t="74569" x="2527300" y="4394200"/>
          <p14:tracePt t="74585" x="2533650" y="4337050"/>
          <p14:tracePt t="74602" x="2533650" y="4318000"/>
          <p14:tracePt t="74619" x="2540000" y="4298950"/>
          <p14:tracePt t="74637" x="2540000" y="4286250"/>
          <p14:tracePt t="74652" x="2533650" y="4279900"/>
          <p14:tracePt t="74654" x="2527300" y="4273550"/>
          <p14:tracePt t="74678" x="2501900" y="4286250"/>
          <p14:tracePt t="74685" x="2495550" y="4292600"/>
          <p14:tracePt t="74702" x="2489200" y="4311650"/>
          <p14:tracePt t="74721" x="2470150" y="4356100"/>
          <p14:tracePt t="74727" x="2451100" y="4413250"/>
          <p14:tracePt t="74735" x="2438400" y="4445000"/>
          <p14:tracePt t="74753" x="2425700" y="4489450"/>
          <p14:tracePt t="74772" x="2400300" y="4578350"/>
          <p14:tracePt t="74785" x="2381250" y="4667250"/>
          <p14:tracePt t="74787" x="2362200" y="4756150"/>
          <p14:tracePt t="74821" x="2343150" y="4826000"/>
          <p14:tracePt t="74836" x="2317750" y="4921250"/>
          <p14:tracePt t="74852" x="2311400" y="4953000"/>
          <p14:tracePt t="74869" x="2292350" y="4997450"/>
          <p14:tracePt t="74887" x="2279650" y="5041900"/>
          <p14:tracePt t="74902" x="2279650" y="5105400"/>
          <p14:tracePt t="74922" x="2279650" y="5124450"/>
          <p14:tracePt t="74928" x="2279650" y="5162550"/>
          <p14:tracePt t="74952" x="2279650" y="5168900"/>
          <p14:tracePt t="74952" x="2286000" y="5175250"/>
          <p14:tracePt t="74971" x="2286000" y="5181600"/>
          <p14:tracePt t="74985" x="2292350" y="5181600"/>
          <p14:tracePt t="75003" x="2298700" y="5181600"/>
          <p14:tracePt t="75098" x="2501900" y="4870450"/>
          <p14:tracePt t="75119" x="2508250" y="4864100"/>
          <p14:tracePt t="75134" x="2508250" y="4857750"/>
          <p14:tracePt t="75139" x="2514600" y="4851400"/>
          <p14:tracePt t="75151" x="2514600" y="4845050"/>
          <p14:tracePt t="75171" x="2527300" y="4819650"/>
          <p14:tracePt t="75186" x="2559050" y="4756150"/>
          <p14:tracePt t="75196" x="2609850" y="4686300"/>
          <p14:tracePt t="75202" x="2616200" y="4667250"/>
          <p14:tracePt t="75219" x="2641600" y="4635500"/>
          <p14:tracePt t="75236" x="2667000" y="4603750"/>
          <p14:tracePt t="75821" x="6807200" y="5797550"/>
          <p14:tracePt t="75827" x="6807200" y="5803900"/>
          <p14:tracePt t="75847" x="6807200" y="5822950"/>
          <p14:tracePt t="75850" x="6807200" y="5835650"/>
          <p14:tracePt t="75854" x="6807200" y="5848350"/>
          <p14:tracePt t="75869" x="6813550" y="5861050"/>
          <p14:tracePt t="75885" x="6813550" y="5911850"/>
          <p14:tracePt t="75904" x="6845300" y="5969000"/>
          <p14:tracePt t="75915" x="6889750" y="6000750"/>
          <p14:tracePt t="75935" x="6889750" y="6007100"/>
          <p14:tracePt t="75952" x="6902450" y="6013450"/>
          <p14:tracePt t="75969" x="6908800" y="6019800"/>
          <p14:tracePt t="75985" x="6921500" y="6019800"/>
          <p14:tracePt t="76002" x="6927850" y="6019800"/>
          <p14:tracePt t="76019" x="6934200" y="6026150"/>
          <p14:tracePt t="76035" x="6953250" y="6019800"/>
          <p14:tracePt t="76052" x="6965950" y="6013450"/>
          <p14:tracePt t="76069" x="6978650" y="6013450"/>
          <p14:tracePt t="76085" x="6985000" y="6013450"/>
          <p14:tracePt t="76102" x="6985000" y="6019800"/>
          <p14:tracePt t="76134" x="6985000" y="6013450"/>
          <p14:tracePt t="76151" x="6978650" y="6000750"/>
          <p14:tracePt t="76154" x="6972300" y="5994400"/>
          <p14:tracePt t="76169" x="6972300" y="5981700"/>
          <p14:tracePt t="76170" x="6959600" y="5956300"/>
          <p14:tracePt t="76202" x="6953250" y="5937250"/>
          <p14:tracePt t="76205" x="6946900" y="5930900"/>
          <p14:tracePt t="76219" x="6940550" y="5924550"/>
          <p14:tracePt t="76252" x="6940550" y="5918200"/>
          <p14:tracePt t="76269" x="6940550" y="5924550"/>
          <p14:tracePt t="76285" x="6946900" y="5943600"/>
          <p14:tracePt t="76302" x="6953250" y="5981700"/>
          <p14:tracePt t="76321" x="6959600" y="6019800"/>
          <p14:tracePt t="76335" x="6959600" y="6051550"/>
          <p14:tracePt t="76335" x="6959600" y="6076950"/>
          <p14:tracePt t="76370" x="6959600" y="6089650"/>
          <p14:tracePt t="76385" x="6959600" y="6102350"/>
          <p14:tracePt t="76402" x="6940550" y="6115050"/>
          <p14:tracePt t="76419" x="6902450" y="6121400"/>
          <p14:tracePt t="76436" x="6851650" y="6127750"/>
          <p14:tracePt t="76453" x="6838950" y="6127750"/>
          <p14:tracePt t="76485" x="6451600" y="6121400"/>
          <p14:tracePt t="76502" x="6445250" y="6115050"/>
          <p14:tracePt t="76519" x="6407150" y="6115050"/>
          <p14:tracePt t="76535" x="6311900" y="6096000"/>
          <p14:tracePt t="76552" x="6248400" y="6076950"/>
          <p14:tracePt t="76868" x="2552700" y="6521450"/>
          <p14:tracePt t="76882" x="2546350" y="6521450"/>
          <p14:tracePt t="76902" x="2540000" y="6521450"/>
          <p14:tracePt t="76905" x="2540000" y="6527800"/>
          <p14:tracePt t="76919" x="2533650" y="6527800"/>
          <p14:tracePt t="76935" x="2508250" y="6527800"/>
          <p14:tracePt t="76952" x="2457450" y="6534150"/>
          <p14:tracePt t="76969" x="2419350" y="6540500"/>
          <p14:tracePt t="76988" x="2393950" y="6540500"/>
          <p14:tracePt t="77002" x="2355850" y="6546850"/>
          <p14:tracePt t="77003" x="2330450" y="6546850"/>
          <p14:tracePt t="77035" x="2292350" y="6553200"/>
          <p14:tracePt t="77052" x="2247900" y="6559550"/>
          <p14:tracePt t="77068" x="2209800" y="6565900"/>
          <p14:tracePt t="77085" x="2184400" y="6572250"/>
          <p14:tracePt t="77102" x="2159000" y="6572250"/>
          <p14:tracePt t="77120" x="2114550" y="6578600"/>
          <p14:tracePt t="77135" x="2044700" y="6572250"/>
          <p14:tracePt t="77152" x="2025650" y="6559550"/>
          <p14:tracePt t="77168" x="2006600" y="6546850"/>
          <p14:tracePt t="77185" x="1993900" y="6546850"/>
          <p14:tracePt t="77219" x="2000250" y="6546850"/>
          <p14:tracePt t="77235" x="2012950" y="6546850"/>
          <p14:tracePt t="77254" x="2032000" y="6553200"/>
          <p14:tracePt t="77274" x="2082800" y="6565900"/>
          <p14:tracePt t="77277" x="2133600" y="6597650"/>
          <p14:tracePt t="77302" x="2184400" y="6610350"/>
          <p14:tracePt t="77318" x="2216150" y="6623050"/>
          <p14:tracePt t="77335" x="2254250" y="6623050"/>
          <p14:tracePt t="77352" x="2279650" y="6623050"/>
          <p14:tracePt t="77368" x="2298700" y="6616700"/>
          <p14:tracePt t="77385" x="2311400" y="6597650"/>
          <p14:tracePt t="77402" x="2317750" y="6578600"/>
          <p14:tracePt t="77419" x="2330450" y="6559550"/>
          <p14:tracePt t="77435" x="2336800" y="6540500"/>
          <p14:tracePt t="77452" x="2336800" y="6534150"/>
          <p14:tracePt t="77452" x="2336800" y="6527800"/>
          <p14:tracePt t="77485" x="2330450" y="6527800"/>
          <p14:tracePt t="77502" x="2324100" y="6527800"/>
          <p14:tracePt t="77536" x="2311400" y="6527800"/>
          <p14:tracePt t="77552" x="2298700" y="6527800"/>
          <p14:tracePt t="77569" x="2286000" y="6527800"/>
          <p14:tracePt t="77585" x="2260600" y="6527800"/>
          <p14:tracePt t="77602" x="2247900" y="6527800"/>
          <p14:tracePt t="77619" x="2228850" y="6534150"/>
          <p14:tracePt t="77636" x="2209800" y="6534150"/>
          <p14:tracePt t="77653" x="2184400" y="6534150"/>
          <p14:tracePt t="77658" x="2171700" y="6534150"/>
          <p14:tracePt t="77669" x="2165350" y="6534150"/>
          <p14:tracePt t="77685" x="2159000" y="6534150"/>
          <p14:tracePt t="77702" x="2139950" y="6534150"/>
          <p14:tracePt t="77702" x="2114550" y="6534150"/>
          <p14:tracePt t="77735" x="2108200" y="6534150"/>
          <p14:tracePt t="77752" x="2108200" y="6540500"/>
          <p14:tracePt t="77769" x="2114550" y="6540500"/>
          <p14:tracePt t="77782" x="2127250" y="6540500"/>
          <p14:tracePt t="77793" x="2139950" y="6540500"/>
          <p14:tracePt t="77802" x="2146300" y="6546850"/>
          <p14:tracePt t="77819" x="2152650" y="6546850"/>
          <p14:tracePt t="77835" x="2178050" y="6546850"/>
          <p14:tracePt t="77836" x="2203450" y="6546850"/>
          <p14:tracePt t="77852" x="2209800" y="6546850"/>
          <p14:tracePt t="77869" x="2235200" y="6546850"/>
          <p14:tracePt t="77885" x="2260600" y="6546850"/>
          <p14:tracePt t="77902" x="2305050" y="6546850"/>
          <p14:tracePt t="77919" x="2362200" y="6546850"/>
          <p14:tracePt t="77938" x="2413000" y="6534150"/>
          <p14:tracePt t="77952" x="2495550" y="6515100"/>
          <p14:tracePt t="77969" x="2578100" y="6496050"/>
          <p14:tracePt t="77985" x="2647950" y="6483350"/>
          <p14:tracePt t="77986" x="2736850" y="6464300"/>
          <p14:tracePt t="78002" x="2762250" y="6457950"/>
          <p14:tracePt t="78006" x="2857500" y="6438900"/>
          <p14:tracePt t="78036" x="2927350" y="6432550"/>
          <p14:tracePt t="78052" x="3073400" y="6419850"/>
          <p14:tracePt t="78069" x="3143250" y="6407150"/>
          <p14:tracePt t="78086" x="3213100" y="6388100"/>
          <p14:tracePt t="78103" x="3308350" y="6362700"/>
          <p14:tracePt t="78110" x="3378200" y="6356350"/>
          <p14:tracePt t="78118" x="3416300" y="6350000"/>
          <p14:tracePt t="78135" x="3435350" y="6350000"/>
          <p14:tracePt t="78152" x="3505200" y="6337300"/>
          <p14:tracePt t="78169" x="3587750" y="6324600"/>
          <p14:tracePt t="78186" x="3638550" y="6318250"/>
          <p14:tracePt t="78203" x="3721100" y="6305550"/>
          <p14:tracePt t="78219" x="3790950" y="6299200"/>
          <p14:tracePt t="78227" x="3854450" y="6286500"/>
          <p14:tracePt t="78228" x="3873500" y="6286500"/>
          <p14:tracePt t="78254" x="3905250" y="6280150"/>
          <p14:tracePt t="78263" x="4019550" y="6267450"/>
          <p14:tracePt t="78270" x="4038600" y="6267450"/>
          <p14:tracePt t="78286" x="4076700" y="6261100"/>
          <p14:tracePt t="78302" x="4159250" y="6254750"/>
          <p14:tracePt t="78321" x="4241800" y="6254750"/>
          <p14:tracePt t="78335" x="4330700" y="6248400"/>
          <p14:tracePt t="78352" x="4419600" y="6254750"/>
          <p14:tracePt t="78371" x="4514850" y="6261100"/>
          <p14:tracePt t="78385" x="4603750" y="6273800"/>
          <p14:tracePt t="78403" x="4667250" y="6280150"/>
          <p14:tracePt t="78409" x="4749800" y="6299200"/>
          <p14:tracePt t="78421" x="4787900" y="6305550"/>
          <p14:tracePt t="78435" x="4845050" y="6318250"/>
          <p14:tracePt t="78452" x="4921250" y="6337300"/>
          <p14:tracePt t="78470" x="4991100" y="6356350"/>
          <p14:tracePt t="78485" x="5054600" y="6381750"/>
          <p14:tracePt t="78503" x="5124450" y="6400800"/>
          <p14:tracePt t="78521" x="5245100" y="6419850"/>
          <p14:tracePt t="78535" x="5264150" y="6419850"/>
          <p14:tracePt t="78553" x="5314950" y="6426200"/>
          <p14:tracePt t="78569" x="5429250" y="6438900"/>
          <p14:tracePt t="78586" x="5454650" y="6438900"/>
          <p14:tracePt t="78677" x="5511800" y="6451600"/>
          <p14:tracePt t="78685" x="5765800" y="6470650"/>
          <p14:tracePt t="78702" x="5797550" y="6470650"/>
          <p14:tracePt t="78719" x="5867400" y="6477000"/>
          <p14:tracePt t="78735" x="5943600" y="6483350"/>
          <p14:tracePt t="78753" x="6026150" y="6483350"/>
          <p14:tracePt t="78771" x="6140450" y="6489700"/>
          <p14:tracePt t="78787" x="6235700" y="6496050"/>
          <p14:tracePt t="78803" x="6248400" y="6496050"/>
          <p14:tracePt t="78821" x="6311900" y="6502400"/>
          <p14:tracePt t="78826" x="6381750" y="6502400"/>
          <p14:tracePt t="78835" x="6426200" y="6508750"/>
          <p14:tracePt t="78852" x="6464300" y="6508750"/>
          <p14:tracePt t="78869" x="6546850" y="6508750"/>
          <p14:tracePt t="78887" x="6623050" y="6515100"/>
          <p14:tracePt t="78904" x="6718300" y="6515100"/>
          <p14:tracePt t="78910" x="6769100" y="6521450"/>
          <p14:tracePt t="78919" x="6807200" y="6521450"/>
          <p14:tracePt t="78938" x="6838950" y="6521450"/>
          <p14:tracePt t="78945" x="6927850" y="6527800"/>
          <p14:tracePt t="78969" x="6959600" y="6527800"/>
          <p14:tracePt t="78987" x="7035800" y="6534150"/>
          <p14:tracePt t="79002" x="7099300" y="6534150"/>
          <p14:tracePt t="79006" x="7137400" y="6534150"/>
          <p14:tracePt t="79020" x="7181850" y="6534150"/>
          <p14:tracePt t="79038" x="7213600" y="6534150"/>
          <p14:tracePt t="79046" x="7264400" y="6527800"/>
          <p14:tracePt t="79052" x="7308850" y="6521450"/>
          <p14:tracePt t="79069" x="7321550" y="6521450"/>
          <p14:tracePt t="79088" x="7372350" y="6508750"/>
          <p14:tracePt t="79102" x="7442200" y="6496050"/>
          <p14:tracePt t="79104" x="7480300" y="6489700"/>
          <p14:tracePt t="79135" x="7550150" y="6483350"/>
          <p14:tracePt t="79154" x="7588250" y="6477000"/>
          <p14:tracePt t="79170" x="7645400" y="6477000"/>
          <p14:tracePt t="79185" x="7677150" y="6477000"/>
          <p14:tracePt t="79186" x="7715250" y="6477000"/>
          <p14:tracePt t="79219" x="7766050" y="6477000"/>
          <p14:tracePt t="79235" x="7791450" y="6477000"/>
          <p14:tracePt t="79252" x="7823200" y="6477000"/>
          <p14:tracePt t="79272" x="7842250" y="6477000"/>
          <p14:tracePt t="79285" x="7867650" y="6477000"/>
          <p14:tracePt t="79302" x="7874000" y="6477000"/>
          <p14:tracePt t="79320" x="7880350" y="6477000"/>
          <p14:tracePt t="79352" x="7854950" y="6464300"/>
          <p14:tracePt t="79369" x="7766050" y="6413500"/>
          <p14:tracePt t="79385" x="7651750" y="6350000"/>
          <p14:tracePt t="79403" x="7512050" y="6292850"/>
          <p14:tracePt t="79419" x="7366000" y="6242050"/>
          <p14:tracePt t="79438" x="7232650" y="6210300"/>
          <p14:tracePt t="79449" x="7067550" y="6191250"/>
          <p14:tracePt t="79468" x="6921500" y="6172200"/>
          <p14:tracePt t="79487" x="6864350" y="6165850"/>
          <p14:tracePt t="79504" x="6692900" y="6146800"/>
          <p14:tracePt t="79506" x="6635750" y="6140450"/>
          <p14:tracePt t="79519" x="6521450" y="6121400"/>
          <p14:tracePt t="79536" x="6489700" y="6121400"/>
          <p14:tracePt t="79553" x="6400800" y="6115050"/>
          <p14:tracePt t="79568" x="6184900" y="6089650"/>
          <p14:tracePt t="79587" x="6153150" y="6083300"/>
          <p14:tracePt t="79602" x="6013450" y="6064250"/>
          <p14:tracePt t="79602" x="5867400" y="6038850"/>
          <p14:tracePt t="79635" x="5708650" y="6013450"/>
          <p14:tracePt t="79653" x="5537200" y="5981700"/>
          <p14:tracePt t="79668" x="5359400" y="5956300"/>
          <p14:tracePt t="79669" x="5181600" y="5930900"/>
          <p14:tracePt t="79686" x="4997450" y="5905500"/>
          <p14:tracePt t="79719" x="4813300" y="5892800"/>
          <p14:tracePt t="79730" x="4533900" y="5867400"/>
          <p14:tracePt t="79741" x="4489450" y="5867400"/>
          <p14:tracePt t="79752" x="4394200" y="5861050"/>
          <p14:tracePt t="79768" x="4254500" y="5848350"/>
          <p14:tracePt t="79787" x="4070350" y="5835650"/>
          <p14:tracePt t="79806" x="3746500" y="5816600"/>
          <p14:tracePt t="79819" x="3613150" y="5810250"/>
          <p14:tracePt t="79835" x="3524250" y="5810250"/>
          <p14:tracePt t="79853" x="3352800" y="5810250"/>
          <p14:tracePt t="79870" x="3175000" y="5810250"/>
          <p14:tracePt t="79885" x="2959100" y="5816600"/>
          <p14:tracePt t="79887" x="2838450" y="5822950"/>
          <p14:tracePt t="79918" x="2609850" y="5873750"/>
          <p14:tracePt t="79953" x="2425700" y="5949950"/>
          <p14:tracePt t="79959" x="2305050" y="6032500"/>
          <p14:tracePt t="79969" x="2266950" y="6064250"/>
          <p14:tracePt t="79978" x="2235200" y="6102350"/>
          <p14:tracePt t="79985" x="2209800" y="6146800"/>
          <p14:tracePt t="80003" x="2184400" y="6184900"/>
          <p14:tracePt t="80019" x="2165350" y="6292850"/>
          <p14:tracePt t="80036" x="2165350" y="6337300"/>
          <p14:tracePt t="80046" x="2178050" y="6445250"/>
          <p14:tracePt t="80052" x="2228850" y="6483350"/>
          <p14:tracePt t="80069" x="2260600" y="6502400"/>
          <p14:tracePt t="80086" x="2413000" y="6559550"/>
          <p14:tracePt t="80103" x="2698750" y="6610350"/>
          <p14:tracePt t="80118" x="2806700" y="6616700"/>
          <p14:tracePt t="80119" x="3035300" y="6635750"/>
          <p14:tracePt t="80135" x="3098800" y="6635750"/>
          <p14:tracePt t="80153" x="3282950" y="6642100"/>
          <p14:tracePt t="80169" x="3543300" y="6648450"/>
          <p14:tracePt t="80185" x="3810000" y="6648450"/>
          <p14:tracePt t="80188" x="4089400" y="6648450"/>
          <p14:tracePt t="80202" x="4159250" y="6648450"/>
          <p14:tracePt t="80218" x="4362450" y="6648450"/>
          <p14:tracePt t="80235" x="4641850" y="6642100"/>
          <p14:tracePt t="80238" x="4908550" y="6635750"/>
          <p14:tracePt t="80252" x="4978400" y="6635750"/>
          <p14:tracePt t="80269" x="5181600" y="6629400"/>
          <p14:tracePt t="80285" x="5511800" y="6623050"/>
          <p14:tracePt t="80302" x="5753100" y="6623050"/>
          <p14:tracePt t="80319" x="5924550" y="6623050"/>
          <p14:tracePt t="80335" x="6115050" y="6616700"/>
          <p14:tracePt t="80352" x="6280150" y="6604000"/>
          <p14:tracePt t="80353" x="6413500" y="6565900"/>
          <p14:tracePt t="80386" x="6515100" y="6515100"/>
          <p14:tracePt t="80404" x="6591300" y="6426200"/>
          <p14:tracePt t="80419" x="6623050" y="6350000"/>
          <p14:tracePt t="80435" x="6629400" y="6242050"/>
          <p14:tracePt t="80453" x="6629400" y="6197600"/>
          <p14:tracePt t="80457" x="6546850" y="6083300"/>
          <p14:tracePt t="80486" x="6445250" y="6019800"/>
          <p14:tracePt t="80502" x="6369050" y="5975350"/>
          <p14:tracePt t="82151" x="7727950" y="6534150"/>
          <p14:tracePt t="82183" x="7727950" y="6527800"/>
          <p14:tracePt t="82202" x="7727950" y="6521450"/>
          <p14:tracePt t="82218" x="7727950" y="6515100"/>
          <p14:tracePt t="82228" x="7727950" y="6508750"/>
          <p14:tracePt t="82236" x="7721600" y="6502400"/>
          <p14:tracePt t="82252" x="7721600" y="6496050"/>
          <p14:tracePt t="82255" x="7715250" y="6464300"/>
          <p14:tracePt t="82285" x="7708900" y="6432550"/>
          <p14:tracePt t="82304" x="7702550" y="6388100"/>
          <p14:tracePt t="82321" x="7670800" y="6318250"/>
          <p14:tracePt t="82336" x="7626350" y="6248400"/>
          <p14:tracePt t="82353" x="7569200" y="6165850"/>
          <p14:tracePt t="82355" x="7537450" y="6115050"/>
          <p14:tracePt t="82385" x="7493000" y="6051550"/>
          <p14:tracePt t="82402" x="7454900" y="6013450"/>
          <p14:tracePt t="82419" x="7404100" y="5949950"/>
          <p14:tracePt t="82442" x="7385050" y="5937250"/>
          <p14:tracePt t="82452" x="7086600" y="5607050"/>
          <p14:tracePt t="82520" x="6838950" y="5162550"/>
          <p14:tracePt t="82523" x="6838950" y="5156200"/>
          <p14:tracePt t="82535" x="6832600" y="5149850"/>
          <p14:tracePt t="82552" x="6832600" y="5143500"/>
          <p14:tracePt t="82569" x="6832600" y="5111750"/>
          <p14:tracePt t="82717" x="6813550" y="3644900"/>
          <p14:tracePt t="82849" x="7378700" y="2578100"/>
          <p14:tracePt t="82925" x="7378700" y="2584450"/>
          <p14:tracePt t="82972" x="7099300" y="2781300"/>
          <p14:tracePt t="83008" x="6826250" y="2927350"/>
          <p14:tracePt t="89538" x="7486650" y="2209800"/>
          <p14:tracePt t="89568" x="7480300" y="2209800"/>
          <p14:tracePt t="89592" x="7473950" y="2209800"/>
          <p14:tracePt t="89613" x="7467600" y="2209800"/>
          <p14:tracePt t="89630" x="7461250" y="2209800"/>
          <p14:tracePt t="89638" x="7461250" y="2203450"/>
          <p14:tracePt t="89654" x="7454900" y="2203450"/>
          <p14:tracePt t="89673" x="7448550" y="2197100"/>
          <p14:tracePt t="89686" x="7442200" y="2197100"/>
          <p14:tracePt t="89704" x="7435850" y="2197100"/>
          <p14:tracePt t="89719" x="7429500" y="2197100"/>
          <p14:tracePt t="89755" x="7423150" y="2197100"/>
          <p14:tracePt t="89769" x="7416800" y="2190750"/>
          <p14:tracePt t="89805" x="7410450" y="2190750"/>
          <p14:tracePt t="89819" x="7404100" y="2184400"/>
          <p14:tracePt t="89835" x="7397750" y="2184400"/>
          <p14:tracePt t="89853" x="7378700" y="2190750"/>
          <p14:tracePt t="89869" x="7372350" y="2197100"/>
          <p14:tracePt t="89886" x="7366000" y="2203450"/>
          <p14:tracePt t="89903" x="7346950" y="2222500"/>
          <p14:tracePt t="89920" x="7321550" y="2254250"/>
          <p14:tracePt t="89946" x="7321550" y="2247900"/>
          <p14:tracePt t="89958" x="7321550" y="2241550"/>
          <p14:tracePt t="89969" x="7327900" y="2235200"/>
          <p14:tracePt t="89986" x="7327900" y="2228850"/>
          <p14:tracePt t="90002" x="7334250" y="2203450"/>
          <p14:tracePt t="90004" x="7334250" y="2197100"/>
          <p14:tracePt t="90036" x="7340600" y="2171700"/>
          <p14:tracePt t="90053" x="7346950" y="2165350"/>
          <p14:tracePt t="90069" x="7346950" y="2152650"/>
          <p14:tracePt t="90086" x="7346950" y="2139950"/>
          <p14:tracePt t="90104" x="7353300" y="2139950"/>
          <p14:tracePt t="90121" x="7353300" y="2152650"/>
          <p14:tracePt t="90135" x="7346950" y="2171700"/>
          <p14:tracePt t="90154" x="7340600" y="2190750"/>
          <p14:tracePt t="90169" x="7334250" y="2228850"/>
          <p14:tracePt t="90185" x="7327900" y="2260600"/>
          <p14:tracePt t="90204" x="7321550" y="2279650"/>
          <p14:tracePt t="90219" x="7308850" y="2298700"/>
          <p14:tracePt t="90235" x="7308850" y="2305050"/>
          <p14:tracePt t="90254" x="7308850" y="2311400"/>
          <p14:tracePt t="90269" x="7308850" y="2317750"/>
          <p14:tracePt t="90285" x="7308850" y="2324100"/>
          <p14:tracePt t="90303" x="7315200" y="2330450"/>
          <p14:tracePt t="90319" x="7315200" y="2355850"/>
          <p14:tracePt t="90337" x="7321550" y="2387600"/>
          <p14:tracePt t="90352" x="7340600" y="2413000"/>
          <p14:tracePt t="90354" x="7353300" y="2419350"/>
          <p14:tracePt t="90386" x="7397750" y="2438400"/>
          <p14:tracePt t="90403" x="7404100" y="2438400"/>
          <p14:tracePt t="90420" x="7448550" y="2451100"/>
          <p14:tracePt t="90436" x="7473950" y="2451100"/>
          <p14:tracePt t="91306" x="6864350" y="5499100"/>
          <p14:tracePt t="91320" x="6864350" y="5505450"/>
          <p14:tracePt t="91335" x="6864350" y="5511800"/>
          <p14:tracePt t="91352" x="6858000" y="5524500"/>
          <p14:tracePt t="91370" x="6851650" y="5568950"/>
          <p14:tracePt t="91387" x="6845300" y="5613400"/>
          <p14:tracePt t="91403" x="6845300" y="5651500"/>
          <p14:tracePt t="91407" x="6838950" y="5676900"/>
          <p14:tracePt t="91419" x="6838950" y="5689600"/>
          <p14:tracePt t="91437" x="6838950" y="5695950"/>
          <p14:tracePt t="91446" x="6832600" y="5721350"/>
          <p14:tracePt t="91452" x="6832600" y="5727700"/>
          <p14:tracePt t="91469" x="6832600" y="5734050"/>
          <p14:tracePt t="91485" x="6826250" y="5753100"/>
          <p14:tracePt t="91502" x="6826250" y="5765800"/>
          <p14:tracePt t="91519" x="6819900" y="5778500"/>
          <p14:tracePt t="91536" x="6813550" y="5791200"/>
          <p14:tracePt t="91552" x="6807200" y="5797550"/>
          <p14:tracePt t="91886" x="3892550" y="5397500"/>
          <p14:tracePt t="91981" x="3048000" y="5245100"/>
          <p14:tracePt t="91994" x="3041650" y="5245100"/>
          <p14:tracePt t="91998" x="3035300" y="5238750"/>
          <p14:tracePt t="92002" x="3022600" y="5238750"/>
          <p14:tracePt t="92035" x="2933700" y="5238750"/>
          <p14:tracePt t="92052" x="2743200" y="5232400"/>
          <p14:tracePt t="92069" x="2597150" y="5232400"/>
          <p14:tracePt t="92085" x="2463800" y="5245100"/>
          <p14:tracePt t="92102" x="2349500" y="5327650"/>
          <p14:tracePt t="92120" x="2292350" y="5378450"/>
          <p14:tracePt t="92136" x="2197100" y="5461000"/>
          <p14:tracePt t="92153" x="2133600" y="5524500"/>
          <p14:tracePt t="92170" x="2095500" y="5568950"/>
          <p14:tracePt t="92186" x="2038350" y="5657850"/>
          <p14:tracePt t="92202" x="2012950" y="5734050"/>
          <p14:tracePt t="92219" x="2000250" y="5803900"/>
          <p14:tracePt t="92235" x="1993900" y="5899150"/>
          <p14:tracePt t="92252" x="2006600" y="6000750"/>
          <p14:tracePt t="92269" x="2025650" y="6089650"/>
          <p14:tracePt t="92285" x="2057400" y="6159500"/>
          <p14:tracePt t="92302" x="2095500" y="6248400"/>
          <p14:tracePt t="92319" x="2120900" y="6292850"/>
          <p14:tracePt t="92335" x="2146300" y="6356350"/>
          <p14:tracePt t="92352" x="2171700" y="6413500"/>
          <p14:tracePt t="92353" x="2197100" y="6464300"/>
          <p14:tracePt t="92387" x="2209800" y="6521450"/>
          <p14:tracePt t="92398" x="2222500" y="6584950"/>
          <p14:tracePt t="92409" x="2222500" y="6604000"/>
          <p14:tracePt t="92419" x="2216150" y="6623050"/>
          <p14:tracePt t="92453" x="2203450" y="6629400"/>
          <p14:tracePt t="92470" x="2197100" y="6635750"/>
          <p14:tracePt t="92485" x="2178050" y="6635750"/>
          <p14:tracePt t="92503" x="2171700" y="6629400"/>
          <p14:tracePt t="92504" x="2152650" y="6623050"/>
          <p14:tracePt t="92536" x="2146300" y="6616700"/>
          <p14:tracePt t="92539" x="2139950" y="6610350"/>
          <p14:tracePt t="92558" x="2146300" y="6610350"/>
          <p14:tracePt t="92575" x="2152650" y="6610350"/>
          <p14:tracePt t="92586" x="2152650" y="6616700"/>
          <p14:tracePt t="92615" x="2159000" y="6623050"/>
          <p14:tracePt t="92648" x="2159000" y="6629400"/>
          <p14:tracePt t="92657" x="2165350" y="6629400"/>
          <p14:tracePt t="92669" x="2165350" y="6635750"/>
          <p14:tracePt t="92687" x="2165350" y="6642100"/>
          <p14:tracePt t="92703" x="2165350" y="6648450"/>
          <p14:tracePt t="92719" x="2171700" y="6648450"/>
          <p14:tracePt t="92736" x="2171700" y="6654800"/>
          <p14:tracePt t="92773" x="2171700" y="6661150"/>
          <p14:tracePt t="92857" x="2165350" y="6661150"/>
          <p14:tracePt t="92921" x="2159000" y="6667500"/>
          <p14:tracePt t="92949" x="2152650" y="6667500"/>
          <p14:tracePt t="92953" x="2152650" y="6673850"/>
          <p14:tracePt t="92974" x="2146300" y="6673850"/>
          <p14:tracePt t="92991" x="2139950" y="6673850"/>
          <p14:tracePt t="93001" x="2139950" y="6680200"/>
          <p14:tracePt t="93006" x="2133600" y="6680200"/>
          <p14:tracePt t="93021" x="2127250" y="6686550"/>
          <p14:tracePt t="93036" x="2120900" y="6686550"/>
          <p14:tracePt t="93055" x="2114550" y="6686550"/>
          <p14:tracePt t="93071" x="2108200" y="6686550"/>
          <p14:tracePt t="93076" x="2101850" y="6686550"/>
          <p14:tracePt t="93085" x="2095500" y="6686550"/>
          <p14:tracePt t="93122" x="2095500" y="6692900"/>
          <p14:tracePt t="93133" x="2095500" y="6724650"/>
          <p14:tracePt t="93137" x="2095500" y="6731000"/>
          <p14:tracePt t="93153" x="2095500" y="6737350"/>
          <p14:tracePt t="93169" x="2095500" y="6756400"/>
          <p14:tracePt t="93186" x="2095500" y="6788150"/>
          <p14:tracePt t="93202" x="2101850" y="6819900"/>
          <p14:tracePt t="93219" x="2101850" y="6826250"/>
          <p14:tracePt t="93235" x="2108200" y="6838950"/>
          <p14:tracePt t="93253" x="2108200" y="6845300"/>
          <p14:tracePt t="93269" x="2114550" y="6851650"/>
          <p14:tracePt t="93285" x="2120900" y="6851650"/>
          <p14:tracePt t="93321" x="2127250" y="6851650"/>
          <p14:tracePt t="93335" x="2133600" y="6851650"/>
          <p14:tracePt t="93369" x="2139950" y="6851650"/>
          <p14:tracePt t="93385" x="2146300" y="6851650"/>
          <p14:tracePt t="93403" x="2152650" y="6851650"/>
          <p14:tracePt t="93436" x="2159000" y="6851650"/>
          <p14:tracePt t="93455" x="2165350" y="6851650"/>
          <p14:tracePt t="93469" x="2171700" y="6851650"/>
          <p14:tracePt t="93485" x="2178050" y="6851650"/>
          <p14:tracePt t="93502" x="2184400" y="6851650"/>
          <p14:tracePt t="93503" x="2197100" y="6851650"/>
          <p14:tracePt t="93518" x="2203450" y="6851650"/>
          <p14:tracePt t="93553" x="2216150" y="6851650"/>
          <p14:tracePt t="93569" x="2222500" y="6851650"/>
          <p14:tracePt t="93603" x="2228850" y="6845300"/>
          <p14:tracePt t="93635" x="2228850" y="6838950"/>
          <p14:tracePt t="93642" x="2228850" y="6832600"/>
          <p14:tracePt t="93657" x="2228850" y="6826250"/>
          <p14:tracePt t="93669" x="2222500" y="6826250"/>
          <p14:tracePt t="93686" x="2222500" y="6819900"/>
          <p14:tracePt t="93702" x="2216150" y="6807200"/>
          <p14:tracePt t="93719" x="2209800" y="6788150"/>
          <p14:tracePt t="93736" x="2197100" y="6769100"/>
          <p14:tracePt t="93753" x="2190750" y="6743700"/>
          <p14:tracePt t="93769" x="2178050" y="6737350"/>
          <p14:tracePt t="93785" x="2165350" y="6724650"/>
          <p14:tracePt t="93802" x="2159000" y="6718300"/>
          <p14:tracePt t="93819" x="2146300" y="6711950"/>
          <p14:tracePt t="93836" x="2133600" y="6705600"/>
          <p14:tracePt t="93852" x="2120900" y="6705600"/>
          <p14:tracePt t="93869" x="2114550" y="6705600"/>
          <p14:tracePt t="93887" x="2095500" y="6705600"/>
          <p14:tracePt t="93903" x="2089150" y="6705600"/>
          <p14:tracePt t="93919" x="2082800" y="6705600"/>
          <p14:tracePt t="93921" x="2076450" y="6711950"/>
          <p14:tracePt t="93954" x="2063750" y="6705600"/>
          <p14:tracePt t="93962" x="2051050" y="6705600"/>
          <p14:tracePt t="93969" x="2051050" y="6699250"/>
          <p14:tracePt t="93977" x="2044700" y="6699250"/>
          <p14:tracePt t="94003" x="2038350" y="6692900"/>
          <p14:tracePt t="94021" x="2032000" y="6692900"/>
          <p14:tracePt t="94038" x="2032000" y="6686550"/>
          <p14:tracePt t="94053" x="2025650" y="6686550"/>
          <p14:tracePt t="94069" x="2025650" y="6680200"/>
          <p14:tracePt t="94088" x="2012950" y="6680200"/>
          <p14:tracePt t="94102" x="2006600" y="6680200"/>
          <p14:tracePt t="94141" x="2000250" y="6680200"/>
          <p14:tracePt t="94152" x="2000250" y="6686550"/>
          <p14:tracePt t="94186" x="2000250" y="6692900"/>
          <p14:tracePt t="94254" x="2000250" y="6699250"/>
          <p14:tracePt t="94260" x="2006600" y="6699250"/>
          <p14:tracePt t="94288" x="2006600" y="6705600"/>
          <p14:tracePt t="94293" x="2012950" y="6705600"/>
          <p14:tracePt t="94305" x="2012950" y="6711950"/>
          <p14:tracePt t="94319" x="2019300" y="6718300"/>
          <p14:tracePt t="94354" x="2019300" y="6731000"/>
          <p14:tracePt t="94370" x="2025650" y="6750050"/>
          <p14:tracePt t="94386" x="2025650" y="6762750"/>
          <p14:tracePt t="94402" x="2025650" y="6769100"/>
          <p14:tracePt t="94419" x="2025650" y="6775450"/>
          <p14:tracePt t="94438" x="2025650" y="6788150"/>
          <p14:tracePt t="94454" x="2025650" y="6794500"/>
          <p14:tracePt t="94469" x="2025650" y="6800850"/>
          <p14:tracePt t="94504" x="2019300" y="6756400"/>
          <p14:tracePt t="94519" x="2019300" y="6743700"/>
          <p14:tracePt t="94536" x="2019300" y="6680200"/>
          <p14:tracePt t="94553" x="2025650" y="6591300"/>
          <p14:tracePt t="94569" x="2038350" y="6457950"/>
          <p14:tracePt t="94585" x="2082800" y="6267450"/>
          <p14:tracePt t="94602" x="2127250" y="6140450"/>
          <p14:tracePt t="94619" x="2165350" y="6064250"/>
          <p14:tracePt t="94636" x="2184400" y="6013450"/>
          <p14:tracePt t="94654" x="2197100" y="5981700"/>
          <p14:tracePt t="94669" x="2197100" y="5975350"/>
          <p14:tracePt t="94685" x="2184400" y="5994400"/>
          <p14:tracePt t="94702" x="2171700" y="6026150"/>
          <p14:tracePt t="94719" x="2152650" y="6070600"/>
          <p14:tracePt t="94736" x="2127250" y="6102350"/>
          <p14:tracePt t="94752" x="2108200" y="6127750"/>
          <p14:tracePt t="94769" x="2095500" y="6146800"/>
          <p14:tracePt t="94791" x="2082800" y="6159500"/>
          <p14:tracePt t="94802" x="2070100" y="6178550"/>
          <p14:tracePt t="94819" x="2063750" y="6184900"/>
          <p14:tracePt t="94835" x="2057400" y="6197600"/>
          <p14:tracePt t="94852" x="2051050" y="6216650"/>
          <p14:tracePt t="94869" x="2044700" y="6235700"/>
          <p14:tracePt t="94885" x="2044700" y="6261100"/>
          <p14:tracePt t="94902" x="2044700" y="6286500"/>
          <p14:tracePt t="94919" x="2044700" y="6318250"/>
          <p14:tracePt t="94935" x="2044700" y="6350000"/>
          <p14:tracePt t="94936" x="2051050" y="6381750"/>
          <p14:tracePt t="94959" x="2063750" y="6413500"/>
          <p14:tracePt t="94970" x="2063750" y="6419850"/>
          <p14:tracePt t="94986" x="2070100" y="6432550"/>
          <p14:tracePt t="95002" x="2089150" y="6457950"/>
          <p14:tracePt t="95019" x="2108200" y="6470650"/>
          <p14:tracePt t="95036" x="2120900" y="6477000"/>
          <p14:tracePt t="95052" x="2133600" y="6477000"/>
          <p14:tracePt t="95053" x="2146300" y="6477000"/>
          <p14:tracePt t="95069" x="2152650" y="6470650"/>
          <p14:tracePt t="95086" x="2159000" y="6464300"/>
          <p14:tracePt t="95103" x="2165350" y="6457950"/>
          <p14:tracePt t="95119" x="2165350" y="6438900"/>
          <p14:tracePt t="95136" x="2165350" y="6432550"/>
          <p14:tracePt t="95152" x="2159000" y="6426200"/>
          <p14:tracePt t="95188" x="2159000" y="6438900"/>
          <p14:tracePt t="95202" x="2159000" y="6445250"/>
          <p14:tracePt t="95252" x="2152650" y="6445250"/>
          <p14:tracePt t="95263" x="2146300" y="6451600"/>
          <p14:tracePt t="95282" x="2146300" y="6457950"/>
          <p14:tracePt t="95292" x="2139950" y="6457950"/>
          <p14:tracePt t="95302" x="2139950" y="6464300"/>
          <p14:tracePt t="95319" x="2133600" y="6470650"/>
          <p14:tracePt t="95336" x="2127250" y="6483350"/>
          <p14:tracePt t="95352" x="2127250" y="6496050"/>
          <p14:tracePt t="95370" x="2120900" y="6502400"/>
          <p14:tracePt t="95386" x="2120900" y="6508750"/>
          <p14:tracePt t="95402" x="2114550" y="6515100"/>
          <p14:tracePt t="95421" x="2114550" y="6521450"/>
          <p14:tracePt t="95436" x="2108200" y="6527800"/>
          <p14:tracePt t="95472" x="2108200" y="6534150"/>
          <p14:tracePt t="95486" x="2108200" y="6540500"/>
          <p14:tracePt t="95519" x="2108200" y="6546850"/>
          <p14:tracePt t="95520" x="2108200" y="6553200"/>
          <p14:tracePt t="95558" x="2114550" y="6553200"/>
          <p14:tracePt t="95576" x="2114550" y="6546850"/>
          <p14:tracePt t="95601" x="2114550" y="6540500"/>
          <p14:tracePt t="95621" x="2114550" y="6534150"/>
          <p14:tracePt t="95636" x="2114550" y="6527800"/>
          <p14:tracePt t="95652" x="2114550" y="6521450"/>
          <p14:tracePt t="95686" x="2114550" y="6515100"/>
          <p14:tracePt t="95702" x="2114550" y="6508750"/>
          <p14:tracePt t="95821" x="2120900" y="6515100"/>
          <p14:tracePt t="95854" x="2127250" y="6515100"/>
          <p14:tracePt t="95875" x="2127250" y="6521450"/>
          <p14:tracePt t="95883" x="2133600" y="6521450"/>
          <p14:tracePt t="95906" x="2139950" y="6527800"/>
          <p14:tracePt t="95917" x="2139950" y="6534150"/>
          <p14:tracePt t="95925" x="2146300" y="6534150"/>
          <p14:tracePt t="95936" x="2146300" y="6540500"/>
          <p14:tracePt t="95952" x="2152650" y="6540500"/>
          <p14:tracePt t="95969" x="2159000" y="6546850"/>
          <p14:tracePt t="95988" x="2165350" y="6553200"/>
          <p14:tracePt t="96006" x="2171700" y="6559550"/>
          <p14:tracePt t="96019" x="2171700" y="6565900"/>
          <p14:tracePt t="96036" x="2171700" y="6572250"/>
          <p14:tracePt t="96080" x="2171700" y="6578600"/>
          <p14:tracePt t="96088" x="2171700" y="6584950"/>
          <p14:tracePt t="96102" x="2171700" y="6591300"/>
          <p14:tracePt t="96130" x="2165350" y="6597650"/>
          <p14:tracePt t="96152" x="2165350" y="6604000"/>
          <p14:tracePt t="96171" x="2165350" y="6610350"/>
          <p14:tracePt t="96186" x="2165350" y="6616700"/>
          <p14:tracePt t="96205" x="2159000" y="6629400"/>
          <p14:tracePt t="96211" x="2159000" y="6642100"/>
          <p14:tracePt t="96239" x="2165350" y="6654800"/>
          <p14:tracePt t="96279" x="2165350" y="6661150"/>
          <p14:tracePt t="96327" x="2171700" y="6661150"/>
          <p14:tracePt t="96334" x="2171700" y="6667500"/>
          <p14:tracePt t="96361" x="2171700" y="6673850"/>
          <p14:tracePt t="96383" x="2171700" y="6680200"/>
          <p14:tracePt t="96439" x="2178050" y="6680200"/>
          <p14:tracePt t="96451" x="2178050" y="6686550"/>
          <p14:tracePt t="96547" x="2171700" y="6686550"/>
          <p14:tracePt t="96558" x="2171700" y="6680200"/>
          <p14:tracePt t="96575" x="2165350" y="6680200"/>
          <p14:tracePt t="96579" x="2165350" y="6673850"/>
          <p14:tracePt t="96598" x="2165350" y="6667500"/>
          <p14:tracePt t="96609" x="2165350" y="6661150"/>
          <p14:tracePt t="96619" x="2159000" y="6654800"/>
          <p14:tracePt t="96654" x="2159000" y="6648450"/>
          <p14:tracePt t="96663" x="2159000" y="6629400"/>
          <p14:tracePt t="96673" x="2159000" y="6616700"/>
          <p14:tracePt t="96688" x="2165350" y="6597650"/>
          <p14:tracePt t="96705" x="2165350" y="6578600"/>
          <p14:tracePt t="96719" x="2184400" y="6546850"/>
          <p14:tracePt t="96720" x="2190750" y="6540500"/>
          <p14:tracePt t="96752" x="2203450" y="6540500"/>
          <p14:tracePt t="96769" x="2203450" y="6534150"/>
          <p14:tracePt t="96802" x="2203450" y="6527800"/>
          <p14:tracePt t="96821" x="2203450" y="6521450"/>
          <p14:tracePt t="96838" x="2203450" y="6515100"/>
          <p14:tracePt t="96846" x="2203450" y="6508750"/>
          <p14:tracePt t="96898" x="2209800" y="6508750"/>
          <p14:tracePt t="96923" x="2216150" y="6508750"/>
          <p14:tracePt t="96963" x="2222500" y="6508750"/>
          <p14:tracePt t="96996" x="2222500" y="6502400"/>
          <p14:tracePt t="97014" x="2222500" y="6496050"/>
          <p14:tracePt t="97024" x="2222500" y="6489700"/>
          <p14:tracePt t="97033" x="2222500" y="6483350"/>
          <p14:tracePt t="97046" x="2222500" y="6470650"/>
          <p14:tracePt t="97052" x="2222500" y="6464300"/>
          <p14:tracePt t="97086" x="2222500" y="6451600"/>
          <p14:tracePt t="97102" x="2216150" y="6432550"/>
          <p14:tracePt t="97121" x="2216150" y="6400800"/>
          <p14:tracePt t="97132" x="2203450" y="6381750"/>
          <p14:tracePt t="97152" x="2203450" y="6369050"/>
          <p14:tracePt t="97169" x="2197100" y="6350000"/>
          <p14:tracePt t="97185" x="2190750" y="6343650"/>
          <p14:tracePt t="97206" x="2184400" y="6330950"/>
          <p14:tracePt t="97219" x="2178050" y="6324600"/>
          <p14:tracePt t="97236" x="2178050" y="6318250"/>
          <p14:tracePt t="97254" x="2171700" y="6305550"/>
          <p14:tracePt t="97269" x="2165350" y="6305550"/>
          <p14:tracePt t="97302" x="2159000" y="6305550"/>
          <p14:tracePt t="97320" x="2159000" y="6311900"/>
          <p14:tracePt t="97354" x="2165350" y="6324600"/>
          <p14:tracePt t="97369" x="2178050" y="6350000"/>
          <p14:tracePt t="97386" x="2184400" y="6362700"/>
          <p14:tracePt t="97402" x="2197100" y="6388100"/>
          <p14:tracePt t="97437" x="2209800" y="6400800"/>
          <p14:tracePt t="97453" x="2216150" y="6400800"/>
          <p14:tracePt t="97494" x="2216150" y="6394450"/>
          <p14:tracePt t="97502" x="2216150" y="6388100"/>
          <p14:tracePt t="97519" x="2216150" y="6381750"/>
          <p14:tracePt t="97535" x="2222500" y="6369050"/>
          <p14:tracePt t="97553" x="2222500" y="6356350"/>
          <p14:tracePt t="97570" x="2222500" y="6330950"/>
          <p14:tracePt t="97585" x="2222500" y="6305550"/>
          <p14:tracePt t="97586" x="2222500" y="6286500"/>
          <p14:tracePt t="97620" x="2222500" y="6223000"/>
          <p14:tracePt t="97636" x="2222500" y="6159500"/>
          <p14:tracePt t="97653" x="2222500" y="6096000"/>
          <p14:tracePt t="97661" x="2235200" y="5962650"/>
          <p14:tracePt t="97686" x="2235200" y="5924550"/>
          <p14:tracePt t="97702" x="2241550" y="5899150"/>
          <p14:tracePt t="97774" x="2482850" y="5708650"/>
          <p14:tracePt t="97799" x="2482850" y="5715000"/>
          <p14:tracePt t="97808" x="2482850" y="5721350"/>
          <p14:tracePt t="97810" x="2482850" y="5727700"/>
          <p14:tracePt t="97819" x="2476500" y="5734050"/>
          <p14:tracePt t="97838" x="2476500" y="5746750"/>
          <p14:tracePt t="97854" x="2470150" y="5867400"/>
          <p14:tracePt t="97856" x="2457450" y="5937250"/>
          <p14:tracePt t="97869" x="2451100" y="5956300"/>
          <p14:tracePt t="97870" x="2432050" y="6026150"/>
          <p14:tracePt t="97903" x="2406650" y="6115050"/>
          <p14:tracePt t="97905" x="2381250" y="6197600"/>
          <p14:tracePt t="97920" x="2374900" y="6216650"/>
          <p14:tracePt t="97936" x="2349500" y="6286500"/>
          <p14:tracePt t="97952" x="2324100" y="6375400"/>
          <p14:tracePt t="97969" x="2305050" y="6445250"/>
          <p14:tracePt t="97986" x="2286000" y="6496050"/>
          <p14:tracePt t="98002" x="2273300" y="6527800"/>
          <p14:tracePt t="98004" x="2260600" y="6540500"/>
          <p14:tracePt t="98037" x="2254250" y="6540500"/>
          <p14:tracePt t="98052" x="2241550" y="6540500"/>
          <p14:tracePt t="98069" x="2228850" y="6540500"/>
          <p14:tracePt t="98086" x="2216150" y="6540500"/>
          <p14:tracePt t="98103" x="2203450" y="6559550"/>
          <p14:tracePt t="98119" x="2203450" y="6578600"/>
          <p14:tracePt t="98136" x="2197100" y="6597650"/>
          <p14:tracePt t="98152" x="2197100" y="6629400"/>
          <p14:tracePt t="98169" x="2190750" y="6661150"/>
          <p14:tracePt t="98186" x="2184400" y="6680200"/>
          <p14:tracePt t="98204" x="2184400" y="6686550"/>
          <p14:tracePt t="98219" x="2178050" y="6680200"/>
          <p14:tracePt t="98236" x="2178050" y="6654800"/>
          <p14:tracePt t="98252" x="2178050" y="6616700"/>
          <p14:tracePt t="98270" x="2184400" y="6546850"/>
          <p14:tracePt t="98285" x="2197100" y="6489700"/>
          <p14:tracePt t="98307" x="2209800" y="6464300"/>
          <p14:tracePt t="98319" x="2241550" y="6426200"/>
          <p14:tracePt t="98319" x="2247900" y="6413500"/>
          <p14:tracePt t="98352" x="2266950" y="6394450"/>
          <p14:tracePt t="98369" x="2279650" y="6381750"/>
          <p14:tracePt t="98386" x="2286000" y="6381750"/>
          <p14:tracePt t="98404" x="2298700" y="6381750"/>
          <p14:tracePt t="98452" x="2298700" y="6375400"/>
          <p14:tracePt t="98480" x="2292350" y="6375400"/>
          <p14:tracePt t="98509" x="2292350" y="6381750"/>
          <p14:tracePt t="98518" x="2286000" y="6381750"/>
          <p14:tracePt t="98536" x="2279650" y="6381750"/>
          <p14:tracePt t="98569" x="2279650" y="6388100"/>
          <p14:tracePt t="98585" x="2279650" y="6394450"/>
          <p14:tracePt t="98602" x="2273300" y="6400800"/>
          <p14:tracePt t="98619" x="2273300" y="6407150"/>
          <p14:tracePt t="98635" x="2273300" y="6413500"/>
          <p14:tracePt t="98652" x="2273300" y="6419850"/>
          <p14:tracePt t="98669" x="2273300" y="6426200"/>
          <p14:tracePt t="98686" x="2279650" y="6432550"/>
          <p14:tracePt t="98703" x="2286000" y="6438900"/>
          <p14:tracePt t="98716" x="2292350" y="6445250"/>
          <p14:tracePt t="98725" x="2298700" y="6445250"/>
          <p14:tracePt t="98753" x="2311400" y="6445250"/>
          <p14:tracePt t="98769" x="2336800" y="6445250"/>
          <p14:tracePt t="98786" x="2381250" y="6451600"/>
          <p14:tracePt t="98803" x="2451100" y="6470650"/>
          <p14:tracePt t="98819" x="2597150" y="6515100"/>
          <p14:tracePt t="98837" x="2654300" y="6534150"/>
          <p14:tracePt t="98852" x="2813050" y="6565900"/>
          <p14:tracePt t="98869" x="2914650" y="6584950"/>
          <p14:tracePt t="98870" x="3035300" y="6597650"/>
          <p14:tracePt t="98903" x="3136900" y="6597650"/>
          <p14:tracePt t="98920" x="3257550" y="6591300"/>
          <p14:tracePt t="98935" x="3270250" y="6584950"/>
          <p14:tracePt t="98936" x="3327400" y="6559550"/>
          <p14:tracePt t="98965" x="3390900" y="6521450"/>
          <p14:tracePt t="98970" x="3435350" y="6489700"/>
          <p14:tracePt t="98986" x="3448050" y="6477000"/>
          <p14:tracePt t="99003" x="3498850" y="6445250"/>
          <p14:tracePt t="99019" x="3543300" y="6419850"/>
          <p14:tracePt t="99020" x="3562350" y="6413500"/>
          <p14:tracePt t="99035" x="3568700" y="6413500"/>
          <p14:tracePt t="99052" x="3581400" y="6407150"/>
          <p14:tracePt t="99134" x="3613150" y="6400800"/>
          <p14:tracePt t="99140" x="3778250" y="6438900"/>
          <p14:tracePt t="99152" x="3803650" y="6445250"/>
          <p14:tracePt t="99170" x="3829050" y="6445250"/>
          <p14:tracePt t="99172" x="3905250" y="6451600"/>
          <p14:tracePt t="99202" x="3962400" y="6451600"/>
          <p14:tracePt t="99220" x="4051300" y="6457950"/>
          <p14:tracePt t="99236" x="4165600" y="6457950"/>
          <p14:tracePt t="99248" x="4260850" y="6451600"/>
          <p14:tracePt t="99254" x="4330700" y="6445250"/>
          <p14:tracePt t="99257" x="4349750" y="6445250"/>
          <p14:tracePt t="99271" x="4375150" y="6438900"/>
          <p14:tracePt t="99286" x="4438650" y="6432550"/>
          <p14:tracePt t="99302" x="4495800" y="6426200"/>
          <p14:tracePt t="99321" x="4578350" y="6413500"/>
          <p14:tracePt t="99336" x="4641850" y="6407150"/>
          <p14:tracePt t="99340" x="4660900" y="6400800"/>
          <p14:tracePt t="99353" x="4686300" y="6394450"/>
          <p14:tracePt t="99369" x="4749800" y="6388100"/>
          <p14:tracePt t="99387" x="4768850" y="6381750"/>
          <p14:tracePt t="99403" x="4800600" y="6381750"/>
          <p14:tracePt t="99406" x="4806950" y="6381750"/>
          <p14:tracePt t="99436" x="4813300" y="6381750"/>
          <p14:tracePt t="99453" x="4819650" y="6381750"/>
          <p14:tracePt t="99465" x="4832350" y="6388100"/>
          <p14:tracePt t="99474" x="4845050" y="6394450"/>
          <p14:tracePt t="99478" x="4864100" y="6394450"/>
          <p14:tracePt t="99486" x="4876800" y="6394450"/>
          <p14:tracePt t="99519" x="4914900" y="6400800"/>
          <p14:tracePt t="99538" x="4972050" y="6400800"/>
          <p14:tracePt t="99553" x="5054600" y="6400800"/>
          <p14:tracePt t="99569" x="5130800" y="6400800"/>
          <p14:tracePt t="99573" x="5213350" y="6400800"/>
          <p14:tracePt t="99590" x="5308600" y="6394450"/>
          <p14:tracePt t="99621" x="5410200" y="6394450"/>
          <p14:tracePt t="99636" x="5562600" y="6394450"/>
          <p14:tracePt t="99654" x="5613400" y="6394450"/>
          <p14:tracePt t="99668" x="5759450" y="6394450"/>
          <p14:tracePt t="99673" x="5803900" y="6394450"/>
          <p14:tracePt t="99686" x="5829300" y="6394450"/>
          <p14:tracePt t="99702" x="5899150" y="6394450"/>
          <p14:tracePt t="99719" x="5994400" y="6394450"/>
          <p14:tracePt t="99736" x="6083300" y="6394450"/>
          <p14:tracePt t="99752" x="6178550" y="6394450"/>
          <p14:tracePt t="99772" x="6254750" y="6388100"/>
          <p14:tracePt t="99788" x="6375400" y="6388100"/>
          <p14:tracePt t="99793" x="6477000" y="6388100"/>
          <p14:tracePt t="99802" x="6496050" y="6388100"/>
          <p14:tracePt t="99819" x="6521450" y="6381750"/>
          <p14:tracePt t="99836" x="6591300" y="6381750"/>
          <p14:tracePt t="99852" x="6667500" y="6381750"/>
          <p14:tracePt t="99871" x="6724650" y="6381750"/>
          <p14:tracePt t="99886" x="6813550" y="6381750"/>
          <p14:tracePt t="99902" x="6870700" y="6388100"/>
          <p14:tracePt t="99905" x="6908800" y="6394450"/>
          <p14:tracePt t="99920" x="6934200" y="6394450"/>
          <p14:tracePt t="99936" x="6965950" y="6400800"/>
          <p14:tracePt t="99952" x="6997700" y="6413500"/>
          <p14:tracePt t="99970" x="7023100" y="6432550"/>
          <p14:tracePt t="99987" x="7035800" y="6451600"/>
          <p14:tracePt t="100005" x="7048500" y="6464300"/>
          <p14:tracePt t="100019" x="7067550" y="6496050"/>
          <p14:tracePt t="100039" x="7067550" y="6508750"/>
          <p14:tracePt t="100053" x="7048500" y="6515100"/>
          <p14:tracePt t="100070" x="7035800" y="6508750"/>
          <p14:tracePt t="100086" x="7010400" y="6502400"/>
          <p14:tracePt t="100105" x="6978650" y="6496050"/>
          <p14:tracePt t="100119" x="6946900" y="6489700"/>
          <p14:tracePt t="100136" x="6927850" y="6489700"/>
          <p14:tracePt t="100154" x="6908800" y="6483350"/>
          <p14:tracePt t="100170" x="6870700" y="6477000"/>
          <p14:tracePt t="100188" x="6851650" y="6477000"/>
          <p14:tracePt t="100194" x="6819900" y="6477000"/>
          <p14:tracePt t="100202" x="6800850" y="6470650"/>
          <p14:tracePt t="100220" x="6781800" y="6470650"/>
          <p14:tracePt t="100238" x="6756400" y="6470650"/>
          <p14:tracePt t="100253" x="6718300" y="6464300"/>
          <p14:tracePt t="100256" x="6686550" y="6457950"/>
          <p14:tracePt t="100272" x="6673850" y="6457950"/>
          <p14:tracePt t="100286" x="6629400" y="6451600"/>
          <p14:tracePt t="100287" x="6584950" y="6445250"/>
          <p14:tracePt t="100320" x="6527800" y="6419850"/>
          <p14:tracePt t="100336" x="6451600" y="6381750"/>
          <p14:tracePt t="100352" x="6356350" y="6330950"/>
          <p14:tracePt t="100370" x="6235700" y="6267450"/>
          <p14:tracePt t="100389" x="6089650" y="6191250"/>
          <p14:tracePt t="100402" x="5816600" y="6057900"/>
          <p14:tracePt t="100420" x="5721350" y="6013450"/>
          <p14:tracePt t="100436" x="5511800" y="5924550"/>
          <p14:tracePt t="100453" x="5397500" y="5880100"/>
          <p14:tracePt t="100692" x="2292350" y="6165850"/>
          <p14:tracePt t="100711" x="2286000" y="6172200"/>
          <p14:tracePt t="100719" x="2286000" y="6178550"/>
          <p14:tracePt t="100736" x="2279650" y="6184900"/>
          <p14:tracePt t="100752" x="2273300" y="6242050"/>
          <p14:tracePt t="100769" x="2228850" y="6356350"/>
          <p14:tracePt t="100786" x="2203450" y="6419850"/>
          <p14:tracePt t="100802" x="2197100" y="6464300"/>
          <p14:tracePt t="100819" x="2197100" y="6489700"/>
          <p14:tracePt t="100836" x="2197100" y="6496050"/>
          <p14:tracePt t="100853" x="2203450" y="6508750"/>
          <p14:tracePt t="100869" x="2203450" y="6489700"/>
          <p14:tracePt t="100886" x="2203450" y="6483350"/>
          <p14:tracePt t="100902" x="2197100" y="6457950"/>
          <p14:tracePt t="100903" x="2184400" y="6445250"/>
          <p14:tracePt t="100936" x="2171700" y="6438900"/>
          <p14:tracePt t="100953" x="2165350" y="6445250"/>
          <p14:tracePt t="100965" x="2152650" y="6451600"/>
          <p14:tracePt t="100987" x="2152650" y="6457950"/>
          <p14:tracePt t="100994" x="2159000" y="6457950"/>
          <p14:tracePt t="101002" x="2165350" y="6457950"/>
          <p14:tracePt t="101020" x="2171700" y="6464300"/>
          <p14:tracePt t="101022" x="2190750" y="6470650"/>
          <p14:tracePt t="101036" x="2197100" y="6470650"/>
          <p14:tracePt t="101052" x="2203450" y="6477000"/>
          <p14:tracePt t="101070" x="2228850" y="6515100"/>
          <p14:tracePt t="101076" x="2241550" y="6540500"/>
          <p14:tracePt t="101090" x="2247900" y="6546850"/>
          <p14:tracePt t="101103" x="2254250" y="6559550"/>
          <p14:tracePt t="101110" x="2266950" y="6565900"/>
          <p14:tracePt t="101114" x="2273300" y="6565900"/>
          <p14:tracePt t="101140" x="2279650" y="6540500"/>
          <p14:tracePt t="101152" x="2286000" y="6521450"/>
          <p14:tracePt t="101170" x="2292350" y="6496050"/>
          <p14:tracePt t="101186" x="2305050" y="6432550"/>
          <p14:tracePt t="101202" x="2311400" y="6400800"/>
          <p14:tracePt t="101220" x="2336800" y="6311900"/>
          <p14:tracePt t="101237" x="2349500" y="6235700"/>
          <p14:tracePt t="101252" x="2368550" y="6146800"/>
          <p14:tracePt t="101253" x="2381250" y="6115050"/>
          <p14:tracePt t="101286" x="2393950" y="6045200"/>
          <p14:tracePt t="101303" x="2400300" y="6032500"/>
          <p14:tracePt t="101320" x="2406650" y="6019800"/>
          <p14:tracePt t="101336" x="2406650" y="6032500"/>
          <p14:tracePt t="101354" x="2406650" y="6057900"/>
          <p14:tracePt t="101369" x="2393950" y="6115050"/>
          <p14:tracePt t="101371" x="2387600" y="6159500"/>
          <p14:tracePt t="101403" x="2368550" y="6229350"/>
          <p14:tracePt t="101419" x="2336800" y="6369050"/>
          <p14:tracePt t="101436" x="2324100" y="6381750"/>
          <p14:tracePt t="101452" x="2305050" y="6438900"/>
          <p14:tracePt t="101470" x="2292350" y="6483350"/>
          <p14:tracePt t="101486" x="2279650" y="6521450"/>
          <p14:tracePt t="101503" x="2273300" y="6540500"/>
          <p14:tracePt t="101506" x="2241550" y="6572250"/>
          <p14:tracePt t="101536" x="2235200" y="6578600"/>
          <p14:tracePt t="101552" x="2247900" y="6540500"/>
          <p14:tracePt t="101570" x="2266950" y="6445250"/>
          <p14:tracePt t="101589" x="2298700" y="6280150"/>
          <p14:tracePt t="101603" x="2343150" y="6038850"/>
          <p14:tracePt t="101620" x="2362200" y="5949950"/>
          <p14:tracePt t="101621" x="2400300" y="5765800"/>
          <p14:tracePt t="101652" x="2457450" y="5562600"/>
          <p14:tracePt t="101669" x="2508250" y="5410200"/>
          <p14:tracePt t="101688" x="2628900" y="5187950"/>
          <p14:tracePt t="101703" x="2743200" y="4940300"/>
          <p14:tracePt t="101711" x="2806700" y="4762500"/>
          <p14:tracePt t="101719" x="2832100" y="4679950"/>
          <p14:tracePt t="101738" x="2851150" y="4603750"/>
          <p14:tracePt t="101753" x="2895600" y="4425950"/>
          <p14:tracePt t="101771" x="2927350" y="4318000"/>
          <p14:tracePt t="101786" x="2971800" y="4216400"/>
          <p14:tracePt t="101803" x="2990850" y="4178300"/>
          <p14:tracePt t="101820" x="3022600" y="4127500"/>
          <p14:tracePt t="101836" x="3041650" y="4083050"/>
          <p14:tracePt t="101852" x="3067050" y="4057650"/>
          <p14:tracePt t="101872" x="3092450" y="4044950"/>
          <p14:tracePt t="101888" x="3130550" y="4038600"/>
          <p14:tracePt t="101903" x="3162300" y="4038600"/>
          <p14:tracePt t="101906" x="3213100" y="4051300"/>
          <p14:tracePt t="101936" x="3282950" y="4057650"/>
          <p14:tracePt t="101953" x="3352800" y="4070350"/>
          <p14:tracePt t="101970" x="3448050" y="4095750"/>
          <p14:tracePt t="101987" x="3587750" y="4133850"/>
          <p14:tracePt t="101989" x="3721100" y="4178300"/>
          <p14:tracePt t="102021" x="3835400" y="4216400"/>
          <p14:tracePt t="102031" x="4006850" y="4311650"/>
          <p14:tracePt t="102036" x="4038600" y="4330700"/>
          <p14:tracePt t="102053" x="4064000" y="4349750"/>
          <p14:tracePt t="102070" x="4171950" y="4438650"/>
          <p14:tracePt t="102086" x="4241800" y="4508500"/>
          <p14:tracePt t="102105" x="4286250" y="4546600"/>
          <p14:tracePt t="102120" x="4311650" y="4572000"/>
          <p14:tracePt t="102130" x="4318000" y="4578350"/>
          <p14:tracePt t="102136" x="4311650" y="4578350"/>
          <p14:tracePt t="102170" x="4279900" y="4572000"/>
          <p14:tracePt t="102189" x="4267200" y="4565650"/>
          <p14:tracePt t="102199" x="4229100" y="4546600"/>
          <p14:tracePt t="102202" x="4203700" y="4533900"/>
          <p14:tracePt t="102222" x="4184650" y="4527550"/>
          <p14:tracePt t="102237" x="4064000" y="4508500"/>
          <p14:tracePt t="102255" x="4032250" y="4508500"/>
          <p14:tracePt t="102270" x="3924300" y="4502150"/>
          <p14:tracePt t="102272" x="3848100" y="4508500"/>
          <p14:tracePt t="102303" x="3816350" y="4508500"/>
          <p14:tracePt t="102334" x="3054350" y="5054600"/>
          <p14:tracePt t="102410" x="2311400" y="5829300"/>
          <p14:tracePt t="102425" x="2305050" y="5835650"/>
          <p14:tracePt t="102438" x="2298700" y="5854700"/>
          <p14:tracePt t="102452" x="2292350" y="5873750"/>
          <p14:tracePt t="102469" x="2247900" y="5962650"/>
          <p14:tracePt t="102487" x="2216150" y="6051550"/>
          <p14:tracePt t="102500" x="2197100" y="6191250"/>
          <p14:tracePt t="102506" x="2197100" y="6273800"/>
          <p14:tracePt t="102509" x="2197100" y="6299200"/>
          <p14:tracePt t="102520" x="2203450" y="6311900"/>
          <p14:tracePt t="102536" x="2273300" y="6330950"/>
          <p14:tracePt t="102540" x="2317750" y="6311900"/>
          <p14:tracePt t="102569" x="2393950" y="6184900"/>
          <p14:tracePt t="102586" x="2457450" y="6051550"/>
          <p14:tracePt t="102602" x="2533650" y="5842000"/>
          <p14:tracePt t="102620" x="2616200" y="5518150"/>
          <p14:tracePt t="102637" x="2692400" y="5238750"/>
          <p14:tracePt t="102653" x="2806700" y="4832350"/>
          <p14:tracePt t="102670" x="2844800" y="4705350"/>
          <p14:tracePt t="102672" x="2933700" y="4483100"/>
          <p14:tracePt t="102702" x="2997200" y="4330700"/>
          <p14:tracePt t="102723" x="3079750" y="4171950"/>
          <p14:tracePt t="102737" x="3181350" y="4032250"/>
          <p14:tracePt t="102752" x="3263900" y="3962400"/>
          <p14:tracePt t="102755" x="3327400" y="3924300"/>
          <p14:tracePt t="102770" x="3346450" y="3917950"/>
          <p14:tracePt t="102786" x="3467100" y="3898900"/>
          <p14:tracePt t="102787" x="3543300" y="3892550"/>
          <p14:tracePt t="102805" x="3721100" y="3937000"/>
          <p14:tracePt t="102822" x="3860800" y="3981450"/>
          <p14:tracePt t="102844" x="4006850" y="4057650"/>
          <p14:tracePt t="102852" x="4076700" y="4102100"/>
          <p14:tracePt t="102872" x="4114800" y="4127500"/>
          <p14:tracePt t="102877" x="4260850" y="4241800"/>
          <p14:tracePt t="102888" x="4330700" y="4305300"/>
          <p14:tracePt t="102902" x="4349750" y="4324350"/>
          <p14:tracePt t="102920" x="4394200" y="4387850"/>
          <p14:tracePt t="102936" x="4451350" y="4502150"/>
          <p14:tracePt t="102953" x="4464050" y="4591050"/>
          <p14:tracePt t="102966" x="4451350" y="4806950"/>
          <p14:tracePt t="102976" x="4432300" y="4933950"/>
          <p14:tracePt t="102987" x="4413250" y="5029200"/>
          <p14:tracePt t="103002" x="4406900" y="5073650"/>
          <p14:tracePt t="103003" x="4375150" y="5276850"/>
          <p14:tracePt t="103038" x="4337050" y="5543550"/>
          <p14:tracePt t="103041" x="4318000" y="5759450"/>
          <p14:tracePt t="103052" x="4311650" y="5810250"/>
          <p14:tracePt t="103069" x="4298950" y="5911850"/>
          <p14:tracePt t="103071" x="4286250" y="6102350"/>
          <p14:tracePt t="103102" x="4279900" y="6292850"/>
          <p14:tracePt t="103122" x="4279900" y="6362700"/>
          <p14:tracePt t="103137" x="4279900" y="6400800"/>
          <p14:tracePt t="103139" x="4286250" y="6407150"/>
          <p14:tracePt t="103172" x="4292600" y="6375400"/>
          <p14:tracePt t="103186" x="4292600" y="6369050"/>
          <p14:tracePt t="103202" x="4298950" y="6343650"/>
          <p14:tracePt t="103220" x="4305300" y="6299200"/>
          <p14:tracePt t="103236" x="4305300" y="6286500"/>
          <p14:tracePt t="103252" x="4311650" y="6280150"/>
          <p14:tracePt t="103273" x="4311650" y="6273800"/>
          <p14:tracePt t="103286" x="4311650" y="6280150"/>
          <p14:tracePt t="103287" x="4318000" y="6286500"/>
          <p14:tracePt t="103320" x="4324350" y="6292850"/>
          <p14:tracePt t="103322" x="4324350" y="6299200"/>
          <p14:tracePt t="103353" x="4330700" y="6305550"/>
          <p14:tracePt t="103369" x="4330700" y="6311900"/>
          <p14:tracePt t="103402" x="4337050" y="6318250"/>
          <p14:tracePt t="103420" x="4343400" y="6318250"/>
          <p14:tracePt t="103452" x="4343400" y="6324600"/>
          <p14:tracePt t="103469" x="4349750" y="6324600"/>
          <p14:tracePt t="103502" x="4349750" y="6330950"/>
          <p14:tracePt t="103541" x="4343400" y="6330950"/>
          <p14:tracePt t="103552" x="4343400" y="6324600"/>
          <p14:tracePt t="103563" x="4343400" y="6318250"/>
          <p14:tracePt t="103570" x="4343400" y="6311900"/>
          <p14:tracePt t="103602" x="4337050" y="6292850"/>
          <p14:tracePt t="103620" x="4330700" y="6267450"/>
          <p14:tracePt t="103636" x="4324350" y="6216650"/>
          <p14:tracePt t="103654" x="4318000" y="6127750"/>
          <p14:tracePt t="103670" x="4305300" y="5969000"/>
          <p14:tracePt t="103686" x="4298950" y="5861050"/>
          <p14:tracePt t="103702" x="4286250" y="5702300"/>
          <p14:tracePt t="103720" x="4273550" y="5549900"/>
          <p14:tracePt t="103739" x="4254500" y="5448300"/>
          <p14:tracePt t="103754" x="4216400" y="5264150"/>
          <p14:tracePt t="103772" x="4178300" y="5124450"/>
          <p14:tracePt t="103786" x="4089400" y="4902200"/>
          <p14:tracePt t="103802" x="4064000" y="4838700"/>
          <p14:tracePt t="103819" x="3949700" y="4660900"/>
          <p14:tracePt t="103822" x="3841750" y="4546600"/>
          <p14:tracePt t="103852" x="3721100" y="4438650"/>
          <p14:tracePt t="103870" x="3594100" y="4349750"/>
          <p14:tracePt t="103889" x="3454400" y="4260850"/>
          <p14:tracePt t="103902" x="3333750" y="4197350"/>
          <p14:tracePt t="103920" x="3270250" y="4171950"/>
          <p14:tracePt t="103937" x="3162300" y="4127500"/>
          <p14:tracePt t="103954" x="3041650" y="4089400"/>
          <p14:tracePt t="103963" x="2921000" y="4057650"/>
          <p14:tracePt t="103969" x="2857500" y="4038600"/>
          <p14:tracePt t="103988" x="2794000" y="4025900"/>
          <p14:tracePt t="104003" x="2635250" y="3994150"/>
          <p14:tracePt t="104020" x="2584450" y="3987800"/>
          <p14:tracePt t="104036" x="2501900" y="3981450"/>
          <p14:tracePt t="104055" x="2438400" y="3968750"/>
          <p14:tracePt t="104069" x="2374900" y="3962400"/>
          <p14:tracePt t="104070" x="2336800" y="3956050"/>
          <p14:tracePt t="104102" x="2292350" y="3956050"/>
          <p14:tracePt t="104120" x="2273300" y="3956050"/>
          <p14:tracePt t="104136" x="2235200" y="3956050"/>
          <p14:tracePt t="104152" x="2228850" y="3956050"/>
          <p14:tracePt t="104169" x="2222500" y="3962400"/>
          <p14:tracePt t="104186" x="2228850" y="3968750"/>
          <p14:tracePt t="104202" x="2247900" y="3968750"/>
          <p14:tracePt t="104219" x="2266950" y="3968750"/>
          <p14:tracePt t="104239" x="2298700" y="3956050"/>
          <p14:tracePt t="104255" x="2368550" y="3930650"/>
          <p14:tracePt t="104269" x="2393950" y="3917950"/>
          <p14:tracePt t="104286" x="2432050" y="3905250"/>
          <p14:tracePt t="104304" x="2501900" y="3879850"/>
          <p14:tracePt t="104319" x="2578100" y="3867150"/>
          <p14:tracePt t="104321" x="2654300" y="3848100"/>
          <p14:tracePt t="104352" x="2717800" y="3829050"/>
          <p14:tracePt t="104370" x="2768600" y="3810000"/>
          <p14:tracePt t="104387" x="2800350" y="3784600"/>
          <p14:tracePt t="104402" x="2800350" y="3778250"/>
          <p14:tracePt t="104419" x="2787650" y="3771900"/>
          <p14:tracePt t="104436" x="2762250" y="3771900"/>
          <p14:tracePt t="104452" x="2736850" y="3778250"/>
          <p14:tracePt t="104469" x="2705100" y="3778250"/>
          <p14:tracePt t="104486" x="2673350" y="3778250"/>
          <p14:tracePt t="104502" x="2647950" y="3771900"/>
          <p14:tracePt t="104521" x="2635250" y="3765550"/>
          <p14:tracePt t="104539" x="2647950" y="3765550"/>
          <p14:tracePt t="104555" x="2660650" y="3765550"/>
          <p14:tracePt t="104569" x="2705100" y="3759200"/>
          <p14:tracePt t="104587" x="2724150" y="3759200"/>
          <p14:tracePt t="104594" x="2794000" y="3740150"/>
          <p14:tracePt t="104602" x="2825750" y="3733800"/>
          <p14:tracePt t="104619" x="2844800" y="3733800"/>
          <p14:tracePt t="104636" x="2933700" y="3727450"/>
          <p14:tracePt t="104653" x="3009900" y="3721100"/>
          <p14:tracePt t="104670" x="3130550" y="3721100"/>
          <p14:tracePt t="104687" x="3175000" y="3721100"/>
          <p14:tracePt t="104702" x="3219450" y="3727450"/>
          <p14:tracePt t="104719" x="3270250" y="3733800"/>
          <p14:tracePt t="104736" x="3302000" y="3740150"/>
          <p14:tracePt t="104752" x="3314700" y="3752850"/>
          <p14:tracePt t="104756" x="3321050" y="3765550"/>
          <p14:tracePt t="104786" x="3321050" y="3771900"/>
          <p14:tracePt t="104803" x="3308350" y="3778250"/>
          <p14:tracePt t="104819" x="3295650" y="3784600"/>
          <p14:tracePt t="104836" x="3276600" y="3797300"/>
          <p14:tracePt t="104852" x="3251200" y="3803650"/>
          <p14:tracePt t="104869" x="3213100" y="3822700"/>
          <p14:tracePt t="104886" x="3168650" y="3835400"/>
          <p14:tracePt t="104902" x="3086100" y="3867150"/>
          <p14:tracePt t="104919" x="2952750" y="3911600"/>
          <p14:tracePt t="104936" x="2863850" y="3937000"/>
          <p14:tracePt t="104952" x="2736850" y="3981450"/>
          <p14:tracePt t="104969" x="2565400" y="4025900"/>
          <p14:tracePt t="104987" x="2476500" y="4057650"/>
          <p14:tracePt t="105002" x="2324100" y="4127500"/>
          <p14:tracePt t="105006" x="2286000" y="4159250"/>
          <p14:tracePt t="105038" x="2222500" y="4210050"/>
          <p14:tracePt t="105044" x="2165350" y="4254500"/>
          <p14:tracePt t="105052" x="2139950" y="4273550"/>
          <p14:tracePt t="105069" x="2120900" y="4286250"/>
          <p14:tracePt t="105087" x="2082800" y="4318000"/>
          <p14:tracePt t="105104" x="2057400" y="4343400"/>
          <p14:tracePt t="105108" x="2044700" y="4362450"/>
          <p14:tracePt t="105119" x="2032000" y="4375150"/>
          <p14:tracePt t="105153" x="2025650" y="4394200"/>
          <p14:tracePt t="105156" x="2025650" y="4400550"/>
          <p14:tracePt t="105190" x="2032000" y="4400550"/>
          <p14:tracePt t="105202" x="2032000" y="4406900"/>
          <p14:tracePt t="105236" x="2038350" y="4406900"/>
          <p14:tracePt t="105252" x="2038350" y="4413250"/>
          <p14:tracePt t="105275" x="2032000" y="4419600"/>
          <p14:tracePt t="105288" x="2032000" y="4438650"/>
          <p14:tracePt t="105302" x="2038350" y="4445000"/>
          <p14:tracePt t="105305" x="2044700" y="4457700"/>
          <p14:tracePt t="105336" x="2044700" y="4464050"/>
          <p14:tracePt t="105353" x="2044700" y="4451350"/>
          <p14:tracePt t="105370" x="2044700" y="4445000"/>
          <p14:tracePt t="105371" x="2044700" y="4425950"/>
          <p14:tracePt t="105403" x="2044700" y="4413250"/>
          <p14:tracePt t="105421" x="2051050" y="4400550"/>
          <p14:tracePt t="105437" x="2051050" y="4387850"/>
          <p14:tracePt t="105511" x="2051050" y="4394200"/>
          <p14:tracePt t="105516" x="2044700" y="4394200"/>
          <p14:tracePt t="105533" x="2038350" y="4394200"/>
          <p14:tracePt t="105543" x="2038350" y="4400550"/>
          <p14:tracePt t="105553" x="2032000" y="4400550"/>
          <p14:tracePt t="105586" x="2025650" y="4413250"/>
          <p14:tracePt t="105602" x="2012950" y="4425950"/>
          <p14:tracePt t="105636" x="2019300" y="4425950"/>
          <p14:tracePt t="105652" x="2025650" y="4425950"/>
          <p14:tracePt t="105670" x="2051050" y="4413250"/>
          <p14:tracePt t="105686" x="2108200" y="4394200"/>
          <p14:tracePt t="105702" x="2203450" y="4337050"/>
          <p14:tracePt t="105719" x="2241550" y="4318000"/>
          <p14:tracePt t="105721" x="2387600" y="4267200"/>
          <p14:tracePt t="105753" x="2514600" y="4229100"/>
          <p14:tracePt t="105764" x="2667000" y="4171950"/>
          <p14:tracePt t="105770" x="2724150" y="4146550"/>
          <p14:tracePt t="105786" x="2743200" y="4127500"/>
          <p14:tracePt t="105802" x="2825750" y="4070350"/>
          <p14:tracePt t="105820" x="2889250" y="4019550"/>
          <p14:tracePt t="105836" x="2946400" y="3975100"/>
          <p14:tracePt t="105854" x="2990850" y="3956050"/>
          <p14:tracePt t="105873" x="3035300" y="3975100"/>
          <p14:tracePt t="105878" x="3060700" y="4019550"/>
          <p14:tracePt t="105886" x="3060700" y="4038600"/>
          <p14:tracePt t="105902" x="3067050" y="4076700"/>
          <p14:tracePt t="105920" x="3073400" y="4171950"/>
          <p14:tracePt t="105936" x="3067050" y="4292600"/>
          <p14:tracePt t="105937" x="3054350" y="4406900"/>
          <p14:tracePt t="105970" x="3041650" y="4527550"/>
          <p14:tracePt t="105986" x="3041650" y="4635500"/>
          <p14:tracePt t="106004" x="3054350" y="4711700"/>
          <p14:tracePt t="106022" x="3067050" y="4762500"/>
          <p14:tracePt t="106036" x="3092450" y="4775200"/>
          <p14:tracePt t="106037" x="3105150" y="4768850"/>
          <p14:tracePt t="106070" x="3130550" y="4724400"/>
          <p14:tracePt t="106087" x="3162300" y="4667250"/>
          <p14:tracePt t="106102" x="3200400" y="4603750"/>
          <p14:tracePt t="106122" x="3244850" y="4546600"/>
          <p14:tracePt t="106136" x="3327400" y="4508500"/>
          <p14:tracePt t="106152" x="3340100" y="4508500"/>
          <p14:tracePt t="106153" x="3378200" y="4540250"/>
          <p14:tracePt t="106187" x="3409950" y="4610100"/>
          <p14:tracePt t="106202" x="3429000" y="4730750"/>
          <p14:tracePt t="106223" x="3448050" y="4889500"/>
          <p14:tracePt t="106239" x="3454400" y="5219700"/>
          <p14:tracePt t="106254" x="3454400" y="5372100"/>
          <p14:tracePt t="106270" x="3448050" y="5530850"/>
          <p14:tracePt t="106288" x="3435350" y="5689600"/>
          <p14:tracePt t="106302" x="3422650" y="6070600"/>
          <p14:tracePt t="106320" x="3416300" y="6121400"/>
          <p14:tracePt t="106322" x="3416300" y="6311900"/>
          <p14:tracePt t="106337" x="3422650" y="6457950"/>
          <p14:tracePt t="106369" x="3429000" y="6565900"/>
          <p14:tracePt t="106389" x="3435350" y="6591300"/>
          <p14:tracePt t="106404" x="3454400" y="6648450"/>
          <p14:tracePt t="106419" x="3467100" y="6654800"/>
          <p14:tracePt t="106420" x="3492500" y="6578600"/>
          <p14:tracePt t="106452" x="3511550" y="6400800"/>
          <p14:tracePt t="106469" x="3543300" y="6184900"/>
          <p14:tracePt t="106488" x="3568700" y="5943600"/>
          <p14:tracePt t="106509" x="3606800" y="5581650"/>
          <p14:tracePt t="106513" x="3632200" y="5359400"/>
          <p14:tracePt t="106519" x="3638550" y="5302250"/>
          <p14:tracePt t="106521" x="3644900" y="5257800"/>
          <p14:tracePt t="106540" x="3663950" y="5080000"/>
          <p14:tracePt t="106552" x="3670300" y="5016500"/>
          <p14:tracePt t="106570" x="3676650" y="4965700"/>
          <p14:tracePt t="106588" x="3695700" y="4883150"/>
          <p14:tracePt t="106603" x="3695700" y="4857750"/>
          <p14:tracePt t="106620" x="3695700" y="4870450"/>
          <p14:tracePt t="106637" x="3683000" y="4959350"/>
          <p14:tracePt t="106638" x="3670300" y="5060950"/>
          <p14:tracePt t="106656" x="3651250" y="5226050"/>
          <p14:tracePt t="106669" x="3632200" y="5314950"/>
          <p14:tracePt t="106686" x="3606800" y="5410200"/>
          <p14:tracePt t="106687" x="3556000" y="5607050"/>
          <p14:tracePt t="106720" x="3517900" y="5797550"/>
          <p14:tracePt t="106733" x="3479800" y="6057900"/>
          <p14:tracePt t="106743" x="3479800" y="6089650"/>
          <p14:tracePt t="106755" x="3473450" y="6140450"/>
          <p14:tracePt t="106769" x="3460750" y="6254750"/>
          <p14:tracePt t="106787" x="3448050" y="6330950"/>
          <p14:tracePt t="106802" x="3429000" y="6432550"/>
          <p14:tracePt t="106819" x="3416300" y="6508750"/>
          <p14:tracePt t="106837" x="3384550" y="6546850"/>
          <p14:tracePt t="106854" x="3365500" y="6540500"/>
          <p14:tracePt t="106869" x="3352800" y="6457950"/>
          <p14:tracePt t="106886" x="3352800" y="6419850"/>
          <p14:tracePt t="106904" x="3346450" y="6343650"/>
          <p14:tracePt t="106921" x="3321050" y="6273800"/>
          <p14:tracePt t="106936" x="3289300" y="6242050"/>
          <p14:tracePt t="106954" x="3263900" y="6242050"/>
          <p14:tracePt t="106963" x="3225800" y="6273800"/>
          <p14:tracePt t="106969" x="3200400" y="6318250"/>
          <p14:tracePt t="106986" x="3194050" y="6330950"/>
          <p14:tracePt t="106993" x="3175000" y="6413500"/>
          <p14:tracePt t="107003" x="3175000" y="6464300"/>
          <p14:tracePt t="107019" x="3175000" y="6502400"/>
          <p14:tracePt t="107036" x="3187700" y="6559550"/>
          <p14:tracePt t="107055" x="3219450" y="6623050"/>
          <p14:tracePt t="107070" x="3270250" y="6680200"/>
          <p14:tracePt t="107086" x="3282950" y="6686550"/>
          <p14:tracePt t="107086" x="3333750" y="6686550"/>
          <p14:tracePt t="107124" x="3397250" y="6635750"/>
          <p14:tracePt t="107139" x="3429000" y="6438900"/>
          <p14:tracePt t="107152" x="3422650" y="6413500"/>
          <p14:tracePt t="107169" x="3416300" y="6356350"/>
          <p14:tracePt t="107187" x="3378200" y="6299200"/>
          <p14:tracePt t="107203" x="3327400" y="6267450"/>
          <p14:tracePt t="107219" x="3295650" y="6273800"/>
          <p14:tracePt t="107236" x="3263900" y="6305550"/>
          <p14:tracePt t="107253" x="3238500" y="6350000"/>
          <p14:tracePt t="107269" x="3238500" y="6426200"/>
          <p14:tracePt t="107286" x="3238500" y="6445250"/>
          <p14:tracePt t="107303" x="3244850" y="6457950"/>
          <p14:tracePt t="107320" x="3244850" y="6432550"/>
          <p14:tracePt t="107336" x="3244850" y="6400800"/>
          <p14:tracePt t="107337" x="3238500" y="6305550"/>
          <p14:tracePt t="107353" x="3238500" y="6267450"/>
          <p14:tracePt t="107371" x="3232150" y="6146800"/>
          <p14:tracePt t="107386" x="3219450" y="5835650"/>
          <p14:tracePt t="107403" x="3219450" y="5803900"/>
          <p14:tracePt t="107405" x="3206750" y="5657850"/>
          <p14:tracePt t="107419" x="3200400" y="5619750"/>
          <p14:tracePt t="107436" x="3181350" y="5480050"/>
          <p14:tracePt t="107454" x="3149600" y="5283200"/>
          <p14:tracePt t="107463" x="3086100" y="5010150"/>
          <p14:tracePt t="107474" x="3048000" y="4864100"/>
          <p14:tracePt t="107486" x="3028950" y="4813300"/>
          <p14:tracePt t="107502" x="2965450" y="4622800"/>
          <p14:tracePt t="107503" x="2901950" y="4464050"/>
          <p14:tracePt t="107536" x="2863850" y="4394200"/>
          <p14:tracePt t="107553" x="2844800" y="4343400"/>
          <p14:tracePt t="107569" x="2838450" y="4298950"/>
          <p14:tracePt t="107586" x="2844800" y="4279900"/>
          <p14:tracePt t="107603" x="2876550" y="4254500"/>
          <p14:tracePt t="107620" x="2990850" y="4210050"/>
          <p14:tracePt t="107636" x="3073400" y="4191000"/>
          <p14:tracePt t="107652" x="3143250" y="4178300"/>
          <p14:tracePt t="107670" x="3308350" y="4165600"/>
          <p14:tracePt t="107687" x="3479800" y="4178300"/>
          <p14:tracePt t="107703" x="3695700" y="4235450"/>
          <p14:tracePt t="107705" x="3816350" y="4279900"/>
          <p14:tracePt t="107736" x="4051300" y="4406900"/>
          <p14:tracePt t="107753" x="4121150" y="4432300"/>
          <p14:tracePt t="107770" x="4248150" y="4470400"/>
          <p14:tracePt t="107772" x="4330700" y="4489450"/>
          <p14:tracePt t="107803" x="4349750" y="4495800"/>
          <p14:tracePt t="107822" x="4375150" y="4508500"/>
          <p14:tracePt t="107836" x="4387850" y="4514850"/>
          <p14:tracePt t="107870" x="4368800" y="4514850"/>
          <p14:tracePt t="107886" x="4362450" y="4514850"/>
          <p14:tracePt t="107902" x="4356100" y="4521200"/>
          <p14:tracePt t="107920" x="4349750" y="4521200"/>
          <p14:tracePt t="107937" x="4337050" y="4514850"/>
          <p14:tracePt t="107955" x="4318000" y="4502150"/>
          <p14:tracePt t="107957" x="4298950" y="4495800"/>
          <p14:tracePt t="107987" x="4254500" y="4483100"/>
          <p14:tracePt t="108000" x="4083050" y="4451350"/>
          <p14:tracePt t="108009" x="4044950" y="4445000"/>
          <p14:tracePt t="108021" x="3956050" y="4438650"/>
          <p14:tracePt t="108036" x="3822700" y="4432300"/>
          <p14:tracePt t="108053" x="3670300" y="4432300"/>
          <p14:tracePt t="108072" x="3282950" y="4445000"/>
          <p14:tracePt t="108086" x="3200400" y="4451350"/>
          <p14:tracePt t="108087" x="3098800" y="4470400"/>
          <p14:tracePt t="108103" x="3060700" y="4476750"/>
          <p14:tracePt t="108120" x="2940050" y="4495800"/>
          <p14:tracePt t="108136" x="2724150" y="4540250"/>
          <p14:tracePt t="108153" x="2540000" y="4578350"/>
          <p14:tracePt t="108170" x="2368550" y="4616450"/>
          <p14:tracePt t="108186" x="2171700" y="4654550"/>
          <p14:tracePt t="108204" x="2089150" y="4679950"/>
          <p14:tracePt t="108215" x="2019300" y="4699000"/>
          <p14:tracePt t="108229" x="1955800" y="4692650"/>
          <p14:tracePt t="108236" x="1924050" y="4679950"/>
          <p14:tracePt t="108253" x="1898650" y="4667250"/>
          <p14:tracePt t="108256" x="1866900" y="4648200"/>
          <p14:tracePt t="108288" x="1803400" y="4591050"/>
          <p14:tracePt t="108294" x="1765300" y="4540250"/>
          <p14:tracePt t="108306" x="1746250" y="4508500"/>
          <p14:tracePt t="108320" x="1733550" y="4495800"/>
          <p14:tracePt t="108338" x="1708150" y="4457700"/>
          <p14:tracePt t="108353" x="1657350" y="4387850"/>
          <p14:tracePt t="108372" x="1638300" y="4368800"/>
          <p14:tracePt t="108386" x="1562100" y="4330700"/>
          <p14:tracePt t="108403" x="1549400" y="4330700"/>
          <p14:tracePt t="108422" x="1511300" y="4330700"/>
          <p14:tracePt t="108438" x="1447800" y="4356100"/>
          <p14:tracePt t="108445" x="1390650" y="4413250"/>
          <p14:tracePt t="108453" x="1384300" y="4425950"/>
          <p14:tracePt t="108472" x="1365250" y="4470400"/>
          <p14:tracePt t="108488" x="1384300" y="4559300"/>
          <p14:tracePt t="108492" x="1422400" y="4610100"/>
          <p14:tracePt t="108522" x="1479550" y="4654550"/>
          <p14:tracePt t="108537" x="1663700" y="4756150"/>
          <p14:tracePt t="108555" x="1797050" y="4768850"/>
          <p14:tracePt t="108571" x="1936750" y="4762500"/>
          <p14:tracePt t="108586" x="2019300" y="4737100"/>
          <p14:tracePt t="108604" x="2114550" y="4692650"/>
          <p14:tracePt t="108622" x="2178050" y="4635500"/>
          <p14:tracePt t="108636" x="2216150" y="4559300"/>
          <p14:tracePt t="108653" x="2216150" y="4514850"/>
          <p14:tracePt t="108670" x="2184400" y="4464050"/>
          <p14:tracePt t="108686" x="2120900" y="4425950"/>
          <p14:tracePt t="108703" x="2025650" y="4400550"/>
          <p14:tracePt t="108722" x="1917700" y="4381500"/>
          <p14:tracePt t="108737" x="1797050" y="4368800"/>
          <p14:tracePt t="108754" x="1739900" y="4362450"/>
          <p14:tracePt t="108771" x="1663700" y="4368800"/>
          <p14:tracePt t="108788" x="1625600" y="4381500"/>
          <p14:tracePt t="108790" x="1593850" y="4387850"/>
          <p14:tracePt t="108802" x="1581150" y="4394200"/>
          <p14:tracePt t="108820" x="1574800" y="4394200"/>
          <p14:tracePt t="108839" x="1562100" y="4400550"/>
          <p14:tracePt t="108856" x="1562100" y="4394200"/>
          <p14:tracePt t="108872" x="1568450" y="4394200"/>
          <p14:tracePt t="108900" x="1574800" y="4394200"/>
          <p14:tracePt t="108901" x="1574800" y="4387850"/>
          <p14:tracePt t="108904" x="1581150" y="4387850"/>
          <p14:tracePt t="108919" x="1587500" y="4387850"/>
          <p14:tracePt t="108954" x="1593850" y="4387850"/>
          <p14:tracePt t="108960" x="1600200" y="4387850"/>
          <p14:tracePt t="108970" x="1606550" y="4387850"/>
          <p14:tracePt t="109002" x="1619250" y="4394200"/>
          <p14:tracePt t="109019" x="1631950" y="4394200"/>
          <p14:tracePt t="109036" x="1644650" y="4400550"/>
          <p14:tracePt t="109053" x="1670050" y="4406900"/>
          <p14:tracePt t="109069" x="1695450" y="4413250"/>
          <p14:tracePt t="109086" x="1727200" y="4425950"/>
          <p14:tracePt t="109102" x="1752600" y="4445000"/>
          <p14:tracePt t="109122" x="1784350" y="4470400"/>
          <p14:tracePt t="109138" x="1835150" y="4540250"/>
          <p14:tracePt t="109152" x="1854200" y="4559300"/>
          <p14:tracePt t="109170" x="1879600" y="4597400"/>
          <p14:tracePt t="109186" x="1905000" y="4641850"/>
          <p14:tracePt t="109202" x="1917700" y="4686300"/>
          <p14:tracePt t="109203" x="1930400" y="4743450"/>
          <p14:tracePt t="109239" x="1930400" y="4813300"/>
          <p14:tracePt t="109250" x="1936750" y="4921250"/>
          <p14:tracePt t="109269" x="1936750" y="4953000"/>
          <p14:tracePt t="109273" x="1949450" y="5035550"/>
          <p14:tracePt t="109286" x="1955800" y="5054600"/>
          <p14:tracePt t="109361" x="1962150" y="5111750"/>
          <p14:tracePt t="109369" x="2032000" y="5327650"/>
          <p14:tracePt t="109387" x="2038350" y="5340350"/>
          <p14:tracePt t="109403" x="2044700" y="5353050"/>
          <p14:tracePt t="109420" x="2051050" y="5353050"/>
          <p14:tracePt t="109433" x="2051050" y="5346700"/>
          <p14:tracePt t="109436" x="2044700" y="5334000"/>
          <p14:tracePt t="109470" x="2038350" y="5308600"/>
          <p14:tracePt t="109477" x="2025650" y="5283200"/>
          <p14:tracePt t="109487" x="2012950" y="5264150"/>
          <p14:tracePt t="109493" x="2006600" y="5245100"/>
          <p14:tracePt t="109502" x="2000250" y="5238750"/>
          <p14:tracePt t="109519" x="1993900" y="5232400"/>
          <p14:tracePt t="109536" x="1987550" y="5219700"/>
          <p14:tracePt t="109552" x="1974850" y="5213350"/>
          <p14:tracePt t="109569" x="1968500" y="5213350"/>
          <p14:tracePt t="109586" x="1955800" y="5213350"/>
          <p14:tracePt t="109602" x="1949450" y="5219700"/>
          <p14:tracePt t="109620" x="1936750" y="5219700"/>
          <p14:tracePt t="109637" x="1924050" y="5226050"/>
          <p14:tracePt t="109642" x="1911350" y="5226050"/>
          <p14:tracePt t="109670" x="1905000" y="5226050"/>
          <p14:tracePt t="109686" x="1892300" y="5219700"/>
          <p14:tracePt t="109702" x="1873250" y="5207000"/>
          <p14:tracePt t="109719" x="1847850" y="5187950"/>
          <p14:tracePt t="109736" x="1822450" y="5181600"/>
          <p14:tracePt t="109753" x="1765300" y="5162550"/>
          <p14:tracePt t="109770" x="1670050" y="5162550"/>
          <p14:tracePt t="109787" x="1644650" y="5168900"/>
          <p14:tracePt t="109803" x="1606550" y="5168900"/>
          <p14:tracePt t="109805" x="1555750" y="5162550"/>
          <p14:tracePt t="109819" x="1530350" y="5156200"/>
          <p14:tracePt t="109840" x="1479550" y="5143500"/>
          <p14:tracePt t="109852" x="1447800" y="5130800"/>
          <p14:tracePt t="109854" x="1441450" y="5118100"/>
          <p14:tracePt t="109869" x="1441450" y="5111750"/>
          <p14:tracePt t="109886" x="1441450" y="5105400"/>
          <p14:tracePt t="109904" x="1460500" y="5099050"/>
          <p14:tracePt t="109919" x="1492250" y="5086350"/>
          <p14:tracePt t="109937" x="1536700" y="5086350"/>
          <p14:tracePt t="109949" x="1625600" y="5080000"/>
          <p14:tracePt t="109952" x="1676400" y="5080000"/>
          <p14:tracePt t="109969" x="1695450" y="5086350"/>
          <p14:tracePt t="109987" x="1739900" y="5086350"/>
          <p14:tracePt t="110005" x="1809750" y="5080000"/>
          <p14:tracePt t="110019" x="1828800" y="5086350"/>
          <p14:tracePt t="110036" x="1847850" y="5086350"/>
          <p14:tracePt t="110053" x="1866900" y="5099050"/>
          <p14:tracePt t="110069" x="1879600" y="5111750"/>
          <p14:tracePt t="110087" x="1885950" y="5118100"/>
          <p14:tracePt t="110103" x="1892300" y="5118100"/>
          <p14:tracePt t="110108" x="1892300" y="5124450"/>
          <p14:tracePt t="110137" x="1885950" y="5130800"/>
          <p14:tracePt t="110170" x="1879600" y="5130800"/>
          <p14:tracePt t="110233" x="1879600" y="5137150"/>
          <p14:tracePt t="110285" x="1873250" y="5137150"/>
          <p14:tracePt t="110363" x="1866900" y="5137150"/>
          <p14:tracePt t="110445" x="1866900" y="5143500"/>
          <p14:tracePt t="110460" x="1866900" y="5149850"/>
          <p14:tracePt t="110479" x="1860550" y="5149850"/>
          <p14:tracePt t="110480" x="1860550" y="5156200"/>
          <p14:tracePt t="110492" x="1860550" y="5162550"/>
          <p14:tracePt t="110502" x="1854200" y="5168900"/>
          <p14:tracePt t="110520" x="1854200" y="5175250"/>
          <p14:tracePt t="110557" x="1847850" y="5181600"/>
          <p14:tracePt t="110563" x="1841500" y="5181600"/>
          <p14:tracePt t="110580" x="1835150" y="5181600"/>
          <p14:tracePt t="110627" x="1835150" y="5175250"/>
          <p14:tracePt t="110684" x="1835150" y="5181600"/>
          <p14:tracePt t="110769" x="1841500" y="5181600"/>
          <p14:tracePt t="110830" x="1835150" y="5181600"/>
          <p14:tracePt t="110858" x="1828800" y="5181600"/>
          <p14:tracePt t="110871" x="1822450" y="5187950"/>
          <p14:tracePt t="110887" x="1816100" y="5187950"/>
          <p14:tracePt t="110892" x="1816100" y="5194300"/>
          <p14:tracePt t="110903" x="1809750" y="5194300"/>
          <p14:tracePt t="110936" x="1790700" y="5200650"/>
          <p14:tracePt t="110954" x="1778000" y="5207000"/>
          <p14:tracePt t="110969" x="1765300" y="5207000"/>
          <p14:tracePt t="111003" x="1758950" y="5207000"/>
          <p14:tracePt t="111014" x="1758950" y="5200650"/>
          <p14:tracePt t="111019" x="1752600" y="5200650"/>
          <p14:tracePt t="111043" x="1746250" y="5200650"/>
          <p14:tracePt t="111073" x="1739900" y="5200650"/>
          <p14:tracePt t="111088" x="1733550" y="5200650"/>
          <p14:tracePt t="111103" x="1727200" y="5200650"/>
          <p14:tracePt t="111136" x="1720850" y="5200650"/>
          <p14:tracePt t="111154" x="1708150" y="5200650"/>
          <p14:tracePt t="111172" x="1689100" y="5207000"/>
          <p14:tracePt t="111186" x="1682750" y="5207000"/>
          <p14:tracePt t="111186" x="1676400" y="5207000"/>
          <p14:tracePt t="111223" x="1670050" y="5200650"/>
          <p14:tracePt t="111242" x="1676400" y="5200650"/>
          <p14:tracePt t="111262" x="1682750" y="5200650"/>
          <p14:tracePt t="111270" x="1689100" y="5200650"/>
          <p14:tracePt t="111286" x="1695450" y="5200650"/>
          <p14:tracePt t="111303" x="1701800" y="5200650"/>
          <p14:tracePt t="111320" x="1727200" y="5200650"/>
          <p14:tracePt t="111339" x="1733550" y="5200650"/>
          <p14:tracePt t="111353" x="1746250" y="5200650"/>
          <p14:tracePt t="111353" x="1752600" y="5207000"/>
          <p14:tracePt t="111388" x="1758950" y="5207000"/>
          <p14:tracePt t="111402" x="1765300" y="5200650"/>
          <p14:tracePt t="111421" x="1765300" y="5194300"/>
          <p14:tracePt t="111436" x="1758950" y="5187950"/>
          <p14:tracePt t="111452" x="1752600" y="5175250"/>
          <p14:tracePt t="111469" x="1746250" y="5162550"/>
          <p14:tracePt t="111486" x="1739900" y="5149850"/>
          <p14:tracePt t="111502" x="1727200" y="5137150"/>
          <p14:tracePt t="111519" x="1714500" y="5124450"/>
          <p14:tracePt t="111536" x="1701800" y="5111750"/>
          <p14:tracePt t="111552" x="1689100" y="5105400"/>
          <p14:tracePt t="111569" x="1670050" y="5099050"/>
          <p14:tracePt t="111586" x="1663700" y="5099050"/>
          <p14:tracePt t="111603" x="1657350" y="5099050"/>
          <p14:tracePt t="111620" x="1651000" y="5105400"/>
          <p14:tracePt t="111638" x="1651000" y="5111750"/>
          <p14:tracePt t="111652" x="1644650" y="5124450"/>
          <p14:tracePt t="111686" x="1644650" y="5137150"/>
          <p14:tracePt t="111702" x="1638300" y="5143500"/>
          <p14:tracePt t="111720" x="1638300" y="5149850"/>
          <p14:tracePt t="111739" x="1644650" y="5162550"/>
          <p14:tracePt t="111746" x="1651000" y="5168900"/>
          <p14:tracePt t="111769" x="1657350" y="5175250"/>
          <p14:tracePt t="111786" x="1663700" y="5187950"/>
          <p14:tracePt t="111805" x="1676400" y="5194300"/>
          <p14:tracePt t="111820" x="1689100" y="5207000"/>
          <p14:tracePt t="111820" x="1701800" y="5213350"/>
          <p14:tracePt t="111853" x="1714500" y="5226050"/>
          <p14:tracePt t="111869" x="1727200" y="5238750"/>
          <p14:tracePt t="111887" x="1733550" y="5251450"/>
          <p14:tracePt t="111906" x="1733550" y="5257800"/>
          <p14:tracePt t="111914" x="1739900" y="5264150"/>
          <p14:tracePt t="111937" x="1739900" y="5270500"/>
          <p14:tracePt t="111952" x="1733550" y="5270500"/>
          <p14:tracePt t="111969" x="1733550" y="5276850"/>
          <p14:tracePt t="112005" x="1733550" y="5283200"/>
          <p14:tracePt t="112048" x="1733550" y="5276850"/>
          <p14:tracePt t="112225" x="1733550" y="5270500"/>
          <p14:tracePt t="112414" x="1733550" y="5264150"/>
          <p14:tracePt t="112428" x="1727200" y="5264150"/>
          <p14:tracePt t="112446" x="1727200" y="5257800"/>
          <p14:tracePt t="112456" x="1720850" y="5257800"/>
          <p14:tracePt t="112491" x="1714500" y="5251450"/>
          <p14:tracePt t="112496" x="1714500" y="5245100"/>
          <p14:tracePt t="112503" x="1708150" y="5238750"/>
          <p14:tracePt t="112536" x="1701800" y="5219700"/>
          <p14:tracePt t="112553" x="1695450" y="5187950"/>
          <p14:tracePt t="112570" x="1689100" y="5143500"/>
          <p14:tracePt t="112586" x="1695450" y="5111750"/>
          <p14:tracePt t="112590" x="1701800" y="5086350"/>
          <p14:tracePt t="112603" x="1708150" y="5073650"/>
          <p14:tracePt t="112619" x="1714500" y="5067300"/>
          <p14:tracePt t="112636" x="1720850" y="5073650"/>
          <p14:tracePt t="112653" x="1727200" y="5086350"/>
          <p14:tracePt t="112669" x="1727200" y="5118100"/>
          <p14:tracePt t="112686" x="1727200" y="5143500"/>
          <p14:tracePt t="112703" x="1733550" y="5181600"/>
          <p14:tracePt t="112719" x="1746250" y="5213350"/>
          <p14:tracePt t="112736" x="1752600" y="5232400"/>
          <p14:tracePt t="112754" x="1771650" y="5245100"/>
          <p14:tracePt t="112769" x="1797050" y="5251450"/>
          <p14:tracePt t="112770" x="1803400" y="5245100"/>
          <p14:tracePt t="112804" x="1809750" y="5238750"/>
          <p14:tracePt t="112821" x="1816100" y="5213350"/>
          <p14:tracePt t="112836" x="1809750" y="5213350"/>
          <p14:tracePt t="112852" x="1803400" y="5207000"/>
          <p14:tracePt t="112870" x="1784350" y="5187950"/>
          <p14:tracePt t="112886" x="1765300" y="5175250"/>
          <p14:tracePt t="112903" x="1746250" y="5162550"/>
          <p14:tracePt t="112922" x="1727200" y="5156200"/>
          <p14:tracePt t="112929" x="1714500" y="5162550"/>
          <p14:tracePt t="112936" x="1708150" y="5168900"/>
          <p14:tracePt t="112972" x="1689100" y="5181600"/>
          <p14:tracePt t="112987" x="1663700" y="5213350"/>
          <p14:tracePt t="112995" x="1657350" y="5219700"/>
          <p14:tracePt t="113003" x="1657350" y="5232400"/>
          <p14:tracePt t="113026" x="1657350" y="5238750"/>
          <p14:tracePt t="113036" x="1663700" y="5238750"/>
          <p14:tracePt t="113062" x="1676400" y="5238750"/>
          <p14:tracePt t="113070" x="1682750" y="5238750"/>
          <p14:tracePt t="113086" x="1689100" y="5238750"/>
          <p14:tracePt t="113103" x="1701800" y="5238750"/>
          <p14:tracePt t="113117" x="1720850" y="5245100"/>
          <p14:tracePt t="113118" x="1739900" y="5245100"/>
          <p14:tracePt t="113126" x="1746250" y="5245100"/>
          <p14:tracePt t="113141" x="1752600" y="5238750"/>
          <p14:tracePt t="113153" x="1758950" y="5238750"/>
          <p14:tracePt t="113170" x="1758950" y="5232400"/>
          <p14:tracePt t="113186" x="1765300" y="5226050"/>
          <p14:tracePt t="113188" x="1771650" y="5219700"/>
          <p14:tracePt t="113219" x="1778000" y="5219700"/>
          <p14:tracePt t="113221" x="1778000" y="5213350"/>
          <p14:tracePt t="113253" x="1784350" y="5213350"/>
          <p14:tracePt t="113278" x="1784350" y="5219700"/>
          <p14:tracePt t="113315" x="1778000" y="5219700"/>
          <p14:tracePt t="113341" x="1771650" y="5213350"/>
          <p14:tracePt t="113372" x="1765300" y="5207000"/>
          <p14:tracePt t="113416" x="1765300" y="5200650"/>
          <p14:tracePt t="113441" x="1765300" y="5194300"/>
          <p14:tracePt t="113474" x="1771650" y="5194300"/>
          <p14:tracePt t="113565" x="1771650" y="5200650"/>
          <p14:tracePt t="113581" x="1778000" y="5200650"/>
          <p14:tracePt t="113586" x="1778000" y="5207000"/>
          <p14:tracePt t="113621" x="1778000" y="5213350"/>
          <p14:tracePt t="113636" x="1778000" y="5219700"/>
          <p14:tracePt t="113654" x="1778000" y="5226050"/>
          <p14:tracePt t="113670" x="1778000" y="5238750"/>
          <p14:tracePt t="113686" x="1771650" y="5257800"/>
          <p14:tracePt t="113702" x="1765300" y="5276850"/>
          <p14:tracePt t="113720" x="1765300" y="5308600"/>
          <p14:tracePt t="113736" x="1758950" y="5334000"/>
          <p14:tracePt t="113752" x="1758950" y="5365750"/>
          <p14:tracePt t="113773" x="1758950" y="5391150"/>
          <p14:tracePt t="113792" x="1758950" y="5416550"/>
          <p14:tracePt t="113793" x="1758950" y="5435600"/>
          <p14:tracePt t="113802" x="1758950" y="5441950"/>
          <p14:tracePt t="113820" x="1758950" y="5448300"/>
          <p14:tracePt t="113836" x="1758950" y="5467350"/>
          <p14:tracePt t="113853" x="1765300" y="5486400"/>
          <p14:tracePt t="113873" x="1765300" y="5499100"/>
          <p14:tracePt t="113888" x="1765300" y="5511800"/>
          <p14:tracePt t="113903" x="1771650" y="5518150"/>
          <p14:tracePt t="113903" x="1771650" y="5524500"/>
          <p14:tracePt t="113938" x="1771650" y="5530850"/>
          <p14:tracePt t="113950" x="1778000" y="5556250"/>
          <p14:tracePt t="113970" x="1778000" y="5562600"/>
          <p14:tracePt t="113972" x="1778000" y="5581650"/>
          <p14:tracePt t="114003" x="1778000" y="5607050"/>
          <p14:tracePt t="114019" x="1784350" y="5645150"/>
          <p14:tracePt t="114036" x="1784350" y="5683250"/>
          <p14:tracePt t="114053" x="1790700" y="5721350"/>
          <p14:tracePt t="114069" x="1790700" y="5765800"/>
          <p14:tracePt t="114086" x="1790700" y="5803900"/>
          <p14:tracePt t="114102" x="1790700" y="5842000"/>
          <p14:tracePt t="114120" x="1797050" y="5880100"/>
          <p14:tracePt t="114138" x="1797050" y="5930900"/>
          <p14:tracePt t="114147" x="1797050" y="5969000"/>
          <p14:tracePt t="114169" x="1797050" y="5994400"/>
          <p14:tracePt t="114170" x="1790700" y="6019800"/>
          <p14:tracePt t="114203" x="1790700" y="6045200"/>
          <p14:tracePt t="114220" x="1790700" y="6057900"/>
          <p14:tracePt t="114236" x="1790700" y="6064250"/>
          <p14:tracePt t="114255" x="1790700" y="6057900"/>
          <p14:tracePt t="114272" x="1790700" y="6038850"/>
          <p14:tracePt t="114287" x="1790700" y="6026150"/>
          <p14:tracePt t="114303" x="1790700" y="6019800"/>
          <p14:tracePt t="114320" x="1790700" y="6007100"/>
          <p14:tracePt t="114337" x="1790700" y="5994400"/>
          <p14:tracePt t="114370" x="1790700" y="5988050"/>
          <p14:tracePt t="114387" x="1797050" y="5981700"/>
          <p14:tracePt t="114407" x="1803400" y="5981700"/>
          <p14:tracePt t="114419" x="1803400" y="5975350"/>
          <p14:tracePt t="114436" x="1809750" y="5975350"/>
          <p14:tracePt t="114470" x="1816100" y="5969000"/>
          <p14:tracePt t="114486" x="1816100" y="5962650"/>
          <p14:tracePt t="114520" x="1822450" y="5956300"/>
          <p14:tracePt t="114537" x="1822450" y="5937250"/>
          <p14:tracePt t="114553" x="1822450" y="5911850"/>
          <p14:tracePt t="114570" x="1835150" y="5867400"/>
          <p14:tracePt t="114586" x="1854200" y="5791200"/>
          <p14:tracePt t="114603" x="1879600" y="5715000"/>
          <p14:tracePt t="114619" x="1898650" y="5651500"/>
          <p14:tracePt t="114637" x="1936750" y="5549900"/>
          <p14:tracePt t="114653" x="1981200" y="5429250"/>
          <p14:tracePt t="114669" x="2006600" y="5372100"/>
          <p14:tracePt t="114687" x="2044700" y="5289550"/>
          <p14:tracePt t="114703" x="2076450" y="5232400"/>
          <p14:tracePt t="114704" x="2082800" y="5219700"/>
          <p14:tracePt t="114736" x="2082800" y="5226050"/>
          <p14:tracePt t="114755" x="2082800" y="5238750"/>
          <p14:tracePt t="114765" x="2076450" y="5257800"/>
          <p14:tracePt t="114769" x="2076450" y="5264150"/>
          <p14:tracePt t="114803" x="2070100" y="5270500"/>
          <p14:tracePt t="114829" x="2070100" y="5264150"/>
          <p14:tracePt t="114846" x="2070100" y="5257800"/>
          <p14:tracePt t="114911" x="2070100" y="5264150"/>
          <p14:tracePt t="114925" x="2070100" y="5270500"/>
          <p14:tracePt t="114935" x="2070100" y="5276850"/>
          <p14:tracePt t="114944" x="2070100" y="5283200"/>
          <p14:tracePt t="114955" x="2070100" y="5289550"/>
          <p14:tracePt t="114986" x="2070100" y="5302250"/>
          <p14:tracePt t="115004" x="2070100" y="5321300"/>
          <p14:tracePt t="115020" x="2070100" y="5359400"/>
          <p14:tracePt t="115025" x="2070100" y="5422900"/>
          <p14:tracePt t="115036" x="2070100" y="5435600"/>
          <p14:tracePt t="115053" x="2070100" y="5467350"/>
          <p14:tracePt t="115070" x="2076450" y="5543550"/>
          <p14:tracePt t="115071" x="2076450" y="5581650"/>
          <p14:tracePt t="115086" x="2076450" y="5594350"/>
          <p14:tracePt t="115090" x="2076450" y="5626100"/>
          <p14:tracePt t="115102" x="2070100" y="5645150"/>
          <p14:tracePt t="115119" x="2070100" y="5676900"/>
          <p14:tracePt t="115136" x="2070100" y="5708650"/>
          <p14:tracePt t="115154" x="2063750" y="5753100"/>
          <p14:tracePt t="115161" x="2063750" y="5791200"/>
          <p14:tracePt t="115173" x="2057400" y="5810250"/>
          <p14:tracePt t="115186" x="2057400" y="5835650"/>
          <p14:tracePt t="115203" x="2051050" y="5854700"/>
          <p14:tracePt t="115215" x="2051050" y="5886450"/>
          <p14:tracePt t="115216" x="2051050" y="5899150"/>
          <p14:tracePt t="115236" x="2051050" y="5905500"/>
          <p14:tracePt t="115254" x="2051050" y="5918200"/>
          <p14:tracePt t="115269" x="2051050" y="5911850"/>
          <p14:tracePt t="115286" x="2051050" y="5905500"/>
          <p14:tracePt t="115303" x="2051050" y="5899150"/>
          <p14:tracePt t="115306" x="2051050" y="5886450"/>
          <p14:tracePt t="115320" x="2051050" y="5880100"/>
          <p14:tracePt t="115354" x="2051050" y="5873750"/>
          <p14:tracePt t="115383" x="2051050" y="5880100"/>
          <p14:tracePt t="115405" x="2051050" y="5886450"/>
          <p14:tracePt t="115422" x="2057400" y="5886450"/>
          <p14:tracePt t="115452" x="2057400" y="5880100"/>
          <p14:tracePt t="115470" x="2063750" y="5880100"/>
          <p14:tracePt t="115519" x="2063750" y="5873750"/>
          <p14:tracePt t="115607" x="2063750" y="5867400"/>
          <p14:tracePt t="115641" x="2063750" y="5861050"/>
          <p14:tracePt t="115699" x="2063750" y="5867400"/>
          <p14:tracePt t="115752" x="2063750" y="5873750"/>
          <p14:tracePt t="115787" x="2063750" y="5880100"/>
          <p14:tracePt t="115880" x="2063750" y="5873750"/>
          <p14:tracePt t="115903" x="2063750" y="5867400"/>
          <p14:tracePt t="115920" x="2063750" y="5861050"/>
          <p14:tracePt t="115929" x="2063750" y="5854700"/>
          <p14:tracePt t="115946" x="2063750" y="5848350"/>
          <p14:tracePt t="115972" x="2063750" y="5842000"/>
          <p14:tracePt t="115997" x="2063750" y="5848350"/>
          <p14:tracePt t="116059" x="2063750" y="5854700"/>
          <p14:tracePt t="116079" x="2063750" y="5861050"/>
          <p14:tracePt t="116099" x="2063750" y="5867400"/>
          <p14:tracePt t="116127" x="2063750" y="5873750"/>
          <p14:tracePt t="116140" x="2070100" y="5873750"/>
          <p14:tracePt t="116189" x="2076450" y="5867400"/>
          <p14:tracePt t="116214" x="2082800" y="5867400"/>
          <p14:tracePt t="116228" x="2089150" y="5867400"/>
          <p14:tracePt t="116244" x="2095500" y="5867400"/>
          <p14:tracePt t="116248" x="2095500" y="5861050"/>
          <p14:tracePt t="116258" x="2101850" y="5861050"/>
          <p14:tracePt t="116278" x="2108200" y="5867400"/>
          <p14:tracePt t="116310" x="2114550" y="5867400"/>
          <p14:tracePt t="116343" x="2108200" y="5861050"/>
          <p14:tracePt t="116354" x="2108200" y="5854700"/>
          <p14:tracePt t="116366" x="2108200" y="5848350"/>
          <p14:tracePt t="116371" x="2101850" y="5848350"/>
          <p14:tracePt t="116389" x="2101850" y="5842000"/>
          <p14:tracePt t="116403" x="2101850" y="5835650"/>
          <p14:tracePt t="116420" x="2089150" y="5797550"/>
          <p14:tracePt t="116436" x="2082800" y="5721350"/>
          <p14:tracePt t="116452" x="2070100" y="5607050"/>
          <p14:tracePt t="116472" x="2051050" y="5467350"/>
          <p14:tracePt t="116493" x="2025650" y="5207000"/>
          <p14:tracePt t="116503" x="2019300" y="5124450"/>
          <p14:tracePt t="116522" x="2019300" y="5080000"/>
          <p14:tracePt t="116537" x="2006600" y="4991100"/>
          <p14:tracePt t="116554" x="2006600" y="4978400"/>
          <p14:tracePt t="116569" x="2006600" y="4965700"/>
          <p14:tracePt t="116586" x="2006600" y="4972050"/>
          <p14:tracePt t="116604" x="2006600" y="4997450"/>
          <p14:tracePt t="116620" x="2012950" y="5048250"/>
          <p14:tracePt t="116638" x="2012950" y="5060950"/>
          <p14:tracePt t="116643" x="2012950" y="5092700"/>
          <p14:tracePt t="116653" x="2012950" y="5099050"/>
          <p14:tracePt t="116670" x="2019300" y="5111750"/>
          <p14:tracePt t="116677" x="2019300" y="5137150"/>
          <p14:tracePt t="116687" x="2019300" y="5143500"/>
          <p14:tracePt t="116703" x="2025650" y="5143500"/>
          <p14:tracePt t="116703" x="2025650" y="5156200"/>
          <p14:tracePt t="116720" x="2025650" y="5162550"/>
          <p14:tracePt t="116739" x="2025650" y="5168900"/>
          <p14:tracePt t="116753" x="2025650" y="5194300"/>
          <p14:tracePt t="116769" x="2025650" y="5213350"/>
          <p14:tracePt t="116790" x="2025650" y="5245100"/>
          <p14:tracePt t="116803" x="2025650" y="5302250"/>
          <p14:tracePt t="116804" x="2025650" y="5346700"/>
          <p14:tracePt t="116825" x="2025650" y="5410200"/>
          <p14:tracePt t="116829" x="2025650" y="5441950"/>
          <p14:tracePt t="116836" x="2025650" y="5461000"/>
          <p14:tracePt t="116854" x="2025650" y="5480050"/>
          <p14:tracePt t="116869" x="2025650" y="5588000"/>
          <p14:tracePt t="116902" x="2051050" y="5676900"/>
          <p14:tracePt t="116920" x="2063750" y="5721350"/>
          <p14:tracePt t="116939" x="2070100" y="5753100"/>
          <p14:tracePt t="116949" x="2082800" y="5772150"/>
          <p14:tracePt t="116953" x="2082800" y="5778500"/>
          <p14:tracePt t="116969" x="2089150" y="5784850"/>
          <p14:tracePt t="116986" x="2089150" y="5803900"/>
          <p14:tracePt t="117003" x="2101850" y="5829300"/>
          <p14:tracePt t="117019" x="2108200" y="5854700"/>
          <p14:tracePt t="117036" x="2108200" y="5880100"/>
          <p14:tracePt t="117053" x="2114550" y="5899150"/>
          <p14:tracePt t="117070" x="2120900" y="5911850"/>
          <p14:tracePt t="117087" x="2120900" y="5924550"/>
          <p14:tracePt t="117102" x="2127250" y="5937250"/>
          <p14:tracePt t="117122" x="2133600" y="5943600"/>
          <p14:tracePt t="117136" x="2146300" y="5956300"/>
          <p14:tracePt t="117153" x="2146300" y="5962650"/>
          <p14:tracePt t="117154" x="2152650" y="5969000"/>
          <p14:tracePt t="117186" x="2152650" y="5975350"/>
          <p14:tracePt t="117204" x="2159000" y="5988050"/>
          <p14:tracePt t="117220" x="2159000" y="5994400"/>
          <p14:tracePt t="117253" x="2159000" y="6000750"/>
          <p14:tracePt t="117270" x="2159000" y="6007100"/>
          <p14:tracePt t="117287" x="2165350" y="6007100"/>
          <p14:tracePt t="117304" x="2165350" y="6013450"/>
          <p14:tracePt t="117319" x="2165350" y="6007100"/>
          <p14:tracePt t="117358" x="2171700" y="6000750"/>
          <p14:tracePt t="117369" x="2171700" y="6007100"/>
          <p14:tracePt t="117403" x="2178050" y="6007100"/>
          <p14:tracePt t="117409" x="2184400" y="6013450"/>
          <p14:tracePt t="117419" x="2184400" y="6019800"/>
          <p14:tracePt t="117436" x="2190750" y="6019800"/>
          <p14:tracePt t="117454" x="2190750" y="6026150"/>
          <p14:tracePt t="117469" x="2197100" y="6032500"/>
          <p14:tracePt t="117503" x="2197100" y="6026150"/>
          <p14:tracePt t="117592" x="2190750" y="6026150"/>
          <p14:tracePt t="117609" x="2184400" y="6026150"/>
          <p14:tracePt t="117626" x="2184400" y="6019800"/>
          <p14:tracePt t="117631" x="2178050" y="6019800"/>
          <p14:tracePt t="117649" x="2171700" y="6019800"/>
          <p14:tracePt t="117655" x="2165350" y="6019800"/>
          <p14:tracePt t="117669" x="2159000" y="6019800"/>
          <p14:tracePt t="117703" x="2152650" y="6019800"/>
          <p14:tracePt t="117705" x="2139950" y="6019800"/>
          <p14:tracePt t="117720" x="2127250" y="6019800"/>
          <p14:tracePt t="117736" x="2108200" y="6019800"/>
          <p14:tracePt t="117741" x="2089150" y="6013450"/>
          <p14:tracePt t="117756" x="2063750" y="6007100"/>
          <p14:tracePt t="117786" x="2051050" y="6000750"/>
          <p14:tracePt t="117790" x="2038350" y="6000750"/>
          <p14:tracePt t="117803" x="2032000" y="6000750"/>
          <p14:tracePt t="117819" x="2032000" y="6007100"/>
          <p14:tracePt t="117836" x="2038350" y="6013450"/>
          <p14:tracePt t="117853" x="2044700" y="6013450"/>
          <p14:tracePt t="117872" x="2057400" y="6013450"/>
          <p14:tracePt t="117887" x="2063750" y="6013450"/>
          <p14:tracePt t="117906" x="2076450" y="6000750"/>
          <p14:tracePt t="117923" x="2076450" y="5994400"/>
          <p14:tracePt t="117936" x="2076450" y="5988050"/>
          <p14:tracePt t="117954" x="2076450" y="5981700"/>
          <p14:tracePt t="117970" x="2070100" y="5962650"/>
          <p14:tracePt t="117986" x="2063750" y="5949950"/>
          <p14:tracePt t="118003" x="2044700" y="5943600"/>
          <p14:tracePt t="118006" x="2025650" y="5930900"/>
          <p14:tracePt t="118036" x="1993900" y="5924550"/>
          <p14:tracePt t="118053" x="1974850" y="5918200"/>
          <p14:tracePt t="118070" x="1949450" y="5911850"/>
          <p14:tracePt t="118086" x="1911350" y="5905500"/>
          <p14:tracePt t="118103" x="1879600" y="5911850"/>
          <p14:tracePt t="118120" x="1860550" y="5918200"/>
          <p14:tracePt t="118137" x="1841500" y="5918200"/>
          <p14:tracePt t="118153" x="1828800" y="5918200"/>
          <p14:tracePt t="118206" x="1828800" y="5924550"/>
          <p14:tracePt t="118209" x="1835150" y="5924550"/>
          <p14:tracePt t="118225" x="1835150" y="5930900"/>
          <p14:tracePt t="118236" x="1841500" y="5937250"/>
          <p14:tracePt t="118254" x="1841500" y="5943600"/>
          <p14:tracePt t="118272" x="1854200" y="5943600"/>
          <p14:tracePt t="118275" x="1854200" y="5949950"/>
          <p14:tracePt t="118287" x="1860550" y="5949950"/>
          <p14:tracePt t="118303" x="1866900" y="5949950"/>
          <p14:tracePt t="118322" x="1873250" y="5949950"/>
          <p14:tracePt t="118337" x="1873250" y="5943600"/>
          <p14:tracePt t="118430" x="1873250" y="5949950"/>
          <p14:tracePt t="118434" x="1879600" y="5949950"/>
          <p14:tracePt t="118452" x="1879600" y="5956300"/>
          <p14:tracePt t="118485" x="1885950" y="5956300"/>
          <p14:tracePt t="118494" x="1885950" y="5949950"/>
          <p14:tracePt t="118509" x="1892300" y="5949950"/>
          <p14:tracePt t="118539" x="1898650" y="5949950"/>
          <p14:tracePt t="118551" x="1898650" y="5943600"/>
          <p14:tracePt t="118555" x="1905000" y="5943600"/>
          <p14:tracePt t="118570" x="1905000" y="5937250"/>
          <p14:tracePt t="118586" x="1905000" y="5930900"/>
          <p14:tracePt t="118604" x="1917700" y="5905500"/>
          <p14:tracePt t="118622" x="1930400" y="5886450"/>
          <p14:tracePt t="118639" x="1962150" y="5867400"/>
          <p14:tracePt t="118653" x="1974850" y="5861050"/>
          <p14:tracePt t="118670" x="1987550" y="5861050"/>
          <p14:tracePt t="118686" x="2012950" y="5873750"/>
          <p14:tracePt t="118705" x="2038350" y="5886450"/>
          <p14:tracePt t="118720" x="2063750" y="5899150"/>
          <p14:tracePt t="118736" x="2095500" y="5918200"/>
          <p14:tracePt t="118754" x="2120900" y="5930900"/>
          <p14:tracePt t="118771" x="2146300" y="5937250"/>
          <p14:tracePt t="118787" x="2152650" y="5937250"/>
          <p14:tracePt t="118820" x="2152650" y="5943600"/>
          <p14:tracePt t="118836" x="2152650" y="5949950"/>
          <p14:tracePt t="118853" x="2152650" y="5962650"/>
          <p14:tracePt t="118870" x="2159000" y="5975350"/>
          <p14:tracePt t="118889" x="2159000" y="6000750"/>
          <p14:tracePt t="118905" x="2159000" y="6032500"/>
          <p14:tracePt t="118920" x="2159000" y="6064250"/>
          <p14:tracePt t="118939" x="2159000" y="6089650"/>
          <p14:tracePt t="118946" x="2159000" y="6140450"/>
          <p14:tracePt t="118970" x="2159000" y="6178550"/>
          <p14:tracePt t="118989" x="2159000" y="6235700"/>
          <p14:tracePt t="119005" x="2159000" y="6286500"/>
          <p14:tracePt t="119011" x="2165350" y="6324600"/>
          <p14:tracePt t="119020" x="2165350" y="6337300"/>
          <p14:tracePt t="119023" x="2165350" y="6350000"/>
          <p14:tracePt t="119037" x="2171700" y="6369050"/>
          <p14:tracePt t="119072" x="2178050" y="6388100"/>
          <p14:tracePt t="119085" x="2197100" y="6407150"/>
          <p14:tracePt t="119113" x="2203450" y="6407150"/>
          <p14:tracePt t="119119" x="2209800" y="6413500"/>
          <p14:tracePt t="119139" x="2209800" y="6419850"/>
          <p14:tracePt t="119153" x="2209800" y="6426200"/>
          <p14:tracePt t="119169" x="2209800" y="6432550"/>
          <p14:tracePt t="119171" x="2216150" y="6438900"/>
          <p14:tracePt t="119189" x="2216150" y="6445250"/>
          <p14:tracePt t="119200" x="2216150" y="6451600"/>
          <p14:tracePt t="119203" x="2216150" y="6457950"/>
          <p14:tracePt t="119236" x="2222500" y="6464300"/>
          <p14:tracePt t="119253" x="2222500" y="6477000"/>
          <p14:tracePt t="119270" x="2216150" y="6489700"/>
          <p14:tracePt t="119287" x="2209800" y="6508750"/>
          <p14:tracePt t="119303" x="2203450" y="6527800"/>
          <p14:tracePt t="119319" x="2197100" y="6559550"/>
          <p14:tracePt t="119339" x="2184400" y="6578600"/>
          <p14:tracePt t="119358" x="2171700" y="6623050"/>
          <p14:tracePt t="119370" x="2171700" y="6635750"/>
          <p14:tracePt t="119376" x="2165350" y="6642100"/>
          <p14:tracePt t="119386" x="2159000" y="6654800"/>
          <p14:tracePt t="119403" x="2152650" y="6667500"/>
          <p14:tracePt t="119403" x="2133600" y="6692900"/>
          <p14:tracePt t="119438" x="2108200" y="6737350"/>
          <p14:tracePt t="119453" x="2095500" y="6769100"/>
          <p14:tracePt t="119470" x="2095500" y="6781800"/>
          <p14:tracePt t="119478" x="2089150" y="6788150"/>
          <p14:tracePt t="119489" x="2089150" y="6794500"/>
          <p14:tracePt t="119502" x="2095500" y="6775450"/>
          <p14:tracePt t="119504" x="2095500" y="6762750"/>
          <p14:tracePt t="119603" x="2184400" y="6553200"/>
          <p14:tracePt t="119619" x="2203450" y="6521450"/>
          <p14:tracePt t="119636" x="2209800" y="6508750"/>
          <p14:tracePt t="119653" x="2209800" y="6502400"/>
          <p14:tracePt t="119690" x="2216150" y="6502400"/>
          <p14:tracePt t="119703" x="2216150" y="6508750"/>
          <p14:tracePt t="119744" x="2216150" y="6515100"/>
          <p14:tracePt t="119757" x="2216150" y="6521450"/>
          <p14:tracePt t="119803" x="2209800" y="6521450"/>
          <p14:tracePt t="119870" x="2203450" y="6521450"/>
          <p14:tracePt t="119879" x="2203450" y="6527800"/>
          <p14:tracePt t="119892" x="2197100" y="6527800"/>
          <p14:tracePt t="119903" x="2197100" y="6534150"/>
          <p14:tracePt t="119925" x="2190750" y="6534150"/>
          <p14:tracePt t="119937" x="2184400" y="6540500"/>
          <p14:tracePt t="119954" x="2178050" y="6546850"/>
          <p14:tracePt t="119970" x="2171700" y="6553200"/>
          <p14:tracePt t="119987" x="2165350" y="6565900"/>
          <p14:tracePt t="119995" x="2152650" y="6578600"/>
          <p14:tracePt t="120003" x="2152650" y="6591300"/>
          <p14:tracePt t="120005" x="2146300" y="6597650"/>
          <p14:tracePt t="120036" x="2146300" y="6616700"/>
          <p14:tracePt t="120053" x="2139950" y="6623050"/>
          <p14:tracePt t="120069" x="2133600" y="6629400"/>
          <p14:tracePt t="120087" x="2133600" y="6635750"/>
          <p14:tracePt t="120103" x="2133600" y="6629400"/>
          <p14:tracePt t="120119" x="2133600" y="6616700"/>
          <p14:tracePt t="120136" x="2139950" y="6610350"/>
          <p14:tracePt t="120153" x="2146300" y="6597650"/>
          <p14:tracePt t="120169" x="2159000" y="6578600"/>
          <p14:tracePt t="120186" x="2165350" y="6559550"/>
          <p14:tracePt t="120203" x="2171700" y="6540500"/>
          <p14:tracePt t="120219" x="2184400" y="6515100"/>
          <p14:tracePt t="120236" x="2190750" y="6496050"/>
          <p14:tracePt t="120253" x="2197100" y="6477000"/>
          <p14:tracePt t="120269" x="2203450" y="6457950"/>
          <p14:tracePt t="120286" x="2203450" y="6451600"/>
          <p14:tracePt t="120302" x="2203450" y="6445250"/>
          <p14:tracePt t="120336" x="2203450" y="6457950"/>
          <p14:tracePt t="120353" x="2203450" y="6470650"/>
          <p14:tracePt t="120369" x="2203450" y="6483350"/>
          <p14:tracePt t="120386" x="2197100" y="6489700"/>
          <p14:tracePt t="120403" x="2197100" y="6502400"/>
          <p14:tracePt t="120420" x="2197100" y="6521450"/>
          <p14:tracePt t="120436" x="2190750" y="6540500"/>
          <p14:tracePt t="120454" x="2190750" y="6553200"/>
          <p14:tracePt t="120464" x="2184400" y="6578600"/>
          <p14:tracePt t="120470" x="2184400" y="6584950"/>
          <p14:tracePt t="120487" x="2184400" y="6591300"/>
          <p14:tracePt t="120504" x="2178050" y="6604000"/>
          <p14:tracePt t="120520" x="2178050" y="6610350"/>
          <p14:tracePt t="120553" x="2178050" y="6604000"/>
          <p14:tracePt t="120571" x="2171700" y="6591300"/>
          <p14:tracePt t="120587" x="2171700" y="6578600"/>
          <p14:tracePt t="120603" x="2171700" y="6540500"/>
          <p14:tracePt t="120622" x="2165350" y="6521450"/>
          <p14:tracePt t="120636" x="2159000" y="6477000"/>
          <p14:tracePt t="120654" x="2152650" y="6457950"/>
          <p14:tracePt t="120661" x="2146300" y="6407150"/>
          <p14:tracePt t="120670" x="2139950" y="6356350"/>
          <p14:tracePt t="120687" x="2139950" y="6343650"/>
          <p14:tracePt t="120703" x="2133600" y="6299200"/>
          <p14:tracePt t="120705" x="2133600" y="6261100"/>
          <p14:tracePt t="120736" x="2127250" y="6216650"/>
          <p14:tracePt t="120754" x="2120900" y="6197600"/>
          <p14:tracePt t="120772" x="2114550" y="6172200"/>
          <p14:tracePt t="120777" x="2108200" y="6159500"/>
          <p14:tracePt t="120786" x="2101850" y="6153150"/>
          <p14:tracePt t="120803" x="2101850" y="6146800"/>
          <p14:tracePt t="120820" x="2095500" y="6127750"/>
          <p14:tracePt t="120836" x="2089150" y="6115050"/>
          <p14:tracePt t="120853" x="2089150" y="6096000"/>
          <p14:tracePt t="120856" x="2082800" y="6076950"/>
          <p14:tracePt t="120889" x="2082800" y="6064250"/>
          <p14:tracePt t="120903" x="2082800" y="6057900"/>
          <p14:tracePt t="120949" x="2089150" y="6064250"/>
          <p14:tracePt t="120952" x="2089150" y="6070600"/>
          <p14:tracePt t="120988" x="2089150" y="6076950"/>
          <p14:tracePt t="121003" x="2089150" y="6089650"/>
          <p14:tracePt t="121007" x="2089150" y="6102350"/>
          <p14:tracePt t="121020" x="2089150" y="6108700"/>
          <p14:tracePt t="121039" x="2089150" y="6121400"/>
          <p14:tracePt t="121053" x="2089150" y="6146800"/>
          <p14:tracePt t="121056" x="2089150" y="6159500"/>
          <p14:tracePt t="121086" x="2082800" y="6216650"/>
          <p14:tracePt t="121103" x="2076450" y="6235700"/>
          <p14:tracePt t="121120" x="2076450" y="6261100"/>
          <p14:tracePt t="121139" x="2082800" y="6305550"/>
          <p14:tracePt t="121154" x="2089150" y="6350000"/>
          <p14:tracePt t="121163" x="2095500" y="6375400"/>
          <p14:tracePt t="121170" x="2101850" y="6388100"/>
          <p14:tracePt t="121189" x="2108200" y="6400800"/>
          <p14:tracePt t="121197" x="2127250" y="6438900"/>
          <p14:tracePt t="121203" x="2127250" y="6445250"/>
          <p14:tracePt t="121236" x="2133600" y="6464300"/>
          <p14:tracePt t="121255" x="2139950" y="6483350"/>
          <p14:tracePt t="121271" x="2139950" y="6502400"/>
          <p14:tracePt t="121289" x="2146300" y="6521450"/>
          <p14:tracePt t="121303" x="2146300" y="6546850"/>
          <p14:tracePt t="121320" x="2146300" y="6553200"/>
          <p14:tracePt t="121339" x="2152650" y="6565900"/>
          <p14:tracePt t="121357" x="2152650" y="6584950"/>
          <p14:tracePt t="121386" x="2159000" y="6591300"/>
          <p14:tracePt t="121403" x="2159000" y="6604000"/>
          <p14:tracePt t="121420" x="2165350" y="6610350"/>
          <p14:tracePt t="121436" x="2165350" y="6616700"/>
          <p14:tracePt t="121475" x="2171700" y="6623050"/>
          <p14:tracePt t="121508" x="2171700" y="6629400"/>
          <p14:tracePt t="121509" x="2178050" y="6635750"/>
          <p14:tracePt t="121528" x="2178050" y="6642100"/>
          <p14:tracePt t="121549" x="2178050" y="6648450"/>
          <p14:tracePt t="121566" x="2178050" y="6654800"/>
          <p14:tracePt t="121592" x="2178050" y="6661150"/>
          <p14:tracePt t="121818" x="2184400" y="6667500"/>
          <p14:tracePt t="121994" x="2184400" y="6673850"/>
          <p14:tracePt t="122225" x="2184400" y="6680200"/>
          <p14:tracePt t="122231" x="2184400" y="6686550"/>
          <p14:tracePt t="122355" x="2184400" y="6680200"/>
          <p14:tracePt t="122375" x="2184400" y="6673850"/>
          <p14:tracePt t="122387" x="2184400" y="6667500"/>
          <p14:tracePt t="122397" x="2184400" y="6661150"/>
          <p14:tracePt t="122413" x="2184400" y="6654800"/>
          <p14:tracePt t="122419" x="2184400" y="6648450"/>
          <p14:tracePt t="122436" x="2184400" y="6642100"/>
          <p14:tracePt t="122470" x="2184400" y="6635750"/>
          <p14:tracePt t="122508" x="2184400" y="6629400"/>
          <p14:tracePt t="122531" x="2184400" y="6623050"/>
          <p14:tracePt t="122551" x="2190750" y="6623050"/>
          <p14:tracePt t="122576" x="2197100" y="6623050"/>
          <p14:tracePt t="122597" x="2197100" y="6616700"/>
          <p14:tracePt t="122624" x="2203450" y="6610350"/>
          <p14:tracePt t="122640" x="2203450" y="6604000"/>
          <p14:tracePt t="122647" x="2209800" y="6604000"/>
          <p14:tracePt t="122678" x="2216150" y="6604000"/>
          <p14:tracePt t="122718" x="2222500" y="6610350"/>
          <p14:tracePt t="122750" x="2222500" y="6616700"/>
          <p14:tracePt t="122770" x="2228850" y="6616700"/>
          <p14:tracePt t="122775" x="2228850" y="6623050"/>
          <p14:tracePt t="122825" x="2228850" y="6629400"/>
          <p14:tracePt t="122839" x="2228850" y="6635750"/>
          <p14:tracePt t="122854" x="2222500" y="6642100"/>
          <p14:tracePt t="122867" x="2222500" y="6648450"/>
          <p14:tracePt t="122886" x="2216150" y="6648450"/>
          <p14:tracePt t="122886" x="2203450" y="6661150"/>
          <p14:tracePt t="122905" x="2203450" y="6667500"/>
          <p14:tracePt t="122920" x="2190750" y="6680200"/>
          <p14:tracePt t="122921" x="2178050" y="6692900"/>
          <p14:tracePt t="122937" x="2165350" y="6711950"/>
          <p14:tracePt t="122953" x="2159000" y="6718300"/>
          <p14:tracePt t="122970" x="2152650" y="6731000"/>
          <p14:tracePt t="122987" x="2146300" y="6750050"/>
          <p14:tracePt t="123004" x="2139950" y="6756400"/>
          <p14:tracePt t="123020" x="2139950" y="6762750"/>
          <p14:tracePt t="123065" x="2152650" y="6737350"/>
          <p14:tracePt t="123068" x="2165350" y="6692900"/>
          <p14:tracePt t="123070" x="2171700" y="6673850"/>
          <p14:tracePt t="123087" x="2178050" y="6654800"/>
          <p14:tracePt t="123092" x="2190750" y="6635750"/>
          <p14:tracePt t="131319" x="285750" y="5924550"/>
          <p14:tracePt t="131352" x="279400" y="5930900"/>
          <p14:tracePt t="131368" x="279400" y="5937250"/>
          <p14:tracePt t="131378" x="279400" y="5943600"/>
          <p14:tracePt t="131386" x="273050" y="5962650"/>
          <p14:tracePt t="131403" x="273050" y="5975350"/>
          <p14:tracePt t="131420" x="266700" y="6032500"/>
          <p14:tracePt t="131436" x="260350" y="6096000"/>
          <p14:tracePt t="131453" x="254000" y="6159500"/>
          <p14:tracePt t="131470" x="247650" y="6229350"/>
          <p14:tracePt t="131486" x="254000" y="6318250"/>
          <p14:tracePt t="131503" x="273050" y="6432550"/>
          <p14:tracePt t="131504" x="342900" y="653415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482600"/>
            <a:ext cx="109728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Annotating a Parse Tree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936749" y="1933574"/>
            <a:ext cx="611187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procedure </a:t>
            </a:r>
            <a:r>
              <a:rPr lang="en-US" sz="2400" i="1" dirty="0"/>
              <a:t>visit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 : </a:t>
            </a:r>
            <a:r>
              <a:rPr lang="en-US" sz="2400" i="1" dirty="0"/>
              <a:t>node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b="1" dirty="0"/>
              <a:t>begin</a:t>
            </a:r>
            <a:br>
              <a:rPr lang="en-US" sz="2400" b="1" dirty="0"/>
            </a:br>
            <a:r>
              <a:rPr lang="en-US" sz="2400" b="1" dirty="0"/>
              <a:t>    for</a:t>
            </a:r>
            <a:r>
              <a:rPr lang="en-US" sz="2400" dirty="0"/>
              <a:t> each child </a:t>
            </a:r>
            <a:r>
              <a:rPr lang="en-US" sz="2400" i="1" dirty="0"/>
              <a:t>m</a:t>
            </a:r>
            <a:r>
              <a:rPr lang="en-US" sz="2400" dirty="0"/>
              <a:t> of </a:t>
            </a:r>
            <a:r>
              <a:rPr lang="en-US" sz="2400" i="1" dirty="0"/>
              <a:t>n</a:t>
            </a:r>
            <a:r>
              <a:rPr lang="en-US" sz="2400" dirty="0"/>
              <a:t>, from left </a:t>
            </a:r>
            <a:r>
              <a:rPr lang="en-US" sz="2400" b="1" dirty="0"/>
              <a:t>do</a:t>
            </a:r>
            <a:r>
              <a:rPr lang="en-US" sz="2400" dirty="0"/>
              <a:t> </a:t>
            </a:r>
            <a:r>
              <a:rPr lang="en-US" sz="2400" i="1" dirty="0"/>
              <a:t>visit</a:t>
            </a:r>
            <a:r>
              <a:rPr lang="en-US" sz="2400" dirty="0"/>
              <a:t>(</a:t>
            </a:r>
            <a:r>
              <a:rPr lang="en-US" sz="2400" i="1" dirty="0"/>
              <a:t>m</a:t>
            </a:r>
            <a:r>
              <a:rPr lang="en-US" sz="2400" dirty="0"/>
              <a:t>);</a:t>
            </a:r>
            <a:br>
              <a:rPr lang="en-US" sz="2400" dirty="0"/>
            </a:br>
            <a:r>
              <a:rPr lang="en-US" sz="2400" dirty="0"/>
              <a:t>    evaluate semantic rules at node </a:t>
            </a:r>
            <a:r>
              <a:rPr lang="en-US" sz="2400" i="1" dirty="0"/>
              <a:t>n</a:t>
            </a:r>
            <a:br>
              <a:rPr lang="en-US" sz="2400" i="1" dirty="0"/>
            </a:br>
            <a:r>
              <a:rPr lang="en-US" sz="2400" b="1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436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13"/>
    </mc:Choice>
    <mc:Fallback xmlns="">
      <p:transition spd="slow" advTm="52913"/>
    </mc:Fallback>
  </mc:AlternateContent>
  <p:extLst>
    <p:ext uri="{3A86A75C-4F4B-4683-9AE1-C65F6400EC91}">
      <p14:laserTraceLst xmlns:p14="http://schemas.microsoft.com/office/powerpoint/2010/main">
        <p14:tracePtLst>
          <p14:tracePt t="3527" x="5486400" y="2622550"/>
          <p14:tracePt t="3650" x="5397500" y="2228850"/>
          <p14:tracePt t="3752" x="5727700" y="2476500"/>
          <p14:tracePt t="3812" x="5975350" y="2705100"/>
          <p14:tracePt t="4098" x="6038850" y="4146550"/>
          <p14:tracePt t="4116" x="6032500" y="4146550"/>
          <p14:tracePt t="4126" x="6032500" y="4140200"/>
          <p14:tracePt t="4136" x="6032500" y="4133850"/>
          <p14:tracePt t="4145" x="6032500" y="4127500"/>
          <p14:tracePt t="4160" x="6032500" y="4102100"/>
          <p14:tracePt t="4182" x="6032500" y="4076700"/>
          <p14:tracePt t="4198" x="6032500" y="4064000"/>
          <p14:tracePt t="4211" x="6032500" y="4051300"/>
          <p14:tracePt t="4227" x="6032500" y="4044950"/>
          <p14:tracePt t="4244" x="6032500" y="4038600"/>
          <p14:tracePt t="4264" x="6032500" y="4044950"/>
          <p14:tracePt t="4279" x="6026150" y="4070350"/>
          <p14:tracePt t="4294" x="6019800" y="4114800"/>
          <p14:tracePt t="4315" x="6013450" y="4140200"/>
          <p14:tracePt t="4327" x="6013450" y="4159250"/>
          <p14:tracePt t="4344" x="6013450" y="4165600"/>
          <p14:tracePt t="4360" x="6013450" y="4178300"/>
          <p14:tracePt t="4377" x="6013450" y="4184650"/>
          <p14:tracePt t="4410" x="6013450" y="4191000"/>
          <p14:tracePt t="4438" x="6019800" y="4191000"/>
          <p14:tracePt t="4524" x="6026150" y="4191000"/>
          <p14:tracePt t="5136" x="6229350" y="3797300"/>
          <p14:tracePt t="5219" x="6235700" y="3797300"/>
          <p14:tracePt t="5302" x="6235700" y="3803650"/>
          <p14:tracePt t="5304" x="6229350" y="3803650"/>
          <p14:tracePt t="5335" x="6229350" y="3810000"/>
          <p14:tracePt t="5360" x="6229350" y="3816350"/>
          <p14:tracePt t="5391" x="6229350" y="3822700"/>
          <p14:tracePt t="5415" x="6229350" y="3829050"/>
          <p14:tracePt t="5453" x="6223000" y="3829050"/>
          <p14:tracePt t="5479" x="6223000" y="3822700"/>
          <p14:tracePt t="5493" x="6216650" y="3822700"/>
          <p14:tracePt t="5501" x="6216650" y="3816350"/>
          <p14:tracePt t="5524" x="6210300" y="3816350"/>
          <p14:tracePt t="5538" x="6210300" y="3810000"/>
          <p14:tracePt t="5619" x="6210300" y="3835400"/>
          <p14:tracePt t="5627" x="6210300" y="3841750"/>
          <p14:tracePt t="5643" x="6210300" y="3848100"/>
          <p14:tracePt t="5660" x="6210300" y="3854450"/>
          <p14:tracePt t="5678" x="6210300" y="3860800"/>
          <p14:tracePt t="5688" x="6203950" y="3860800"/>
          <p14:tracePt t="5728" x="6197600" y="3860800"/>
          <p14:tracePt t="5756" x="6191250" y="3848100"/>
          <p14:tracePt t="5760" x="6191250" y="3841750"/>
          <p14:tracePt t="5777" x="6191250" y="3829050"/>
          <p14:tracePt t="8267" x="6045200" y="3841750"/>
          <p14:tracePt t="8275" x="6045200" y="3848100"/>
          <p14:tracePt t="8287" x="6045200" y="3854450"/>
          <p14:tracePt t="8294" x="6045200" y="3860800"/>
          <p14:tracePt t="8311" x="6045200" y="3924300"/>
          <p14:tracePt t="8327" x="6051550" y="3962400"/>
          <p14:tracePt t="8344" x="6051550" y="4000500"/>
          <p14:tracePt t="8362" x="6057900" y="4032250"/>
          <p14:tracePt t="8377" x="6057900" y="4057650"/>
          <p14:tracePt t="8396" x="6057900" y="4076700"/>
          <p14:tracePt t="8412" x="6057900" y="4102100"/>
          <p14:tracePt t="8427" x="6057900" y="4121150"/>
          <p14:tracePt t="8443" x="6051550" y="4152900"/>
          <p14:tracePt t="8461" x="6051550" y="4197350"/>
          <p14:tracePt t="8477" x="6045200" y="4229100"/>
          <p14:tracePt t="8494" x="6038850" y="4273550"/>
          <p14:tracePt t="8514" x="6032500" y="4305300"/>
          <p14:tracePt t="8526" x="6026150" y="4324350"/>
          <p14:tracePt t="8544" x="6019800" y="4337050"/>
          <p14:tracePt t="8562" x="6019800" y="4349750"/>
          <p14:tracePt t="8577" x="6013450" y="4356100"/>
          <p14:tracePt t="8623" x="6019800" y="4356100"/>
          <p14:tracePt t="8650" x="6019800" y="4349750"/>
          <p14:tracePt t="8658" x="6026150" y="4349750"/>
          <p14:tracePt t="8666" x="6026150" y="4343400"/>
          <p14:tracePt t="8677" x="6032500" y="4337050"/>
          <p14:tracePt t="8693" x="6032500" y="4330700"/>
          <p14:tracePt t="9241" x="6115050" y="4375150"/>
          <p14:tracePt t="9260" x="6115050" y="4381500"/>
          <p14:tracePt t="9273" x="6115050" y="4425950"/>
          <p14:tracePt t="9277" x="6115050" y="4445000"/>
          <p14:tracePt t="9296" x="6115050" y="4502150"/>
          <p14:tracePt t="9311" x="6121400" y="4533900"/>
          <p14:tracePt t="9329" x="6115050" y="4552950"/>
          <p14:tracePt t="9343" x="6115050" y="4565650"/>
          <p14:tracePt t="9361" x="6115050" y="4572000"/>
          <p14:tracePt t="9380" x="6108700" y="4584700"/>
          <p14:tracePt t="9413" x="6108700" y="4591050"/>
          <p14:tracePt t="9427" x="6102350" y="4591050"/>
          <p14:tracePt t="9461" x="6096000" y="4591050"/>
          <p14:tracePt t="9477" x="6096000" y="4584700"/>
          <p14:tracePt t="9494" x="6096000" y="4572000"/>
          <p14:tracePt t="9512" x="6089650" y="4559300"/>
          <p14:tracePt t="9527" x="6089650" y="4540250"/>
          <p14:tracePt t="9545" x="6089650" y="4533900"/>
          <p14:tracePt t="9560" x="6089650" y="4514850"/>
          <p14:tracePt t="9577" x="6089650" y="4508500"/>
          <p14:tracePt t="9594" x="6089650" y="4502150"/>
          <p14:tracePt t="9611" x="6083300" y="4495800"/>
          <p14:tracePt t="9653" x="6083300" y="4489450"/>
          <p14:tracePt t="9677" x="6083300" y="4483100"/>
          <p14:tracePt t="9697" x="6083300" y="4476750"/>
          <p14:tracePt t="9708" x="6076950" y="4470400"/>
          <p14:tracePt t="9727" x="6076950" y="4457700"/>
          <p14:tracePt t="9743" x="6076950" y="4451350"/>
          <p14:tracePt t="9761" x="6076950" y="4438650"/>
          <p14:tracePt t="9777" x="6070600" y="4425950"/>
          <p14:tracePt t="9794" x="6070600" y="4406900"/>
          <p14:tracePt t="9812" x="6070600" y="4387850"/>
          <p14:tracePt t="9827" x="6064250" y="4375150"/>
          <p14:tracePt t="9843" x="6064250" y="4356100"/>
          <p14:tracePt t="9862" x="6064250" y="4349750"/>
          <p14:tracePt t="9877" x="6064250" y="4337050"/>
          <p14:tracePt t="9893" x="6064250" y="4324350"/>
          <p14:tracePt t="9913" x="6064250" y="4318000"/>
          <p14:tracePt t="9927" x="6064250" y="4305300"/>
          <p14:tracePt t="9961" x="6064250" y="4298950"/>
          <p14:tracePt t="9977" x="6070600" y="4292600"/>
          <p14:tracePt t="10027" x="6070600" y="4286250"/>
          <p14:tracePt t="10039" x="6070600" y="4279900"/>
          <p14:tracePt t="10055" x="6076950" y="4279900"/>
          <p14:tracePt t="10066" x="6076950" y="4273550"/>
          <p14:tracePt t="10215" x="6076950" y="4279900"/>
          <p14:tracePt t="10251" x="6076950" y="4286250"/>
          <p14:tracePt t="10267" x="6070600" y="4286250"/>
          <p14:tracePt t="10307" x="6070600" y="4279900"/>
          <p14:tracePt t="10321" x="6064250" y="4279900"/>
          <p14:tracePt t="10327" x="6057900" y="4273550"/>
          <p14:tracePt t="10343" x="6038850" y="4267200"/>
          <p14:tracePt t="10360" x="5988050" y="4248150"/>
          <p14:tracePt t="10382" x="5924550" y="4216400"/>
          <p14:tracePt t="10394" x="5854700" y="4171950"/>
          <p14:tracePt t="10410" x="5816600" y="4146550"/>
          <p14:tracePt t="10453" x="5422900" y="3689350"/>
          <p14:tracePt t="10492" x="5219700" y="3314700"/>
          <p14:tracePt t="10495" x="5219700" y="3308350"/>
          <p14:tracePt t="10511" x="5213350" y="3302000"/>
          <p14:tracePt t="10527" x="5213350" y="3282950"/>
          <p14:tracePt t="10561" x="4984750" y="2762250"/>
          <p14:tracePt t="10577" x="4978400" y="2749550"/>
          <p14:tracePt t="10595" x="4953000" y="2692400"/>
          <p14:tracePt t="10611" x="4864100" y="2565400"/>
          <p14:tracePt t="10627" x="4781550" y="2451100"/>
          <p14:tracePt t="10644" x="4711700" y="2374900"/>
          <p14:tracePt t="10661" x="4610100" y="2286000"/>
          <p14:tracePt t="10677" x="4406900" y="2165350"/>
          <p14:tracePt t="10694" x="4298950" y="2127250"/>
          <p14:tracePt t="10711" x="4152900" y="2095500"/>
          <p14:tracePt t="10727" x="4032250" y="2076450"/>
          <p14:tracePt t="10744" x="3943350" y="2057400"/>
          <p14:tracePt t="10761" x="3803650" y="2025650"/>
          <p14:tracePt t="10777" x="3714750" y="2012950"/>
          <p14:tracePt t="10794" x="3606800" y="2006600"/>
          <p14:tracePt t="10812" x="3473450" y="2025650"/>
          <p14:tracePt t="10833" x="3403600" y="2051050"/>
          <p14:tracePt t="10844" x="3314700" y="2089150"/>
          <p14:tracePt t="10862" x="3213100" y="2139950"/>
          <p14:tracePt t="10877" x="3143250" y="2159000"/>
          <p14:tracePt t="10893" x="3073400" y="2171700"/>
          <p14:tracePt t="10911" x="3016250" y="2178050"/>
          <p14:tracePt t="10930" x="2959100" y="2190750"/>
          <p14:tracePt t="10948" x="2914650" y="2203450"/>
          <p14:tracePt t="10961" x="2895600" y="2216150"/>
          <p14:tracePt t="10962" x="2889250" y="2216150"/>
          <p14:tracePt t="10979" x="2882900" y="2228850"/>
          <p14:tracePt t="10993" x="2889250" y="2241550"/>
          <p14:tracePt t="11012" x="2914650" y="2254250"/>
          <p14:tracePt t="11030" x="2940050" y="2266950"/>
          <p14:tracePt t="11044" x="2990850" y="2279650"/>
          <p14:tracePt t="11062" x="3035300" y="2286000"/>
          <p14:tracePt t="11077" x="3079750" y="2286000"/>
          <p14:tracePt t="11093" x="3130550" y="2273300"/>
          <p14:tracePt t="11112" x="3194050" y="2260600"/>
          <p14:tracePt t="11127" x="3238500" y="2254250"/>
          <p14:tracePt t="11146" x="3321050" y="2235200"/>
          <p14:tracePt t="11161" x="3371850" y="2222500"/>
          <p14:tracePt t="11177" x="3448050" y="2216150"/>
          <p14:tracePt t="11193" x="3530600" y="2209800"/>
          <p14:tracePt t="11211" x="3600450" y="2203450"/>
          <p14:tracePt t="11227" x="3663950" y="2203450"/>
          <p14:tracePt t="11246" x="3733800" y="2203450"/>
          <p14:tracePt t="11263" x="3784600" y="2197100"/>
          <p14:tracePt t="11277" x="3848100" y="2184400"/>
          <p14:tracePt t="11295" x="3924300" y="2171700"/>
          <p14:tracePt t="11313" x="3987800" y="2159000"/>
          <p14:tracePt t="11327" x="4044950" y="2152650"/>
          <p14:tracePt t="11343" x="4133850" y="2146300"/>
          <p14:tracePt t="11361" x="4184650" y="2146300"/>
          <p14:tracePt t="11378" x="4267200" y="2139950"/>
          <p14:tracePt t="11393" x="4337050" y="2133600"/>
          <p14:tracePt t="11410" x="4400550" y="2133600"/>
          <p14:tracePt t="11427" x="4451350" y="2133600"/>
          <p14:tracePt t="11443" x="4533900" y="2127250"/>
          <p14:tracePt t="11460" x="4597400" y="2120900"/>
          <p14:tracePt t="11477" x="4660900" y="2114550"/>
          <p14:tracePt t="11494" x="4718050" y="2101850"/>
          <p14:tracePt t="11510" x="4768850" y="2095500"/>
          <p14:tracePt t="11527" x="4819650" y="2089150"/>
          <p14:tracePt t="11543" x="4870450" y="2082800"/>
          <p14:tracePt t="11560" x="4908550" y="2076450"/>
          <p14:tracePt t="11581" x="4946650" y="2076450"/>
          <p14:tracePt t="11593" x="4978400" y="2082800"/>
          <p14:tracePt t="11612" x="4991100" y="2089150"/>
          <p14:tracePt t="11627" x="5010150" y="2095500"/>
          <p14:tracePt t="11643" x="5022850" y="2108200"/>
          <p14:tracePt t="11660" x="5022850" y="2120900"/>
          <p14:tracePt t="11677" x="5022850" y="2127250"/>
          <p14:tracePt t="11693" x="5010150" y="2133600"/>
          <p14:tracePt t="11710" x="5010150" y="2139950"/>
          <p14:tracePt t="11728" x="5003800" y="2146300"/>
          <p14:tracePt t="11746" x="4997450" y="2146300"/>
          <p14:tracePt t="11760" x="4991100" y="2146300"/>
          <p14:tracePt t="11777" x="4984750" y="2146300"/>
          <p14:tracePt t="11793" x="4978400" y="2146300"/>
          <p14:tracePt t="11810" x="4972050" y="2139950"/>
          <p14:tracePt t="11827" x="4959350" y="2139950"/>
          <p14:tracePt t="11844" x="4946650" y="2139950"/>
          <p14:tracePt t="11860" x="4927600" y="2139950"/>
          <p14:tracePt t="11877" x="4895850" y="2146300"/>
          <p14:tracePt t="11894" x="4857750" y="2159000"/>
          <p14:tracePt t="11910" x="4806950" y="2159000"/>
          <p14:tracePt t="11927" x="4724400" y="2165350"/>
          <p14:tracePt t="11944" x="4622800" y="2165350"/>
          <p14:tracePt t="11960" x="4508500" y="2165350"/>
          <p14:tracePt t="11977" x="4387850" y="2159000"/>
          <p14:tracePt t="11993" x="4273550" y="2159000"/>
          <p14:tracePt t="12010" x="4152900" y="2152650"/>
          <p14:tracePt t="12027" x="4038600" y="2152650"/>
          <p14:tracePt t="12046" x="3924300" y="2152650"/>
          <p14:tracePt t="12060" x="3822700" y="2146300"/>
          <p14:tracePt t="12077" x="3740150" y="2146300"/>
          <p14:tracePt t="12096" x="3670300" y="2152650"/>
          <p14:tracePt t="12110" x="3613150" y="2171700"/>
          <p14:tracePt t="12127" x="3556000" y="2184400"/>
          <p14:tracePt t="12144" x="3505200" y="2190750"/>
          <p14:tracePt t="12160" x="3479800" y="2197100"/>
          <p14:tracePt t="12177" x="3460750" y="2197100"/>
          <p14:tracePt t="12196" x="3409950" y="2203450"/>
          <p14:tracePt t="12211" x="3390900" y="2203450"/>
          <p14:tracePt t="12227" x="3378200" y="2203450"/>
          <p14:tracePt t="12260" x="3384550" y="2197100"/>
          <p14:tracePt t="12278" x="3397250" y="2197100"/>
          <p14:tracePt t="12294" x="3416300" y="2197100"/>
          <p14:tracePt t="12310" x="3435350" y="2197100"/>
          <p14:tracePt t="12328" x="3454400" y="2197100"/>
          <p14:tracePt t="12344" x="3473450" y="2197100"/>
          <p14:tracePt t="12360" x="3498850" y="2203450"/>
          <p14:tracePt t="12377" x="3524250" y="2203450"/>
          <p14:tracePt t="12394" x="3556000" y="2209800"/>
          <p14:tracePt t="12410" x="3587750" y="2216150"/>
          <p14:tracePt t="12428" x="3625850" y="2222500"/>
          <p14:tracePt t="12444" x="3663950" y="2222500"/>
          <p14:tracePt t="12460" x="3714750" y="2216150"/>
          <p14:tracePt t="12478" x="3765550" y="2209800"/>
          <p14:tracePt t="12494" x="3822700" y="2197100"/>
          <p14:tracePt t="12511" x="3892550" y="2178050"/>
          <p14:tracePt t="12527" x="3962400" y="2165350"/>
          <p14:tracePt t="12545" x="4032250" y="2146300"/>
          <p14:tracePt t="12561" x="4095750" y="2120900"/>
          <p14:tracePt t="12577" x="4133850" y="2114550"/>
          <p14:tracePt t="12594" x="4171950" y="2101850"/>
          <p14:tracePt t="12611" x="4216400" y="2082800"/>
          <p14:tracePt t="12631" x="4248150" y="2070100"/>
          <p14:tracePt t="12643" x="4260850" y="2063750"/>
          <p14:tracePt t="12663" x="4273550" y="2070100"/>
          <p14:tracePt t="12677" x="4279900" y="2076450"/>
          <p14:tracePt t="12700" x="4286250" y="2089150"/>
          <p14:tracePt t="12711" x="4292600" y="2108200"/>
          <p14:tracePt t="12728" x="4292600" y="2120900"/>
          <p14:tracePt t="12744" x="4298950" y="2133600"/>
          <p14:tracePt t="12761" x="4305300" y="2139950"/>
          <p14:tracePt t="12777" x="4311650" y="2146300"/>
          <p14:tracePt t="12802" x="4318000" y="2146300"/>
          <p14:tracePt t="12811" x="4324350" y="2139950"/>
          <p14:tracePt t="12828" x="4330700" y="2133600"/>
          <p14:tracePt t="12843" x="4349750" y="2120900"/>
          <p14:tracePt t="12861" x="4368800" y="2095500"/>
          <p14:tracePt t="12878" x="4394200" y="2070100"/>
          <p14:tracePt t="12894" x="4425950" y="2038350"/>
          <p14:tracePt t="12911" x="4470400" y="2019300"/>
          <p14:tracePt t="12927" x="4495800" y="2012950"/>
          <p14:tracePt t="12946" x="4540250" y="2012950"/>
          <p14:tracePt t="12961" x="4578350" y="2019300"/>
          <p14:tracePt t="12978" x="4610100" y="2025650"/>
          <p14:tracePt t="12994" x="4641850" y="2038350"/>
          <p14:tracePt t="13012" x="4679950" y="2057400"/>
          <p14:tracePt t="13027" x="4705350" y="2070100"/>
          <p14:tracePt t="13044" x="4730750" y="2082800"/>
          <p14:tracePt t="13065" x="4775200" y="2095500"/>
          <p14:tracePt t="13077" x="4806950" y="2108200"/>
          <p14:tracePt t="13093" x="4832350" y="2120900"/>
          <p14:tracePt t="13112" x="4870450" y="2133600"/>
          <p14:tracePt t="13130" x="4895850" y="2146300"/>
          <p14:tracePt t="13144" x="4908550" y="2152650"/>
          <p14:tracePt t="13161" x="4921250" y="2159000"/>
          <p14:tracePt t="13177" x="4933950" y="2159000"/>
          <p14:tracePt t="13193" x="4940300" y="2165350"/>
          <p14:tracePt t="13241" x="4933950" y="2165350"/>
          <p14:tracePt t="13253" x="4933950" y="2171700"/>
          <p14:tracePt t="13262" x="4927600" y="2171700"/>
          <p14:tracePt t="13295" x="4921250" y="2171700"/>
          <p14:tracePt t="13312" x="4908550" y="2171700"/>
          <p14:tracePt t="13327" x="4895850" y="2171700"/>
          <p14:tracePt t="13346" x="4870450" y="2171700"/>
          <p14:tracePt t="13364" x="4845050" y="2171700"/>
          <p14:tracePt t="13377" x="4775200" y="2184400"/>
          <p14:tracePt t="13395" x="4711700" y="2190750"/>
          <p14:tracePt t="13410" x="4597400" y="2203450"/>
          <p14:tracePt t="13427" x="4432300" y="2222500"/>
          <p14:tracePt t="13444" x="4279900" y="2235200"/>
          <p14:tracePt t="13461" x="4121150" y="2260600"/>
          <p14:tracePt t="13477" x="4006850" y="2279650"/>
          <p14:tracePt t="13494" x="3822700" y="2324100"/>
          <p14:tracePt t="13511" x="3683000" y="2355850"/>
          <p14:tracePt t="13530" x="3543300" y="2387600"/>
          <p14:tracePt t="13549" x="3371850" y="2419350"/>
          <p14:tracePt t="13564" x="3314700" y="2425700"/>
          <p14:tracePt t="13583" x="3175000" y="2451100"/>
          <p14:tracePt t="13593" x="3079750" y="2463800"/>
          <p14:tracePt t="13613" x="3009900" y="2470150"/>
          <p14:tracePt t="13627" x="2914650" y="2489200"/>
          <p14:tracePt t="13645" x="2863850" y="2501900"/>
          <p14:tracePt t="13662" x="2800350" y="2520950"/>
          <p14:tracePt t="13677" x="2743200" y="2540000"/>
          <p14:tracePt t="13694" x="2686050" y="2559050"/>
          <p14:tracePt t="13712" x="2622550" y="2584450"/>
          <p14:tracePt t="13727" x="2597150" y="2603500"/>
          <p14:tracePt t="13746" x="2565400" y="2635250"/>
          <p14:tracePt t="13762" x="2559050" y="2667000"/>
          <p14:tracePt t="13780" x="2565400" y="2692400"/>
          <p14:tracePt t="13794" x="2590800" y="2711450"/>
          <p14:tracePt t="13812" x="2622550" y="2724150"/>
          <p14:tracePt t="13827" x="2660650" y="2730500"/>
          <p14:tracePt t="13844" x="2705100" y="2730500"/>
          <p14:tracePt t="13861" x="2749550" y="2736850"/>
          <p14:tracePt t="13877" x="2781300" y="2736850"/>
          <p14:tracePt t="13894" x="2832100" y="2743200"/>
          <p14:tracePt t="13911" x="2876550" y="2755900"/>
          <p14:tracePt t="13927" x="2908300" y="2768600"/>
          <p14:tracePt t="13946" x="2965450" y="2800350"/>
          <p14:tracePt t="13966" x="3022600" y="2832100"/>
          <p14:tracePt t="13977" x="3054350" y="2851150"/>
          <p14:tracePt t="13996" x="3098800" y="2870200"/>
          <p14:tracePt t="14011" x="3130550" y="2882900"/>
          <p14:tracePt t="14028" x="3187700" y="2908300"/>
          <p14:tracePt t="14047" x="3225800" y="2921000"/>
          <p14:tracePt t="14060" x="3251200" y="2933700"/>
          <p14:tracePt t="14077" x="3270250" y="2940050"/>
          <p14:tracePt t="14094" x="3276600" y="2940050"/>
          <p14:tracePt t="14127" x="3270250" y="2946400"/>
          <p14:tracePt t="14144" x="3263900" y="2946400"/>
          <p14:tracePt t="14205" x="3270250" y="2946400"/>
          <p14:tracePt t="14214" x="3276600" y="2946400"/>
          <p14:tracePt t="14227" x="3282950" y="2946400"/>
          <p14:tracePt t="14245" x="3295650" y="2946400"/>
          <p14:tracePt t="14261" x="3321050" y="2946400"/>
          <p14:tracePt t="14277" x="3340100" y="2946400"/>
          <p14:tracePt t="14294" x="3371850" y="2946400"/>
          <p14:tracePt t="14310" x="3422650" y="2946400"/>
          <p14:tracePt t="14327" x="3498850" y="2946400"/>
          <p14:tracePt t="14343" x="3536950" y="2940050"/>
          <p14:tracePt t="14365" x="3581400" y="2940050"/>
          <p14:tracePt t="14381" x="3657600" y="2927350"/>
          <p14:tracePt t="14394" x="3708400" y="2927350"/>
          <p14:tracePt t="14411" x="3784600" y="2914650"/>
          <p14:tracePt t="14427" x="3854450" y="2908300"/>
          <p14:tracePt t="14443" x="3917950" y="2901950"/>
          <p14:tracePt t="14460" x="3981450" y="2901950"/>
          <p14:tracePt t="14477" x="4038600" y="2901950"/>
          <p14:tracePt t="14496" x="4089400" y="2895600"/>
          <p14:tracePt t="14511" x="4127500" y="2895600"/>
          <p14:tracePt t="14527" x="4159250" y="2901950"/>
          <p14:tracePt t="14548" x="4178300" y="2901950"/>
          <p14:tracePt t="14560" x="4191000" y="2908300"/>
          <p14:tracePt t="14578" x="4197350" y="2908300"/>
          <p14:tracePt t="14610" x="4191000" y="2914650"/>
          <p14:tracePt t="14628" x="4184650" y="2914650"/>
          <p14:tracePt t="14648" x="4178300" y="2914650"/>
          <p14:tracePt t="14683" x="4171950" y="2914650"/>
          <p14:tracePt t="14712" x="4171950" y="2908300"/>
          <p14:tracePt t="14785" x="4178300" y="2908300"/>
          <p14:tracePt t="14800" x="4178300" y="2914650"/>
          <p14:tracePt t="14809" x="4184650" y="2914650"/>
          <p14:tracePt t="14825" x="4191000" y="2914650"/>
          <p14:tracePt t="14841" x="4191000" y="2908300"/>
          <p14:tracePt t="14845" x="4197350" y="2908300"/>
          <p14:tracePt t="14863" x="4203700" y="2908300"/>
          <p14:tracePt t="14877" x="4216400" y="2908300"/>
          <p14:tracePt t="14894" x="4235450" y="2908300"/>
          <p14:tracePt t="14897" x="4241800" y="2901950"/>
          <p14:tracePt t="14910" x="4260850" y="2901950"/>
          <p14:tracePt t="14927" x="4292600" y="2895600"/>
          <p14:tracePt t="14945" x="4337050" y="2889250"/>
          <p14:tracePt t="14965" x="4387850" y="2882900"/>
          <p14:tracePt t="14977" x="4425950" y="2876550"/>
          <p14:tracePt t="14994" x="4495800" y="2863850"/>
          <p14:tracePt t="15010" x="4546600" y="2857500"/>
          <p14:tracePt t="15027" x="4591050" y="2857500"/>
          <p14:tracePt t="15044" x="4635500" y="2857500"/>
          <p14:tracePt t="15060" x="4667250" y="2857500"/>
          <p14:tracePt t="15077" x="4699000" y="2863850"/>
          <p14:tracePt t="15093" x="4718050" y="2876550"/>
          <p14:tracePt t="15111" x="4743450" y="2889250"/>
          <p14:tracePt t="15127" x="4756150" y="2901950"/>
          <p14:tracePt t="15146" x="4768850" y="2908300"/>
          <p14:tracePt t="15160" x="4775200" y="2914650"/>
          <p14:tracePt t="15177" x="4787900" y="2921000"/>
          <p14:tracePt t="15194" x="4800600" y="2921000"/>
          <p14:tracePt t="15211" x="4806950" y="2921000"/>
          <p14:tracePt t="15244" x="4813300" y="2921000"/>
          <p14:tracePt t="15261" x="4826000" y="2921000"/>
          <p14:tracePt t="15278" x="4826000" y="2927350"/>
          <p14:tracePt t="15294" x="4838700" y="2933700"/>
          <p14:tracePt t="15310" x="4857750" y="2940050"/>
          <p14:tracePt t="15328" x="4864100" y="2946400"/>
          <p14:tracePt t="15344" x="4883150" y="2946400"/>
          <p14:tracePt t="15362" x="4902200" y="2952750"/>
          <p14:tracePt t="15377" x="4914900" y="2952750"/>
          <p14:tracePt t="15395" x="4927600" y="2959100"/>
          <p14:tracePt t="15416" x="4940300" y="2959100"/>
          <p14:tracePt t="15427" x="4946650" y="2965450"/>
          <p14:tracePt t="15445" x="4953000" y="2965450"/>
          <p14:tracePt t="15461" x="4953000" y="2971800"/>
          <p14:tracePt t="15484" x="4946650" y="2971800"/>
          <p14:tracePt t="15519" x="4940300" y="2971800"/>
          <p14:tracePt t="15544" x="4933950" y="2971800"/>
          <p14:tracePt t="15593" x="4927600" y="2971800"/>
          <p14:tracePt t="15732" x="4933950" y="2971800"/>
          <p14:tracePt t="15777" x="4940300" y="2971800"/>
          <p14:tracePt t="15795" x="4946650" y="2971800"/>
          <p14:tracePt t="15836" x="4984750" y="2959100"/>
          <p14:tracePt t="15844" x="4991100" y="2959100"/>
          <p14:tracePt t="15864" x="5041900" y="2940050"/>
          <p14:tracePt t="15877" x="5099050" y="2921000"/>
          <p14:tracePt t="15896" x="5143500" y="2901950"/>
          <p14:tracePt t="15914" x="5213350" y="2876550"/>
          <p14:tracePt t="15927" x="5308600" y="2844800"/>
          <p14:tracePt t="15946" x="5372100" y="2825750"/>
          <p14:tracePt t="15961" x="5454650" y="2813050"/>
          <p14:tracePt t="15983" x="5518150" y="2806700"/>
          <p14:tracePt t="15996" x="5575300" y="2800350"/>
          <p14:tracePt t="16011" x="5619750" y="2806700"/>
          <p14:tracePt t="16030" x="5664200" y="2819400"/>
          <p14:tracePt t="16044" x="5695950" y="2832100"/>
          <p14:tracePt t="16062" x="5727700" y="2844800"/>
          <p14:tracePt t="16077" x="5746750" y="2857500"/>
          <p14:tracePt t="16094" x="5772150" y="2876550"/>
          <p14:tracePt t="16111" x="5791200" y="2889250"/>
          <p14:tracePt t="16127" x="5822950" y="2901950"/>
          <p14:tracePt t="16145" x="5842000" y="2914650"/>
          <p14:tracePt t="16162" x="5886450" y="2927350"/>
          <p14:tracePt t="16177" x="5918200" y="2933700"/>
          <p14:tracePt t="16197" x="5975350" y="2940050"/>
          <p14:tracePt t="16210" x="6026150" y="2933700"/>
          <p14:tracePt t="16227" x="6076950" y="2927350"/>
          <p14:tracePt t="16244" x="6140450" y="2914650"/>
          <p14:tracePt t="16263" x="6191250" y="2908300"/>
          <p14:tracePt t="16280" x="6261100" y="2889250"/>
          <p14:tracePt t="16294" x="6350000" y="2876550"/>
          <p14:tracePt t="16311" x="6426200" y="2863850"/>
          <p14:tracePt t="16327" x="6502400" y="2863850"/>
          <p14:tracePt t="16344" x="6578600" y="2863850"/>
          <p14:tracePt t="16364" x="6635750" y="2863850"/>
          <p14:tracePt t="16386" x="6743700" y="2863850"/>
          <p14:tracePt t="16393" x="6800850" y="2870200"/>
          <p14:tracePt t="16410" x="6870700" y="2870200"/>
          <p14:tracePt t="16430" x="6940550" y="2870200"/>
          <p14:tracePt t="16443" x="7004050" y="2870200"/>
          <p14:tracePt t="16460" x="7061200" y="2870200"/>
          <p14:tracePt t="16479" x="7112000" y="2870200"/>
          <p14:tracePt t="16494" x="7156450" y="2876550"/>
          <p14:tracePt t="16510" x="7188200" y="2882900"/>
          <p14:tracePt t="16530" x="7213600" y="2882900"/>
          <p14:tracePt t="16544" x="7226300" y="2889250"/>
          <p14:tracePt t="16560" x="7232650" y="2895600"/>
          <p14:tracePt t="16577" x="7232650" y="2901950"/>
          <p14:tracePt t="16593" x="7232650" y="2908300"/>
          <p14:tracePt t="16627" x="7232650" y="2914650"/>
          <p14:tracePt t="16697" x="7239000" y="2914650"/>
          <p14:tracePt t="16738" x="7239000" y="2921000"/>
          <p14:tracePt t="16771" x="7239000" y="2927350"/>
          <p14:tracePt t="16817" x="7239000" y="2933700"/>
          <p14:tracePt t="16855" x="7239000" y="2940050"/>
          <p14:tracePt t="16859" x="7232650" y="2940050"/>
          <p14:tracePt t="16875" x="7226300" y="2940050"/>
          <p14:tracePt t="16889" x="7219950" y="2940050"/>
          <p14:tracePt t="16902" x="7213600" y="2940050"/>
          <p14:tracePt t="16912" x="7207250" y="2940050"/>
          <p14:tracePt t="16929" x="7175500" y="2927350"/>
          <p14:tracePt t="16944" x="7137400" y="2921000"/>
          <p14:tracePt t="16960" x="7061200" y="2914650"/>
          <p14:tracePt t="16978" x="6927850" y="2901950"/>
          <p14:tracePt t="16994" x="6769100" y="2895600"/>
          <p14:tracePt t="17011" x="6578600" y="2895600"/>
          <p14:tracePt t="17027" x="6362700" y="2895600"/>
          <p14:tracePt t="17044" x="6127750" y="2895600"/>
          <p14:tracePt t="17060" x="5867400" y="2901950"/>
          <p14:tracePt t="17081" x="5600700" y="2908300"/>
          <p14:tracePt t="17093" x="5334000" y="2933700"/>
          <p14:tracePt t="17110" x="5067300" y="2952750"/>
          <p14:tracePt t="17128" x="4813300" y="2965450"/>
          <p14:tracePt t="17145" x="4584700" y="2978150"/>
          <p14:tracePt t="17160" x="4381500" y="2990850"/>
          <p14:tracePt t="17177" x="4203700" y="3016250"/>
          <p14:tracePt t="17197" x="4044950" y="3041650"/>
          <p14:tracePt t="17210" x="3898900" y="3079750"/>
          <p14:tracePt t="17227" x="3765550" y="3098800"/>
          <p14:tracePt t="17244" x="3651250" y="3105150"/>
          <p14:tracePt t="17260" x="3536950" y="3117850"/>
          <p14:tracePt t="17277" x="3435350" y="3124200"/>
          <p14:tracePt t="17296" x="3340100" y="3136900"/>
          <p14:tracePt t="17312" x="3244850" y="3143250"/>
          <p14:tracePt t="17327" x="3155950" y="3149600"/>
          <p14:tracePt t="17344" x="3079750" y="3149600"/>
          <p14:tracePt t="17361" x="3003550" y="3149600"/>
          <p14:tracePt t="17377" x="2940050" y="3136900"/>
          <p14:tracePt t="17394" x="2876550" y="3124200"/>
          <p14:tracePt t="17410" x="2819400" y="3111500"/>
          <p14:tracePt t="17427" x="2774950" y="3105150"/>
          <p14:tracePt t="17445" x="2736850" y="3098800"/>
          <p14:tracePt t="17460" x="2711450" y="3098800"/>
          <p14:tracePt t="17477" x="2698750" y="3105150"/>
          <p14:tracePt t="17495" x="2692400" y="3111500"/>
          <p14:tracePt t="17511" x="2692400" y="3124200"/>
          <p14:tracePt t="17528" x="2705100" y="3130550"/>
          <p14:tracePt t="17545" x="2736850" y="3130550"/>
          <p14:tracePt t="17560" x="2755900" y="3130550"/>
          <p14:tracePt t="17577" x="2781300" y="3130550"/>
          <p14:tracePt t="17596" x="2819400" y="3130550"/>
          <p14:tracePt t="17610" x="2838450" y="3130550"/>
          <p14:tracePt t="17627" x="2870200" y="3136900"/>
          <p14:tracePt t="17644" x="2908300" y="3149600"/>
          <p14:tracePt t="17660" x="2952750" y="3162300"/>
          <p14:tracePt t="17678" x="2997200" y="3175000"/>
          <p14:tracePt t="17695" x="3054350" y="3181350"/>
          <p14:tracePt t="17711" x="3092450" y="3194050"/>
          <p14:tracePt t="17728" x="3124200" y="3194050"/>
          <p14:tracePt t="17745" x="3194050" y="3213100"/>
          <p14:tracePt t="17764" x="3263900" y="3225800"/>
          <p14:tracePt t="17777" x="3295650" y="3232150"/>
          <p14:tracePt t="17796" x="3346450" y="3232150"/>
          <p14:tracePt t="17811" x="3390900" y="3238500"/>
          <p14:tracePt t="17827" x="3422650" y="3238500"/>
          <p14:tracePt t="17844" x="3454400" y="3238500"/>
          <p14:tracePt t="17862" x="3492500" y="3244850"/>
          <p14:tracePt t="17877" x="3505200" y="3251200"/>
          <p14:tracePt t="17894" x="3511550" y="3257550"/>
          <p14:tracePt t="17910" x="3511550" y="3263900"/>
          <p14:tracePt t="17928" x="3511550" y="3276600"/>
          <p14:tracePt t="17943" x="3511550" y="3289300"/>
          <p14:tracePt t="17961" x="3511550" y="3302000"/>
          <p14:tracePt t="17977" x="3505200" y="3308350"/>
          <p14:tracePt t="18013" x="3505200" y="3314700"/>
          <p14:tracePt t="18045" x="3498850" y="3314700"/>
          <p14:tracePt t="18064" x="3492500" y="3314700"/>
          <p14:tracePt t="18093" x="3486150" y="3314700"/>
          <p14:tracePt t="18111" x="3479800" y="3314700"/>
          <p14:tracePt t="18186" x="3479800" y="3308350"/>
          <p14:tracePt t="18207" x="3479800" y="3302000"/>
          <p14:tracePt t="18211" x="3486150" y="3302000"/>
          <p14:tracePt t="18249" x="3492500" y="3302000"/>
          <p14:tracePt t="18277" x="3498850" y="3302000"/>
          <p14:tracePt t="18304" x="3505200" y="3302000"/>
          <p14:tracePt t="18306" x="3505200" y="3308350"/>
          <p14:tracePt t="18328" x="3511550" y="3308350"/>
          <p14:tracePt t="18356" x="3517900" y="3308350"/>
          <p14:tracePt t="18373" x="3517900" y="3314700"/>
          <p14:tracePt t="18386" x="3524250" y="3314700"/>
          <p14:tracePt t="18400" x="3524250" y="3321050"/>
          <p14:tracePt t="18420" x="3524250" y="3327400"/>
          <p14:tracePt t="18423" x="3530600" y="3327400"/>
          <p14:tracePt t="18433" x="3530600" y="3333750"/>
          <p14:tracePt t="18465" x="3530600" y="3340100"/>
          <p14:tracePt t="18495" x="3530600" y="3333750"/>
          <p14:tracePt t="18517" x="3524250" y="3333750"/>
          <p14:tracePt t="18527" x="3517900" y="3333750"/>
          <p14:tracePt t="18544" x="3511550" y="3333750"/>
          <p14:tracePt t="18560" x="3498850" y="3340100"/>
          <p14:tracePt t="18577" x="3467100" y="3365500"/>
          <p14:tracePt t="18593" x="3422650" y="3390900"/>
          <p14:tracePt t="18613" x="3384550" y="3416300"/>
          <p14:tracePt t="18627" x="3327400" y="3441700"/>
          <p14:tracePt t="18644" x="3244850" y="3448050"/>
          <p14:tracePt t="18664" x="3200400" y="3454400"/>
          <p14:tracePt t="18677" x="3162300" y="3467100"/>
          <p14:tracePt t="18699" x="3143250" y="3473450"/>
          <p14:tracePt t="18710" x="3130550" y="3492500"/>
          <p14:tracePt t="18727" x="3111500" y="3505200"/>
          <p14:tracePt t="18746" x="3111500" y="3517900"/>
          <p14:tracePt t="18762" x="3130550" y="3530600"/>
          <p14:tracePt t="18783" x="3149600" y="3536950"/>
          <p14:tracePt t="18794" x="3175000" y="3543300"/>
          <p14:tracePt t="18811" x="3200400" y="3543300"/>
          <p14:tracePt t="18827" x="3238500" y="3536950"/>
          <p14:tracePt t="18844" x="3282950" y="3530600"/>
          <p14:tracePt t="18861" x="3333750" y="3530600"/>
          <p14:tracePt t="18877" x="3378200" y="3536950"/>
          <p14:tracePt t="18894" x="3467100" y="3549650"/>
          <p14:tracePt t="18911" x="3536950" y="3556000"/>
          <p14:tracePt t="18927" x="3606800" y="3568700"/>
          <p14:tracePt t="18946" x="3683000" y="3581400"/>
          <p14:tracePt t="18963" x="3759200" y="3594100"/>
          <p14:tracePt t="18977" x="3835400" y="3606800"/>
          <p14:tracePt t="18994" x="3911600" y="3613150"/>
          <p14:tracePt t="19011" x="3987800" y="3613150"/>
          <p14:tracePt t="19021" x="4025900" y="3613150"/>
          <p14:tracePt t="19027" x="4064000" y="3619500"/>
          <p14:tracePt t="19044" x="4146550" y="3619500"/>
          <p14:tracePt t="19061" x="4222750" y="3619500"/>
          <p14:tracePt t="19077" x="4305300" y="3625850"/>
          <p14:tracePt t="19094" x="4394200" y="3625850"/>
          <p14:tracePt t="19110" x="4476750" y="3632200"/>
          <p14:tracePt t="19127" x="4559300" y="3632200"/>
          <p14:tracePt t="19145" x="4622800" y="3632200"/>
          <p14:tracePt t="19160" x="4711700" y="3625850"/>
          <p14:tracePt t="19178" x="4787900" y="3625850"/>
          <p14:tracePt t="19194" x="4857750" y="3619500"/>
          <p14:tracePt t="19210" x="4921250" y="3619500"/>
          <p14:tracePt t="19227" x="4984750" y="3619500"/>
          <p14:tracePt t="19243" x="5054600" y="3619500"/>
          <p14:tracePt t="19261" x="5118100" y="3619500"/>
          <p14:tracePt t="19279" x="5175250" y="3619500"/>
          <p14:tracePt t="19294" x="5219700" y="3619500"/>
          <p14:tracePt t="19311" x="5270500" y="3619500"/>
          <p14:tracePt t="19333" x="5308600" y="3619500"/>
          <p14:tracePt t="19344" x="5346700" y="3625850"/>
          <p14:tracePt t="19362" x="5384800" y="3632200"/>
          <p14:tracePt t="19377" x="5422900" y="3638550"/>
          <p14:tracePt t="19394" x="5454650" y="3651250"/>
          <p14:tracePt t="19410" x="5492750" y="3657600"/>
          <p14:tracePt t="19427" x="5524500" y="3670300"/>
          <p14:tracePt t="19444" x="5556250" y="3676650"/>
          <p14:tracePt t="19460" x="5588000" y="3683000"/>
          <p14:tracePt t="19478" x="5619750" y="3683000"/>
          <p14:tracePt t="19494" x="5657850" y="3689350"/>
          <p14:tracePt t="19511" x="5695950" y="3689350"/>
          <p14:tracePt t="19527" x="5734050" y="3689350"/>
          <p14:tracePt t="19544" x="5772150" y="3689350"/>
          <p14:tracePt t="19561" x="5816600" y="3689350"/>
          <p14:tracePt t="19578" x="5867400" y="3689350"/>
          <p14:tracePt t="19594" x="5918200" y="3689350"/>
          <p14:tracePt t="19610" x="5975350" y="3689350"/>
          <p14:tracePt t="19627" x="6038850" y="3683000"/>
          <p14:tracePt t="19644" x="6102350" y="3683000"/>
          <p14:tracePt t="19660" x="6165850" y="3676650"/>
          <p14:tracePt t="19677" x="6223000" y="3676650"/>
          <p14:tracePt t="19698" x="6280150" y="3670300"/>
          <p14:tracePt t="19716" x="6343650" y="3670300"/>
          <p14:tracePt t="19727" x="6381750" y="3670300"/>
          <p14:tracePt t="19730" x="6388100" y="3670300"/>
          <p14:tracePt t="19745" x="6413500" y="3670300"/>
          <p14:tracePt t="19760" x="6451600" y="3670300"/>
          <p14:tracePt t="19778" x="6470650" y="3676650"/>
          <p14:tracePt t="19794" x="6489700" y="3676650"/>
          <p14:tracePt t="19811" x="6502400" y="3676650"/>
          <p14:tracePt t="19827" x="6534150" y="3683000"/>
          <p14:tracePt t="19845" x="6546850" y="3689350"/>
          <p14:tracePt t="19862" x="6553200" y="3695700"/>
          <p14:tracePt t="19895" x="6553200" y="3702050"/>
          <p14:tracePt t="20044" x="6546850" y="3702050"/>
          <p14:tracePt t="20050" x="6546850" y="3695700"/>
          <p14:tracePt t="20104" x="6546850" y="3689350"/>
          <p14:tracePt t="20148" x="6553200" y="3689350"/>
          <p14:tracePt t="20179" x="6559550" y="3689350"/>
          <p14:tracePt t="20207" x="6565900" y="3689350"/>
          <p14:tracePt t="20245" x="6572250" y="3689350"/>
          <p14:tracePt t="20271" x="6578600" y="3689350"/>
          <p14:tracePt t="20368" x="6572250" y="3689350"/>
          <p14:tracePt t="20410" x="6565900" y="3689350"/>
          <p14:tracePt t="20461" x="6565900" y="3683000"/>
          <p14:tracePt t="20625" x="6572250" y="3683000"/>
          <p14:tracePt t="20680" x="6578600" y="3676650"/>
          <p14:tracePt t="20764" x="6578600" y="3683000"/>
          <p14:tracePt t="20831" x="6572250" y="3683000"/>
          <p14:tracePt t="21003" x="6572250" y="3689350"/>
          <p14:tracePt t="21043" x="6565900" y="3689350"/>
          <p14:tracePt t="21069" x="6565900" y="3695700"/>
          <p14:tracePt t="21114" x="6565900" y="3702050"/>
          <p14:tracePt t="21139" x="6565900" y="3708400"/>
          <p14:tracePt t="21156" x="6565900" y="3714750"/>
          <p14:tracePt t="21184" x="6565900" y="3721100"/>
          <p14:tracePt t="21203" x="6559550" y="3727450"/>
          <p14:tracePt t="21219" x="6553200" y="3727450"/>
          <p14:tracePt t="21233" x="6546850" y="3727450"/>
          <p14:tracePt t="21243" x="6540500" y="3727450"/>
          <p14:tracePt t="21259" x="6534150" y="3727450"/>
          <p14:tracePt t="21269" x="6527800" y="3727450"/>
          <p14:tracePt t="21277" x="6521450" y="3727450"/>
          <p14:tracePt t="21299" x="6502400" y="3727450"/>
          <p14:tracePt t="21313" x="6464300" y="3727450"/>
          <p14:tracePt t="21328" x="6400800" y="3721100"/>
          <p14:tracePt t="21345" x="6362700" y="3714750"/>
          <p14:tracePt t="21453" x="5511800" y="2940050"/>
          <p14:tracePt t="21513" x="5238750" y="2374900"/>
          <p14:tracePt t="21539" x="5232400" y="2362200"/>
          <p14:tracePt t="21544" x="5232400" y="2349500"/>
          <p14:tracePt t="21560" x="5200650" y="2273300"/>
          <p14:tracePt t="21582" x="5149850" y="2178050"/>
          <p14:tracePt t="21596" x="5086350" y="2082800"/>
          <p14:tracePt t="21610" x="4997450" y="1974850"/>
          <p14:tracePt t="21627" x="4870450" y="1854200"/>
          <p14:tracePt t="21644" x="4775200" y="1803400"/>
          <p14:tracePt t="21661" x="4699000" y="1784350"/>
          <p14:tracePt t="21677" x="4616450" y="1771650"/>
          <p14:tracePt t="21694" x="4540250" y="1765300"/>
          <p14:tracePt t="21710" x="4476750" y="1771650"/>
          <p14:tracePt t="21727" x="4419600" y="1790700"/>
          <p14:tracePt t="21744" x="4375150" y="1816100"/>
          <p14:tracePt t="21761" x="4349750" y="1835150"/>
          <p14:tracePt t="21777" x="4330700" y="1841500"/>
          <p14:tracePt t="21795" x="4324350" y="1847850"/>
          <p14:tracePt t="21810" x="4305300" y="1847850"/>
          <p14:tracePt t="21827" x="4279900" y="1835150"/>
          <p14:tracePt t="21845" x="4241800" y="1822450"/>
          <p14:tracePt t="21861" x="4146550" y="1822450"/>
          <p14:tracePt t="21877" x="4044950" y="1854200"/>
          <p14:tracePt t="21895" x="3975100" y="1892300"/>
          <p14:tracePt t="21910" x="3892550" y="1974850"/>
          <p14:tracePt t="21928" x="3860800" y="2070100"/>
          <p14:tracePt t="21946" x="3835400" y="2178050"/>
          <p14:tracePt t="21961" x="3848100" y="2286000"/>
          <p14:tracePt t="21977" x="3924300" y="2393950"/>
          <p14:tracePt t="21994" x="4076700" y="2489200"/>
          <p14:tracePt t="22011" x="4248150" y="2552700"/>
          <p14:tracePt t="22030" x="4419600" y="2584450"/>
          <p14:tracePt t="22044" x="4552950" y="2571750"/>
          <p14:tracePt t="22060" x="4635500" y="2527300"/>
          <p14:tracePt t="22078" x="4686300" y="2444750"/>
          <p14:tracePt t="22094" x="4718050" y="2349500"/>
          <p14:tracePt t="22110" x="4718050" y="2254250"/>
          <p14:tracePt t="22127" x="4679950" y="2171700"/>
          <p14:tracePt t="22146" x="4578350" y="2101850"/>
          <p14:tracePt t="22162" x="4451350" y="2044700"/>
          <p14:tracePt t="22178" x="4324350" y="2012950"/>
          <p14:tracePt t="22194" x="4229100" y="2012950"/>
          <p14:tracePt t="22210" x="4165600" y="2063750"/>
          <p14:tracePt t="22228" x="4121150" y="2152650"/>
          <p14:tracePt t="22244" x="4114800" y="2241550"/>
          <p14:tracePt t="22261" x="4165600" y="2343150"/>
          <p14:tracePt t="22277" x="4318000" y="2476500"/>
          <p14:tracePt t="22297" x="4470400" y="2546350"/>
          <p14:tracePt t="22310" x="4616450" y="2571750"/>
          <p14:tracePt t="22328" x="4673600" y="2552700"/>
          <p14:tracePt t="22345" x="4737100" y="2495550"/>
          <p14:tracePt t="22360" x="4762500" y="2444750"/>
          <p14:tracePt t="22377" x="4768850" y="2355850"/>
          <p14:tracePt t="22395" x="4737100" y="2235200"/>
          <p14:tracePt t="22411" x="4699000" y="2165350"/>
          <p14:tracePt t="22427" x="4597400" y="2089150"/>
          <p14:tracePt t="22447" x="4470400" y="2038350"/>
          <p14:tracePt t="22461" x="4337050" y="2006600"/>
          <p14:tracePt t="22477" x="4216400" y="2006600"/>
          <p14:tracePt t="22495" x="4121150" y="2063750"/>
          <p14:tracePt t="22511" x="4089400" y="2120900"/>
          <p14:tracePt t="22527" x="4076700" y="2216150"/>
          <p14:tracePt t="22546" x="4184650" y="2393950"/>
          <p14:tracePt t="22561" x="4286250" y="2470150"/>
          <p14:tracePt t="22578" x="4432300" y="2501900"/>
          <p14:tracePt t="22596" x="4552950" y="2476500"/>
          <p14:tracePt t="22611" x="4641850" y="2419350"/>
          <p14:tracePt t="22627" x="4686300" y="2368550"/>
          <p14:tracePt t="22644" x="4730750" y="2273300"/>
          <p14:tracePt t="22660" x="4730750" y="2222500"/>
          <p14:tracePt t="22677" x="4711700" y="2159000"/>
          <p14:tracePt t="22696" x="4635500" y="2089150"/>
          <p14:tracePt t="22711" x="4546600" y="2051050"/>
          <p14:tracePt t="22727" x="4489450" y="2044700"/>
          <p14:tracePt t="22745" x="4419600" y="2063750"/>
          <p14:tracePt t="22761" x="4375150" y="2101850"/>
          <p14:tracePt t="22778" x="4330700" y="2159000"/>
          <p14:tracePt t="22795" x="4311650" y="2197100"/>
          <p14:tracePt t="22811" x="4324350" y="2247900"/>
          <p14:tracePt t="22827" x="4337050" y="2266950"/>
          <p14:tracePt t="22845" x="4362450" y="2279650"/>
          <p14:tracePt t="22860" x="4381500" y="2273300"/>
          <p14:tracePt t="22877" x="4387850" y="2266950"/>
          <p14:tracePt t="22895" x="4394200" y="2254250"/>
          <p14:tracePt t="22911" x="4400550" y="2241550"/>
          <p14:tracePt t="22945" x="4394200" y="2235200"/>
          <p14:tracePt t="22979" x="4387850" y="2235200"/>
          <p14:tracePt t="23071" x="4387850" y="2241550"/>
          <p14:tracePt t="23098" x="4387850" y="2247900"/>
          <p14:tracePt t="23117" x="4387850" y="2254250"/>
          <p14:tracePt t="23133" x="4394200" y="2254250"/>
          <p14:tracePt t="23165" x="4400550" y="2254250"/>
          <p14:tracePt t="23169" x="4400550" y="2247900"/>
          <p14:tracePt t="23197" x="4406900" y="2247900"/>
          <p14:tracePt t="23210" x="4406900" y="2241550"/>
          <p14:tracePt t="23212" x="4413250" y="2241550"/>
          <p14:tracePt t="23228" x="4419600" y="2241550"/>
          <p14:tracePt t="23261" x="4425950" y="2241550"/>
          <p14:tracePt t="23277" x="4432300" y="2247900"/>
          <p14:tracePt t="23295" x="4438650" y="2247900"/>
          <p14:tracePt t="23311" x="4445000" y="2254250"/>
          <p14:tracePt t="23365" x="4445000" y="2247900"/>
          <p14:tracePt t="23376" x="4438650" y="2241550"/>
          <p14:tracePt t="23395" x="4432300" y="2235200"/>
          <p14:tracePt t="23414" x="4425950" y="2222500"/>
          <p14:tracePt t="23427" x="4400550" y="2190750"/>
          <p14:tracePt t="23445" x="4375150" y="2165350"/>
          <p14:tracePt t="23465" x="4349750" y="2146300"/>
          <p14:tracePt t="23484" x="4330700" y="2127250"/>
          <p14:tracePt t="23494" x="4318000" y="2127250"/>
          <p14:tracePt t="23513" x="4318000" y="2133600"/>
          <p14:tracePt t="23527" x="4311650" y="2152650"/>
          <p14:tracePt t="23544" x="4311650" y="2171700"/>
          <p14:tracePt t="23566" x="4311650" y="2197100"/>
          <p14:tracePt t="23577" x="4305300" y="2235200"/>
          <p14:tracePt t="23594" x="4298950" y="2266950"/>
          <p14:tracePt t="23613" x="4292600" y="2286000"/>
          <p14:tracePt t="23628" x="4279900" y="2311400"/>
          <p14:tracePt t="23644" x="4273550" y="2317750"/>
          <p14:tracePt t="23661" x="4267200" y="2317750"/>
          <p14:tracePt t="23680" x="4267200" y="2298700"/>
          <p14:tracePt t="23691" x="4254500" y="2286000"/>
          <p14:tracePt t="23694" x="4254500" y="2279650"/>
          <p14:tracePt t="23711" x="4248150" y="2247900"/>
          <p14:tracePt t="23727" x="4241800" y="2216150"/>
          <p14:tracePt t="23744" x="4241800" y="2190750"/>
          <p14:tracePt t="23761" x="4235450" y="2178050"/>
          <p14:tracePt t="23780" x="4235450" y="2171700"/>
          <p14:tracePt t="23794" x="4235450" y="2178050"/>
          <p14:tracePt t="23813" x="4235450" y="2184400"/>
          <p14:tracePt t="23827" x="4241800" y="2209800"/>
          <p14:tracePt t="23844" x="4241800" y="2228850"/>
          <p14:tracePt t="23862" x="4248150" y="2254250"/>
          <p14:tracePt t="23877" x="4254500" y="2266950"/>
          <p14:tracePt t="23894" x="4260850" y="2292350"/>
          <p14:tracePt t="23911" x="4267200" y="2305050"/>
          <p14:tracePt t="23946" x="4267200" y="2311400"/>
          <p14:tracePt t="23964" x="4267200" y="2317750"/>
          <p14:tracePt t="23980" x="4260850" y="2324100"/>
          <p14:tracePt t="24010" x="4254500" y="2324100"/>
          <p14:tracePt t="24046" x="4248150" y="2324100"/>
          <p14:tracePt t="24062" x="4241800" y="2324100"/>
          <p14:tracePt t="24077" x="4235450" y="2324100"/>
          <p14:tracePt t="24094" x="4229100" y="2324100"/>
          <p14:tracePt t="24111" x="4216400" y="2324100"/>
          <p14:tracePt t="24128" x="4210050" y="2324100"/>
          <p14:tracePt t="24144" x="4197350" y="2336800"/>
          <p14:tracePt t="24161" x="4191000" y="2343150"/>
          <p14:tracePt t="24182" x="4184650" y="2355850"/>
          <p14:tracePt t="24194" x="4178300" y="2374900"/>
          <p14:tracePt t="24211" x="4171950" y="2406650"/>
          <p14:tracePt t="24231" x="4165600" y="2444750"/>
          <p14:tracePt t="24244" x="4159250" y="2489200"/>
          <p14:tracePt t="24261" x="4146550" y="2540000"/>
          <p14:tracePt t="24277" x="4140200" y="2578100"/>
          <p14:tracePt t="24294" x="4133850" y="2635250"/>
          <p14:tracePt t="24310" x="4121150" y="2667000"/>
          <p14:tracePt t="24327" x="4114800" y="2679700"/>
          <p14:tracePt t="24344" x="4114800" y="2673350"/>
          <p14:tracePt t="24360" x="4114800" y="2654300"/>
          <p14:tracePt t="24377" x="4114800" y="2622550"/>
          <p14:tracePt t="24394" x="4114800" y="2584450"/>
          <p14:tracePt t="24412" x="4127500" y="2533650"/>
          <p14:tracePt t="24427" x="4133850" y="2482850"/>
          <p14:tracePt t="24444" x="4140200" y="2438400"/>
          <p14:tracePt t="24460" x="4146550" y="2400300"/>
          <p14:tracePt t="24477" x="4152900" y="2368550"/>
          <p14:tracePt t="24494" x="4171950" y="2336800"/>
          <p14:tracePt t="24510" x="4184650" y="2317750"/>
          <p14:tracePt t="24527" x="4191000" y="2305050"/>
          <p14:tracePt t="24561" x="4191000" y="2298700"/>
          <p14:tracePt t="24594" x="4191000" y="2292350"/>
          <p14:tracePt t="24615" x="4197350" y="2286000"/>
          <p14:tracePt t="24627" x="4197350" y="2279650"/>
          <p14:tracePt t="24644" x="4197350" y="2266950"/>
          <p14:tracePt t="24660" x="4203700" y="2254250"/>
          <p14:tracePt t="24677" x="4203700" y="2247900"/>
          <p14:tracePt t="24694" x="4203700" y="2241550"/>
          <p14:tracePt t="24727" x="4203700" y="2235200"/>
          <p14:tracePt t="24761" x="4203700" y="2228850"/>
          <p14:tracePt t="24783" x="4203700" y="2235200"/>
          <p14:tracePt t="24794" x="4210050" y="2241550"/>
          <p14:tracePt t="24812" x="4210050" y="2260600"/>
          <p14:tracePt t="24827" x="4216400" y="2298700"/>
          <p14:tracePt t="24846" x="4235450" y="2343150"/>
          <p14:tracePt t="24860" x="4248150" y="2381250"/>
          <p14:tracePt t="24878" x="4267200" y="2438400"/>
          <p14:tracePt t="24897" x="4292600" y="2514600"/>
          <p14:tracePt t="24912" x="4311650" y="2565400"/>
          <p14:tracePt t="24928" x="4337050" y="2635250"/>
          <p14:tracePt t="24945" x="4362450" y="2736850"/>
          <p14:tracePt t="24962" x="4375150" y="2787650"/>
          <p14:tracePt t="24978" x="4387850" y="2940050"/>
          <p14:tracePt t="24995" x="4394200" y="3124200"/>
          <p14:tracePt t="25019" x="4419600" y="3302000"/>
          <p14:tracePt t="25027" x="4445000" y="3448050"/>
          <p14:tracePt t="25045" x="4483100" y="3714750"/>
          <p14:tracePt t="25060" x="4502150" y="3873500"/>
          <p14:tracePt t="25078" x="4527550" y="4095750"/>
          <p14:tracePt t="25097" x="4546600" y="4324350"/>
          <p14:tracePt t="25110" x="4572000" y="4527550"/>
          <p14:tracePt t="25127" x="4597400" y="4699000"/>
          <p14:tracePt t="25145" x="4616450" y="4826000"/>
          <p14:tracePt t="25160" x="4622800" y="4921250"/>
          <p14:tracePt t="25178" x="4629150" y="4978400"/>
          <p14:tracePt t="25197" x="4622800" y="5010150"/>
          <p14:tracePt t="25212" x="4622800" y="5022850"/>
          <p14:tracePt t="25228" x="4616450" y="5016500"/>
          <p14:tracePt t="25245" x="4616450" y="5010150"/>
          <p14:tracePt t="25261" x="4616450" y="4997450"/>
          <p14:tracePt t="25279" x="4616450" y="4991100"/>
          <p14:tracePt t="25294" x="4616450" y="4984750"/>
          <p14:tracePt t="25315" x="4610100" y="4965700"/>
          <p14:tracePt t="25344" x="4610100" y="4972050"/>
          <p14:tracePt t="25362" x="4610100" y="4984750"/>
          <p14:tracePt t="25380" x="4610100" y="4991100"/>
          <p14:tracePt t="25395" x="4610100" y="5003800"/>
          <p14:tracePt t="25472" x="4610100" y="4997450"/>
          <p14:tracePt t="25497" x="4603750" y="4991100"/>
          <p14:tracePt t="25499" x="4603750" y="4984750"/>
          <p14:tracePt t="25511" x="4597400" y="4978400"/>
          <p14:tracePt t="25527" x="4584700" y="4959350"/>
          <p14:tracePt t="25545" x="4552950" y="4914900"/>
          <p14:tracePt t="29092" x="4203700" y="2120900"/>
          <p14:tracePt t="29110" x="4197350" y="2120900"/>
          <p14:tracePt t="29123" x="4191000" y="2120900"/>
          <p14:tracePt t="29132" x="4191000" y="2127250"/>
          <p14:tracePt t="29146" x="4184650" y="2127250"/>
          <p14:tracePt t="29164" x="4171950" y="2139950"/>
          <p14:tracePt t="29177" x="4159250" y="2171700"/>
          <p14:tracePt t="29194" x="4140200" y="2203450"/>
          <p14:tracePt t="29217" x="4121150" y="2228850"/>
          <p14:tracePt t="29227" x="4121150" y="2247900"/>
          <p14:tracePt t="29244" x="4121150" y="2266950"/>
          <p14:tracePt t="29261" x="4127500" y="2279650"/>
          <p14:tracePt t="29280" x="4133850" y="2286000"/>
          <p14:tracePt t="29298" x="4140200" y="2286000"/>
          <p14:tracePt t="29311" x="4146550" y="2286000"/>
          <p14:tracePt t="29328" x="4152900" y="2279650"/>
          <p14:tracePt t="29344" x="4159250" y="2279650"/>
          <p14:tracePt t="29364" x="4159250" y="2273300"/>
          <p14:tracePt t="29407" x="4165600" y="2273300"/>
          <p14:tracePt t="29476" x="4171950" y="2279650"/>
          <p14:tracePt t="29522" x="4171950" y="2286000"/>
          <p14:tracePt t="29553" x="4171950" y="2292350"/>
          <p14:tracePt t="29561" x="4171950" y="2298700"/>
          <p14:tracePt t="29569" x="4171950" y="2305050"/>
          <p14:tracePt t="29587" x="4171950" y="2317750"/>
          <p14:tracePt t="29594" x="4171950" y="2336800"/>
          <p14:tracePt t="29611" x="4171950" y="2381250"/>
          <p14:tracePt t="29627" x="4171950" y="2432050"/>
          <p14:tracePt t="29644" x="4165600" y="2470150"/>
          <p14:tracePt t="29661" x="4159250" y="2495550"/>
          <p14:tracePt t="29678" x="4159250" y="2501900"/>
          <p14:tracePt t="46007" x="704850" y="6413500"/>
          <p14:tracePt t="46011" x="723900" y="6375400"/>
          <p14:tracePt t="46760" x="3295650" y="1866900"/>
          <p14:tracePt t="46835" x="3340100" y="1854200"/>
          <p14:tracePt t="46866" x="3333750" y="1854200"/>
          <p14:tracePt t="46883" x="3333750" y="1860550"/>
          <p14:tracePt t="46893" x="3327400" y="1866900"/>
          <p14:tracePt t="46903" x="3327400" y="1873250"/>
          <p14:tracePt t="46911" x="3327400" y="1885950"/>
          <p14:tracePt t="46928" x="3314700" y="1924050"/>
          <p14:tracePt t="46945" x="3308350" y="1962150"/>
          <p14:tracePt t="46962" x="3295650" y="2000250"/>
          <p14:tracePt t="46978" x="3289300" y="2038350"/>
          <p14:tracePt t="46995" x="3276600" y="2063750"/>
          <p14:tracePt t="47011" x="3263900" y="2101850"/>
          <p14:tracePt t="47028" x="3251200" y="2127250"/>
          <p14:tracePt t="47045" x="3238500" y="2146300"/>
          <p14:tracePt t="47061" x="3225800" y="2159000"/>
          <p14:tracePt t="47085" x="3213100" y="2165350"/>
          <p14:tracePt t="47094" x="3206750" y="2171700"/>
          <p14:tracePt t="47111" x="3200400" y="2165350"/>
          <p14:tracePt t="47128" x="3194050" y="2146300"/>
          <p14:tracePt t="47144" x="3194050" y="2101850"/>
          <p14:tracePt t="47161" x="3206750" y="2044700"/>
          <p14:tracePt t="47178" x="3232150" y="2006600"/>
          <p14:tracePt t="49268" x="4749800" y="2927350"/>
          <p14:tracePt t="49285" x="4749800" y="2933700"/>
          <p14:tracePt t="49296" x="4756150" y="2933700"/>
          <p14:tracePt t="49301" x="4756150" y="2940050"/>
          <p14:tracePt t="49313" x="4756150" y="2946400"/>
          <p14:tracePt t="49328" x="4756150" y="2971800"/>
          <p14:tracePt t="49347" x="4762500" y="3009900"/>
          <p14:tracePt t="49364" x="4768850" y="3048000"/>
          <p14:tracePt t="49378" x="4768850" y="3092450"/>
          <p14:tracePt t="49398" x="4775200" y="3143250"/>
          <p14:tracePt t="49411" x="4781550" y="3187700"/>
          <p14:tracePt t="49430" x="4781550" y="3232150"/>
          <p14:tracePt t="49445" x="4781550" y="3282950"/>
          <p14:tracePt t="49461" x="4781550" y="3314700"/>
          <p14:tracePt t="49478" x="4781550" y="3352800"/>
          <p14:tracePt t="49495" x="4768850" y="3403600"/>
          <p14:tracePt t="49512" x="4762500" y="3429000"/>
          <p14:tracePt t="49529" x="4743450" y="3460750"/>
          <p14:tracePt t="49548" x="4718050" y="3492500"/>
          <p14:tracePt t="49563" x="4692650" y="3524250"/>
          <p14:tracePt t="49579" x="4660900" y="3556000"/>
          <p14:tracePt t="49598" x="4635500" y="3581400"/>
          <p14:tracePt t="49611" x="4603750" y="3606800"/>
          <p14:tracePt t="49629" x="4578350" y="3625850"/>
          <p14:tracePt t="49648" x="4540250" y="3651250"/>
          <p14:tracePt t="49664" x="4508500" y="3670300"/>
          <p14:tracePt t="49678" x="4483100" y="3689350"/>
          <p14:tracePt t="49698" x="4445000" y="3708400"/>
          <p14:tracePt t="49711" x="4419600" y="3721100"/>
          <p14:tracePt t="49729" x="4400550" y="3733800"/>
          <p14:tracePt t="49746" x="4375150" y="3752850"/>
          <p14:tracePt t="49761" x="4362450" y="3765550"/>
          <p14:tracePt t="49779" x="4356100" y="3771900"/>
          <p14:tracePt t="49797" x="4343400" y="3790950"/>
          <p14:tracePt t="49811" x="4343400" y="3803650"/>
          <p14:tracePt t="49830" x="4343400" y="3816350"/>
          <p14:tracePt t="49845" x="4343400" y="3822700"/>
          <p14:tracePt t="49861" x="4349750" y="3835400"/>
          <p14:tracePt t="49882" x="4356100" y="3841750"/>
          <p14:tracePt t="49894" x="4368800" y="3854450"/>
          <p14:tracePt t="49911" x="4375150" y="3860800"/>
          <p14:tracePt t="49930" x="4381500" y="3867150"/>
          <p14:tracePt t="49945" x="4387850" y="3873500"/>
          <p14:tracePt t="49979" x="4387850" y="3867150"/>
          <p14:tracePt t="49996" x="4381500" y="3848100"/>
          <p14:tracePt t="50011" x="4375150" y="3784600"/>
          <p14:tracePt t="50028" x="4368800" y="3721100"/>
          <p14:tracePt t="50045" x="4368800" y="3651250"/>
          <p14:tracePt t="50061" x="4375150" y="3575050"/>
          <p14:tracePt t="50081" x="4419600" y="3498850"/>
          <p14:tracePt t="50096" x="4470400" y="3448050"/>
          <p14:tracePt t="50111" x="4559300" y="3371850"/>
          <p14:tracePt t="50128" x="4578350" y="3365500"/>
          <p14:tracePt t="50228" x="4902200" y="3473450"/>
          <p14:tracePt t="50242" x="4902200" y="3479800"/>
          <p14:tracePt t="50255" x="4895850" y="3479800"/>
          <p14:tracePt t="50265" x="4895850" y="3486150"/>
          <p14:tracePt t="50280" x="4889500" y="3492500"/>
          <p14:tracePt t="50297" x="4864100" y="3524250"/>
          <p14:tracePt t="50311" x="4838700" y="3543300"/>
          <p14:tracePt t="50328" x="4800600" y="3562350"/>
          <p14:tracePt t="50347" x="4768850" y="3581400"/>
          <p14:tracePt t="50361" x="4737100" y="3600450"/>
          <p14:tracePt t="50379" x="4705350" y="3606800"/>
          <p14:tracePt t="50396" x="4679950" y="3625850"/>
          <p14:tracePt t="50411" x="4667250" y="3632200"/>
          <p14:tracePt t="50430" x="4648200" y="3638550"/>
          <p14:tracePt t="50444" x="4635500" y="3638550"/>
          <p14:tracePt t="50461" x="4629150" y="3644900"/>
          <p14:tracePt t="50478" x="4616450" y="3644900"/>
          <p14:tracePt t="50494" x="4610100" y="3638550"/>
          <p14:tracePt t="50528" x="4603750" y="3632200"/>
          <p14:tracePt t="50544" x="4610100" y="3625850"/>
          <p14:tracePt t="50561" x="4610100" y="3619500"/>
          <p14:tracePt t="50578" x="4622800" y="3606800"/>
          <p14:tracePt t="50597" x="4629150" y="3594100"/>
          <p14:tracePt t="50611" x="4648200" y="3581400"/>
          <p14:tracePt t="50631" x="4673600" y="3568700"/>
          <p14:tracePt t="50645" x="4705350" y="3556000"/>
          <p14:tracePt t="50661" x="4718050" y="3549650"/>
          <p14:tracePt t="50681" x="4743450" y="3543300"/>
          <p14:tracePt t="50697" x="4762500" y="3536950"/>
          <p14:tracePt t="50711" x="4781550" y="3536950"/>
          <p14:tracePt t="50728" x="4787900" y="3536950"/>
          <p14:tracePt t="50747" x="4800600" y="3536950"/>
          <p14:tracePt t="50761" x="4813300" y="3543300"/>
          <p14:tracePt t="50778" x="4819650" y="3549650"/>
          <p14:tracePt t="50799" x="4819650" y="3562350"/>
          <p14:tracePt t="50814" x="4819650" y="3568700"/>
          <p14:tracePt t="50828" x="4819650" y="3581400"/>
          <p14:tracePt t="50846" x="4813300" y="3594100"/>
          <p14:tracePt t="50861" x="4806950" y="3606800"/>
          <p14:tracePt t="50880" x="4794250" y="3619500"/>
          <p14:tracePt t="50895" x="4781550" y="3632200"/>
          <p14:tracePt t="50911" x="4775200" y="3638550"/>
          <p14:tracePt t="50928" x="4768850" y="3644900"/>
          <p14:tracePt t="50945" x="4756150" y="3651250"/>
          <p14:tracePt t="50961" x="4749800" y="3651250"/>
          <p14:tracePt t="50978" x="4743450" y="3651250"/>
          <p14:tracePt t="50996" x="4743450" y="3644900"/>
          <p14:tracePt t="51011" x="4743450" y="3638550"/>
          <p14:tracePt t="51033" x="4749800" y="3625850"/>
          <p14:tracePt t="51045" x="4756150" y="3613150"/>
          <p14:tracePt t="51061" x="4768850" y="3587750"/>
          <p14:tracePt t="51080" x="4781550" y="3575050"/>
          <p14:tracePt t="51094" x="4806950" y="3556000"/>
          <p14:tracePt t="51111" x="4832350" y="3530600"/>
          <p14:tracePt t="51129" x="4857750" y="3517900"/>
          <p14:tracePt t="51148" x="4876800" y="3505200"/>
          <p14:tracePt t="51162" x="4895850" y="3492500"/>
          <p14:tracePt t="51178" x="4914900" y="3486150"/>
          <p14:tracePt t="51194" x="4927600" y="3479800"/>
          <p14:tracePt t="51212" x="4940300" y="3473450"/>
          <p14:tracePt t="51228" x="4953000" y="3467100"/>
          <p14:tracePt t="51245" x="4959350" y="3467100"/>
          <p14:tracePt t="51262" x="4972050" y="3460750"/>
          <p14:tracePt t="51278" x="4984750" y="3460750"/>
          <p14:tracePt t="51295" x="4991100" y="3460750"/>
          <p14:tracePt t="51317" x="5003800" y="3460750"/>
          <p14:tracePt t="51328" x="5029200" y="3460750"/>
          <p14:tracePt t="51344" x="5060950" y="3460750"/>
          <p14:tracePt t="51365" x="5118100" y="3460750"/>
          <p14:tracePt t="51382" x="5200650" y="3467100"/>
          <p14:tracePt t="51394" x="5257800" y="3473450"/>
          <p14:tracePt t="51412" x="5346700" y="3486150"/>
          <p14:tracePt t="51428" x="5422900" y="3517900"/>
          <p14:tracePt t="51444" x="5486400" y="3549650"/>
          <p14:tracePt t="51462" x="5524500" y="3575050"/>
          <p14:tracePt t="51478" x="5537200" y="3600450"/>
          <p14:tracePt t="51495" x="5537200" y="3606800"/>
          <p14:tracePt t="51512" x="5480050" y="3619500"/>
          <p14:tracePt t="51528" x="5314950" y="3651250"/>
          <p14:tracePt t="51544" x="5143500" y="3689350"/>
          <p14:tracePt t="51564" x="4997450" y="3721100"/>
        </p14:tracePtLst>
      </p14:laserTraceLst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S-Attributed Definitions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syntax-directed definition that uses synthesized attributes exclusively is called an </a:t>
            </a:r>
            <a:r>
              <a:rPr lang="en-US" i="1" dirty="0"/>
              <a:t>S-attributed definition</a:t>
            </a:r>
            <a:r>
              <a:rPr lang="en-US" dirty="0"/>
              <a:t> (or </a:t>
            </a:r>
            <a:r>
              <a:rPr lang="en-US" i="1" dirty="0"/>
              <a:t>S-attributed grammar</a:t>
            </a:r>
            <a:r>
              <a:rPr lang="en-US" dirty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parse tree of an S-attributed definition can be annotated with a simple bottom-up traversal (LR parser)</a:t>
            </a:r>
          </a:p>
          <a:p>
            <a:pPr eaLnBrk="1" hangingPunct="1">
              <a:lnSpc>
                <a:spcPct val="90000"/>
              </a:lnSpc>
            </a:pPr>
            <a:r>
              <a:rPr lang="en-US" dirty="0" err="1"/>
              <a:t>Yacc</a:t>
            </a:r>
            <a:r>
              <a:rPr lang="en-US" dirty="0"/>
              <a:t> supports S-attributed definitions</a:t>
            </a:r>
          </a:p>
        </p:txBody>
      </p:sp>
    </p:spTree>
    <p:extLst>
      <p:ext uri="{BB962C8B-B14F-4D97-AF65-F5344CB8AC3E}">
        <p14:creationId xmlns:p14="http://schemas.microsoft.com/office/powerpoint/2010/main" val="360909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950"/>
    </mc:Choice>
    <mc:Fallback xmlns="">
      <p:transition spd="slow" advTm="61950"/>
    </mc:Fallback>
  </mc:AlternateContent>
  <p:extLst>
    <p:ext uri="{3A86A75C-4F4B-4683-9AE1-C65F6400EC91}">
      <p14:laserTraceLst xmlns:p14="http://schemas.microsoft.com/office/powerpoint/2010/main">
        <p14:tracePtLst>
          <p14:tracePt t="15242" x="6235700" y="2552700"/>
          <p14:tracePt t="15261" x="6242050" y="2527300"/>
          <p14:tracePt t="15273" x="6311900" y="2438400"/>
          <p14:tracePt t="15289" x="6388100" y="2355850"/>
          <p14:tracePt t="15307" x="6451600" y="2266950"/>
          <p14:tracePt t="15323" x="6515100" y="2152650"/>
          <p14:tracePt t="15340" x="6553200" y="2082800"/>
          <p14:tracePt t="15357" x="6616700" y="1987550"/>
          <p14:tracePt t="15377" x="6654800" y="1936750"/>
          <p14:tracePt t="15392" x="6692900" y="1898650"/>
          <p14:tracePt t="15407" x="6731000" y="1879600"/>
          <p14:tracePt t="15424" x="6756400" y="1879600"/>
          <p14:tracePt t="15440" x="6769100" y="1879600"/>
          <p14:tracePt t="15458" x="6794500" y="1892300"/>
          <p14:tracePt t="15474" x="6813550" y="1905000"/>
          <p14:tracePt t="15495" x="6826250" y="1924050"/>
          <p14:tracePt t="15507" x="6838950" y="1943100"/>
          <p14:tracePt t="15523" x="6851650" y="1974850"/>
          <p14:tracePt t="15540" x="6870700" y="2000250"/>
          <p14:tracePt t="15557" x="6889750" y="2025650"/>
          <p14:tracePt t="15573" x="6921500" y="2044700"/>
          <p14:tracePt t="15590" x="6959600" y="2051050"/>
          <p14:tracePt t="15609" x="6985000" y="2051050"/>
          <p14:tracePt t="15629" x="7035800" y="2044700"/>
          <p14:tracePt t="15640" x="7067550" y="2038350"/>
          <p14:tracePt t="15661" x="7131050" y="2038350"/>
          <p14:tracePt t="15674" x="7188200" y="2038350"/>
          <p14:tracePt t="15690" x="7251700" y="2038350"/>
          <p14:tracePt t="15707" x="7315200" y="2038350"/>
          <p14:tracePt t="15727" x="7397750" y="2032000"/>
          <p14:tracePt t="15739" x="7486650" y="2025650"/>
          <p14:tracePt t="15760" x="7556500" y="2019300"/>
          <p14:tracePt t="15773" x="7670800" y="2006600"/>
          <p14:tracePt t="15789" x="7772400" y="2000250"/>
          <p14:tracePt t="15808" x="7848600" y="2000250"/>
          <p14:tracePt t="15824" x="7975600" y="2000250"/>
          <p14:tracePt t="15840" x="8077200" y="2006600"/>
          <p14:tracePt t="15857" x="8159750" y="2012950"/>
          <p14:tracePt t="15876" x="8293100" y="2025650"/>
          <p14:tracePt t="15890" x="8407400" y="2025650"/>
          <p14:tracePt t="15910" x="8521700" y="2032000"/>
          <p14:tracePt t="15923" x="8604250" y="2032000"/>
          <p14:tracePt t="15939" x="8731250" y="2044700"/>
          <p14:tracePt t="15956" x="8820150" y="2051050"/>
          <p14:tracePt t="15974" x="8896350" y="2057400"/>
          <p14:tracePt t="15990" x="8959850" y="2063750"/>
          <p14:tracePt t="16012" x="9029700" y="2076450"/>
          <p14:tracePt t="16023" x="9080500" y="2089150"/>
          <p14:tracePt t="16045" x="9124950" y="2095500"/>
          <p14:tracePt t="16051" x="9156700" y="2095500"/>
          <p14:tracePt t="16056" x="9169400" y="2095500"/>
          <p14:tracePt t="16074" x="9201150" y="2101850"/>
          <p14:tracePt t="16090" x="9226550" y="2101850"/>
          <p14:tracePt t="16106" x="9271000" y="2101850"/>
          <p14:tracePt t="16127" x="9302750" y="2101850"/>
          <p14:tracePt t="16142" x="9347200" y="2101850"/>
          <p14:tracePt t="16158" x="9372600" y="2101850"/>
          <p14:tracePt t="16176" x="9398000" y="2101850"/>
          <p14:tracePt t="16189" x="9410700" y="2101850"/>
          <p14:tracePt t="16213" x="9417050" y="2101850"/>
          <p14:tracePt t="16223" x="9423400" y="2108200"/>
          <p14:tracePt t="16240" x="9442450" y="2108200"/>
          <p14:tracePt t="16261" x="9455150" y="2114550"/>
          <p14:tracePt t="16274" x="9474200" y="2120900"/>
          <p14:tracePt t="16296" x="9499600" y="2127250"/>
          <p14:tracePt t="16306" x="9544050" y="2146300"/>
          <p14:tracePt t="16324" x="9569450" y="2152650"/>
          <p14:tracePt t="16340" x="9588500" y="2159000"/>
          <p14:tracePt t="16358" x="9607550" y="2159000"/>
          <p14:tracePt t="16374" x="9626600" y="2159000"/>
          <p14:tracePt t="16389" x="9639300" y="2165350"/>
          <p14:tracePt t="16408" x="9652000" y="2165350"/>
          <p14:tracePt t="16423" x="9671050" y="2171700"/>
          <p14:tracePt t="16439" x="9683750" y="2171700"/>
          <p14:tracePt t="16459" x="9696450" y="2178050"/>
          <p14:tracePt t="16474" x="9715500" y="2178050"/>
          <p14:tracePt t="16489" x="9728200" y="2178050"/>
          <p14:tracePt t="16506" x="9740900" y="2184400"/>
          <p14:tracePt t="16524" x="9753600" y="2184400"/>
          <p14:tracePt t="16540" x="9766300" y="2184400"/>
          <p14:tracePt t="16561" x="9772650" y="2184400"/>
          <p14:tracePt t="16573" x="9785350" y="2184400"/>
          <p14:tracePt t="16591" x="9791700" y="2184400"/>
          <p14:tracePt t="16607" x="9798050" y="2190750"/>
          <p14:tracePt t="16624" x="9804400" y="2190750"/>
          <p14:tracePt t="16640" x="9810750" y="2190750"/>
          <p14:tracePt t="16656" x="9817100" y="2197100"/>
          <p14:tracePt t="16674" x="9823450" y="2197100"/>
          <p14:tracePt t="16690" x="9829800" y="2197100"/>
          <p14:tracePt t="16708" x="9836150" y="2203450"/>
          <p14:tracePt t="16724" x="9842500" y="2203450"/>
          <p14:tracePt t="16743" x="9848850" y="2203450"/>
          <p14:tracePt t="16757" x="9848850" y="2209800"/>
          <p14:tracePt t="16790" x="9848850" y="2216150"/>
          <p14:tracePt t="16823" x="9848850" y="2222500"/>
          <p14:tracePt t="16857" x="9848850" y="2228850"/>
          <p14:tracePt t="16902" x="9842500" y="2228850"/>
          <p14:tracePt t="16906" x="9842500" y="2235200"/>
          <p14:tracePt t="16989" x="9836150" y="2235200"/>
          <p14:tracePt t="17035" x="9829800" y="2235200"/>
          <p14:tracePt t="17142" x="9829800" y="2228850"/>
          <p14:tracePt t="17182" x="9829800" y="2222500"/>
          <p14:tracePt t="17244" x="9823450" y="2222500"/>
          <p14:tracePt t="17293" x="9823450" y="2216150"/>
          <p14:tracePt t="17382" x="9817100" y="2216150"/>
          <p14:tracePt t="17603" x="9817100" y="2222500"/>
          <p14:tracePt t="17627" x="9817100" y="2228850"/>
          <p14:tracePt t="17648" x="9817100" y="2235200"/>
          <p14:tracePt t="17776" x="9810750" y="2235200"/>
          <p14:tracePt t="17793" x="9810750" y="2241550"/>
          <p14:tracePt t="17900" x="9804400" y="2241550"/>
          <p14:tracePt t="17908" x="9804400" y="2247900"/>
          <p14:tracePt t="18054" x="9804400" y="2241550"/>
          <p14:tracePt t="18172" x="9798050" y="2241550"/>
          <p14:tracePt t="18250" x="9798050" y="2247900"/>
          <p14:tracePt t="18428" x="9791700" y="2247900"/>
          <p14:tracePt t="18506" x="9785350" y="2247900"/>
          <p14:tracePt t="18562" x="9785350" y="2254250"/>
          <p14:tracePt t="18652" x="9785350" y="2260600"/>
          <p14:tracePt t="18688" x="9785350" y="2266950"/>
          <p14:tracePt t="18706" x="9785350" y="2273300"/>
          <p14:tracePt t="18739" x="9785350" y="2279650"/>
          <p14:tracePt t="18766" x="9791700" y="2279650"/>
          <p14:tracePt t="18820" x="9791700" y="2286000"/>
          <p14:tracePt t="18845" x="9785350" y="2286000"/>
          <p14:tracePt t="18856" x="9785350" y="2292350"/>
          <p14:tracePt t="18874" x="9779000" y="2292350"/>
          <p14:tracePt t="18898" x="9779000" y="2298700"/>
          <p14:tracePt t="18907" x="9772650" y="2298700"/>
          <p14:tracePt t="18945" x="9766300" y="2298700"/>
          <p14:tracePt t="18956" x="9766300" y="2292350"/>
          <p14:tracePt t="18989" x="9766300" y="2286000"/>
          <p14:tracePt t="19006" x="9759950" y="2286000"/>
          <p14:tracePt t="19046" x="9759950" y="2279650"/>
          <p14:tracePt t="19056" x="9753600" y="2279650"/>
          <p14:tracePt t="19081" x="9753600" y="2273300"/>
          <p14:tracePt t="19130" x="9753600" y="2266950"/>
          <p14:tracePt t="19171" x="9747250" y="2266950"/>
          <p14:tracePt t="19429" x="9740900" y="2266950"/>
          <p14:tracePt t="19482" x="9747250" y="2273300"/>
          <p14:tracePt t="19514" x="9747250" y="2279650"/>
          <p14:tracePt t="19536" x="9747250" y="2286000"/>
          <p14:tracePt t="19560" x="9747250" y="2292350"/>
          <p14:tracePt t="19620" x="9747250" y="2286000"/>
          <p14:tracePt t="19648" x="9747250" y="2279650"/>
          <p14:tracePt t="19674" x="9747250" y="2273300"/>
          <p14:tracePt t="19696" x="9747250" y="2266950"/>
          <p14:tracePt t="19714" x="9747250" y="2260600"/>
          <p14:tracePt t="19730" x="9747250" y="2254250"/>
          <p14:tracePt t="19742" x="9747250" y="2247900"/>
          <p14:tracePt t="19754" x="9747250" y="2241550"/>
          <p14:tracePt t="19762" x="9747250" y="2235200"/>
          <p14:tracePt t="19778" x="9747250" y="2228850"/>
          <p14:tracePt t="19790" x="9747250" y="2222500"/>
          <p14:tracePt t="19809" x="9747250" y="2216150"/>
          <p14:tracePt t="19824" x="9747250" y="2203450"/>
          <p14:tracePt t="19840" x="9747250" y="2197100"/>
          <p14:tracePt t="19861" x="9740900" y="2184400"/>
          <p14:tracePt t="19873" x="9740900" y="2178050"/>
          <p14:tracePt t="19891" x="9740900" y="2171700"/>
          <p14:tracePt t="19923" x="9740900" y="2159000"/>
          <p14:tracePt t="19940" x="9740900" y="2152650"/>
          <p14:tracePt t="19961" x="9740900" y="2133600"/>
          <p14:tracePt t="19974" x="9740900" y="2114550"/>
          <p14:tracePt t="19990" x="9728200" y="2076450"/>
          <p14:tracePt t="20008" x="9709150" y="2025650"/>
          <p14:tracePt t="20023" x="9690100" y="1993900"/>
          <p14:tracePt t="20258" x="9226550" y="1574800"/>
          <p14:tracePt t="20340" x="8972550" y="1593850"/>
          <p14:tracePt t="20371" x="8959850" y="1587500"/>
          <p14:tracePt t="20390" x="8934450" y="1549400"/>
          <p14:tracePt t="20406" x="8883650" y="1485900"/>
          <p14:tracePt t="20423" x="8839200" y="1416050"/>
          <p14:tracePt t="20440" x="8788400" y="1365250"/>
          <p14:tracePt t="20458" x="8756650" y="1339850"/>
          <p14:tracePt t="20473" x="8693150" y="1320800"/>
          <p14:tracePt t="20489" x="8636000" y="1320800"/>
          <p14:tracePt t="20507" x="8585200" y="1320800"/>
          <p14:tracePt t="20523" x="8528050" y="1358900"/>
          <p14:tracePt t="20540" x="8477250" y="1422400"/>
          <p14:tracePt t="20557" x="8432800" y="1492250"/>
          <p14:tracePt t="20574" x="8382000" y="1562100"/>
          <p14:tracePt t="20591" x="8337550" y="1631950"/>
          <p14:tracePt t="20607" x="8293100" y="1701800"/>
          <p14:tracePt t="20624" x="8255000" y="1758950"/>
          <p14:tracePt t="20640" x="8216900" y="1809750"/>
          <p14:tracePt t="20657" x="8185150" y="1866900"/>
          <p14:tracePt t="20674" x="8159750" y="1924050"/>
          <p14:tracePt t="20690" x="8147050" y="1949450"/>
          <p14:tracePt t="20706" x="8140700" y="1962150"/>
          <p14:tracePt t="20723" x="8134350" y="1974850"/>
          <p14:tracePt t="20740" x="8140700" y="1981200"/>
          <p14:tracePt t="20756" x="8159750" y="1987550"/>
          <p14:tracePt t="20774" x="8210550" y="1993900"/>
          <p14:tracePt t="20790" x="8267700" y="1993900"/>
          <p14:tracePt t="20807" x="8324850" y="2000250"/>
          <p14:tracePt t="20823" x="8375650" y="2012950"/>
          <p14:tracePt t="20841" x="8426450" y="2019300"/>
          <p14:tracePt t="20856" x="8477250" y="2025650"/>
          <p14:tracePt t="20873" x="8540750" y="2032000"/>
          <p14:tracePt t="20877" x="8553450" y="2032000"/>
          <p14:tracePt t="20890" x="8597900" y="2032000"/>
          <p14:tracePt t="20906" x="8667750" y="2032000"/>
          <p14:tracePt t="20924" x="8737600" y="2038350"/>
          <p14:tracePt t="20940" x="8807450" y="2038350"/>
          <p14:tracePt t="20959" x="8896350" y="2032000"/>
          <p14:tracePt t="20973" x="8947150" y="2032000"/>
          <p14:tracePt t="20991" x="9017000" y="2025650"/>
          <p14:tracePt t="21008" x="9080500" y="2025650"/>
          <p14:tracePt t="21024" x="9124950" y="2025650"/>
          <p14:tracePt t="21040" x="9169400" y="2032000"/>
          <p14:tracePt t="21057" x="9239250" y="2038350"/>
          <p14:tracePt t="21073" x="9283700" y="2051050"/>
          <p14:tracePt t="21091" x="9340850" y="2057400"/>
          <p14:tracePt t="21108" x="9391650" y="2070100"/>
          <p14:tracePt t="21124" x="9436100" y="2076450"/>
          <p14:tracePt t="21140" x="9474200" y="2082800"/>
          <p14:tracePt t="21159" x="9518650" y="2095500"/>
          <p14:tracePt t="21173" x="9544050" y="2101850"/>
          <p14:tracePt t="21190" x="9563100" y="2114550"/>
          <p14:tracePt t="21209" x="9582150" y="2127250"/>
          <p14:tracePt t="21223" x="9588500" y="2139950"/>
          <p14:tracePt t="21240" x="9601200" y="2146300"/>
          <p14:tracePt t="21257" x="9607550" y="2159000"/>
          <p14:tracePt t="21273" x="9613900" y="2165350"/>
          <p14:tracePt t="21290" x="9620250" y="2171700"/>
          <p14:tracePt t="21310" x="9626600" y="2184400"/>
          <p14:tracePt t="21323" x="9626600" y="2190750"/>
          <p14:tracePt t="21340" x="9626600" y="2197100"/>
          <p14:tracePt t="21360" x="9626600" y="2203450"/>
          <p14:tracePt t="21375" x="9626600" y="2209800"/>
          <p14:tracePt t="21390" x="9626600" y="2216150"/>
          <p14:tracePt t="21409" x="9626600" y="2222500"/>
          <p14:tracePt t="21441" x="9626600" y="2228850"/>
          <p14:tracePt t="21523" x="9626600" y="2222500"/>
          <p14:tracePt t="21529" x="9632950" y="2222500"/>
          <p14:tracePt t="21721" x="9632950" y="2228850"/>
          <p14:tracePt t="21773" x="9639300" y="2228850"/>
          <p14:tracePt t="21954" x="9632950" y="2228850"/>
          <p14:tracePt t="22056" x="9626600" y="2228850"/>
          <p14:tracePt t="22165" x="9626600" y="2222500"/>
          <p14:tracePt t="22227" x="9620250" y="2222500"/>
          <p14:tracePt t="22264" x="9620250" y="2216150"/>
          <p14:tracePt t="22312" x="9620250" y="2222500"/>
          <p14:tracePt t="22356" x="9613900" y="2222500"/>
          <p14:tracePt t="22366" x="9613900" y="2228850"/>
          <p14:tracePt t="22641" x="9607550" y="2228850"/>
          <p14:tracePt t="22684" x="9607550" y="2235200"/>
          <p14:tracePt t="22788" x="9607550" y="2241550"/>
          <p14:tracePt t="22811" x="9613900" y="2241550"/>
          <p14:tracePt t="22866" x="9613900" y="2247900"/>
          <p14:tracePt t="22910" x="9613900" y="2254250"/>
          <p14:tracePt t="22959" x="9613900" y="2260600"/>
          <p14:tracePt t="22971" x="9620250" y="2260600"/>
          <p14:tracePt t="23022" x="9620250" y="2266950"/>
          <p14:tracePt t="23071" x="9613900" y="2266950"/>
          <p14:tracePt t="23125" x="9607550" y="2266950"/>
          <p14:tracePt t="23156" x="9601200" y="2266950"/>
          <p14:tracePt t="23176" x="9594850" y="2266950"/>
          <p14:tracePt t="23188" x="9582150" y="2266950"/>
          <p14:tracePt t="23207" x="9569450" y="2266950"/>
          <p14:tracePt t="23223" x="9537700" y="2260600"/>
          <p14:tracePt t="23241" x="9480550" y="2260600"/>
          <p14:tracePt t="23257" x="9404350" y="2247900"/>
          <p14:tracePt t="23273" x="9220200" y="2228850"/>
          <p14:tracePt t="23290" x="9029700" y="2216150"/>
          <p14:tracePt t="23311" x="8807450" y="2197100"/>
          <p14:tracePt t="23323" x="8559800" y="2190750"/>
          <p14:tracePt t="23341" x="8293100" y="2190750"/>
          <p14:tracePt t="23356" x="8032750" y="2190750"/>
          <p14:tracePt t="23373" x="7785100" y="2197100"/>
          <p14:tracePt t="23390" x="7626350" y="2209800"/>
          <p14:tracePt t="23407" x="7461250" y="2241550"/>
          <p14:tracePt t="23423" x="7270750" y="2279650"/>
          <p14:tracePt t="23440" x="7061200" y="2330450"/>
          <p14:tracePt t="23459" x="6845300" y="2387600"/>
          <p14:tracePt t="23475" x="6642100" y="2438400"/>
          <p14:tracePt t="23490" x="6451600" y="2476500"/>
          <p14:tracePt t="23510" x="6235700" y="2514600"/>
          <p14:tracePt t="23523" x="6115050" y="2533650"/>
          <p14:tracePt t="23544" x="5969000" y="2546350"/>
          <p14:tracePt t="23558" x="5791200" y="2559050"/>
          <p14:tracePt t="23574" x="5689600" y="2565400"/>
          <p14:tracePt t="23591" x="5651500" y="2565400"/>
          <p14:tracePt t="23628" x="5130800" y="2514600"/>
          <p14:tracePt t="23653" x="4876800" y="2470150"/>
          <p14:tracePt t="23668" x="4870450" y="2470150"/>
          <p14:tracePt t="23673" x="4864100" y="2470150"/>
          <p14:tracePt t="23690" x="4781550" y="2463800"/>
          <p14:tracePt t="23707" x="4673600" y="2457450"/>
          <p14:tracePt t="23723" x="4559300" y="2451100"/>
          <p14:tracePt t="23741" x="4457700" y="2444750"/>
          <p14:tracePt t="23757" x="4356100" y="2438400"/>
          <p14:tracePt t="23773" x="4267200" y="2432050"/>
          <p14:tracePt t="23791" x="4178300" y="2432050"/>
          <p14:tracePt t="23807" x="4102100" y="2425700"/>
          <p14:tracePt t="23823" x="4013200" y="2419350"/>
          <p14:tracePt t="23840" x="3905250" y="2413000"/>
          <p14:tracePt t="23856" x="3841750" y="2406650"/>
          <p14:tracePt t="23873" x="3803650" y="2393950"/>
          <p14:tracePt t="23877" x="3797300" y="2393950"/>
          <p14:tracePt t="23890" x="3784600" y="2393950"/>
          <p14:tracePt t="23907" x="3771900" y="2387600"/>
          <p14:tracePt t="23923" x="3765550" y="2387600"/>
          <p14:tracePt t="23956" x="3797300" y="2393950"/>
          <p14:tracePt t="23973" x="3867150" y="2400300"/>
          <p14:tracePt t="23991" x="3949700" y="2413000"/>
          <p14:tracePt t="24007" x="4070350" y="2425700"/>
          <p14:tracePt t="24029" x="4152900" y="2438400"/>
          <p14:tracePt t="24040" x="4260850" y="2451100"/>
          <p14:tracePt t="24058" x="4400550" y="2470150"/>
          <p14:tracePt t="24078" x="4483100" y="2476500"/>
          <p14:tracePt t="24090" x="4578350" y="2495550"/>
          <p14:tracePt t="24110" x="4667250" y="2501900"/>
          <p14:tracePt t="24123" x="4743450" y="2514600"/>
          <p14:tracePt t="24140" x="4806950" y="2514600"/>
          <p14:tracePt t="24158" x="4876800" y="2514600"/>
          <p14:tracePt t="24173" x="4914900" y="2508250"/>
          <p14:tracePt t="24192" x="4965700" y="2501900"/>
          <p14:tracePt t="24211" x="5016500" y="2489200"/>
          <p14:tracePt t="24224" x="5054600" y="2482850"/>
          <p14:tracePt t="24240" x="5099050" y="2470150"/>
          <p14:tracePt t="24257" x="5149850" y="2451100"/>
          <p14:tracePt t="24273" x="5181600" y="2444750"/>
          <p14:tracePt t="24291" x="5219700" y="2432050"/>
          <p14:tracePt t="24307" x="5257800" y="2425700"/>
          <p14:tracePt t="24324" x="5295900" y="2425700"/>
          <p14:tracePt t="24340" x="5340350" y="2425700"/>
          <p14:tracePt t="24357" x="5384800" y="2425700"/>
          <p14:tracePt t="24374" x="5422900" y="2432050"/>
          <p14:tracePt t="24390" x="5461000" y="2438400"/>
          <p14:tracePt t="24412" x="5499100" y="2444750"/>
          <p14:tracePt t="24424" x="5549900" y="2451100"/>
          <p14:tracePt t="24440" x="5600700" y="2470150"/>
          <p14:tracePt t="24459" x="5657850" y="2476500"/>
          <p14:tracePt t="24473" x="5715000" y="2482850"/>
          <p14:tracePt t="24490" x="5759450" y="2482850"/>
          <p14:tracePt t="24507" x="5829300" y="2489200"/>
          <p14:tracePt t="24524" x="5911850" y="2489200"/>
          <p14:tracePt t="24540" x="5969000" y="2482850"/>
          <p14:tracePt t="24560" x="6032500" y="2476500"/>
          <p14:tracePt t="24573" x="6108700" y="2470150"/>
          <p14:tracePt t="24590" x="6178550" y="2463800"/>
          <p14:tracePt t="24609" x="6261100" y="2457450"/>
          <p14:tracePt t="24625" x="6362700" y="2451100"/>
          <p14:tracePt t="24640" x="6426200" y="2451100"/>
          <p14:tracePt t="24658" x="6502400" y="2444750"/>
          <p14:tracePt t="24677" x="6597650" y="2438400"/>
          <p14:tracePt t="24690" x="6654800" y="2438400"/>
          <p14:tracePt t="24711" x="6756400" y="2438400"/>
          <p14:tracePt t="24724" x="6832600" y="2438400"/>
          <p14:tracePt t="24740" x="6889750" y="2444750"/>
          <p14:tracePt t="24758" x="6978650" y="2451100"/>
          <p14:tracePt t="24777" x="7054850" y="2457450"/>
          <p14:tracePt t="24790" x="7105650" y="2457450"/>
          <p14:tracePt t="24809" x="7169150" y="2470150"/>
          <p14:tracePt t="24823" x="7239000" y="2482850"/>
          <p14:tracePt t="24843" x="7315200" y="2495550"/>
          <p14:tracePt t="24857" x="7366000" y="2501900"/>
          <p14:tracePt t="24880" x="7435850" y="2514600"/>
          <p14:tracePt t="24890" x="7486650" y="2520950"/>
          <p14:tracePt t="24907" x="7518400" y="2527300"/>
          <p14:tracePt t="24929" x="7575550" y="2533650"/>
          <p14:tracePt t="24940" x="7613650" y="2540000"/>
          <p14:tracePt t="24960" x="7651750" y="2546350"/>
          <p14:tracePt t="24981" x="7677150" y="2552700"/>
          <p14:tracePt t="24990" x="7696200" y="2552700"/>
          <p14:tracePt t="25010" x="7702550" y="2559050"/>
          <p14:tracePt t="25023" x="7696200" y="2559050"/>
          <p14:tracePt t="25040" x="7670800" y="2546350"/>
          <p14:tracePt t="25058" x="7632700" y="2540000"/>
          <p14:tracePt t="25079" x="7581900" y="2540000"/>
          <p14:tracePt t="25090" x="7531100" y="2533650"/>
          <p14:tracePt t="25107" x="7499350" y="2540000"/>
          <p14:tracePt t="25127" x="7454900" y="2540000"/>
          <p14:tracePt t="25149" x="7435850" y="2546350"/>
          <p14:tracePt t="25157" x="7416800" y="2546350"/>
          <p14:tracePt t="25174" x="7391400" y="2546350"/>
          <p14:tracePt t="25190" x="7372350" y="2552700"/>
          <p14:tracePt t="25212" x="7366000" y="2559050"/>
          <p14:tracePt t="25223" x="7353300" y="2565400"/>
          <p14:tracePt t="25240" x="7346950" y="2571750"/>
          <p14:tracePt t="25257" x="7346950" y="2584450"/>
          <p14:tracePt t="25274" x="7346950" y="2597150"/>
          <p14:tracePt t="25290" x="7346950" y="2603500"/>
          <p14:tracePt t="25307" x="7346950" y="2609850"/>
          <p14:tracePt t="25329" x="7353300" y="2603500"/>
          <p14:tracePt t="25343" x="7353300" y="2590800"/>
          <p14:tracePt t="25359" x="7353300" y="2552700"/>
          <p14:tracePt t="25378" x="7346950" y="2533650"/>
          <p14:tracePt t="25390" x="7340600" y="2514600"/>
          <p14:tracePt t="25407" x="7327900" y="2495550"/>
          <p14:tracePt t="25427" x="7321550" y="2482850"/>
          <p14:tracePt t="25440" x="7315200" y="2470150"/>
          <p14:tracePt t="25463" x="7308850" y="2463800"/>
          <p14:tracePt t="25473" x="7302500" y="2463800"/>
          <p14:tracePt t="25490" x="7296150" y="2470150"/>
          <p14:tracePt t="25507" x="7283450" y="2470150"/>
          <p14:tracePt t="25529" x="7258050" y="2476500"/>
          <p14:tracePt t="25540" x="7245350" y="2476500"/>
          <p14:tracePt t="25558" x="7232650" y="2482850"/>
          <p14:tracePt t="25576" x="7219950" y="2495550"/>
          <p14:tracePt t="25590" x="7207250" y="2514600"/>
          <p14:tracePt t="25607" x="7194550" y="2546350"/>
          <p14:tracePt t="25623" x="7194550" y="2571750"/>
          <p14:tracePt t="25640" x="7194550" y="2584450"/>
          <p14:tracePt t="25657" x="7200900" y="2597150"/>
          <p14:tracePt t="25674" x="7200900" y="2603500"/>
          <p14:tracePt t="25690" x="7207250" y="2609850"/>
          <p14:tracePt t="25706" x="7207250" y="2616200"/>
          <p14:tracePt t="25725" x="7207250" y="2622550"/>
          <p14:tracePt t="25746" x="7207250" y="2628900"/>
          <p14:tracePt t="25773" x="7207250" y="2635250"/>
          <p14:tracePt t="25818" x="7207250" y="2641600"/>
          <p14:tracePt t="25900" x="7207250" y="2635250"/>
          <p14:tracePt t="25920" x="7207250" y="2628900"/>
          <p14:tracePt t="25941" x="7207250" y="2622550"/>
          <p14:tracePt t="25952" x="7207250" y="2616200"/>
          <p14:tracePt t="25956" x="7207250" y="2609850"/>
          <p14:tracePt t="25973" x="7194550" y="2597150"/>
          <p14:tracePt t="25996" x="7175500" y="2578100"/>
          <p14:tracePt t="26007" x="7156450" y="2559050"/>
          <p14:tracePt t="26028" x="7092950" y="2520950"/>
          <p14:tracePt t="26043" x="6985000" y="2457450"/>
          <p14:tracePt t="26050" x="6927850" y="2419350"/>
          <p14:tracePt t="26052" x="6896100" y="2400300"/>
          <p14:tracePt t="26057" x="6870700" y="2387600"/>
          <p14:tracePt t="26074" x="6775450" y="2343150"/>
          <p14:tracePt t="26090" x="6661150" y="2305050"/>
          <p14:tracePt t="26106" x="6508750" y="2266950"/>
          <p14:tracePt t="26123" x="6330950" y="2228850"/>
          <p14:tracePt t="26141" x="6127750" y="2197100"/>
          <p14:tracePt t="26395" x="3067050" y="2203450"/>
          <p14:tracePt t="26425" x="2819400" y="2159000"/>
          <p14:tracePt t="26440" x="2819400" y="2152650"/>
          <p14:tracePt t="26509" x="2520950" y="2006600"/>
          <p14:tracePt t="26540" x="2520950" y="2000250"/>
          <p14:tracePt t="26555" x="2527300" y="1993900"/>
          <p14:tracePt t="26562" x="2527300" y="1987550"/>
          <p14:tracePt t="26573" x="2540000" y="1981200"/>
          <p14:tracePt t="26596" x="2584450" y="1968500"/>
          <p14:tracePt t="26607" x="2641600" y="1962150"/>
          <p14:tracePt t="26628" x="2698750" y="1955800"/>
          <p14:tracePt t="26640" x="2794000" y="1949450"/>
          <p14:tracePt t="26657" x="2876550" y="1949450"/>
          <p14:tracePt t="26674" x="2959100" y="1949450"/>
          <p14:tracePt t="26690" x="3067050" y="1962150"/>
          <p14:tracePt t="26712" x="3187700" y="1974850"/>
          <p14:tracePt t="26729" x="3270250" y="1987550"/>
          <p14:tracePt t="26740" x="3346450" y="2000250"/>
          <p14:tracePt t="26757" x="3422650" y="2019300"/>
          <p14:tracePt t="26777" x="3505200" y="2051050"/>
          <p14:tracePt t="26790" x="3581400" y="2070100"/>
          <p14:tracePt t="26810" x="3657600" y="2076450"/>
          <p14:tracePt t="26824" x="3740150" y="2082800"/>
          <p14:tracePt t="26840" x="3822700" y="2082800"/>
          <p14:tracePt t="26862" x="3905250" y="2089150"/>
          <p14:tracePt t="26873" x="3975100" y="2089150"/>
          <p14:tracePt t="26890" x="4044950" y="2089150"/>
          <p14:tracePt t="26907" x="4102100" y="2101850"/>
          <p14:tracePt t="26924" x="4159250" y="2108200"/>
          <p14:tracePt t="26945" x="4203700" y="2120900"/>
          <p14:tracePt t="26957" x="4248150" y="2133600"/>
          <p14:tracePt t="26973" x="4286250" y="2139950"/>
          <p14:tracePt t="26990" x="4324350" y="2152650"/>
          <p14:tracePt t="27007" x="4356100" y="2159000"/>
          <p14:tracePt t="27024" x="4394200" y="2171700"/>
          <p14:tracePt t="27040" x="4432300" y="2184400"/>
          <p14:tracePt t="27060" x="4464050" y="2197100"/>
          <p14:tracePt t="27073" x="4508500" y="2203450"/>
          <p14:tracePt t="27090" x="4552950" y="2209800"/>
          <p14:tracePt t="27108" x="4584700" y="2216150"/>
          <p14:tracePt t="27123" x="4654550" y="2216150"/>
          <p14:tracePt t="27140" x="4711700" y="2216150"/>
          <p14:tracePt t="27161" x="4775200" y="2209800"/>
          <p14:tracePt t="27174" x="4845050" y="2197100"/>
          <p14:tracePt t="27190" x="4914900" y="2190750"/>
          <p14:tracePt t="27210" x="4984750" y="2178050"/>
          <p14:tracePt t="27224" x="5054600" y="2171700"/>
          <p14:tracePt t="27240" x="5124450" y="2165350"/>
          <p14:tracePt t="27256" x="5187950" y="2159000"/>
          <p14:tracePt t="27273" x="5245100" y="2159000"/>
          <p14:tracePt t="27290" x="5295900" y="2159000"/>
          <p14:tracePt t="27307" x="5334000" y="2159000"/>
          <p14:tracePt t="27323" x="5365750" y="2159000"/>
          <p14:tracePt t="27340" x="5384800" y="2159000"/>
          <p14:tracePt t="27356" x="5397500" y="2165350"/>
          <p14:tracePt t="27374" x="5403850" y="2165350"/>
          <p14:tracePt t="27389" x="5410200" y="2165350"/>
          <p14:tracePt t="27434" x="5416550" y="2165350"/>
          <p14:tracePt t="27464" x="5422900" y="2171700"/>
          <p14:tracePt t="27488" x="5429250" y="2171700"/>
          <p14:tracePt t="27496" x="5435600" y="2171700"/>
          <p14:tracePt t="27514" x="5441950" y="2171700"/>
          <p14:tracePt t="27532" x="5448300" y="2171700"/>
          <p14:tracePt t="27540" x="5461000" y="2178050"/>
          <p14:tracePt t="27557" x="5492750" y="2178050"/>
          <p14:tracePt t="27574" x="5530850" y="2178050"/>
          <p14:tracePt t="27590" x="5588000" y="2178050"/>
          <p14:tracePt t="27607" x="5657850" y="2171700"/>
          <p14:tracePt t="27624" x="5740400" y="2165350"/>
          <p14:tracePt t="27640" x="5829300" y="2146300"/>
          <p14:tracePt t="27657" x="5924550" y="2133600"/>
          <p14:tracePt t="27673" x="6019800" y="2114550"/>
          <p14:tracePt t="27690" x="6115050" y="2095500"/>
          <p14:tracePt t="27708" x="6203950" y="2082800"/>
          <p14:tracePt t="27725" x="6286500" y="2070100"/>
          <p14:tracePt t="27740" x="6356350" y="2063750"/>
          <p14:tracePt t="27757" x="6426200" y="2057400"/>
          <p14:tracePt t="27773" x="6483350" y="2063750"/>
          <p14:tracePt t="27790" x="6527800" y="2070100"/>
          <p14:tracePt t="27808" x="6578600" y="2082800"/>
          <p14:tracePt t="27824" x="6597650" y="2089150"/>
          <p14:tracePt t="27840" x="6610350" y="2101850"/>
          <p14:tracePt t="27859" x="6623050" y="2108200"/>
          <p14:tracePt t="27873" x="6623050" y="2120900"/>
          <p14:tracePt t="27890" x="6623050" y="2127250"/>
          <p14:tracePt t="27923" x="6623050" y="2133600"/>
          <p14:tracePt t="27940" x="6629400" y="2133600"/>
          <p14:tracePt t="27959" x="6635750" y="2139950"/>
          <p14:tracePt t="27975" x="6648450" y="2146300"/>
          <p14:tracePt t="27990" x="6673850" y="2152650"/>
          <p14:tracePt t="28010" x="6731000" y="2165350"/>
          <p14:tracePt t="28023" x="6769100" y="2165350"/>
          <p14:tracePt t="28040" x="6838950" y="2171700"/>
          <p14:tracePt t="28060" x="6927850" y="2171700"/>
          <p14:tracePt t="28073" x="7029450" y="2165350"/>
          <p14:tracePt t="28090" x="7143750" y="2159000"/>
          <p14:tracePt t="28110" x="7289800" y="2146300"/>
          <p14:tracePt t="28123" x="7372350" y="2133600"/>
          <p14:tracePt t="28143" x="7493000" y="2114550"/>
          <p14:tracePt t="28159" x="7632700" y="2095500"/>
          <p14:tracePt t="28174" x="7708900" y="2089150"/>
          <p14:tracePt t="28190" x="7797800" y="2076450"/>
          <p14:tracePt t="28208" x="7899400" y="2070100"/>
          <p14:tracePt t="28224" x="7962900" y="2070100"/>
          <p14:tracePt t="28241" x="8007350" y="2070100"/>
          <p14:tracePt t="28257" x="8070850" y="2070100"/>
          <p14:tracePt t="28273" x="8096250" y="2070100"/>
          <p14:tracePt t="28296" x="8128000" y="2070100"/>
          <p14:tracePt t="28307" x="8147050" y="2070100"/>
          <p14:tracePt t="28329" x="8172450" y="2076450"/>
          <p14:tracePt t="28340" x="8185150" y="2082800"/>
          <p14:tracePt t="28358" x="8210550" y="2095500"/>
          <p14:tracePt t="28373" x="8229600" y="2101850"/>
          <p14:tracePt t="28391" x="8267700" y="2108200"/>
          <p14:tracePt t="28410" x="8331200" y="2120900"/>
          <p14:tracePt t="28429" x="8382000" y="2127250"/>
          <p14:tracePt t="28441" x="8464550" y="2127250"/>
          <p14:tracePt t="28459" x="8553450" y="2127250"/>
          <p14:tracePt t="28473" x="8674100" y="2114550"/>
          <p14:tracePt t="28490" x="8750300" y="2108200"/>
          <p14:tracePt t="28509" x="8851900" y="2108200"/>
          <p14:tracePt t="28526" x="8966200" y="2101850"/>
          <p14:tracePt t="28540" x="9029700" y="2101850"/>
          <p14:tracePt t="28560" x="9105900" y="2101850"/>
          <p14:tracePt t="28578" x="9188450" y="2101850"/>
          <p14:tracePt t="28590" x="9245600" y="2108200"/>
          <p14:tracePt t="28610" x="9277350" y="2108200"/>
          <p14:tracePt t="28628" x="9321800" y="2108200"/>
          <p14:tracePt t="28631" x="9328150" y="2108200"/>
          <p14:tracePt t="28644" x="9347200" y="2114550"/>
          <p14:tracePt t="28657" x="9353550" y="2114550"/>
          <p14:tracePt t="28673" x="9359900" y="2114550"/>
          <p14:tracePt t="28806" x="9359900" y="2120900"/>
          <p14:tracePt t="28861" x="9359900" y="2127250"/>
          <p14:tracePt t="28889" x="9359900" y="2133600"/>
          <p14:tracePt t="28926" x="9366250" y="2133600"/>
          <p14:tracePt t="28945" x="9366250" y="2139950"/>
          <p14:tracePt t="28969" x="9366250" y="2133600"/>
          <p14:tracePt t="29002" x="9366250" y="2127250"/>
          <p14:tracePt t="29040" x="9366250" y="2120900"/>
          <p14:tracePt t="29096" x="9366250" y="2114550"/>
          <p14:tracePt t="29196" x="9366250" y="2120900"/>
          <p14:tracePt t="29220" x="9359900" y="2120900"/>
          <p14:tracePt t="29258" x="9353550" y="2120900"/>
          <p14:tracePt t="29264" x="9347200" y="2120900"/>
          <p14:tracePt t="29275" x="9340850" y="2120900"/>
          <p14:tracePt t="29290" x="9328150" y="2120900"/>
          <p14:tracePt t="29307" x="9302750" y="2114550"/>
          <p14:tracePt t="29324" x="9277350" y="2108200"/>
          <p14:tracePt t="29341" x="9213850" y="2101850"/>
          <p14:tracePt t="29357" x="9124950" y="2101850"/>
          <p14:tracePt t="29373" x="9042400" y="2101850"/>
          <p14:tracePt t="29390" x="8940800" y="2101850"/>
          <p14:tracePt t="29406" x="8839200" y="2101850"/>
          <p14:tracePt t="29425" x="8743950" y="2095500"/>
          <p14:tracePt t="29446" x="8591550" y="2089150"/>
          <p14:tracePt t="29456" x="8382000" y="2082800"/>
          <p14:tracePt t="29473" x="8204200" y="2076450"/>
          <p14:tracePt t="29491" x="8064500" y="2070100"/>
          <p14:tracePt t="29507" x="8020050" y="2070100"/>
          <p14:tracePt t="29842" x="3067050" y="2209800"/>
          <p14:tracePt t="29844" x="3060700" y="2209800"/>
          <p14:tracePt t="29858" x="3022600" y="2209800"/>
          <p14:tracePt t="29877" x="2959100" y="2216150"/>
          <p14:tracePt t="29893" x="2844800" y="2228850"/>
          <p14:tracePt t="29899" x="2794000" y="2247900"/>
          <p14:tracePt t="29907" x="2762250" y="2266950"/>
          <p14:tracePt t="29925" x="2724150" y="2311400"/>
          <p14:tracePt t="29941" x="2711450" y="2330450"/>
          <p14:tracePt t="29957" x="2717800" y="2343150"/>
          <p14:tracePt t="29978" x="2736850" y="2349500"/>
          <p14:tracePt t="29991" x="2787650" y="2362200"/>
          <p14:tracePt t="30006" x="2838450" y="2362200"/>
          <p14:tracePt t="30026" x="2882900" y="2355850"/>
          <p14:tracePt t="30041" x="2959100" y="2343150"/>
          <p14:tracePt t="30057" x="3022600" y="2343150"/>
          <p14:tracePt t="30076" x="3086100" y="2343150"/>
          <p14:tracePt t="30094" x="3155950" y="2343150"/>
          <p14:tracePt t="30107" x="3225800" y="2343150"/>
          <p14:tracePt t="30123" x="3295650" y="2343150"/>
          <p14:tracePt t="30141" x="3371850" y="2343150"/>
          <p14:tracePt t="30157" x="3454400" y="2336800"/>
          <p14:tracePt t="30174" x="3536950" y="2336800"/>
          <p14:tracePt t="30191" x="3625850" y="2336800"/>
          <p14:tracePt t="30207" x="3714750" y="2336800"/>
          <p14:tracePt t="30228" x="3810000" y="2343150"/>
          <p14:tracePt t="30241" x="3898900" y="2349500"/>
          <p14:tracePt t="30257" x="3962400" y="2355850"/>
          <p14:tracePt t="30277" x="4051300" y="2374900"/>
          <p14:tracePt t="30290" x="4108450" y="2393950"/>
          <p14:tracePt t="30306" x="4159250" y="2419350"/>
          <p14:tracePt t="30324" x="4197350" y="2444750"/>
          <p14:tracePt t="30341" x="4229100" y="2463800"/>
          <p14:tracePt t="30356" x="4254500" y="2482850"/>
          <p14:tracePt t="30376" x="4273550" y="2501900"/>
          <p14:tracePt t="30392" x="4279900" y="2508250"/>
          <p14:tracePt t="30406" x="4286250" y="2508250"/>
          <p14:tracePt t="30428" x="4298950" y="2508250"/>
          <p14:tracePt t="30440" x="4311650" y="2508250"/>
          <p14:tracePt t="30457" x="4324350" y="2508250"/>
          <p14:tracePt t="30473" x="4343400" y="2508250"/>
          <p14:tracePt t="30490" x="4368800" y="2508250"/>
          <p14:tracePt t="30506" x="4400550" y="2501900"/>
          <p14:tracePt t="30525" x="4425950" y="2501900"/>
          <p14:tracePt t="30540" x="4470400" y="2501900"/>
          <p14:tracePt t="30556" x="4508500" y="2508250"/>
          <p14:tracePt t="30573" x="4552950" y="2508250"/>
          <p14:tracePt t="30591" x="4591050" y="2508250"/>
          <p14:tracePt t="30613" x="4629150" y="2508250"/>
          <p14:tracePt t="30623" x="4667250" y="2508250"/>
          <p14:tracePt t="30641" x="4699000" y="2508250"/>
          <p14:tracePt t="30658" x="4730750" y="2508250"/>
          <p14:tracePt t="30673" x="4749800" y="2508250"/>
          <p14:tracePt t="30691" x="4768850" y="2514600"/>
          <p14:tracePt t="30712" x="4775200" y="2520950"/>
          <p14:tracePt t="30723" x="4781550" y="2527300"/>
          <p14:tracePt t="30742" x="4787900" y="2533650"/>
          <p14:tracePt t="30775" x="4787900" y="2540000"/>
          <p14:tracePt t="30790" x="4794250" y="2540000"/>
          <p14:tracePt t="30806" x="4800600" y="2540000"/>
          <p14:tracePt t="30825" x="4806950" y="2540000"/>
          <p14:tracePt t="30840" x="4813300" y="2540000"/>
          <p14:tracePt t="30858" x="4826000" y="2546350"/>
          <p14:tracePt t="30873" x="4838700" y="2552700"/>
          <p14:tracePt t="30890" x="4870450" y="2559050"/>
          <p14:tracePt t="30908" x="4914900" y="2565400"/>
          <p14:tracePt t="30924" x="4940300" y="2571750"/>
          <p14:tracePt t="30941" x="4965700" y="2571750"/>
          <p14:tracePt t="30957" x="4997450" y="2571750"/>
          <p14:tracePt t="30974" x="5029200" y="2578100"/>
          <p14:tracePt t="30991" x="5060950" y="2578100"/>
          <p14:tracePt t="31007" x="5092700" y="2578100"/>
          <p14:tracePt t="31026" x="5118100" y="2578100"/>
          <p14:tracePt t="31033" x="5130800" y="2578100"/>
          <p14:tracePt t="31040" x="5143500" y="2578100"/>
          <p14:tracePt t="31057" x="5156200" y="2578100"/>
          <p14:tracePt t="31073" x="5162550" y="2578100"/>
          <p14:tracePt t="31107" x="5156200" y="2578100"/>
          <p14:tracePt t="31123" x="5149850" y="2578100"/>
          <p14:tracePt t="31141" x="5143500" y="2578100"/>
          <p14:tracePt t="31157" x="5130800" y="2584450"/>
          <p14:tracePt t="31173" x="5111750" y="2584450"/>
          <p14:tracePt t="31191" x="5099050" y="2578100"/>
          <p14:tracePt t="31207" x="5080000" y="2578100"/>
          <p14:tracePt t="31223" x="5067300" y="2571750"/>
          <p14:tracePt t="31240" x="5054600" y="2571750"/>
          <p14:tracePt t="31257" x="5048250" y="2571750"/>
          <p14:tracePt t="31273" x="5041900" y="2578100"/>
          <p14:tracePt t="31307" x="5048250" y="2578100"/>
          <p14:tracePt t="31323" x="5054600" y="2578100"/>
          <p14:tracePt t="31340" x="5060950" y="2578100"/>
          <p14:tracePt t="31357" x="5067300" y="2578100"/>
          <p14:tracePt t="31411" x="5067300" y="2571750"/>
          <p14:tracePt t="31414" x="5073650" y="2571750"/>
          <p14:tracePt t="31449" x="5073650" y="2565400"/>
          <p14:tracePt t="31471" x="5073650" y="2559050"/>
          <p14:tracePt t="31489" x="5073650" y="2552700"/>
          <p14:tracePt t="31497" x="5080000" y="2552700"/>
          <p14:tracePt t="31514" x="5080000" y="2546350"/>
          <p14:tracePt t="31524" x="5086350" y="2546350"/>
          <p14:tracePt t="31540" x="5092700" y="2546350"/>
          <p14:tracePt t="31557" x="5105400" y="2546350"/>
          <p14:tracePt t="31575" x="5111750" y="2546350"/>
          <p14:tracePt t="31590" x="5130800" y="2546350"/>
          <p14:tracePt t="31608" x="5156200" y="2546350"/>
          <p14:tracePt t="31627" x="5168900" y="2540000"/>
          <p14:tracePt t="31640" x="5187950" y="2540000"/>
          <p14:tracePt t="31658" x="5213350" y="2540000"/>
          <p14:tracePt t="31673" x="5245100" y="2533650"/>
          <p14:tracePt t="31690" x="5314950" y="2533650"/>
          <p14:tracePt t="31707" x="5365750" y="2533650"/>
          <p14:tracePt t="31723" x="5416550" y="2527300"/>
          <p14:tracePt t="31741" x="5473700" y="2520950"/>
          <p14:tracePt t="31756" x="5524500" y="2520950"/>
          <p14:tracePt t="31774" x="5581650" y="2514600"/>
          <p14:tracePt t="31794" x="5638800" y="2508250"/>
          <p14:tracePt t="31807" x="5702300" y="2501900"/>
          <p14:tracePt t="31825" x="5759450" y="2501900"/>
          <p14:tracePt t="31844" x="5822950" y="2495550"/>
          <p14:tracePt t="31857" x="5880100" y="2495550"/>
          <p14:tracePt t="31876" x="5937250" y="2489200"/>
          <p14:tracePt t="31890" x="6013450" y="2482850"/>
          <p14:tracePt t="31908" x="6051550" y="2482850"/>
          <p14:tracePt t="31924" x="6102350" y="2476500"/>
          <p14:tracePt t="31941" x="6159500" y="2476500"/>
          <p14:tracePt t="31957" x="6197600" y="2476500"/>
          <p14:tracePt t="31974" x="6242050" y="2476500"/>
          <p14:tracePt t="31991" x="6299200" y="2489200"/>
          <p14:tracePt t="32007" x="6330950" y="2495550"/>
          <p14:tracePt t="32026" x="6394450" y="2501900"/>
          <p14:tracePt t="32041" x="6438900" y="2501900"/>
          <p14:tracePt t="32057" x="6477000" y="2508250"/>
          <p14:tracePt t="32075" x="6521450" y="2508250"/>
          <p14:tracePt t="32090" x="6553200" y="2508250"/>
          <p14:tracePt t="32107" x="6591300" y="2508250"/>
          <p14:tracePt t="32127" x="6654800" y="2501900"/>
          <p14:tracePt t="32142" x="6743700" y="2495550"/>
          <p14:tracePt t="32157" x="6775450" y="2495550"/>
          <p14:tracePt t="32174" x="6813550" y="2489200"/>
          <p14:tracePt t="32191" x="6870700" y="2482850"/>
          <p14:tracePt t="32207" x="6940550" y="2482850"/>
          <p14:tracePt t="32225" x="7010400" y="2482850"/>
          <p14:tracePt t="32241" x="7054850" y="2482850"/>
          <p14:tracePt t="32257" x="7086600" y="2489200"/>
          <p14:tracePt t="32277" x="7112000" y="2489200"/>
          <p14:tracePt t="32301" x="7188200" y="2501900"/>
          <p14:tracePt t="32307" x="7207250" y="2501900"/>
          <p14:tracePt t="32323" x="7232650" y="2508250"/>
          <p14:tracePt t="32398" x="7385050" y="2520950"/>
          <p14:tracePt t="32407" x="7404100" y="2520950"/>
          <p14:tracePt t="32424" x="7423150" y="2520950"/>
          <p14:tracePt t="32443" x="7435850" y="2514600"/>
          <p14:tracePt t="32460" x="7448550" y="2514600"/>
          <p14:tracePt t="32473" x="7454900" y="2508250"/>
          <p14:tracePt t="32513" x="7454900" y="2514600"/>
          <p14:tracePt t="32538" x="7448550" y="2514600"/>
          <p14:tracePt t="32547" x="7448550" y="2520950"/>
          <p14:tracePt t="32561" x="7442200" y="2520950"/>
          <p14:tracePt t="32626" x="7442200" y="2527300"/>
          <p14:tracePt t="32635" x="7435850" y="2527300"/>
          <p14:tracePt t="32758" x="7435850" y="2533650"/>
          <p14:tracePt t="32799" x="7429500" y="2533650"/>
          <p14:tracePt t="32806" x="7429500" y="2527300"/>
          <p14:tracePt t="32823" x="7429500" y="2520950"/>
          <p14:tracePt t="32841" x="7429500" y="2514600"/>
          <p14:tracePt t="32856" x="7429500" y="2508250"/>
          <p14:tracePt t="32874" x="7435850" y="2508250"/>
          <p14:tracePt t="32887" x="7435850" y="2501900"/>
          <p14:tracePt t="32897" x="7442200" y="2501900"/>
          <p14:tracePt t="32912" x="7442200" y="2495550"/>
          <p14:tracePt t="32965" x="7442200" y="2501900"/>
          <p14:tracePt t="33006" x="7442200" y="2508250"/>
          <p14:tracePt t="33035" x="7448550" y="2508250"/>
          <p14:tracePt t="33063" x="7454900" y="2514600"/>
          <p14:tracePt t="33127" x="7454900" y="2520950"/>
          <p14:tracePt t="33161" x="7454900" y="2514600"/>
          <p14:tracePt t="33354" x="7454900" y="2520950"/>
          <p14:tracePt t="33403" x="7448550" y="2520950"/>
          <p14:tracePt t="33433" x="7442200" y="2520950"/>
          <p14:tracePt t="33438" x="7442200" y="2514600"/>
          <p14:tracePt t="33446" x="7435850" y="2514600"/>
          <p14:tracePt t="33463" x="7429500" y="2508250"/>
          <p14:tracePt t="33503" x="7435850" y="2508250"/>
          <p14:tracePt t="33507" x="7442200" y="2508250"/>
          <p14:tracePt t="33528" x="7461250" y="2514600"/>
          <p14:tracePt t="33540" x="7486650" y="2514600"/>
          <p14:tracePt t="33557" x="7524750" y="2514600"/>
          <p14:tracePt t="33577" x="7575550" y="2520950"/>
          <p14:tracePt t="33590" x="7620000" y="2527300"/>
          <p14:tracePt t="33607" x="7702550" y="2533650"/>
          <p14:tracePt t="33623" x="7766050" y="2546350"/>
          <p14:tracePt t="33640" x="7842250" y="2559050"/>
          <p14:tracePt t="33657" x="7924800" y="2571750"/>
          <p14:tracePt t="33673" x="8013700" y="2584450"/>
          <p14:tracePt t="33692" x="8121650" y="2597150"/>
          <p14:tracePt t="33710" x="8229600" y="2609850"/>
          <p14:tracePt t="33723" x="8356600" y="2616200"/>
          <p14:tracePt t="33743" x="8477250" y="2622550"/>
          <p14:tracePt t="33749" x="8528050" y="2622550"/>
          <p14:tracePt t="33757" x="8566150" y="2622550"/>
          <p14:tracePt t="33773" x="8648700" y="2622550"/>
          <p14:tracePt t="33791" x="8750300" y="2622550"/>
          <p14:tracePt t="33807" x="8864600" y="2622550"/>
          <p14:tracePt t="33824" x="8985250" y="2622550"/>
          <p14:tracePt t="33840" x="9099550" y="2616200"/>
          <p14:tracePt t="33857" x="9194800" y="2609850"/>
          <p14:tracePt t="33873" x="9277350" y="2590800"/>
          <p14:tracePt t="33892" x="9340850" y="2559050"/>
          <p14:tracePt t="33908" x="9378950" y="2520950"/>
          <p14:tracePt t="33924" x="9391650" y="2482850"/>
          <p14:tracePt t="33940" x="9404350" y="2444750"/>
          <p14:tracePt t="33958" x="9410700" y="2413000"/>
          <p14:tracePt t="33975" x="9417050" y="2387600"/>
          <p14:tracePt t="33991" x="9410700" y="2374900"/>
          <p14:tracePt t="34007" x="9410700" y="2368550"/>
          <p14:tracePt t="34027" x="9398000" y="2362200"/>
          <p14:tracePt t="34040" x="9391650" y="2355850"/>
          <p14:tracePt t="34057" x="9385300" y="2362200"/>
          <p14:tracePt t="34077" x="9372600" y="2368550"/>
          <p14:tracePt t="34091" x="9372600" y="2425700"/>
          <p14:tracePt t="34107" x="9366250" y="2476500"/>
          <p14:tracePt t="34125" x="9366250" y="2508250"/>
          <p14:tracePt t="34140" x="9366250" y="2527300"/>
          <p14:tracePt t="34158" x="9378950" y="2540000"/>
          <p14:tracePt t="34175" x="9391650" y="2559050"/>
          <p14:tracePt t="34190" x="9417050" y="2565400"/>
          <p14:tracePt t="34207" x="9442450" y="2578100"/>
          <p14:tracePt t="34227" x="9467850" y="2584450"/>
          <p14:tracePt t="34240" x="9505950" y="2590800"/>
          <p14:tracePt t="34257" x="9544050" y="2603500"/>
          <p14:tracePt t="34277" x="9569450" y="2603500"/>
          <p14:tracePt t="34291" x="9588500" y="2603500"/>
          <p14:tracePt t="34307" x="9601200" y="2603500"/>
          <p14:tracePt t="34324" x="9607550" y="2597150"/>
          <p14:tracePt t="34342" x="9620250" y="2584450"/>
          <p14:tracePt t="34357" x="9626600" y="2578100"/>
          <p14:tracePt t="34375" x="9632950" y="2578100"/>
          <p14:tracePt t="34391" x="9639300" y="2578100"/>
          <p14:tracePt t="34407" x="9645650" y="2584450"/>
          <p14:tracePt t="34441" x="9652000" y="2584450"/>
          <p14:tracePt t="34473" x="9658350" y="2584450"/>
          <p14:tracePt t="34512" x="9664700" y="2584450"/>
          <p14:tracePt t="34524" x="9664700" y="2590800"/>
          <p14:tracePt t="34554" x="9664700" y="2597150"/>
          <p14:tracePt t="34577" x="9664700" y="2603500"/>
          <p14:tracePt t="34592" x="9664700" y="2609850"/>
          <p14:tracePt t="34620" x="9664700" y="2616200"/>
          <p14:tracePt t="34680" x="9658350" y="2616200"/>
          <p14:tracePt t="34701" x="9658350" y="2609850"/>
          <p14:tracePt t="34711" x="9652000" y="2609850"/>
          <p14:tracePt t="34716" x="9652000" y="2603500"/>
          <p14:tracePt t="34726" x="9645650" y="2597150"/>
          <p14:tracePt t="34740" x="9639300" y="2584450"/>
          <p14:tracePt t="34760" x="9626600" y="2571750"/>
          <p14:tracePt t="34776" x="9620250" y="2559050"/>
          <p14:tracePt t="34793" x="9613900" y="2552700"/>
          <p14:tracePt t="34810" x="9588500" y="2520950"/>
          <p14:tracePt t="34824" x="9556750" y="2489200"/>
          <p14:tracePt t="34841" x="9512300" y="2451100"/>
          <p14:tracePt t="34857" x="9474200" y="2425700"/>
          <p14:tracePt t="34875" x="9429750" y="2406650"/>
          <p14:tracePt t="34918" x="9213850" y="2298700"/>
          <p14:tracePt t="34941" x="9207500" y="2298700"/>
          <p14:tracePt t="34952" x="9207500" y="2305050"/>
          <p14:tracePt t="34960" x="9201150" y="2305050"/>
          <p14:tracePt t="34974" x="9194800" y="2317750"/>
          <p14:tracePt t="34991" x="9182100" y="2330450"/>
          <p14:tracePt t="35007" x="9169400" y="2349500"/>
          <p14:tracePt t="35025" x="9163050" y="2362200"/>
          <p14:tracePt t="35041" x="9156700" y="2374900"/>
          <p14:tracePt t="35057" x="9156700" y="2387600"/>
          <p14:tracePt t="35074" x="9156700" y="2400300"/>
          <p14:tracePt t="35091" x="9169400" y="2419350"/>
          <p14:tracePt t="35107" x="9188450" y="2425700"/>
          <p14:tracePt t="35124" x="9201150" y="2438400"/>
          <p14:tracePt t="35143" x="9226550" y="2457450"/>
          <p14:tracePt t="35157" x="9251950" y="2476500"/>
          <p14:tracePt t="35178" x="9296400" y="2501900"/>
          <p14:tracePt t="35192" x="9315450" y="2508250"/>
          <p14:tracePt t="35207" x="9378950" y="2508250"/>
          <p14:tracePt t="35227" x="9429750" y="2508250"/>
          <p14:tracePt t="35240" x="9512300" y="2501900"/>
          <p14:tracePt t="35256" x="9582150" y="2495550"/>
          <p14:tracePt t="35275" x="9645650" y="2489200"/>
          <p14:tracePt t="35290" x="9683750" y="2489200"/>
          <p14:tracePt t="35307" x="9728200" y="2482850"/>
          <p14:tracePt t="35327" x="9753600" y="2482850"/>
          <p14:tracePt t="35342" x="9798050" y="2489200"/>
          <p14:tracePt t="35357" x="9817100" y="2508250"/>
          <p14:tracePt t="35373" x="9829800" y="2527300"/>
          <p14:tracePt t="35391" x="9836150" y="2546350"/>
          <p14:tracePt t="35407" x="9836150" y="2571750"/>
          <p14:tracePt t="35423" x="9836150" y="2584450"/>
          <p14:tracePt t="35441" x="9836150" y="2597150"/>
          <p14:tracePt t="35457" x="9836150" y="2603500"/>
          <p14:tracePt t="35473" x="9836150" y="2616200"/>
          <p14:tracePt t="35491" x="9836150" y="2622550"/>
          <p14:tracePt t="35524" x="9836150" y="2628900"/>
          <p14:tracePt t="35543" x="9829800" y="2628900"/>
          <p14:tracePt t="35575" x="9823450" y="2628900"/>
          <p14:tracePt t="35590" x="9817100" y="2622550"/>
          <p14:tracePt t="35607" x="9810750" y="2616200"/>
          <p14:tracePt t="35623" x="9810750" y="2603500"/>
          <p14:tracePt t="35643" x="9804400" y="2584450"/>
          <p14:tracePt t="35659" x="9804400" y="2552700"/>
          <p14:tracePt t="35673" x="9798050" y="2514600"/>
          <p14:tracePt t="35696" x="9798050" y="2470150"/>
          <p14:tracePt t="35707" x="9798050" y="2400300"/>
          <p14:tracePt t="35723" x="9798050" y="2362200"/>
          <p14:tracePt t="35741" x="9798050" y="2324100"/>
          <p14:tracePt t="35761" x="9791700" y="2279650"/>
          <p14:tracePt t="35773" x="9785350" y="2241550"/>
          <p14:tracePt t="35792" x="9747250" y="2216150"/>
          <p14:tracePt t="35807" x="9721850" y="2209800"/>
          <p14:tracePt t="35840" x="9480550" y="2222500"/>
          <p14:tracePt t="36057" x="8674100" y="2901950"/>
          <p14:tracePt t="36087" x="8674100" y="2908300"/>
          <p14:tracePt t="36091" x="8667750" y="2914650"/>
          <p14:tracePt t="36103" x="8667750" y="2921000"/>
          <p14:tracePt t="36112" x="8667750" y="2927350"/>
          <p14:tracePt t="36125" x="8667750" y="2933700"/>
          <p14:tracePt t="36142" x="8667750" y="2940050"/>
          <p14:tracePt t="36157" x="8667750" y="2952750"/>
          <p14:tracePt t="36175" x="8674100" y="2959100"/>
          <p14:tracePt t="36207" x="8686800" y="2959100"/>
          <p14:tracePt t="36226" x="8693150" y="2959100"/>
          <p14:tracePt t="36257" x="8699500" y="2959100"/>
          <p14:tracePt t="36293" x="8699500" y="2965450"/>
          <p14:tracePt t="36323" x="8693150" y="2971800"/>
          <p14:tracePt t="36344" x="8686800" y="2978150"/>
          <p14:tracePt t="36357" x="8680450" y="2978150"/>
          <p14:tracePt t="36374" x="8680450" y="2984500"/>
          <p14:tracePt t="36390" x="8674100" y="2984500"/>
          <p14:tracePt t="36407" x="8674100" y="2990850"/>
          <p14:tracePt t="36423" x="8667750" y="2990850"/>
          <p14:tracePt t="36444" x="8667750" y="2997200"/>
          <p14:tracePt t="36461" x="8661400" y="2997200"/>
          <p14:tracePt t="36473" x="8655050" y="2997200"/>
          <p14:tracePt t="36508" x="8642350" y="3003550"/>
          <p14:tracePt t="36523" x="8629650" y="3003550"/>
          <p14:tracePt t="36540" x="8591550" y="3003550"/>
          <p14:tracePt t="36560" x="8540750" y="3003550"/>
          <p14:tracePt t="36573" x="8483600" y="2997200"/>
          <p14:tracePt t="36590" x="8407400" y="2984500"/>
          <p14:tracePt t="36609" x="8312150" y="2952750"/>
          <p14:tracePt t="36624" x="8191500" y="2901950"/>
          <p14:tracePt t="36641" x="8045450" y="2851150"/>
          <p14:tracePt t="36657" x="7956550" y="2825750"/>
          <p14:tracePt t="37185" x="2774950" y="3282950"/>
          <p14:tracePt t="37205" x="2781300" y="3282950"/>
          <p14:tracePt t="37213" x="2787650" y="3282950"/>
          <p14:tracePt t="37217" x="2794000" y="3282950"/>
          <p14:tracePt t="37223" x="2806700" y="3282950"/>
          <p14:tracePt t="37241" x="2870200" y="3276600"/>
          <p14:tracePt t="37258" x="2946400" y="3270250"/>
          <p14:tracePt t="37273" x="3016250" y="3263900"/>
          <p14:tracePt t="37290" x="3092450" y="3257550"/>
          <p14:tracePt t="37308" x="3194050" y="3251200"/>
          <p14:tracePt t="37326" x="3276600" y="3244850"/>
          <p14:tracePt t="37340" x="3308350" y="3244850"/>
          <p14:tracePt t="37357" x="3346450" y="3251200"/>
          <p14:tracePt t="37374" x="3390900" y="3270250"/>
          <p14:tracePt t="37390" x="3422650" y="3289300"/>
          <p14:tracePt t="37407" x="3441700" y="3302000"/>
          <p14:tracePt t="37428" x="3473450" y="3321050"/>
          <p14:tracePt t="37440" x="3492500" y="3333750"/>
          <p14:tracePt t="37457" x="3517900" y="3346450"/>
          <p14:tracePt t="37478" x="3549650" y="3365500"/>
          <p14:tracePt t="37490" x="3575050" y="3378200"/>
          <p14:tracePt t="37508" x="3606800" y="3384550"/>
          <p14:tracePt t="37524" x="3638550" y="3384550"/>
          <p14:tracePt t="37540" x="3663950" y="3378200"/>
          <p14:tracePt t="37557" x="3689350" y="3371850"/>
          <p14:tracePt t="37574" x="3721100" y="3365500"/>
          <p14:tracePt t="37591" x="3746500" y="3365500"/>
          <p14:tracePt t="37607" x="3778250" y="3365500"/>
          <p14:tracePt t="37627" x="3822700" y="3365500"/>
          <p14:tracePt t="37640" x="3854450" y="3365500"/>
          <p14:tracePt t="37657" x="3892550" y="3359150"/>
          <p14:tracePt t="37680" x="3943350" y="3359150"/>
          <p14:tracePt t="37690" x="3968750" y="3359150"/>
          <p14:tracePt t="37707" x="4006850" y="3359150"/>
          <p14:tracePt t="37726" x="4044950" y="3359150"/>
          <p14:tracePt t="37740" x="4095750" y="3352800"/>
          <p14:tracePt t="37761" x="4127500" y="3346450"/>
          <p14:tracePt t="37774" x="4178300" y="3340100"/>
          <p14:tracePt t="37790" x="4210050" y="3333750"/>
          <p14:tracePt t="37808" x="4248150" y="3327400"/>
          <p14:tracePt t="37828" x="4292600" y="3327400"/>
          <p14:tracePt t="37841" x="4337050" y="3333750"/>
          <p14:tracePt t="37858" x="4362450" y="3340100"/>
          <p14:tracePt t="37878" x="4419600" y="3352800"/>
          <p14:tracePt t="37891" x="4464050" y="3359150"/>
          <p14:tracePt t="37907" x="4502150" y="3365500"/>
          <p14:tracePt t="37928" x="4552950" y="3378200"/>
          <p14:tracePt t="37941" x="4622800" y="3384550"/>
          <p14:tracePt t="37957" x="4673600" y="3384550"/>
          <p14:tracePt t="37975" x="4749800" y="3390900"/>
          <p14:tracePt t="37990" x="4800600" y="3390900"/>
          <p14:tracePt t="38008" x="4870450" y="3397250"/>
          <p14:tracePt t="38026" x="4959350" y="3403600"/>
          <p14:tracePt t="38040" x="5010150" y="3409950"/>
          <p14:tracePt t="38058" x="5086350" y="3416300"/>
          <p14:tracePt t="38075" x="5168900" y="3435350"/>
          <p14:tracePt t="38093" x="5226050" y="3441700"/>
          <p14:tracePt t="38108" x="5327650" y="3454400"/>
          <p14:tracePt t="38127" x="5410200" y="3460750"/>
          <p14:tracePt t="38141" x="5492750" y="3467100"/>
          <p14:tracePt t="38159" x="5575300" y="3467100"/>
          <p14:tracePt t="38176" x="5645150" y="3467100"/>
          <p14:tracePt t="38194" x="5753100" y="3460750"/>
          <p14:tracePt t="38210" x="5835650" y="3454400"/>
          <p14:tracePt t="38225" x="5892800" y="3448050"/>
          <p14:tracePt t="38240" x="5962650" y="3435350"/>
          <p14:tracePt t="38261" x="6045200" y="3422650"/>
          <p14:tracePt t="38277" x="6115050" y="3416300"/>
          <p14:tracePt t="38290" x="6172200" y="3403600"/>
          <p14:tracePt t="38312" x="6235700" y="3397250"/>
          <p14:tracePt t="38324" x="6286500" y="3390900"/>
          <p14:tracePt t="38341" x="6337300" y="3378200"/>
          <p14:tracePt t="38360" x="6388100" y="3365500"/>
          <p14:tracePt t="38375" x="6419850" y="3365500"/>
          <p14:tracePt t="38391" x="6470650" y="3371850"/>
          <p14:tracePt t="38407" x="6508750" y="3378200"/>
          <p14:tracePt t="38425" x="6546850" y="3390900"/>
          <p14:tracePt t="38445" x="6591300" y="3403600"/>
          <p14:tracePt t="38460" x="6635750" y="3416300"/>
          <p14:tracePt t="38473" x="6673850" y="3416300"/>
          <p14:tracePt t="38490" x="6743700" y="3422650"/>
          <p14:tracePt t="38507" x="6807200" y="3422650"/>
          <p14:tracePt t="38524" x="6870700" y="3422650"/>
          <p14:tracePt t="38545" x="6940550" y="3416300"/>
          <p14:tracePt t="38557" x="7010400" y="3409950"/>
          <p14:tracePt t="38573" x="7080250" y="3397250"/>
          <p14:tracePt t="38594" x="7150100" y="3390900"/>
          <p14:tracePt t="38607" x="7219950" y="3384550"/>
          <p14:tracePt t="38624" x="7289800" y="3384550"/>
          <p14:tracePt t="38640" x="7353300" y="3390900"/>
          <p14:tracePt t="38657" x="7423150" y="3397250"/>
          <p14:tracePt t="38674" x="7480300" y="3409950"/>
          <p14:tracePt t="38697" x="7575550" y="3441700"/>
          <p14:tracePt t="38707" x="7664450" y="3467100"/>
          <p14:tracePt t="38728" x="7759700" y="3479800"/>
          <p14:tracePt t="38740" x="7829550" y="3486150"/>
          <p14:tracePt t="38757" x="7943850" y="3492500"/>
          <p14:tracePt t="38774" x="8026400" y="3492500"/>
          <p14:tracePt t="38794" x="8096250" y="3498850"/>
          <p14:tracePt t="38813" x="8140700" y="3492500"/>
          <p14:tracePt t="38823" x="8159750" y="3486150"/>
          <p14:tracePt t="38841" x="8172450" y="3473450"/>
          <p14:tracePt t="38857" x="8178800" y="3454400"/>
          <p14:tracePt t="38874" x="8191500" y="3409950"/>
          <p14:tracePt t="38894" x="8204200" y="3384550"/>
          <p14:tracePt t="38905" x="8210550" y="3371850"/>
          <p14:tracePt t="38907" x="8216900" y="3371850"/>
          <p14:tracePt t="38923" x="8235950" y="3359150"/>
          <p14:tracePt t="38941" x="8267700" y="3346450"/>
          <p14:tracePt t="38958" x="8305800" y="3346450"/>
          <p14:tracePt t="38974" x="8337550" y="3346450"/>
          <p14:tracePt t="38991" x="8375650" y="3346450"/>
          <p14:tracePt t="39008" x="8401050" y="3352800"/>
          <p14:tracePt t="39023" x="8426450" y="3359150"/>
          <p14:tracePt t="39041" x="8451850" y="3365500"/>
          <p14:tracePt t="39057" x="8483600" y="3365500"/>
          <p14:tracePt t="39074" x="8528050" y="3365500"/>
          <p14:tracePt t="39090" x="8572500" y="3365500"/>
          <p14:tracePt t="39107" x="8629650" y="3365500"/>
          <p14:tracePt t="39123" x="8680450" y="3359150"/>
          <p14:tracePt t="39141" x="8737600" y="3352800"/>
          <p14:tracePt t="39158" x="8794750" y="3346450"/>
          <p14:tracePt t="39175" x="8851900" y="3340100"/>
          <p14:tracePt t="39191" x="8909050" y="3340100"/>
          <p14:tracePt t="39207" x="8966200" y="3340100"/>
          <p14:tracePt t="39224" x="9029700" y="3340100"/>
          <p14:tracePt t="39241" x="9093200" y="3340100"/>
          <p14:tracePt t="39258" x="9144000" y="3340100"/>
          <p14:tracePt t="39274" x="9239250" y="3346450"/>
          <p14:tracePt t="39291" x="9315450" y="3346450"/>
          <p14:tracePt t="39307" x="9398000" y="3346450"/>
          <p14:tracePt t="39323" x="9480550" y="3340100"/>
          <p14:tracePt t="39340" x="9556750" y="3327400"/>
          <p14:tracePt t="39357" x="9639300" y="3314700"/>
          <p14:tracePt t="39373" x="9759950" y="3302000"/>
          <p14:tracePt t="39391" x="9848850" y="3289300"/>
          <p14:tracePt t="39408" x="9899650" y="3282950"/>
          <p14:tracePt t="39423" x="9944100" y="3276600"/>
          <p14:tracePt t="39440" x="9988550" y="3276600"/>
          <p14:tracePt t="39461" x="10026650" y="3276600"/>
          <p14:tracePt t="39473" x="10058400" y="3276600"/>
          <p14:tracePt t="39494" x="10083800" y="3282950"/>
          <p14:tracePt t="39507" x="10102850" y="3289300"/>
          <p14:tracePt t="39524" x="10115550" y="3302000"/>
          <p14:tracePt t="39540" x="10134600" y="3321050"/>
          <p14:tracePt t="39558" x="10147300" y="3333750"/>
          <p14:tracePt t="39574" x="10153650" y="3346450"/>
          <p14:tracePt t="39590" x="10172700" y="3365500"/>
          <p14:tracePt t="39608" x="10185400" y="3371850"/>
          <p14:tracePt t="39624" x="10198100" y="3384550"/>
          <p14:tracePt t="39641" x="10217150" y="3390900"/>
          <p14:tracePt t="39658" x="10236200" y="3397250"/>
          <p14:tracePt t="39679" x="10261600" y="3397250"/>
          <p14:tracePt t="39690" x="10287000" y="3397250"/>
          <p14:tracePt t="39707" x="10312400" y="3397250"/>
          <p14:tracePt t="39728" x="10337800" y="3390900"/>
          <p14:tracePt t="39740" x="10363200" y="3390900"/>
          <p14:tracePt t="39757" x="10382250" y="3390900"/>
          <p14:tracePt t="39774" x="10394950" y="3390900"/>
          <p14:tracePt t="39790" x="10401300" y="3397250"/>
          <p14:tracePt t="39808" x="10414000" y="3397250"/>
          <p14:tracePt t="39824" x="10426700" y="3409950"/>
          <p14:tracePt t="39841" x="10433050" y="3416300"/>
          <p14:tracePt t="39857" x="10439400" y="3422650"/>
          <p14:tracePt t="39875" x="10445750" y="3429000"/>
          <p14:tracePt t="39890" x="10452100" y="3435350"/>
          <p14:tracePt t="39907" x="10458450" y="3441700"/>
          <p14:tracePt t="39924" x="10464800" y="3448050"/>
          <p14:tracePt t="39940" x="10471150" y="3454400"/>
          <p14:tracePt t="39960" x="10471150" y="3460750"/>
          <p14:tracePt t="39974" x="10477500" y="3460750"/>
          <p14:tracePt t="39990" x="10477500" y="3467100"/>
          <p14:tracePt t="40024" x="10483850" y="3473450"/>
          <p14:tracePt t="40058" x="10483850" y="3479800"/>
          <p14:tracePt t="40076" x="10483850" y="3486150"/>
          <p14:tracePt t="40128" x="10477500" y="3486150"/>
          <p14:tracePt t="40146" x="10471150" y="3486150"/>
          <p14:tracePt t="40155" x="10471150" y="3479800"/>
          <p14:tracePt t="40163" x="10464800" y="3479800"/>
          <p14:tracePt t="40179" x="10458450" y="3479800"/>
          <p14:tracePt t="40190" x="10445750" y="3473450"/>
          <p14:tracePt t="40208" x="10433050" y="3467100"/>
          <p14:tracePt t="40225" x="10363200" y="3454400"/>
          <p14:tracePt t="40241" x="10255250" y="3422650"/>
          <p14:tracePt t="40262" x="10140950" y="3384550"/>
          <p14:tracePt t="40278" x="9893300" y="3327400"/>
          <p14:tracePt t="40291" x="9702800" y="3295650"/>
          <p14:tracePt t="40307" x="9404350" y="3263900"/>
          <p14:tracePt t="40325" x="9074150" y="3238500"/>
          <p14:tracePt t="40344" x="8832850" y="3225800"/>
          <p14:tracePt t="40357" x="8686800" y="3225800"/>
          <p14:tracePt t="40375" x="8159750" y="3219450"/>
          <p14:tracePt t="40390" x="7956550" y="3219450"/>
          <p14:tracePt t="40856" x="1809750" y="3810000"/>
          <p14:tracePt t="40859" x="1809750" y="3816350"/>
          <p14:tracePt t="40875" x="1803400" y="3816350"/>
          <p14:tracePt t="40890" x="1803400" y="3822700"/>
          <p14:tracePt t="40907" x="1797050" y="3829050"/>
          <p14:tracePt t="40925" x="1797050" y="3835400"/>
          <p14:tracePt t="40944" x="1790700" y="3848100"/>
          <p14:tracePt t="40957" x="1784350" y="3860800"/>
          <p14:tracePt t="40974" x="1784350" y="3867150"/>
          <p14:tracePt t="40991" x="1790700" y="3867150"/>
          <p14:tracePt t="41010" x="1809750" y="3867150"/>
          <p14:tracePt t="41027" x="1822450" y="3873500"/>
          <p14:tracePt t="41044" x="1841500" y="3879850"/>
          <p14:tracePt t="41052" x="1866900" y="3886200"/>
          <p14:tracePt t="41057" x="1873250" y="3886200"/>
          <p14:tracePt t="41080" x="1898650" y="3892550"/>
          <p14:tracePt t="41090" x="1936750" y="3892550"/>
          <p14:tracePt t="41107" x="1993900" y="3892550"/>
          <p14:tracePt t="41124" x="2032000" y="3886200"/>
          <p14:tracePt t="41144" x="2114550" y="3873500"/>
          <p14:tracePt t="41162" x="2184400" y="3854450"/>
          <p14:tracePt t="41175" x="2241550" y="3841750"/>
          <p14:tracePt t="41194" x="2311400" y="3816350"/>
          <p14:tracePt t="41212" x="2400300" y="3790950"/>
          <p14:tracePt t="41225" x="2482850" y="3778250"/>
          <p14:tracePt t="41246" x="2571750" y="3771900"/>
          <p14:tracePt t="41257" x="2667000" y="3765550"/>
          <p14:tracePt t="41274" x="2743200" y="3759200"/>
          <p14:tracePt t="41293" x="2857500" y="3746500"/>
          <p14:tracePt t="41307" x="2946400" y="3733800"/>
          <p14:tracePt t="41325" x="3028950" y="3727450"/>
          <p14:tracePt t="41344" x="3105150" y="3727450"/>
          <p14:tracePt t="41357" x="3168650" y="3733800"/>
          <p14:tracePt t="41375" x="3213100" y="3740150"/>
          <p14:tracePt t="41390" x="3263900" y="3752850"/>
          <p14:tracePt t="41410" x="3308350" y="3771900"/>
          <p14:tracePt t="41423" x="3333750" y="3790950"/>
          <p14:tracePt t="41441" x="3352800" y="3810000"/>
          <p14:tracePt t="41457" x="3371850" y="3822700"/>
          <p14:tracePt t="41474" x="3378200" y="3829050"/>
          <p14:tracePt t="41491" x="3397250" y="3835400"/>
          <p14:tracePt t="41509" x="3416300" y="3841750"/>
          <p14:tracePt t="41526" x="3435350" y="3848100"/>
          <p14:tracePt t="41542" x="3467100" y="3860800"/>
          <p14:tracePt t="41560" x="3511550" y="3867150"/>
          <p14:tracePt t="41574" x="3556000" y="3873500"/>
          <p14:tracePt t="41591" x="3613150" y="3879850"/>
          <p14:tracePt t="41607" x="3676650" y="3886200"/>
          <p14:tracePt t="41626" x="3752850" y="3886200"/>
          <p14:tracePt t="41641" x="3829050" y="3886200"/>
          <p14:tracePt t="41663" x="3905250" y="3886200"/>
          <p14:tracePt t="41674" x="3962400" y="3879850"/>
          <p14:tracePt t="41690" x="4064000" y="3873500"/>
          <p14:tracePt t="41713" x="4140200" y="3867150"/>
          <p14:tracePt t="41724" x="4216400" y="3860800"/>
          <p14:tracePt t="41741" x="4292600" y="3854450"/>
          <p14:tracePt t="41757" x="4362450" y="3848100"/>
          <p14:tracePt t="41778" x="4425950" y="3841750"/>
          <p14:tracePt t="41793" x="4489450" y="3829050"/>
          <p14:tracePt t="41811" x="4546600" y="3822700"/>
          <p14:tracePt t="41823" x="4591050" y="3816350"/>
          <p14:tracePt t="41840" x="4622800" y="3810000"/>
          <p14:tracePt t="41860" x="4648200" y="3803650"/>
          <p14:tracePt t="41874" x="4654550" y="3803650"/>
          <p14:tracePt t="41891" x="4660900" y="3803650"/>
          <p14:tracePt t="41903" x="4660900" y="3810000"/>
          <p14:tracePt t="41906" x="4654550" y="3810000"/>
          <p14:tracePt t="41940" x="4654550" y="3816350"/>
          <p14:tracePt t="41979" x="4654550" y="3810000"/>
          <p14:tracePt t="42040" x="4648200" y="3810000"/>
          <p14:tracePt t="42097" x="4648200" y="3816350"/>
          <p14:tracePt t="42112" x="4654550" y="3816350"/>
          <p14:tracePt t="42161" x="4660900" y="3816350"/>
          <p14:tracePt t="42214" x="4660900" y="3822700"/>
          <p14:tracePt t="42268" x="4667250" y="3822700"/>
          <p14:tracePt t="42345" x="4673600" y="3822700"/>
          <p14:tracePt t="42389" x="4673600" y="3816350"/>
          <p14:tracePt t="42410" x="4667250" y="3816350"/>
          <p14:tracePt t="42548" x="4673600" y="3816350"/>
          <p14:tracePt t="42715" x="4673600" y="3822700"/>
          <p14:tracePt t="42716" x="4679950" y="3822700"/>
          <p14:tracePt t="42893" x="4673600" y="3822700"/>
          <p14:tracePt t="42920" x="4667250" y="3816350"/>
          <p14:tracePt t="42925" x="4660900" y="3816350"/>
          <p14:tracePt t="42941" x="4648200" y="3803650"/>
          <p14:tracePt t="42957" x="4629150" y="3790950"/>
          <p14:tracePt t="42974" x="4610100" y="3778250"/>
          <p14:tracePt t="42990" x="4578350" y="3765550"/>
          <p14:tracePt t="43008" x="4533900" y="3727450"/>
          <p14:tracePt t="43024" x="4483100" y="3676650"/>
          <p14:tracePt t="43025" x="4464050" y="3657600"/>
          <p14:tracePt t="43040" x="4406900" y="3600450"/>
          <p14:tracePt t="43057" x="4343400" y="3524250"/>
          <p14:tracePt t="53325" x="5003800" y="4146550"/>
          <p14:tracePt t="53363" x="5003800" y="4140200"/>
          <p14:tracePt t="53815" x="4102100" y="4076700"/>
          <p14:tracePt t="53828" x="4108450" y="4076700"/>
          <p14:tracePt t="53834" x="4114800" y="4076700"/>
          <p14:tracePt t="53841" x="4121150" y="4076700"/>
          <p14:tracePt t="53857" x="4203700" y="4076700"/>
          <p14:tracePt t="53874" x="4286250" y="4070350"/>
          <p14:tracePt t="53891" x="4349750" y="4038600"/>
          <p14:tracePt t="53907" x="4400550" y="3981450"/>
          <p14:tracePt t="53924" x="4445000" y="3917950"/>
          <p14:tracePt t="53940" x="4483100" y="3841750"/>
          <p14:tracePt t="53957" x="4514850" y="3771900"/>
          <p14:tracePt t="53974" x="4533900" y="3721100"/>
          <p14:tracePt t="53991" x="4546600" y="3695700"/>
          <p14:tracePt t="54007" x="4559300" y="3676650"/>
          <p14:tracePt t="54025" x="4565650" y="3657600"/>
          <p14:tracePt t="54040" x="4565650" y="3644900"/>
          <p14:tracePt t="54058" x="4565650" y="3638550"/>
          <p14:tracePt t="54077" x="4559300" y="3638550"/>
          <p14:tracePt t="54090" x="4552950" y="3638550"/>
          <p14:tracePt t="54107" x="4546600" y="3651250"/>
          <p14:tracePt t="54124" x="4540250" y="3676650"/>
          <p14:tracePt t="54142" x="4540250" y="3714750"/>
          <p14:tracePt t="54162" x="4546600" y="3765550"/>
          <p14:tracePt t="54174" x="4578350" y="3835400"/>
          <p14:tracePt t="54191" x="4648200" y="3937000"/>
          <p14:tracePt t="54212" x="4699000" y="4013200"/>
          <p14:tracePt t="54224" x="4749800" y="4076700"/>
          <p14:tracePt t="54242" x="4781550" y="4127500"/>
          <p14:tracePt t="54257" x="4806950" y="4159250"/>
          <p14:tracePt t="54274" x="4826000" y="4171950"/>
          <p14:tracePt t="54291" x="4838700" y="4184650"/>
          <p14:tracePt t="54307" x="4851400" y="4191000"/>
          <p14:tracePt t="54324" x="4864100" y="4203700"/>
          <p14:tracePt t="54341" x="4870450" y="4210050"/>
          <p14:tracePt t="54359" x="4876800" y="4216400"/>
          <p14:tracePt t="54374" x="4876800" y="4222750"/>
          <p14:tracePt t="54391" x="4876800" y="4229100"/>
          <p14:tracePt t="54462" x="4673600" y="4178300"/>
          <p14:tracePt t="54464" x="4667250" y="4178300"/>
          <p14:tracePt t="54511" x="4457700" y="4171950"/>
          <p14:tracePt t="54530" x="4451350" y="4171950"/>
          <p14:tracePt t="54589" x="4152900" y="4298950"/>
          <p14:tracePt t="54601" x="4146550" y="4298950"/>
          <p14:tracePt t="54664" x="3937000" y="4470400"/>
          <p14:tracePt t="54670" x="3937000" y="4476750"/>
          <p14:tracePt t="54683" x="3937000" y="4483100"/>
          <p14:tracePt t="54690" x="3937000" y="4508500"/>
          <p14:tracePt t="54710" x="3930650" y="4565650"/>
          <p14:tracePt t="54724" x="3905250" y="4673600"/>
          <p14:tracePt t="54747" x="3860800" y="4737100"/>
          <p14:tracePt t="54757" x="3841750" y="4756150"/>
          <p14:tracePt t="54790" x="3644900" y="4838700"/>
          <p14:tracePt t="54830" x="3638550" y="4838700"/>
          <p14:tracePt t="54844" x="3638550" y="4832350"/>
          <p14:tracePt t="54858" x="3632200" y="4826000"/>
          <p14:tracePt t="54878" x="3619500" y="4787900"/>
          <p14:tracePt t="54890" x="3613150" y="4749800"/>
          <p14:tracePt t="54907" x="3613150" y="4679950"/>
          <p14:tracePt t="54925" x="3613150" y="4667250"/>
          <p14:tracePt t="54998" x="3917950" y="4457700"/>
          <p14:tracePt t="55000" x="3924300" y="4457700"/>
          <p14:tracePt t="55007" x="3930650" y="4457700"/>
          <p14:tracePt t="55024" x="4000500" y="4457700"/>
          <p14:tracePt t="55041" x="4095750" y="4464050"/>
          <p14:tracePt t="55058" x="4203700" y="4476750"/>
          <p14:tracePt t="55074" x="4337050" y="4476750"/>
          <p14:tracePt t="55090" x="4483100" y="4476750"/>
          <p14:tracePt t="55109" x="4565650" y="4464050"/>
          <p14:tracePt t="55124" x="4622800" y="4425950"/>
          <p14:tracePt t="55141" x="4660900" y="4400550"/>
          <p14:tracePt t="55159" x="4686300" y="4381500"/>
          <p14:tracePt t="55174" x="4699000" y="4368800"/>
          <p14:tracePt t="55190" x="4705350" y="4362450"/>
          <p14:tracePt t="55208" x="4711700" y="4356100"/>
          <p14:tracePt t="55224" x="4718050" y="4362450"/>
          <p14:tracePt t="55241" x="4718050" y="4394200"/>
          <p14:tracePt t="55260" x="4724400" y="4419600"/>
          <p14:tracePt t="55274" x="4724400" y="4445000"/>
          <p14:tracePt t="55291" x="4724400" y="4457700"/>
          <p14:tracePt t="55309" x="4724400" y="4476750"/>
          <p14:tracePt t="55325" x="4724400" y="4483100"/>
          <p14:tracePt t="55357" x="4718050" y="4483100"/>
          <p14:tracePt t="55377" x="4711700" y="4483100"/>
          <p14:tracePt t="55407" x="4705350" y="4483100"/>
          <p14:tracePt t="55425" x="4692650" y="4483100"/>
          <p14:tracePt t="55441" x="4673600" y="4483100"/>
          <p14:tracePt t="55458" x="4648200" y="4483100"/>
          <p14:tracePt t="55476" x="4610100" y="4476750"/>
          <p14:tracePt t="55491" x="4591050" y="4470400"/>
          <p14:tracePt t="55509" x="4565650" y="4470400"/>
          <p14:tracePt t="55527" x="4533900" y="4457700"/>
          <p14:tracePt t="55541" x="4514850" y="4451350"/>
          <p14:tracePt t="55558" x="4489450" y="4445000"/>
          <p14:tracePt t="55575" x="4457700" y="4432300"/>
          <p14:tracePt t="55591" x="4438650" y="4419600"/>
          <p14:tracePt t="55611" x="4413250" y="4406900"/>
          <p14:tracePt t="55624" x="4394200" y="4400550"/>
          <p14:tracePt t="55689" x="4140200" y="4248150"/>
          <p14:tracePt t="56020" x="2603500" y="4159250"/>
          <p14:tracePt t="56124" x="2755900" y="4292600"/>
          <p14:tracePt t="56139" x="2762250" y="4292600"/>
          <p14:tracePt t="56152" x="2768600" y="4292600"/>
          <p14:tracePt t="56160" x="2774950" y="4292600"/>
          <p14:tracePt t="56273" x="3048000" y="4349750"/>
          <p14:tracePt t="56280" x="3054350" y="4349750"/>
          <p14:tracePt t="56290" x="3067050" y="4349750"/>
          <p14:tracePt t="56310" x="3111500" y="4343400"/>
          <p14:tracePt t="56324" x="3155950" y="4330700"/>
          <p14:tracePt t="56344" x="3187700" y="4311650"/>
          <p14:tracePt t="56362" x="3232150" y="4279900"/>
          <p14:tracePt t="56374" x="3276600" y="4254500"/>
          <p14:tracePt t="56391" x="3302000" y="4254500"/>
          <p14:tracePt t="56407" x="3327400" y="4260850"/>
          <p14:tracePt t="56424" x="3340100" y="4292600"/>
          <p14:tracePt t="56441" x="3352800" y="4324350"/>
          <p14:tracePt t="56457" x="3359150" y="4368800"/>
          <p14:tracePt t="56474" x="3359150" y="4406900"/>
          <p14:tracePt t="56490" x="3359150" y="4432300"/>
          <p14:tracePt t="56507" x="3359150" y="4438650"/>
          <p14:tracePt t="56541" x="3359150" y="4432300"/>
          <p14:tracePt t="56557" x="3359150" y="4425950"/>
          <p14:tracePt t="56590" x="3359150" y="4432300"/>
          <p14:tracePt t="56607" x="3365500" y="4432300"/>
          <p14:tracePt t="56628" x="3371850" y="4425950"/>
          <p14:tracePt t="56645" x="3371850" y="4419600"/>
          <p14:tracePt t="56657" x="3378200" y="4413250"/>
          <p14:tracePt t="56674" x="3378200" y="4406900"/>
          <p14:tracePt t="56691" x="3384550" y="4400550"/>
          <p14:tracePt t="56707" x="3397250" y="4400550"/>
          <p14:tracePt t="56724" x="3403600" y="4394200"/>
          <p14:tracePt t="56742" x="3422650" y="4394200"/>
          <p14:tracePt t="56757" x="3460750" y="4387850"/>
          <p14:tracePt t="56774" x="3479800" y="4387850"/>
          <p14:tracePt t="56791" x="3505200" y="4381500"/>
          <p14:tracePt t="56807" x="3517900" y="4381500"/>
          <p14:tracePt t="56824" x="3530600" y="4381500"/>
          <p14:tracePt t="56841" x="3543300" y="4381500"/>
          <p14:tracePt t="56857" x="3556000" y="4387850"/>
          <p14:tracePt t="56875" x="3568700" y="4400550"/>
          <p14:tracePt t="56890" x="3575050" y="4400550"/>
          <p14:tracePt t="56907" x="3587750" y="4406900"/>
          <p14:tracePt t="56924" x="3594100" y="4400550"/>
          <p14:tracePt t="56941" x="3600450" y="4394200"/>
          <p14:tracePt t="56958" x="3600450" y="4387850"/>
          <p14:tracePt t="56976" x="3606800" y="4375150"/>
          <p14:tracePt t="56990" x="3606800" y="4362450"/>
          <p14:tracePt t="57009" x="3606800" y="4349750"/>
          <p14:tracePt t="57069" x="3613150" y="4349750"/>
          <p14:tracePt t="57073" x="3613150" y="4356100"/>
          <p14:tracePt t="57081" x="3613150" y="4362450"/>
          <p14:tracePt t="57090" x="3613150" y="4368800"/>
          <p14:tracePt t="57110" x="3619500" y="4400550"/>
          <p14:tracePt t="57125" x="3632200" y="4419600"/>
          <p14:tracePt t="57140" x="3638550" y="4432300"/>
          <p14:tracePt t="57157" x="3638550" y="4445000"/>
          <p14:tracePt t="57174" x="3644900" y="4451350"/>
          <p14:tracePt t="57191" x="3644900" y="4457700"/>
          <p14:tracePt t="57208" x="3644900" y="4464050"/>
          <p14:tracePt t="57241" x="3644900" y="4457700"/>
          <p14:tracePt t="57275" x="3644900" y="4451350"/>
          <p14:tracePt t="57291" x="3638550" y="4445000"/>
          <p14:tracePt t="57334" x="3632200" y="4445000"/>
          <p14:tracePt t="57367" x="3625850" y="4445000"/>
          <p14:tracePt t="57403" x="3625850" y="4451350"/>
          <p14:tracePt t="57414" x="3619500" y="4451350"/>
          <p14:tracePt t="57430" x="3619500" y="4457700"/>
          <p14:tracePt t="57457" x="3613150" y="4464050"/>
          <p14:tracePt t="57475" x="3606800" y="4470400"/>
          <p14:tracePt t="57490" x="3606800" y="4476750"/>
          <p14:tracePt t="57511" x="3600450" y="4483100"/>
          <p14:tracePt t="57524" x="3594100" y="4489450"/>
          <p14:tracePt t="57540" x="3594100" y="4495800"/>
          <p14:tracePt t="57558" x="3587750" y="4502150"/>
          <p14:tracePt t="57575" x="3587750" y="4508500"/>
          <p14:tracePt t="57575" x="3587750" y="4514850"/>
          <p14:tracePt t="57591" x="3587750" y="4521200"/>
          <p14:tracePt t="57610" x="3587750" y="4527550"/>
          <p14:tracePt t="57624" x="3594100" y="4546600"/>
          <p14:tracePt t="57641" x="3600450" y="4559300"/>
          <p14:tracePt t="57658" x="3606800" y="4584700"/>
          <p14:tracePt t="57680" x="3613150" y="4603750"/>
          <p14:tracePt t="57696" x="3619500" y="4610100"/>
          <p14:tracePt t="57845" x="3873500" y="4641850"/>
          <p14:tracePt t="57891" x="4127500" y="4572000"/>
          <p14:tracePt t="57918" x="4133850" y="4565650"/>
          <p14:tracePt t="57922" x="4152900" y="4565650"/>
          <p14:tracePt t="57924" x="4165600" y="4565650"/>
          <p14:tracePt t="57942" x="4241800" y="4552950"/>
          <p14:tracePt t="57961" x="4337050" y="4546600"/>
          <p14:tracePt t="57974" x="4552950" y="4533900"/>
          <p14:tracePt t="57991" x="4667250" y="4527550"/>
          <p14:tracePt t="58009" x="4730750" y="4527550"/>
          <p14:tracePt t="58026" x="4813300" y="4533900"/>
          <p14:tracePt t="58041" x="4876800" y="4533900"/>
          <p14:tracePt t="58060" x="4933950" y="4533900"/>
          <p14:tracePt t="58076" x="5010150" y="4533900"/>
          <p14:tracePt t="58091" x="5092700" y="4521200"/>
          <p14:tracePt t="58107" x="5143500" y="4508500"/>
          <p14:tracePt t="58125" x="5181600" y="4489450"/>
          <p14:tracePt t="58141" x="5200650" y="4476750"/>
          <p14:tracePt t="58157" x="5219700" y="4464050"/>
          <p14:tracePt t="58176" x="5226050" y="4451350"/>
          <p14:tracePt t="58191" x="5232400" y="4425950"/>
          <p14:tracePt t="58207" x="5238750" y="4394200"/>
          <p14:tracePt t="58225" x="5245100" y="4368800"/>
          <p14:tracePt t="58240" x="5245100" y="4337050"/>
          <p14:tracePt t="58257" x="5251450" y="4318000"/>
          <p14:tracePt t="58275" x="5257800" y="4298950"/>
          <p14:tracePt t="58290" x="5257800" y="4286250"/>
          <p14:tracePt t="58307" x="5270500" y="4273550"/>
          <p14:tracePt t="58327" x="5270500" y="4260850"/>
          <p14:tracePt t="58340" x="5283200" y="4248150"/>
          <p14:tracePt t="58359" x="5283200" y="4241800"/>
          <p14:tracePt t="58375" x="5289550" y="4235450"/>
          <p14:tracePt t="58391" x="5289550" y="4222750"/>
          <p14:tracePt t="58407" x="5295900" y="4216400"/>
          <p14:tracePt t="58425" x="5302250" y="4216400"/>
          <p14:tracePt t="58441" x="5327650" y="4216400"/>
          <p14:tracePt t="58457" x="5410200" y="4216400"/>
          <p14:tracePt t="58474" x="5511800" y="4229100"/>
          <p14:tracePt t="58490" x="5645150" y="4260850"/>
          <p14:tracePt t="58507" x="5911850" y="4305300"/>
          <p14:tracePt t="58524" x="6064250" y="4318000"/>
          <p14:tracePt t="58540" x="6159500" y="4324350"/>
          <p14:tracePt t="58557" x="6299200" y="4343400"/>
          <p14:tracePt t="58575" x="6381750" y="4381500"/>
          <p14:tracePt t="58590" x="6451600" y="4419600"/>
          <p14:tracePt t="58607" x="6515100" y="4445000"/>
          <p14:tracePt t="58624" x="6565900" y="4470400"/>
          <p14:tracePt t="58645" x="6597650" y="4476750"/>
          <p14:tracePt t="58657" x="6616700" y="4476750"/>
          <p14:tracePt t="58674" x="6623050" y="4464050"/>
          <p14:tracePt t="58691" x="6616700" y="4438650"/>
          <p14:tracePt t="58707" x="6616700" y="4406900"/>
          <p14:tracePt t="58727" x="6610350" y="4375150"/>
          <p14:tracePt t="58745" x="6604000" y="4356100"/>
          <p14:tracePt t="58757" x="6591300" y="4349750"/>
          <p14:tracePt t="58774" x="6578600" y="4349750"/>
          <p14:tracePt t="58791" x="6565900" y="4330700"/>
          <p14:tracePt t="58807" x="6540500" y="4279900"/>
          <p14:tracePt t="59038" x="6229350" y="4133850"/>
          <p14:tracePt t="59048" x="6229350" y="4140200"/>
          <p14:tracePt t="59059" x="6229350" y="4146550"/>
          <p14:tracePt t="59074" x="6229350" y="4159250"/>
          <p14:tracePt t="59091" x="6223000" y="4203700"/>
          <p14:tracePt t="59109" x="6216650" y="4241800"/>
          <p14:tracePt t="59124" x="6210300" y="4254500"/>
          <p14:tracePt t="59140" x="6197600" y="4267200"/>
          <p14:tracePt t="59161" x="6191250" y="4273550"/>
          <p14:tracePt t="59175" x="6178550" y="4279900"/>
          <p14:tracePt t="59191" x="6172200" y="4286250"/>
          <p14:tracePt t="59209" x="6165850" y="4286250"/>
          <p14:tracePt t="59224" x="6165850" y="4273550"/>
          <p14:tracePt t="59242" x="6165850" y="4260850"/>
          <p14:tracePt t="59257" x="6165850" y="4229100"/>
          <p14:tracePt t="59277" x="6197600" y="4197350"/>
          <p14:tracePt t="59291" x="6261100" y="4165600"/>
          <p14:tracePt t="59307" x="6337300" y="4140200"/>
          <p14:tracePt t="59328" x="6432550" y="4114800"/>
          <p14:tracePt t="59341" x="6496050" y="4102100"/>
          <p14:tracePt t="59360" x="6578600" y="4089400"/>
          <p14:tracePt t="59375" x="6673850" y="4083050"/>
          <p14:tracePt t="59391" x="6724650" y="4076700"/>
          <p14:tracePt t="59409" x="6788150" y="4076700"/>
          <p14:tracePt t="59429" x="6813550" y="4076700"/>
          <p14:tracePt t="59442" x="6832600" y="4095750"/>
          <p14:tracePt t="59461" x="6845300" y="4184650"/>
          <p14:tracePt t="59475" x="6864350" y="4292600"/>
          <p14:tracePt t="59493" x="6870700" y="4362450"/>
          <p14:tracePt t="59509" x="6883400" y="4438650"/>
          <p14:tracePt t="59527" x="6889750" y="4502150"/>
          <p14:tracePt t="59541" x="6896100" y="4540250"/>
          <p14:tracePt t="59558" x="6908800" y="4565650"/>
          <p14:tracePt t="59576" x="6908800" y="4578350"/>
          <p14:tracePt t="59591" x="6915150" y="4578350"/>
          <p14:tracePt t="59610" x="6921500" y="4584700"/>
          <p14:tracePt t="59627" x="6927850" y="4584700"/>
          <p14:tracePt t="59641" x="6934200" y="4578350"/>
          <p14:tracePt t="59659" x="6953250" y="4559300"/>
          <p14:tracePt t="59674" x="6985000" y="4521200"/>
          <p14:tracePt t="59690" x="7023100" y="4495800"/>
          <p14:tracePt t="59712" x="7048500" y="4470400"/>
          <p14:tracePt t="59727" x="7086600" y="4438650"/>
          <p14:tracePt t="59744" x="7118350" y="4419600"/>
          <p14:tracePt t="59757" x="7137400" y="4413250"/>
          <p14:tracePt t="59778" x="7162800" y="4394200"/>
          <p14:tracePt t="59790" x="7175500" y="4387850"/>
          <p14:tracePt t="59808" x="7181850" y="4381500"/>
          <p14:tracePt t="59828" x="7194550" y="4375150"/>
          <p14:tracePt t="59859" x="7200900" y="4368800"/>
          <p14:tracePt t="59874" x="7207250" y="4368800"/>
          <p14:tracePt t="59908" x="7213600" y="4375150"/>
          <p14:tracePt t="59940" x="7219950" y="4375150"/>
          <p14:tracePt t="59988" x="7226300" y="4375150"/>
          <p14:tracePt t="59991" x="7226300" y="4381500"/>
          <p14:tracePt t="60050" x="7232650" y="4381500"/>
          <p14:tracePt t="60121" x="7232650" y="4375150"/>
          <p14:tracePt t="60186" x="7232650" y="4381500"/>
          <p14:tracePt t="60241" x="7232650" y="4387850"/>
          <p14:tracePt t="60342" x="7239000" y="4387850"/>
          <p14:tracePt t="60381" x="7239000" y="4381500"/>
          <p14:tracePt t="60399" x="7232650" y="4381500"/>
          <p14:tracePt t="60422" x="7232650" y="4375150"/>
          <p14:tracePt t="60430" x="7226300" y="4375150"/>
          <p14:tracePt t="60446" x="7219950" y="4368800"/>
          <p14:tracePt t="60463" x="7213600" y="4362450"/>
          <p14:tracePt t="60474" x="7194550" y="4349750"/>
          <p14:tracePt t="60490" x="7118350" y="4318000"/>
          <p14:tracePt t="60509" x="7042150" y="4286250"/>
        </p14:tracePtLst>
      </p14:laserTraceLst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L-Attributed Definitions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syntax-directed definition is </a:t>
            </a:r>
            <a:r>
              <a:rPr lang="en-US" i="1" dirty="0"/>
              <a:t>L-attributed</a:t>
            </a:r>
            <a:r>
              <a:rPr lang="en-US" dirty="0"/>
              <a:t> if each inherited attribute of </a:t>
            </a:r>
            <a:r>
              <a:rPr lang="en-US" i="1" dirty="0" err="1"/>
              <a:t>X</a:t>
            </a:r>
            <a:r>
              <a:rPr lang="en-US" i="1" baseline="-25000" dirty="0" err="1"/>
              <a:t>j</a:t>
            </a:r>
            <a:r>
              <a:rPr lang="en-US" dirty="0"/>
              <a:t> on the right side of 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 … </a:t>
            </a:r>
            <a:r>
              <a:rPr lang="en-US" i="1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depends only on</a:t>
            </a:r>
          </a:p>
          <a:p>
            <a:pPr marL="1219170" lvl="1" indent="-609585">
              <a:buFont typeface="Times"/>
              <a:buAutoNum type="arabicPeriod"/>
            </a:pPr>
            <a:r>
              <a:rPr lang="en-US" dirty="0"/>
              <a:t>the attributes of the symbols </a:t>
            </a:r>
            <a:r>
              <a:rPr lang="en-US" i="1" dirty="0"/>
              <a:t>X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i="1" dirty="0"/>
              <a:t>X</a:t>
            </a:r>
            <a:r>
              <a:rPr lang="en-US" i="1" baseline="-25000" dirty="0"/>
              <a:t>j</a:t>
            </a:r>
            <a:r>
              <a:rPr lang="en-US" baseline="-25000" dirty="0"/>
              <a:t>-1</a:t>
            </a:r>
            <a:endParaRPr lang="en-US" dirty="0"/>
          </a:p>
          <a:p>
            <a:pPr marL="1219170" lvl="1" indent="-609585">
              <a:buFont typeface="Times"/>
              <a:buAutoNum type="arabicPeriod"/>
            </a:pPr>
            <a:r>
              <a:rPr lang="en-US" dirty="0"/>
              <a:t>the inherited attributes of </a:t>
            </a:r>
            <a:r>
              <a:rPr lang="en-US" i="1" dirty="0"/>
              <a:t>A or</a:t>
            </a:r>
          </a:p>
          <a:p>
            <a:pPr marL="761970" indent="-609585"/>
            <a:r>
              <a:rPr lang="en-US" dirty="0"/>
              <a:t>Attribute can be </a:t>
            </a:r>
            <a:r>
              <a:rPr lang="en-US" i="1" dirty="0"/>
              <a:t>Synthesized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5806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128"/>
    </mc:Choice>
    <mc:Fallback xmlns="">
      <p:transition spd="slow" advTm="79128"/>
    </mc:Fallback>
  </mc:AlternateContent>
  <p:extLst>
    <p:ext uri="{3A86A75C-4F4B-4683-9AE1-C65F6400EC91}">
      <p14:laserTraceLst xmlns:p14="http://schemas.microsoft.com/office/powerpoint/2010/main">
        <p14:tracePtLst>
          <p14:tracePt t="1702" x="4927600" y="2813050"/>
          <p14:tracePt t="1729" x="4635500" y="2698750"/>
          <p14:tracePt t="3882" x="2717800" y="2209800"/>
          <p14:tracePt t="3906" x="2724150" y="2209800"/>
          <p14:tracePt t="3916" x="2724150" y="2203450"/>
          <p14:tracePt t="3922" x="2730500" y="2203450"/>
          <p14:tracePt t="3928" x="2736850" y="2203450"/>
          <p14:tracePt t="3948" x="2787650" y="2197100"/>
          <p14:tracePt t="3962" x="2851150" y="2184400"/>
          <p14:tracePt t="3979" x="2940050" y="2178050"/>
          <p14:tracePt t="3995" x="3041650" y="2159000"/>
          <p14:tracePt t="4012" x="3225800" y="2127250"/>
          <p14:tracePt t="4029" x="3397250" y="2089150"/>
          <p14:tracePt t="4045" x="3536950" y="2057400"/>
          <p14:tracePt t="4066" x="3670300" y="2019300"/>
          <p14:tracePt t="4079" x="3797300" y="1981200"/>
          <p14:tracePt t="4095" x="3917950" y="1949450"/>
          <p14:tracePt t="4113" x="4019550" y="1936750"/>
          <p14:tracePt t="4129" x="4114800" y="1930400"/>
          <p14:tracePt t="4147" x="4191000" y="1917700"/>
          <p14:tracePt t="4162" x="4254500" y="1917700"/>
          <p14:tracePt t="4180" x="4318000" y="1911350"/>
          <p14:tracePt t="4195" x="4381500" y="1911350"/>
          <p14:tracePt t="4212" x="4445000" y="1911350"/>
          <p14:tracePt t="4229" x="4508500" y="1905000"/>
          <p14:tracePt t="4247" x="4572000" y="1905000"/>
          <p14:tracePt t="4262" x="4629150" y="1898650"/>
          <p14:tracePt t="4280" x="4686300" y="1892300"/>
          <p14:tracePt t="4296" x="4743450" y="1885950"/>
          <p14:tracePt t="4312" x="4800600" y="1879600"/>
          <p14:tracePt t="4330" x="4857750" y="1866900"/>
          <p14:tracePt t="4345" x="4902200" y="1854200"/>
          <p14:tracePt t="4362" x="4940300" y="1847850"/>
          <p14:tracePt t="4380" x="4984750" y="1841500"/>
          <p14:tracePt t="4397" x="5022850" y="1841500"/>
          <p14:tracePt t="4412" x="5048250" y="1841500"/>
          <p14:tracePt t="4430" x="5073650" y="1847850"/>
          <p14:tracePt t="4446" x="5099050" y="1860550"/>
          <p14:tracePt t="4462" x="5118100" y="1873250"/>
          <p14:tracePt t="4479" x="5149850" y="1885950"/>
          <p14:tracePt t="4500" x="5194300" y="1905000"/>
          <p14:tracePt t="4512" x="5226050" y="1911350"/>
          <p14:tracePt t="4530" x="5276850" y="1917700"/>
          <p14:tracePt t="4546" x="5340350" y="1917700"/>
          <p14:tracePt t="4562" x="5410200" y="1917700"/>
          <p14:tracePt t="4578" x="5486400" y="1911350"/>
          <p14:tracePt t="4595" x="5556250" y="1898650"/>
          <p14:tracePt t="4612" x="5619750" y="1898650"/>
          <p14:tracePt t="4630" x="5676900" y="1905000"/>
          <p14:tracePt t="4645" x="5727700" y="1911350"/>
          <p14:tracePt t="4662" x="5778500" y="1917700"/>
          <p14:tracePt t="4679" x="5822950" y="1917700"/>
          <p14:tracePt t="4699" x="5873750" y="1924050"/>
          <p14:tracePt t="4712" x="5911850" y="1917700"/>
          <p14:tracePt t="4730" x="5949950" y="1911350"/>
          <p14:tracePt t="4747" x="5975350" y="1905000"/>
          <p14:tracePt t="4762" x="5981700" y="1898650"/>
          <p14:tracePt t="4781" x="5988050" y="1898650"/>
          <p14:tracePt t="4796" x="5981700" y="1898650"/>
          <p14:tracePt t="4813" x="5975350" y="1905000"/>
          <p14:tracePt t="4829" x="5969000" y="1911350"/>
          <p14:tracePt t="4848" x="5962650" y="1924050"/>
          <p14:tracePt t="4862" x="5962650" y="1936750"/>
          <p14:tracePt t="4879" x="5962650" y="1943100"/>
          <p14:tracePt t="4899" x="5981700" y="1949450"/>
          <p14:tracePt t="4912" x="6000750" y="1955800"/>
          <p14:tracePt t="4929" x="6032500" y="1962150"/>
          <p14:tracePt t="4946" x="6076950" y="1962150"/>
          <p14:tracePt t="4964" x="6140450" y="1968500"/>
          <p14:tracePt t="4980" x="6184900" y="1968500"/>
          <p14:tracePt t="5002" x="6280150" y="1962150"/>
          <p14:tracePt t="5012" x="6337300" y="1955800"/>
          <p14:tracePt t="5028" x="6419850" y="1949450"/>
          <p14:tracePt t="5046" x="6527800" y="1936750"/>
          <p14:tracePt t="5066" x="6591300" y="1930400"/>
          <p14:tracePt t="5079" x="6673850" y="1924050"/>
          <p14:tracePt t="5096" x="6750050" y="1917700"/>
          <p14:tracePt t="5115" x="6845300" y="1917700"/>
          <p14:tracePt t="5128" x="6902450" y="1924050"/>
          <p14:tracePt t="5149" x="6972300" y="1930400"/>
          <p14:tracePt t="5162" x="7048500" y="1943100"/>
          <p14:tracePt t="5179" x="7099300" y="1949450"/>
          <p14:tracePt t="5195" x="7156450" y="1968500"/>
          <p14:tracePt t="5213" x="7213600" y="1987550"/>
          <p14:tracePt t="5229" x="7258050" y="2000250"/>
          <p14:tracePt t="5246" x="7283450" y="2012950"/>
          <p14:tracePt t="5268" x="7327900" y="2025650"/>
          <p14:tracePt t="5278" x="7353300" y="2032000"/>
          <p14:tracePt t="5299" x="7372350" y="2038350"/>
          <p14:tracePt t="5317" x="7391400" y="2038350"/>
          <p14:tracePt t="5328" x="7397750" y="2038350"/>
          <p14:tracePt t="5364" x="7404100" y="2038350"/>
          <p14:tracePt t="5379" x="7397750" y="2032000"/>
          <p14:tracePt t="5412" x="7391400" y="2032000"/>
          <p14:tracePt t="5434" x="7385050" y="2038350"/>
          <p14:tracePt t="5462" x="7385050" y="2044700"/>
          <p14:tracePt t="5479" x="7385050" y="2051050"/>
          <p14:tracePt t="5498" x="7391400" y="2051050"/>
          <p14:tracePt t="5516" x="7397750" y="2057400"/>
          <p14:tracePt t="5531" x="7404100" y="2057400"/>
          <p14:tracePt t="5547" x="7410450" y="2063750"/>
          <p14:tracePt t="5563" x="7423150" y="2063750"/>
          <p14:tracePt t="5583" x="7435850" y="2070100"/>
          <p14:tracePt t="5596" x="7448550" y="2070100"/>
          <p14:tracePt t="5612" x="7473950" y="2070100"/>
          <p14:tracePt t="5628" x="7518400" y="2070100"/>
          <p14:tracePt t="5645" x="7569200" y="2063750"/>
          <p14:tracePt t="5663" x="7607300" y="2063750"/>
          <p14:tracePt t="5684" x="7677150" y="2057400"/>
          <p14:tracePt t="5695" x="7734300" y="2044700"/>
          <p14:tracePt t="5713" x="7797800" y="2038350"/>
          <p14:tracePt t="5729" x="7867650" y="2025650"/>
          <p14:tracePt t="5748" x="7937500" y="2019300"/>
          <p14:tracePt t="5766" x="8007350" y="2019300"/>
          <p14:tracePt t="5784" x="8083550" y="2019300"/>
          <p14:tracePt t="5795" x="8153400" y="2019300"/>
          <p14:tracePt t="5812" x="8229600" y="2019300"/>
          <p14:tracePt t="5833" x="8299450" y="2025650"/>
          <p14:tracePt t="5845" x="8369300" y="2032000"/>
          <p14:tracePt t="5866" x="8432800" y="2038350"/>
          <p14:tracePt t="5878" x="8496300" y="2051050"/>
          <p14:tracePt t="5896" x="8553450" y="2063750"/>
          <p14:tracePt t="5913" x="8610600" y="2082800"/>
          <p14:tracePt t="5928" x="8655050" y="2095500"/>
          <p14:tracePt t="5945" x="8699500" y="2114550"/>
          <p14:tracePt t="5963" x="8731250" y="2127250"/>
          <p14:tracePt t="5978" x="8756650" y="2133600"/>
          <p14:tracePt t="5995" x="8775700" y="2133600"/>
          <p14:tracePt t="6013" x="8782050" y="2133600"/>
          <p14:tracePt t="6032" x="8775700" y="2127250"/>
          <p14:tracePt t="6050" x="8756650" y="2120900"/>
          <p14:tracePt t="6062" x="8724900" y="2108200"/>
          <p14:tracePt t="6079" x="8680450" y="2089150"/>
          <p14:tracePt t="6095" x="8636000" y="2076450"/>
          <p14:tracePt t="6112" x="8585200" y="2063750"/>
          <p14:tracePt t="6128" x="8547100" y="2057400"/>
          <p14:tracePt t="6145" x="8496300" y="2044700"/>
          <p14:tracePt t="6162" x="8458200" y="2038350"/>
          <p14:tracePt t="6181" x="8432800" y="2032000"/>
          <p14:tracePt t="6195" x="8401050" y="2012950"/>
          <p14:tracePt t="6212" x="8382000" y="2000250"/>
          <p14:tracePt t="6231" x="8375650" y="1993900"/>
          <p14:tracePt t="6246" x="8369300" y="1987550"/>
          <p14:tracePt t="6262" x="8369300" y="1993900"/>
          <p14:tracePt t="6279" x="8362950" y="2000250"/>
          <p14:tracePt t="6298" x="8362950" y="2012950"/>
          <p14:tracePt t="6310" x="8362950" y="2025650"/>
          <p14:tracePt t="6318" x="8362950" y="2032000"/>
          <p14:tracePt t="6328" x="8362950" y="2044700"/>
          <p14:tracePt t="6350" x="8362950" y="2057400"/>
          <p14:tracePt t="6363" x="8362950" y="2063750"/>
          <p14:tracePt t="6382" x="8362950" y="2070100"/>
          <p14:tracePt t="6395" x="8362950" y="2076450"/>
          <p14:tracePt t="6412" x="8362950" y="2082800"/>
          <p14:tracePt t="6430" x="8369300" y="2095500"/>
          <p14:tracePt t="6445" x="8375650" y="2108200"/>
          <p14:tracePt t="6462" x="8375650" y="2120900"/>
          <p14:tracePt t="6480" x="8375650" y="2133600"/>
          <p14:tracePt t="6496" x="8382000" y="2152650"/>
          <p14:tracePt t="6513" x="8382000" y="2165350"/>
          <p14:tracePt t="6529" x="8394700" y="2184400"/>
          <p14:tracePt t="6545" x="8407400" y="2197100"/>
          <p14:tracePt t="6562" x="8439150" y="2216150"/>
          <p14:tracePt t="6578" x="8477250" y="2247900"/>
          <p14:tracePt t="6596" x="8521700" y="2273300"/>
          <p14:tracePt t="6612" x="8616950" y="2311400"/>
          <p14:tracePt t="6631" x="8699500" y="2324100"/>
          <p14:tracePt t="6645" x="8782050" y="2317750"/>
          <p14:tracePt t="6662" x="8864600" y="2305050"/>
          <p14:tracePt t="6679" x="8947150" y="2279650"/>
          <p14:tracePt t="6696" x="9036050" y="2254250"/>
          <p14:tracePt t="6712" x="9118600" y="2222500"/>
          <p14:tracePt t="6731" x="9207500" y="2197100"/>
          <p14:tracePt t="6746" x="9271000" y="2178050"/>
          <p14:tracePt t="6762" x="9378950" y="2159000"/>
          <p14:tracePt t="6781" x="9461500" y="2146300"/>
          <p14:tracePt t="6796" x="9531350" y="2146300"/>
          <p14:tracePt t="6812" x="9607550" y="2146300"/>
          <p14:tracePt t="6830" x="9671050" y="2152650"/>
          <p14:tracePt t="6845" x="9721850" y="2165350"/>
          <p14:tracePt t="6863" x="9766300" y="2171700"/>
          <p14:tracePt t="6879" x="9791700" y="2178050"/>
          <p14:tracePt t="6896" x="9810750" y="2184400"/>
          <p14:tracePt t="6909" x="9823450" y="2190750"/>
          <p14:tracePt t="6912" x="9829800" y="2197100"/>
          <p14:tracePt t="6929" x="9848850" y="2209800"/>
          <p14:tracePt t="6946" x="9861550" y="2216150"/>
          <p14:tracePt t="6962" x="9880600" y="2222500"/>
          <p14:tracePt t="6979" x="9899650" y="2222500"/>
          <p14:tracePt t="6996" x="9937750" y="2222500"/>
          <p14:tracePt t="7013" x="9963150" y="2222500"/>
          <p14:tracePt t="7029" x="10007600" y="2209800"/>
          <p14:tracePt t="7050" x="10058400" y="2197100"/>
          <p14:tracePt t="7062" x="10115550" y="2178050"/>
          <p14:tracePt t="7082" x="10179050" y="2159000"/>
          <p14:tracePt t="7099" x="10255250" y="2133600"/>
          <p14:tracePt t="7112" x="10306050" y="2120900"/>
          <p14:tracePt t="7129" x="10375900" y="2114550"/>
          <p14:tracePt t="7148" x="10445750" y="2108200"/>
          <p14:tracePt t="7162" x="10515600" y="2101850"/>
          <p14:tracePt t="7179" x="10579100" y="2101850"/>
          <p14:tracePt t="7196" x="10648950" y="2108200"/>
          <p14:tracePt t="7213" x="10693400" y="2114550"/>
          <p14:tracePt t="7229" x="10744200" y="2120900"/>
          <p14:tracePt t="7246" x="10782300" y="2133600"/>
          <p14:tracePt t="7263" x="10820400" y="2152650"/>
          <p14:tracePt t="7281" x="10852150" y="2171700"/>
          <p14:tracePt t="7297" x="10877550" y="2197100"/>
          <p14:tracePt t="7313" x="10890250" y="2216150"/>
          <p14:tracePt t="7329" x="10909300" y="2235200"/>
          <p14:tracePt t="7349" x="10922000" y="2260600"/>
          <p14:tracePt t="7365" x="10922000" y="2266950"/>
          <p14:tracePt t="7379" x="10928350" y="2279650"/>
          <p14:tracePt t="7398" x="10928350" y="2286000"/>
          <p14:tracePt t="7415" x="10934700" y="2286000"/>
          <p14:tracePt t="7455" x="10941050" y="2286000"/>
          <p14:tracePt t="7519" x="10941050" y="2292350"/>
          <p14:tracePt t="7527" x="10934700" y="2292350"/>
          <p14:tracePt t="7594" x="10934700" y="2298700"/>
          <p14:tracePt t="7683" x="10941050" y="2298700"/>
          <p14:tracePt t="7689" x="10941050" y="2305050"/>
          <p14:tracePt t="7739" x="10941050" y="2311400"/>
          <p14:tracePt t="7803" x="10934700" y="2311400"/>
          <p14:tracePt t="7907" x="10928350" y="2305050"/>
          <p14:tracePt t="7930" x="10922000" y="2298700"/>
          <p14:tracePt t="7947" x="10909300" y="2292350"/>
          <p14:tracePt t="7963" x="10890250" y="2273300"/>
          <p14:tracePt t="7981" x="10858500" y="2247900"/>
          <p14:tracePt t="8000" x="10826750" y="2228850"/>
          <p14:tracePt t="8012" x="10712450" y="2178050"/>
          <p14:tracePt t="8029" x="10572750" y="2108200"/>
          <p14:tracePt t="8049" x="10382250" y="2032000"/>
          <p14:tracePt t="8062" x="10160000" y="1968500"/>
          <p14:tracePt t="8079" x="9988550" y="1930400"/>
          <p14:tracePt t="8097" x="9829800" y="1905000"/>
          <p14:tracePt t="8112" x="9493250" y="1866900"/>
          <p14:tracePt t="8134" x="9163050" y="1854200"/>
          <p14:tracePt t="8147" x="8890000" y="1841500"/>
          <p14:tracePt t="8163" x="8407400" y="1835150"/>
          <p14:tracePt t="8182" x="8013700" y="1841500"/>
          <p14:tracePt t="8195" x="7702550" y="1860550"/>
          <p14:tracePt t="8663" x="1841500" y="2470150"/>
          <p14:tracePt t="8685" x="1841500" y="2463800"/>
          <p14:tracePt t="8703" x="1847850" y="2463800"/>
          <p14:tracePt t="8706" x="1847850" y="2457450"/>
          <p14:tracePt t="8715" x="1854200" y="2457450"/>
          <p14:tracePt t="8729" x="1866900" y="2444750"/>
          <p14:tracePt t="8745" x="1898650" y="2432050"/>
          <p14:tracePt t="8762" x="1924050" y="2425700"/>
          <p14:tracePt t="8779" x="1943100" y="2425700"/>
          <p14:tracePt t="8796" x="1962150" y="2432050"/>
          <p14:tracePt t="8814" x="1974850" y="2432050"/>
          <p14:tracePt t="8832" x="1993900" y="2444750"/>
          <p14:tracePt t="8846" x="2012950" y="2444750"/>
          <p14:tracePt t="8862" x="2038350" y="2444750"/>
          <p14:tracePt t="8879" x="2063750" y="2444750"/>
          <p14:tracePt t="8896" x="2089150" y="2444750"/>
          <p14:tracePt t="8912" x="2108200" y="2444750"/>
          <p14:tracePt t="8929" x="2127250" y="2444750"/>
          <p14:tracePt t="8946" x="2146300" y="2451100"/>
          <p14:tracePt t="8962" x="2171700" y="2451100"/>
          <p14:tracePt t="8980" x="2184400" y="2457450"/>
          <p14:tracePt t="8996" x="2197100" y="2463800"/>
          <p14:tracePt t="9012" x="2216150" y="2470150"/>
          <p14:tracePt t="9029" x="2222500" y="2476500"/>
          <p14:tracePt t="9046" x="2235200" y="2482850"/>
          <p14:tracePt t="9065" x="2241550" y="2489200"/>
          <p14:tracePt t="9079" x="2247900" y="2495550"/>
          <p14:tracePt t="9096" x="2254250" y="2495550"/>
          <p14:tracePt t="9113" x="2260600" y="2495550"/>
          <p14:tracePt t="9124" x="2266950" y="2495550"/>
          <p14:tracePt t="9136" x="2273300" y="2495550"/>
          <p14:tracePt t="9147" x="2279650" y="2495550"/>
          <p14:tracePt t="9162" x="2286000" y="2495550"/>
          <p14:tracePt t="9179" x="2292350" y="2501900"/>
          <p14:tracePt t="9196" x="2305050" y="2501900"/>
          <p14:tracePt t="9213" x="2317750" y="2508250"/>
          <p14:tracePt t="9229" x="2336800" y="2508250"/>
          <p14:tracePt t="9246" x="2362200" y="2508250"/>
          <p14:tracePt t="9263" x="2387600" y="2508250"/>
          <p14:tracePt t="9279" x="2413000" y="2508250"/>
          <p14:tracePt t="9296" x="2451100" y="2501900"/>
          <p14:tracePt t="9315" x="2508250" y="2501900"/>
          <p14:tracePt t="9329" x="2571750" y="2495550"/>
          <p14:tracePt t="9346" x="2654300" y="2489200"/>
          <p14:tracePt t="9363" x="2768600" y="2476500"/>
          <p14:tracePt t="9379" x="2838450" y="2470150"/>
          <p14:tracePt t="9396" x="2952750" y="2457450"/>
          <p14:tracePt t="9415" x="3022600" y="2444750"/>
          <p14:tracePt t="9428" x="3111500" y="2438400"/>
          <p14:tracePt t="9447" x="3213100" y="2432050"/>
          <p14:tracePt t="9463" x="3282950" y="2432050"/>
          <p14:tracePt t="9479" x="3340100" y="2432050"/>
          <p14:tracePt t="9496" x="3416300" y="2444750"/>
          <p14:tracePt t="9518" x="3479800" y="2451100"/>
          <p14:tracePt t="9531" x="3517900" y="2463800"/>
          <p14:tracePt t="9548" x="3581400" y="2476500"/>
          <p14:tracePt t="9563" x="3625850" y="2489200"/>
          <p14:tracePt t="9580" x="3657600" y="2495550"/>
          <p14:tracePt t="9596" x="3695700" y="2514600"/>
          <p14:tracePt t="9617" x="3727450" y="2520950"/>
          <p14:tracePt t="9629" x="3746500" y="2527300"/>
          <p14:tracePt t="9646" x="3771900" y="2540000"/>
          <p14:tracePt t="9663" x="3803650" y="2546350"/>
          <p14:tracePt t="9678" x="3835400" y="2552700"/>
          <p14:tracePt t="9696" x="3854450" y="2552700"/>
          <p14:tracePt t="9718" x="3892550" y="2559050"/>
          <p14:tracePt t="9731" x="3924300" y="2559050"/>
          <p14:tracePt t="9747" x="3956050" y="2552700"/>
          <p14:tracePt t="9767" x="3987800" y="2546350"/>
          <p14:tracePt t="9785" x="4025900" y="2546350"/>
          <p14:tracePt t="9797" x="4064000" y="2540000"/>
          <p14:tracePt t="9818" x="4095750" y="2533650"/>
          <p14:tracePt t="9828" x="4133850" y="2533650"/>
          <p14:tracePt t="9846" x="4159250" y="2533650"/>
          <p14:tracePt t="9863" x="4203700" y="2527300"/>
          <p14:tracePt t="9879" x="4235450" y="2514600"/>
          <p14:tracePt t="9896" x="4267200" y="2508250"/>
          <p14:tracePt t="9900" x="4273550" y="2501900"/>
          <p14:tracePt t="9918" x="4311650" y="2489200"/>
          <p14:tracePt t="9934" x="4368800" y="2470150"/>
          <p14:tracePt t="9946" x="4387850" y="2463800"/>
          <p14:tracePt t="9963" x="4445000" y="2451100"/>
          <p14:tracePt t="9979" x="4489450" y="2438400"/>
          <p14:tracePt t="10001" x="4533900" y="2425700"/>
          <p14:tracePt t="10019" x="4584700" y="2419350"/>
          <p14:tracePt t="10029" x="4610100" y="2413000"/>
          <p14:tracePt t="10047" x="4641850" y="2413000"/>
          <p14:tracePt t="10063" x="4660900" y="2413000"/>
          <p14:tracePt t="10079" x="4673600" y="2413000"/>
          <p14:tracePt t="10112" x="4679950" y="2413000"/>
          <p14:tracePt t="10129" x="4679950" y="2419350"/>
          <p14:tracePt t="10247" x="4679950" y="2425700"/>
          <p14:tracePt t="10280" x="4686300" y="2425700"/>
          <p14:tracePt t="10301" x="4686300" y="2432050"/>
          <p14:tracePt t="10330" x="4692650" y="2432050"/>
          <p14:tracePt t="10353" x="4699000" y="2438400"/>
          <p14:tracePt t="10387" x="4705350" y="2438400"/>
          <p14:tracePt t="10395" x="4705350" y="2444750"/>
          <p14:tracePt t="10413" x="4711700" y="2444750"/>
          <p14:tracePt t="10424" x="4711700" y="2451100"/>
          <p14:tracePt t="10429" x="4718050" y="2451100"/>
          <p14:tracePt t="10445" x="4724400" y="2457450"/>
          <p14:tracePt t="10466" x="4730750" y="2457450"/>
          <p14:tracePt t="10478" x="4743450" y="2470150"/>
          <p14:tracePt t="10495" x="4756150" y="2476500"/>
          <p14:tracePt t="10513" x="4775200" y="2482850"/>
          <p14:tracePt t="10531" x="4794250" y="2489200"/>
          <p14:tracePt t="10546" x="4813300" y="2495550"/>
          <p14:tracePt t="10562" x="4832350" y="2501900"/>
          <p14:tracePt t="10579" x="4851400" y="2501900"/>
          <p14:tracePt t="10596" x="4864100" y="2508250"/>
          <p14:tracePt t="10613" x="4876800" y="2508250"/>
          <p14:tracePt t="10630" x="4883150" y="2508250"/>
          <p14:tracePt t="10645" x="4889500" y="2508250"/>
          <p14:tracePt t="10678" x="4883150" y="2508250"/>
          <p14:tracePt t="10727" x="4876800" y="2508250"/>
          <p14:tracePt t="10787" x="4876800" y="2514600"/>
          <p14:tracePt t="10869" x="4876800" y="2520950"/>
          <p14:tracePt t="10973" x="4876800" y="2527300"/>
          <p14:tracePt t="11056" x="4883150" y="2527300"/>
          <p14:tracePt t="11067" x="4883150" y="2533650"/>
          <p14:tracePt t="11084" x="4883150" y="2540000"/>
          <p14:tracePt t="11095" x="4889500" y="2546350"/>
          <p14:tracePt t="11112" x="4889500" y="2552700"/>
          <p14:tracePt t="11129" x="4889500" y="2559050"/>
          <p14:tracePt t="11145" x="4876800" y="2559050"/>
          <p14:tracePt t="11163" x="4864100" y="2552700"/>
          <p14:tracePt t="11178" x="4857750" y="2533650"/>
          <p14:tracePt t="11197" x="4851400" y="2495550"/>
          <p14:tracePt t="11212" x="4838700" y="2457450"/>
          <p14:tracePt t="11230" x="4826000" y="2413000"/>
          <p14:tracePt t="11245" x="4813300" y="2393950"/>
          <p14:tracePt t="11263" x="4806950" y="2381250"/>
          <p14:tracePt t="11279" x="4806950" y="2368550"/>
          <p14:tracePt t="11295" x="4806950" y="2362200"/>
          <p14:tracePt t="11381" x="4914900" y="2368550"/>
          <p14:tracePt t="11397" x="4933950" y="2374900"/>
          <p14:tracePt t="11412" x="4946650" y="2381250"/>
          <p14:tracePt t="11430" x="4965700" y="2393950"/>
          <p14:tracePt t="11446" x="4991100" y="2400300"/>
          <p14:tracePt t="11463" x="5029200" y="2413000"/>
          <p14:tracePt t="11479" x="5060950" y="2425700"/>
          <p14:tracePt t="11497" x="5099050" y="2432050"/>
          <p14:tracePt t="11512" x="5124450" y="2432050"/>
          <p14:tracePt t="11529" x="5162550" y="2444750"/>
          <p14:tracePt t="11547" x="5213350" y="2451100"/>
          <p14:tracePt t="11568" x="5251450" y="2451100"/>
          <p14:tracePt t="11579" x="5302250" y="2457450"/>
          <p14:tracePt t="11596" x="5372100" y="2463800"/>
          <p14:tracePt t="11612" x="5410200" y="2476500"/>
          <p14:tracePt t="11630" x="5467350" y="2489200"/>
          <p14:tracePt t="11646" x="5530850" y="2508250"/>
          <p14:tracePt t="11662" x="5562600" y="2514600"/>
          <p14:tracePt t="11679" x="5613400" y="2514600"/>
          <p14:tracePt t="11699" x="5664200" y="2527300"/>
          <p14:tracePt t="11712" x="5695950" y="2527300"/>
          <p14:tracePt t="11730" x="5727700" y="2540000"/>
          <p14:tracePt t="11746" x="5746750" y="2546350"/>
          <p14:tracePt t="11762" x="5759450" y="2546350"/>
          <p14:tracePt t="11779" x="5765800" y="2552700"/>
          <p14:tracePt t="11841" x="5765800" y="2546350"/>
          <p14:tracePt t="11842" x="5765800" y="2540000"/>
          <p14:tracePt t="11858" x="5765800" y="2527300"/>
          <p14:tracePt t="11862" x="5759450" y="2520950"/>
          <p14:tracePt t="11879" x="5759450" y="2508250"/>
          <p14:tracePt t="11899" x="5759450" y="2489200"/>
          <p14:tracePt t="11913" x="5772150" y="2482850"/>
          <p14:tracePt t="11929" x="5778500" y="2476500"/>
          <p14:tracePt t="11947" x="5803900" y="2476500"/>
          <p14:tracePt t="11963" x="5886450" y="2482850"/>
          <p14:tracePt t="11980" x="5930900" y="2489200"/>
          <p14:tracePt t="11997" x="6000750" y="2501900"/>
          <p14:tracePt t="12018" x="6076950" y="2520950"/>
          <p14:tracePt t="12029" x="6146800" y="2546350"/>
          <p14:tracePt t="12046" x="6254750" y="2597150"/>
          <p14:tracePt t="12065" x="6394450" y="2660650"/>
          <p14:tracePt t="12079" x="6470650" y="2692400"/>
          <p14:tracePt t="12098" x="6584950" y="2730500"/>
          <p14:tracePt t="12116" x="6642100" y="2743200"/>
          <p14:tracePt t="12125" x="6654800" y="2743200"/>
          <p14:tracePt t="12163" x="6559550" y="2540000"/>
          <p14:tracePt t="12177" x="6559550" y="2533650"/>
          <p14:tracePt t="12193" x="6553200" y="2508250"/>
          <p14:tracePt t="12215" x="6546850" y="2432050"/>
          <p14:tracePt t="12230" x="6540500" y="2387600"/>
          <p14:tracePt t="12246" x="6534150" y="2349500"/>
          <p14:tracePt t="12263" x="6534150" y="2336800"/>
          <p14:tracePt t="12279" x="6534150" y="2330450"/>
          <p14:tracePt t="12298" x="6534150" y="2324100"/>
          <p14:tracePt t="12330" x="6527800" y="2349500"/>
          <p14:tracePt t="12346" x="6515100" y="2406650"/>
          <p14:tracePt t="12363" x="6502400" y="2438400"/>
          <p14:tracePt t="12381" x="6489700" y="2457450"/>
          <p14:tracePt t="12398" x="6477000" y="2476500"/>
          <p14:tracePt t="12413" x="6464300" y="2489200"/>
          <p14:tracePt t="12429" x="6464300" y="2495550"/>
          <p14:tracePt t="12447" x="6457950" y="2508250"/>
          <p14:tracePt t="12463" x="6457950" y="2520950"/>
          <p14:tracePt t="12479" x="6457950" y="2533650"/>
          <p14:tracePt t="12496" x="6451600" y="2540000"/>
          <p14:tracePt t="12512" x="6451600" y="2552700"/>
          <p14:tracePt t="12532" x="6451600" y="2559050"/>
          <p14:tracePt t="12546" x="6457950" y="2565400"/>
          <p14:tracePt t="12562" x="6464300" y="2565400"/>
          <p14:tracePt t="12578" x="6470650" y="2565400"/>
          <p14:tracePt t="12598" x="6483350" y="2565400"/>
          <p14:tracePt t="12612" x="6489700" y="2559050"/>
          <p14:tracePt t="12629" x="6502400" y="2552700"/>
          <p14:tracePt t="12649" x="6508750" y="2546350"/>
          <p14:tracePt t="12662" x="6521450" y="2540000"/>
          <p14:tracePt t="12682" x="6534150" y="2527300"/>
          <p14:tracePt t="12697" x="6546850" y="2514600"/>
          <p14:tracePt t="12713" x="6572250" y="2501900"/>
          <p14:tracePt t="12729" x="6584950" y="2489200"/>
          <p14:tracePt t="12750" x="6597650" y="2482850"/>
          <p14:tracePt t="12762" x="6610350" y="2470150"/>
          <p14:tracePt t="12779" x="6629400" y="2457450"/>
          <p14:tracePt t="12797" x="6654800" y="2444750"/>
          <p14:tracePt t="12813" x="6680200" y="2444750"/>
          <p14:tracePt t="12829" x="6699250" y="2438400"/>
          <p14:tracePt t="12848" x="6724650" y="2438400"/>
          <p14:tracePt t="12862" x="6756400" y="2438400"/>
          <p14:tracePt t="12879" x="6800850" y="2438400"/>
          <p14:tracePt t="12899" x="6864350" y="2438400"/>
          <p14:tracePt t="12911" x="6915150" y="2432050"/>
          <p14:tracePt t="12913" x="6934200" y="2432050"/>
          <p14:tracePt t="12929" x="6991350" y="2432050"/>
          <p14:tracePt t="12946" x="7067550" y="2444750"/>
          <p14:tracePt t="12962" x="7099300" y="2495550"/>
          <p14:tracePt t="12979" x="7118350" y="2546350"/>
          <p14:tracePt t="12995" x="7124700" y="2597150"/>
          <p14:tracePt t="13013" x="7137400" y="2635250"/>
          <p14:tracePt t="13029" x="7137400" y="2667000"/>
          <p14:tracePt t="13045" x="7137400" y="2679700"/>
          <p14:tracePt t="13063" x="7131050" y="2692400"/>
          <p14:tracePt t="13079" x="7118350" y="2705100"/>
          <p14:tracePt t="13095" x="7099300" y="2717800"/>
          <p14:tracePt t="13118" x="7067550" y="2743200"/>
          <p14:tracePt t="13129" x="7048500" y="2755900"/>
          <p14:tracePt t="13145" x="7035800" y="2755900"/>
          <p14:tracePt t="13163" x="7029450" y="2743200"/>
          <p14:tracePt t="13179" x="7029450" y="2730500"/>
          <p14:tracePt t="13196" x="7023100" y="2724150"/>
          <p14:tracePt t="13214" x="7016750" y="2711450"/>
          <p14:tracePt t="13229" x="7004050" y="2698750"/>
          <p14:tracePt t="13246" x="6997700" y="2692400"/>
          <p14:tracePt t="13263" x="6985000" y="2679700"/>
          <p14:tracePt t="13279" x="6978650" y="2673350"/>
          <p14:tracePt t="13296" x="6972300" y="2673350"/>
          <p14:tracePt t="13315" x="6959600" y="2679700"/>
          <p14:tracePt t="13329" x="6959600" y="2686050"/>
          <p14:tracePt t="13352" x="6946900" y="2692400"/>
          <p14:tracePt t="13379" x="6940550" y="2692400"/>
          <p14:tracePt t="13415" x="6940550" y="2686050"/>
          <p14:tracePt t="13445" x="6940550" y="2679700"/>
          <p14:tracePt t="13462" x="6940550" y="2673350"/>
          <p14:tracePt t="13561" x="6946900" y="2673350"/>
          <p14:tracePt t="13590" x="6953250" y="2673350"/>
          <p14:tracePt t="13592" x="6959600" y="2673350"/>
          <p14:tracePt t="13601" x="6965950" y="2667000"/>
          <p14:tracePt t="13612" x="6978650" y="2667000"/>
          <p14:tracePt t="13629" x="7004050" y="2667000"/>
          <p14:tracePt t="13645" x="7035800" y="2667000"/>
          <p14:tracePt t="13662" x="7080250" y="2673350"/>
          <p14:tracePt t="13679" x="7143750" y="2679700"/>
          <p14:tracePt t="13695" x="7226300" y="2686050"/>
          <p14:tracePt t="13712" x="7315200" y="2692400"/>
          <p14:tracePt t="13729" x="7397750" y="2692400"/>
          <p14:tracePt t="13745" x="7480300" y="2698750"/>
          <p14:tracePt t="13762" x="7556500" y="2705100"/>
          <p14:tracePt t="13779" x="7632700" y="2711450"/>
          <p14:tracePt t="13796" x="7702550" y="2711450"/>
          <p14:tracePt t="13812" x="7772400" y="2717800"/>
          <p14:tracePt t="13829" x="7842250" y="2724150"/>
          <p14:tracePt t="13845" x="7918450" y="2724150"/>
          <p14:tracePt t="13862" x="8001000" y="2724150"/>
          <p14:tracePt t="13879" x="8096250" y="2717800"/>
          <p14:tracePt t="13896" x="8191500" y="2686050"/>
          <p14:tracePt t="13917" x="8280400" y="2660650"/>
          <p14:tracePt t="13929" x="8362950" y="2641600"/>
          <p14:tracePt t="13949" x="8445500" y="2628900"/>
          <p14:tracePt t="13962" x="8528050" y="2622550"/>
          <p14:tracePt t="13980" x="8604250" y="2616200"/>
          <p14:tracePt t="13995" x="8667750" y="2609850"/>
          <p14:tracePt t="14012" x="8731250" y="2603500"/>
          <p14:tracePt t="14029" x="8782050" y="2590800"/>
          <p14:tracePt t="14046" x="8820150" y="2559050"/>
          <p14:tracePt t="14067" x="8845550" y="2520950"/>
          <p14:tracePt t="14079" x="8858250" y="2495550"/>
          <p14:tracePt t="14095" x="8864600" y="2482850"/>
          <p14:tracePt t="14112" x="8877300" y="2457450"/>
          <p14:tracePt t="14131" x="8883650" y="2444750"/>
          <p14:tracePt t="14147" x="8890000" y="2432050"/>
          <p14:tracePt t="14162" x="8896350" y="2425700"/>
          <p14:tracePt t="14179" x="8896350" y="2419350"/>
          <p14:tracePt t="14195" x="8902700" y="2419350"/>
          <p14:tracePt t="14214" x="8902700" y="2432050"/>
          <p14:tracePt t="14229" x="8902700" y="2457450"/>
          <p14:tracePt t="14245" x="8902700" y="2489200"/>
          <p14:tracePt t="14262" x="8909050" y="2533650"/>
          <p14:tracePt t="14279" x="8915400" y="2578100"/>
          <p14:tracePt t="14295" x="8940800" y="2628900"/>
          <p14:tracePt t="14312" x="8959850" y="2667000"/>
          <p14:tracePt t="14329" x="8978900" y="2686050"/>
          <p14:tracePt t="14345" x="8991600" y="2698750"/>
          <p14:tracePt t="14362" x="9010650" y="2705100"/>
          <p14:tracePt t="14379" x="9023350" y="2705100"/>
          <p14:tracePt t="14395" x="9036050" y="2705100"/>
          <p14:tracePt t="14412" x="9042400" y="2692400"/>
          <p14:tracePt t="14429" x="9055100" y="2686050"/>
          <p14:tracePt t="14447" x="9061450" y="2673350"/>
          <p14:tracePt t="14462" x="9074150" y="2667000"/>
          <p14:tracePt t="14479" x="9080500" y="2654300"/>
          <p14:tracePt t="14496" x="9099550" y="2641600"/>
          <p14:tracePt t="14512" x="9112250" y="2635250"/>
          <p14:tracePt t="14530" x="9137650" y="2622550"/>
          <p14:tracePt t="14545" x="9156700" y="2616200"/>
          <p14:tracePt t="14562" x="9182100" y="2603500"/>
          <p14:tracePt t="14579" x="9207500" y="2597150"/>
          <p14:tracePt t="14597" x="9226550" y="2590800"/>
          <p14:tracePt t="14616" x="9251950" y="2584450"/>
          <p14:tracePt t="14629" x="9271000" y="2578100"/>
          <p14:tracePt t="14645" x="9290050" y="2578100"/>
          <p14:tracePt t="14663" x="9302750" y="2578100"/>
          <p14:tracePt t="14679" x="9321800" y="2578100"/>
          <p14:tracePt t="14696" x="9334500" y="2578100"/>
          <p14:tracePt t="14713" x="9340850" y="2584450"/>
          <p14:tracePt t="14729" x="9347200" y="2590800"/>
          <p14:tracePt t="14746" x="9347200" y="2597150"/>
          <p14:tracePt t="14764" x="9347200" y="2603500"/>
          <p14:tracePt t="14779" x="9353550" y="2603500"/>
          <p14:tracePt t="14800" x="9353550" y="2609850"/>
          <p14:tracePt t="14813" x="9359900" y="2609850"/>
          <p14:tracePt t="14847" x="9359900" y="2616200"/>
          <p14:tracePt t="14916" x="9359900" y="2622550"/>
          <p14:tracePt t="14958" x="9359900" y="2628900"/>
          <p14:tracePt t="14979" x="9359900" y="2635250"/>
          <p14:tracePt t="15028" x="9359900" y="2641600"/>
          <p14:tracePt t="15178" x="9359900" y="2647950"/>
          <p14:tracePt t="15293" x="9359900" y="2654300"/>
          <p14:tracePt t="15393" x="9359900" y="2660650"/>
          <p14:tracePt t="15417" x="9353550" y="2660650"/>
          <p14:tracePt t="15441" x="9347200" y="2667000"/>
          <p14:tracePt t="15463" x="9340850" y="2667000"/>
          <p14:tracePt t="15471" x="9340850" y="2673350"/>
          <p14:tracePt t="15494" x="9328150" y="2679700"/>
          <p14:tracePt t="15504" x="9321800" y="2686050"/>
          <p14:tracePt t="15514" x="9309100" y="2692400"/>
          <p14:tracePt t="15532" x="9277350" y="2711450"/>
          <p14:tracePt t="15551" x="9239250" y="2730500"/>
          <p14:tracePt t="15562" x="9207500" y="2743200"/>
          <p14:tracePt t="15579" x="9144000" y="2768600"/>
          <p14:tracePt t="15595" x="9061450" y="2787650"/>
          <p14:tracePt t="15613" x="8947150" y="2806700"/>
          <p14:tracePt t="15630" x="8839200" y="2819400"/>
          <p14:tracePt t="15645" x="8674100" y="2832100"/>
          <p14:tracePt t="15666" x="8426450" y="2838450"/>
          <p14:tracePt t="15681" x="8255000" y="2838450"/>
          <p14:tracePt t="15695" x="7931150" y="2825750"/>
          <p14:tracePt t="15714" x="7721600" y="2819400"/>
          <p14:tracePt t="15729" x="7372350" y="2794000"/>
          <p14:tracePt t="15745" x="7092950" y="2724150"/>
          <p14:tracePt t="15763" x="6927850" y="2679700"/>
          <p14:tracePt t="15779" x="6756400" y="2641600"/>
          <p14:tracePt t="15795" x="6553200" y="2603500"/>
          <p14:tracePt t="15815" x="6261100" y="2565400"/>
          <p14:tracePt t="15830" x="6013450" y="2546350"/>
          <p14:tracePt t="15851" x="5784850" y="2533650"/>
          <p14:tracePt t="15862" x="5562600" y="2520950"/>
          <p14:tracePt t="15879" x="5359400" y="2508250"/>
          <p14:tracePt t="15898" x="5168900" y="2495550"/>
          <p14:tracePt t="15907" x="5029200" y="2482850"/>
          <p14:tracePt t="15912" x="4984750" y="2482850"/>
          <p14:tracePt t="15935" x="4806950" y="2457450"/>
          <p14:tracePt t="15947" x="4635500" y="2425700"/>
          <p14:tracePt t="15962" x="4470400" y="2393950"/>
          <p14:tracePt t="15982" x="4343400" y="2374900"/>
          <p14:tracePt t="16002" x="4070350" y="2336800"/>
          <p14:tracePt t="16012" x="3930650" y="2324100"/>
          <p14:tracePt t="16031" x="3829050" y="2317750"/>
          <p14:tracePt t="16051" x="3727450" y="2311400"/>
          <p14:tracePt t="16064" x="3638550" y="2317750"/>
          <p14:tracePt t="16079" x="3549650" y="2336800"/>
          <p14:tracePt t="16101" x="3454400" y="2381250"/>
          <p14:tracePt t="16112" x="3365500" y="2432050"/>
          <p14:tracePt t="16130" x="3289300" y="2476500"/>
          <p14:tracePt t="16146" x="3219450" y="2527300"/>
          <p14:tracePt t="16163" x="3175000" y="2559050"/>
          <p14:tracePt t="16183" x="3130550" y="2603500"/>
          <p14:tracePt t="16195" x="3105150" y="2647950"/>
          <p14:tracePt t="16212" x="3105150" y="2673350"/>
          <p14:tracePt t="16234" x="3136900" y="2698750"/>
          <p14:tracePt t="16245" x="3168650" y="2705100"/>
          <p14:tracePt t="16262" x="3219450" y="2711450"/>
          <p14:tracePt t="16283" x="3276600" y="2717800"/>
          <p14:tracePt t="16295" x="3340100" y="2717800"/>
          <p14:tracePt t="16312" x="3409950" y="2724150"/>
          <p14:tracePt t="16329" x="3492500" y="2724150"/>
          <p14:tracePt t="16347" x="3581400" y="2736850"/>
          <p14:tracePt t="16362" x="3663950" y="2749550"/>
          <p14:tracePt t="16379" x="3759200" y="2755900"/>
          <p14:tracePt t="16396" x="3854450" y="2768600"/>
          <p14:tracePt t="16412" x="3956050" y="2774950"/>
          <p14:tracePt t="16433" x="4064000" y="2781300"/>
          <p14:tracePt t="16445" x="4171950" y="2787650"/>
          <p14:tracePt t="16464" x="4273550" y="2794000"/>
          <p14:tracePt t="16479" x="4375150" y="2800350"/>
          <p14:tracePt t="16495" x="4445000" y="2813050"/>
          <p14:tracePt t="16512" x="4546600" y="2825750"/>
          <p14:tracePt t="16529" x="4622800" y="2838450"/>
          <p14:tracePt t="16546" x="4692650" y="2851150"/>
          <p14:tracePt t="16562" x="4762500" y="2863850"/>
          <p14:tracePt t="16579" x="4826000" y="2882900"/>
          <p14:tracePt t="16595" x="4876800" y="2895600"/>
          <p14:tracePt t="16614" x="4933950" y="2908300"/>
          <p14:tracePt t="16629" x="5010150" y="2927350"/>
          <p14:tracePt t="16646" x="5073650" y="2940050"/>
          <p14:tracePt t="16662" x="5124450" y="2946400"/>
          <p14:tracePt t="16679" x="5143500" y="2946400"/>
          <p14:tracePt t="16696" x="5156200" y="2952750"/>
          <p14:tracePt t="16712" x="5162550" y="2952750"/>
          <p14:tracePt t="16745" x="5162550" y="2959100"/>
          <p14:tracePt t="16762" x="5162550" y="2965450"/>
          <p14:tracePt t="16819" x="5168900" y="2965450"/>
          <p14:tracePt t="16854" x="5175250" y="2965450"/>
          <p14:tracePt t="16890" x="5181600" y="2965450"/>
          <p14:tracePt t="16907" x="5181600" y="2971800"/>
          <p14:tracePt t="16923" x="5187950" y="2971800"/>
          <p14:tracePt t="16954" x="5194300" y="2971800"/>
          <p14:tracePt t="16985" x="5200650" y="2971800"/>
          <p14:tracePt t="17022" x="5207000" y="2965450"/>
          <p14:tracePt t="17033" x="5213350" y="2965450"/>
          <p14:tracePt t="17044" x="5219700" y="2965450"/>
          <p14:tracePt t="17047" x="5219700" y="2959100"/>
          <p14:tracePt t="17079" x="5245100" y="2959100"/>
          <p14:tracePt t="17096" x="5276850" y="2952750"/>
          <p14:tracePt t="17112" x="5314950" y="2952750"/>
          <p14:tracePt t="17129" x="5359400" y="2952750"/>
          <p14:tracePt t="17146" x="5410200" y="2946400"/>
          <p14:tracePt t="17163" x="5467350" y="2940050"/>
          <p14:tracePt t="17180" x="5524500" y="2940050"/>
          <p14:tracePt t="17196" x="5588000" y="2933700"/>
          <p14:tracePt t="17215" x="5645150" y="2927350"/>
          <p14:tracePt t="17229" x="5702300" y="2921000"/>
          <p14:tracePt t="17245" x="5753100" y="2908300"/>
          <p14:tracePt t="17267" x="5803900" y="2901950"/>
          <p14:tracePt t="17285" x="5854700" y="2889250"/>
          <p14:tracePt t="17296" x="5880100" y="2889250"/>
          <p14:tracePt t="17312" x="5905500" y="2882900"/>
          <p14:tracePt t="17329" x="5930900" y="2882900"/>
          <p14:tracePt t="17345" x="5943600" y="2889250"/>
          <p14:tracePt t="17363" x="5956300" y="2889250"/>
          <p14:tracePt t="17379" x="5962650" y="2895600"/>
          <p14:tracePt t="17396" x="5969000" y="2895600"/>
          <p14:tracePt t="17414" x="5969000" y="2901950"/>
          <p14:tracePt t="17446" x="5969000" y="2908300"/>
          <p14:tracePt t="17463" x="5962650" y="2908300"/>
          <p14:tracePt t="17597" x="5969000" y="2908300"/>
          <p14:tracePt t="17633" x="5969000" y="2914650"/>
          <p14:tracePt t="17638" x="5975350" y="2914650"/>
          <p14:tracePt t="17669" x="5981700" y="2914650"/>
          <p14:tracePt t="17700" x="5988050" y="2914650"/>
          <p14:tracePt t="17710" x="5994400" y="2914650"/>
          <p14:tracePt t="17723" x="5994400" y="2921000"/>
          <p14:tracePt t="17733" x="6000750" y="2921000"/>
          <p14:tracePt t="17746" x="6007100" y="2921000"/>
          <p14:tracePt t="17764" x="6019800" y="2927350"/>
          <p14:tracePt t="17783" x="6032500" y="2927350"/>
          <p14:tracePt t="17795" x="6057900" y="2933700"/>
          <p14:tracePt t="17814" x="6089650" y="2946400"/>
          <p14:tracePt t="17830" x="6127750" y="2946400"/>
          <p14:tracePt t="17846" x="6153150" y="2952750"/>
          <p14:tracePt t="17863" x="6197600" y="2952750"/>
          <p14:tracePt t="17884" x="6242050" y="2946400"/>
          <p14:tracePt t="17895" x="6286500" y="2946400"/>
          <p14:tracePt t="17915" x="6330950" y="2940050"/>
          <p14:tracePt t="17931" x="6388100" y="2940050"/>
          <p14:tracePt t="17947" x="6419850" y="2933700"/>
          <p14:tracePt t="17964" x="6470650" y="2933700"/>
          <p14:tracePt t="17982" x="6515100" y="2933700"/>
          <p14:tracePt t="17995" x="6572250" y="2927350"/>
          <p14:tracePt t="18013" x="6616700" y="2927350"/>
          <p14:tracePt t="18034" x="6648450" y="2927350"/>
          <p14:tracePt t="18047" x="6699250" y="2933700"/>
          <p14:tracePt t="18064" x="6731000" y="2940050"/>
          <p14:tracePt t="18079" x="6769100" y="2946400"/>
          <p14:tracePt t="18095" x="6819900" y="2952750"/>
          <p14:tracePt t="18113" x="6845300" y="2959100"/>
          <p14:tracePt t="18115" x="6851650" y="2965450"/>
          <p14:tracePt t="18133" x="6883400" y="2971800"/>
          <p14:tracePt t="18146" x="6915150" y="2984500"/>
          <p14:tracePt t="18166" x="6946900" y="2997200"/>
          <p14:tracePt t="18183" x="6978650" y="3003550"/>
          <p14:tracePt t="18195" x="7023100" y="3022600"/>
          <p14:tracePt t="18214" x="7048500" y="3028950"/>
          <p14:tracePt t="18232" x="7086600" y="3041650"/>
          <p14:tracePt t="18247" x="7137400" y="3054350"/>
          <p14:tracePt t="18264" x="7169150" y="3060700"/>
          <p14:tracePt t="18286" x="7213600" y="3073400"/>
          <p14:tracePt t="18301" x="7289800" y="3079750"/>
          <p14:tracePt t="18314" x="7327900" y="3086100"/>
          <p14:tracePt t="18332" x="7378700" y="3086100"/>
          <p14:tracePt t="18345" x="7410450" y="3086100"/>
          <p14:tracePt t="18362" x="7435850" y="3086100"/>
          <p14:tracePt t="18380" x="7448550" y="3073400"/>
          <p14:tracePt t="18399" x="7454900" y="3060700"/>
          <p14:tracePt t="18415" x="7454900" y="3054350"/>
          <p14:tracePt t="18429" x="7448550" y="3048000"/>
          <p14:tracePt t="18445" x="7448550" y="3041650"/>
          <p14:tracePt t="18482" x="7442200" y="3041650"/>
          <p14:tracePt t="18496" x="7435850" y="3041650"/>
          <p14:tracePt t="18517" x="7429500" y="3048000"/>
          <p14:tracePt t="18530" x="7423150" y="3048000"/>
          <p14:tracePt t="18553" x="7416800" y="3054350"/>
          <p14:tracePt t="18564" x="7378700" y="3060700"/>
          <p14:tracePt t="18579" x="7327900" y="3060700"/>
          <p14:tracePt t="18595" x="7277100" y="3054350"/>
          <p14:tracePt t="18616" x="7226300" y="3009900"/>
          <p14:tracePt t="18629" x="7188200" y="2959100"/>
          <p14:tracePt t="18650" x="7169150" y="2921000"/>
          <p14:tracePt t="18662" x="7169150" y="2889250"/>
          <p14:tracePt t="18679" x="7181850" y="2863850"/>
          <p14:tracePt t="18695" x="7207250" y="2851150"/>
          <p14:tracePt t="18714" x="7219950" y="2857500"/>
          <p14:tracePt t="18730" x="7245350" y="2889250"/>
          <p14:tracePt t="18750" x="7264400" y="2927350"/>
          <p14:tracePt t="18762" x="7283450" y="2971800"/>
          <p14:tracePt t="18780" x="7289800" y="3009900"/>
          <p14:tracePt t="18795" x="7296150" y="3028950"/>
          <p14:tracePt t="18815" x="7296150" y="3041650"/>
          <p14:tracePt t="18831" x="7296150" y="3048000"/>
          <p14:tracePt t="18847" x="7302500" y="3041650"/>
          <p14:tracePt t="18862" x="7302500" y="3035300"/>
          <p14:tracePt t="18879" x="7302500" y="3022600"/>
          <p14:tracePt t="18895" x="7302500" y="3016250"/>
          <p14:tracePt t="18912" x="7302500" y="3009900"/>
          <p14:tracePt t="18929" x="7296150" y="3003550"/>
          <p14:tracePt t="18962" x="7296150" y="2997200"/>
          <p14:tracePt t="19022" x="7296150" y="3003550"/>
          <p14:tracePt t="19049" x="7296150" y="3009900"/>
          <p14:tracePt t="19078" x="7302500" y="3003550"/>
          <p14:tracePt t="19118" x="7302500" y="2997200"/>
          <p14:tracePt t="19154" x="7302500" y="2990850"/>
          <p14:tracePt t="19188" x="7302500" y="2984500"/>
          <p14:tracePt t="19297" x="7296150" y="2984500"/>
          <p14:tracePt t="19356" x="7289800" y="2984500"/>
          <p14:tracePt t="19368" x="7289800" y="2978150"/>
          <p14:tracePt t="19393" x="7289800" y="2971800"/>
          <p14:tracePt t="19398" x="7283450" y="2971800"/>
          <p14:tracePt t="19428" x="7283450" y="2965450"/>
          <p14:tracePt t="19436" x="7277100" y="2965450"/>
          <p14:tracePt t="19465" x="7277100" y="2959100"/>
          <p14:tracePt t="19477" x="7270750" y="2952750"/>
          <p14:tracePt t="19490" x="7270750" y="2946400"/>
          <p14:tracePt t="19498" x="7270750" y="2940050"/>
          <p14:tracePt t="19512" x="7264400" y="2933700"/>
          <p14:tracePt t="19529" x="7258050" y="2927350"/>
          <p14:tracePt t="19549" x="7251700" y="2914650"/>
          <p14:tracePt t="19562" x="7232650" y="2901950"/>
          <p14:tracePt t="19580" x="7213600" y="2889250"/>
          <p14:tracePt t="19596" x="7175500" y="2851150"/>
          <p14:tracePt t="19612" x="7137400" y="2813050"/>
          <p14:tracePt t="19630" x="7086600" y="2781300"/>
          <p14:tracePt t="19646" x="7042150" y="2755900"/>
          <p14:tracePt t="19662" x="6972300" y="2717800"/>
          <p14:tracePt t="19680" x="6896100" y="2692400"/>
          <p14:tracePt t="19696" x="6813550" y="2667000"/>
          <p14:tracePt t="19712" x="6711950" y="2635250"/>
          <p14:tracePt t="19730" x="6604000" y="2603500"/>
          <p14:tracePt t="19746" x="6489700" y="2584450"/>
          <p14:tracePt t="19764" x="6350000" y="2578100"/>
          <p14:tracePt t="19779" x="6261100" y="2584450"/>
          <p14:tracePt t="19798" x="6153150" y="2597150"/>
          <p14:tracePt t="19816" x="6032500" y="2609850"/>
          <p14:tracePt t="19829" x="5969000" y="2622550"/>
          <p14:tracePt t="19846" x="5886450" y="2647950"/>
          <p14:tracePt t="19864" x="5803900" y="2673350"/>
          <p14:tracePt t="19879" x="5759450" y="2698750"/>
          <p14:tracePt t="19896" x="5715000" y="2730500"/>
          <p14:tracePt t="19914" x="5683250" y="2781300"/>
          <p14:tracePt t="19930" x="5683250" y="2813050"/>
          <p14:tracePt t="19945" x="5708650" y="2870200"/>
          <p14:tracePt t="19963" x="5759450" y="2940050"/>
          <p14:tracePt t="19980" x="5797550" y="2978150"/>
          <p14:tracePt t="19995" x="5861050" y="3016250"/>
          <p14:tracePt t="20013" x="5949950" y="3048000"/>
          <p14:tracePt t="20029" x="6057900" y="3086100"/>
          <p14:tracePt t="20046" x="6184900" y="3130550"/>
          <p14:tracePt t="20064" x="6324600" y="3175000"/>
          <p14:tracePt t="20079" x="6470650" y="3219450"/>
          <p14:tracePt t="20095" x="6623050" y="3251200"/>
          <p14:tracePt t="20113" x="6819900" y="3270250"/>
          <p14:tracePt t="20130" x="6965950" y="3270250"/>
          <p14:tracePt t="20145" x="7061200" y="3270250"/>
          <p14:tracePt t="20163" x="7156450" y="3257550"/>
          <p14:tracePt t="20180" x="7232650" y="3200400"/>
          <p14:tracePt t="20196" x="7258050" y="3155950"/>
          <p14:tracePt t="20213" x="7270750" y="3086100"/>
          <p14:tracePt t="20233" x="7245350" y="3003550"/>
          <p14:tracePt t="20245" x="7213600" y="2946400"/>
          <p14:tracePt t="20263" x="7150100" y="2876550"/>
          <p14:tracePt t="20280" x="7048500" y="2787650"/>
          <p14:tracePt t="20297" x="6978650" y="2743200"/>
          <p14:tracePt t="20314" x="6845300" y="2667000"/>
          <p14:tracePt t="20330" x="6750050" y="2622550"/>
          <p14:tracePt t="20345" x="6673850" y="2603500"/>
          <p14:tracePt t="20367" x="6553200" y="2590800"/>
          <p14:tracePt t="20379" x="6483350" y="2584450"/>
          <p14:tracePt t="20395" x="6381750" y="2590800"/>
          <p14:tracePt t="20418" x="6286500" y="2597150"/>
          <p14:tracePt t="20429" x="6184900" y="2616200"/>
          <p14:tracePt t="20447" x="6096000" y="2635250"/>
          <p14:tracePt t="20462" x="6013450" y="2667000"/>
          <p14:tracePt t="20482" x="5937250" y="2705100"/>
          <p14:tracePt t="20496" x="5873750" y="2736850"/>
          <p14:tracePt t="20514" x="5810250" y="2794000"/>
          <p14:tracePt t="20534" x="5772150" y="2844800"/>
          <p14:tracePt t="20545" x="5759450" y="2876550"/>
          <p14:tracePt t="20562" x="5753100" y="2908300"/>
          <p14:tracePt t="20579" x="5765800" y="2933700"/>
          <p14:tracePt t="20599" x="5797550" y="2952750"/>
          <p14:tracePt t="20613" x="5835650" y="2971800"/>
          <p14:tracePt t="20630" x="5880100" y="2984500"/>
          <p14:tracePt t="20645" x="5924550" y="3003550"/>
          <p14:tracePt t="20665" x="5949950" y="3022600"/>
          <p14:tracePt t="20679" x="5994400" y="3048000"/>
          <p14:tracePt t="20699" x="6019800" y="3067050"/>
          <p14:tracePt t="20714" x="6045200" y="3086100"/>
          <p14:tracePt t="20729" x="6096000" y="3124200"/>
          <p14:tracePt t="20745" x="6140450" y="3143250"/>
          <p14:tracePt t="20770" x="6172200" y="3149600"/>
          <p14:tracePt t="20779" x="6223000" y="3149600"/>
          <p14:tracePt t="20799" x="6261100" y="3143250"/>
          <p14:tracePt t="20817" x="6292850" y="3130550"/>
          <p14:tracePt t="20832" x="6324600" y="3105150"/>
          <p14:tracePt t="20845" x="6362700" y="3079750"/>
          <p14:tracePt t="20866" x="6388100" y="3067050"/>
          <p14:tracePt t="20879" x="6419850" y="3041650"/>
          <p14:tracePt t="20895" x="6445250" y="3022600"/>
          <p14:tracePt t="20913" x="6470650" y="3003550"/>
          <p14:tracePt t="20930" x="6496050" y="2978150"/>
          <p14:tracePt t="20945" x="6515100" y="2959100"/>
          <p14:tracePt t="20962" x="6534150" y="2952750"/>
          <p14:tracePt t="20982" x="6546850" y="2952750"/>
          <p14:tracePt t="20995" x="6591300" y="2965450"/>
          <p14:tracePt t="21012" x="6623050" y="2978150"/>
          <p14:tracePt t="21032" x="6648450" y="2990850"/>
          <p14:tracePt t="21054" x="6686550" y="3009900"/>
          <p14:tracePt t="21062" x="6711950" y="3022600"/>
          <p14:tracePt t="21080" x="6743700" y="3028950"/>
          <p14:tracePt t="21095" x="6781800" y="3035300"/>
          <p14:tracePt t="21112" x="6819900" y="3022600"/>
          <p14:tracePt t="21130" x="6864350" y="3003550"/>
          <p14:tracePt t="21146" x="6915150" y="2978150"/>
          <p14:tracePt t="21162" x="6953250" y="2952750"/>
          <p14:tracePt t="21182" x="6972300" y="2940050"/>
          <p14:tracePt t="21196" x="7004050" y="2901950"/>
          <p14:tracePt t="21212" x="7016750" y="2876550"/>
          <p14:tracePt t="21236" x="7023100" y="2863850"/>
          <p14:tracePt t="21254" x="7035800" y="2832100"/>
          <p14:tracePt t="21262" x="7029450" y="2819400"/>
          <p14:tracePt t="21282" x="7004050" y="2800350"/>
          <p14:tracePt t="21295" x="6940550" y="2781300"/>
          <p14:tracePt t="21312" x="6870700" y="2749550"/>
          <p14:tracePt t="21332" x="6788150" y="2717800"/>
          <p14:tracePt t="21347" x="6705600" y="2698750"/>
          <p14:tracePt t="21362" x="6648450" y="2667000"/>
          <p14:tracePt t="21379" x="6604000" y="2647950"/>
          <p14:tracePt t="21395" x="6559550" y="2622550"/>
          <p14:tracePt t="21412" x="6521450" y="2622550"/>
          <p14:tracePt t="21429" x="6489700" y="2628900"/>
          <p14:tracePt t="21445" x="6464300" y="2622550"/>
          <p14:tracePt t="21468" x="6445250" y="2622550"/>
          <p14:tracePt t="21479" x="6426200" y="2616200"/>
          <p14:tracePt t="21496" x="6407150" y="2616200"/>
          <p14:tracePt t="21512" x="6381750" y="2609850"/>
          <p14:tracePt t="21530" x="6350000" y="2603500"/>
          <p14:tracePt t="21621" x="6165850" y="2622550"/>
          <p14:tracePt t="21629" x="6153150" y="2628900"/>
          <p14:tracePt t="21648" x="6127750" y="2628900"/>
          <p14:tracePt t="21662" x="6108700" y="2635250"/>
          <p14:tracePt t="21679" x="6089650" y="2628900"/>
          <p14:tracePt t="21696" x="6070600" y="2622550"/>
          <p14:tracePt t="21712" x="6051550" y="2616200"/>
          <p14:tracePt t="21730" x="6026150" y="2609850"/>
          <p14:tracePt t="21745" x="6000750" y="2609850"/>
          <p14:tracePt t="21762" x="5975350" y="2616200"/>
          <p14:tracePt t="21783" x="5962650" y="2635250"/>
          <p14:tracePt t="21796" x="5943600" y="2660650"/>
          <p14:tracePt t="21812" x="5930900" y="2686050"/>
          <p14:tracePt t="21830" x="5924550" y="2717800"/>
          <p14:tracePt t="21847" x="5924550" y="2743200"/>
          <p14:tracePt t="21862" x="5918200" y="2774950"/>
          <p14:tracePt t="21879" x="5918200" y="2800350"/>
          <p14:tracePt t="21896" x="5918200" y="2813050"/>
          <p14:tracePt t="21900" x="5918200" y="2819400"/>
          <p14:tracePt t="21912" x="5918200" y="2832100"/>
          <p14:tracePt t="21929" x="5924550" y="2851150"/>
          <p14:tracePt t="21945" x="5930900" y="2870200"/>
          <p14:tracePt t="21962" x="5937250" y="2876550"/>
          <p14:tracePt t="21979" x="5943600" y="2895600"/>
          <p14:tracePt t="21997" x="5962650" y="2921000"/>
          <p14:tracePt t="22014" x="5981700" y="2940050"/>
          <p14:tracePt t="22029" x="6019800" y="2965450"/>
          <p14:tracePt t="22047" x="6045200" y="2984500"/>
          <p14:tracePt t="22062" x="6083300" y="3003550"/>
          <p14:tracePt t="22079" x="6115050" y="3016250"/>
          <p14:tracePt t="22096" x="6146800" y="3022600"/>
          <p14:tracePt t="22112" x="6159500" y="3022600"/>
          <p14:tracePt t="22134" x="6184900" y="3022600"/>
          <p14:tracePt t="22145" x="6216650" y="3022600"/>
          <p14:tracePt t="22162" x="6242050" y="3022600"/>
          <p14:tracePt t="22180" x="6273800" y="3035300"/>
          <p14:tracePt t="22195" x="6299200" y="3048000"/>
          <p14:tracePt t="22213" x="6324600" y="3060700"/>
          <p14:tracePt t="22229" x="6356350" y="3079750"/>
          <p14:tracePt t="22246" x="6388100" y="3092450"/>
          <p14:tracePt t="22267" x="6432550" y="3105150"/>
          <p14:tracePt t="22279" x="6457950" y="3111500"/>
          <p14:tracePt t="22298" x="6477000" y="3111500"/>
          <p14:tracePt t="22316" x="6502400" y="3111500"/>
          <p14:tracePt t="22329" x="6540500" y="3111500"/>
          <p14:tracePt t="22347" x="6572250" y="3111500"/>
          <p14:tracePt t="22364" x="6610350" y="3111500"/>
          <p14:tracePt t="22379" x="6635750" y="3111500"/>
          <p14:tracePt t="22400" x="6673850" y="3111500"/>
          <p14:tracePt t="22414" x="6692900" y="3111500"/>
          <p14:tracePt t="22429" x="6724650" y="3111500"/>
          <p14:tracePt t="22446" x="6762750" y="3117850"/>
          <p14:tracePt t="22465" x="6807200" y="3117850"/>
          <p14:tracePt t="22480" x="6851650" y="3124200"/>
          <p14:tracePt t="22496" x="6896100" y="3124200"/>
          <p14:tracePt t="22519" x="6946900" y="3117850"/>
          <p14:tracePt t="22529" x="6978650" y="3111500"/>
          <p14:tracePt t="22554" x="7016750" y="3105150"/>
          <p14:tracePt t="22562" x="7061200" y="3092450"/>
          <p14:tracePt t="22579" x="7099300" y="3073400"/>
          <p14:tracePt t="22596" x="7131050" y="3060700"/>
          <p14:tracePt t="22615" x="7169150" y="3048000"/>
          <p14:tracePt t="22629" x="7181850" y="3028950"/>
          <p14:tracePt t="22646" x="7207250" y="3009900"/>
          <p14:tracePt t="22663" x="7226300" y="2971800"/>
          <p14:tracePt t="22683" x="7245350" y="2952750"/>
          <p14:tracePt t="22696" x="7251700" y="2933700"/>
          <p14:tracePt t="22715" x="7258050" y="2927350"/>
          <p14:tracePt t="22746" x="7251700" y="2921000"/>
          <p14:tracePt t="22767" x="7251700" y="2914650"/>
          <p14:tracePt t="22779" x="7245350" y="2908300"/>
          <p14:tracePt t="22797" x="7232650" y="2901950"/>
          <p14:tracePt t="22813" x="7226300" y="2895600"/>
          <p14:tracePt t="22835" x="7207250" y="2889250"/>
          <p14:tracePt t="22847" x="7188200" y="2882900"/>
          <p14:tracePt t="22863" x="7169150" y="2876550"/>
          <p14:tracePt t="22885" x="7137400" y="2863850"/>
          <p14:tracePt t="22895" x="7118350" y="2851150"/>
          <p14:tracePt t="22916" x="7080250" y="2825750"/>
          <p14:tracePt t="22929" x="7042150" y="2806700"/>
          <p14:tracePt t="22949" x="7016750" y="2787650"/>
          <p14:tracePt t="22963" x="6978650" y="2755900"/>
          <p14:tracePt t="22979" x="6953250" y="2736850"/>
          <p14:tracePt t="22996" x="6921500" y="2705100"/>
          <p14:tracePt t="23017" x="6877050" y="2673350"/>
          <p14:tracePt t="23029" x="6845300" y="2654300"/>
          <p14:tracePt t="23047" x="6826250" y="2641600"/>
          <p14:tracePt t="23063" x="6794500" y="2628900"/>
          <p14:tracePt t="23080" x="6762750" y="2616200"/>
          <p14:tracePt t="23095" x="6737350" y="2609850"/>
          <p14:tracePt t="23114" x="6724650" y="2603500"/>
          <p14:tracePt t="23130" x="6699250" y="2597150"/>
          <p14:tracePt t="23145" x="6680200" y="2597150"/>
          <p14:tracePt t="23164" x="6654800" y="2597150"/>
          <p14:tracePt t="23184" x="6629400" y="2597150"/>
          <p14:tracePt t="23203" x="6597650" y="2603500"/>
          <p14:tracePt t="23214" x="6578600" y="2609850"/>
          <p14:tracePt t="23235" x="6553200" y="2616200"/>
          <p14:tracePt t="23245" x="6534150" y="2628900"/>
          <p14:tracePt t="23263" x="6515100" y="2641600"/>
          <p14:tracePt t="23285" x="6496050" y="2660650"/>
          <p14:tracePt t="23297" x="6489700" y="2673350"/>
          <p14:tracePt t="23313" x="6483350" y="2686050"/>
          <p14:tracePt t="23330" x="6477000" y="2705100"/>
          <p14:tracePt t="23346" x="6477000" y="2711450"/>
          <p14:tracePt t="23363" x="6483350" y="2717800"/>
          <p14:tracePt t="23384" x="6489700" y="2717800"/>
          <p14:tracePt t="23396" x="6496050" y="2711450"/>
          <p14:tracePt t="23416" x="6502400" y="2705100"/>
          <p14:tracePt t="23429" x="6515100" y="2679700"/>
          <p14:tracePt t="23448" x="6521450" y="2660650"/>
          <p14:tracePt t="23464" x="6527800" y="2647950"/>
          <p14:tracePt t="23480" x="6534150" y="2647950"/>
          <p14:tracePt t="23499" x="6546850" y="2667000"/>
          <p14:tracePt t="23512" x="6546850" y="2705100"/>
          <p14:tracePt t="23531" x="6540500" y="2736850"/>
          <p14:tracePt t="23551" x="6534150" y="2762250"/>
          <p14:tracePt t="23562" x="6527800" y="2762250"/>
          <p14:tracePt t="23579" x="6534150" y="2755900"/>
          <p14:tracePt t="23598" x="6540500" y="2736850"/>
          <p14:tracePt t="23612" x="6546850" y="2717800"/>
          <p14:tracePt t="23634" x="6553200" y="2705100"/>
          <p14:tracePt t="23645" x="6559550" y="2705100"/>
          <p14:tracePt t="23662" x="6559550" y="2724150"/>
          <p14:tracePt t="23680" x="6553200" y="2736850"/>
          <p14:tracePt t="23696" x="6546850" y="2749550"/>
          <p14:tracePt t="23712" x="6540500" y="2762250"/>
          <p14:tracePt t="23733" x="6527800" y="2774950"/>
          <p14:tracePt t="23745" x="6521450" y="2787650"/>
          <p14:tracePt t="23762" x="6508750" y="2800350"/>
          <p14:tracePt t="23780" x="6502400" y="2819400"/>
          <p14:tracePt t="23802" x="6483350" y="2832100"/>
          <p14:tracePt t="23812" x="6464300" y="2851150"/>
          <p14:tracePt t="23835" x="6438900" y="2870200"/>
          <p14:tracePt t="23852" x="6413500" y="2895600"/>
          <p14:tracePt t="23862" x="6381750" y="2927350"/>
          <p14:tracePt t="23879" x="6362700" y="2952750"/>
          <p14:tracePt t="23898" x="6324600" y="3003550"/>
          <p14:tracePt t="23912" x="6286500" y="3067050"/>
          <p14:tracePt t="23929" x="6254750" y="3117850"/>
          <p14:tracePt t="23952" x="6235700" y="3143250"/>
          <p14:tracePt t="23967" x="6210300" y="3181350"/>
          <p14:tracePt t="23979" x="6197600" y="3200400"/>
          <p14:tracePt t="23999" x="6191250" y="3206750"/>
          <p14:tracePt t="24012" x="6191250" y="3194050"/>
          <p14:tracePt t="24030" x="6197600" y="3175000"/>
          <p14:tracePt t="24051" x="6210300" y="3149600"/>
          <p14:tracePt t="24063" x="6223000" y="3124200"/>
          <p14:tracePt t="24080" x="6235700" y="3098800"/>
          <p14:tracePt t="24100" x="6248400" y="3073400"/>
          <p14:tracePt t="24113" x="6254750" y="3054350"/>
          <p14:tracePt t="24126" x="6261100" y="3022600"/>
          <p14:tracePt t="24129" x="6261100" y="3016250"/>
          <p14:tracePt t="24149" x="6267450" y="3003550"/>
          <p14:tracePt t="24162" x="6267450" y="2984500"/>
          <p14:tracePt t="24179" x="6267450" y="2965450"/>
          <p14:tracePt t="24195" x="6261100" y="2946400"/>
          <p14:tracePt t="24212" x="6254750" y="2927350"/>
          <p14:tracePt t="24229" x="6229350" y="2895600"/>
          <p14:tracePt t="24245" x="6203950" y="2876550"/>
          <p14:tracePt t="24263" x="6178550" y="2863850"/>
          <p14:tracePt t="24280" x="6153150" y="2851150"/>
          <p14:tracePt t="24296" x="6134100" y="2844800"/>
          <p14:tracePt t="24314" x="6115050" y="2832100"/>
          <p14:tracePt t="24332" x="6089650" y="2832100"/>
          <p14:tracePt t="24345" x="6064250" y="2832100"/>
          <p14:tracePt t="24363" x="6051550" y="2832100"/>
          <p14:tracePt t="24379" x="6032500" y="2832100"/>
          <p14:tracePt t="24396" x="6019800" y="2825750"/>
          <p14:tracePt t="24414" x="6013450" y="2825750"/>
          <p14:tracePt t="24429" x="6007100" y="2819400"/>
          <p14:tracePt t="24445" x="6000750" y="2806700"/>
          <p14:tracePt t="24463" x="6000750" y="2794000"/>
          <p14:tracePt t="24479" x="5988050" y="2774950"/>
          <p14:tracePt t="24496" x="5969000" y="2768600"/>
          <p14:tracePt t="24512" x="5949950" y="2762250"/>
          <p14:tracePt t="24529" x="5930900" y="2768600"/>
          <p14:tracePt t="24546" x="5911850" y="2774950"/>
          <p14:tracePt t="24562" x="5899150" y="2781300"/>
          <p14:tracePt t="24579" x="5886450" y="2787650"/>
          <p14:tracePt t="24596" x="5880100" y="2794000"/>
          <p14:tracePt t="24612" x="5880100" y="2806700"/>
          <p14:tracePt t="24630" x="5873750" y="2813050"/>
          <p14:tracePt t="24646" x="5867400" y="2825750"/>
          <p14:tracePt t="24679" x="5861050" y="2832100"/>
          <p14:tracePt t="24697" x="5854700" y="2838450"/>
          <p14:tracePt t="24757" x="5848350" y="2838450"/>
          <p14:tracePt t="24778" x="5854700" y="2838450"/>
          <p14:tracePt t="24809" x="5861050" y="2838450"/>
          <p14:tracePt t="24825" x="5867400" y="2838450"/>
          <p14:tracePt t="24864" x="5867400" y="2844800"/>
          <p14:tracePt t="24877" x="5861050" y="2844800"/>
          <p14:tracePt t="24912" x="5854700" y="2851150"/>
          <p14:tracePt t="24929" x="5848350" y="2851150"/>
          <p14:tracePt t="24947" x="5842000" y="2857500"/>
          <p14:tracePt t="24964" x="5829300" y="2857500"/>
          <p14:tracePt t="24980" x="5822950" y="2851150"/>
          <p14:tracePt t="24996" x="5816600" y="2851150"/>
          <p14:tracePt t="25013" x="5803900" y="2851150"/>
          <p14:tracePt t="25029" x="5797550" y="2857500"/>
          <p14:tracePt t="25046" x="5791200" y="2857500"/>
          <p14:tracePt t="25064" x="5784850" y="2857500"/>
          <p14:tracePt t="25081" x="5778500" y="2857500"/>
          <p14:tracePt t="25125" x="5778500" y="2863850"/>
          <p14:tracePt t="25139" x="5778500" y="2870200"/>
          <p14:tracePt t="25168" x="5778500" y="2876550"/>
          <p14:tracePt t="25182" x="5784850" y="2876550"/>
          <p14:tracePt t="25209" x="5784850" y="2882900"/>
          <p14:tracePt t="25219" x="5791200" y="2889250"/>
          <p14:tracePt t="25230" x="5791200" y="2895600"/>
          <p14:tracePt t="25245" x="5797550" y="2901950"/>
          <p14:tracePt t="25263" x="5803900" y="2914650"/>
          <p14:tracePt t="25284" x="5822950" y="2927350"/>
          <p14:tracePt t="25295" x="5829300" y="2927350"/>
          <p14:tracePt t="25314" x="5854700" y="2940050"/>
          <p14:tracePt t="25330" x="5905500" y="2971800"/>
          <p14:tracePt t="25345" x="5943600" y="2990850"/>
          <p14:tracePt t="25366" x="5975350" y="3016250"/>
          <p14:tracePt t="25380" x="6019800" y="3035300"/>
          <p14:tracePt t="25397" x="6045200" y="3048000"/>
          <p14:tracePt t="25413" x="6089650" y="3060700"/>
          <p14:tracePt t="25429" x="6121400" y="3067050"/>
          <p14:tracePt t="25447" x="6159500" y="3073400"/>
          <p14:tracePt t="25464" x="6216650" y="3086100"/>
          <p14:tracePt t="25480" x="6261100" y="3092450"/>
          <p14:tracePt t="25497" x="6286500" y="3092450"/>
          <p14:tracePt t="25514" x="6318250" y="3092450"/>
          <p14:tracePt t="25530" x="6350000" y="3086100"/>
          <p14:tracePt t="25549" x="6375400" y="3079750"/>
          <p14:tracePt t="25563" x="6413500" y="3073400"/>
          <p14:tracePt t="25580" x="6457950" y="3073400"/>
          <p14:tracePt t="25600" x="6489700" y="3079750"/>
          <p14:tracePt t="25614" x="6540500" y="3086100"/>
          <p14:tracePt t="25630" x="6578600" y="3092450"/>
          <p14:tracePt t="25645" x="6623050" y="3092450"/>
          <p14:tracePt t="25664" x="6667500" y="3086100"/>
          <p14:tracePt t="25680" x="6718300" y="3079750"/>
          <p14:tracePt t="25696" x="6756400" y="3067050"/>
          <p14:tracePt t="25716" x="6788150" y="3048000"/>
          <p14:tracePt t="25729" x="6800850" y="3035300"/>
          <p14:tracePt t="25750" x="6800850" y="3009900"/>
          <p14:tracePt t="25763" x="6788150" y="2997200"/>
          <p14:tracePt t="25780" x="6743700" y="2984500"/>
          <p14:tracePt t="25801" x="6699250" y="2984500"/>
          <p14:tracePt t="25813" x="6654800" y="2978150"/>
          <p14:tracePt t="25833" x="6604000" y="2978150"/>
          <p14:tracePt t="25845" x="6546850" y="2965450"/>
          <p14:tracePt t="25866" x="6502400" y="2952750"/>
          <p14:tracePt t="25879" x="6445250" y="2946400"/>
          <p14:tracePt t="25896" x="6369050" y="2940050"/>
          <p14:tracePt t="25914" x="6311900" y="2927350"/>
          <p14:tracePt t="25930" x="6261100" y="2921000"/>
          <p14:tracePt t="25946" x="6210300" y="2914650"/>
          <p14:tracePt t="25966" x="6172200" y="2908300"/>
          <p14:tracePt t="25982" x="6121400" y="2901950"/>
          <p14:tracePt t="25996" x="6076950" y="2901950"/>
          <p14:tracePt t="26013" x="6057900" y="2895600"/>
          <p14:tracePt t="26036" x="6019800" y="2895600"/>
          <p14:tracePt t="26054" x="5994400" y="2895600"/>
          <p14:tracePt t="26062" x="5981700" y="2901950"/>
          <p14:tracePt t="26080" x="5969000" y="2908300"/>
          <p14:tracePt t="26096" x="5956300" y="2914650"/>
          <p14:tracePt t="26112" x="5949950" y="2921000"/>
          <p14:tracePt t="26146" x="5949950" y="2927350"/>
          <p14:tracePt t="26162" x="5949950" y="2933700"/>
          <p14:tracePt t="26179" x="5956300" y="2933700"/>
          <p14:tracePt t="26198" x="5962650" y="2940050"/>
          <p14:tracePt t="26212" x="5969000" y="2946400"/>
          <p14:tracePt t="26229" x="5975350" y="2952750"/>
          <p14:tracePt t="26246" x="5981700" y="2965450"/>
          <p14:tracePt t="26262" x="5994400" y="2971800"/>
          <p14:tracePt t="26280" x="6007100" y="2978150"/>
          <p14:tracePt t="26298" x="6013450" y="2984500"/>
          <p14:tracePt t="26314" x="6019800" y="2990850"/>
          <p14:tracePt t="26329" x="6026150" y="2990850"/>
          <p14:tracePt t="26346" x="6038850" y="2997200"/>
          <p14:tracePt t="26380" x="6051550" y="3003550"/>
          <p14:tracePt t="26396" x="6057900" y="3009900"/>
          <p14:tracePt t="26417" x="6070600" y="3022600"/>
          <p14:tracePt t="26432" x="6076950" y="3035300"/>
          <p14:tracePt t="26446" x="6083300" y="3041650"/>
          <p14:tracePt t="26464" x="6096000" y="3048000"/>
          <p14:tracePt t="26479" x="6115050" y="3048000"/>
          <p14:tracePt t="26496" x="6134100" y="3048000"/>
          <p14:tracePt t="26512" x="6146800" y="3048000"/>
          <p14:tracePt t="26529" x="6165850" y="3041650"/>
          <p14:tracePt t="26546" x="6184900" y="3041650"/>
          <p14:tracePt t="26562" x="6216650" y="3035300"/>
          <p14:tracePt t="26580" x="6242050" y="3035300"/>
          <p14:tracePt t="26598" x="6267450" y="3035300"/>
          <p14:tracePt t="26614" x="6292850" y="3041650"/>
          <p14:tracePt t="26629" x="6324600" y="3048000"/>
          <p14:tracePt t="26652" x="6350000" y="3054350"/>
          <p14:tracePt t="26662" x="6400800" y="3067050"/>
          <p14:tracePt t="26680" x="6432550" y="3073400"/>
          <p14:tracePt t="26696" x="6457950" y="3079750"/>
          <p14:tracePt t="26713" x="6483350" y="3086100"/>
          <p14:tracePt t="26729" x="6515100" y="3086100"/>
          <p14:tracePt t="26746" x="6546850" y="3086100"/>
          <p14:tracePt t="26762" x="6578600" y="3092450"/>
          <p14:tracePt t="26780" x="6604000" y="3092450"/>
          <p14:tracePt t="26798" x="6654800" y="3092450"/>
          <p14:tracePt t="26815" x="6692900" y="3086100"/>
          <p14:tracePt t="26829" x="6731000" y="3086100"/>
          <p14:tracePt t="26846" x="6769100" y="3086100"/>
          <p14:tracePt t="26863" x="6794500" y="3092450"/>
          <p14:tracePt t="26879" x="6838950" y="3098800"/>
          <p14:tracePt t="26897" x="6877050" y="3098800"/>
          <p14:tracePt t="26913" x="6902450" y="3105150"/>
          <p14:tracePt t="26929" x="6946900" y="3105150"/>
          <p14:tracePt t="26949" x="6978650" y="3098800"/>
          <p14:tracePt t="26963" x="7004050" y="3092450"/>
          <p14:tracePt t="26979" x="7042150" y="3073400"/>
          <p14:tracePt t="26997" x="7073900" y="3048000"/>
          <p14:tracePt t="27018" x="7099300" y="3016250"/>
          <p14:tracePt t="27029" x="7112000" y="3003550"/>
          <p14:tracePt t="27046" x="7118350" y="2990850"/>
          <p14:tracePt t="27067" x="7118350" y="2971800"/>
          <p14:tracePt t="27079" x="7124700" y="2952750"/>
          <p14:tracePt t="27097" x="7118350" y="2940050"/>
          <p14:tracePt t="27112" x="7118350" y="2921000"/>
          <p14:tracePt t="27129" x="7112000" y="2901950"/>
          <p14:tracePt t="27146" x="7099300" y="2882900"/>
          <p14:tracePt t="27162" x="7092950" y="2863850"/>
          <p14:tracePt t="27180" x="7080250" y="2851150"/>
          <p14:tracePt t="27197" x="7067550" y="2838450"/>
          <p14:tracePt t="27212" x="7054850" y="2825750"/>
          <p14:tracePt t="27229" x="7035800" y="2819400"/>
          <p14:tracePt t="27246" x="7004050" y="2806700"/>
          <p14:tracePt t="27263" x="6985000" y="2800350"/>
          <p14:tracePt t="27279" x="6965950" y="2794000"/>
          <p14:tracePt t="27298" x="6940550" y="2774950"/>
          <p14:tracePt t="27312" x="6902450" y="2755900"/>
          <p14:tracePt t="27330" x="6870700" y="2736850"/>
          <p14:tracePt t="27346" x="6845300" y="2724150"/>
          <p14:tracePt t="27366" x="6819900" y="2724150"/>
          <p14:tracePt t="27379" x="6788150" y="2717800"/>
          <p14:tracePt t="27397" x="6762750" y="2717800"/>
          <p14:tracePt t="27414" x="6724650" y="2711450"/>
          <p14:tracePt t="27429" x="6705600" y="2711450"/>
          <p14:tracePt t="27446" x="6673850" y="2717800"/>
          <p14:tracePt t="27463" x="6629400" y="2717800"/>
          <p14:tracePt t="27479" x="6597650" y="2717800"/>
          <p14:tracePt t="27497" x="6565900" y="2717800"/>
          <p14:tracePt t="27517" x="6521450" y="2717800"/>
          <p14:tracePt t="27529" x="6496050" y="2717800"/>
          <p14:tracePt t="27546" x="6457950" y="2717800"/>
          <p14:tracePt t="27563" x="6432550" y="2717800"/>
          <p14:tracePt t="27579" x="6400800" y="2724150"/>
          <p14:tracePt t="27596" x="6381750" y="2724150"/>
          <p14:tracePt t="27613" x="6350000" y="2724150"/>
          <p14:tracePt t="27630" x="6324600" y="2724150"/>
          <p14:tracePt t="27646" x="6305550" y="2724150"/>
          <p14:tracePt t="27663" x="6286500" y="2717800"/>
          <p14:tracePt t="27679" x="6267450" y="2717800"/>
          <p14:tracePt t="27696" x="6254750" y="2711450"/>
          <p14:tracePt t="27713" x="6235700" y="2711450"/>
          <p14:tracePt t="27729" x="6216650" y="2705100"/>
          <p14:tracePt t="27747" x="6197600" y="2705100"/>
          <p14:tracePt t="27764" x="6172200" y="2711450"/>
          <p14:tracePt t="27780" x="6146800" y="2711450"/>
          <p14:tracePt t="27796" x="6127750" y="2711450"/>
          <p14:tracePt t="27816" x="6115050" y="2705100"/>
          <p14:tracePt t="27830" x="6096000" y="2705100"/>
          <p14:tracePt t="27847" x="6076950" y="2705100"/>
          <p14:tracePt t="27864" x="6038850" y="2724150"/>
          <p14:tracePt t="27880" x="6019800" y="2736850"/>
          <p14:tracePt t="27896" x="6013450" y="2736850"/>
          <p14:tracePt t="27900" x="6013450" y="2743200"/>
          <p14:tracePt t="27913" x="6007100" y="2743200"/>
          <p14:tracePt t="27949" x="6007100" y="2749550"/>
          <p14:tracePt t="27975" x="6000750" y="2749550"/>
          <p14:tracePt t="28008" x="5994400" y="2755900"/>
          <p14:tracePt t="28021" x="5988050" y="2755900"/>
          <p14:tracePt t="28030" x="5988050" y="2762250"/>
          <p14:tracePt t="28047" x="5981700" y="2762250"/>
          <p14:tracePt t="28063" x="5975350" y="2768600"/>
          <p14:tracePt t="28080" x="5975350" y="2774950"/>
          <p14:tracePt t="28096" x="5969000" y="2774950"/>
          <p14:tracePt t="28129" x="5962650" y="2774950"/>
          <p14:tracePt t="28157" x="5956300" y="2774950"/>
          <p14:tracePt t="28185" x="5949950" y="2774950"/>
          <p14:tracePt t="28217" x="5943600" y="2774950"/>
          <p14:tracePt t="28238" x="5937250" y="2774950"/>
          <p14:tracePt t="28258" x="5937250" y="2781300"/>
          <p14:tracePt t="28263" x="5930900" y="2781300"/>
          <p14:tracePt t="28289" x="5924550" y="2787650"/>
          <p14:tracePt t="28296" x="5918200" y="2787650"/>
          <p14:tracePt t="28333" x="5905500" y="2794000"/>
          <p14:tracePt t="28364" x="5899150" y="2794000"/>
          <p14:tracePt t="28380" x="5892800" y="2800350"/>
          <p14:tracePt t="28400" x="5886450" y="2800350"/>
          <p14:tracePt t="28414" x="5880100" y="2806700"/>
          <p14:tracePt t="28429" x="5867400" y="2813050"/>
          <p14:tracePt t="28446" x="5854700" y="2819400"/>
          <p14:tracePt t="28466" x="5835650" y="2825750"/>
          <p14:tracePt t="28481" x="5810250" y="2832100"/>
          <p14:tracePt t="28499" x="5784850" y="2838450"/>
          <p14:tracePt t="28515" x="5746750" y="2838450"/>
          <p14:tracePt t="28533" x="5689600" y="2844800"/>
          <p14:tracePt t="28546" x="5613400" y="2844800"/>
          <p14:tracePt t="28564" x="5530850" y="2844800"/>
          <p14:tracePt t="28579" x="5422900" y="2832100"/>
          <p14:tracePt t="28596" x="5270500" y="2806700"/>
          <p14:tracePt t="28614" x="5137150" y="2774950"/>
          <p14:tracePt t="28630" x="4959350" y="2730500"/>
          <p14:tracePt t="28646" x="4838700" y="2705100"/>
          <p14:tracePt t="28663" x="4724400" y="2686050"/>
          <p14:tracePt t="28680" x="4552950" y="2667000"/>
          <p14:tracePt t="28824" x="2552700" y="2463800"/>
          <p14:tracePt t="28880" x="1987550" y="2222500"/>
          <p14:tracePt t="28888" x="1981200" y="2222500"/>
          <p14:tracePt t="28902" x="1974850" y="2222500"/>
          <p14:tracePt t="28913" x="1962150" y="2228850"/>
          <p14:tracePt t="28932" x="1892300" y="2235200"/>
          <p14:tracePt t="28946" x="1841500" y="2241550"/>
          <p14:tracePt t="28964" x="1778000" y="2247900"/>
          <p14:tracePt t="28982" x="1708150" y="2254250"/>
          <p14:tracePt t="28996" x="1657350" y="2260600"/>
          <p14:tracePt t="29015" x="1619250" y="2273300"/>
          <p14:tracePt t="29030" x="1606550" y="2292350"/>
          <p14:tracePt t="29046" x="1606550" y="2305050"/>
          <p14:tracePt t="29065" x="1638300" y="2305050"/>
          <p14:tracePt t="29080" x="1663700" y="2298700"/>
          <p14:tracePt t="29096" x="1682750" y="2292350"/>
          <p14:tracePt t="29113" x="1695450" y="2292350"/>
          <p14:tracePt t="29129" x="1701800" y="2292350"/>
          <p14:tracePt t="29146" x="1714500" y="2292350"/>
          <p14:tracePt t="29182" x="1720850" y="2292350"/>
          <p14:tracePt t="29196" x="1714500" y="2292350"/>
          <p14:tracePt t="29213" x="1708150" y="2286000"/>
          <p14:tracePt t="29230" x="1689100" y="2286000"/>
          <p14:tracePt t="29246" x="1670050" y="2292350"/>
          <p14:tracePt t="29264" x="1651000" y="2298700"/>
          <p14:tracePt t="29279" x="1625600" y="2317750"/>
          <p14:tracePt t="29296" x="1593850" y="2336800"/>
          <p14:tracePt t="29314" x="1562100" y="2362200"/>
          <p14:tracePt t="29332" x="1517650" y="2406650"/>
          <p14:tracePt t="29346" x="1504950" y="2457450"/>
          <p14:tracePt t="29364" x="1498600" y="2501900"/>
          <p14:tracePt t="29379" x="1504950" y="2565400"/>
          <p14:tracePt t="29399" x="1543050" y="2641600"/>
          <p14:tracePt t="29416" x="1600200" y="2679700"/>
          <p14:tracePt t="29431" x="1682750" y="2698750"/>
          <p14:tracePt t="29446" x="1758950" y="2692400"/>
          <p14:tracePt t="29463" x="1816100" y="2641600"/>
          <p14:tracePt t="29481" x="1854200" y="2565400"/>
          <p14:tracePt t="29501" x="1860550" y="2470150"/>
          <p14:tracePt t="29512" x="1854200" y="2400300"/>
          <p14:tracePt t="29530" x="1841500" y="2362200"/>
          <p14:tracePt t="29546" x="1816100" y="2336800"/>
          <p14:tracePt t="29563" x="1765300" y="2311400"/>
          <p14:tracePt t="29579" x="1727200" y="2305050"/>
          <p14:tracePt t="29602" x="1657350" y="2311400"/>
          <p14:tracePt t="29617" x="1612900" y="2349500"/>
          <p14:tracePt t="29629" x="1600200" y="2381250"/>
          <p14:tracePt t="29646" x="1593850" y="2470150"/>
          <p14:tracePt t="29662" x="1606550" y="2482850"/>
          <p14:tracePt t="29679" x="1625600" y="2476500"/>
          <p14:tracePt t="29696" x="1644650" y="2451100"/>
          <p14:tracePt t="29712" x="1644650" y="2432050"/>
          <p14:tracePt t="29730" x="1638300" y="2413000"/>
          <p14:tracePt t="29748" x="1625600" y="2400300"/>
          <p14:tracePt t="29763" x="1593850" y="2400300"/>
          <p14:tracePt t="29780" x="1568450" y="2413000"/>
          <p14:tracePt t="29796" x="1543050" y="2425700"/>
          <p14:tracePt t="29812" x="1530350" y="2444750"/>
          <p14:tracePt t="29830" x="1524000" y="2463800"/>
          <p14:tracePt t="29846" x="1524000" y="2476500"/>
          <p14:tracePt t="29863" x="1536700" y="2489200"/>
          <p14:tracePt t="29880" x="1543050" y="2495550"/>
          <p14:tracePt t="29896" x="1581150" y="2495550"/>
          <p14:tracePt t="29913" x="1631950" y="2501900"/>
          <p14:tracePt t="29929" x="1708150" y="2501900"/>
          <p14:tracePt t="30282" x="5257800" y="3136900"/>
          <p14:tracePt t="30283" x="5257800" y="3143250"/>
          <p14:tracePt t="30296" x="5257800" y="3162300"/>
          <p14:tracePt t="30398" x="4730750" y="3790950"/>
          <p14:tracePt t="30427" x="4730750" y="3784600"/>
          <p14:tracePt t="30569" x="4648200" y="3619500"/>
          <p14:tracePt t="30611" x="4654550" y="3619500"/>
          <p14:tracePt t="30616" x="4654550" y="3625850"/>
          <p14:tracePt t="30638" x="4654550" y="3632200"/>
          <p14:tracePt t="30652" x="4654550" y="3638550"/>
          <p14:tracePt t="30662" x="4648200" y="3638550"/>
          <p14:tracePt t="30717" x="4387850" y="3644900"/>
          <p14:tracePt t="30874" x="3359150" y="3498850"/>
          <p14:tracePt t="30881" x="3352800" y="3498850"/>
          <p14:tracePt t="30891" x="3346450" y="3498850"/>
          <p14:tracePt t="30896" x="3340100" y="3505200"/>
          <p14:tracePt t="30912" x="3289300" y="3530600"/>
          <p14:tracePt t="30929" x="3251200" y="3568700"/>
          <p14:tracePt t="30946" x="3225800" y="3594100"/>
          <p14:tracePt t="30962" x="3225800" y="3606800"/>
          <p14:tracePt t="30979" x="3244850" y="3606800"/>
          <p14:tracePt t="30996" x="3282950" y="3606800"/>
          <p14:tracePt t="31013" x="3327400" y="3594100"/>
          <p14:tracePt t="31029" x="3390900" y="3575050"/>
          <p14:tracePt t="31046" x="3473450" y="3549650"/>
          <p14:tracePt t="31063" x="3575050" y="3524250"/>
          <p14:tracePt t="31079" x="3689350" y="3498850"/>
          <p14:tracePt t="31096" x="3829050" y="3479800"/>
          <p14:tracePt t="31113" x="4019550" y="3467100"/>
          <p14:tracePt t="31129" x="4140200" y="3467100"/>
          <p14:tracePt t="31146" x="4298950" y="3467100"/>
          <p14:tracePt t="31163" x="4502150" y="3460750"/>
          <p14:tracePt t="31179" x="4610100" y="3460750"/>
          <p14:tracePt t="31196" x="4737100" y="3448050"/>
          <p14:tracePt t="31213" x="4851400" y="3448050"/>
          <p14:tracePt t="31229" x="4895850" y="3448050"/>
          <p14:tracePt t="31246" x="4940300" y="3454400"/>
          <p14:tracePt t="31263" x="4959350" y="3467100"/>
          <p14:tracePt t="31279" x="4959350" y="3486150"/>
          <p14:tracePt t="31296" x="4946650" y="3505200"/>
          <p14:tracePt t="31313" x="4927600" y="3536950"/>
          <p14:tracePt t="31329" x="4921250" y="3549650"/>
          <p14:tracePt t="31346" x="4921250" y="3562350"/>
          <p14:tracePt t="31379" x="4933950" y="3556000"/>
          <p14:tracePt t="31396" x="4946650" y="3543300"/>
          <p14:tracePt t="31413" x="4965700" y="3530600"/>
          <p14:tracePt t="31429" x="4972050" y="3524250"/>
          <p14:tracePt t="31446" x="4984750" y="3517900"/>
          <p14:tracePt t="31463" x="4997450" y="3511550"/>
          <p14:tracePt t="31479" x="5010150" y="3505200"/>
          <p14:tracePt t="31496" x="5022850" y="3498850"/>
          <p14:tracePt t="31513" x="5048250" y="3492500"/>
          <p14:tracePt t="31529" x="5067300" y="3492500"/>
          <p14:tracePt t="31546" x="5080000" y="3492500"/>
          <p14:tracePt t="31563" x="5105400" y="3498850"/>
          <p14:tracePt t="31579" x="5143500" y="3511550"/>
          <p14:tracePt t="31598" x="5162550" y="3511550"/>
          <p14:tracePt t="31613" x="5175250" y="3505200"/>
          <p14:tracePt t="31629" x="5194300" y="3505200"/>
          <p14:tracePt t="31646" x="5207000" y="3498850"/>
          <p14:tracePt t="31663" x="5245100" y="3486150"/>
          <p14:tracePt t="31679" x="5283200" y="3467100"/>
          <p14:tracePt t="31696" x="5308600" y="3448050"/>
          <p14:tracePt t="31713" x="5353050" y="3422650"/>
          <p14:tracePt t="31729" x="5391150" y="3403600"/>
          <p14:tracePt t="31746" x="5416550" y="3397250"/>
          <p14:tracePt t="31763" x="5448300" y="3384550"/>
          <p14:tracePt t="31847" x="5518150" y="3384550"/>
          <p14:tracePt t="31863" x="5524500" y="3390900"/>
          <p14:tracePt t="31879" x="5530850" y="3397250"/>
          <p14:tracePt t="31896" x="5537200" y="3397250"/>
          <p14:tracePt t="31913" x="5537200" y="3403600"/>
          <p14:tracePt t="31963" x="5537200" y="3409950"/>
          <p14:tracePt t="31995" x="5537200" y="3416300"/>
          <p14:tracePt t="32025" x="5537200" y="3422650"/>
          <p14:tracePt t="32056" x="5537200" y="3429000"/>
          <p14:tracePt t="32079" x="5537200" y="3435350"/>
          <p14:tracePt t="32133" x="5530850" y="3435350"/>
          <p14:tracePt t="32213" x="5530850" y="3429000"/>
          <p14:tracePt t="32236" x="5530850" y="3422650"/>
          <p14:tracePt t="32283" x="5537200" y="3422650"/>
          <p14:tracePt t="32288" x="5537200" y="3429000"/>
          <p14:tracePt t="32303" x="5543550" y="3435350"/>
          <p14:tracePt t="32337" x="5549900" y="3435350"/>
          <p14:tracePt t="32351" x="5549900" y="3441700"/>
          <p14:tracePt t="32357" x="5556250" y="3441700"/>
          <p14:tracePt t="32369" x="5556250" y="3448050"/>
          <p14:tracePt t="32385" x="5556250" y="3454400"/>
          <p14:tracePt t="32396" x="5556250" y="3460750"/>
          <p14:tracePt t="32412" x="5556250" y="3467100"/>
          <p14:tracePt t="32429" x="5556250" y="3479800"/>
          <p14:tracePt t="32446" x="5556250" y="3486150"/>
          <p14:tracePt t="32462" x="5549900" y="3492500"/>
          <p14:tracePt t="32479" x="5549900" y="3498850"/>
          <p14:tracePt t="32496" x="5543550" y="3498850"/>
          <p14:tracePt t="32513" x="5537200" y="3498850"/>
          <p14:tracePt t="32546" x="5530850" y="3498850"/>
          <p14:tracePt t="32579" x="5524500" y="3498850"/>
          <p14:tracePt t="32596" x="5524500" y="3492500"/>
          <p14:tracePt t="32645" x="5518150" y="3498850"/>
          <p14:tracePt t="32673" x="5518150" y="3505200"/>
          <p14:tracePt t="32679" x="5511800" y="3505200"/>
          <p14:tracePt t="32712" x="5505450" y="3498850"/>
          <p14:tracePt t="32729" x="5499100" y="3498850"/>
          <p14:tracePt t="32762" x="5492750" y="3498850"/>
          <p14:tracePt t="32779" x="5486400" y="3486150"/>
          <p14:tracePt t="32796" x="5480050" y="3479800"/>
          <p14:tracePt t="32812" x="5473700" y="3467100"/>
          <p14:tracePt t="32829" x="5461000" y="3454400"/>
          <p14:tracePt t="32846" x="5441950" y="3435350"/>
          <p14:tracePt t="32862" x="5422900" y="3422650"/>
          <p14:tracePt t="32923" x="5194300" y="3073400"/>
          <p14:tracePt t="33662" x="5410200" y="4305300"/>
          <p14:tracePt t="33669" x="5410200" y="4311650"/>
          <p14:tracePt t="33695" x="5416550" y="4330700"/>
          <p14:tracePt t="33712" x="5416550" y="4381500"/>
          <p14:tracePt t="33729" x="5416550" y="4445000"/>
          <p14:tracePt t="33746" x="5422900" y="4495800"/>
          <p14:tracePt t="33762" x="5422900" y="4533900"/>
          <p14:tracePt t="33779" x="5416550" y="4559300"/>
          <p14:tracePt t="33796" x="5416550" y="4578350"/>
          <p14:tracePt t="33812" x="5410200" y="4603750"/>
          <p14:tracePt t="33829" x="5410200" y="4654550"/>
          <p14:tracePt t="33846" x="5422900" y="4724400"/>
          <p14:tracePt t="33862" x="5441950" y="4775200"/>
          <p14:tracePt t="33879" x="5454650" y="4826000"/>
          <p14:tracePt t="33896" x="5467350" y="4857750"/>
          <p14:tracePt t="33912" x="5467350" y="4876800"/>
          <p14:tracePt t="33929" x="5473700" y="4883150"/>
          <p14:tracePt t="33968" x="5467350" y="4883150"/>
          <p14:tracePt t="33979" x="5461000" y="4876800"/>
          <p14:tracePt t="33996" x="5448300" y="4870450"/>
          <p14:tracePt t="34012" x="5441950" y="4857750"/>
          <p14:tracePt t="34029" x="5429250" y="4845050"/>
          <p14:tracePt t="34046" x="5416550" y="4826000"/>
          <p14:tracePt t="34063" x="5403850" y="4806950"/>
          <p14:tracePt t="34096" x="5384800" y="4768850"/>
          <p14:tracePt t="34112" x="5372100" y="4749800"/>
          <p14:tracePt t="34129" x="5365750" y="4737100"/>
          <p14:tracePt t="34146" x="5353050" y="4724400"/>
          <p14:tracePt t="34162" x="5353050" y="4711700"/>
          <p14:tracePt t="34179" x="5346700" y="4699000"/>
          <p14:tracePt t="34196" x="5340350" y="4692650"/>
          <p14:tracePt t="34212" x="5340350" y="4679950"/>
          <p14:tracePt t="34229" x="5340350" y="4667250"/>
          <p14:tracePt t="34246" x="5340350" y="4660900"/>
          <p14:tracePt t="34311" x="5346700" y="4660900"/>
          <p14:tracePt t="34336" x="5353050" y="4660900"/>
          <p14:tracePt t="34353" x="5359400" y="4667250"/>
          <p14:tracePt t="34368" x="5365750" y="4667250"/>
          <p14:tracePt t="34382" x="5372100" y="4667250"/>
          <p14:tracePt t="34393" x="5378450" y="4673600"/>
          <p14:tracePt t="34407" x="5384800" y="4673600"/>
          <p14:tracePt t="34423" x="5391150" y="4673600"/>
          <p14:tracePt t="34439" x="5397500" y="4673600"/>
          <p14:tracePt t="34447" x="5397500" y="4679950"/>
          <p14:tracePt t="34462" x="5403850" y="4679950"/>
          <p14:tracePt t="34479" x="5410200" y="4679950"/>
          <p14:tracePt t="34512" x="5416550" y="4679950"/>
          <p14:tracePt t="34529" x="5422900" y="4679950"/>
          <p14:tracePt t="34562" x="5429250" y="4679950"/>
          <p14:tracePt t="34596" x="5429250" y="4686300"/>
          <p14:tracePt t="34612" x="5435600" y="4686300"/>
          <p14:tracePt t="34651" x="5441950" y="4686300"/>
          <p14:tracePt t="34677" x="5441950" y="4692650"/>
          <p14:tracePt t="34805" x="5448300" y="4692650"/>
          <p14:tracePt t="34847" x="5448300" y="4686300"/>
          <p14:tracePt t="34943" x="5454650" y="4686300"/>
          <p14:tracePt t="35081" x="5454650" y="4692650"/>
          <p14:tracePt t="35171" x="5454650" y="4699000"/>
          <p14:tracePt t="35251" x="5454650" y="4705350"/>
          <p14:tracePt t="35354" x="5448300" y="4705350"/>
          <p14:tracePt t="35531" x="5448300" y="4711700"/>
          <p14:tracePt t="35624" x="5448300" y="4718050"/>
          <p14:tracePt t="35633" x="5441950" y="4718050"/>
          <p14:tracePt t="35681" x="5441950" y="4724400"/>
          <p14:tracePt t="35745" x="5441950" y="4718050"/>
          <p14:tracePt t="35754" x="5435600" y="4718050"/>
          <p14:tracePt t="35764" x="5435600" y="4711700"/>
          <p14:tracePt t="35779" x="5429250" y="4686300"/>
          <p14:tracePt t="35800" x="5416550" y="4641850"/>
          <p14:tracePt t="35813" x="5416550" y="4629150"/>
          <p14:tracePt t="36527" x="3867150" y="1905000"/>
          <p14:tracePt t="36553" x="3860800" y="1905000"/>
          <p14:tracePt t="36567" x="3854450" y="1905000"/>
          <p14:tracePt t="36569" x="3848100" y="1905000"/>
          <p14:tracePt t="36579" x="3829050" y="1905000"/>
          <p14:tracePt t="36598" x="3771900" y="1911350"/>
          <p14:tracePt t="36613" x="3702050" y="1911350"/>
          <p14:tracePt t="36629" x="3625850" y="1917700"/>
          <p14:tracePt t="36646" x="3524250" y="1917700"/>
          <p14:tracePt t="36663" x="3416300" y="1917700"/>
          <p14:tracePt t="36679" x="3346450" y="1917700"/>
          <p14:tracePt t="36696" x="3289300" y="1924050"/>
          <p14:tracePt t="36713" x="3238500" y="1924050"/>
          <p14:tracePt t="36729" x="3206750" y="1936750"/>
          <p14:tracePt t="36746" x="3187700" y="1955800"/>
          <p14:tracePt t="36763" x="3175000" y="1974850"/>
          <p14:tracePt t="36779" x="3168650" y="1993900"/>
          <p14:tracePt t="36797" x="3162300" y="2025650"/>
          <p14:tracePt t="36813" x="3168650" y="2063750"/>
          <p14:tracePt t="36829" x="3187700" y="2095500"/>
          <p14:tracePt t="36846" x="3219450" y="2114550"/>
          <p14:tracePt t="36863" x="3251200" y="2133600"/>
          <p14:tracePt t="36879" x="3289300" y="2146300"/>
          <p14:tracePt t="36897" x="3333750" y="2152650"/>
          <p14:tracePt t="36900" x="3340100" y="2152650"/>
          <p14:tracePt t="36913" x="3378200" y="2159000"/>
          <p14:tracePt t="36929" x="3435350" y="2159000"/>
          <p14:tracePt t="36946" x="3486150" y="2152650"/>
          <p14:tracePt t="36963" x="3543300" y="2146300"/>
          <p14:tracePt t="36980" x="3600450" y="2133600"/>
          <p14:tracePt t="36996" x="3663950" y="2120900"/>
          <p14:tracePt t="37013" x="3733800" y="2101850"/>
          <p14:tracePt t="37029" x="3803650" y="2089150"/>
          <p14:tracePt t="37047" x="3879850" y="2082800"/>
          <p14:tracePt t="37063" x="3943350" y="2076450"/>
          <p14:tracePt t="37079" x="4006850" y="2070100"/>
          <p14:tracePt t="37097" x="4057650" y="2063750"/>
          <p14:tracePt t="37113" x="4095750" y="2051050"/>
          <p14:tracePt t="37129" x="4127500" y="2044700"/>
          <p14:tracePt t="37146" x="4146550" y="2032000"/>
          <p14:tracePt t="37163" x="4159250" y="2025650"/>
          <p14:tracePt t="37179" x="4165600" y="2019300"/>
          <p14:tracePt t="37196" x="4159250" y="2012950"/>
          <p14:tracePt t="37214" x="4095750" y="2006600"/>
          <p14:tracePt t="37229" x="4038600" y="2000250"/>
          <p14:tracePt t="37246" x="3962400" y="2000250"/>
          <p14:tracePt t="37264" x="3873500" y="2000250"/>
          <p14:tracePt t="37279" x="3771900" y="2000250"/>
          <p14:tracePt t="37301" x="3670300" y="2006600"/>
          <p14:tracePt t="37314" x="3536950" y="2006600"/>
          <p14:tracePt t="37330" x="3454400" y="2006600"/>
          <p14:tracePt t="37346" x="3327400" y="2006600"/>
          <p14:tracePt t="37363" x="3175000" y="1993900"/>
          <p14:tracePt t="37379" x="3092450" y="1987550"/>
          <p14:tracePt t="37398" x="2978150" y="1968500"/>
          <p14:tracePt t="37415" x="2895600" y="1962150"/>
          <p14:tracePt t="37429" x="2844800" y="1962150"/>
          <p14:tracePt t="37446" x="2774950" y="1962150"/>
          <p14:tracePt t="37466" x="2711450" y="1968500"/>
          <p14:tracePt t="37479" x="2660650" y="1974850"/>
          <p14:tracePt t="37496" x="2622550" y="1987550"/>
          <p14:tracePt t="37514" x="2584450" y="2000250"/>
          <p14:tracePt t="37530" x="2552700" y="2019300"/>
          <p14:tracePt t="37547" x="2520950" y="2025650"/>
          <p14:tracePt t="37564" x="2501900" y="2032000"/>
          <p14:tracePt t="37579" x="2482850" y="2032000"/>
          <p14:tracePt t="37613" x="2482850" y="2038350"/>
          <p14:tracePt t="37632" x="2495550" y="2044700"/>
          <p14:tracePt t="37646" x="2501900" y="2044700"/>
          <p14:tracePt t="37663" x="2514600" y="2044700"/>
          <p14:tracePt t="37680" x="2520950" y="2044700"/>
          <p14:tracePt t="37697" x="2527300" y="2038350"/>
          <p14:tracePt t="37716" x="2533650" y="2025650"/>
          <p14:tracePt t="37747" x="2533650" y="2019300"/>
          <p14:tracePt t="37763" x="2527300" y="2012950"/>
          <p14:tracePt t="37782" x="2520950" y="2012950"/>
          <p14:tracePt t="37796" x="2514600" y="2012950"/>
          <p14:tracePt t="37813" x="2501900" y="2019300"/>
          <p14:tracePt t="37832" x="2495550" y="2019300"/>
          <p14:tracePt t="37847" x="2482850" y="2019300"/>
          <p14:tracePt t="37863" x="2463800" y="2019300"/>
          <p14:tracePt t="37882" x="2444750" y="2012950"/>
          <p14:tracePt t="37899" x="2432050" y="2012950"/>
          <p14:tracePt t="37915" x="2419350" y="2012950"/>
          <p14:tracePt t="37946" x="2413000" y="2019300"/>
          <p14:tracePt t="38002" x="2413000" y="2012950"/>
          <p14:tracePt t="38026" x="2413000" y="2006600"/>
          <p14:tracePt t="38034" x="2419350" y="2006600"/>
          <p14:tracePt t="38042" x="2425700" y="2006600"/>
          <p14:tracePt t="38046" x="2432050" y="2006600"/>
          <p14:tracePt t="38063" x="2438400" y="2006600"/>
          <p14:tracePt t="38082" x="2463800" y="2012950"/>
          <p14:tracePt t="38096" x="2489200" y="2019300"/>
          <p14:tracePt t="38114" x="2508250" y="2019300"/>
          <p14:tracePt t="38130" x="2546350" y="2032000"/>
          <p14:tracePt t="38146" x="2565400" y="2032000"/>
          <p14:tracePt t="38164" x="2590800" y="2044700"/>
          <p14:tracePt t="38182" x="2622550" y="2044700"/>
          <p14:tracePt t="38196" x="2660650" y="2044700"/>
          <p14:tracePt t="38214" x="2698750" y="2044700"/>
          <p14:tracePt t="38232" x="2743200" y="2032000"/>
          <p14:tracePt t="38246" x="2794000" y="2025650"/>
          <p14:tracePt t="38263" x="2832100" y="2019300"/>
          <p14:tracePt t="38265" x="2844800" y="2019300"/>
          <p14:tracePt t="38286" x="2895600" y="2012950"/>
          <p14:tracePt t="38296" x="2952750" y="2006600"/>
          <p14:tracePt t="38314" x="3016250" y="2000250"/>
          <p14:tracePt t="38329" x="3086100" y="2000250"/>
          <p14:tracePt t="38349" x="3162300" y="1993900"/>
          <p14:tracePt t="38364" x="3244850" y="1993900"/>
          <p14:tracePt t="38385" x="3321050" y="1987550"/>
          <p14:tracePt t="38396" x="3403600" y="1981200"/>
          <p14:tracePt t="38413" x="3486150" y="1981200"/>
          <p14:tracePt t="38430" x="3568700" y="1974850"/>
          <p14:tracePt t="38448" x="3657600" y="1974850"/>
          <p14:tracePt t="38463" x="3740150" y="1974850"/>
          <p14:tracePt t="38483" x="3829050" y="1974850"/>
          <p14:tracePt t="38496" x="3917950" y="1968500"/>
          <p14:tracePt t="38513" x="4006850" y="1962150"/>
          <p14:tracePt t="38533" x="4089400" y="1949450"/>
          <p14:tracePt t="38546" x="4171950" y="1936750"/>
          <p14:tracePt t="38563" x="4248150" y="1924050"/>
          <p14:tracePt t="38579" x="4330700" y="1917700"/>
          <p14:tracePt t="38596" x="4413250" y="1911350"/>
          <p14:tracePt t="38613" x="4489450" y="1911350"/>
          <p14:tracePt t="38631" x="4565650" y="1911350"/>
          <p14:tracePt t="38646" x="4635500" y="1911350"/>
          <p14:tracePt t="38663" x="4705350" y="1917700"/>
          <p14:tracePt t="38680" x="4775200" y="1917700"/>
          <p14:tracePt t="38696" x="4838700" y="1924050"/>
          <p14:tracePt t="38713" x="4908550" y="1924050"/>
          <p14:tracePt t="38729" x="4953000" y="1924050"/>
          <p14:tracePt t="38746" x="5029200" y="1924050"/>
          <p14:tracePt t="38762" x="5086350" y="1930400"/>
          <p14:tracePt t="38780" x="5143500" y="1930400"/>
          <p14:tracePt t="38801" x="5194300" y="1930400"/>
          <p14:tracePt t="38813" x="5245100" y="1936750"/>
          <p14:tracePt t="38829" x="5289550" y="1936750"/>
          <p14:tracePt t="38846" x="5327650" y="1936750"/>
          <p14:tracePt t="38863" x="5359400" y="1943100"/>
          <p14:tracePt t="38880" x="5391150" y="1943100"/>
          <p14:tracePt t="38896" x="5403850" y="1949450"/>
          <p14:tracePt t="38913" x="5429250" y="1949450"/>
          <p14:tracePt t="38929" x="5441950" y="1955800"/>
          <p14:tracePt t="38946" x="5448300" y="1955800"/>
          <p14:tracePt t="39011" x="5454650" y="1962150"/>
          <p14:tracePt t="39076" x="5454650" y="1968500"/>
          <p14:tracePt t="39108" x="5461000" y="1974850"/>
          <p14:tracePt t="39185" x="5467350" y="1974850"/>
          <p14:tracePt t="39276" x="5473700" y="1974850"/>
          <p14:tracePt t="39334" x="5480050" y="1974850"/>
          <p14:tracePt t="39414" x="5486400" y="1974850"/>
          <p14:tracePt t="39518" x="5486400" y="1981200"/>
          <p14:tracePt t="39640" x="5486400" y="1974850"/>
          <p14:tracePt t="39705" x="5492750" y="1974850"/>
          <p14:tracePt t="39755" x="5492750" y="1981200"/>
          <p14:tracePt t="39806" x="5499100" y="1981200"/>
          <p14:tracePt t="39840" x="5505450" y="1981200"/>
          <p14:tracePt t="39860" x="5511800" y="1987550"/>
          <p14:tracePt t="39877" x="5518150" y="1987550"/>
          <p14:tracePt t="39902" x="5524500" y="1987550"/>
          <p14:tracePt t="39921" x="5530850" y="1987550"/>
          <p14:tracePt t="39941" x="5537200" y="1987550"/>
          <p14:tracePt t="39943" x="5543550" y="1987550"/>
          <p14:tracePt t="39952" x="5549900" y="1987550"/>
          <p14:tracePt t="39963" x="5562600" y="1993900"/>
          <p14:tracePt t="39979" x="5581650" y="1993900"/>
          <p14:tracePt t="39999" x="5607050" y="1993900"/>
          <p14:tracePt t="40014" x="5638800" y="2000250"/>
          <p14:tracePt t="40029" x="5657850" y="2000250"/>
          <p14:tracePt t="40048" x="5689600" y="1993900"/>
          <p14:tracePt t="40063" x="5715000" y="1987550"/>
          <p14:tracePt t="40079" x="5746750" y="1987550"/>
          <p14:tracePt t="40098" x="5778500" y="1981200"/>
          <p14:tracePt t="40116" x="5803900" y="1974850"/>
          <p14:tracePt t="40129" x="5829300" y="1974850"/>
          <p14:tracePt t="40147" x="5842000" y="1974850"/>
          <p14:tracePt t="40163" x="5854700" y="1974850"/>
          <p14:tracePt t="40183" x="5873750" y="1981200"/>
          <p14:tracePt t="40196" x="5892800" y="1987550"/>
          <p14:tracePt t="40214" x="5930900" y="2000250"/>
          <p14:tracePt t="40233" x="5949950" y="2006600"/>
          <p14:tracePt t="40246" x="5975350" y="2012950"/>
          <p14:tracePt t="40267" x="6013450" y="2019300"/>
          <p14:tracePt t="40279" x="6051550" y="2019300"/>
          <p14:tracePt t="40298" x="6096000" y="2019300"/>
          <p14:tracePt t="40313" x="6140450" y="2012950"/>
          <p14:tracePt t="40330" x="6184900" y="2012950"/>
          <p14:tracePt t="40346" x="6216650" y="2006600"/>
          <p14:tracePt t="40363" x="6273800" y="2006600"/>
          <p14:tracePt t="40379" x="6305550" y="2006600"/>
          <p14:tracePt t="40410" x="6350000" y="2000250"/>
          <p14:tracePt t="40416" x="6388100" y="2000250"/>
          <p14:tracePt t="40434" x="6413500" y="2000250"/>
          <p14:tracePt t="40446" x="6451600" y="2000250"/>
          <p14:tracePt t="40464" x="6508750" y="2000250"/>
          <p14:tracePt t="40479" x="6546850" y="2000250"/>
          <p14:tracePt t="40500" x="6604000" y="1993900"/>
          <p14:tracePt t="40517" x="6667500" y="1987550"/>
          <p14:tracePt t="40530" x="6762750" y="1981200"/>
          <p14:tracePt t="40546" x="6838950" y="1968500"/>
          <p14:tracePt t="40563" x="6908800" y="1962150"/>
          <p14:tracePt t="40579" x="7016750" y="1949450"/>
          <p14:tracePt t="40596" x="7099300" y="1936750"/>
          <p14:tracePt t="40616" x="7162800" y="1936750"/>
          <p14:tracePt t="40629" x="7270750" y="1930400"/>
          <p14:tracePt t="40646" x="7353300" y="1936750"/>
          <p14:tracePt t="40664" x="7435850" y="1943100"/>
          <p14:tracePt t="40679" x="7499350" y="1955800"/>
          <p14:tracePt t="40696" x="7594600" y="1974850"/>
          <p14:tracePt t="40713" x="7670800" y="2000250"/>
          <p14:tracePt t="40730" x="7740650" y="2025650"/>
          <p14:tracePt t="40746" x="7804150" y="2051050"/>
          <p14:tracePt t="40768" x="7842250" y="2057400"/>
          <p14:tracePt t="40779" x="7905750" y="2070100"/>
          <p14:tracePt t="40796" x="7937500" y="2076450"/>
          <p14:tracePt t="40814" x="7962900" y="2076450"/>
          <p14:tracePt t="40830" x="7975600" y="2076450"/>
          <p14:tracePt t="40863" x="7975600" y="2070100"/>
          <p14:tracePt t="40918" x="7975600" y="2076450"/>
          <p14:tracePt t="40932" x="7969250" y="2076450"/>
          <p14:tracePt t="40999" x="7969250" y="2070100"/>
          <p14:tracePt t="41111" x="7975600" y="2070100"/>
          <p14:tracePt t="41126" x="7975600" y="2063750"/>
          <p14:tracePt t="41194" x="7981950" y="2063750"/>
          <p14:tracePt t="41427" x="7988300" y="2063750"/>
          <p14:tracePt t="41457" x="7994650" y="2063750"/>
          <p14:tracePt t="41468" x="7994650" y="2070100"/>
          <p14:tracePt t="41489" x="8001000" y="2070100"/>
          <p14:tracePt t="41517" x="8007350" y="2070100"/>
          <p14:tracePt t="41523" x="8013700" y="2070100"/>
          <p14:tracePt t="41536" x="8020050" y="2070100"/>
          <p14:tracePt t="41546" x="8026400" y="2070100"/>
          <p14:tracePt t="41563" x="8045450" y="2070100"/>
          <p14:tracePt t="41580" x="8070850" y="2070100"/>
          <p14:tracePt t="41596" x="8096250" y="2070100"/>
          <p14:tracePt t="41613" x="8128000" y="2070100"/>
          <p14:tracePt t="41629" x="8159750" y="2070100"/>
          <p14:tracePt t="41648" x="8185150" y="2070100"/>
          <p14:tracePt t="41662" x="8216900" y="2070100"/>
          <p14:tracePt t="41679" x="8242300" y="2070100"/>
          <p14:tracePt t="41697" x="8267700" y="2063750"/>
          <p14:tracePt t="41713" x="8280400" y="2057400"/>
          <p14:tracePt t="41730" x="8286750" y="2044700"/>
          <p14:tracePt t="41746" x="8286750" y="2032000"/>
          <p14:tracePt t="41763" x="8286750" y="2025650"/>
          <p14:tracePt t="41779" x="8280400" y="2025650"/>
          <p14:tracePt t="41796" x="8274050" y="2025650"/>
          <p14:tracePt t="41813" x="8267700" y="2025650"/>
          <p14:tracePt t="41854" x="8274050" y="2032000"/>
          <p14:tracePt t="41878" x="8280400" y="2038350"/>
          <p14:tracePt t="41879" x="8286750" y="2038350"/>
          <p14:tracePt t="41898" x="8305800" y="2044700"/>
          <p14:tracePt t="41913" x="8331200" y="2051050"/>
          <p14:tracePt t="41929" x="8375650" y="2057400"/>
          <p14:tracePt t="41950" x="8432800" y="2057400"/>
          <p14:tracePt t="41969" x="8547100" y="2070100"/>
          <p14:tracePt t="41979" x="8591550" y="2070100"/>
          <p14:tracePt t="42065" x="9055100" y="2127250"/>
          <p14:tracePt t="42079" x="9105900" y="2133600"/>
          <p14:tracePt t="42098" x="9188450" y="2146300"/>
          <p14:tracePt t="42116" x="9232900" y="2152650"/>
          <p14:tracePt t="42127" x="9290050" y="2159000"/>
          <p14:tracePt t="42146" x="9334500" y="2165350"/>
          <p14:tracePt t="42163" x="9372600" y="2171700"/>
          <p14:tracePt t="42179" x="9404350" y="2171700"/>
          <p14:tracePt t="42198" x="9436100" y="2171700"/>
          <p14:tracePt t="42214" x="9461500" y="2178050"/>
          <p14:tracePt t="42230" x="9486900" y="2178050"/>
          <p14:tracePt t="42246" x="9525000" y="2178050"/>
          <p14:tracePt t="42264" x="9563100" y="2178050"/>
          <p14:tracePt t="42279" x="9594850" y="2178050"/>
          <p14:tracePt t="42298" x="9632950" y="2178050"/>
          <p14:tracePt t="42316" x="9683750" y="2184400"/>
          <p14:tracePt t="42330" x="9734550" y="2197100"/>
          <p14:tracePt t="42348" x="9791700" y="2203450"/>
          <p14:tracePt t="42366" x="9848850" y="2209800"/>
          <p14:tracePt t="42379" x="9906000" y="2209800"/>
          <p14:tracePt t="42397" x="9963150" y="2209800"/>
          <p14:tracePt t="42416" x="10039350" y="2209800"/>
          <p14:tracePt t="42430" x="10077450" y="2209800"/>
          <p14:tracePt t="42446" x="10134600" y="2209800"/>
          <p14:tracePt t="42463" x="10179050" y="2203450"/>
          <p14:tracePt t="42480" x="10217150" y="2203450"/>
          <p14:tracePt t="42499" x="10248900" y="2203450"/>
          <p14:tracePt t="42518" x="10280650" y="2203450"/>
          <p14:tracePt t="42529" x="10299700" y="2203450"/>
          <p14:tracePt t="42553" x="10312400" y="2209800"/>
          <p14:tracePt t="42563" x="10325100" y="2209800"/>
          <p14:tracePt t="42579" x="10331450" y="2216150"/>
          <p14:tracePt t="42596" x="10337800" y="2216150"/>
          <p14:tracePt t="42705" x="10337800" y="2209800"/>
          <p14:tracePt t="42787" x="10331450" y="2209800"/>
          <p14:tracePt t="42815" x="10325100" y="2209800"/>
          <p14:tracePt t="42826" x="10318750" y="2209800"/>
          <p14:tracePt t="42829" x="10312400" y="2209800"/>
          <p14:tracePt t="42846" x="10293350" y="2222500"/>
          <p14:tracePt t="42865" x="10191750" y="2241550"/>
          <p14:tracePt t="42879" x="10109200" y="2266950"/>
          <p14:tracePt t="42896" x="9975850" y="2298700"/>
          <p14:tracePt t="42900" x="9931400" y="2311400"/>
          <p14:tracePt t="42914" x="9709150" y="2336800"/>
          <p14:tracePt t="43397" x="1504950" y="2882900"/>
          <p14:tracePt t="43423" x="1504950" y="2876550"/>
          <p14:tracePt t="43427" x="1498600" y="2876550"/>
          <p14:tracePt t="43449" x="1498600" y="2870200"/>
          <p14:tracePt t="43461" x="1492250" y="2857500"/>
          <p14:tracePt t="43463" x="1485900" y="2851150"/>
          <p14:tracePt t="43480" x="1479550" y="2819400"/>
          <p14:tracePt t="43498" x="1473200" y="2781300"/>
          <p14:tracePt t="43513" x="1473200" y="2743200"/>
          <p14:tracePt t="43529" x="1473200" y="2711450"/>
          <p14:tracePt t="43548" x="1479550" y="2692400"/>
          <p14:tracePt t="43563" x="1492250" y="2673350"/>
          <p14:tracePt t="43580" x="1543050" y="2660650"/>
          <p14:tracePt t="43597" x="1600200" y="2654300"/>
          <p14:tracePt t="43613" x="1651000" y="2641600"/>
          <p14:tracePt t="43630" x="1701800" y="2641600"/>
          <p14:tracePt t="43646" x="1746250" y="2635250"/>
          <p14:tracePt t="43663" x="1797050" y="2628900"/>
          <p14:tracePt t="43681" x="1841500" y="2616200"/>
          <p14:tracePt t="43698" x="1879600" y="2597150"/>
          <p14:tracePt t="43713" x="1911350" y="2571750"/>
          <p14:tracePt t="43729" x="1917700" y="2552700"/>
          <p14:tracePt t="43746" x="1930400" y="2533650"/>
          <p14:tracePt t="43764" x="1949450" y="2508250"/>
          <p14:tracePt t="43779" x="1955800" y="2495550"/>
          <p14:tracePt t="43797" x="1949450" y="2489200"/>
          <p14:tracePt t="43814" x="1943100" y="2482850"/>
          <p14:tracePt t="43830" x="1924050" y="2482850"/>
          <p14:tracePt t="43846" x="1911350" y="2482850"/>
          <p14:tracePt t="43863" x="1892300" y="2482850"/>
          <p14:tracePt t="43879" x="1879600" y="2489200"/>
          <p14:tracePt t="43897" x="1860550" y="2489200"/>
          <p14:tracePt t="43916" x="1841500" y="2489200"/>
          <p14:tracePt t="43930" x="1822450" y="2489200"/>
          <p14:tracePt t="43946" x="1797050" y="2482850"/>
          <p14:tracePt t="43965" x="1771650" y="2470150"/>
          <p14:tracePt t="43979" x="1758950" y="2470150"/>
          <p14:tracePt t="43998" x="1733550" y="2463800"/>
          <p14:tracePt t="44014" x="1708150" y="2457450"/>
          <p14:tracePt t="44030" x="1695450" y="2457450"/>
          <p14:tracePt t="44049" x="1689100" y="2451100"/>
          <p14:tracePt t="44066" x="1682750" y="2451100"/>
          <p14:tracePt t="44079" x="1676400" y="2451100"/>
          <p14:tracePt t="44125" x="1682750" y="2451100"/>
          <p14:tracePt t="44146" x="1689100" y="2451100"/>
          <p14:tracePt t="44158" x="1695450" y="2451100"/>
          <p14:tracePt t="44166" x="1701800" y="2451100"/>
          <p14:tracePt t="44179" x="1708150" y="2451100"/>
          <p14:tracePt t="44196" x="1714500" y="2444750"/>
          <p14:tracePt t="44229" x="1714500" y="2451100"/>
          <p14:tracePt t="44264" x="1720850" y="2451100"/>
          <p14:tracePt t="44280" x="1720850" y="2457450"/>
          <p14:tracePt t="44300" x="1727200" y="2463800"/>
          <p14:tracePt t="44314" x="1733550" y="2489200"/>
          <p14:tracePt t="44330" x="1733550" y="2508250"/>
          <p14:tracePt t="44347" x="1739900" y="2514600"/>
          <p14:tracePt t="44364" x="1746250" y="2520950"/>
          <p14:tracePt t="44386" x="1758950" y="2527300"/>
          <p14:tracePt t="44400" x="1765300" y="2533650"/>
          <p14:tracePt t="44414" x="1784350" y="2533650"/>
          <p14:tracePt t="44429" x="1809750" y="2540000"/>
          <p14:tracePt t="44447" x="1822450" y="2540000"/>
          <p14:tracePt t="44464" x="1835150" y="2546350"/>
          <p14:tracePt t="44485" x="1841500" y="2546350"/>
          <p14:tracePt t="44498" x="1847850" y="2546350"/>
          <p14:tracePt t="44516" x="1854200" y="2540000"/>
          <p14:tracePt t="44530" x="1854200" y="2533650"/>
          <p14:tracePt t="44575" x="1854200" y="2527300"/>
          <p14:tracePt t="44613" x="1854200" y="2520950"/>
          <p14:tracePt t="44656" x="1847850" y="2520950"/>
          <p14:tracePt t="44682" x="1841500" y="2520950"/>
          <p14:tracePt t="44693" x="1841500" y="2514600"/>
          <p14:tracePt t="44701" x="1835150" y="2514600"/>
          <p14:tracePt t="44723" x="1835150" y="2520950"/>
          <p14:tracePt t="44730" x="1828800" y="2520950"/>
          <p14:tracePt t="44746" x="1828800" y="2527300"/>
          <p14:tracePt t="44814" x="1828800" y="2533650"/>
          <p14:tracePt t="44818" x="1835150" y="2533650"/>
          <p14:tracePt t="44838" x="1835150" y="2540000"/>
          <p14:tracePt t="44846" x="1841500" y="2540000"/>
          <p14:tracePt t="44864" x="1841500" y="2546350"/>
          <p14:tracePt t="44879" x="1847850" y="2546350"/>
          <p14:tracePt t="44896" x="1854200" y="2559050"/>
          <p14:tracePt t="44931" x="1854200" y="2565400"/>
          <p14:tracePt t="44946" x="1847850" y="2571750"/>
          <p14:tracePt t="44963" x="1841500" y="2571750"/>
          <p14:tracePt t="44979" x="1816100" y="2571750"/>
          <p14:tracePt t="44996" x="1784350" y="2565400"/>
          <p14:tracePt t="66951" x="5892800" y="2762250"/>
          <p14:tracePt t="66974" x="5892800" y="2768600"/>
          <p14:tracePt t="66977" x="5886450" y="2774950"/>
          <p14:tracePt t="66996" x="5880100" y="2806700"/>
          <p14:tracePt t="67014" x="5880100" y="2857500"/>
          <p14:tracePt t="67032" x="5873750" y="2895600"/>
          <p14:tracePt t="67047" x="5873750" y="2927350"/>
          <p14:tracePt t="67063" x="5880100" y="2965450"/>
          <p14:tracePt t="67080" x="5886450" y="2984500"/>
          <p14:tracePt t="67097" x="5886450" y="2990850"/>
          <p14:tracePt t="67113" x="5880100" y="2997200"/>
          <p14:tracePt t="67131" x="5867400" y="2997200"/>
          <p14:tracePt t="67146" x="5848350" y="2997200"/>
          <p14:tracePt t="67163" x="5829300" y="2990850"/>
          <p14:tracePt t="67181" x="5822950" y="2990850"/>
          <p14:tracePt t="67196" x="5810250" y="2990850"/>
          <p14:tracePt t="67213" x="5803900" y="2990850"/>
          <p14:tracePt t="67230" x="5810250" y="2990850"/>
          <p14:tracePt t="67246" x="5822950" y="2990850"/>
          <p14:tracePt t="67263" x="5842000" y="2997200"/>
          <p14:tracePt t="67283" x="5867400" y="3003550"/>
          <p14:tracePt t="67297" x="5899150" y="3016250"/>
          <p14:tracePt t="67313" x="5937250" y="3028950"/>
          <p14:tracePt t="67331" x="5981700" y="3035300"/>
          <p14:tracePt t="67350" x="6038850" y="3048000"/>
          <p14:tracePt t="67363" x="6096000" y="3054350"/>
          <p14:tracePt t="67380" x="6153150" y="3054350"/>
          <p14:tracePt t="67396" x="6216650" y="3054350"/>
          <p14:tracePt t="67416" x="6267450" y="3054350"/>
          <p14:tracePt t="67432" x="6337300" y="3060700"/>
          <p14:tracePt t="67447" x="6438900" y="3067050"/>
          <p14:tracePt t="67464" x="6496050" y="3073400"/>
          <p14:tracePt t="67480" x="6540500" y="3079750"/>
          <p14:tracePt t="67499" x="6610350" y="3092450"/>
          <p14:tracePt t="67514" x="6686550" y="3098800"/>
          <p14:tracePt t="67530" x="6756400" y="3105150"/>
          <p14:tracePt t="67550" x="6826250" y="3105150"/>
          <p14:tracePt t="67563" x="6934200" y="3092450"/>
          <p14:tracePt t="67580" x="7004050" y="3067050"/>
          <p14:tracePt t="67596" x="7035800" y="3048000"/>
          <p14:tracePt t="67613" x="7067550" y="3022600"/>
          <p14:tracePt t="67631" x="7099300" y="2984500"/>
          <p14:tracePt t="67646" x="7118350" y="2946400"/>
          <p14:tracePt t="67664" x="7131050" y="2914650"/>
          <p14:tracePt t="67681" x="7124700" y="2876550"/>
          <p14:tracePt t="67696" x="7105650" y="2838450"/>
          <p14:tracePt t="67713" x="7054850" y="2787650"/>
          <p14:tracePt t="67730" x="7010400" y="2755900"/>
          <p14:tracePt t="67750" x="6959600" y="2724150"/>
          <p14:tracePt t="67768" x="6896100" y="2692400"/>
          <p14:tracePt t="67780" x="6838950" y="2673350"/>
          <p14:tracePt t="67800" x="6775450" y="2654300"/>
          <p14:tracePt t="67813" x="6699250" y="2641600"/>
          <p14:tracePt t="67831" x="6623050" y="2628900"/>
          <p14:tracePt t="67847" x="6546850" y="2622550"/>
          <p14:tracePt t="67864" x="6464300" y="2622550"/>
          <p14:tracePt t="67880" x="6407150" y="2622550"/>
          <p14:tracePt t="67897" x="6299200" y="2635250"/>
          <p14:tracePt t="67902" x="6267450" y="2641600"/>
          <p14:tracePt t="67913" x="6203950" y="2647950"/>
          <p14:tracePt t="67930" x="6127750" y="2660650"/>
          <p14:tracePt t="67947" x="6045200" y="2686050"/>
          <p14:tracePt t="67963" x="5975350" y="2717800"/>
          <p14:tracePt t="67981" x="5911850" y="2755900"/>
          <p14:tracePt t="67998" x="5854700" y="2787650"/>
          <p14:tracePt t="68014" x="5810250" y="2825750"/>
          <p14:tracePt t="68037" x="5772150" y="2863850"/>
          <p14:tracePt t="68047" x="5740400" y="2901950"/>
          <p14:tracePt t="68063" x="5727700" y="2933700"/>
          <p14:tracePt t="68080" x="5727700" y="2965450"/>
          <p14:tracePt t="68097" x="5746750" y="2984500"/>
          <p14:tracePt t="68113" x="5784850" y="2997200"/>
          <p14:tracePt t="68130" x="5822950" y="3016250"/>
          <p14:tracePt t="68147" x="5867400" y="3028950"/>
          <p14:tracePt t="68163" x="5892800" y="3041650"/>
          <p14:tracePt t="68180" x="5930900" y="3048000"/>
          <p14:tracePt t="68198" x="5975350" y="3067050"/>
          <p14:tracePt t="68213" x="6019800" y="3079750"/>
          <p14:tracePt t="68230" x="6070600" y="3092450"/>
          <p14:tracePt t="68246" x="6121400" y="3105150"/>
          <p14:tracePt t="68265" x="6178550" y="3124200"/>
          <p14:tracePt t="68280" x="6235700" y="3143250"/>
          <p14:tracePt t="68296" x="6299200" y="3162300"/>
          <p14:tracePt t="68315" x="6362700" y="3181350"/>
          <p14:tracePt t="68330" x="6432550" y="3194050"/>
          <p14:tracePt t="68348" x="6502400" y="3206750"/>
          <p14:tracePt t="68363" x="6578600" y="3206750"/>
          <p14:tracePt t="68381" x="6648450" y="3200400"/>
          <p14:tracePt t="68396" x="6724650" y="3181350"/>
          <p14:tracePt t="68414" x="6788150" y="3162300"/>
          <p14:tracePt t="68430" x="6851650" y="3136900"/>
          <p14:tracePt t="68446" x="6908800" y="3111500"/>
          <p14:tracePt t="68468" x="6953250" y="3079750"/>
          <p14:tracePt t="68480" x="6991350" y="3041650"/>
          <p14:tracePt t="68497" x="7010400" y="3003550"/>
          <p14:tracePt t="68516" x="7023100" y="2959100"/>
          <p14:tracePt t="68530" x="7023100" y="2940050"/>
          <p14:tracePt t="68546" x="7004050" y="2921000"/>
          <p14:tracePt t="68564" x="6985000" y="2908300"/>
          <p14:tracePt t="68580" x="6953250" y="2889250"/>
          <p14:tracePt t="68597" x="6908800" y="2870200"/>
          <p14:tracePt t="68613" x="6864350" y="2851150"/>
          <p14:tracePt t="68631" x="6800850" y="2832100"/>
          <p14:tracePt t="68646" x="6737350" y="2806700"/>
          <p14:tracePt t="68665" x="6642100" y="2774950"/>
          <p14:tracePt t="68680" x="6591300" y="2762250"/>
          <p14:tracePt t="68696" x="6508750" y="2743200"/>
          <p14:tracePt t="68716" x="6432550" y="2730500"/>
          <p14:tracePt t="68731" x="6337300" y="2717800"/>
          <p14:tracePt t="68747" x="6273800" y="2711450"/>
          <p14:tracePt t="68769" x="6197600" y="2711450"/>
          <p14:tracePt t="68780" x="6121400" y="2711450"/>
          <p14:tracePt t="68797" x="6051550" y="2717800"/>
          <p14:tracePt t="68815" x="5969000" y="2724150"/>
          <p14:tracePt t="68831" x="5905500" y="2743200"/>
          <p14:tracePt t="68847" x="5861050" y="2755900"/>
          <p14:tracePt t="68866" x="5797550" y="2774950"/>
          <p14:tracePt t="68881" x="5753100" y="2794000"/>
          <p14:tracePt t="68897" x="5727700" y="2806700"/>
          <p14:tracePt t="68915" x="5689600" y="2832100"/>
          <p14:tracePt t="68931" x="5670550" y="2851150"/>
          <p14:tracePt t="68948" x="5664200" y="2870200"/>
          <p14:tracePt t="68967" x="5670550" y="2901950"/>
          <p14:tracePt t="68981" x="5689600" y="2921000"/>
          <p14:tracePt t="68998" x="5708650" y="2933700"/>
          <p14:tracePt t="69015" x="5746750" y="2952750"/>
          <p14:tracePt t="69031" x="5791200" y="2971800"/>
          <p14:tracePt t="69047" x="5822950" y="2984500"/>
          <p14:tracePt t="69066" x="5880100" y="3009900"/>
          <p14:tracePt t="69081" x="5924550" y="3022600"/>
          <p14:tracePt t="69097" x="5962650" y="3035300"/>
          <p14:tracePt t="69114" x="6013450" y="3048000"/>
          <p14:tracePt t="69120" x="6032500" y="3054350"/>
          <p14:tracePt t="69131" x="6070600" y="3060700"/>
          <p14:tracePt t="69147" x="6121400" y="3067050"/>
          <p14:tracePt t="69165" x="6159500" y="3073400"/>
          <p14:tracePt t="69180" x="6223000" y="3079750"/>
          <p14:tracePt t="69196" x="6280150" y="3086100"/>
          <p14:tracePt t="69220" x="6330950" y="3092450"/>
          <p14:tracePt t="69230" x="6381750" y="3098800"/>
          <p14:tracePt t="69247" x="6432550" y="3111500"/>
          <p14:tracePt t="69263" x="6470650" y="3117850"/>
          <p14:tracePt t="69281" x="6534150" y="3130550"/>
          <p14:tracePt t="69297" x="6604000" y="3136900"/>
          <p14:tracePt t="69314" x="6661150" y="3143250"/>
          <p14:tracePt t="69330" x="6705600" y="3136900"/>
          <p14:tracePt t="69346" x="6756400" y="3130550"/>
          <p14:tracePt t="69365" x="6813550" y="3117850"/>
          <p14:tracePt t="69381" x="6889750" y="3086100"/>
          <p14:tracePt t="69396" x="6965950" y="3054350"/>
          <p14:tracePt t="69414" x="7004050" y="3028950"/>
          <p14:tracePt t="69431" x="7042150" y="3003550"/>
          <p14:tracePt t="69446" x="7073900" y="2984500"/>
          <p14:tracePt t="69467" x="7099300" y="2959100"/>
          <p14:tracePt t="69480" x="7124700" y="2933700"/>
          <p14:tracePt t="69496" x="7137400" y="2908300"/>
          <p14:tracePt t="69513" x="7137400" y="2895600"/>
          <p14:tracePt t="69531" x="7137400" y="2882900"/>
          <p14:tracePt t="69552" x="7124700" y="2870200"/>
          <p14:tracePt t="69563" x="7112000" y="2863850"/>
          <p14:tracePt t="69585" x="7099300" y="2857500"/>
          <p14:tracePt t="69597" x="7073900" y="2851150"/>
          <p14:tracePt t="69618" x="7054850" y="2838450"/>
          <p14:tracePt t="69631" x="7029450" y="2825750"/>
          <p14:tracePt t="69646" x="6997700" y="2813050"/>
          <p14:tracePt t="69663" x="6959600" y="2800350"/>
          <p14:tracePt t="69680" x="6915150" y="2781300"/>
          <p14:tracePt t="69696" x="6864350" y="2762250"/>
          <p14:tracePt t="69713" x="6813550" y="2749550"/>
          <p14:tracePt t="69731" x="6756400" y="2743200"/>
          <p14:tracePt t="69747" x="6699250" y="2736850"/>
          <p14:tracePt t="69764" x="6654800" y="2736850"/>
          <p14:tracePt t="69784" x="6578600" y="2736850"/>
          <p14:tracePt t="69796" x="6527800" y="2736850"/>
          <p14:tracePt t="69814" x="6451600" y="2749550"/>
          <p14:tracePt t="69833" x="6407150" y="2755900"/>
          <p14:tracePt t="69847" x="6337300" y="2762250"/>
          <p14:tracePt t="69863" x="6273800" y="2768600"/>
          <p14:tracePt t="69881" x="6216650" y="2774950"/>
          <p14:tracePt t="69896" x="6178550" y="2781300"/>
          <p14:tracePt t="69914" x="6127750" y="2794000"/>
          <p14:tracePt t="69930" x="6070600" y="2806700"/>
          <p14:tracePt t="69949" x="6026150" y="2819400"/>
          <p14:tracePt t="69963" x="5994400" y="2832100"/>
          <p14:tracePt t="69980" x="5962650" y="2844800"/>
          <p14:tracePt t="69996" x="5937250" y="2857500"/>
          <p14:tracePt t="70014" x="5918200" y="2870200"/>
          <p14:tracePt t="70030" x="5905500" y="2882900"/>
          <p14:tracePt t="70046" x="5905500" y="2889250"/>
          <p14:tracePt t="70063" x="5905500" y="2901950"/>
          <p14:tracePt t="70080" x="5911850" y="2908300"/>
          <p14:tracePt t="70099" x="5924550" y="2921000"/>
          <p14:tracePt t="70113" x="5943600" y="2933700"/>
          <p14:tracePt t="70135" x="5969000" y="2952750"/>
          <p14:tracePt t="70146" x="6000750" y="2965450"/>
          <p14:tracePt t="70163" x="6026150" y="2984500"/>
          <p14:tracePt t="70181" x="6064250" y="2997200"/>
          <p14:tracePt t="70197" x="6096000" y="3009900"/>
          <p14:tracePt t="70213" x="6134100" y="3022600"/>
          <p14:tracePt t="70231" x="6178550" y="3035300"/>
          <p14:tracePt t="70248" x="6223000" y="3041650"/>
          <p14:tracePt t="70263" x="6273800" y="3048000"/>
          <p14:tracePt t="70280" x="6324600" y="3054350"/>
          <p14:tracePt t="70302" x="6419850" y="3060700"/>
          <p14:tracePt t="70315" x="6477000" y="3060700"/>
          <p14:tracePt t="70330" x="6534150" y="3067050"/>
          <p14:tracePt t="70347" x="6572250" y="3067050"/>
          <p14:tracePt t="70363" x="6642100" y="3067050"/>
          <p14:tracePt t="70380" x="6692900" y="3073400"/>
          <p14:tracePt t="70398" x="6743700" y="3073400"/>
          <p14:tracePt t="70417" x="6775450" y="3079750"/>
          <p14:tracePt t="70430" x="6813550" y="3079750"/>
          <p14:tracePt t="70447" x="6845300" y="3079750"/>
          <p14:tracePt t="70463" x="6915150" y="3073400"/>
          <p14:tracePt t="70481" x="6965950" y="3067050"/>
          <p14:tracePt t="70497" x="7010400" y="3060700"/>
          <p14:tracePt t="70513" x="7035800" y="3054350"/>
          <p14:tracePt t="70536" x="7067550" y="3048000"/>
          <p14:tracePt t="70547" x="7099300" y="3035300"/>
          <p14:tracePt t="70563" x="7137400" y="3022600"/>
          <p14:tracePt t="70581" x="7169150" y="3009900"/>
          <p14:tracePt t="70597" x="7200900" y="3003550"/>
          <p14:tracePt t="70613" x="7226300" y="2984500"/>
          <p14:tracePt t="70630" x="7245350" y="2971800"/>
          <p14:tracePt t="70647" x="7264400" y="2959100"/>
          <p14:tracePt t="70663" x="7277100" y="2946400"/>
          <p14:tracePt t="70680" x="7283450" y="2933700"/>
          <p14:tracePt t="70696" x="7283450" y="2927350"/>
          <p14:tracePt t="70713" x="7283450" y="2921000"/>
          <p14:tracePt t="70730" x="7277100" y="2914650"/>
          <p14:tracePt t="70747" x="7270750" y="2908300"/>
          <p14:tracePt t="70764" x="7264400" y="2908300"/>
          <p14:tracePt t="70780" x="7258050" y="2901950"/>
          <p14:tracePt t="70800" x="7258050" y="2895600"/>
          <p14:tracePt t="70830" x="7258050" y="2889250"/>
          <p14:tracePt t="70939" x="7258050" y="2895600"/>
          <p14:tracePt t="70989" x="7264400" y="2895600"/>
          <p14:tracePt t="71035" x="7264400" y="2901950"/>
          <p14:tracePt t="71094" x="7264400" y="2908300"/>
          <p14:tracePt t="71229" x="7258050" y="2908300"/>
          <p14:tracePt t="71257" x="7251700" y="2908300"/>
          <p14:tracePt t="71265" x="7251700" y="2901950"/>
          <p14:tracePt t="71286" x="7245350" y="2901950"/>
          <p14:tracePt t="71300" x="7232650" y="2895600"/>
          <p14:tracePt t="71314" x="7207250" y="2882900"/>
          <p14:tracePt t="71334" x="7175500" y="2870200"/>
          <p14:tracePt t="71347" x="7143750" y="2863850"/>
          <p14:tracePt t="71364" x="7092950" y="2857500"/>
          <p14:tracePt t="71384" x="7029450" y="2851150"/>
          <p14:tracePt t="71396" x="6985000" y="2851150"/>
          <p14:tracePt t="71415" x="6908800" y="2851150"/>
          <p14:tracePt t="71431" x="6838950" y="2857500"/>
          <p14:tracePt t="71447" x="6781800" y="2863850"/>
          <p14:tracePt t="71464" x="6705600" y="2863850"/>
          <p14:tracePt t="71480" x="6629400" y="2870200"/>
          <p14:tracePt t="71498" x="6553200" y="2876550"/>
          <p14:tracePt t="71518" x="6451600" y="2889250"/>
          <p14:tracePt t="71531" x="6362700" y="2901950"/>
          <p14:tracePt t="71547" x="6299200" y="2914650"/>
          <p14:tracePt t="71564" x="6197600" y="2927350"/>
          <p14:tracePt t="71580" x="6115050" y="2946400"/>
          <p14:tracePt t="71597" x="6057900" y="2952750"/>
          <p14:tracePt t="71615" x="5962650" y="2971800"/>
          <p14:tracePt t="71632" x="5886450" y="2984500"/>
          <p14:tracePt t="71647" x="5835650" y="2990850"/>
          <p14:tracePt t="71667" x="5765800" y="3009900"/>
          <p14:tracePt t="71680" x="5708650" y="3022600"/>
          <p14:tracePt t="71697" x="5670550" y="3028950"/>
          <p14:tracePt t="71714" x="5638800" y="3028950"/>
          <p14:tracePt t="71735" x="5619750" y="3028950"/>
          <p14:tracePt t="71766" x="5632450" y="3028950"/>
          <p14:tracePt t="71782" x="5670550" y="3028950"/>
          <p14:tracePt t="71797" x="5702300" y="3028950"/>
          <p14:tracePt t="71818" x="5772150" y="3035300"/>
          <p14:tracePt t="71837" x="5829300" y="3035300"/>
          <p14:tracePt t="71846" x="5899150" y="3041650"/>
          <p14:tracePt t="71865" x="5969000" y="3048000"/>
          <p14:tracePt t="71881" x="6051550" y="3054350"/>
          <p14:tracePt t="71897" x="6146800" y="3067050"/>
          <p14:tracePt t="71917" x="6223000" y="3067050"/>
          <p14:tracePt t="71932" x="6356350" y="3067050"/>
          <p14:tracePt t="71947" x="6457950" y="3060700"/>
          <p14:tracePt t="71965" x="6553200" y="3048000"/>
          <p14:tracePt t="71986" x="6623050" y="3035300"/>
          <p14:tracePt t="71996" x="6711950" y="3022600"/>
          <p14:tracePt t="72014" x="6762750" y="3009900"/>
          <p14:tracePt t="72033" x="6794500" y="3003550"/>
          <p14:tracePt t="72047" x="6800850" y="3003550"/>
          <p14:tracePt t="72063" x="6800850" y="3009900"/>
          <p14:tracePt t="72081" x="6788150" y="3016250"/>
          <p14:tracePt t="72097" x="6775450" y="3022600"/>
          <p14:tracePt t="72157" x="6775450" y="3016250"/>
          <p14:tracePt t="72162" x="6781800" y="3016250"/>
          <p14:tracePt t="72217" x="6781800" y="3022600"/>
          <p14:tracePt t="72226" x="6788150" y="3022600"/>
          <p14:tracePt t="72281" x="6794500" y="3022600"/>
          <p14:tracePt t="72285" x="6794500" y="3028950"/>
          <p14:tracePt t="72302" x="6800850" y="3028950"/>
          <p14:tracePt t="72322" x="6807200" y="3028950"/>
          <p14:tracePt t="72340" x="6813550" y="3028950"/>
          <p14:tracePt t="72362" x="6813550" y="3022600"/>
          <p14:tracePt t="72374" x="6819900" y="3022600"/>
          <p14:tracePt t="72420" x="6826250" y="3022600"/>
          <p14:tracePt t="72442" x="6826250" y="3016250"/>
          <p14:tracePt t="72470" x="6832600" y="3016250"/>
          <p14:tracePt t="72511" x="6838950" y="3016250"/>
          <p14:tracePt t="72524" x="6845300" y="3022600"/>
          <p14:tracePt t="72538" x="6851650" y="3022600"/>
          <p14:tracePt t="72548" x="6858000" y="3022600"/>
          <p14:tracePt t="72563" x="6870700" y="3022600"/>
          <p14:tracePt t="72580" x="6883400" y="3022600"/>
          <p14:tracePt t="72597" x="6902450" y="3016250"/>
          <p14:tracePt t="72613" x="6921500" y="3009900"/>
          <p14:tracePt t="72630" x="6940550" y="3003550"/>
          <p14:tracePt t="72647" x="6959600" y="2997200"/>
          <p14:tracePt t="72663" x="6985000" y="2997200"/>
          <p14:tracePt t="72746" x="7035800" y="3003550"/>
          <p14:tracePt t="72774" x="7035800" y="3009900"/>
          <p14:tracePt t="72862" x="7035800" y="3003550"/>
          <p14:tracePt t="72871" x="7042150" y="3003550"/>
          <p14:tracePt t="72897" x="7048500" y="2997200"/>
          <p14:tracePt t="72915" x="7061200" y="2990850"/>
          <p14:tracePt t="72930" x="7067550" y="2990850"/>
          <p14:tracePt t="72947" x="7080250" y="2984500"/>
          <p14:tracePt t="72965" x="7086600" y="2978150"/>
          <p14:tracePt t="72980" x="7099300" y="2978150"/>
          <p14:tracePt t="73013" x="7105650" y="2971800"/>
          <p14:tracePt t="73030" x="7112000" y="2978150"/>
          <p14:tracePt t="73047" x="7112000" y="2984500"/>
          <p14:tracePt t="73144" x="7112000" y="2990850"/>
          <p14:tracePt t="73204" x="7105650" y="2990850"/>
          <p14:tracePt t="73213" x="7105650" y="2984500"/>
          <p14:tracePt t="73238" x="7105650" y="2978150"/>
          <p14:tracePt t="73301" x="7099300" y="2978150"/>
          <p14:tracePt t="73325" x="7099300" y="2984500"/>
          <p14:tracePt t="73349" x="7099300" y="2990850"/>
          <p14:tracePt t="73376" x="7092950" y="2997200"/>
          <p14:tracePt t="73384" x="7086600" y="2997200"/>
          <p14:tracePt t="73399" x="7080250" y="2997200"/>
          <p14:tracePt t="73415" x="7067550" y="2997200"/>
          <p14:tracePt t="73430" x="7035800" y="2997200"/>
          <p14:tracePt t="73447" x="6997700" y="2997200"/>
          <p14:tracePt t="73467" x="6934200" y="2997200"/>
          <p14:tracePt t="73480" x="6838950" y="3003550"/>
          <p14:tracePt t="73498" x="6718300" y="3009900"/>
          <p14:tracePt t="73517" x="6508750" y="3016250"/>
          <p14:tracePt t="73531" x="6356350" y="3016250"/>
          <p14:tracePt t="73547" x="6134100" y="3016250"/>
          <p14:tracePt t="73564" x="5835650" y="3022600"/>
          <p14:tracePt t="73580" x="5651500" y="3028950"/>
          <p14:tracePt t="73597" x="5397500" y="3035300"/>
          <p14:tracePt t="73617" x="5168900" y="3041650"/>
          <p14:tracePt t="73631" x="5086350" y="3041650"/>
          <p14:tracePt t="73647" x="4851400" y="3041650"/>
          <p14:tracePt t="73667" x="4635500" y="3041650"/>
          <p14:tracePt t="73680" x="4413250" y="3041650"/>
          <p14:tracePt t="73698" x="4102100" y="3035300"/>
          <p14:tracePt t="73717" x="3848100" y="3028950"/>
          <p14:tracePt t="73734" x="3657600" y="3003550"/>
          <p14:tracePt t="73747" x="3562350" y="2997200"/>
          <p14:tracePt t="73768" x="3448050" y="2990850"/>
          <p14:tracePt t="73780" x="3340100" y="2978150"/>
          <p14:tracePt t="73797" x="3238500" y="2965450"/>
          <p14:tracePt t="73817" x="3136900" y="2952750"/>
          <p14:tracePt t="73830" x="3035300" y="2946400"/>
          <p14:tracePt t="73848" x="2940050" y="2940050"/>
          <p14:tracePt t="73864" x="2844800" y="2933700"/>
          <p14:tracePt t="73886" x="2781300" y="2933700"/>
          <p14:tracePt t="73896" x="2736850" y="2933700"/>
          <p14:tracePt t="73898" x="2730500" y="2940050"/>
          <p14:tracePt t="73917" x="2692400" y="2946400"/>
          <p14:tracePt t="73928" x="2654300" y="2959100"/>
          <p14:tracePt t="73930" x="2647950" y="2959100"/>
          <p14:tracePt t="73947" x="2628900" y="2971800"/>
          <p14:tracePt t="73967" x="2609850" y="2997200"/>
          <p14:tracePt t="73980" x="2603500" y="3009900"/>
          <p14:tracePt t="73997" x="2597150" y="3028950"/>
          <p14:tracePt t="74014" x="2597150" y="3041650"/>
          <p14:tracePt t="74036" x="2622550" y="3060700"/>
          <p14:tracePt t="74047" x="2654300" y="3067050"/>
          <p14:tracePt t="74065" x="2698750" y="3073400"/>
          <p14:tracePt t="74081" x="2749550" y="3086100"/>
          <p14:tracePt t="74098" x="2781300" y="3086100"/>
          <p14:tracePt t="74117" x="2832100" y="3098800"/>
          <p14:tracePt t="74137" x="2946400" y="3111500"/>
          <p14:tracePt t="74147" x="3009900" y="3124200"/>
          <p14:tracePt t="74164" x="3098800" y="3136900"/>
          <p14:tracePt t="74180" x="3206750" y="3155950"/>
          <p14:tracePt t="74199" x="3340100" y="3175000"/>
          <p14:tracePt t="74219" x="3448050" y="3181350"/>
          <p14:tracePt t="74234" x="3549650" y="3187700"/>
          <p14:tracePt t="74250" x="3657600" y="3194050"/>
          <p14:tracePt t="74265" x="3759200" y="3194050"/>
          <p14:tracePt t="74282" x="3867150" y="3206750"/>
          <p14:tracePt t="74300" x="3968750" y="3213100"/>
          <p14:tracePt t="74314" x="4070350" y="3225800"/>
          <p14:tracePt t="74333" x="4165600" y="3232150"/>
          <p14:tracePt t="74347" x="4267200" y="3238500"/>
          <p14:tracePt t="74365" x="4362450" y="3244850"/>
          <p14:tracePt t="74381" x="4464050" y="3251200"/>
          <p14:tracePt t="74399" x="4552950" y="3251200"/>
          <p14:tracePt t="74414" x="4616450" y="3251200"/>
          <p14:tracePt t="74430" x="4705350" y="3251200"/>
          <p14:tracePt t="74447" x="4768850" y="3251200"/>
          <p14:tracePt t="74469" x="4813300" y="3257550"/>
          <p14:tracePt t="74480" x="4851400" y="3263900"/>
          <p14:tracePt t="74497" x="4870450" y="3270250"/>
          <p14:tracePt t="74519" x="4883150" y="3270250"/>
          <p14:tracePt t="74530" x="4889500" y="3276600"/>
          <p14:tracePt t="74547" x="4889500" y="3282950"/>
          <p14:tracePt t="74620" x="4889500" y="3276600"/>
          <p14:tracePt t="74636" x="4895850" y="3276600"/>
          <p14:tracePt t="74663" x="4902200" y="3276600"/>
          <p14:tracePt t="74681" x="4902200" y="3282950"/>
          <p14:tracePt t="74697" x="4908550" y="3282950"/>
          <p14:tracePt t="74713" x="4921250" y="3289300"/>
          <p14:tracePt t="74731" x="4933950" y="3289300"/>
          <p14:tracePt t="74747" x="4946650" y="3295650"/>
          <p14:tracePt t="74766" x="4959350" y="3282950"/>
          <p14:tracePt t="74780" x="4959350" y="3257550"/>
          <p14:tracePt t="74797" x="4927600" y="3187700"/>
          <p14:tracePt t="74819" x="4838700" y="3041650"/>
          <p14:tracePt t="74831" x="4813300" y="3003550"/>
          <p14:tracePt t="78180" x="336550" y="6140450"/>
          <p14:tracePt t="78197" x="336550" y="6134100"/>
          <p14:tracePt t="78223" x="336550" y="6127750"/>
          <p14:tracePt t="78244" x="336550" y="6121400"/>
          <p14:tracePt t="78292" x="330200" y="6121400"/>
          <p14:tracePt t="78306" x="323850" y="6140450"/>
          <p14:tracePt t="78314" x="323850" y="6159500"/>
          <p14:tracePt t="78334" x="317500" y="6216650"/>
          <p14:tracePt t="78347" x="317500" y="6273800"/>
          <p14:tracePt t="78365" x="317500" y="6311900"/>
          <p14:tracePt t="78383" x="330200" y="6381750"/>
          <p14:tracePt t="78397" x="361950" y="6426200"/>
          <p14:tracePt t="78414" x="393700" y="6464300"/>
          <p14:tracePt t="78437" x="431800" y="6502400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L-Attributed Definitions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41537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733" dirty="0"/>
              <a:t>L-attributed definitions does a normal order of evaluating attributes which is depth-first and left to right</a:t>
            </a:r>
          </a:p>
          <a:p>
            <a:pPr eaLnBrk="1" hangingPunct="1">
              <a:lnSpc>
                <a:spcPct val="90000"/>
              </a:lnSpc>
            </a:pPr>
            <a:endParaRPr lang="en-US" sz="3733" dirty="0"/>
          </a:p>
          <a:p>
            <a:pPr eaLnBrk="1" hangingPunct="1">
              <a:lnSpc>
                <a:spcPct val="90000"/>
              </a:lnSpc>
            </a:pPr>
            <a:endParaRPr lang="en-US" sz="3733" dirty="0"/>
          </a:p>
          <a:p>
            <a:pPr eaLnBrk="1" hangingPunct="1">
              <a:lnSpc>
                <a:spcPct val="90000"/>
              </a:lnSpc>
            </a:pPr>
            <a:endParaRPr lang="en-US" sz="3733" dirty="0"/>
          </a:p>
          <a:p>
            <a:pPr eaLnBrk="1" hangingPunct="1">
              <a:lnSpc>
                <a:spcPct val="90000"/>
              </a:lnSpc>
            </a:pPr>
            <a:endParaRPr lang="en-US" sz="3733" dirty="0"/>
          </a:p>
          <a:p>
            <a:pPr eaLnBrk="1" hangingPunct="1">
              <a:lnSpc>
                <a:spcPct val="90000"/>
              </a:lnSpc>
            </a:pPr>
            <a:endParaRPr lang="en-US" sz="3733" dirty="0"/>
          </a:p>
          <a:p>
            <a:pPr eaLnBrk="1" hangingPunct="1">
              <a:lnSpc>
                <a:spcPct val="90000"/>
              </a:lnSpc>
            </a:pPr>
            <a:endParaRPr lang="en-US" sz="3733" dirty="0"/>
          </a:p>
          <a:p>
            <a:pPr eaLnBrk="1" hangingPunct="1">
              <a:lnSpc>
                <a:spcPct val="90000"/>
              </a:lnSpc>
            </a:pPr>
            <a:r>
              <a:rPr lang="en-US" sz="3733" dirty="0"/>
              <a:t>Every S-attributed syntax-directed definition is also L-attributed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1219202" y="3505201"/>
            <a:ext cx="11833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A</a:t>
            </a:r>
            <a:r>
              <a:rPr lang="en-US" sz="2400"/>
              <a:t> </a:t>
            </a:r>
            <a:r>
              <a:rPr lang="en-US" sz="2400">
                <a:sym typeface="Symbol" charset="2"/>
              </a:rPr>
              <a:t></a:t>
            </a:r>
            <a:r>
              <a:rPr lang="en-US" sz="2400"/>
              <a:t> </a:t>
            </a:r>
            <a:r>
              <a:rPr lang="en-US" sz="2400" i="1">
                <a:sym typeface="Symbol" charset="2"/>
              </a:rPr>
              <a:t>X Y</a:t>
            </a:r>
            <a:endParaRPr lang="en-US" sz="2400">
              <a:sym typeface="Symbol" charset="2"/>
            </a:endParaRP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9290051" y="3505201"/>
            <a:ext cx="12811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X</a:t>
            </a:r>
            <a:r>
              <a:rPr lang="en-US" sz="2400"/>
              <a:t>.i := </a:t>
            </a:r>
            <a:r>
              <a:rPr lang="en-US" sz="2400" i="1"/>
              <a:t>A</a:t>
            </a:r>
            <a:r>
              <a:rPr lang="en-US" sz="2400"/>
              <a:t>.i</a:t>
            </a:r>
            <a:br>
              <a:rPr lang="en-US" sz="2400"/>
            </a:br>
            <a:r>
              <a:rPr lang="en-US" sz="2400" i="1"/>
              <a:t>Y</a:t>
            </a:r>
            <a:r>
              <a:rPr lang="en-US" sz="2400"/>
              <a:t>.i := </a:t>
            </a:r>
            <a:r>
              <a:rPr lang="en-US" sz="2400" i="1"/>
              <a:t>X</a:t>
            </a:r>
            <a:r>
              <a:rPr lang="en-US" sz="2400"/>
              <a:t>.s</a:t>
            </a:r>
            <a:br>
              <a:rPr lang="en-US" sz="2400"/>
            </a:br>
            <a:r>
              <a:rPr lang="en-US" sz="2400" i="1"/>
              <a:t>A</a:t>
            </a:r>
            <a:r>
              <a:rPr lang="en-US" sz="2400"/>
              <a:t>.s := </a:t>
            </a:r>
            <a:r>
              <a:rPr lang="en-US" sz="2400" i="1"/>
              <a:t>Y</a:t>
            </a:r>
            <a:r>
              <a:rPr lang="en-US" sz="2400"/>
              <a:t>.s</a:t>
            </a:r>
          </a:p>
        </p:txBody>
      </p:sp>
      <p:sp>
        <p:nvSpPr>
          <p:cNvPr id="24583" name="Line 6"/>
          <p:cNvSpPr>
            <a:spLocks noChangeShapeType="1"/>
          </p:cNvSpPr>
          <p:nvPr/>
        </p:nvSpPr>
        <p:spPr bwMode="auto">
          <a:xfrm flipV="1">
            <a:off x="5689600" y="4495800"/>
            <a:ext cx="101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4584" name="Line 7"/>
          <p:cNvSpPr>
            <a:spLocks noChangeShapeType="1"/>
          </p:cNvSpPr>
          <p:nvPr/>
        </p:nvSpPr>
        <p:spPr bwMode="auto">
          <a:xfrm flipH="1">
            <a:off x="5283200" y="38100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4585" name="Text Box 8"/>
          <p:cNvSpPr txBox="1">
            <a:spLocks noChangeArrowheads="1"/>
          </p:cNvSpPr>
          <p:nvPr/>
        </p:nvSpPr>
        <p:spPr bwMode="auto">
          <a:xfrm>
            <a:off x="5892800" y="3505201"/>
            <a:ext cx="3626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A</a:t>
            </a:r>
            <a:endParaRPr lang="en-US" sz="2400"/>
          </a:p>
        </p:txBody>
      </p:sp>
      <p:sp>
        <p:nvSpPr>
          <p:cNvPr id="24586" name="Text Box 9"/>
          <p:cNvSpPr txBox="1">
            <a:spLocks noChangeArrowheads="1"/>
          </p:cNvSpPr>
          <p:nvPr/>
        </p:nvSpPr>
        <p:spPr bwMode="auto">
          <a:xfrm>
            <a:off x="5181600" y="4267201"/>
            <a:ext cx="3449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X</a:t>
            </a:r>
            <a:endParaRPr lang="en-US" sz="2400"/>
          </a:p>
        </p:txBody>
      </p:sp>
      <p:sp>
        <p:nvSpPr>
          <p:cNvPr id="24587" name="Text Box 10"/>
          <p:cNvSpPr txBox="1">
            <a:spLocks noChangeArrowheads="1"/>
          </p:cNvSpPr>
          <p:nvPr/>
        </p:nvSpPr>
        <p:spPr bwMode="auto">
          <a:xfrm>
            <a:off x="6538384" y="4267201"/>
            <a:ext cx="33534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Y</a:t>
            </a:r>
            <a:endParaRPr lang="en-US" sz="2400"/>
          </a:p>
        </p:txBody>
      </p:sp>
      <p:sp>
        <p:nvSpPr>
          <p:cNvPr id="24588" name="Line 11"/>
          <p:cNvSpPr>
            <a:spLocks noChangeShapeType="1"/>
          </p:cNvSpPr>
          <p:nvPr/>
        </p:nvSpPr>
        <p:spPr bwMode="auto">
          <a:xfrm flipH="1">
            <a:off x="5588000" y="3886200"/>
            <a:ext cx="508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6197600" y="3886200"/>
            <a:ext cx="508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4590" name="Line 14"/>
          <p:cNvSpPr>
            <a:spLocks noChangeShapeType="1"/>
          </p:cNvSpPr>
          <p:nvPr/>
        </p:nvSpPr>
        <p:spPr bwMode="auto">
          <a:xfrm flipH="1" flipV="1">
            <a:off x="6299200" y="3733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5486401" y="4495801"/>
            <a:ext cx="1175322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67" i="1"/>
              <a:t>Y</a:t>
            </a:r>
            <a:r>
              <a:rPr lang="en-US" sz="2667"/>
              <a:t>.i:=</a:t>
            </a:r>
            <a:r>
              <a:rPr lang="en-US" sz="2667" i="1"/>
              <a:t>X</a:t>
            </a:r>
            <a:r>
              <a:rPr lang="en-US" sz="2667"/>
              <a:t>.s</a:t>
            </a:r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470402" y="3657601"/>
            <a:ext cx="1151277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67" i="1"/>
              <a:t>X</a:t>
            </a:r>
            <a:r>
              <a:rPr lang="en-US" sz="2667"/>
              <a:t>.i:=</a:t>
            </a:r>
            <a:r>
              <a:rPr lang="en-US" sz="2667" i="1"/>
              <a:t>A</a:t>
            </a:r>
            <a:r>
              <a:rPr lang="en-US" sz="2667"/>
              <a:t>.i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6523567" y="3657601"/>
            <a:ext cx="124906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667" i="1"/>
              <a:t>A</a:t>
            </a:r>
            <a:r>
              <a:rPr lang="en-US" sz="2667"/>
              <a:t>.s:=</a:t>
            </a:r>
            <a:r>
              <a:rPr lang="en-US" sz="2667" i="1"/>
              <a:t>Y</a:t>
            </a:r>
            <a:r>
              <a:rPr lang="en-US" sz="2667"/>
              <a:t>.s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 flipH="1">
            <a:off x="4572000" y="4495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4595" name="Line 19"/>
          <p:cNvSpPr>
            <a:spLocks noChangeShapeType="1"/>
          </p:cNvSpPr>
          <p:nvPr/>
        </p:nvSpPr>
        <p:spPr bwMode="auto">
          <a:xfrm flipV="1">
            <a:off x="4876800" y="4648200"/>
            <a:ext cx="508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7010400" y="4495800"/>
            <a:ext cx="6096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 flipH="1" flipV="1">
            <a:off x="6908800" y="4648200"/>
            <a:ext cx="508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79008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713"/>
    </mc:Choice>
    <mc:Fallback xmlns="">
      <p:transition spd="slow" advTm="164713"/>
    </mc:Fallback>
  </mc:AlternateContent>
  <p:extLst>
    <p:ext uri="{3A86A75C-4F4B-4683-9AE1-C65F6400EC91}">
      <p14:laserTraceLst xmlns:p14="http://schemas.microsoft.com/office/powerpoint/2010/main">
        <p14:tracePtLst>
          <p14:tracePt t="285" x="279400" y="6489700"/>
          <p14:tracePt t="298" x="292100" y="6483350"/>
          <p14:tracePt t="316" x="317500" y="6470650"/>
          <p14:tracePt t="331" x="330200" y="6464300"/>
          <p14:tracePt t="348" x="342900" y="6457950"/>
          <p14:tracePt t="366" x="361950" y="6451600"/>
          <p14:tracePt t="381" x="374650" y="6451600"/>
          <p14:tracePt t="398" x="393700" y="6438900"/>
          <p14:tracePt t="415" x="412750" y="6432550"/>
          <p14:tracePt t="431" x="431800" y="6426200"/>
          <p14:tracePt t="448" x="450850" y="6426200"/>
          <p14:tracePt t="465" x="469900" y="6419850"/>
          <p14:tracePt t="487" x="488950" y="6419850"/>
          <p14:tracePt t="498" x="508000" y="6419850"/>
          <p14:tracePt t="515" x="533400" y="6419850"/>
          <p14:tracePt t="621" x="819150" y="6318250"/>
          <p14:tracePt t="649" x="825500" y="6318250"/>
          <p14:tracePt t="660" x="831850" y="6318250"/>
          <p14:tracePt t="664" x="838200" y="6318250"/>
          <p14:tracePt t="681" x="863600" y="6311900"/>
          <p14:tracePt t="699" x="889000" y="6311900"/>
          <p14:tracePt t="716" x="927100" y="6305550"/>
          <p14:tracePt t="732" x="958850" y="6292850"/>
          <p14:tracePt t="748" x="990600" y="6273800"/>
          <p14:tracePt t="765" x="1022350" y="6235700"/>
          <p14:tracePt t="781" x="1054100" y="6197600"/>
          <p14:tracePt t="799" x="1079500" y="6172200"/>
          <p14:tracePt t="816" x="1111250" y="6127750"/>
          <p14:tracePt t="831" x="1130300" y="6096000"/>
          <p14:tracePt t="848" x="1149350" y="6070600"/>
          <p14:tracePt t="866" x="1162050" y="6045200"/>
          <p14:tracePt t="881" x="1174750" y="6032500"/>
          <p14:tracePt t="898" x="1193800" y="6000750"/>
          <p14:tracePt t="916" x="1206500" y="5975350"/>
          <p14:tracePt t="931" x="1212850" y="5956300"/>
          <p14:tracePt t="948" x="1231900" y="5911850"/>
          <p14:tracePt t="965" x="1250950" y="5873750"/>
          <p14:tracePt t="981" x="1257300" y="5835650"/>
          <p14:tracePt t="999" x="1270000" y="5778500"/>
          <p14:tracePt t="1015" x="1276350" y="5765800"/>
          <p14:tracePt t="1681" x="2501900" y="2203450"/>
          <p14:tracePt t="1745" x="2495550" y="2209800"/>
          <p14:tracePt t="1765" x="2495550" y="2216150"/>
          <p14:tracePt t="1781" x="2495550" y="2228850"/>
          <p14:tracePt t="1798" x="2501900" y="2247900"/>
          <p14:tracePt t="1816" x="2520950" y="2266950"/>
          <p14:tracePt t="1832" x="2559050" y="2279650"/>
          <p14:tracePt t="1849" x="2603500" y="2292350"/>
          <p14:tracePt t="1868" x="2647950" y="2305050"/>
          <p14:tracePt t="1881" x="2679700" y="2305050"/>
          <p14:tracePt t="1900" x="2692400" y="2311400"/>
          <p14:tracePt t="1916" x="2698750" y="2317750"/>
          <p14:tracePt t="1931" x="2705100" y="2324100"/>
          <p14:tracePt t="1948" x="2698750" y="2330450"/>
          <p14:tracePt t="1965" x="2654300" y="2336800"/>
          <p14:tracePt t="1981" x="2616200" y="2330450"/>
          <p14:tracePt t="1998" x="2590800" y="2317750"/>
          <p14:tracePt t="2015" x="2552700" y="2298700"/>
          <p14:tracePt t="2031" x="2520950" y="2279650"/>
          <p14:tracePt t="2049" x="2470150" y="2254250"/>
          <p14:tracePt t="2070" x="2413000" y="2222500"/>
          <p14:tracePt t="2081" x="2387600" y="2216150"/>
          <p14:tracePt t="2099" x="2368550" y="2209800"/>
          <p14:tracePt t="2115" x="2349500" y="2190750"/>
          <p14:tracePt t="2131" x="2343150" y="2184400"/>
          <p14:tracePt t="2148" x="2336800" y="2165350"/>
          <p14:tracePt t="2165" x="2336800" y="2152650"/>
          <p14:tracePt t="2181" x="2336800" y="2146300"/>
          <p14:tracePt t="2200" x="2349500" y="2139950"/>
          <p14:tracePt t="2218" x="2362200" y="2133600"/>
          <p14:tracePt t="2231" x="2393950" y="2139950"/>
          <p14:tracePt t="2248" x="2419350" y="2146300"/>
          <p14:tracePt t="2266" x="2457450" y="2146300"/>
          <p14:tracePt t="2281" x="2489200" y="2146300"/>
          <p14:tracePt t="2298" x="2552700" y="2139950"/>
          <p14:tracePt t="2315" x="2603500" y="2139950"/>
          <p14:tracePt t="2331" x="2660650" y="2133600"/>
          <p14:tracePt t="2348" x="2730500" y="2133600"/>
          <p14:tracePt t="2366" x="2800350" y="2133600"/>
          <p14:tracePt t="2381" x="2889250" y="2127250"/>
          <p14:tracePt t="2399" x="2984500" y="2127250"/>
          <p14:tracePt t="2415" x="3086100" y="2127250"/>
          <p14:tracePt t="2432" x="3187700" y="2127250"/>
          <p14:tracePt t="2448" x="3289300" y="2127250"/>
          <p14:tracePt t="2465" x="3390900" y="2133600"/>
          <p14:tracePt t="2481" x="3486150" y="2133600"/>
          <p14:tracePt t="2498" x="3562350" y="2139950"/>
          <p14:tracePt t="2515" x="3632200" y="2146300"/>
          <p14:tracePt t="2532" x="3689350" y="2152650"/>
          <p14:tracePt t="2555" x="3740150" y="2159000"/>
          <p14:tracePt t="2565" x="3778250" y="2159000"/>
          <p14:tracePt t="2581" x="3816350" y="2165350"/>
          <p14:tracePt t="2598" x="3854450" y="2165350"/>
          <p14:tracePt t="2615" x="3892550" y="2165350"/>
          <p14:tracePt t="2632" x="3937000" y="2159000"/>
          <p14:tracePt t="2648" x="3981450" y="2146300"/>
          <p14:tracePt t="2665" x="4032250" y="2139950"/>
          <p14:tracePt t="2682" x="4089400" y="2133600"/>
          <p14:tracePt t="2698" x="4146550" y="2127250"/>
          <p14:tracePt t="2715" x="4203700" y="2120900"/>
          <p14:tracePt t="2731" x="4267200" y="2114550"/>
          <p14:tracePt t="2748" x="4324350" y="2114550"/>
          <p14:tracePt t="2765" x="4387850" y="2108200"/>
          <p14:tracePt t="2782" x="4451350" y="2108200"/>
          <p14:tracePt t="2798" x="4508500" y="2108200"/>
          <p14:tracePt t="2815" x="4565650" y="2108200"/>
          <p14:tracePt t="2831" x="4616450" y="2114550"/>
          <p14:tracePt t="2850" x="4679950" y="2114550"/>
          <p14:tracePt t="2866" x="4711700" y="2114550"/>
          <p14:tracePt t="2883" x="4768850" y="2120900"/>
          <p14:tracePt t="2899" x="4800600" y="2120900"/>
          <p14:tracePt t="2915" x="4838700" y="2127250"/>
          <p14:tracePt t="2933" x="4864100" y="2133600"/>
          <p14:tracePt t="2949" x="4889500" y="2133600"/>
          <p14:tracePt t="2982" x="4883150" y="2139950"/>
          <p14:tracePt t="3001" x="4870450" y="2139950"/>
          <p14:tracePt t="3016" x="4857750" y="2139950"/>
          <p14:tracePt t="3031" x="4845050" y="2146300"/>
          <p14:tracePt t="3052" x="4832350" y="2146300"/>
          <p14:tracePt t="3065" x="4826000" y="2146300"/>
          <p14:tracePt t="3082" x="4819650" y="2152650"/>
          <p14:tracePt t="3135" x="4826000" y="2152650"/>
          <p14:tracePt t="3180" x="4826000" y="2159000"/>
          <p14:tracePt t="3183" x="4819650" y="2159000"/>
          <p14:tracePt t="3200" x="4813300" y="2159000"/>
          <p14:tracePt t="3257" x="4813300" y="2152650"/>
          <p14:tracePt t="3261" x="4819650" y="2152650"/>
          <p14:tracePt t="3292" x="4826000" y="2152650"/>
          <p14:tracePt t="3295" x="4826000" y="2146300"/>
          <p14:tracePt t="3299" x="4832350" y="2146300"/>
          <p14:tracePt t="3315" x="4845050" y="2139950"/>
          <p14:tracePt t="3334" x="4857750" y="2139950"/>
          <p14:tracePt t="3350" x="4876800" y="2133600"/>
          <p14:tracePt t="3372" x="4902200" y="2127250"/>
          <p14:tracePt t="3381" x="4940300" y="2127250"/>
          <p14:tracePt t="3399" x="5010150" y="2120900"/>
          <p14:tracePt t="3415" x="5124450" y="2114550"/>
          <p14:tracePt t="3432" x="5200650" y="2108200"/>
          <p14:tracePt t="3450" x="5340350" y="2095500"/>
          <p14:tracePt t="3466" x="5448300" y="2089150"/>
          <p14:tracePt t="3482" x="5537200" y="2089150"/>
          <p14:tracePt t="3505" x="5702300" y="2076450"/>
          <p14:tracePt t="3515" x="5778500" y="2076450"/>
          <p14:tracePt t="3531" x="5854700" y="2070100"/>
          <p14:tracePt t="3549" x="5956300" y="2063750"/>
          <p14:tracePt t="3565" x="6089650" y="2063750"/>
          <p14:tracePt t="3582" x="6159500" y="2063750"/>
          <p14:tracePt t="3603" x="6280150" y="2063750"/>
          <p14:tracePt t="3616" x="6362700" y="2063750"/>
          <p14:tracePt t="3632" x="6419850" y="2063750"/>
          <p14:tracePt t="3649" x="6515100" y="2063750"/>
          <p14:tracePt t="3666" x="6584950" y="2057400"/>
          <p14:tracePt t="3681" x="6654800" y="2051050"/>
          <p14:tracePt t="3699" x="6737350" y="2044700"/>
          <p14:tracePt t="3715" x="6819900" y="2038350"/>
          <p14:tracePt t="3731" x="6896100" y="2032000"/>
          <p14:tracePt t="3751" x="6972300" y="2032000"/>
          <p14:tracePt t="3765" x="7042150" y="2032000"/>
          <p14:tracePt t="3781" x="7118350" y="2038350"/>
          <p14:tracePt t="3801" x="7175500" y="2044700"/>
          <p14:tracePt t="3822" x="7302500" y="2051050"/>
          <p14:tracePt t="3831" x="7404100" y="2057400"/>
          <p14:tracePt t="3849" x="7499350" y="2063750"/>
          <p14:tracePt t="3866" x="7581900" y="2070100"/>
          <p14:tracePt t="3882" x="7664450" y="2070100"/>
          <p14:tracePt t="3903" x="7747000" y="2076450"/>
          <p14:tracePt t="3915" x="7829550" y="2070100"/>
          <p14:tracePt t="3931" x="7905750" y="2070100"/>
          <p14:tracePt t="3951" x="7969250" y="2063750"/>
          <p14:tracePt t="3965" x="8070850" y="2063750"/>
          <p14:tracePt t="3982" x="8153400" y="2063750"/>
          <p14:tracePt t="3999" x="8216900" y="2063750"/>
          <p14:tracePt t="4016" x="8318500" y="2063750"/>
          <p14:tracePt t="4031" x="8401050" y="2063750"/>
          <p14:tracePt t="4048" x="8470900" y="2057400"/>
          <p14:tracePt t="4065" x="8547100" y="2057400"/>
          <p14:tracePt t="4081" x="8616950" y="2057400"/>
          <p14:tracePt t="4098" x="8693150" y="2057400"/>
          <p14:tracePt t="4115" x="8763000" y="2057400"/>
          <p14:tracePt t="4132" x="8826500" y="2057400"/>
          <p14:tracePt t="4151" x="8896350" y="2051050"/>
          <p14:tracePt t="4165" x="8953500" y="2051050"/>
          <p14:tracePt t="4181" x="9010650" y="2051050"/>
          <p14:tracePt t="4198" x="9067800" y="2044700"/>
          <p14:tracePt t="4216" x="9124950" y="2044700"/>
          <p14:tracePt t="4231" x="9175750" y="2044700"/>
          <p14:tracePt t="4248" x="9220200" y="2044700"/>
          <p14:tracePt t="4265" x="9245600" y="2044700"/>
          <p14:tracePt t="4281" x="9277350" y="2051050"/>
          <p14:tracePt t="4298" x="9290050" y="2051050"/>
          <p14:tracePt t="4315" x="9290050" y="2044700"/>
          <p14:tracePt t="4331" x="9283700" y="2044700"/>
          <p14:tracePt t="4348" x="9271000" y="2044700"/>
          <p14:tracePt t="4366" x="9245600" y="2051050"/>
          <p14:tracePt t="4381" x="9201150" y="2051050"/>
          <p14:tracePt t="4398" x="9137650" y="2057400"/>
          <p14:tracePt t="4416" x="9048750" y="2063750"/>
          <p14:tracePt t="4431" x="8928100" y="2070100"/>
          <p14:tracePt t="4448" x="8775700" y="2070100"/>
          <p14:tracePt t="4466" x="8597900" y="2076450"/>
          <p14:tracePt t="4481" x="8388350" y="2082800"/>
          <p14:tracePt t="4498" x="8159750" y="2082800"/>
          <p14:tracePt t="4515" x="7899400" y="2082800"/>
          <p14:tracePt t="4532" x="7607300" y="2076450"/>
          <p14:tracePt t="4548" x="7302500" y="2063750"/>
          <p14:tracePt t="4565" x="6972300" y="2057400"/>
          <p14:tracePt t="4581" x="6623050" y="2051050"/>
          <p14:tracePt t="4598" x="6286500" y="2044700"/>
          <p14:tracePt t="4622" x="5994400" y="2038350"/>
          <p14:tracePt t="4631" x="5791200" y="2032000"/>
          <p14:tracePt t="4655" x="5467350" y="2025650"/>
          <p14:tracePt t="4665" x="5105400" y="2019300"/>
          <p14:tracePt t="4686" x="4724400" y="2012950"/>
          <p14:tracePt t="4698" x="4356100" y="2006600"/>
          <p14:tracePt t="4716" x="4000500" y="2000250"/>
          <p14:tracePt t="4731" x="3676650" y="2000250"/>
          <p14:tracePt t="4748" x="3378200" y="2012950"/>
          <p14:tracePt t="4766" x="3105150" y="2057400"/>
          <p14:tracePt t="4781" x="2832100" y="2127250"/>
          <p14:tracePt t="4798" x="2508250" y="2222500"/>
          <p14:tracePt t="4816" x="2317750" y="2279650"/>
          <p14:tracePt t="4831" x="2190750" y="2324100"/>
          <p14:tracePt t="4849" x="2089150" y="2362200"/>
          <p14:tracePt t="4865" x="2000250" y="2400300"/>
          <p14:tracePt t="4882" x="1930400" y="2432050"/>
          <p14:tracePt t="4902" x="1885950" y="2451100"/>
          <p14:tracePt t="4915" x="1854200" y="2476500"/>
          <p14:tracePt t="4932" x="1822450" y="2501900"/>
          <p14:tracePt t="4948" x="1809750" y="2508250"/>
          <p14:tracePt t="4965" x="1803400" y="2520950"/>
          <p14:tracePt t="4982" x="1803400" y="2527300"/>
          <p14:tracePt t="5015" x="1809750" y="2527300"/>
          <p14:tracePt t="5033" x="1828800" y="2527300"/>
          <p14:tracePt t="5048" x="1866900" y="2520950"/>
          <p14:tracePt t="5065" x="1911350" y="2514600"/>
          <p14:tracePt t="5081" x="1968500" y="2501900"/>
          <p14:tracePt t="5098" x="2012950" y="2495550"/>
          <p14:tracePt t="5115" x="2063750" y="2495550"/>
          <p14:tracePt t="5132" x="2127250" y="2501900"/>
          <p14:tracePt t="5148" x="2203450" y="2501900"/>
          <p14:tracePt t="5166" x="2286000" y="2508250"/>
          <p14:tracePt t="5183" x="2362200" y="2508250"/>
          <p14:tracePt t="5198" x="2432050" y="2508250"/>
          <p14:tracePt t="5215" x="2495550" y="2508250"/>
          <p14:tracePt t="5231" x="2540000" y="2508250"/>
          <p14:tracePt t="5248" x="2571750" y="2508250"/>
          <p14:tracePt t="5265" x="2584450" y="2508250"/>
          <p14:tracePt t="5299" x="2571750" y="2508250"/>
          <p14:tracePt t="5315" x="2559050" y="2508250"/>
          <p14:tracePt t="5332" x="2546350" y="2508250"/>
          <p14:tracePt t="5348" x="2540000" y="2508250"/>
          <p14:tracePt t="5365" x="2533650" y="2508250"/>
          <p14:tracePt t="5381" x="2527300" y="2508250"/>
          <p14:tracePt t="5415" x="2527300" y="2514600"/>
          <p14:tracePt t="5488" x="2533650" y="2514600"/>
          <p14:tracePt t="5594" x="2533650" y="2520950"/>
          <p14:tracePt t="5595" x="2527300" y="2520950"/>
          <p14:tracePt t="5648" x="2533650" y="2520950"/>
          <p14:tracePt t="5680" x="2540000" y="2520950"/>
          <p14:tracePt t="5700" x="2546350" y="2520950"/>
          <p14:tracePt t="5725" x="2546350" y="2527300"/>
          <p14:tracePt t="5731" x="2552700" y="2527300"/>
          <p14:tracePt t="5749" x="2559050" y="2527300"/>
          <p14:tracePt t="5775" x="2565400" y="2527300"/>
          <p14:tracePt t="5784" x="2565400" y="2533650"/>
          <p14:tracePt t="5791" x="2571750" y="2533650"/>
          <p14:tracePt t="5799" x="2578100" y="2533650"/>
          <p14:tracePt t="5815" x="2584450" y="2533650"/>
          <p14:tracePt t="5833" x="2597150" y="2533650"/>
          <p14:tracePt t="5849" x="2616200" y="2540000"/>
          <p14:tracePt t="5872" x="2635250" y="2540000"/>
          <p14:tracePt t="5881" x="2647950" y="2540000"/>
          <p14:tracePt t="5899" x="2667000" y="2540000"/>
          <p14:tracePt t="5918" x="2692400" y="2540000"/>
          <p14:tracePt t="5931" x="2730500" y="2546350"/>
          <p14:tracePt t="5950" x="2787650" y="2546350"/>
          <p14:tracePt t="5970" x="2832100" y="2546350"/>
          <p14:tracePt t="5982" x="2882900" y="2546350"/>
          <p14:tracePt t="5999" x="2952750" y="2546350"/>
          <p14:tracePt t="6015" x="3054350" y="2533650"/>
          <p14:tracePt t="6031" x="3124200" y="2533650"/>
          <p14:tracePt t="6052" x="3238500" y="2520950"/>
          <p14:tracePt t="6065" x="3321050" y="2514600"/>
          <p14:tracePt t="6082" x="3422650" y="2501900"/>
          <p14:tracePt t="6099" x="3562350" y="2489200"/>
          <p14:tracePt t="6121" x="3670300" y="2476500"/>
          <p14:tracePt t="6131" x="3746500" y="2470150"/>
          <p14:tracePt t="6151" x="3841750" y="2470150"/>
          <p14:tracePt t="6165" x="3937000" y="2463800"/>
          <p14:tracePt t="6181" x="4000500" y="2457450"/>
          <p14:tracePt t="6201" x="4038600" y="2451100"/>
          <p14:tracePt t="6215" x="4070350" y="2451100"/>
          <p14:tracePt t="6235" x="4089400" y="2444750"/>
          <p14:tracePt t="6268" x="4076700" y="2444750"/>
          <p14:tracePt t="6282" x="4057650" y="2444750"/>
          <p14:tracePt t="6299" x="4044950" y="2444750"/>
          <p14:tracePt t="6318" x="4038600" y="2444750"/>
          <p14:tracePt t="6331" x="4025900" y="2444750"/>
          <p14:tracePt t="6366" x="4019550" y="2444750"/>
          <p14:tracePt t="6384" x="4013200" y="2451100"/>
          <p14:tracePt t="6399" x="4006850" y="2451100"/>
          <p14:tracePt t="6416" x="4000500" y="2451100"/>
          <p14:tracePt t="6434" x="4000500" y="2457450"/>
          <p14:tracePt t="6450" x="3994150" y="2457450"/>
          <p14:tracePt t="6465" x="4000500" y="2457450"/>
          <p14:tracePt t="6484" x="4006850" y="2463800"/>
          <p14:tracePt t="6505" x="4025900" y="2463800"/>
          <p14:tracePt t="6516" x="4044950" y="2470150"/>
          <p14:tracePt t="6534" x="4076700" y="2470150"/>
          <p14:tracePt t="6549" x="4102100" y="2476500"/>
          <p14:tracePt t="6566" x="4171950" y="2482850"/>
          <p14:tracePt t="6585" x="4241800" y="2489200"/>
          <p14:tracePt t="6599" x="4330700" y="2489200"/>
          <p14:tracePt t="6622" x="4419600" y="2489200"/>
          <p14:tracePt t="6636" x="4521200" y="2489200"/>
          <p14:tracePt t="6649" x="4622800" y="2489200"/>
          <p14:tracePt t="6665" x="4718050" y="2489200"/>
          <p14:tracePt t="6684" x="4813300" y="2482850"/>
          <p14:tracePt t="6698" x="4902200" y="2482850"/>
          <p14:tracePt t="6718" x="4978400" y="2482850"/>
          <p14:tracePt t="6731" x="5048250" y="2482850"/>
          <p14:tracePt t="6748" x="5111750" y="2482850"/>
          <p14:tracePt t="6769" x="5162550" y="2482850"/>
          <p14:tracePt t="6784" x="5238750" y="2476500"/>
          <p14:tracePt t="6798" x="5289550" y="2476500"/>
          <p14:tracePt t="6822" x="5340350" y="2476500"/>
          <p14:tracePt t="6831" x="5378450" y="2470150"/>
          <p14:tracePt t="6848" x="5416550" y="2470150"/>
          <p14:tracePt t="6865" x="5448300" y="2470150"/>
          <p14:tracePt t="6885" x="5492750" y="2463800"/>
          <p14:tracePt t="6898" x="5524500" y="2463800"/>
          <p14:tracePt t="6918" x="5556250" y="2463800"/>
          <p14:tracePt t="6941" x="5613400" y="2463800"/>
          <p14:tracePt t="6948" x="5651500" y="2463800"/>
          <p14:tracePt t="6967" x="5683250" y="2463800"/>
          <p14:tracePt t="6981" x="5734050" y="2470150"/>
          <p14:tracePt t="6998" x="5784850" y="2470150"/>
          <p14:tracePt t="7016" x="5835650" y="2470150"/>
          <p14:tracePt t="7031" x="5892800" y="2470150"/>
          <p14:tracePt t="7048" x="5943600" y="2470150"/>
          <p14:tracePt t="7065" x="6000750" y="2470150"/>
          <p14:tracePt t="7085" x="6045200" y="2463800"/>
          <p14:tracePt t="7104" x="6089650" y="2463800"/>
          <p14:tracePt t="7115" x="6127750" y="2457450"/>
          <p14:tracePt t="7144" x="6159500" y="2451100"/>
          <p14:tracePt t="7148" x="6197600" y="2444750"/>
          <p14:tracePt t="7165" x="6229350" y="2438400"/>
          <p14:tracePt t="7188" x="6248400" y="2432050"/>
          <p14:tracePt t="7198" x="6267450" y="2432050"/>
          <p14:tracePt t="7215" x="6280150" y="2432050"/>
          <p14:tracePt t="7231" x="6286500" y="2432050"/>
          <p14:tracePt t="7248" x="6292850" y="2432050"/>
          <p14:tracePt t="7265" x="6299200" y="2432050"/>
          <p14:tracePt t="7281" x="6305550" y="2432050"/>
          <p14:tracePt t="7298" x="6311900" y="2432050"/>
          <p14:tracePt t="7316" x="6318250" y="2432050"/>
          <p14:tracePt t="7333" x="6330950" y="2432050"/>
          <p14:tracePt t="7348" x="6350000" y="2432050"/>
          <p14:tracePt t="7365" x="6375400" y="2425700"/>
          <p14:tracePt t="7381" x="6413500" y="2425700"/>
          <p14:tracePt t="7399" x="6445250" y="2419350"/>
          <p14:tracePt t="7415" x="6508750" y="2419350"/>
          <p14:tracePt t="7433" x="6559550" y="2413000"/>
          <p14:tracePt t="7448" x="6616700" y="2413000"/>
          <p14:tracePt t="7468" x="6680200" y="2413000"/>
          <p14:tracePt t="7482" x="6724650" y="2413000"/>
          <p14:tracePt t="7498" x="6781800" y="2413000"/>
          <p14:tracePt t="7515" x="6838950" y="2413000"/>
          <p14:tracePt t="7532" x="6889750" y="2413000"/>
          <p14:tracePt t="7554" x="6940550" y="2413000"/>
          <p14:tracePt t="7565" x="6991350" y="2413000"/>
          <p14:tracePt t="7582" x="7035800" y="2413000"/>
          <p14:tracePt t="7598" x="7080250" y="2413000"/>
          <p14:tracePt t="7615" x="7118350" y="2413000"/>
          <p14:tracePt t="7634" x="7156450" y="2419350"/>
          <p14:tracePt t="7649" x="7188200" y="2419350"/>
          <p14:tracePt t="7665" x="7232650" y="2419350"/>
          <p14:tracePt t="7682" x="7270750" y="2425700"/>
          <p14:tracePt t="7698" x="7315200" y="2425700"/>
          <p14:tracePt t="7715" x="7359650" y="2425700"/>
          <p14:tracePt t="7732" x="7397750" y="2432050"/>
          <p14:tracePt t="7750" x="7429500" y="2432050"/>
          <p14:tracePt t="7765" x="7467600" y="2432050"/>
          <p14:tracePt t="7782" x="7486650" y="2432050"/>
          <p14:tracePt t="7798" x="7493000" y="2432050"/>
          <p14:tracePt t="7815" x="7486650" y="2432050"/>
          <p14:tracePt t="7848" x="7473950" y="2432050"/>
          <p14:tracePt t="7882" x="7467600" y="2432050"/>
          <p14:tracePt t="7969" x="7473950" y="2432050"/>
          <p14:tracePt t="7995" x="7480300" y="2432050"/>
          <p14:tracePt t="8004" x="7480300" y="2425700"/>
          <p14:tracePt t="8028" x="7486650" y="2425700"/>
          <p14:tracePt t="8051" x="7493000" y="2425700"/>
          <p14:tracePt t="8065" x="7493000" y="2432050"/>
          <p14:tracePt t="8085" x="7486650" y="2432050"/>
          <p14:tracePt t="8124" x="7486650" y="2438400"/>
          <p14:tracePt t="8251" x="7480300" y="2438400"/>
          <p14:tracePt t="8284" x="7473950" y="2438400"/>
          <p14:tracePt t="8295" x="7473950" y="2444750"/>
          <p14:tracePt t="8386" x="7467600" y="2444750"/>
          <p14:tracePt t="8403" x="7461250" y="2444750"/>
          <p14:tracePt t="8461" x="7404100" y="2438400"/>
          <p14:tracePt t="8468" x="7391400" y="2438400"/>
          <p14:tracePt t="8482" x="7366000" y="2438400"/>
          <p14:tracePt t="8500" x="7302500" y="2444750"/>
          <p14:tracePt t="8515" x="7239000" y="2451100"/>
          <p14:tracePt t="8532" x="7175500" y="2451100"/>
          <p14:tracePt t="8550" x="7080250" y="2457450"/>
          <p14:tracePt t="8569" x="6946900" y="2463800"/>
          <p14:tracePt t="8581" x="6851650" y="2470150"/>
          <p14:tracePt t="8599" x="6667500" y="2476500"/>
          <p14:tracePt t="8621" x="6508750" y="2482850"/>
          <p14:tracePt t="8633" x="6381750" y="2482850"/>
          <p14:tracePt t="8649" x="6146800" y="2489200"/>
          <p14:tracePt t="8665" x="5988050" y="2495550"/>
          <p14:tracePt t="8682" x="5765800" y="2501900"/>
          <p14:tracePt t="8700" x="5473700" y="2508250"/>
          <p14:tracePt t="8715" x="5295900" y="2514600"/>
          <p14:tracePt t="8734" x="5003800" y="2520950"/>
          <p14:tracePt t="8751" x="4787900" y="2527300"/>
          <p14:tracePt t="8769" x="4648200" y="2540000"/>
          <p14:tracePt t="8785" x="4514850" y="2546350"/>
          <p14:tracePt t="8799" x="4362450" y="2552700"/>
          <p14:tracePt t="8816" x="4191000" y="2559050"/>
          <p14:tracePt t="8834" x="4019550" y="2565400"/>
          <p14:tracePt t="8849" x="3898900" y="2571750"/>
          <p14:tracePt t="8866" x="3816350" y="2571750"/>
          <p14:tracePt t="9225" x="2762250" y="2603500"/>
          <p14:tracePt t="9241" x="2762250" y="2597150"/>
          <p14:tracePt t="9263" x="2762250" y="2590800"/>
          <p14:tracePt t="9268" x="2768600" y="2590800"/>
          <p14:tracePt t="9282" x="2768600" y="2584450"/>
          <p14:tracePt t="9300" x="2768600" y="2578100"/>
          <p14:tracePt t="9315" x="2768600" y="2571750"/>
          <p14:tracePt t="9332" x="2768600" y="2565400"/>
          <p14:tracePt t="9349" x="2768600" y="2559050"/>
          <p14:tracePt t="9365" x="2762250" y="2552700"/>
          <p14:tracePt t="9399" x="2762250" y="2546350"/>
          <p14:tracePt t="9434" x="2755900" y="2540000"/>
          <p14:tracePt t="9477" x="2755900" y="2546350"/>
          <p14:tracePt t="9499" x="2749550" y="2546350"/>
          <p14:tracePt t="9508" x="2749550" y="2552700"/>
          <p14:tracePt t="9538" x="2749550" y="2559050"/>
          <p14:tracePt t="9562" x="2743200" y="2565400"/>
          <p14:tracePt t="9590" x="2743200" y="2571750"/>
          <p14:tracePt t="9611" x="2743200" y="2578100"/>
          <p14:tracePt t="9633" x="2743200" y="2584450"/>
          <p14:tracePt t="9661" x="2743200" y="2590800"/>
          <p14:tracePt t="9680" x="2749550" y="2590800"/>
          <p14:tracePt t="9714" x="2749550" y="2597150"/>
          <p14:tracePt t="9726" x="2755900" y="2597150"/>
          <p14:tracePt t="9781" x="2762250" y="2597150"/>
          <p14:tracePt t="9800" x="2762250" y="2603500"/>
          <p14:tracePt t="9807" x="2768600" y="2603500"/>
          <p14:tracePt t="9850" x="2774950" y="2603500"/>
          <p14:tracePt t="9980" x="2781300" y="2603500"/>
          <p14:tracePt t="10094" x="2787650" y="2603500"/>
          <p14:tracePt t="10238" x="2794000" y="2603500"/>
          <p14:tracePt t="10266" x="2800350" y="2603500"/>
          <p14:tracePt t="10306" x="2806700" y="2603500"/>
          <p14:tracePt t="10372" x="2813050" y="2603500"/>
          <p14:tracePt t="10408" x="2819400" y="2603500"/>
          <p14:tracePt t="10440" x="2825750" y="2603500"/>
          <p14:tracePt t="10472" x="2832100" y="2603500"/>
          <p14:tracePt t="10491" x="2838450" y="2603500"/>
          <p14:tracePt t="10518" x="2844800" y="2603500"/>
          <p14:tracePt t="10561" x="2851150" y="2603500"/>
          <p14:tracePt t="10636" x="2851150" y="2609850"/>
          <p14:tracePt t="10786" x="2844800" y="2609850"/>
          <p14:tracePt t="10840" x="2838450" y="2609850"/>
          <p14:tracePt t="10959" x="2832100" y="2609850"/>
          <p14:tracePt t="11036" x="2825750" y="2609850"/>
          <p14:tracePt t="11108" x="2819400" y="2609850"/>
          <p14:tracePt t="11144" x="2813050" y="2609850"/>
          <p14:tracePt t="11196" x="2806700" y="2609850"/>
          <p14:tracePt t="11213" x="2806700" y="2603500"/>
          <p14:tracePt t="11290" x="2813050" y="2603500"/>
          <p14:tracePt t="11400" x="2813050" y="2597150"/>
          <p14:tracePt t="11470" x="2813050" y="2590800"/>
          <p14:tracePt t="11520" x="2813050" y="2584450"/>
          <p14:tracePt t="11586" x="2813050" y="2578100"/>
          <p14:tracePt t="11625" x="2813050" y="2571750"/>
          <p14:tracePt t="11638" x="2819400" y="2571750"/>
          <p14:tracePt t="11660" x="2825750" y="2565400"/>
          <p14:tracePt t="11680" x="2832100" y="2559050"/>
          <p14:tracePt t="11683" x="2838450" y="2559050"/>
          <p14:tracePt t="11699" x="2844800" y="2546350"/>
          <p14:tracePt t="11715" x="2863850" y="2540000"/>
          <p14:tracePt t="11733" x="2921000" y="2508250"/>
          <p14:tracePt t="11750" x="2978150" y="2476500"/>
          <p14:tracePt t="11766" x="2990850" y="2463800"/>
          <p14:tracePt t="11834" x="3613150" y="2305050"/>
          <p14:tracePt t="11854" x="3619500" y="2305050"/>
          <p14:tracePt t="11862" x="3625850" y="2305050"/>
          <p14:tracePt t="11866" x="3632200" y="2298700"/>
          <p14:tracePt t="11882" x="3676650" y="2298700"/>
          <p14:tracePt t="11899" x="3740150" y="2292350"/>
          <p14:tracePt t="11915" x="3778250" y="2286000"/>
          <p14:tracePt t="11932" x="3835400" y="2279650"/>
          <p14:tracePt t="11948" x="3867150" y="2273300"/>
          <p14:tracePt t="11970" x="3886200" y="2273300"/>
          <p14:tracePt t="11981" x="3898900" y="2266950"/>
          <p14:tracePt t="11999" x="3911600" y="2266950"/>
          <p14:tracePt t="12015" x="3917950" y="2266950"/>
          <p14:tracePt t="12032" x="3930650" y="2273300"/>
          <p14:tracePt t="12048" x="3937000" y="2273300"/>
          <p14:tracePt t="12070" x="3943350" y="2279650"/>
          <p14:tracePt t="12081" x="3949700" y="2286000"/>
          <p14:tracePt t="12099" x="3956050" y="2286000"/>
          <p14:tracePt t="12116" x="3968750" y="2292350"/>
          <p14:tracePt t="12131" x="3975100" y="2292350"/>
          <p14:tracePt t="12150" x="3981450" y="2292350"/>
          <p14:tracePt t="12168" x="3987800" y="2292350"/>
          <p14:tracePt t="12171" x="3994150" y="2292350"/>
          <p14:tracePt t="12198" x="4000500" y="2292350"/>
          <p14:tracePt t="12240" x="4000500" y="2298700"/>
          <p14:tracePt t="12256" x="3994150" y="2298700"/>
          <p14:tracePt t="12277" x="3987800" y="2298700"/>
          <p14:tracePt t="12289" x="3981450" y="2298700"/>
          <p14:tracePt t="12305" x="3975100" y="2298700"/>
          <p14:tracePt t="12315" x="3968750" y="2298700"/>
          <p14:tracePt t="12334" x="3962400" y="2298700"/>
          <p14:tracePt t="12350" x="3949700" y="2298700"/>
          <p14:tracePt t="12366" x="3930650" y="2305050"/>
          <p14:tracePt t="12382" x="3917950" y="2305050"/>
          <p14:tracePt t="12398" x="3905250" y="2305050"/>
          <p14:tracePt t="12415" x="3892550" y="2305050"/>
          <p14:tracePt t="12431" x="3886200" y="2305050"/>
          <p14:tracePt t="12449" x="3879850" y="2305050"/>
          <p14:tracePt t="12483" x="3873500" y="2305050"/>
          <p14:tracePt t="12498" x="3873500" y="2298700"/>
          <p14:tracePt t="12532" x="3879850" y="2298700"/>
          <p14:tracePt t="12548" x="3879850" y="2292350"/>
          <p14:tracePt t="12566" x="3886200" y="2292350"/>
          <p14:tracePt t="12581" x="3892550" y="2292350"/>
          <p14:tracePt t="12598" x="3892550" y="2286000"/>
          <p14:tracePt t="12616" x="3898900" y="2286000"/>
          <p14:tracePt t="12634" x="3905250" y="2286000"/>
          <p14:tracePt t="12648" x="3911600" y="2286000"/>
          <p14:tracePt t="12665" x="3911600" y="2279650"/>
          <p14:tracePt t="12698" x="3917950" y="2279650"/>
          <p14:tracePt t="12733" x="3911600" y="2279650"/>
          <p14:tracePt t="12751" x="3911600" y="2286000"/>
          <p14:tracePt t="12763" x="3905250" y="2286000"/>
          <p14:tracePt t="12789" x="3898900" y="2286000"/>
          <p14:tracePt t="12813" x="3892550" y="2286000"/>
          <p14:tracePt t="12837" x="3886200" y="2286000"/>
          <p14:tracePt t="12862" x="3879850" y="2286000"/>
          <p14:tracePt t="12879" x="3873500" y="2286000"/>
          <p14:tracePt t="12904" x="3867150" y="2286000"/>
          <p14:tracePt t="12921" x="3867150" y="2279650"/>
          <p14:tracePt t="12929" x="3860800" y="2279650"/>
          <p14:tracePt t="12967" x="3860800" y="2273300"/>
          <p14:tracePt t="13024" x="3860800" y="2266950"/>
          <p14:tracePt t="13036" x="3854450" y="2266950"/>
          <p14:tracePt t="13108" x="3860800" y="2266950"/>
          <p14:tracePt t="13116" x="3860800" y="2260600"/>
          <p14:tracePt t="13133" x="3867150" y="2260600"/>
          <p14:tracePt t="13160" x="3873500" y="2260600"/>
          <p14:tracePt t="13241" x="3867150" y="2260600"/>
          <p14:tracePt t="13275" x="3860800" y="2260600"/>
          <p14:tracePt t="13279" x="3854450" y="2260600"/>
          <p14:tracePt t="13295" x="3848100" y="2260600"/>
          <p14:tracePt t="13304" x="3841750" y="2260600"/>
          <p14:tracePt t="13315" x="3841750" y="2266950"/>
          <p14:tracePt t="13334" x="3829050" y="2266950"/>
          <p14:tracePt t="13349" x="3810000" y="2266950"/>
          <p14:tracePt t="13372" x="3803650" y="2266950"/>
          <p14:tracePt t="13382" x="3790950" y="2273300"/>
          <p14:tracePt t="13401" x="3771900" y="2273300"/>
          <p14:tracePt t="13415" x="3752850" y="2273300"/>
          <p14:tracePt t="13432" x="3733800" y="2279650"/>
          <p14:tracePt t="13450" x="3727450" y="2279650"/>
          <p14:tracePt t="14118" x="3517900" y="2540000"/>
          <p14:tracePt t="14139" x="3511550" y="2540000"/>
          <p14:tracePt t="14165" x="3505200" y="2540000"/>
          <p14:tracePt t="14177" x="3498850" y="2540000"/>
          <p14:tracePt t="14197" x="3492500" y="2546350"/>
          <p14:tracePt t="14218" x="3479800" y="2552700"/>
          <p14:tracePt t="14232" x="3473450" y="2559050"/>
          <p14:tracePt t="14250" x="3460750" y="2565400"/>
          <p14:tracePt t="14266" x="3454400" y="2571750"/>
          <p14:tracePt t="14281" x="3448050" y="2578100"/>
          <p14:tracePt t="14298" x="3435350" y="2590800"/>
          <p14:tracePt t="14315" x="3429000" y="2597150"/>
          <p14:tracePt t="14332" x="3429000" y="2603500"/>
          <p14:tracePt t="14349" x="3422650" y="2603500"/>
          <p14:tracePt t="14368" x="3416300" y="2609850"/>
          <p14:tracePt t="14382" x="3416300" y="2616200"/>
          <p14:tracePt t="14415" x="3409950" y="2622550"/>
          <p14:tracePt t="14432" x="3409950" y="2628900"/>
          <p14:tracePt t="14466" x="3403600" y="2635250"/>
          <p14:tracePt t="14499" x="3397250" y="2641600"/>
          <p14:tracePt t="14515" x="3397250" y="2647950"/>
          <p14:tracePt t="14532" x="3390900" y="2647950"/>
          <p14:tracePt t="14551" x="3390900" y="2654300"/>
          <p14:tracePt t="14566" x="3384550" y="2654300"/>
          <p14:tracePt t="14582" x="3384550" y="2660650"/>
          <p14:tracePt t="14599" x="3378200" y="2660650"/>
          <p14:tracePt t="14623" x="3378200" y="2667000"/>
          <p14:tracePt t="14640" x="3371850" y="2667000"/>
          <p14:tracePt t="14668" x="3371850" y="2673350"/>
          <p14:tracePt t="14697" x="3365500" y="2673350"/>
          <p14:tracePt t="14738" x="3365500" y="2679700"/>
          <p14:tracePt t="14846" x="3359150" y="2679700"/>
          <p14:tracePt t="14883" x="3359150" y="2686050"/>
          <p14:tracePt t="14944" x="3352800" y="2686050"/>
          <p14:tracePt t="15144" x="3359150" y="2686050"/>
          <p14:tracePt t="15195" x="3352800" y="2686050"/>
          <p14:tracePt t="15305" x="3359150" y="2686050"/>
          <p14:tracePt t="15528" x="3359150" y="2692400"/>
          <p14:tracePt t="15572" x="3352800" y="2692400"/>
          <p14:tracePt t="15635" x="3352800" y="2698750"/>
          <p14:tracePt t="16008" x="3352800" y="2705100"/>
          <p14:tracePt t="16057" x="3352800" y="2711450"/>
          <p14:tracePt t="16130" x="3352800" y="2717800"/>
          <p14:tracePt t="16229" x="3346450" y="2717800"/>
          <p14:tracePt t="16309" x="3340100" y="2724150"/>
          <p14:tracePt t="16317" x="3327400" y="2730500"/>
          <p14:tracePt t="16332" x="3276600" y="2768600"/>
          <p14:tracePt t="16350" x="3232150" y="2794000"/>
          <p14:tracePt t="16372" x="3219450" y="2800350"/>
          <p14:tracePt t="16383" x="3206750" y="2800350"/>
          <p14:tracePt t="16399" x="3200400" y="2800350"/>
          <p14:tracePt t="16423" x="3194050" y="2794000"/>
          <p14:tracePt t="16432" x="3194050" y="2787650"/>
          <p14:tracePt t="16449" x="3187700" y="2781300"/>
          <p14:tracePt t="16466" x="3187700" y="2768600"/>
          <p14:tracePt t="16486" x="3181350" y="2755900"/>
          <p14:tracePt t="16499" x="3181350" y="2749550"/>
          <p14:tracePt t="16518" x="3175000" y="2743200"/>
          <p14:tracePt t="16532" x="3175000" y="2736850"/>
          <p14:tracePt t="16548" x="3175000" y="2724150"/>
          <p14:tracePt t="16565" x="3175000" y="2717800"/>
          <p14:tracePt t="16582" x="3175000" y="2724150"/>
          <p14:tracePt t="16599" x="3175000" y="2730500"/>
          <p14:tracePt t="16621" x="3175000" y="2736850"/>
          <p14:tracePt t="16648" x="3155950" y="2736850"/>
          <p14:tracePt t="16665" x="3136900" y="2730500"/>
          <p14:tracePt t="16682" x="3111500" y="2724150"/>
          <p14:tracePt t="16699" x="3098800" y="2717800"/>
          <p14:tracePt t="16716" x="3079750" y="2705100"/>
          <p14:tracePt t="16732" x="3079750" y="2698750"/>
          <p14:tracePt t="16749" x="3079750" y="2692400"/>
          <p14:tracePt t="16765" x="3079750" y="2686050"/>
          <p14:tracePt t="16799" x="3086100" y="2679700"/>
          <p14:tracePt t="16832" x="3092450" y="2673350"/>
          <p14:tracePt t="16850" x="3092450" y="2667000"/>
          <p14:tracePt t="16865" x="3098800" y="2667000"/>
          <p14:tracePt t="16882" x="3105150" y="2660650"/>
          <p14:tracePt t="16899" x="3105150" y="2654300"/>
          <p14:tracePt t="16917" x="3098800" y="2654300"/>
          <p14:tracePt t="16932" x="3098800" y="2647950"/>
          <p14:tracePt t="16966" x="3105150" y="2647950"/>
          <p14:tracePt t="16982" x="3111500" y="2647950"/>
          <p14:tracePt t="17015" x="3117850" y="2647950"/>
          <p14:tracePt t="17034" x="3124200" y="2647950"/>
          <p14:tracePt t="17065" x="3130550" y="2647950"/>
          <p14:tracePt t="17082" x="3130550" y="2654300"/>
          <p14:tracePt t="17100" x="3130550" y="2660650"/>
          <p14:tracePt t="17115" x="3124200" y="2667000"/>
          <p14:tracePt t="17132" x="3117850" y="2673350"/>
          <p14:tracePt t="17148" x="3117850" y="2679700"/>
          <p14:tracePt t="17165" x="3111500" y="2686050"/>
          <p14:tracePt t="17199" x="3111500" y="2692400"/>
          <p14:tracePt t="17216" x="3105150" y="2692400"/>
          <p14:tracePt t="17222" x="3105150" y="2698750"/>
          <p14:tracePt t="17247" x="3105150" y="2705100"/>
          <p14:tracePt t="17255" x="3098800" y="2705100"/>
          <p14:tracePt t="17311" x="3098800" y="2711450"/>
          <p14:tracePt t="17322" x="3092450" y="2711450"/>
          <p14:tracePt t="17415" x="3086100" y="2711450"/>
          <p14:tracePt t="17556" x="3079750" y="2711450"/>
          <p14:tracePt t="17758" x="3086100" y="2711450"/>
          <p14:tracePt t="17789" x="3092450" y="2705100"/>
          <p14:tracePt t="17803" x="3098800" y="2705100"/>
          <p14:tracePt t="17816" x="3105150" y="2698750"/>
          <p14:tracePt t="17832" x="3117850" y="2692400"/>
          <p14:tracePt t="17849" x="3130550" y="2686050"/>
          <p14:tracePt t="17865" x="3143250" y="2679700"/>
          <p14:tracePt t="18501" x="3790950" y="3130550"/>
          <p14:tracePt t="18518" x="3797300" y="3124200"/>
          <p14:tracePt t="18525" x="3803650" y="3117850"/>
          <p14:tracePt t="18532" x="3803650" y="3105150"/>
          <p14:tracePt t="18549" x="3822700" y="3086100"/>
          <p14:tracePt t="18565" x="3829050" y="3073400"/>
          <p14:tracePt t="18582" x="3835400" y="3067050"/>
          <p14:tracePt t="18600" x="3835400" y="3060700"/>
          <p14:tracePt t="18615" x="3835400" y="3054350"/>
          <p14:tracePt t="18688" x="3841750" y="3067050"/>
          <p14:tracePt t="18767" x="3873500" y="3321050"/>
          <p14:tracePt t="18784" x="3867150" y="3321050"/>
          <p14:tracePt t="18800" x="3860800" y="3321050"/>
          <p14:tracePt t="18815" x="3860800" y="3327400"/>
          <p14:tracePt t="18915" x="3676650" y="3409950"/>
          <p14:tracePt t="18935" x="3670300" y="3403600"/>
          <p14:tracePt t="18956" x="3670300" y="3397250"/>
          <p14:tracePt t="18965" x="3663950" y="3397250"/>
          <p14:tracePt t="18982" x="3663950" y="3390900"/>
          <p14:tracePt t="19000" x="3657600" y="3378200"/>
          <p14:tracePt t="19015" x="3657600" y="3371850"/>
          <p14:tracePt t="19034" x="3657600" y="3359150"/>
          <p14:tracePt t="19056" x="3663950" y="3327400"/>
          <p14:tracePt t="19066" x="3670300" y="3314700"/>
          <p14:tracePt t="19122" x="4146550" y="3079750"/>
          <p14:tracePt t="19191" x="5048250" y="2825750"/>
          <p14:tracePt t="19422" x="6769100" y="2597150"/>
          <p14:tracePt t="19434" x="6775450" y="2597150"/>
          <p14:tracePt t="19449" x="6775450" y="2590800"/>
          <p14:tracePt t="19471" x="6781800" y="2584450"/>
          <p14:tracePt t="19492" x="6781800" y="2578100"/>
          <p14:tracePt t="19495" x="6788150" y="2571750"/>
          <p14:tracePt t="19510" x="6794500" y="2565400"/>
          <p14:tracePt t="19515" x="6807200" y="2565400"/>
          <p14:tracePt t="19533" x="6870700" y="2552700"/>
          <p14:tracePt t="19550" x="6978650" y="2540000"/>
          <p14:tracePt t="19565" x="7054850" y="2533650"/>
          <p14:tracePt t="19582" x="7156450" y="2527300"/>
          <p14:tracePt t="19602" x="7289800" y="2514600"/>
          <p14:tracePt t="19615" x="7372350" y="2514600"/>
          <p14:tracePt t="19635" x="7473950" y="2501900"/>
          <p14:tracePt t="19650" x="7594600" y="2495550"/>
          <p14:tracePt t="19665" x="7658100" y="2495550"/>
          <p14:tracePt t="19685" x="7727950" y="2489200"/>
          <p14:tracePt t="19699" x="7778750" y="2489200"/>
          <p14:tracePt t="19716" x="7804150" y="2489200"/>
          <p14:tracePt t="19732" x="7816850" y="2489200"/>
          <p14:tracePt t="19750" x="7823200" y="2489200"/>
          <p14:tracePt t="19783" x="7816850" y="2495550"/>
          <p14:tracePt t="19800" x="7785100" y="2501900"/>
          <p14:tracePt t="19815" x="7715250" y="2514600"/>
          <p14:tracePt t="19837" x="7664450" y="2540000"/>
          <p14:tracePt t="19852" x="7588250" y="2590800"/>
          <p14:tracePt t="19868" x="7543800" y="2622550"/>
          <p14:tracePt t="19884" x="7493000" y="2660650"/>
          <p14:tracePt t="19900" x="7423150" y="2717800"/>
          <p14:tracePt t="19915" x="7327900" y="2787650"/>
          <p14:tracePt t="19932" x="7245350" y="2851150"/>
          <p14:tracePt t="19949" x="7067550" y="2971800"/>
          <p14:tracePt t="19965" x="6896100" y="3073400"/>
          <p14:tracePt t="19984" x="6705600" y="3175000"/>
          <p14:tracePt t="20000" x="6496050" y="3276600"/>
          <p14:tracePt t="20015" x="6280150" y="3371850"/>
          <p14:tracePt t="20034" x="6051550" y="3460750"/>
          <p14:tracePt t="20052" x="5810250" y="3536950"/>
          <p14:tracePt t="20065" x="5632450" y="3587750"/>
          <p14:tracePt t="20083" x="5308600" y="3657600"/>
          <p14:tracePt t="20099" x="5111750" y="3695700"/>
          <p14:tracePt t="20122" x="4762500" y="3746500"/>
          <p14:tracePt t="22169" x="4908550" y="4457700"/>
          <p14:tracePt t="22180" x="4914900" y="4451350"/>
          <p14:tracePt t="22188" x="4921250" y="4451350"/>
          <p14:tracePt t="22199" x="4978400" y="4445000"/>
          <p14:tracePt t="22216" x="4997450" y="4445000"/>
          <p14:tracePt t="22855" x="5943600" y="4445000"/>
          <p14:tracePt t="22864" x="5949950" y="4438650"/>
          <p14:tracePt t="22872" x="5956300" y="4432300"/>
          <p14:tracePt t="22884" x="5981700" y="4419600"/>
          <p14:tracePt t="22900" x="6051550" y="4356100"/>
          <p14:tracePt t="22916" x="6127750" y="4279900"/>
          <p14:tracePt t="22932" x="6197600" y="4210050"/>
          <p14:tracePt t="22949" x="6223000" y="4178300"/>
          <p14:tracePt t="23099" x="6191250" y="4102100"/>
          <p14:tracePt t="23127" x="6184900" y="4102100"/>
          <p14:tracePt t="23149" x="6178550" y="4108450"/>
          <p14:tracePt t="23158" x="6172200" y="4108450"/>
          <p14:tracePt t="23165" x="6172200" y="4114800"/>
          <p14:tracePt t="23183" x="6159500" y="4121150"/>
          <p14:tracePt t="23199" x="6153150" y="4127500"/>
          <p14:tracePt t="23215" x="6140450" y="4127500"/>
          <p14:tracePt t="23232" x="6127750" y="4133850"/>
          <p14:tracePt t="23266" x="6121400" y="4133850"/>
          <p14:tracePt t="23299" x="6127750" y="4121150"/>
          <p14:tracePt t="23319" x="6134100" y="4108450"/>
          <p14:tracePt t="23332" x="6146800" y="4089400"/>
          <p14:tracePt t="23350" x="6153150" y="4076700"/>
          <p14:tracePt t="23365" x="6159500" y="4064000"/>
          <p14:tracePt t="23383" x="6165850" y="4051300"/>
          <p14:tracePt t="23400" x="6178550" y="4032250"/>
          <p14:tracePt t="23419" x="6178550" y="4013200"/>
          <p14:tracePt t="23432" x="6191250" y="3975100"/>
          <p14:tracePt t="23450" x="6197600" y="3949700"/>
          <p14:tracePt t="23469" x="6223000" y="3911600"/>
          <p14:tracePt t="23482" x="6261100" y="3879850"/>
          <p14:tracePt t="23501" x="6292850" y="3848100"/>
          <p14:tracePt t="23521" x="6318250" y="3816350"/>
          <p14:tracePt t="23532" x="6343650" y="3784600"/>
          <p14:tracePt t="23549" x="6356350" y="3765550"/>
          <p14:tracePt t="23565" x="6375400" y="3746500"/>
          <p14:tracePt t="23584" x="6388100" y="3733800"/>
          <p14:tracePt t="23600" x="6407150" y="3727450"/>
          <p14:tracePt t="23621" x="6413500" y="3714750"/>
          <p14:tracePt t="23634" x="6426200" y="3708400"/>
          <p14:tracePt t="23648" x="6438900" y="3702050"/>
          <p14:tracePt t="23668" x="6445250" y="3702050"/>
          <p14:tracePt t="23682" x="6451600" y="3702050"/>
          <p14:tracePt t="23999" x="6394450" y="4025900"/>
          <p14:tracePt t="24006" x="6388100" y="4025900"/>
          <p14:tracePt t="24015" x="6356350" y="4025900"/>
          <p14:tracePt t="24036" x="6254750" y="4013200"/>
          <p14:tracePt t="24051" x="6184900" y="3987800"/>
          <p14:tracePt t="24065" x="6159500" y="3968750"/>
          <p14:tracePt t="24083" x="6153150" y="3956050"/>
          <p14:tracePt t="24094" x="6153150" y="3930650"/>
          <p14:tracePt t="24103" x="6153150" y="3911600"/>
          <p14:tracePt t="24115" x="6153150" y="3892550"/>
          <p14:tracePt t="24137" x="6153150" y="3867150"/>
          <p14:tracePt t="24149" x="6153150" y="3829050"/>
          <p14:tracePt t="24165" x="6153150" y="3803650"/>
          <p14:tracePt t="24186" x="6146800" y="3784600"/>
          <p14:tracePt t="24205" x="6140450" y="3765550"/>
          <p14:tracePt t="24234" x="6146800" y="3759200"/>
          <p14:tracePt t="24252" x="6153150" y="3752850"/>
          <p14:tracePt t="24266" x="6165850" y="3746500"/>
          <p14:tracePt t="24285" x="6184900" y="3740150"/>
          <p14:tracePt t="24300" x="6216650" y="3727450"/>
          <p14:tracePt t="24315" x="6242050" y="3721100"/>
          <p14:tracePt t="24336" x="6292850" y="3702050"/>
          <p14:tracePt t="24350" x="6330950" y="3683000"/>
          <p14:tracePt t="24371" x="6375400" y="3657600"/>
          <p14:tracePt t="24382" x="6407150" y="3638550"/>
          <p14:tracePt t="24402" x="6432550" y="3619500"/>
          <p14:tracePt t="24415" x="6445250" y="3606800"/>
          <p14:tracePt t="24437" x="6451600" y="3600450"/>
          <p14:tracePt t="24451" x="6451600" y="3587750"/>
          <p14:tracePt t="24465" x="6451600" y="3581400"/>
          <p14:tracePt t="24679" x="5664200" y="3854450"/>
          <p14:tracePt t="24696" x="5651500" y="3854450"/>
          <p14:tracePt t="24699" x="5645150" y="3860800"/>
          <p14:tracePt t="24715" x="5575300" y="3860800"/>
          <p14:tracePt t="24733" x="5505450" y="3860800"/>
          <p14:tracePt t="24752" x="5410200" y="3873500"/>
          <p14:tracePt t="24768" x="5302250" y="3886200"/>
          <p14:tracePt t="24785" x="5219700" y="3892550"/>
          <p14:tracePt t="24800" x="5149850" y="3905250"/>
          <p14:tracePt t="24815" x="5080000" y="3911600"/>
          <p14:tracePt t="24834" x="5003800" y="3917950"/>
          <p14:tracePt t="24849" x="4908550" y="3917950"/>
          <p14:tracePt t="24871" x="4794250" y="3911600"/>
          <p14:tracePt t="24882" x="4635500" y="3898900"/>
          <p14:tracePt t="24900" x="4438650" y="3886200"/>
          <p14:tracePt t="24919" x="4216400" y="3860800"/>
          <p14:tracePt t="24932" x="3975100" y="3829050"/>
          <p14:tracePt t="24948" x="3727450" y="3797300"/>
          <p14:tracePt t="24965" x="3543300" y="3771900"/>
          <p14:tracePt t="24982" x="3232150" y="3752850"/>
          <p14:tracePt t="24999" x="2984500" y="3740150"/>
          <p14:tracePt t="25015" x="2794000" y="3740150"/>
          <p14:tracePt t="25033" x="2552700" y="3740150"/>
          <p14:tracePt t="25050" x="2171700" y="3765550"/>
          <p14:tracePt t="25070" x="2012950" y="3784600"/>
          <p14:tracePt t="25082" x="1892300" y="3797300"/>
          <p14:tracePt t="25099" x="1778000" y="3810000"/>
          <p14:tracePt t="25115" x="1739900" y="3822700"/>
          <p14:tracePt t="25132" x="1727200" y="3835400"/>
          <p14:tracePt t="25149" x="1746250" y="3835400"/>
          <p14:tracePt t="25165" x="1784350" y="3822700"/>
          <p14:tracePt t="25182" x="1885950" y="3790950"/>
          <p14:tracePt t="25199" x="1993900" y="3752850"/>
          <p14:tracePt t="25220" x="2082800" y="3721100"/>
          <p14:tracePt t="25240" x="2190750" y="3676650"/>
          <p14:tracePt t="25248" x="2216150" y="3670300"/>
          <p14:tracePt t="25265" x="2241550" y="3663950"/>
          <p14:tracePt t="25283" x="2235200" y="3676650"/>
          <p14:tracePt t="25298" x="2203450" y="3702050"/>
          <p14:tracePt t="25315" x="2152650" y="3740150"/>
          <p14:tracePt t="25335" x="2101850" y="3784600"/>
          <p14:tracePt t="25351" x="2057400" y="3835400"/>
          <p14:tracePt t="25365" x="2025650" y="3873500"/>
          <p14:tracePt t="25387" x="2012950" y="3892550"/>
          <p14:tracePt t="25399" x="2025650" y="3892550"/>
          <p14:tracePt t="25415" x="2063750" y="3873500"/>
          <p14:tracePt t="25437" x="2114550" y="3854450"/>
          <p14:tracePt t="25449" x="2184400" y="3841750"/>
          <p14:tracePt t="25466" x="2260600" y="3829050"/>
          <p14:tracePt t="25482" x="2349500" y="3822700"/>
          <p14:tracePt t="25499" x="2432050" y="3829050"/>
          <p14:tracePt t="25515" x="2501900" y="3848100"/>
          <p14:tracePt t="25532" x="2559050" y="3886200"/>
          <p14:tracePt t="25549" x="2603500" y="3937000"/>
          <p14:tracePt t="25565" x="2622550" y="3994150"/>
          <p14:tracePt t="25586" x="2628900" y="4051300"/>
          <p14:tracePt t="25604" x="2628900" y="4095750"/>
          <p14:tracePt t="25615" x="2628900" y="4121150"/>
          <p14:tracePt t="25632" x="2628900" y="4133850"/>
          <p14:tracePt t="25648" x="2635250" y="4146550"/>
          <p14:tracePt t="25665" x="2647950" y="4152900"/>
          <p14:tracePt t="25682" x="2667000" y="4165600"/>
          <p14:tracePt t="25698" x="2705100" y="4178300"/>
          <p14:tracePt t="25715" x="2762250" y="4184650"/>
          <p14:tracePt t="25732" x="2863850" y="4184650"/>
          <p14:tracePt t="25749" x="2978150" y="4184650"/>
          <p14:tracePt t="25766" x="3079750" y="4184650"/>
          <p14:tracePt t="25782" x="3225800" y="4178300"/>
          <p14:tracePt t="25799" x="3416300" y="4178300"/>
          <p14:tracePt t="25815" x="3467100" y="4171950"/>
          <p14:tracePt t="25926" x="5518150" y="4000500"/>
          <p14:tracePt t="25935" x="5524500" y="4000500"/>
          <p14:tracePt t="25939" x="5530850" y="4000500"/>
          <p14:tracePt t="25949" x="5556250" y="3994150"/>
          <p14:tracePt t="25965" x="5626100" y="3994150"/>
          <p14:tracePt t="25983" x="5702300" y="3987800"/>
          <p14:tracePt t="25999" x="5759450" y="3987800"/>
          <p14:tracePt t="26016" x="5810250" y="3981450"/>
          <p14:tracePt t="26036" x="5854700" y="3975100"/>
          <p14:tracePt t="26050" x="5905500" y="3962400"/>
          <p14:tracePt t="26066" x="5949950" y="3949700"/>
          <p14:tracePt t="26082" x="5981700" y="3924300"/>
          <p14:tracePt t="26099" x="6013450" y="3905250"/>
          <p14:tracePt t="26116" x="6045200" y="3886200"/>
          <p14:tracePt t="26134" x="6083300" y="3867150"/>
          <p14:tracePt t="26150" x="6108700" y="3835400"/>
          <p14:tracePt t="26165" x="6121400" y="3816350"/>
          <p14:tracePt t="26185" x="6134100" y="3803650"/>
          <p14:tracePt t="26199" x="6146800" y="3778250"/>
          <p14:tracePt t="26215" x="6146800" y="3771900"/>
          <p14:tracePt t="26234" x="6134100" y="3765550"/>
          <p14:tracePt t="26252" x="6127750" y="3759200"/>
          <p14:tracePt t="26265" x="6121400" y="3759200"/>
          <p14:tracePt t="26285" x="6121400" y="3752850"/>
          <p14:tracePt t="26306" x="6127750" y="3752850"/>
          <p14:tracePt t="26315" x="6127750" y="3746500"/>
          <p14:tracePt t="26334" x="6134100" y="3746500"/>
          <p14:tracePt t="26348" x="6140450" y="3746500"/>
          <p14:tracePt t="26369" x="6146800" y="3740150"/>
          <p14:tracePt t="26382" x="6146800" y="3733800"/>
          <p14:tracePt t="26400" x="6146800" y="3727450"/>
          <p14:tracePt t="26415" x="6153150" y="3727450"/>
          <p14:tracePt t="26433" x="6153150" y="3721100"/>
          <p14:tracePt t="26450" x="6146800" y="3721100"/>
          <p14:tracePt t="26465" x="6146800" y="3714750"/>
          <p14:tracePt t="26501" x="6140450" y="3714750"/>
          <p14:tracePt t="26532" x="6134100" y="3714750"/>
          <p14:tracePt t="26565" x="6127750" y="3714750"/>
          <p14:tracePt t="26586" x="6115050" y="3714750"/>
          <p14:tracePt t="26599" x="6096000" y="3714750"/>
          <p14:tracePt t="26618" x="6070600" y="3714750"/>
          <p14:tracePt t="26633" x="6045200" y="3714750"/>
          <p14:tracePt t="26652" x="5949950" y="3708400"/>
          <p14:tracePt t="26665" x="5835650" y="3708400"/>
          <p14:tracePt t="26683" x="5765800" y="3702050"/>
          <p14:tracePt t="26699" x="5588000" y="3689350"/>
          <p14:tracePt t="26715" x="5391150" y="3683000"/>
          <p14:tracePt t="26732" x="5213350" y="3676650"/>
          <p14:tracePt t="26749" x="4851400" y="3676650"/>
          <p14:tracePt t="26765" x="4476750" y="3676650"/>
          <p14:tracePt t="26783" x="4318000" y="3689350"/>
          <p14:tracePt t="26800" x="4267200" y="3708400"/>
          <p14:tracePt t="26815" x="4260850" y="3721100"/>
          <p14:tracePt t="26836" x="4298950" y="3721100"/>
          <p14:tracePt t="26855" x="4464050" y="3733800"/>
          <p14:tracePt t="26865" x="4572000" y="3740150"/>
          <p14:tracePt t="26885" x="4699000" y="3746500"/>
          <p14:tracePt t="26900" x="4946650" y="3759200"/>
          <p14:tracePt t="26915" x="5162550" y="3771900"/>
          <p14:tracePt t="26935" x="5314950" y="3784600"/>
          <p14:tracePt t="26949" x="5549900" y="3810000"/>
          <p14:tracePt t="26965" x="5715000" y="3822700"/>
          <p14:tracePt t="26982" x="5867400" y="3835400"/>
          <p14:tracePt t="27004" x="6032500" y="3848100"/>
          <p14:tracePt t="27016" x="6191250" y="3860800"/>
          <p14:tracePt t="27032" x="6280150" y="3860800"/>
          <p14:tracePt t="27052" x="6311900" y="3860800"/>
          <p14:tracePt t="27071" x="6400800" y="3860800"/>
          <p14:tracePt t="27082" x="6407150" y="3854450"/>
          <p14:tracePt t="27100" x="6407150" y="3848100"/>
          <p14:tracePt t="27115" x="6388100" y="3829050"/>
          <p14:tracePt t="27132" x="6375400" y="3810000"/>
          <p14:tracePt t="27149" x="6356350" y="3778250"/>
          <p14:tracePt t="27165" x="6337300" y="3759200"/>
          <p14:tracePt t="27183" x="6299200" y="3746500"/>
          <p14:tracePt t="27202" x="6254750" y="3759200"/>
          <p14:tracePt t="27215" x="6134100" y="3822700"/>
          <p14:tracePt t="27232" x="6076950" y="3867150"/>
          <p14:tracePt t="27248" x="6045200" y="3898900"/>
          <p14:tracePt t="27266" x="6026150" y="3911600"/>
          <p14:tracePt t="27282" x="6019800" y="3905250"/>
          <p14:tracePt t="27300" x="6019800" y="3879850"/>
          <p14:tracePt t="27315" x="6038850" y="3835400"/>
          <p14:tracePt t="27332" x="6057900" y="3784600"/>
          <p14:tracePt t="27349" x="6083300" y="3740150"/>
          <p14:tracePt t="27370" x="6127750" y="3670300"/>
          <p14:tracePt t="27382" x="6159500" y="3632200"/>
          <p14:tracePt t="27402" x="6184900" y="3619500"/>
          <p14:tracePt t="27420" x="6184900" y="3638550"/>
          <p14:tracePt t="27432" x="6184900" y="3676650"/>
          <p14:tracePt t="27449" x="6172200" y="3733800"/>
          <p14:tracePt t="27469" x="6165850" y="3790950"/>
          <p14:tracePt t="27482" x="6159500" y="3841750"/>
          <p14:tracePt t="27499" x="6159500" y="3879850"/>
          <p14:tracePt t="27515" x="6159500" y="3898900"/>
          <p14:tracePt t="27532" x="6159500" y="3905250"/>
          <p14:tracePt t="27549" x="6153150" y="3898900"/>
          <p14:tracePt t="27568" x="6146800" y="3879850"/>
          <p14:tracePt t="27582" x="6127750" y="3860800"/>
          <p14:tracePt t="27599" x="6108700" y="3841750"/>
          <p14:tracePt t="27621" x="6070600" y="3829050"/>
          <p14:tracePt t="27634" x="6007100" y="3816350"/>
          <p14:tracePt t="27648" x="5880100" y="3803650"/>
          <p14:tracePt t="27665" x="5765800" y="3797300"/>
          <p14:tracePt t="27684" x="5505450" y="3790950"/>
          <p14:tracePt t="27701" x="5232400" y="3790950"/>
          <p14:tracePt t="27715" x="4940300" y="3790950"/>
          <p14:tracePt t="27732" x="4718050" y="3790950"/>
          <p14:tracePt t="27749" x="4445000" y="3790950"/>
          <p14:tracePt t="27765" x="4114800" y="3790950"/>
          <p14:tracePt t="27784" x="3721100" y="3797300"/>
          <p14:tracePt t="27800" x="3416300" y="3803650"/>
          <p14:tracePt t="27815" x="2927350" y="3829050"/>
          <p14:tracePt t="27832" x="2584450" y="3841750"/>
          <p14:tracePt t="27849" x="2292350" y="3854450"/>
          <p14:tracePt t="27865" x="2063750" y="3867150"/>
          <p14:tracePt t="27882" x="1905000" y="3879850"/>
          <p14:tracePt t="27899" x="1771650" y="3892550"/>
          <p14:tracePt t="27919" x="1733550" y="3892550"/>
          <p14:tracePt t="27932" x="1727200" y="3898900"/>
          <p14:tracePt t="27949" x="1733550" y="3892550"/>
          <p14:tracePt t="27965" x="1752600" y="3892550"/>
          <p14:tracePt t="27982" x="1797050" y="3886200"/>
          <p14:tracePt t="27999" x="1835150" y="3879850"/>
          <p14:tracePt t="28015" x="1873250" y="3879850"/>
          <p14:tracePt t="28034" x="1911350" y="3873500"/>
          <p14:tracePt t="28049" x="1936750" y="3867150"/>
          <p14:tracePt t="28065" x="1955800" y="3854450"/>
          <p14:tracePt t="28088" x="1968500" y="3848100"/>
          <p14:tracePt t="28098" x="1981200" y="3835400"/>
          <p14:tracePt t="28115" x="1987550" y="3829050"/>
          <p14:tracePt t="28132" x="1987550" y="3822700"/>
          <p14:tracePt t="28165" x="1987550" y="3835400"/>
          <p14:tracePt t="28182" x="1987550" y="3854450"/>
          <p14:tracePt t="28199" x="2000250" y="3873500"/>
          <p14:tracePt t="28215" x="2025650" y="3898900"/>
          <p14:tracePt t="28233" x="2076450" y="3917950"/>
          <p14:tracePt t="28249" x="2146300" y="3924300"/>
          <p14:tracePt t="28265" x="2216150" y="3930650"/>
          <p14:tracePt t="28286" x="2266950" y="3924300"/>
          <p14:tracePt t="28299" x="2311400" y="3917950"/>
          <p14:tracePt t="28316" x="2336800" y="3911600"/>
          <p14:tracePt t="28333" x="2349500" y="3911600"/>
          <p14:tracePt t="28348" x="2355850" y="3905250"/>
          <p14:tracePt t="28366" x="2362200" y="3905250"/>
          <p14:tracePt t="28385" x="2349500" y="3917950"/>
          <p14:tracePt t="28399" x="2324100" y="3930650"/>
          <p14:tracePt t="28415" x="2305050" y="3943350"/>
          <p14:tracePt t="28435" x="2298700" y="3956050"/>
          <p14:tracePt t="28448" x="2298700" y="3968750"/>
          <p14:tracePt t="28465" x="2317750" y="3981450"/>
          <p14:tracePt t="28483" x="2374900" y="4000500"/>
          <p14:tracePt t="28500" x="2470150" y="4013200"/>
          <p14:tracePt t="28516" x="2654300" y="4044950"/>
          <p14:tracePt t="28533" x="2940050" y="4083050"/>
          <p14:tracePt t="28550" x="3073400" y="4102100"/>
          <p14:tracePt t="28565" x="3441700" y="4133850"/>
          <p14:tracePt t="28583" x="3759200" y="4184650"/>
          <p14:tracePt t="28599" x="4102100" y="4248150"/>
          <p14:tracePt t="28615" x="4438650" y="4318000"/>
          <p14:tracePt t="28633" x="4832350" y="4394200"/>
          <p14:tracePt t="28650" x="5041900" y="4432300"/>
          <p14:tracePt t="28665" x="5289550" y="4483100"/>
          <p14:tracePt t="28686" x="5492750" y="4540250"/>
          <p14:tracePt t="28700" x="5702300" y="4603750"/>
          <p14:tracePt t="28715" x="5791200" y="4629150"/>
          <p14:tracePt t="28734" x="5886450" y="4654550"/>
          <p14:tracePt t="28751" x="5962650" y="4660900"/>
          <p14:tracePt t="28765" x="5981700" y="4660900"/>
          <p14:tracePt t="28783" x="5981700" y="4648200"/>
          <p14:tracePt t="28802" x="5949950" y="4629150"/>
          <p14:tracePt t="28816" x="5924550" y="4622800"/>
          <p14:tracePt t="28833" x="5861050" y="4603750"/>
          <p14:tracePt t="28849" x="5778500" y="4591050"/>
          <p14:tracePt t="28865" x="5727700" y="4584700"/>
          <p14:tracePt t="28883" x="5657850" y="4578350"/>
          <p14:tracePt t="28899" x="5594350" y="4572000"/>
          <p14:tracePt t="28899" x="5581650" y="4572000"/>
          <p14:tracePt t="28916" x="5543550" y="4572000"/>
          <p14:tracePt t="28933" x="5511800" y="4572000"/>
          <p14:tracePt t="28966" x="5524500" y="4572000"/>
          <p14:tracePt t="28983" x="5562600" y="4572000"/>
          <p14:tracePt t="29002" x="5670550" y="4572000"/>
          <p14:tracePt t="29015" x="5765800" y="4572000"/>
          <p14:tracePt t="29032" x="5905500" y="4572000"/>
          <p14:tracePt t="29052" x="6045200" y="4572000"/>
          <p14:tracePt t="29065" x="6172200" y="4565650"/>
          <p14:tracePt t="29083" x="6286500" y="4565650"/>
          <p14:tracePt t="29099" x="6400800" y="4565650"/>
          <p14:tracePt t="29118" x="6477000" y="4559300"/>
          <p14:tracePt t="29132" x="6527800" y="4559300"/>
          <p14:tracePt t="29149" x="6597650" y="4552950"/>
          <p14:tracePt t="29165" x="6629400" y="4552950"/>
          <p14:tracePt t="29186" x="6648450" y="4552950"/>
          <p14:tracePt t="29199" x="6654800" y="4552950"/>
          <p14:tracePt t="29218" x="6648450" y="4552950"/>
          <p14:tracePt t="29238" x="6648450" y="4559300"/>
          <p14:tracePt t="29265" x="6642100" y="4565650"/>
          <p14:tracePt t="29301" x="6635750" y="4565650"/>
          <p14:tracePt t="29318" x="6623050" y="4559300"/>
          <p14:tracePt t="29333" x="6616700" y="4540250"/>
          <p14:tracePt t="29354" x="6591300" y="4508500"/>
          <p14:tracePt t="29371" x="6559550" y="4457700"/>
          <p14:tracePt t="29383" x="6502400" y="4387850"/>
          <p14:tracePt t="29399" x="6432550" y="4305300"/>
          <p14:tracePt t="29415" x="6362700" y="4229100"/>
          <p14:tracePt t="29434" x="6311900" y="4159250"/>
          <p14:tracePt t="29452" x="6286500" y="4102100"/>
          <p14:tracePt t="29465" x="6254750" y="4025900"/>
          <p14:tracePt t="29483" x="6242050" y="3968750"/>
          <p14:tracePt t="29502" x="6242050" y="3930650"/>
          <p14:tracePt t="29520" x="6242050" y="3886200"/>
          <p14:tracePt t="29532" x="6254750" y="3854450"/>
          <p14:tracePt t="29550" x="6267450" y="3816350"/>
          <p14:tracePt t="29565" x="6280150" y="3790950"/>
          <p14:tracePt t="29583" x="6286500" y="3765550"/>
          <p14:tracePt t="29602" x="6286500" y="3746500"/>
          <p14:tracePt t="29620" x="6280150" y="3740150"/>
          <p14:tracePt t="29632" x="6261100" y="3759200"/>
          <p14:tracePt t="29649" x="6235700" y="3784600"/>
          <p14:tracePt t="29668" x="6210300" y="3810000"/>
          <p14:tracePt t="29682" x="6178550" y="3841750"/>
          <p14:tracePt t="29699" x="6159500" y="3860800"/>
          <p14:tracePt t="29718" x="6159500" y="3867150"/>
          <p14:tracePt t="29732" x="6165850" y="3860800"/>
          <p14:tracePt t="29750" x="6191250" y="3841750"/>
          <p14:tracePt t="29769" x="6210300" y="3822700"/>
          <p14:tracePt t="29782" x="6223000" y="3810000"/>
          <p14:tracePt t="29799" x="6223000" y="3803650"/>
          <p14:tracePt t="29815" x="6216650" y="3803650"/>
          <p14:tracePt t="29832" x="6203950" y="3810000"/>
          <p14:tracePt t="29850" x="6184900" y="3822700"/>
          <p14:tracePt t="29866" x="6172200" y="3841750"/>
          <p14:tracePt t="29882" x="6153150" y="3860800"/>
          <p14:tracePt t="29900" x="6134100" y="3873500"/>
          <p14:tracePt t="29915" x="6121400" y="3886200"/>
          <p14:tracePt t="29933" x="6115050" y="3892550"/>
          <p14:tracePt t="29949" x="6108700" y="3898900"/>
          <p14:tracePt t="29970" x="6102350" y="3905250"/>
          <p14:tracePt t="29984" x="6089650" y="3911600"/>
          <p14:tracePt t="29999" x="6076950" y="3924300"/>
          <p14:tracePt t="30015" x="6070600" y="3930650"/>
          <p14:tracePt t="30032" x="6051550" y="3937000"/>
          <p14:tracePt t="30048" x="6038850" y="3949700"/>
          <p14:tracePt t="30072" x="6019800" y="3968750"/>
          <p14:tracePt t="30083" x="6000750" y="3994150"/>
          <p14:tracePt t="30099" x="5975350" y="4025900"/>
          <p14:tracePt t="30122" x="5949950" y="4057650"/>
          <p14:tracePt t="30133" x="5930900" y="4083050"/>
          <p14:tracePt t="30149" x="5924550" y="4102100"/>
          <p14:tracePt t="30168" x="5930900" y="4108450"/>
          <p14:tracePt t="30182" x="5937250" y="4114800"/>
          <p14:tracePt t="30199" x="5956300" y="4108450"/>
          <p14:tracePt t="30219" x="5962650" y="4102100"/>
          <p14:tracePt t="30232" x="5975350" y="4102100"/>
          <p14:tracePt t="30249" x="5988050" y="4089400"/>
          <p14:tracePt t="30270" x="5994400" y="4070350"/>
          <p14:tracePt t="30282" x="6007100" y="4044950"/>
          <p14:tracePt t="30299" x="6013450" y="4013200"/>
          <p14:tracePt t="30316" x="6019800" y="3968750"/>
          <p14:tracePt t="30333" x="6026150" y="3937000"/>
          <p14:tracePt t="30349" x="6038850" y="3886200"/>
          <p14:tracePt t="30368" x="6057900" y="3841750"/>
          <p14:tracePt t="30382" x="6076950" y="3797300"/>
          <p14:tracePt t="30399" x="6089650" y="3765550"/>
          <p14:tracePt t="30416" x="6096000" y="3740150"/>
          <p14:tracePt t="30432" x="6089650" y="3733800"/>
          <p14:tracePt t="30449" x="6083300" y="3727450"/>
          <p14:tracePt t="30465" x="6076950" y="3727450"/>
          <p14:tracePt t="30484" x="6076950" y="3733800"/>
          <p14:tracePt t="30516" x="6083300" y="3740150"/>
          <p14:tracePt t="30534" x="6089650" y="3740150"/>
          <p14:tracePt t="30565" x="6096000" y="3740150"/>
          <p14:tracePt t="30586" x="6102350" y="3740150"/>
          <p14:tracePt t="30599" x="6102350" y="3733800"/>
          <p14:tracePt t="30634" x="6096000" y="3740150"/>
          <p14:tracePt t="30649" x="6089650" y="3752850"/>
          <p14:tracePt t="30666" x="6070600" y="3771900"/>
          <p14:tracePt t="30684" x="6045200" y="3803650"/>
          <p14:tracePt t="30699" x="6013450" y="3854450"/>
          <p14:tracePt t="30715" x="5969000" y="3943350"/>
          <p14:tracePt t="30732" x="5905500" y="4044950"/>
          <p14:tracePt t="30749" x="5822950" y="4133850"/>
          <p14:tracePt t="30765" x="5721350" y="4216400"/>
          <p14:tracePt t="30782" x="5619750" y="4292600"/>
          <p14:tracePt t="30799" x="5518150" y="4356100"/>
          <p14:tracePt t="30816" x="5441950" y="4400550"/>
          <p14:tracePt t="30833" x="5378450" y="4425950"/>
          <p14:tracePt t="30849" x="5359400" y="4425950"/>
          <p14:tracePt t="30868" x="5359400" y="4413250"/>
          <p14:tracePt t="30883" x="5384800" y="4387850"/>
          <p14:tracePt t="30899" x="5403850" y="4375150"/>
          <p14:tracePt t="30915" x="5422900" y="4362450"/>
          <p14:tracePt t="30932" x="5429250" y="4362450"/>
          <p14:tracePt t="30948" x="5422900" y="4362450"/>
          <p14:tracePt t="30965" x="5410200" y="4381500"/>
          <p14:tracePt t="30983" x="5378450" y="4413250"/>
          <p14:tracePt t="30999" x="5353050" y="4438650"/>
          <p14:tracePt t="31015" x="5314950" y="4470400"/>
          <p14:tracePt t="31036" x="5257800" y="4521200"/>
          <p14:tracePt t="31054" x="5238750" y="4546600"/>
          <p14:tracePt t="31065" x="5232400" y="4552950"/>
          <p14:tracePt t="31086" x="5226050" y="4559300"/>
          <p14:tracePt t="31099" x="5232400" y="4559300"/>
          <p14:tracePt t="31116" x="5238750" y="4559300"/>
          <p14:tracePt t="31135" x="5245100" y="4552950"/>
          <p14:tracePt t="31150" x="5251450" y="4552950"/>
          <p14:tracePt t="31165" x="5257800" y="4546600"/>
          <p14:tracePt t="31184" x="5257800" y="4540250"/>
          <p14:tracePt t="31199" x="5264150" y="4540250"/>
          <p14:tracePt t="31249" x="5270500" y="4540250"/>
          <p14:tracePt t="31259" x="5276850" y="4540250"/>
          <p14:tracePt t="31265" x="5283200" y="4533900"/>
          <p14:tracePt t="31283" x="5314950" y="4521200"/>
          <p14:tracePt t="31299" x="5410200" y="4489450"/>
          <p14:tracePt t="31315" x="5505450" y="4457700"/>
          <p14:tracePt t="31336" x="5670550" y="4394200"/>
          <p14:tracePt t="31352" x="5803900" y="4318000"/>
          <p14:tracePt t="31365" x="5899150" y="4260850"/>
          <p14:tracePt t="31385" x="6013450" y="4191000"/>
          <p14:tracePt t="31399" x="6146800" y="4095750"/>
          <p14:tracePt t="31416" x="6203950" y="4038600"/>
          <p14:tracePt t="31435" x="6261100" y="3962400"/>
          <p14:tracePt t="31449" x="6292850" y="3905250"/>
          <p14:tracePt t="31465" x="6292850" y="3867150"/>
          <p14:tracePt t="31486" x="6261100" y="3848100"/>
          <p14:tracePt t="31499" x="6235700" y="3848100"/>
          <p14:tracePt t="31516" x="6223000" y="3848100"/>
          <p14:tracePt t="31532" x="6223000" y="3860800"/>
          <p14:tracePt t="31549" x="6242050" y="3892550"/>
          <p14:tracePt t="31566" x="6267450" y="3924300"/>
          <p14:tracePt t="31583" x="6318250" y="3981450"/>
          <p14:tracePt t="31599" x="6407150" y="4095750"/>
          <p14:tracePt t="31616" x="6470650" y="4171950"/>
          <p14:tracePt t="31632" x="6553200" y="4260850"/>
          <p14:tracePt t="31649" x="6642100" y="4349750"/>
          <p14:tracePt t="31667" x="6699250" y="4400550"/>
          <p14:tracePt t="31683" x="6737350" y="4425950"/>
          <p14:tracePt t="31705" x="6769100" y="4457700"/>
          <p14:tracePt t="31715" x="6769100" y="4464050"/>
          <p14:tracePt t="31749" x="6756400" y="4464050"/>
          <p14:tracePt t="31765" x="6743700" y="4464050"/>
          <p14:tracePt t="31783" x="6737350" y="4457700"/>
          <p14:tracePt t="31802" x="6731000" y="4457700"/>
          <p14:tracePt t="31835" x="6724650" y="4457700"/>
          <p14:tracePt t="31850" x="6724650" y="4464050"/>
          <p14:tracePt t="31884" x="6718300" y="4464050"/>
          <p14:tracePt t="31899" x="6718300" y="4457700"/>
          <p14:tracePt t="31923" x="6711950" y="4457700"/>
          <p14:tracePt t="31934" x="6711950" y="4451350"/>
          <p14:tracePt t="31952" x="6699250" y="4451350"/>
          <p14:tracePt t="31965" x="6699250" y="4445000"/>
          <p14:tracePt t="31983" x="6692900" y="4445000"/>
          <p14:tracePt t="32002" x="6692900" y="4438650"/>
          <p14:tracePt t="32036" x="6686550" y="4438650"/>
          <p14:tracePt t="32065" x="6692900" y="4438650"/>
          <p14:tracePt t="32151" x="6699250" y="4438650"/>
          <p14:tracePt t="32171" x="6705600" y="4438650"/>
          <p14:tracePt t="32187" x="6711950" y="4445000"/>
          <p14:tracePt t="32246" x="6711950" y="4451350"/>
          <p14:tracePt t="32278" x="6718300" y="4451350"/>
          <p14:tracePt t="32296" x="6718300" y="4457700"/>
          <p14:tracePt t="32300" x="6724650" y="4457700"/>
          <p14:tracePt t="32332" x="6731000" y="4464050"/>
          <p14:tracePt t="32349" x="6737350" y="4464050"/>
          <p14:tracePt t="32368" x="6737350" y="4470400"/>
          <p14:tracePt t="32382" x="6743700" y="4470400"/>
          <p14:tracePt t="32431" x="6743700" y="4464050"/>
          <p14:tracePt t="32438" x="6743700" y="4457700"/>
          <p14:tracePt t="32451" x="6743700" y="4451350"/>
          <p14:tracePt t="32468" x="6743700" y="4445000"/>
          <p14:tracePt t="32482" x="6737350" y="4438650"/>
          <p14:tracePt t="32501" x="6731000" y="4438650"/>
          <p14:tracePt t="32516" x="6724650" y="4438650"/>
          <p14:tracePt t="32533" x="6724650" y="4451350"/>
          <p14:tracePt t="32549" x="6724650" y="4476750"/>
          <p14:tracePt t="32570" x="6724650" y="4502150"/>
          <p14:tracePt t="32582" x="6737350" y="4508500"/>
          <p14:tracePt t="32599" x="6756400" y="4508500"/>
          <p14:tracePt t="32616" x="6775450" y="4502150"/>
          <p14:tracePt t="32617" x="6781800" y="4495800"/>
          <p14:tracePt t="32632" x="6794500" y="4483100"/>
          <p14:tracePt t="32653" x="6819900" y="4457700"/>
          <p14:tracePt t="32668" x="6832600" y="4438650"/>
          <p14:tracePt t="32682" x="6838950" y="4425950"/>
          <p14:tracePt t="32698" x="6838950" y="4432300"/>
          <p14:tracePt t="32719" x="6826250" y="4445000"/>
          <p14:tracePt t="32735" x="6813550" y="4476750"/>
          <p14:tracePt t="32749" x="6794500" y="4508500"/>
          <p14:tracePt t="32766" x="6781800" y="4527550"/>
          <p14:tracePt t="32782" x="6769100" y="4546600"/>
          <p14:tracePt t="32799" x="6756400" y="4572000"/>
          <p14:tracePt t="32817" x="6756400" y="4578350"/>
          <p14:tracePt t="32832" x="6756400" y="4591050"/>
          <p14:tracePt t="32865" x="6750050" y="4597400"/>
          <p14:tracePt t="32993" x="6756400" y="4597400"/>
          <p14:tracePt t="33007" x="6762750" y="4597400"/>
          <p14:tracePt t="33020" x="6769100" y="4597400"/>
          <p14:tracePt t="33035" x="6775450" y="4597400"/>
          <p14:tracePt t="33043" x="6781800" y="4591050"/>
          <p14:tracePt t="33048" x="6788150" y="4591050"/>
          <p14:tracePt t="33065" x="6813550" y="4591050"/>
          <p14:tracePt t="33082" x="6826250" y="4591050"/>
          <p14:tracePt t="33099" x="6851650" y="4591050"/>
          <p14:tracePt t="33115" x="6896100" y="4584700"/>
          <p14:tracePt t="33133" x="6908800" y="4584700"/>
          <p14:tracePt t="33833" x="3149600" y="5264150"/>
          <p14:tracePt t="33836" x="3155950" y="5264150"/>
          <p14:tracePt t="33852" x="3175000" y="5257800"/>
          <p14:tracePt t="33863" x="3276600" y="5251450"/>
          <p14:tracePt t="34835" x="6978650" y="4591050"/>
          <p14:tracePt t="34850" x="6978650" y="4578350"/>
          <p14:tracePt t="34857" x="6978650" y="4565650"/>
          <p14:tracePt t="34868" x="6972300" y="4502150"/>
          <p14:tracePt t="34882" x="6927850" y="4432300"/>
          <p14:tracePt t="34901" x="6883400" y="4381500"/>
          <p14:tracePt t="34916" x="6813550" y="4279900"/>
          <p14:tracePt t="34932" x="6750050" y="4210050"/>
          <p14:tracePt t="34949" x="6673850" y="4140200"/>
          <p14:tracePt t="34967" x="6616700" y="4095750"/>
          <p14:tracePt t="34982" x="6508750" y="4019550"/>
          <p14:tracePt t="34999" x="6400800" y="3943350"/>
          <p14:tracePt t="35016" x="6318250" y="3898900"/>
          <p14:tracePt t="35032" x="6203950" y="3886200"/>
          <p14:tracePt t="35055" x="6115050" y="3911600"/>
          <p14:tracePt t="35067" x="6045200" y="3930650"/>
          <p14:tracePt t="35082" x="5956300" y="3949700"/>
          <p14:tracePt t="35099" x="5848350" y="3949700"/>
          <p14:tracePt t="35120" x="5765800" y="3956050"/>
          <p14:tracePt t="35132" x="5657850" y="3962400"/>
          <p14:tracePt t="35152" x="5530850" y="3987800"/>
          <p14:tracePt t="35166" x="5441950" y="4038600"/>
          <p14:tracePt t="35182" x="5384800" y="4064000"/>
          <p14:tracePt t="35202" x="5302250" y="4089400"/>
          <p14:tracePt t="35216" x="5257800" y="4095750"/>
          <p14:tracePt t="35234" x="5232400" y="4095750"/>
          <p14:tracePt t="35249" x="5200650" y="4089400"/>
          <p14:tracePt t="35265" x="5175250" y="4089400"/>
          <p14:tracePt t="35285" x="5149850" y="4089400"/>
          <p14:tracePt t="35299" x="5130800" y="4095750"/>
          <p14:tracePt t="35316" x="5105400" y="4102100"/>
          <p14:tracePt t="35333" x="5092700" y="4102100"/>
          <p14:tracePt t="35355" x="5080000" y="4102100"/>
          <p14:tracePt t="35365" x="5067300" y="4102100"/>
          <p14:tracePt t="35389" x="5060950" y="4089400"/>
          <p14:tracePt t="35399" x="5060950" y="4064000"/>
          <p14:tracePt t="35417" x="5060950" y="4019550"/>
          <p14:tracePt t="35434" x="5067300" y="3975100"/>
          <p14:tracePt t="35449" x="5099050" y="3930650"/>
          <p14:tracePt t="35465" x="5111750" y="3917950"/>
          <p14:tracePt t="35568" x="5486400" y="3619500"/>
          <p14:tracePt t="35646" x="5778500" y="3867150"/>
          <p14:tracePt t="35726" x="6000750" y="4051300"/>
          <p14:tracePt t="35732" x="6007100" y="4051300"/>
          <p14:tracePt t="35749" x="6007100" y="4057650"/>
          <p14:tracePt t="35766" x="6013450" y="4064000"/>
          <p14:tracePt t="35784" x="6019800" y="4083050"/>
          <p14:tracePt t="35838" x="5975350" y="4235450"/>
          <p14:tracePt t="35969" x="5505450" y="4191000"/>
          <p14:tracePt t="35980" x="5505450" y="4184650"/>
          <p14:tracePt t="35991" x="5499100" y="4184650"/>
          <p14:tracePt t="35998" x="5499100" y="4178300"/>
          <p14:tracePt t="36016" x="5499100" y="4152900"/>
          <p14:tracePt t="36032" x="5499100" y="4095750"/>
          <p14:tracePt t="36050" x="5499100" y="4083050"/>
          <p14:tracePt t="36127" x="5727700" y="3524250"/>
          <p14:tracePt t="36759" x="5918200" y="4127500"/>
          <p14:tracePt t="36778" x="5918200" y="4121150"/>
          <p14:tracePt t="36782" x="5924550" y="4121150"/>
          <p14:tracePt t="36790" x="5924550" y="4114800"/>
          <p14:tracePt t="36802" x="5930900" y="4108450"/>
          <p14:tracePt t="36819" x="5937250" y="4083050"/>
          <p14:tracePt t="36839" x="5956300" y="4038600"/>
          <p14:tracePt t="36850" x="5956300" y="4032250"/>
          <p14:tracePt t="36866" x="5962650" y="4013200"/>
          <p14:tracePt t="36882" x="5962650" y="3994150"/>
          <p14:tracePt t="36902" x="5956300" y="3962400"/>
          <p14:tracePt t="36916" x="5949950" y="3949700"/>
          <p14:tracePt t="36949" x="5753100" y="3956050"/>
          <p14:tracePt t="36967" x="5746750" y="3956050"/>
          <p14:tracePt t="36982" x="5740400" y="3962400"/>
          <p14:tracePt t="37000" x="5715000" y="3968750"/>
          <p14:tracePt t="37016" x="5657850" y="4000500"/>
          <p14:tracePt t="37033" x="5581650" y="4057650"/>
          <p14:tracePt t="37051" x="5556250" y="4089400"/>
          <p14:tracePt t="37069" x="5530850" y="4114800"/>
          <p14:tracePt t="37082" x="5486400" y="4140200"/>
          <p14:tracePt t="37100" x="5441950" y="4159250"/>
          <p14:tracePt t="37116" x="5391150" y="4171950"/>
          <p14:tracePt t="37132" x="5372100" y="4184650"/>
          <p14:tracePt t="37149" x="5327650" y="4197350"/>
          <p14:tracePt t="37165" x="5289550" y="4210050"/>
          <p14:tracePt t="37182" x="5200650" y="4235450"/>
          <p14:tracePt t="37199" x="5162550" y="4241800"/>
          <p14:tracePt t="37217" x="5149850" y="4248150"/>
          <p14:tracePt t="37232" x="5137150" y="4248150"/>
          <p14:tracePt t="37249" x="5130800" y="4229100"/>
          <p14:tracePt t="37268" x="5124450" y="4203700"/>
          <p14:tracePt t="37282" x="5118100" y="4152900"/>
          <p14:tracePt t="37299" x="5118100" y="4102100"/>
          <p14:tracePt t="37319" x="5143500" y="4044950"/>
          <p14:tracePt t="37332" x="5181600" y="3994150"/>
          <p14:tracePt t="37349" x="5232400" y="3956050"/>
          <p14:tracePt t="37369" x="5295900" y="3930650"/>
          <p14:tracePt t="37383" x="5384800" y="3905250"/>
          <p14:tracePt t="37399" x="5480050" y="3892550"/>
          <p14:tracePt t="37419" x="5568950" y="3879850"/>
          <p14:tracePt t="37432" x="5689600" y="3867150"/>
          <p14:tracePt t="37449" x="5772150" y="3854450"/>
          <p14:tracePt t="37467" x="5861050" y="3848100"/>
          <p14:tracePt t="37482" x="5930900" y="3841750"/>
          <p14:tracePt t="37499" x="5994400" y="3848100"/>
          <p14:tracePt t="37517" x="6038850" y="3873500"/>
          <p14:tracePt t="37538" x="6083300" y="3924300"/>
          <p14:tracePt t="37549" x="6127750" y="3981450"/>
          <p14:tracePt t="37565" x="6165850" y="4032250"/>
          <p14:tracePt t="37582" x="6191250" y="4057650"/>
          <p14:tracePt t="37601" x="6203950" y="4102100"/>
          <p14:tracePt t="37616" x="6191250" y="4133850"/>
          <p14:tracePt t="37635" x="6184900" y="4159250"/>
          <p14:tracePt t="37649" x="6178550" y="4178300"/>
          <p14:tracePt t="37665" x="6165850" y="4184650"/>
          <p14:tracePt t="37682" x="6146800" y="4197350"/>
          <p14:tracePt t="37700" x="6096000" y="4203700"/>
          <p14:tracePt t="37715" x="6013450" y="4216400"/>
          <p14:tracePt t="37732" x="5886450" y="4260850"/>
          <p14:tracePt t="37750" x="5759450" y="4318000"/>
          <p14:tracePt t="37766" x="5607050" y="4362450"/>
          <p14:tracePt t="37782" x="5537200" y="4368800"/>
          <p14:tracePt t="37799" x="5435600" y="4349750"/>
          <p14:tracePt t="37815" x="5359400" y="4311650"/>
          <p14:tracePt t="37833" x="5289550" y="4260850"/>
          <p14:tracePt t="37854" x="5238750" y="4210050"/>
          <p14:tracePt t="37866" x="5194300" y="4152900"/>
          <p14:tracePt t="37883" x="5162550" y="4114800"/>
          <p14:tracePt t="37899" x="5130800" y="4083050"/>
          <p14:tracePt t="37916" x="5111750" y="4057650"/>
          <p14:tracePt t="37932" x="5086350" y="4044950"/>
          <p14:tracePt t="37950" x="5080000" y="4032250"/>
          <p14:tracePt t="37965" x="5060950" y="4019550"/>
          <p14:tracePt t="37982" x="5048250" y="4006850"/>
          <p14:tracePt t="38001" x="5035550" y="3981450"/>
          <p14:tracePt t="38016" x="5029200" y="3968750"/>
          <p14:tracePt t="38032" x="5016500" y="3956050"/>
          <p14:tracePt t="38051" x="5016500" y="3949700"/>
          <p14:tracePt t="38068" x="5010150" y="3937000"/>
          <p14:tracePt t="38083" x="5010150" y="3930650"/>
          <p14:tracePt t="38116" x="5022850" y="3930650"/>
          <p14:tracePt t="38132" x="5029200" y="3943350"/>
          <p14:tracePt t="38153" x="5067300" y="3968750"/>
          <p14:tracePt t="38165" x="5099050" y="3994150"/>
          <p14:tracePt t="38182" x="5111750" y="4006850"/>
          <p14:tracePt t="38199" x="5124450" y="4013200"/>
          <p14:tracePt t="38216" x="5137150" y="4019550"/>
          <p14:tracePt t="38233" x="5149850" y="4032250"/>
          <p14:tracePt t="38249" x="5156200" y="4051300"/>
          <p14:tracePt t="38265" x="5149850" y="4064000"/>
          <p14:tracePt t="38282" x="5143500" y="4076700"/>
          <p14:tracePt t="38299" x="5124450" y="4083050"/>
          <p14:tracePt t="38316" x="5092700" y="4089400"/>
          <p14:tracePt t="38332" x="5054600" y="4095750"/>
          <p14:tracePt t="38350" x="5010150" y="4102100"/>
          <p14:tracePt t="38365" x="4991100" y="4102100"/>
          <p14:tracePt t="38382" x="4965700" y="4095750"/>
          <p14:tracePt t="38400" x="4933950" y="4064000"/>
          <p14:tracePt t="38417" x="4908550" y="4025900"/>
          <p14:tracePt t="38432" x="4889500" y="3987800"/>
          <p14:tracePt t="38450" x="4870450" y="3943350"/>
          <p14:tracePt t="38466" x="4857750" y="3911600"/>
          <p14:tracePt t="38482" x="4857750" y="3892550"/>
          <p14:tracePt t="38501" x="4864100" y="3892550"/>
          <p14:tracePt t="38515" x="4870450" y="3898900"/>
          <p14:tracePt t="38533" x="4876800" y="3917950"/>
          <p14:tracePt t="38550" x="4883150" y="3930650"/>
          <p14:tracePt t="38567" x="4889500" y="3943350"/>
          <p14:tracePt t="38582" x="4895850" y="3949700"/>
          <p14:tracePt t="38599" x="4902200" y="3962400"/>
          <p14:tracePt t="38620" x="4908550" y="3968750"/>
          <p14:tracePt t="38632" x="4908550" y="3975100"/>
          <p14:tracePt t="38688" x="4908550" y="3968750"/>
          <p14:tracePt t="38777" x="4908550" y="3975100"/>
          <p14:tracePt t="38789" x="4908550" y="3981450"/>
          <p14:tracePt t="38796" x="4908550" y="3987800"/>
          <p14:tracePt t="38805" x="4908550" y="3994150"/>
          <p14:tracePt t="38817" x="4908550" y="4000500"/>
          <p14:tracePt t="38833" x="4914900" y="4025900"/>
          <p14:tracePt t="38854" x="4933950" y="4070350"/>
          <p14:tracePt t="38866" x="4959350" y="4102100"/>
          <p14:tracePt t="38883" x="4984750" y="4133850"/>
          <p14:tracePt t="38903" x="5054600" y="4203700"/>
          <p14:tracePt t="38918" x="5137150" y="4254500"/>
          <p14:tracePt t="38932" x="5162550" y="4273550"/>
          <p14:tracePt t="38949" x="5200650" y="4286250"/>
          <p14:tracePt t="38966" x="5251450" y="4298950"/>
          <p14:tracePt t="38982" x="5276850" y="4305300"/>
          <p14:tracePt t="39000" x="5314950" y="4305300"/>
          <p14:tracePt t="39018" x="5340350" y="4305300"/>
          <p14:tracePt t="39033" x="5378450" y="4318000"/>
          <p14:tracePt t="39050" x="5397500" y="4337050"/>
          <p14:tracePt t="39066" x="5397500" y="4368800"/>
          <p14:tracePt t="39083" x="5397500" y="4387850"/>
          <p14:tracePt t="39101" x="5391150" y="4406900"/>
          <p14:tracePt t="39118" x="5391150" y="4419600"/>
          <p14:tracePt t="39149" x="5391150" y="4425950"/>
          <p14:tracePt t="39166" x="5397500" y="4425950"/>
          <p14:tracePt t="39201" x="5397500" y="4419600"/>
          <p14:tracePt t="39216" x="5403850" y="4413250"/>
          <p14:tracePt t="39232" x="5403850" y="4406900"/>
          <p14:tracePt t="39249" x="5403850" y="4387850"/>
          <p14:tracePt t="39267" x="5397500" y="4368800"/>
          <p14:tracePt t="39285" x="5378450" y="4343400"/>
          <p14:tracePt t="39300" x="5353050" y="4318000"/>
          <p14:tracePt t="39316" x="5327650" y="4305300"/>
          <p14:tracePt t="39332" x="5302250" y="4305300"/>
          <p14:tracePt t="39352" x="5283200" y="4311650"/>
          <p14:tracePt t="39366" x="5251450" y="4343400"/>
          <p14:tracePt t="39382" x="5238750" y="4381500"/>
          <p14:tracePt t="39400" x="5226050" y="4438650"/>
          <p14:tracePt t="39419" x="5226050" y="4514850"/>
          <p14:tracePt t="39432" x="5245100" y="4584700"/>
          <p14:tracePt t="39451" x="5270500" y="4629150"/>
          <p14:tracePt t="39469" x="5295900" y="4654550"/>
          <p14:tracePt t="39482" x="5365750" y="4660900"/>
          <p14:tracePt t="39500" x="5416550" y="4648200"/>
          <p14:tracePt t="39519" x="5467350" y="4603750"/>
          <p14:tracePt t="39532" x="5505450" y="4540250"/>
          <p14:tracePt t="39551" x="5524500" y="4464050"/>
          <p14:tracePt t="39569" x="5524500" y="4419600"/>
          <p14:tracePt t="39582" x="5499100" y="4362450"/>
          <p14:tracePt t="39603" x="5454650" y="4324350"/>
          <p14:tracePt t="39616" x="5410200" y="4311650"/>
          <p14:tracePt t="39632" x="5372100" y="4311650"/>
          <p14:tracePt t="39649" x="5327650" y="4330700"/>
          <p14:tracePt t="39666" x="5283200" y="4400550"/>
          <p14:tracePt t="39689" x="5264150" y="4495800"/>
          <p14:tracePt t="39699" x="5270500" y="4603750"/>
          <p14:tracePt t="39716" x="5308600" y="4718050"/>
          <p14:tracePt t="39732" x="5359400" y="4749800"/>
          <p14:tracePt t="39749" x="5403850" y="4724400"/>
          <p14:tracePt t="39766" x="5429250" y="4692650"/>
          <p14:tracePt t="39782" x="5454650" y="4641850"/>
          <p14:tracePt t="39799" x="5461000" y="4578350"/>
          <p14:tracePt t="39819" x="5461000" y="4502150"/>
          <p14:tracePt t="39832" x="5441950" y="4438650"/>
          <p14:tracePt t="39849" x="5403850" y="4324350"/>
          <p14:tracePt t="39866" x="5372100" y="4260850"/>
          <p14:tracePt t="39882" x="5327650" y="4178300"/>
          <p14:tracePt t="39904" x="5295900" y="4114800"/>
          <p14:tracePt t="39919" x="5264150" y="4064000"/>
          <p14:tracePt t="39933" x="5238750" y="4019550"/>
          <p14:tracePt t="39950" x="5219700" y="4006850"/>
          <p14:tracePt t="39965" x="5200650" y="4000500"/>
          <p14:tracePt t="39983" x="5181600" y="4032250"/>
          <p14:tracePt t="40000" x="5181600" y="4038600"/>
          <p14:tracePt t="40019" x="5194300" y="4038600"/>
          <p14:tracePt t="40032" x="5207000" y="4032250"/>
          <p14:tracePt t="40050" x="5213350" y="4025900"/>
          <p14:tracePt t="40066" x="5232400" y="4025900"/>
          <p14:tracePt t="40087" x="5238750" y="4025900"/>
          <p14:tracePt t="40099" x="5245100" y="4025900"/>
          <p14:tracePt t="40116" x="5251450" y="4025900"/>
          <p14:tracePt t="40133" x="5257800" y="4025900"/>
          <p14:tracePt t="40149" x="5270500" y="4025900"/>
          <p14:tracePt t="40165" x="5276850" y="4019550"/>
          <p14:tracePt t="40185" x="5289550" y="4006850"/>
          <p14:tracePt t="40199" x="5302250" y="3987800"/>
          <p14:tracePt t="40215" x="5321300" y="3968750"/>
          <p14:tracePt t="40235" x="5334000" y="3943350"/>
          <p14:tracePt t="40249" x="5346700" y="3924300"/>
          <p14:tracePt t="40266" x="5365750" y="3898900"/>
          <p14:tracePt t="40282" x="5372100" y="3873500"/>
          <p14:tracePt t="40301" x="5372100" y="3860800"/>
          <p14:tracePt t="40316" x="5372100" y="3854450"/>
          <p14:tracePt t="40332" x="5359400" y="3867150"/>
          <p14:tracePt t="40352" x="5340350" y="3898900"/>
          <p14:tracePt t="40365" x="5314950" y="3949700"/>
          <p14:tracePt t="40382" x="5295900" y="4019550"/>
          <p14:tracePt t="40400" x="5283200" y="4095750"/>
          <p14:tracePt t="40416" x="5276850" y="4146550"/>
          <p14:tracePt t="40432" x="5276850" y="4152900"/>
          <p14:tracePt t="40449" x="5289550" y="4121150"/>
          <p14:tracePt t="40466" x="5308600" y="4070350"/>
          <p14:tracePt t="40482" x="5334000" y="4013200"/>
          <p14:tracePt t="40501" x="5365750" y="3962400"/>
          <p14:tracePt t="40516" x="5397500" y="3937000"/>
          <p14:tracePt t="40533" x="5416550" y="3930650"/>
          <p14:tracePt t="40549" x="5435600" y="3949700"/>
          <p14:tracePt t="40567" x="5448300" y="3981450"/>
          <p14:tracePt t="40582" x="5461000" y="4000500"/>
          <p14:tracePt t="40605" x="5473700" y="4013200"/>
          <p14:tracePt t="40615" x="5486400" y="4013200"/>
          <p14:tracePt t="40632" x="5499100" y="4006850"/>
          <p14:tracePt t="40649" x="5511800" y="4000500"/>
          <p14:tracePt t="40665" x="5518150" y="3994150"/>
          <p14:tracePt t="40683" x="5524500" y="4006850"/>
          <p14:tracePt t="40699" x="5524500" y="4025900"/>
          <p14:tracePt t="40717" x="5530850" y="4051300"/>
          <p14:tracePt t="40735" x="5530850" y="4089400"/>
          <p14:tracePt t="40749" x="5537200" y="4127500"/>
          <p14:tracePt t="40765" x="5530850" y="4165600"/>
          <p14:tracePt t="40782" x="5524500" y="4210050"/>
          <p14:tracePt t="40799" x="5511800" y="4286250"/>
          <p14:tracePt t="40817" x="5492750" y="4337050"/>
          <p14:tracePt t="40832" x="5480050" y="4368800"/>
          <p14:tracePt t="40849" x="5467350" y="4406900"/>
          <p14:tracePt t="40869" x="5448300" y="4445000"/>
          <p14:tracePt t="40883" x="5429250" y="4476750"/>
          <p14:tracePt t="40899" x="5429250" y="4508500"/>
          <p14:tracePt t="40916" x="5429250" y="4527550"/>
          <p14:tracePt t="40932" x="5435600" y="4527550"/>
          <p14:tracePt t="40950" x="5448300" y="4521200"/>
          <p14:tracePt t="40967" x="5454650" y="4502150"/>
          <p14:tracePt t="40983" x="5461000" y="4476750"/>
          <p14:tracePt t="41004" x="5467350" y="4457700"/>
          <p14:tracePt t="41016" x="5473700" y="4445000"/>
          <p14:tracePt t="41033" x="5480050" y="4432300"/>
          <p14:tracePt t="41050" x="5486400" y="4419600"/>
          <p14:tracePt t="41066" x="5486400" y="4413250"/>
          <p14:tracePt t="41107" x="5486400" y="4419600"/>
          <p14:tracePt t="41120" x="5480050" y="4425950"/>
          <p14:tracePt t="41141" x="5480050" y="4432300"/>
          <p14:tracePt t="41165" x="5473700" y="4432300"/>
          <p14:tracePt t="41221" x="5473700" y="4438650"/>
          <p14:tracePt t="41249" x="5467350" y="4438650"/>
          <p14:tracePt t="41272" x="5467350" y="4432300"/>
          <p14:tracePt t="41345" x="5461000" y="4432300"/>
          <p14:tracePt t="41388" x="5454650" y="4425950"/>
          <p14:tracePt t="41406" x="5454650" y="4419600"/>
          <p14:tracePt t="41412" x="5448300" y="4413250"/>
          <p14:tracePt t="41426" x="5448300" y="4406900"/>
          <p14:tracePt t="41434" x="5441950" y="4406900"/>
          <p14:tracePt t="41449" x="5435600" y="4406900"/>
          <p14:tracePt t="41466" x="5429250" y="4400550"/>
          <p14:tracePt t="41482" x="5422900" y="4400550"/>
          <p14:tracePt t="41501" x="5422900" y="4394200"/>
          <p14:tracePt t="41516" x="5429250" y="4387850"/>
          <p14:tracePt t="41532" x="5435600" y="4387850"/>
          <p14:tracePt t="41550" x="5441950" y="4387850"/>
          <p14:tracePt t="41566" x="5454650" y="4406900"/>
          <p14:tracePt t="41582" x="5461000" y="4406900"/>
          <p14:tracePt t="41602" x="5467350" y="4413250"/>
          <p14:tracePt t="41616" x="5467350" y="4406900"/>
          <p14:tracePt t="41633" x="5473700" y="4406900"/>
          <p14:tracePt t="41651" x="5473700" y="4400550"/>
          <p14:tracePt t="41666" x="5473700" y="4394200"/>
          <p14:tracePt t="41699" x="5467350" y="4394200"/>
          <p14:tracePt t="41716" x="5448300" y="4394200"/>
          <p14:tracePt t="41732" x="5441950" y="4394200"/>
          <p14:tracePt t="41752" x="5429250" y="4394200"/>
          <p14:tracePt t="41766" x="5429250" y="4406900"/>
          <p14:tracePt t="41782" x="5429250" y="4413250"/>
          <p14:tracePt t="41800" x="5429250" y="4419600"/>
          <p14:tracePt t="41816" x="5435600" y="4419600"/>
          <p14:tracePt t="41832" x="5441950" y="4425950"/>
          <p14:tracePt t="41850" x="5448300" y="4425950"/>
          <p14:tracePt t="41866" x="5454650" y="4432300"/>
          <p14:tracePt t="41882" x="5461000" y="4432300"/>
          <p14:tracePt t="41900" x="5467350" y="4425950"/>
          <p14:tracePt t="41916" x="5473700" y="4413250"/>
          <p14:tracePt t="41932" x="5473700" y="4400550"/>
          <p14:tracePt t="41950" x="5473700" y="4394200"/>
          <p14:tracePt t="41966" x="5467350" y="4375150"/>
          <p14:tracePt t="41983" x="5461000" y="4362450"/>
          <p14:tracePt t="41999" x="5461000" y="4356100"/>
          <p14:tracePt t="42016" x="5441950" y="4349750"/>
          <p14:tracePt t="42032" x="5429250" y="4343400"/>
          <p14:tracePt t="42050" x="5410200" y="4349750"/>
          <p14:tracePt t="42069" x="5384800" y="4356100"/>
          <p14:tracePt t="42085" x="5353050" y="4375150"/>
          <p14:tracePt t="42101" x="5327650" y="4387850"/>
          <p14:tracePt t="42116" x="5314950" y="4400550"/>
          <p14:tracePt t="42140" x="5289550" y="4413250"/>
          <p14:tracePt t="42150" x="5264150" y="4432300"/>
          <p14:tracePt t="42166" x="5245100" y="4457700"/>
          <p14:tracePt t="42185" x="5226050" y="4483100"/>
          <p14:tracePt t="42200" x="5213350" y="4508500"/>
          <p14:tracePt t="42219" x="5207000" y="4533900"/>
          <p14:tracePt t="42234" x="5207000" y="4565650"/>
          <p14:tracePt t="42249" x="5219700" y="4597400"/>
          <p14:tracePt t="42266" x="5238750" y="4629150"/>
          <p14:tracePt t="42355" x="5435600" y="4679950"/>
          <p14:tracePt t="42366" x="5461000" y="4660900"/>
          <p14:tracePt t="42382" x="5480050" y="4629150"/>
          <p14:tracePt t="42399" x="5499100" y="4578350"/>
          <p14:tracePt t="42419" x="5518150" y="4527550"/>
          <p14:tracePt t="42432" x="5518150" y="4489450"/>
          <p14:tracePt t="42449" x="5518150" y="4406900"/>
          <p14:tracePt t="42466" x="5505450" y="4375150"/>
          <p14:tracePt t="42489" x="5486400" y="4356100"/>
          <p14:tracePt t="42499" x="5467350" y="4343400"/>
          <p14:tracePt t="42518" x="5454650" y="4337050"/>
          <p14:tracePt t="42532" x="5429250" y="4337050"/>
          <p14:tracePt t="42549" x="5403850" y="4337050"/>
          <p14:tracePt t="42566" x="5384800" y="4343400"/>
          <p14:tracePt t="42582" x="5372100" y="4349750"/>
          <p14:tracePt t="42599" x="5353050" y="4368800"/>
          <p14:tracePt t="42616" x="5340350" y="4381500"/>
          <p14:tracePt t="42633" x="5327650" y="4400550"/>
          <p14:tracePt t="42649" x="5321300" y="4419600"/>
          <p14:tracePt t="42665" x="5308600" y="4432300"/>
          <p14:tracePt t="42685" x="5308600" y="4438650"/>
          <p14:tracePt t="42699" x="5302250" y="4451350"/>
          <p14:tracePt t="42716" x="5302250" y="4457700"/>
          <p14:tracePt t="42732" x="5302250" y="4464050"/>
          <p14:tracePt t="42752" x="5302250" y="4476750"/>
          <p14:tracePt t="42766" x="5302250" y="4483100"/>
          <p14:tracePt t="42782" x="5308600" y="4495800"/>
          <p14:tracePt t="42799" x="5308600" y="4508500"/>
          <p14:tracePt t="42815" x="5308600" y="4514850"/>
          <p14:tracePt t="42851" x="5308600" y="4521200"/>
          <p14:tracePt t="42866" x="5314950" y="4527550"/>
          <p14:tracePt t="42885" x="5314950" y="4533900"/>
          <p14:tracePt t="42899" x="5314950" y="4546600"/>
          <p14:tracePt t="42916" x="5314950" y="4565650"/>
          <p14:tracePt t="42937" x="5321300" y="4578350"/>
          <p14:tracePt t="42949" x="5327650" y="4591050"/>
          <p14:tracePt t="42965" x="5334000" y="4610100"/>
          <p14:tracePt t="42986" x="5340350" y="4622800"/>
          <p14:tracePt t="43005" x="5346700" y="4629150"/>
          <p14:tracePt t="43016" x="5359400" y="4622800"/>
          <p14:tracePt t="43032" x="5378450" y="4603750"/>
          <p14:tracePt t="43049" x="5397500" y="4591050"/>
          <p14:tracePt t="43066" x="5422900" y="4565650"/>
          <p14:tracePt t="43082" x="5441950" y="4540250"/>
          <p14:tracePt t="43099" x="5461000" y="4508500"/>
          <p14:tracePt t="43117" x="5480050" y="4476750"/>
          <p14:tracePt t="43133" x="5486400" y="4464050"/>
          <p14:tracePt t="43149" x="5499100" y="4438650"/>
          <p14:tracePt t="43166" x="5499100" y="4419600"/>
          <p14:tracePt t="43182" x="5492750" y="4413250"/>
          <p14:tracePt t="43199" x="5480050" y="4400550"/>
          <p14:tracePt t="43217" x="5473700" y="4381500"/>
          <p14:tracePt t="43243" x="5454650" y="4368800"/>
          <p14:tracePt t="43249" x="5441950" y="4362450"/>
          <p14:tracePt t="43265" x="5429250" y="4362450"/>
          <p14:tracePt t="43282" x="5416550" y="4362450"/>
          <p14:tracePt t="43299" x="5403850" y="4368800"/>
          <p14:tracePt t="43316" x="5391150" y="4368800"/>
          <p14:tracePt t="43332" x="5384800" y="4368800"/>
          <p14:tracePt t="43349" x="5384800" y="4375150"/>
          <p14:tracePt t="43366" x="5378450" y="4387850"/>
          <p14:tracePt t="43382" x="5372100" y="4400550"/>
          <p14:tracePt t="43399" x="5365750" y="4413250"/>
          <p14:tracePt t="43416" x="5353050" y="4425950"/>
          <p14:tracePt t="43433" x="5346700" y="4432300"/>
          <p14:tracePt t="43449" x="5340350" y="4438650"/>
          <p14:tracePt t="43467" x="5340350" y="4445000"/>
          <p14:tracePt t="43482" x="5340350" y="4451350"/>
          <p14:tracePt t="43499" x="5334000" y="4451350"/>
          <p14:tracePt t="43516" x="5334000" y="4457700"/>
          <p14:tracePt t="43533" x="5334000" y="4464050"/>
          <p14:tracePt t="43550" x="5334000" y="4470400"/>
          <p14:tracePt t="43567" x="5334000" y="4483100"/>
          <p14:tracePt t="43577" x="5334000" y="4489450"/>
          <p14:tracePt t="43599" x="5340350" y="4502150"/>
          <p14:tracePt t="43616" x="5340350" y="4508500"/>
          <p14:tracePt t="43632" x="5346700" y="4521200"/>
          <p14:tracePt t="43650" x="5346700" y="4533900"/>
          <p14:tracePt t="43666" x="5353050" y="4546600"/>
          <p14:tracePt t="43684" x="5359400" y="4565650"/>
          <p14:tracePt t="43699" x="5365750" y="4572000"/>
          <p14:tracePt t="43716" x="5372100" y="4578350"/>
          <p14:tracePt t="43732" x="5378450" y="4584700"/>
          <p14:tracePt t="43751" x="5391150" y="4591050"/>
          <p14:tracePt t="43762" x="5397500" y="4591050"/>
          <p14:tracePt t="43783" x="5403850" y="4584700"/>
          <p14:tracePt t="43799" x="5410200" y="4578350"/>
          <p14:tracePt t="43816" x="5416550" y="4572000"/>
          <p14:tracePt t="43835" x="5416550" y="4565650"/>
          <p14:tracePt t="43850" x="5422900" y="4565650"/>
          <p14:tracePt t="43865" x="5422900" y="4559300"/>
          <p14:tracePt t="43882" x="5422900" y="4552950"/>
          <p14:tracePt t="43903" x="5422900" y="4546600"/>
          <p14:tracePt t="43917" x="5416550" y="4540250"/>
          <p14:tracePt t="43932" x="5416550" y="4533900"/>
          <p14:tracePt t="43952" x="5416550" y="4527550"/>
          <p14:tracePt t="43983" x="5416550" y="4521200"/>
          <p14:tracePt t="44000" x="5410200" y="4521200"/>
          <p14:tracePt t="44016" x="5410200" y="4514850"/>
          <p14:tracePt t="44049" x="5410200" y="4508500"/>
          <p14:tracePt t="44066" x="5410200" y="4502150"/>
          <p14:tracePt t="44102" x="5410200" y="4495800"/>
          <p14:tracePt t="44116" x="5410200" y="4489450"/>
          <p14:tracePt t="44133" x="5403850" y="4483100"/>
          <p14:tracePt t="44167" x="5397500" y="4476750"/>
          <p14:tracePt t="44182" x="5397500" y="4470400"/>
          <p14:tracePt t="44201" x="5391150" y="4464050"/>
          <p14:tracePt t="44216" x="5378450" y="4464050"/>
          <p14:tracePt t="44233" x="5372100" y="4457700"/>
          <p14:tracePt t="44250" x="5359400" y="4457700"/>
          <p14:tracePt t="44266" x="5353050" y="4464050"/>
          <p14:tracePt t="44283" x="5340350" y="4464050"/>
          <p14:tracePt t="44302" x="5334000" y="4464050"/>
          <p14:tracePt t="44316" x="5327650" y="4464050"/>
          <p14:tracePt t="44332" x="5321300" y="4464050"/>
          <p14:tracePt t="44368" x="5314950" y="4464050"/>
          <p14:tracePt t="44447" x="5308600" y="4464050"/>
          <p14:tracePt t="44503" x="5308600" y="4457700"/>
          <p14:tracePt t="44524" x="5302250" y="4457700"/>
          <p14:tracePt t="44577" x="5302250" y="4451350"/>
          <p14:tracePt t="44620" x="5302250" y="4457700"/>
          <p14:tracePt t="44641" x="5295900" y="4457700"/>
          <p14:tracePt t="44671" x="5295900" y="4451350"/>
          <p14:tracePt t="44685" x="5302250" y="4451350"/>
          <p14:tracePt t="44712" x="5302250" y="4445000"/>
          <p14:tracePt t="44737" x="5308600" y="4438650"/>
          <p14:tracePt t="44767" x="5314950" y="4432300"/>
          <p14:tracePt t="44782" x="5321300" y="4425950"/>
          <p14:tracePt t="44801" x="5321300" y="4419600"/>
          <p14:tracePt t="44819" x="5327650" y="4413250"/>
          <p14:tracePt t="44832" x="5327650" y="4406900"/>
          <p14:tracePt t="44849" x="5334000" y="4394200"/>
          <p14:tracePt t="44866" x="5340350" y="4387850"/>
          <p14:tracePt t="44882" x="5340350" y="4375150"/>
          <p14:tracePt t="44899" x="5353050" y="4362450"/>
          <p14:tracePt t="44917" x="5365750" y="4349750"/>
          <p14:tracePt t="44932" x="5378450" y="4343400"/>
          <p14:tracePt t="44949" x="5391150" y="4337050"/>
          <p14:tracePt t="44967" x="5397500" y="4330700"/>
          <p14:tracePt t="44982" x="5403850" y="4324350"/>
          <p14:tracePt t="44999" x="5410200" y="4318000"/>
          <p14:tracePt t="45017" x="5416550" y="4318000"/>
          <p14:tracePt t="45032" x="5416550" y="4311650"/>
          <p14:tracePt t="45171" x="5416550" y="4318000"/>
          <p14:tracePt t="45183" x="5416550" y="4324350"/>
          <p14:tracePt t="45194" x="5416550" y="4330700"/>
          <p14:tracePt t="45206" x="5416550" y="4337050"/>
          <p14:tracePt t="45216" x="5416550" y="4343400"/>
          <p14:tracePt t="45232" x="5403850" y="4356100"/>
          <p14:tracePt t="45249" x="5397500" y="4368800"/>
          <p14:tracePt t="45266" x="5391150" y="4381500"/>
          <p14:tracePt t="45287" x="5391150" y="4387850"/>
          <p14:tracePt t="45299" x="5391150" y="4394200"/>
          <p14:tracePt t="45332" x="5391150" y="4400550"/>
          <p14:tracePt t="45349" x="5391150" y="4406900"/>
          <p14:tracePt t="45366" x="5391150" y="4419600"/>
          <p14:tracePt t="45386" x="5384800" y="4425950"/>
          <p14:tracePt t="45409" x="5372100" y="4438650"/>
          <p14:tracePt t="45416" x="5365750" y="4445000"/>
          <p14:tracePt t="45432" x="5353050" y="4451350"/>
          <p14:tracePt t="45449" x="5353050" y="4457700"/>
          <p14:tracePt t="45466" x="5340350" y="4464050"/>
          <p14:tracePt t="45482" x="5340350" y="4470400"/>
          <p14:tracePt t="45499" x="5334000" y="4476750"/>
          <p14:tracePt t="45516" x="5327650" y="4476750"/>
          <p14:tracePt t="45532" x="5334000" y="4470400"/>
          <p14:tracePt t="45566" x="5340350" y="4470400"/>
          <p14:tracePt t="45604" x="5340350" y="4476750"/>
          <p14:tracePt t="45632" x="5340350" y="4483100"/>
          <p14:tracePt t="45640" x="5340350" y="4489450"/>
          <p14:tracePt t="45654" x="5346700" y="4489450"/>
          <p14:tracePt t="45676" x="5346700" y="4495800"/>
          <p14:tracePt t="45757" x="5353050" y="4495800"/>
          <p14:tracePt t="45769" x="5353050" y="4489450"/>
          <p14:tracePt t="45783" x="5359400" y="4489450"/>
          <p14:tracePt t="45801" x="5365750" y="4483100"/>
          <p14:tracePt t="45816" x="5365750" y="4476750"/>
          <p14:tracePt t="45833" x="5372100" y="4476750"/>
          <p14:tracePt t="45849" x="5372100" y="4470400"/>
          <p14:tracePt t="45866" x="5372100" y="4464050"/>
          <p14:tracePt t="45882" x="5372100" y="4457700"/>
          <p14:tracePt t="45919" x="5378450" y="4457700"/>
          <p14:tracePt t="45932" x="5384800" y="4464050"/>
          <p14:tracePt t="45949" x="5391150" y="4464050"/>
          <p14:tracePt t="45967" x="5397500" y="4464050"/>
          <p14:tracePt t="45983" x="5403850" y="4457700"/>
          <p14:tracePt t="45999" x="5410200" y="4457700"/>
          <p14:tracePt t="46016" x="5416550" y="4451350"/>
          <p14:tracePt t="46032" x="5422900" y="4451350"/>
          <p14:tracePt t="46066" x="5422900" y="4457700"/>
          <p14:tracePt t="46122" x="5422900" y="4464050"/>
          <p14:tracePt t="46158" x="5416550" y="4470400"/>
          <p14:tracePt t="46179" x="5416550" y="4476750"/>
          <p14:tracePt t="46197" x="5410200" y="4483100"/>
          <p14:tracePt t="46215" x="5410200" y="4489450"/>
          <p14:tracePt t="46226" x="5403850" y="4489450"/>
          <p14:tracePt t="46232" x="5403850" y="4495800"/>
          <p14:tracePt t="46254" x="5403850" y="4502150"/>
          <p14:tracePt t="46266" x="5397500" y="4502150"/>
          <p14:tracePt t="46283" x="5397500" y="4508500"/>
          <p14:tracePt t="46303" x="5391150" y="4514850"/>
          <p14:tracePt t="46338" x="5391150" y="4508500"/>
          <p14:tracePt t="46362" x="5391150" y="4502150"/>
          <p14:tracePt t="46392" x="5391150" y="4495800"/>
          <p14:tracePt t="46413" x="5391150" y="4489450"/>
          <p14:tracePt t="46430" x="5391150" y="4483100"/>
          <p14:tracePt t="46490" x="5384800" y="4483100"/>
          <p14:tracePt t="46533" x="5384800" y="4489450"/>
          <p14:tracePt t="46560" x="5384800" y="4495800"/>
          <p14:tracePt t="46566" x="5391150" y="4495800"/>
          <p14:tracePt t="46645" x="5397500" y="4495800"/>
          <p14:tracePt t="46674" x="5397500" y="4489450"/>
          <p14:tracePt t="46693" x="5397500" y="4483100"/>
          <p14:tracePt t="46706" x="5397500" y="4476750"/>
          <p14:tracePt t="46721" x="5397500" y="4470400"/>
          <p14:tracePt t="46731" x="5397500" y="4464050"/>
          <p14:tracePt t="46738" x="5397500" y="4457700"/>
          <p14:tracePt t="46750" x="5397500" y="4445000"/>
          <p14:tracePt t="46766" x="5397500" y="4425950"/>
          <p14:tracePt t="46782" x="5397500" y="4406900"/>
          <p14:tracePt t="46799" x="5403850" y="4381500"/>
          <p14:tracePt t="46816" x="5403850" y="4343400"/>
          <p14:tracePt t="46832" x="5403850" y="4330700"/>
          <p14:tracePt t="46849" x="5403850" y="4324350"/>
          <p14:tracePt t="46883" x="5403850" y="4337050"/>
          <p14:tracePt t="46901" x="5391150" y="4356100"/>
          <p14:tracePt t="46916" x="5384800" y="4368800"/>
          <p14:tracePt t="46932" x="5378450" y="4375150"/>
          <p14:tracePt t="46952" x="5372100" y="4381500"/>
          <p14:tracePt t="46970" x="5365750" y="4381500"/>
          <p14:tracePt t="46982" x="5365750" y="4387850"/>
          <p14:tracePt t="47065" x="5365750" y="4394200"/>
          <p14:tracePt t="47083" x="5365750" y="4400550"/>
          <p14:tracePt t="47090" x="5365750" y="4406900"/>
          <p14:tracePt t="47112" x="5365750" y="4413250"/>
          <p14:tracePt t="47124" x="5365750" y="4419600"/>
          <p14:tracePt t="47144" x="5365750" y="4425950"/>
          <p14:tracePt t="47156" x="5372100" y="4432300"/>
          <p14:tracePt t="47182" x="5372100" y="4451350"/>
          <p14:tracePt t="47202" x="5372100" y="4464050"/>
          <p14:tracePt t="47219" x="5372100" y="4476750"/>
          <p14:tracePt t="47236" x="5378450" y="4483100"/>
          <p14:tracePt t="47272" x="5378450" y="4476750"/>
          <p14:tracePt t="47287" x="5378450" y="4470400"/>
          <p14:tracePt t="47311" x="5384800" y="4470400"/>
          <p14:tracePt t="47316" x="5384800" y="4464050"/>
          <p14:tracePt t="47355" x="5384800" y="4457700"/>
          <p14:tracePt t="47409" x="5384800" y="4451350"/>
          <p14:tracePt t="47439" x="5384800" y="4445000"/>
          <p14:tracePt t="47462" x="5384800" y="4438650"/>
          <p14:tracePt t="47472" x="5378450" y="4438650"/>
          <p14:tracePt t="47483" x="5378450" y="4432300"/>
          <p14:tracePt t="47505" x="5378450" y="4425950"/>
          <p14:tracePt t="47522" x="5378450" y="4419600"/>
          <p14:tracePt t="47535" x="5372100" y="4413250"/>
          <p14:tracePt t="47549" x="5372100" y="4400550"/>
          <p14:tracePt t="47566" x="5365750" y="4381500"/>
          <p14:tracePt t="47585" x="5365750" y="4368800"/>
          <p14:tracePt t="47604" x="5359400" y="4349750"/>
          <p14:tracePt t="47616" x="5359400" y="4337050"/>
          <p14:tracePt t="47632" x="5353050" y="4318000"/>
          <p14:tracePt t="47667" x="5353050" y="4311650"/>
          <p14:tracePt t="47699" x="5346700" y="4311650"/>
          <p14:tracePt t="47738" x="5340350" y="4311650"/>
          <p14:tracePt t="47750" x="5340350" y="4318000"/>
          <p14:tracePt t="47765" x="5334000" y="4337050"/>
          <p14:tracePt t="47787" x="5327650" y="4349750"/>
          <p14:tracePt t="47799" x="5327650" y="4356100"/>
          <p14:tracePt t="47816" x="5327650" y="4362450"/>
          <p14:tracePt t="47832" x="5327650" y="4368800"/>
          <p14:tracePt t="47849" x="5327650" y="4381500"/>
          <p14:tracePt t="47866" x="5327650" y="4387850"/>
          <p14:tracePt t="47888" x="5327650" y="4394200"/>
          <p14:tracePt t="47899" x="5334000" y="4400550"/>
          <p14:tracePt t="47916" x="5334000" y="4406900"/>
          <p14:tracePt t="47934" x="5334000" y="4413250"/>
          <p14:tracePt t="47949" x="5340350" y="4419600"/>
          <p14:tracePt t="47966" x="5340350" y="4425950"/>
          <p14:tracePt t="47982" x="5340350" y="4432300"/>
          <p14:tracePt t="48001" x="5340350" y="4438650"/>
          <p14:tracePt t="48016" x="5346700" y="4445000"/>
          <p14:tracePt t="48032" x="5346700" y="4451350"/>
          <p14:tracePt t="48066" x="5346700" y="4457700"/>
          <p14:tracePt t="48101" x="5346700" y="4451350"/>
          <p14:tracePt t="48116" x="5346700" y="4445000"/>
          <p14:tracePt t="48132" x="5346700" y="4432300"/>
          <p14:tracePt t="48150" x="5346700" y="4419600"/>
          <p14:tracePt t="48167" x="5346700" y="4406900"/>
          <p14:tracePt t="48182" x="5346700" y="4394200"/>
          <p14:tracePt t="48230" x="5346700" y="4400550"/>
          <p14:tracePt t="48244" x="5346700" y="4406900"/>
          <p14:tracePt t="48249" x="5353050" y="4406900"/>
          <p14:tracePt t="48267" x="5353050" y="4419600"/>
          <p14:tracePt t="48283" x="5353050" y="4425950"/>
          <p14:tracePt t="48299" x="5359400" y="4432300"/>
          <p14:tracePt t="48332" x="5365750" y="4425950"/>
          <p14:tracePt t="48356" x="5372100" y="4425950"/>
          <p14:tracePt t="48401" x="5372100" y="4432300"/>
          <p14:tracePt t="48420" x="5365750" y="4432300"/>
          <p14:tracePt t="48431" x="5365750" y="4438650"/>
          <p14:tracePt t="48534" x="5372100" y="4438650"/>
          <p14:tracePt t="48560" x="5372100" y="4445000"/>
          <p14:tracePt t="48578" x="5372100" y="4451350"/>
          <p14:tracePt t="48585" x="5378450" y="4451350"/>
          <p14:tracePt t="48592" x="5378450" y="4457700"/>
          <p14:tracePt t="48604" x="5378450" y="4464050"/>
          <p14:tracePt t="48616" x="5384800" y="4470400"/>
          <p14:tracePt t="48650" x="5391150" y="4464050"/>
          <p14:tracePt t="48666" x="5397500" y="4451350"/>
          <p14:tracePt t="48682" x="5403850" y="4432300"/>
          <p14:tracePt t="48700" x="5416550" y="4413250"/>
          <p14:tracePt t="48716" x="5435600" y="4381500"/>
          <p14:tracePt t="48733" x="5467350" y="4337050"/>
          <p14:tracePt t="48750" x="5530850" y="4248150"/>
          <p14:tracePt t="48766" x="5594350" y="4184650"/>
          <p14:tracePt t="48782" x="5683250" y="4095750"/>
          <p14:tracePt t="48801" x="5784850" y="4006850"/>
          <p14:tracePt t="48816" x="5842000" y="3962400"/>
          <p14:tracePt t="48833" x="5911850" y="3911600"/>
          <p14:tracePt t="48851" x="5975350" y="3854450"/>
          <p14:tracePt t="48866" x="6000750" y="3835400"/>
          <p14:tracePt t="48883" x="6026150" y="3816350"/>
          <p14:tracePt t="48900" x="6032500" y="3810000"/>
          <p14:tracePt t="48932" x="6032500" y="3803650"/>
          <p14:tracePt t="48951" x="6038850" y="3797300"/>
          <p14:tracePt t="48982" x="6038850" y="3790950"/>
          <p14:tracePt t="49003" x="6045200" y="3790950"/>
          <p14:tracePt t="49032" x="6045200" y="3797300"/>
          <p14:tracePt t="49082" x="6045200" y="3790950"/>
          <p14:tracePt t="49117" x="6045200" y="3797300"/>
          <p14:tracePt t="49127" x="6045200" y="3803650"/>
          <p14:tracePt t="49138" x="6045200" y="3810000"/>
          <p14:tracePt t="49151" x="6045200" y="3822700"/>
          <p14:tracePt t="49166" x="6045200" y="3841750"/>
          <p14:tracePt t="49182" x="6038850" y="3860800"/>
          <p14:tracePt t="49202" x="6032500" y="3873500"/>
          <p14:tracePt t="49233" x="6026150" y="3867150"/>
          <p14:tracePt t="49250" x="6026150" y="3854450"/>
          <p14:tracePt t="49266" x="6013450" y="3829050"/>
          <p14:tracePt t="49282" x="6007100" y="3822700"/>
          <p14:tracePt t="49301" x="5981700" y="3803650"/>
          <p14:tracePt t="49316" x="5962650" y="3797300"/>
          <p14:tracePt t="49333" x="5943600" y="3790950"/>
          <p14:tracePt t="49351" x="5905500" y="3778250"/>
          <p14:tracePt t="49367" x="5873750" y="3765550"/>
          <p14:tracePt t="49383" x="5854700" y="3752850"/>
          <p14:tracePt t="49402" x="5829300" y="3746500"/>
          <p14:tracePt t="49416" x="5797550" y="3733800"/>
          <p14:tracePt t="49433" x="5778500" y="3733800"/>
          <p14:tracePt t="49453" x="5746750" y="3733800"/>
          <p14:tracePt t="49466" x="5715000" y="3733800"/>
          <p14:tracePt t="49485" x="5657850" y="3746500"/>
          <p14:tracePt t="49500" x="5613400" y="3765550"/>
          <p14:tracePt t="49517" x="5556250" y="3778250"/>
          <p14:tracePt t="49532" x="5505450" y="3790950"/>
          <p14:tracePt t="49551" x="5454650" y="3790950"/>
          <p14:tracePt t="49566" x="5397500" y="3790950"/>
          <p14:tracePt t="49582" x="5346700" y="3797300"/>
          <p14:tracePt t="49602" x="5308600" y="3797300"/>
          <p14:tracePt t="49619" x="5238750" y="3810000"/>
          <p14:tracePt t="49632" x="5187950" y="3835400"/>
          <p14:tracePt t="49650" x="5143500" y="3854450"/>
          <p14:tracePt t="49666" x="5092700" y="3892550"/>
          <p14:tracePt t="49682" x="5029200" y="3937000"/>
          <p14:tracePt t="49701" x="4959350" y="4006850"/>
          <p14:tracePt t="49716" x="4927600" y="4025900"/>
          <p14:tracePt t="49735" x="4902200" y="4032250"/>
          <p14:tracePt t="49751" x="4870450" y="4032250"/>
          <p14:tracePt t="49771" x="4857750" y="4025900"/>
          <p14:tracePt t="49783" x="4845050" y="4019550"/>
          <p14:tracePt t="49803" x="4838700" y="4013200"/>
          <p14:tracePt t="49825" x="4832350" y="4006850"/>
          <p14:tracePt t="49849" x="4832350" y="4000500"/>
          <p14:tracePt t="49869" x="4832350" y="3994150"/>
          <p14:tracePt t="49899" x="4838700" y="3987800"/>
          <p14:tracePt t="49916" x="4838700" y="3981450"/>
          <p14:tracePt t="49932" x="4845050" y="3975100"/>
          <p14:tracePt t="49949" x="4845050" y="3968750"/>
          <p14:tracePt t="49966" x="4845050" y="3962400"/>
          <p14:tracePt t="49983" x="4845050" y="3956050"/>
          <p14:tracePt t="50016" x="4838700" y="3949700"/>
          <p14:tracePt t="50032" x="4832350" y="3949700"/>
          <p14:tracePt t="50050" x="4832350" y="3943350"/>
          <p14:tracePt t="50072" x="4826000" y="3924300"/>
          <p14:tracePt t="50082" x="4826000" y="3911600"/>
          <p14:tracePt t="50099" x="4819650" y="3892550"/>
          <p14:tracePt t="50116" x="4819650" y="3879850"/>
          <p14:tracePt t="50133" x="4813300" y="3860800"/>
          <p14:tracePt t="50149" x="4806950" y="3848100"/>
          <p14:tracePt t="50169" x="4800600" y="3835400"/>
          <p14:tracePt t="50185" x="4794250" y="3829050"/>
          <p14:tracePt t="50199" x="4787900" y="3822700"/>
          <p14:tracePt t="50219" x="4781550" y="3822700"/>
          <p14:tracePt t="50234" x="4775200" y="3816350"/>
          <p14:tracePt t="50251" x="4768850" y="3816350"/>
          <p14:tracePt t="50266" x="4762500" y="3816350"/>
          <p14:tracePt t="50282" x="4756150" y="3816350"/>
          <p14:tracePt t="50301" x="4756150" y="3835400"/>
          <p14:tracePt t="50316" x="4756150" y="3848100"/>
          <p14:tracePt t="50332" x="4756150" y="3860800"/>
          <p14:tracePt t="50350" x="4756150" y="3867150"/>
          <p14:tracePt t="50366" x="4762500" y="3879850"/>
          <p14:tracePt t="50383" x="4775200" y="3898900"/>
          <p14:tracePt t="50400" x="4787900" y="3911600"/>
          <p14:tracePt t="50416" x="4813300" y="3937000"/>
          <p14:tracePt t="50433" x="4832350" y="3943350"/>
          <p14:tracePt t="50449" x="4851400" y="3943350"/>
          <p14:tracePt t="50466" x="4864100" y="3943350"/>
          <p14:tracePt t="50482" x="4876800" y="3949700"/>
          <p14:tracePt t="50516" x="4876800" y="3943350"/>
          <p14:tracePt t="50532" x="4876800" y="3930650"/>
          <p14:tracePt t="50549" x="4870450" y="3911600"/>
          <p14:tracePt t="50567" x="4864100" y="3898900"/>
          <p14:tracePt t="50582" x="4864100" y="3892550"/>
          <p14:tracePt t="50602" x="4857750" y="3892550"/>
          <p14:tracePt t="50616" x="4857750" y="3898900"/>
          <p14:tracePt t="50632" x="4851400" y="3905250"/>
          <p14:tracePt t="50649" x="4851400" y="3924300"/>
          <p14:tracePt t="50666" x="4851400" y="3937000"/>
          <p14:tracePt t="50683" x="4851400" y="3943350"/>
          <p14:tracePt t="50699" x="4857750" y="3949700"/>
          <p14:tracePt t="50733" x="4864100" y="3949700"/>
          <p14:tracePt t="50749" x="4870450" y="3949700"/>
          <p14:tracePt t="50766" x="4876800" y="3949700"/>
          <p14:tracePt t="50782" x="4889500" y="3949700"/>
          <p14:tracePt t="50799" x="4908550" y="3956050"/>
          <p14:tracePt t="50816" x="4921250" y="3968750"/>
          <p14:tracePt t="50833" x="4946650" y="3994150"/>
          <p14:tracePt t="50850" x="4972050" y="4025900"/>
          <p14:tracePt t="50866" x="4997450" y="4057650"/>
          <p14:tracePt t="50883" x="5016500" y="4083050"/>
          <p14:tracePt t="50899" x="5041900" y="4095750"/>
          <p14:tracePt t="50921" x="5060950" y="4108450"/>
          <p14:tracePt t="50932" x="5080000" y="4121150"/>
          <p14:tracePt t="50949" x="5099050" y="4146550"/>
          <p14:tracePt t="50966" x="5124450" y="4178300"/>
          <p14:tracePt t="50984" x="5149850" y="4216400"/>
          <p14:tracePt t="51001" x="5168900" y="4254500"/>
          <p14:tracePt t="51016" x="5200650" y="4286250"/>
          <p14:tracePt t="51033" x="5219700" y="4318000"/>
          <p14:tracePt t="51050" x="5232400" y="4343400"/>
          <p14:tracePt t="51066" x="5257800" y="4375150"/>
          <p14:tracePt t="51088" x="5270500" y="4387850"/>
          <p14:tracePt t="51100" x="5283200" y="4400550"/>
          <p14:tracePt t="51116" x="5308600" y="4419600"/>
          <p14:tracePt t="51135" x="5314950" y="4432300"/>
          <p14:tracePt t="51149" x="5321300" y="4438650"/>
          <p14:tracePt t="51167" x="5327650" y="4445000"/>
          <p14:tracePt t="51183" x="5334000" y="4451350"/>
          <p14:tracePt t="51201" x="5334000" y="4470400"/>
          <p14:tracePt t="51217" x="5340350" y="4489450"/>
          <p14:tracePt t="51232" x="5340350" y="4508500"/>
          <p14:tracePt t="51249" x="5340350" y="4527550"/>
          <p14:tracePt t="51266" x="5340350" y="4546600"/>
          <p14:tracePt t="51282" x="5340350" y="4559300"/>
          <p14:tracePt t="51303" x="5340350" y="4565650"/>
          <p14:tracePt t="51342" x="5346700" y="4565650"/>
          <p14:tracePt t="51392" x="5346700" y="4559300"/>
          <p14:tracePt t="51401" x="5353050" y="4559300"/>
          <p14:tracePt t="51553" x="5353050" y="4565650"/>
          <p14:tracePt t="51712" x="5353050" y="4559300"/>
          <p14:tracePt t="51796" x="5346700" y="4559300"/>
          <p14:tracePt t="51808" x="5346700" y="4552950"/>
          <p14:tracePt t="51825" x="5346700" y="4546600"/>
          <p14:tracePt t="51839" x="5340350" y="4540250"/>
          <p14:tracePt t="51842" x="5340350" y="4533900"/>
          <p14:tracePt t="51850" x="5340350" y="4527550"/>
          <p14:tracePt t="51871" x="5334000" y="4514850"/>
          <p14:tracePt t="51882" x="5327650" y="4502150"/>
          <p14:tracePt t="51900" x="5314950" y="4457700"/>
          <p14:tracePt t="51919" x="5302250" y="4419600"/>
          <p14:tracePt t="51932" x="5283200" y="4343400"/>
          <p14:tracePt t="51952" x="5257800" y="4248150"/>
          <p14:tracePt t="51960" x="5238750" y="4184650"/>
          <p14:tracePt t="51966" x="5232400" y="4165600"/>
          <p14:tracePt t="52000" x="5181600" y="4038600"/>
          <p14:tracePt t="52016" x="5149850" y="3987800"/>
          <p14:tracePt t="52036" x="5130800" y="3968750"/>
          <p14:tracePt t="52052" x="5124450" y="3968750"/>
          <p14:tracePt t="52082" x="5124450" y="3975100"/>
          <p14:tracePt t="52101" x="5130800" y="3981450"/>
          <p14:tracePt t="52116" x="5137150" y="3987800"/>
          <p14:tracePt t="52139" x="5143500" y="3994150"/>
          <p14:tracePt t="52152" x="5149850" y="4000500"/>
          <p14:tracePt t="52183" x="5156200" y="4006850"/>
          <p14:tracePt t="52200" x="5162550" y="4013200"/>
          <p14:tracePt t="52216" x="5168900" y="4019550"/>
          <p14:tracePt t="52236" x="5175250" y="4025900"/>
          <p14:tracePt t="52250" x="5187950" y="4025900"/>
          <p14:tracePt t="52266" x="5194300" y="4025900"/>
          <p14:tracePt t="52288" x="5207000" y="4013200"/>
          <p14:tracePt t="52300" x="5213350" y="4006850"/>
          <p14:tracePt t="52317" x="5238750" y="3987800"/>
          <p14:tracePt t="52338" x="5257800" y="3962400"/>
          <p14:tracePt t="52353" x="5283200" y="3943350"/>
          <p14:tracePt t="52366" x="5327650" y="3905250"/>
          <p14:tracePt t="52382" x="5365750" y="3873500"/>
          <p14:tracePt t="52399" x="5403850" y="3841750"/>
          <p14:tracePt t="52416" x="5441950" y="3816350"/>
          <p14:tracePt t="52435" x="5467350" y="3810000"/>
          <p14:tracePt t="52449" x="5480050" y="3810000"/>
          <p14:tracePt t="52470" x="5480050" y="3816350"/>
          <p14:tracePt t="52482" x="5480050" y="3829050"/>
          <p14:tracePt t="52499" x="5467350" y="3835400"/>
          <p14:tracePt t="52578" x="5441950" y="3848100"/>
          <p14:tracePt t="52617" x="5441950" y="3854450"/>
          <p14:tracePt t="52628" x="5435600" y="3860800"/>
          <p14:tracePt t="52640" x="5435600" y="3867150"/>
          <p14:tracePt t="52649" x="5429250" y="3873500"/>
          <p14:tracePt t="52666" x="5422900" y="3892550"/>
          <p14:tracePt t="52682" x="5397500" y="3975100"/>
          <p14:tracePt t="52703" x="5391150" y="4051300"/>
          <p14:tracePt t="52717" x="5378450" y="4127500"/>
          <p14:tracePt t="52733" x="5378450" y="4178300"/>
          <p14:tracePt t="52750" x="5378450" y="4191000"/>
          <p14:tracePt t="52767" x="5384800" y="4178300"/>
          <p14:tracePt t="52782" x="5391150" y="4165600"/>
          <p14:tracePt t="52799" x="5397500" y="4159250"/>
          <p14:tracePt t="52817" x="5403850" y="4159250"/>
          <p14:tracePt t="52836" x="5403850" y="4171950"/>
          <p14:tracePt t="52850" x="5403850" y="4191000"/>
          <p14:tracePt t="52867" x="5403850" y="4203700"/>
          <p14:tracePt t="52882" x="5397500" y="4235450"/>
          <p14:tracePt t="52899" x="5397500" y="4267200"/>
          <p14:tracePt t="52916" x="5391150" y="4292600"/>
          <p14:tracePt t="52932" x="5391150" y="4311650"/>
          <p14:tracePt t="52949" x="5384800" y="4324350"/>
          <p14:tracePt t="52966" x="5378450" y="4337050"/>
          <p14:tracePt t="52983" x="5372100" y="4349750"/>
          <p14:tracePt t="53000" x="5365750" y="4362450"/>
          <p14:tracePt t="53016" x="5359400" y="4387850"/>
          <p14:tracePt t="53032" x="5365750" y="4406900"/>
          <p14:tracePt t="53049" x="5365750" y="4419600"/>
          <p14:tracePt t="53067" x="5372100" y="4432300"/>
          <p14:tracePt t="53082" x="5384800" y="4451350"/>
          <p14:tracePt t="53099" x="5391150" y="4464050"/>
          <p14:tracePt t="53120" x="5403850" y="4464050"/>
          <p14:tracePt t="53134" x="5422900" y="4464050"/>
          <p14:tracePt t="53154" x="5441950" y="4438650"/>
          <p14:tracePt t="53166" x="5461000" y="4400550"/>
          <p14:tracePt t="53183" x="5473700" y="4337050"/>
          <p14:tracePt t="53199" x="5480050" y="4273550"/>
          <p14:tracePt t="53216" x="5473700" y="4235450"/>
          <p14:tracePt t="53232" x="5448300" y="4222750"/>
          <p14:tracePt t="53249" x="5416550" y="4222750"/>
          <p14:tracePt t="53267" x="5378450" y="4235450"/>
          <p14:tracePt t="53283" x="5346700" y="4241800"/>
          <p14:tracePt t="53299" x="5327650" y="4254500"/>
          <p14:tracePt t="53317" x="5302250" y="4273550"/>
          <p14:tracePt t="53333" x="5276850" y="4298950"/>
          <p14:tracePt t="53351" x="5257800" y="4330700"/>
          <p14:tracePt t="53369" x="5245100" y="4362450"/>
          <p14:tracePt t="53383" x="5238750" y="4394200"/>
          <p14:tracePt t="53399" x="5238750" y="4425950"/>
          <p14:tracePt t="53417" x="5251450" y="4451350"/>
          <p14:tracePt t="53433" x="5270500" y="4483100"/>
          <p14:tracePt t="53453" x="5289550" y="4502150"/>
          <p14:tracePt t="53466" x="5314950" y="4514850"/>
          <p14:tracePt t="53483" x="5334000" y="4533900"/>
          <p14:tracePt t="53500" x="5346700" y="4552950"/>
          <p14:tracePt t="53516" x="5359400" y="4565650"/>
          <p14:tracePt t="53533" x="5372100" y="4572000"/>
          <p14:tracePt t="53549" x="5378450" y="4572000"/>
          <p14:tracePt t="53566" x="5391150" y="4572000"/>
          <p14:tracePt t="53583" x="5397500" y="4572000"/>
          <p14:tracePt t="53600" x="5410200" y="4572000"/>
          <p14:tracePt t="53616" x="5422900" y="4572000"/>
          <p14:tracePt t="53633" x="5435600" y="4572000"/>
          <p14:tracePt t="53650" x="5448300" y="4565650"/>
          <p14:tracePt t="53666" x="5461000" y="4552950"/>
          <p14:tracePt t="53683" x="5473700" y="4527550"/>
          <p14:tracePt t="53701" x="5486400" y="4495800"/>
          <p14:tracePt t="53719" x="5499100" y="4457700"/>
          <p14:tracePt t="53733" x="5505450" y="4413250"/>
          <p14:tracePt t="53752" x="5505450" y="4375150"/>
          <p14:tracePt t="53766" x="5499100" y="4343400"/>
          <p14:tracePt t="53783" x="5486400" y="4311650"/>
          <p14:tracePt t="53801" x="5467350" y="4292600"/>
          <p14:tracePt t="53816" x="5448300" y="4273550"/>
          <p14:tracePt t="53833" x="5429250" y="4254500"/>
          <p14:tracePt t="53851" x="5403850" y="4248150"/>
          <p14:tracePt t="53867" x="5391150" y="4248150"/>
          <p14:tracePt t="53882" x="5365750" y="4248150"/>
          <p14:tracePt t="53901" x="5346700" y="4248150"/>
          <p14:tracePt t="53916" x="5334000" y="4260850"/>
          <p14:tracePt t="53933" x="5314950" y="4267200"/>
          <p14:tracePt t="53951" x="5295900" y="4292600"/>
          <p14:tracePt t="53966" x="5276850" y="4318000"/>
          <p14:tracePt t="53983" x="5257800" y="4349750"/>
          <p14:tracePt t="54002" x="5251450" y="4387850"/>
          <p14:tracePt t="54016" x="5245100" y="4406900"/>
          <p14:tracePt t="54033" x="5238750" y="4445000"/>
          <p14:tracePt t="54051" x="5232400" y="4489450"/>
          <p14:tracePt t="54067" x="5226050" y="4514850"/>
          <p14:tracePt t="54083" x="5226050" y="4540250"/>
          <p14:tracePt t="54100" x="5219700" y="4572000"/>
          <p14:tracePt t="54117" x="5226050" y="4591050"/>
          <p14:tracePt t="54134" x="5232400" y="4610100"/>
          <p14:tracePt t="54153" x="5245100" y="4629150"/>
          <p14:tracePt t="54170" x="5257800" y="4648200"/>
          <p14:tracePt t="54183" x="5270500" y="4660900"/>
          <p14:tracePt t="54202" x="5289550" y="4660900"/>
          <p14:tracePt t="54216" x="5314950" y="4648200"/>
          <p14:tracePt t="54233" x="5327650" y="4635500"/>
          <p14:tracePt t="54250" x="5353050" y="4610100"/>
          <p14:tracePt t="54269" x="5378450" y="4584700"/>
          <p14:tracePt t="54283" x="5391150" y="4572000"/>
          <p14:tracePt t="54301" x="5416550" y="4546600"/>
          <p14:tracePt t="54316" x="5435600" y="4527550"/>
          <p14:tracePt t="54333" x="5448300" y="4521200"/>
          <p14:tracePt t="54351" x="5454650" y="4502150"/>
          <p14:tracePt t="54373" x="5461000" y="4489450"/>
          <p14:tracePt t="54386" x="5461000" y="4464050"/>
          <p14:tracePt t="54400" x="5461000" y="4445000"/>
          <p14:tracePt t="54419" x="5448300" y="4413250"/>
          <p14:tracePt t="54432" x="5441950" y="4400550"/>
          <p14:tracePt t="54452" x="5422900" y="4381500"/>
          <p14:tracePt t="54469" x="5410200" y="4375150"/>
          <p14:tracePt t="54483" x="5391150" y="4362450"/>
          <p14:tracePt t="54501" x="5372100" y="4343400"/>
          <p14:tracePt t="54519" x="5353050" y="4330700"/>
          <p14:tracePt t="54532" x="5340350" y="4324350"/>
          <p14:tracePt t="54552" x="5327650" y="4318000"/>
          <p14:tracePt t="54568" x="5314950" y="4330700"/>
          <p14:tracePt t="54583" x="5308600" y="4343400"/>
          <p14:tracePt t="54601" x="5308600" y="4356100"/>
          <p14:tracePt t="54620" x="5302250" y="4368800"/>
          <p14:tracePt t="54632" x="5295900" y="4381500"/>
          <p14:tracePt t="54666" x="5295900" y="4394200"/>
          <p14:tracePt t="54683" x="5289550" y="4400550"/>
          <p14:tracePt t="54703" x="5283200" y="4406900"/>
          <p14:tracePt t="54717" x="5276850" y="4413250"/>
          <p14:tracePt t="54733" x="5276850" y="4425950"/>
          <p14:tracePt t="54753" x="5270500" y="4432300"/>
          <p14:tracePt t="54766" x="5257800" y="4438650"/>
          <p14:tracePt t="54783" x="5251450" y="4451350"/>
          <p14:tracePt t="54801" x="5245100" y="4457700"/>
          <p14:tracePt t="54816" x="5245100" y="4470400"/>
          <p14:tracePt t="54833" x="5238750" y="4489450"/>
          <p14:tracePt t="54855" x="5238750" y="4508500"/>
          <p14:tracePt t="54867" x="5238750" y="4521200"/>
          <p14:tracePt t="54883" x="5238750" y="4533900"/>
          <p14:tracePt t="54901" x="5238750" y="4546600"/>
          <p14:tracePt t="54919" x="5238750" y="4559300"/>
          <p14:tracePt t="54930" x="5245100" y="4565650"/>
          <p14:tracePt t="54933" x="5251450" y="4572000"/>
          <p14:tracePt t="54949" x="5257800" y="4584700"/>
          <p14:tracePt t="54966" x="5270500" y="4597400"/>
          <p14:tracePt t="54983" x="5283200" y="4603750"/>
          <p14:tracePt t="54999" x="5289550" y="4616450"/>
          <p14:tracePt t="55017" x="5302250" y="4629150"/>
          <p14:tracePt t="55032" x="5308600" y="4635500"/>
          <p14:tracePt t="55049" x="5314950" y="4635500"/>
          <p14:tracePt t="55066" x="5327650" y="4635500"/>
          <p14:tracePt t="55087" x="5340350" y="4635500"/>
          <p14:tracePt t="55099" x="5353050" y="4622800"/>
          <p14:tracePt t="55116" x="5372100" y="4610100"/>
          <p14:tracePt t="55132" x="5384800" y="4597400"/>
          <p14:tracePt t="55149" x="5397500" y="4584700"/>
          <p14:tracePt t="55166" x="5403850" y="4578350"/>
          <p14:tracePt t="55182" x="5410200" y="4572000"/>
          <p14:tracePt t="55199" x="5416550" y="4552950"/>
          <p14:tracePt t="55219" x="5422900" y="4540250"/>
          <p14:tracePt t="55242" x="5435600" y="4508500"/>
          <p14:tracePt t="55249" x="5435600" y="4502150"/>
          <p14:tracePt t="55266" x="5441950" y="4495800"/>
          <p14:tracePt t="55283" x="5448300" y="4489450"/>
          <p14:tracePt t="55299" x="5448300" y="4483100"/>
          <p14:tracePt t="55316" x="5448300" y="4476750"/>
          <p14:tracePt t="55338" x="5448300" y="4470400"/>
          <p14:tracePt t="55349" x="5454650" y="4457700"/>
          <p14:tracePt t="55366" x="5454650" y="4451350"/>
          <p14:tracePt t="55382" x="5454650" y="4445000"/>
          <p14:tracePt t="55417" x="5448300" y="4432300"/>
          <p14:tracePt t="55433" x="5448300" y="4425950"/>
          <p14:tracePt t="55449" x="5448300" y="4413250"/>
          <p14:tracePt t="55467" x="5448300" y="4400550"/>
          <p14:tracePt t="55482" x="5448300" y="4394200"/>
          <p14:tracePt t="55517" x="5441950" y="4394200"/>
          <p14:tracePt t="55549" x="5441950" y="4387850"/>
          <p14:tracePt t="55593" x="5441950" y="4381500"/>
          <p14:tracePt t="55600" x="5435600" y="4381500"/>
          <p14:tracePt t="55677" x="5429250" y="4381500"/>
          <p14:tracePt t="55683" x="5429250" y="4387850"/>
          <p14:tracePt t="55707" x="5429250" y="4394200"/>
          <p14:tracePt t="55725" x="5429250" y="4400550"/>
          <p14:tracePt t="55732" x="5429250" y="4406900"/>
          <p14:tracePt t="55760" x="5422900" y="4413250"/>
          <p14:tracePt t="55766" x="5422900" y="4419600"/>
          <p14:tracePt t="55783" x="5416550" y="4419600"/>
          <p14:tracePt t="55799" x="5416550" y="4425950"/>
          <p14:tracePt t="55816" x="5410200" y="4425950"/>
          <p14:tracePt t="55833" x="5403850" y="4419600"/>
          <p14:tracePt t="55854" x="5397500" y="4419600"/>
          <p14:tracePt t="55866" x="5391150" y="4419600"/>
          <p14:tracePt t="55882" x="5384800" y="4419600"/>
          <p14:tracePt t="55899" x="5378450" y="4406900"/>
          <p14:tracePt t="55920" x="5378450" y="4394200"/>
          <p14:tracePt t="55933" x="5378450" y="4368800"/>
          <p14:tracePt t="55949" x="5378450" y="4343400"/>
          <p14:tracePt t="55966" x="5372100" y="4330700"/>
          <p14:tracePt t="55983" x="5372100" y="4324350"/>
          <p14:tracePt t="55999" x="5365750" y="4324350"/>
          <p14:tracePt t="56034" x="5359400" y="4324350"/>
          <p14:tracePt t="56061" x="5353050" y="4324350"/>
          <p14:tracePt t="56066" x="5353050" y="4330700"/>
          <p14:tracePt t="56083" x="5353050" y="4337050"/>
          <p14:tracePt t="56100" x="5353050" y="4343400"/>
          <p14:tracePt t="56116" x="5359400" y="4349750"/>
          <p14:tracePt t="56139" x="5359400" y="4362450"/>
          <p14:tracePt t="56153" x="5359400" y="4368800"/>
          <p14:tracePt t="56166" x="5365750" y="4381500"/>
          <p14:tracePt t="56183" x="5365750" y="4394200"/>
          <p14:tracePt t="56199" x="5365750" y="4400550"/>
          <p14:tracePt t="56216" x="5365750" y="4413250"/>
          <p14:tracePt t="56233" x="5359400" y="4419600"/>
          <p14:tracePt t="56266" x="5365750" y="4425950"/>
          <p14:tracePt t="56300" x="5372100" y="4425950"/>
          <p14:tracePt t="56317" x="5378450" y="4425950"/>
          <p14:tracePt t="56332" x="5384800" y="4419600"/>
          <p14:tracePt t="56351" x="5397500" y="4413250"/>
          <p14:tracePt t="56366" x="5397500" y="4406900"/>
          <p14:tracePt t="56383" x="5403850" y="4406900"/>
          <p14:tracePt t="56400" x="5410200" y="4400550"/>
          <p14:tracePt t="56418" x="5416550" y="4394200"/>
          <p14:tracePt t="56433" x="5422900" y="4394200"/>
          <p14:tracePt t="56451" x="5429250" y="4394200"/>
          <p14:tracePt t="56466" x="5435600" y="4394200"/>
          <p14:tracePt t="56483" x="5441950" y="4387850"/>
          <p14:tracePt t="56521" x="5448300" y="4387850"/>
          <p14:tracePt t="56532" x="5448300" y="4381500"/>
          <p14:tracePt t="56566" x="5454650" y="4368800"/>
          <p14:tracePt t="56584" x="5454650" y="4362450"/>
          <p14:tracePt t="56607" x="5461000" y="4356100"/>
          <p14:tracePt t="56648" x="5461000" y="4349750"/>
          <p14:tracePt t="56663" x="5467350" y="4349750"/>
          <p14:tracePt t="56669" x="5467350" y="4343400"/>
          <p14:tracePt t="56685" x="5473700" y="4343400"/>
          <p14:tracePt t="56700" x="5473700" y="4337050"/>
          <p14:tracePt t="56745" x="5473700" y="4330700"/>
          <p14:tracePt t="56788" x="5473700" y="4337050"/>
          <p14:tracePt t="56819" x="5473700" y="4343400"/>
          <p14:tracePt t="56842" x="5473700" y="4349750"/>
          <p14:tracePt t="56896" x="5467350" y="4349750"/>
          <p14:tracePt t="56965" x="5461000" y="4349750"/>
          <p14:tracePt t="57057" x="5461000" y="4356100"/>
          <p14:tracePt t="57089" x="5461000" y="4362450"/>
          <p14:tracePt t="57134" x="5454650" y="4362450"/>
          <p14:tracePt t="57138" x="5454650" y="4368800"/>
          <p14:tracePt t="57199" x="5448300" y="4368800"/>
          <p14:tracePt t="57237" x="5441950" y="4362450"/>
          <p14:tracePt t="57251" x="5441950" y="4356100"/>
          <p14:tracePt t="57266" x="5435600" y="4349750"/>
          <p14:tracePt t="57285" x="5435600" y="4343400"/>
          <p14:tracePt t="57300" x="5429250" y="4337050"/>
          <p14:tracePt t="57316" x="5429250" y="4330700"/>
          <p14:tracePt t="57337" x="5422900" y="4330700"/>
          <p14:tracePt t="57352" x="5410200" y="4337050"/>
          <p14:tracePt t="57366" x="5410200" y="4343400"/>
          <p14:tracePt t="57385" x="5397500" y="4349750"/>
          <p14:tracePt t="57400" x="5391150" y="4349750"/>
          <p14:tracePt t="57419" x="5384800" y="4356100"/>
          <p14:tracePt t="57435" x="5378450" y="4356100"/>
          <p14:tracePt t="57451" x="5372100" y="4362450"/>
          <p14:tracePt t="57469" x="5365750" y="4368800"/>
          <p14:tracePt t="57483" x="5359400" y="4375150"/>
          <p14:tracePt t="57499" x="5353050" y="4381500"/>
          <p14:tracePt t="57517" x="5353050" y="4387850"/>
          <p14:tracePt t="57533" x="5346700" y="4394200"/>
          <p14:tracePt t="57549" x="5346700" y="4400550"/>
          <p14:tracePt t="57570" x="5340350" y="4406900"/>
          <p14:tracePt t="57599" x="5340350" y="4413250"/>
          <p14:tracePt t="57616" x="5334000" y="4419600"/>
          <p14:tracePt t="57633" x="5327650" y="4425950"/>
          <p14:tracePt t="57649" x="5321300" y="4432300"/>
          <p14:tracePt t="57666" x="5314950" y="4432300"/>
          <p14:tracePt t="57683" x="5314950" y="4438650"/>
          <p14:tracePt t="57722" x="5314950" y="4445000"/>
          <p14:tracePt t="57749" x="5308600" y="4445000"/>
          <p14:tracePt t="57781" x="5308600" y="4451350"/>
          <p14:tracePt t="57810" x="5308600" y="4457700"/>
          <p14:tracePt t="57841" x="5308600" y="4464050"/>
          <p14:tracePt t="57861" x="5314950" y="4464050"/>
          <p14:tracePt t="57878" x="5314950" y="4470400"/>
          <p14:tracePt t="57902" x="5314950" y="4476750"/>
          <p14:tracePt t="57925" x="5314950" y="4483100"/>
          <p14:tracePt t="57945" x="5314950" y="4489450"/>
          <p14:tracePt t="57964" x="5314950" y="4495800"/>
          <p14:tracePt t="57995" x="5314950" y="4502150"/>
          <p14:tracePt t="58004" x="5308600" y="4502150"/>
          <p14:tracePt t="58007" x="5308600" y="4508500"/>
          <p14:tracePt t="58034" x="5308600" y="4514850"/>
          <p14:tracePt t="58056" x="5308600" y="4521200"/>
          <p14:tracePt t="58069" x="5302250" y="4521200"/>
          <p14:tracePt t="58096" x="5302250" y="4527550"/>
          <p14:tracePt t="58103" x="5302250" y="4533900"/>
          <p14:tracePt t="58119" x="5302250" y="4540250"/>
          <p14:tracePt t="58138" x="5302250" y="4546600"/>
          <p14:tracePt t="58149" x="5302250" y="4552950"/>
          <p14:tracePt t="58166" x="5308600" y="4559300"/>
          <p14:tracePt t="58183" x="5314950" y="4572000"/>
          <p14:tracePt t="58199" x="5321300" y="4591050"/>
          <p14:tracePt t="58217" x="5334000" y="4610100"/>
          <p14:tracePt t="58235" x="5353050" y="4622800"/>
          <p14:tracePt t="58249" x="5372100" y="4629150"/>
          <p14:tracePt t="58266" x="5397500" y="4622800"/>
          <p14:tracePt t="58283" x="5422900" y="4603750"/>
          <p14:tracePt t="58301" x="5441950" y="4584700"/>
          <p14:tracePt t="58316" x="5454650" y="4546600"/>
          <p14:tracePt t="58333" x="5461000" y="4489450"/>
          <p14:tracePt t="58350" x="5461000" y="4451350"/>
          <p14:tracePt t="58366" x="5461000" y="4413250"/>
          <p14:tracePt t="58383" x="5454650" y="4387850"/>
          <p14:tracePt t="58401" x="5441950" y="4362450"/>
          <p14:tracePt t="58416" x="5429250" y="4343400"/>
          <p14:tracePt t="58435" x="5416550" y="4330700"/>
          <p14:tracePt t="58449" x="5403850" y="4318000"/>
          <p14:tracePt t="58467" x="5391150" y="4305300"/>
          <p14:tracePt t="58487" x="5378450" y="4292600"/>
          <p14:tracePt t="58499" x="5365750" y="4286250"/>
          <p14:tracePt t="58517" x="5353050" y="4286250"/>
          <p14:tracePt t="58533" x="5346700" y="4298950"/>
          <p14:tracePt t="58549" x="5340350" y="4311650"/>
          <p14:tracePt t="58567" x="5334000" y="4318000"/>
          <p14:tracePt t="58583" x="5327650" y="4324350"/>
          <p14:tracePt t="58616" x="5327650" y="4330700"/>
          <p14:tracePt t="58636" x="5327650" y="4337050"/>
          <p14:tracePt t="58650" x="5321300" y="4349750"/>
          <p14:tracePt t="58666" x="5321300" y="4356100"/>
          <p14:tracePt t="58687" x="5314950" y="4362450"/>
          <p14:tracePt t="58699" x="5314950" y="4368800"/>
          <p14:tracePt t="58736" x="5314950" y="4375150"/>
          <p14:tracePt t="58756" x="5314950" y="4381500"/>
          <p14:tracePt t="58781" x="5314950" y="4387850"/>
          <p14:tracePt t="58783" x="5314950" y="4394200"/>
          <p14:tracePt t="58799" x="5321300" y="4400550"/>
          <p14:tracePt t="58816" x="5327650" y="4413250"/>
          <p14:tracePt t="58837" x="5327650" y="4419600"/>
          <p14:tracePt t="58851" x="5334000" y="4419600"/>
          <p14:tracePt t="58867" x="5334000" y="4425950"/>
          <p14:tracePt t="58883" x="5340350" y="4425950"/>
          <p14:tracePt t="58946" x="5346700" y="4425950"/>
          <p14:tracePt t="58955" x="5346700" y="4419600"/>
          <p14:tracePt t="58980" x="5346700" y="4413250"/>
          <p14:tracePt t="58989" x="5353050" y="4413250"/>
          <p14:tracePt t="59005" x="5353050" y="4406900"/>
          <p14:tracePt t="59045" x="5353050" y="4400550"/>
          <p14:tracePt t="59060" x="5353050" y="4394200"/>
          <p14:tracePt t="59073" x="5359400" y="4387850"/>
          <p14:tracePt t="59089" x="5359400" y="4381500"/>
          <p14:tracePt t="59100" x="5359400" y="4368800"/>
          <p14:tracePt t="59116" x="5365750" y="4356100"/>
          <p14:tracePt t="59134" x="5365750" y="4343400"/>
          <p14:tracePt t="59158" x="5378450" y="4324350"/>
          <p14:tracePt t="59183" x="5391150" y="4318000"/>
          <p14:tracePt t="59204" x="5416550" y="4337050"/>
          <p14:tracePt t="59216" x="5441950" y="4368800"/>
          <p14:tracePt t="59233" x="5461000" y="4387850"/>
          <p14:tracePt t="59249" x="5480050" y="4413250"/>
          <p14:tracePt t="59266" x="5492750" y="4425950"/>
          <p14:tracePt t="59283" x="5499100" y="4438650"/>
          <p14:tracePt t="59301" x="5499100" y="4445000"/>
          <p14:tracePt t="59316" x="5486400" y="4451350"/>
          <p14:tracePt t="59335" x="5480050" y="4457700"/>
          <p14:tracePt t="59351" x="5461000" y="4464050"/>
          <p14:tracePt t="59366" x="5441950" y="4464050"/>
          <p14:tracePt t="59383" x="5429250" y="4464050"/>
          <p14:tracePt t="59401" x="5403850" y="4457700"/>
          <p14:tracePt t="59416" x="5391150" y="4457700"/>
          <p14:tracePt t="59434" x="5378450" y="4451350"/>
          <p14:tracePt t="59452" x="5359400" y="4445000"/>
          <p14:tracePt t="59466" x="5346700" y="4445000"/>
          <p14:tracePt t="59483" x="5334000" y="4445000"/>
          <p14:tracePt t="59502" x="5314950" y="4445000"/>
          <p14:tracePt t="59519" x="5302250" y="4445000"/>
          <p14:tracePt t="59534" x="5295900" y="4445000"/>
          <p14:tracePt t="59550" x="5289550" y="4445000"/>
          <p14:tracePt t="59569" x="5276850" y="4445000"/>
          <p14:tracePt t="59583" x="5276850" y="4438650"/>
          <p14:tracePt t="59601" x="5270500" y="4432300"/>
          <p14:tracePt t="59617" x="5257800" y="4413250"/>
          <p14:tracePt t="59633" x="5251450" y="4400550"/>
          <p14:tracePt t="59654" x="5245100" y="4387850"/>
          <p14:tracePt t="59666" x="5238750" y="4356100"/>
          <p14:tracePt t="59683" x="5232400" y="4330700"/>
          <p14:tracePt t="59701" x="5232400" y="4298950"/>
          <p14:tracePt t="59717" x="5232400" y="4241800"/>
          <p14:tracePt t="59735" x="5238750" y="4165600"/>
          <p14:tracePt t="59752" x="5251450" y="4102100"/>
          <p14:tracePt t="59766" x="5289550" y="3981450"/>
          <p14:tracePt t="59785" x="5327650" y="3886200"/>
          <p14:tracePt t="59800" x="5391150" y="3803650"/>
          <p14:tracePt t="59816" x="5473700" y="3740150"/>
          <p14:tracePt t="59833" x="5568950" y="3689350"/>
          <p14:tracePt t="59853" x="5651500" y="3670300"/>
          <p14:tracePt t="59873" x="5810250" y="3651250"/>
          <p14:tracePt t="59883" x="5886450" y="3651250"/>
          <p14:tracePt t="59905" x="5969000" y="3657600"/>
          <p14:tracePt t="59918" x="6032500" y="3676650"/>
          <p14:tracePt t="59935" x="6070600" y="3702050"/>
          <p14:tracePt t="59950" x="6096000" y="3721100"/>
          <p14:tracePt t="59967" x="6108700" y="3746500"/>
          <p14:tracePt t="59983" x="6108700" y="3765550"/>
          <p14:tracePt t="60003" x="6102350" y="3778250"/>
          <p14:tracePt t="60018" x="6096000" y="3778250"/>
          <p14:tracePt t="60076" x="6089650" y="3784600"/>
          <p14:tracePt t="60154" x="6089650" y="3778250"/>
          <p14:tracePt t="60164" x="6096000" y="3778250"/>
          <p14:tracePt t="60224" x="6096000" y="3784600"/>
          <p14:tracePt t="60260" x="6096000" y="3790950"/>
          <p14:tracePt t="60275" x="6089650" y="3790950"/>
          <p14:tracePt t="60296" x="6089650" y="3797300"/>
          <p14:tracePt t="60304" x="6083300" y="3803650"/>
          <p14:tracePt t="60321" x="6083300" y="3810000"/>
          <p14:tracePt t="60333" x="6076950" y="3810000"/>
          <p14:tracePt t="60350" x="6076950" y="3816350"/>
          <p14:tracePt t="60366" x="6076950" y="3822700"/>
          <p14:tracePt t="60383" x="6070600" y="3835400"/>
          <p14:tracePt t="60399" x="6064250" y="3841750"/>
          <p14:tracePt t="60417" x="6057900" y="3854450"/>
          <p14:tracePt t="60433" x="6051550" y="3860800"/>
          <p14:tracePt t="60449" x="6051550" y="3867150"/>
          <p14:tracePt t="60498" x="6051550" y="3860800"/>
          <p14:tracePt t="60504" x="6057900" y="3860800"/>
          <p14:tracePt t="60590" x="6051550" y="3867150"/>
          <p14:tracePt t="60606" x="6051550" y="3873500"/>
          <p14:tracePt t="60618" x="6045200" y="3873500"/>
          <p14:tracePt t="60625" x="6045200" y="3879850"/>
          <p14:tracePt t="60637" x="6045200" y="3886200"/>
          <p14:tracePt t="60649" x="6038850" y="3892550"/>
          <p14:tracePt t="60666" x="6032500" y="3892550"/>
          <p14:tracePt t="60683" x="6032500" y="3898900"/>
          <p14:tracePt t="60715" x="6032500" y="3892550"/>
          <p14:tracePt t="60738" x="6032500" y="3886200"/>
          <p14:tracePt t="60763" x="6032500" y="3879850"/>
          <p14:tracePt t="60773" x="6032500" y="3873500"/>
          <p14:tracePt t="60787" x="6032500" y="3867150"/>
          <p14:tracePt t="60795" x="6032500" y="3860800"/>
          <p14:tracePt t="60804" x="6032500" y="3854450"/>
          <p14:tracePt t="60818" x="6032500" y="3848100"/>
          <p14:tracePt t="60833" x="6032500" y="3841750"/>
          <p14:tracePt t="60884" x="6032500" y="3848100"/>
          <p14:tracePt t="60891" x="6032500" y="3854450"/>
          <p14:tracePt t="60899" x="6026150" y="3860800"/>
          <p14:tracePt t="60920" x="6019800" y="3873500"/>
          <p14:tracePt t="60933" x="6013450" y="3892550"/>
          <p14:tracePt t="60954" x="6007100" y="3911600"/>
          <p14:tracePt t="60966" x="5994400" y="3917950"/>
          <p14:tracePt t="60984" x="5981700" y="3924300"/>
          <p14:tracePt t="60999" x="5975350" y="3924300"/>
          <p14:tracePt t="61045" x="5975350" y="3917950"/>
          <p14:tracePt t="61073" x="5981700" y="3917950"/>
          <p14:tracePt t="61081" x="5981700" y="3911600"/>
          <p14:tracePt t="61106" x="5988050" y="3911600"/>
          <p14:tracePt t="61124" x="5988050" y="3917950"/>
          <p14:tracePt t="61126" x="5994400" y="3917950"/>
          <p14:tracePt t="61162" x="6000750" y="3917950"/>
          <p14:tracePt t="61184" x="6007100" y="3917950"/>
          <p14:tracePt t="61207" x="6013450" y="3917950"/>
          <p14:tracePt t="61223" x="6013450" y="3924300"/>
          <p14:tracePt t="61247" x="6019800" y="3924300"/>
          <p14:tracePt t="61254" x="6019800" y="3917950"/>
          <p14:tracePt t="61265" x="6019800" y="3911600"/>
          <p14:tracePt t="61287" x="6019800" y="3898900"/>
          <p14:tracePt t="61300" x="6026150" y="3886200"/>
          <p14:tracePt t="61317" x="6038850" y="3860800"/>
          <p14:tracePt t="61333" x="6051550" y="3841750"/>
          <p14:tracePt t="61350" x="6057900" y="3822700"/>
          <p14:tracePt t="61366" x="6064250" y="3790950"/>
          <p14:tracePt t="61383" x="6076950" y="3759200"/>
          <p14:tracePt t="61401" x="6089650" y="3714750"/>
          <p14:tracePt t="61416" x="6089650" y="3695700"/>
          <p14:tracePt t="61433" x="6096000" y="3683000"/>
          <p14:tracePt t="61453" x="6102350" y="3676650"/>
          <p14:tracePt t="61466" x="6102350" y="3689350"/>
          <p14:tracePt t="61483" x="6102350" y="3708400"/>
          <p14:tracePt t="61502" x="6096000" y="3752850"/>
          <p14:tracePt t="61516" x="6083300" y="3803650"/>
          <p14:tracePt t="61538" x="6076950" y="3848100"/>
          <p14:tracePt t="61550" x="6076950" y="3879850"/>
          <p14:tracePt t="61584" x="6076950" y="3873500"/>
          <p14:tracePt t="61600" x="6076950" y="3860800"/>
          <p14:tracePt t="61616" x="6076950" y="3854450"/>
          <p14:tracePt t="61633" x="6076950" y="3841750"/>
          <p14:tracePt t="61651" x="6083300" y="3835400"/>
          <p14:tracePt t="61666" x="6076950" y="3829050"/>
          <p14:tracePt t="61683" x="6076950" y="3822700"/>
          <p14:tracePt t="61703" x="6064250" y="3822700"/>
          <p14:tracePt t="61716" x="6057900" y="3822700"/>
          <p14:tracePt t="61733" x="6051550" y="3822700"/>
          <p14:tracePt t="61753" x="6038850" y="3835400"/>
          <p14:tracePt t="61767" x="6032500" y="3841750"/>
          <p14:tracePt t="61783" x="6032500" y="3848100"/>
          <p14:tracePt t="61839" x="6032500" y="3841750"/>
          <p14:tracePt t="61862" x="6026150" y="3841750"/>
          <p14:tracePt t="61873" x="6019800" y="3835400"/>
          <p14:tracePt t="61885" x="6007100" y="3835400"/>
          <p14:tracePt t="61903" x="5994400" y="3829050"/>
          <p14:tracePt t="61913" x="5975350" y="3829050"/>
          <p14:tracePt t="61916" x="5956300" y="3835400"/>
          <p14:tracePt t="61933" x="5911850" y="3841750"/>
          <p14:tracePt t="61950" x="5803900" y="3848100"/>
          <p14:tracePt t="61966" x="5715000" y="3854450"/>
          <p14:tracePt t="61983" x="5651500" y="3854450"/>
          <p14:tracePt t="62005" x="5543550" y="3841750"/>
          <p14:tracePt t="62016" x="5486400" y="3835400"/>
          <p14:tracePt t="62034" x="5416550" y="3822700"/>
          <p14:tracePt t="62052" x="5346700" y="3816350"/>
          <p14:tracePt t="62066" x="5308600" y="3816350"/>
          <p14:tracePt t="62083" x="5270500" y="3822700"/>
          <p14:tracePt t="62101" x="5232400" y="3835400"/>
          <p14:tracePt t="62116" x="5213350" y="3848100"/>
          <p14:tracePt t="62135" x="5200650" y="3860800"/>
          <p14:tracePt t="62152" x="5181600" y="3867150"/>
          <p14:tracePt t="62166" x="5168900" y="3873500"/>
          <p14:tracePt t="62183" x="5162550" y="3886200"/>
          <p14:tracePt t="62203" x="5156200" y="3898900"/>
          <p14:tracePt t="62216" x="5156200" y="3911600"/>
          <p14:tracePt t="62236" x="5156200" y="3917950"/>
          <p14:tracePt t="62250" x="5149850" y="3924300"/>
          <p14:tracePt t="62269" x="5149850" y="3930650"/>
          <p14:tracePt t="62302" x="5149850" y="3937000"/>
          <p14:tracePt t="62319" x="5168900" y="3930650"/>
          <p14:tracePt t="62333" x="5200650" y="3924300"/>
          <p14:tracePt t="62351" x="5219700" y="3924300"/>
          <p14:tracePt t="62372" x="5257800" y="3911600"/>
          <p14:tracePt t="62383" x="5295900" y="3898900"/>
          <p14:tracePt t="62401" x="5327650" y="3892550"/>
          <p14:tracePt t="62416" x="5365750" y="3886200"/>
          <p14:tracePt t="62433" x="5403850" y="3879850"/>
          <p14:tracePt t="62450" x="5429250" y="3892550"/>
          <p14:tracePt t="62469" x="5435600" y="3911600"/>
          <p14:tracePt t="62485" x="5441950" y="3930650"/>
          <p14:tracePt t="62500" x="5441950" y="3943350"/>
          <p14:tracePt t="62519" x="5448300" y="3943350"/>
          <p14:tracePt t="62533" x="5454650" y="3943350"/>
          <p14:tracePt t="62550" x="5461000" y="3943350"/>
          <p14:tracePt t="62570" x="5467350" y="3943350"/>
          <p14:tracePt t="62583" x="5467350" y="3949700"/>
          <p14:tracePt t="62600" x="5467350" y="3956050"/>
          <p14:tracePt t="62616" x="5461000" y="3956050"/>
          <p14:tracePt t="62675" x="5461000" y="3962400"/>
          <p14:tracePt t="62706" x="5454650" y="3962400"/>
          <p14:tracePt t="62715" x="5454650" y="3968750"/>
          <p14:tracePt t="62802" x="5448300" y="3956050"/>
          <p14:tracePt t="62817" x="5441950" y="3949700"/>
          <p14:tracePt t="62833" x="5441950" y="3937000"/>
          <p14:tracePt t="62849" x="5441950" y="3924300"/>
          <p14:tracePt t="62866" x="5435600" y="3911600"/>
          <p14:tracePt t="62883" x="5435600" y="3898900"/>
          <p14:tracePt t="62900" x="5429250" y="3892550"/>
          <p14:tracePt t="62916" x="5416550" y="3886200"/>
          <p14:tracePt t="62933" x="5403850" y="3879850"/>
          <p14:tracePt t="62954" x="5391150" y="3873500"/>
          <p14:tracePt t="62966" x="5365750" y="3873500"/>
          <p14:tracePt t="62983" x="5340350" y="3873500"/>
          <p14:tracePt t="63000" x="5314950" y="3886200"/>
          <p14:tracePt t="63016" x="5276850" y="3905250"/>
          <p14:tracePt t="63036" x="5251450" y="3917950"/>
          <p14:tracePt t="63049" x="5213350" y="3930650"/>
          <p14:tracePt t="63067" x="5181600" y="3943350"/>
          <p14:tracePt t="63083" x="5156200" y="3949700"/>
          <p14:tracePt t="63099" x="5143500" y="3956050"/>
          <p14:tracePt t="63117" x="5124450" y="3956050"/>
          <p14:tracePt t="63134" x="5086350" y="3949700"/>
          <p14:tracePt t="63150" x="5060950" y="3937000"/>
          <p14:tracePt t="63166" x="5041900" y="3930650"/>
          <p14:tracePt t="63183" x="5016500" y="3930650"/>
          <p14:tracePt t="63204" x="4997450" y="3937000"/>
          <p14:tracePt t="63216" x="4972050" y="3943350"/>
          <p14:tracePt t="63233" x="4946650" y="3949700"/>
          <p14:tracePt t="63249" x="4914900" y="3949700"/>
          <p14:tracePt t="63266" x="4883150" y="3956050"/>
          <p14:tracePt t="63283" x="4857750" y="3962400"/>
          <p14:tracePt t="63300" x="4832350" y="3975100"/>
          <p14:tracePt t="63316" x="4806950" y="4006850"/>
          <p14:tracePt t="63333" x="4787900" y="4038600"/>
          <p14:tracePt t="63351" x="4768850" y="4064000"/>
          <p14:tracePt t="63366" x="4743450" y="4076700"/>
          <p14:tracePt t="63383" x="4730750" y="4083050"/>
          <p14:tracePt t="63400" x="4718050" y="4089400"/>
          <p14:tracePt t="63417" x="4711700" y="4095750"/>
          <p14:tracePt t="63432" x="4711700" y="4102100"/>
          <p14:tracePt t="63450" x="4718050" y="4095750"/>
          <p14:tracePt t="63466" x="4730750" y="4076700"/>
          <p14:tracePt t="63483" x="4749800" y="4038600"/>
          <p14:tracePt t="63499" x="4768850" y="3994150"/>
          <p14:tracePt t="63516" x="4775200" y="3943350"/>
          <p14:tracePt t="63536" x="4787900" y="3892550"/>
          <p14:tracePt t="63550" x="4794250" y="3860800"/>
          <p14:tracePt t="63566" x="4800600" y="3841750"/>
          <p14:tracePt t="63583" x="4800600" y="3835400"/>
          <p14:tracePt t="63602" x="4806950" y="3835400"/>
          <p14:tracePt t="63617" x="4813300" y="3835400"/>
          <p14:tracePt t="63633" x="4819650" y="3835400"/>
          <p14:tracePt t="63670" x="4819650" y="3829050"/>
          <p14:tracePt t="63683" x="4819650" y="3822700"/>
          <p14:tracePt t="63701" x="4819650" y="3816350"/>
          <p14:tracePt t="63716" x="4819650" y="3810000"/>
          <p14:tracePt t="63733" x="4813300" y="3803650"/>
          <p14:tracePt t="63749" x="4813300" y="3790950"/>
          <p14:tracePt t="63766" x="4806950" y="3790950"/>
          <p14:tracePt t="63783" x="4794250" y="3797300"/>
          <p14:tracePt t="63800" x="4781550" y="3810000"/>
          <p14:tracePt t="63817" x="4775200" y="3816350"/>
          <p14:tracePt t="63838" x="4762500" y="3829050"/>
          <p14:tracePt t="63851" x="4756150" y="3835400"/>
          <p14:tracePt t="63866" x="4749800" y="3841750"/>
          <p14:tracePt t="63883" x="4749800" y="3848100"/>
          <p14:tracePt t="63900" x="4743450" y="3860800"/>
          <p14:tracePt t="63916" x="4743450" y="3879850"/>
          <p14:tracePt t="63933" x="4743450" y="3898900"/>
          <p14:tracePt t="63950" x="4749800" y="3930650"/>
          <p14:tracePt t="63966" x="4749800" y="3949700"/>
          <p14:tracePt t="63985" x="4762500" y="3975100"/>
          <p14:tracePt t="64000" x="4768850" y="3987800"/>
          <p14:tracePt t="64016" x="4768850" y="3994150"/>
          <p14:tracePt t="64036" x="4775200" y="3994150"/>
          <p14:tracePt t="64050" x="4781550" y="3994150"/>
          <p14:tracePt t="64101" x="4787900" y="3994150"/>
          <p14:tracePt t="64124" x="4794250" y="3994150"/>
          <p14:tracePt t="64136" x="4800600" y="3994150"/>
          <p14:tracePt t="64146" x="4800600" y="4000500"/>
          <p14:tracePt t="64150" x="4806950" y="4000500"/>
          <p14:tracePt t="64166" x="4806950" y="4006850"/>
          <p14:tracePt t="64184" x="4813300" y="4013200"/>
          <p14:tracePt t="64263" x="4819650" y="4019550"/>
          <p14:tracePt t="64289" x="4819650" y="4025900"/>
          <p14:tracePt t="64337" x="4819650" y="4019550"/>
          <p14:tracePt t="64411" x="4826000" y="4019550"/>
          <p14:tracePt t="64420" x="4826000" y="4013200"/>
          <p14:tracePt t="64443" x="4832350" y="4013200"/>
          <p14:tracePt t="64459" x="4838700" y="4013200"/>
          <p14:tracePt t="64471" x="4845050" y="4013200"/>
          <p14:tracePt t="64484" x="4851400" y="4006850"/>
          <p14:tracePt t="64501" x="4870450" y="4000500"/>
          <p14:tracePt t="64516" x="4889500" y="3981450"/>
          <p14:tracePt t="64533" x="4908550" y="3968750"/>
          <p14:tracePt t="64551" x="4940300" y="3943350"/>
          <p14:tracePt t="64566" x="4959350" y="3917950"/>
          <p14:tracePt t="64585" x="4978400" y="3905250"/>
          <p14:tracePt t="64602" x="4997450" y="3886200"/>
          <p14:tracePt t="64616" x="5016500" y="3867150"/>
          <p14:tracePt t="64635" x="5029200" y="3854450"/>
          <p14:tracePt t="64652" x="5054600" y="3848100"/>
          <p14:tracePt t="64666" x="5060950" y="3860800"/>
          <p14:tracePt t="64683" x="5060950" y="3873500"/>
          <p14:tracePt t="64701" x="5060950" y="3898900"/>
          <p14:tracePt t="64717" x="5067300" y="3917950"/>
          <p14:tracePt t="64733" x="5080000" y="3937000"/>
          <p14:tracePt t="64751" x="5092700" y="3949700"/>
          <p14:tracePt t="64772" x="5105400" y="3962400"/>
          <p14:tracePt t="64783" x="5130800" y="3975100"/>
          <p14:tracePt t="64801" x="5156200" y="3987800"/>
          <p14:tracePt t="64817" x="5175250" y="3994150"/>
          <p14:tracePt t="64834" x="5200650" y="3994150"/>
          <p14:tracePt t="64853" x="5207000" y="3994150"/>
          <p14:tracePt t="64866" x="5226050" y="3981450"/>
          <p14:tracePt t="64883" x="5232400" y="3975100"/>
          <p14:tracePt t="64903" x="5245100" y="3962400"/>
          <p14:tracePt t="64916" x="5251450" y="3956050"/>
          <p14:tracePt t="64933" x="5257800" y="3956050"/>
          <p14:tracePt t="64951" x="5270500" y="3956050"/>
          <p14:tracePt t="64969" x="5276850" y="3962400"/>
          <p14:tracePt t="64985" x="5283200" y="3962400"/>
          <p14:tracePt t="65000" x="5289550" y="3968750"/>
          <p14:tracePt t="65033" x="5289550" y="3975100"/>
          <p14:tracePt t="65051" x="5295900" y="3981450"/>
          <p14:tracePt t="65070" x="5302250" y="3987800"/>
          <p14:tracePt t="65090" x="5308600" y="3987800"/>
          <p14:tracePt t="65101" x="5314950" y="3975100"/>
          <p14:tracePt t="65117" x="5327650" y="3962400"/>
          <p14:tracePt t="65133" x="5334000" y="3956050"/>
          <p14:tracePt t="65149" x="5353050" y="3937000"/>
          <p14:tracePt t="65168" x="5372100" y="3911600"/>
          <p14:tracePt t="65189" x="5403850" y="3892550"/>
          <p14:tracePt t="65201" x="5422900" y="3867150"/>
          <p14:tracePt t="65217" x="5448300" y="3848100"/>
          <p14:tracePt t="65233" x="5461000" y="3829050"/>
          <p14:tracePt t="65249" x="5467350" y="3822700"/>
          <p14:tracePt t="65267" x="5473700" y="3816350"/>
          <p14:tracePt t="65283" x="5480050" y="3810000"/>
          <p14:tracePt t="65299" x="5480050" y="3803650"/>
          <p14:tracePt t="65316" x="5486400" y="3797300"/>
          <p14:tracePt t="65333" x="5492750" y="3797300"/>
          <p14:tracePt t="65350" x="5499100" y="3803650"/>
          <p14:tracePt t="65366" x="5505450" y="3822700"/>
          <p14:tracePt t="65383" x="5511800" y="3848100"/>
          <p14:tracePt t="65400" x="5518150" y="3860800"/>
          <p14:tracePt t="65419" x="5524500" y="3879850"/>
          <p14:tracePt t="65433" x="5543550" y="3898900"/>
          <p14:tracePt t="65450" x="5562600" y="3911600"/>
          <p14:tracePt t="65466" x="5581650" y="3917950"/>
          <p14:tracePt t="65486" x="5594350" y="3924300"/>
          <p14:tracePt t="65500" x="5607050" y="3930650"/>
          <p14:tracePt t="65516" x="5619750" y="3937000"/>
          <p14:tracePt t="65533" x="5619750" y="3949700"/>
          <p14:tracePt t="65549" x="5619750" y="3956050"/>
          <p14:tracePt t="65606" x="5619750" y="3949700"/>
          <p14:tracePt t="65622" x="5626100" y="3943350"/>
          <p14:tracePt t="65628" x="5626100" y="3937000"/>
          <p14:tracePt t="65633" x="5632450" y="3937000"/>
          <p14:tracePt t="65650" x="5638800" y="3924300"/>
          <p14:tracePt t="65666" x="5651500" y="3905250"/>
          <p14:tracePt t="65685" x="5657850" y="3898900"/>
          <p14:tracePt t="65699" x="5664200" y="3879850"/>
          <p14:tracePt t="66083" x="6826250" y="3790950"/>
          <p14:tracePt t="66088" x="6832600" y="3790950"/>
          <p14:tracePt t="66099" x="6838950" y="3790950"/>
          <p14:tracePt t="66112" x="6883400" y="3790950"/>
          <p14:tracePt t="66116" x="6902450" y="3797300"/>
          <p14:tracePt t="66133" x="6985000" y="3797300"/>
          <p14:tracePt t="66151" x="7067550" y="3803650"/>
          <p14:tracePt t="66166" x="7112000" y="3803650"/>
          <p14:tracePt t="66184" x="7156450" y="3810000"/>
          <p14:tracePt t="66200" x="7175500" y="3810000"/>
          <p14:tracePt t="66216" x="7188200" y="3810000"/>
          <p14:tracePt t="66233" x="7188200" y="3816350"/>
          <p14:tracePt t="66266" x="7086600" y="3873500"/>
          <p14:tracePt t="66301" x="7080250" y="3879850"/>
          <p14:tracePt t="66395" x="6889750" y="4552950"/>
          <p14:tracePt t="66405" x="6889750" y="4559300"/>
          <p14:tracePt t="66427" x="6889750" y="4565650"/>
          <p14:tracePt t="66435" x="6896100" y="4565650"/>
          <p14:tracePt t="66440" x="6896100" y="4572000"/>
          <p14:tracePt t="66466" x="6902450" y="4584700"/>
          <p14:tracePt t="66484" x="6902450" y="4591050"/>
          <p14:tracePt t="66503" x="6896100" y="4591050"/>
          <p14:tracePt t="66516" x="6883400" y="4584700"/>
          <p14:tracePt t="66533" x="6864350" y="4565650"/>
          <p14:tracePt t="66553" x="6838950" y="4540250"/>
          <p14:tracePt t="66566" x="6819900" y="4521200"/>
          <p14:tracePt t="66584" x="6807200" y="4502150"/>
          <p14:tracePt t="66600" x="6788150" y="4476750"/>
          <p14:tracePt t="66618" x="6788150" y="4464050"/>
          <p14:tracePt t="66634" x="6781800" y="4457700"/>
          <p14:tracePt t="66653" x="6775450" y="4457700"/>
          <p14:tracePt t="66666" x="6762750" y="4464050"/>
          <p14:tracePt t="66683" x="6756400" y="4470400"/>
          <p14:tracePt t="66702" x="6743700" y="4470400"/>
          <p14:tracePt t="66717" x="6737350" y="4476750"/>
          <p14:tracePt t="66734" x="6731000" y="4476750"/>
          <p14:tracePt t="66766" x="6724650" y="4476750"/>
          <p14:tracePt t="66785" x="6724650" y="4483100"/>
          <p14:tracePt t="66816" x="6724650" y="4489450"/>
          <p14:tracePt t="66850" x="6718300" y="4495800"/>
          <p14:tracePt t="66917" x="6718300" y="4489450"/>
          <p14:tracePt t="66920" x="6718300" y="4483100"/>
          <p14:tracePt t="66933" x="6718300" y="4476750"/>
          <p14:tracePt t="66950" x="6718300" y="4464050"/>
          <p14:tracePt t="66966" x="6724650" y="4451350"/>
          <p14:tracePt t="66985" x="6731000" y="4445000"/>
          <p14:tracePt t="67002" x="6743700" y="4438650"/>
          <p14:tracePt t="67021" x="6750050" y="4432300"/>
          <p14:tracePt t="67033" x="6762750" y="4419600"/>
          <p14:tracePt t="67054" x="6769100" y="4406900"/>
          <p14:tracePt t="67070" x="6769100" y="4400550"/>
          <p14:tracePt t="67087" x="6775450" y="4394200"/>
          <p14:tracePt t="67101" x="6775450" y="4387850"/>
          <p14:tracePt t="67117" x="6769100" y="4387850"/>
          <p14:tracePt t="67135" x="6762750" y="4381500"/>
          <p14:tracePt t="67166" x="6750050" y="4381500"/>
          <p14:tracePt t="67200" x="6743700" y="4381500"/>
          <p14:tracePt t="67216" x="6737350" y="4381500"/>
          <p14:tracePt t="67251" x="6737350" y="4375150"/>
          <p14:tracePt t="67266" x="6737350" y="4362450"/>
          <p14:tracePt t="67283" x="6737350" y="4349750"/>
          <p14:tracePt t="67303" x="6743700" y="4343400"/>
          <p14:tracePt t="67316" x="6743700" y="4324350"/>
          <p14:tracePt t="67333" x="6750050" y="4292600"/>
          <p14:tracePt t="67351" x="6756400" y="4273550"/>
          <p14:tracePt t="67367" x="6769100" y="4248150"/>
          <p14:tracePt t="67385" x="6775450" y="4235450"/>
          <p14:tracePt t="67400" x="6781800" y="4216400"/>
          <p14:tracePt t="67418" x="6788150" y="4197350"/>
          <p14:tracePt t="67433" x="6807200" y="4171950"/>
          <p14:tracePt t="67450" x="6819900" y="4127500"/>
          <p14:tracePt t="67466" x="6832600" y="4076700"/>
          <p14:tracePt t="67483" x="6845300" y="4025900"/>
          <p14:tracePt t="67500" x="6870700" y="3981450"/>
          <p14:tracePt t="67518" x="6902450" y="3930650"/>
          <p14:tracePt t="67533" x="6934200" y="3886200"/>
          <p14:tracePt t="67550" x="6972300" y="3848100"/>
          <p14:tracePt t="67566" x="7004050" y="3822700"/>
          <p14:tracePt t="67587" x="7029450" y="3816350"/>
          <p14:tracePt t="67600" x="7054850" y="3835400"/>
          <p14:tracePt t="67618" x="7080250" y="3854450"/>
          <p14:tracePt t="67636" x="7099300" y="3879850"/>
          <p14:tracePt t="67650" x="7118350" y="3905250"/>
          <p14:tracePt t="67666" x="7137400" y="3917950"/>
          <p14:tracePt t="67686" x="7156450" y="3930650"/>
          <p14:tracePt t="67699" x="7175500" y="3949700"/>
          <p14:tracePt t="67721" x="7194550" y="3981450"/>
          <p14:tracePt t="67733" x="7226300" y="4013200"/>
          <p14:tracePt t="67749" x="7258050" y="4051300"/>
          <p14:tracePt t="67766" x="7289800" y="4083050"/>
          <p14:tracePt t="67783" x="7315200" y="4108450"/>
          <p14:tracePt t="67800" x="7346950" y="4127500"/>
          <p14:tracePt t="67816" x="7366000" y="4140200"/>
          <p14:tracePt t="67833" x="7378700" y="4152900"/>
          <p14:tracePt t="67853" x="7391400" y="4159250"/>
          <p14:tracePt t="67867" x="7397750" y="4171950"/>
          <p14:tracePt t="67883" x="7404100" y="4178300"/>
          <p14:tracePt t="67900" x="7404100" y="4184650"/>
          <p14:tracePt t="67934" x="7410450" y="4178300"/>
          <p14:tracePt t="67949" x="7416800" y="4178300"/>
          <p14:tracePt t="67966" x="7416800" y="4171950"/>
          <p14:tracePt t="67988" x="7423150" y="4178300"/>
          <p14:tracePt t="68000" x="7423150" y="4184650"/>
          <p14:tracePt t="68017" x="7416800" y="4197350"/>
          <p14:tracePt t="68035" x="7404100" y="4203700"/>
          <p14:tracePt t="68050" x="7397750" y="4203700"/>
          <p14:tracePt t="68067" x="7385050" y="4197350"/>
          <p14:tracePt t="68083" x="7378700" y="4184650"/>
          <p14:tracePt t="68100" x="7372350" y="4171950"/>
          <p14:tracePt t="68116" x="7378700" y="4165600"/>
          <p14:tracePt t="68133" x="7391400" y="4159250"/>
          <p14:tracePt t="68150" x="7404100" y="4152900"/>
          <p14:tracePt t="68166" x="7423150" y="4152900"/>
          <p14:tracePt t="68183" x="7442200" y="4152900"/>
          <p14:tracePt t="68199" x="7480300" y="4152900"/>
          <p14:tracePt t="68216" x="7505700" y="4152900"/>
          <p14:tracePt t="68233" x="7524750" y="4152900"/>
          <p14:tracePt t="68251" x="7543800" y="4146550"/>
          <p14:tracePt t="68270" x="7569200" y="4140200"/>
          <p14:tracePt t="68284" x="7575550" y="4133850"/>
          <p14:tracePt t="68300" x="7588250" y="4121150"/>
          <p14:tracePt t="68317" x="7588250" y="4114800"/>
          <p14:tracePt t="68333" x="7594600" y="4108450"/>
          <p14:tracePt t="68350" x="7588250" y="4095750"/>
          <p14:tracePt t="68366" x="7588250" y="4083050"/>
          <p14:tracePt t="68384" x="7575550" y="4064000"/>
          <p14:tracePt t="68399" x="7562850" y="4051300"/>
          <p14:tracePt t="68417" x="7543800" y="4032250"/>
          <p14:tracePt t="68434" x="7518400" y="4013200"/>
          <p14:tracePt t="68450" x="7473950" y="3987800"/>
          <p14:tracePt t="68467" x="7416800" y="3968750"/>
          <p14:tracePt t="68485" x="7340600" y="3949700"/>
          <p14:tracePt t="68504" x="7239000" y="3937000"/>
          <p14:tracePt t="68516" x="7124700" y="3937000"/>
          <p14:tracePt t="68536" x="7016750" y="3930650"/>
          <p14:tracePt t="68550" x="6921500" y="3917950"/>
          <p14:tracePt t="68567" x="6838950" y="3892550"/>
          <p14:tracePt t="68584" x="6737350" y="3854450"/>
          <p14:tracePt t="68600" x="6680200" y="3822700"/>
          <p14:tracePt t="68616" x="6616700" y="3790950"/>
          <p14:tracePt t="68634" x="6546850" y="3752850"/>
          <p14:tracePt t="68649" x="6470650" y="3727450"/>
          <p14:tracePt t="68667" x="6407150" y="3702050"/>
          <p14:tracePt t="68683" x="6350000" y="3676650"/>
          <p14:tracePt t="68700" x="6305550" y="3657600"/>
          <p14:tracePt t="68717" x="6267450" y="3651250"/>
          <p14:tracePt t="68736" x="6242050" y="3638550"/>
          <p14:tracePt t="68751" x="6223000" y="3632200"/>
          <p14:tracePt t="68767" x="6216650" y="3632200"/>
          <p14:tracePt t="68783" x="6210300" y="3632200"/>
          <p14:tracePt t="68802" x="6210300" y="3644900"/>
          <p14:tracePt t="68816" x="6210300" y="3657600"/>
          <p14:tracePt t="68836" x="6210300" y="3670300"/>
          <p14:tracePt t="68854" x="6216650" y="3695700"/>
          <p14:tracePt t="68866" x="6223000" y="3708400"/>
          <p14:tracePt t="68885" x="6235700" y="3714750"/>
          <p14:tracePt t="68900" x="6242050" y="3721100"/>
          <p14:tracePt t="68916" x="6248400" y="3721100"/>
          <p14:tracePt t="68935" x="6248400" y="3727450"/>
          <p14:tracePt t="68953" x="6254750" y="3727450"/>
          <p14:tracePt t="68986" x="6261100" y="3727450"/>
          <p14:tracePt t="69019" x="6267450" y="3727450"/>
          <p14:tracePt t="69023" x="6267450" y="3721100"/>
          <p14:tracePt t="69051" x="6267450" y="3714750"/>
          <p14:tracePt t="69088" x="6267450" y="3721100"/>
          <p14:tracePt t="69126" x="6267450" y="3727450"/>
          <p14:tracePt t="69182" x="6273800" y="3721100"/>
          <p14:tracePt t="69200" x="6280150" y="3721100"/>
          <p14:tracePt t="69216" x="6292850" y="3714750"/>
          <p14:tracePt t="69238" x="6305550" y="3702050"/>
          <p14:tracePt t="69249" x="6318250" y="3695700"/>
          <p14:tracePt t="69266" x="6330950" y="3689350"/>
          <p14:tracePt t="69284" x="6337300" y="3689350"/>
          <p14:tracePt t="69302" x="6350000" y="3689350"/>
          <p14:tracePt t="69317" x="6356350" y="3683000"/>
          <p14:tracePt t="69350" x="6362700" y="3676650"/>
          <p14:tracePt t="69366" x="6362700" y="3663950"/>
          <p14:tracePt t="69384" x="6362700" y="3657600"/>
          <p14:tracePt t="69402" x="6362700" y="3651250"/>
          <p14:tracePt t="69422" x="6362700" y="3638550"/>
          <p14:tracePt t="69453" x="6362700" y="3625850"/>
          <p14:tracePt t="69467" x="6362700" y="3619500"/>
          <p14:tracePt t="69484" x="6362700" y="3600450"/>
          <p14:tracePt t="69503" x="6356350" y="3587750"/>
          <p14:tracePt t="69516" x="6350000" y="3587750"/>
          <p14:tracePt t="69535" x="6343650" y="3594100"/>
          <p14:tracePt t="69550" x="6330950" y="3606800"/>
          <p14:tracePt t="69566" x="6311900" y="3619500"/>
          <p14:tracePt t="69583" x="6299200" y="3625850"/>
          <p14:tracePt t="69604" x="6280150" y="3632200"/>
          <p14:tracePt t="69616" x="6267450" y="3632200"/>
          <p14:tracePt t="69633" x="6248400" y="3644900"/>
          <p14:tracePt t="69650" x="6229350" y="3657600"/>
          <p14:tracePt t="69666" x="6203950" y="3676650"/>
          <p14:tracePt t="69683" x="6197600" y="3683000"/>
          <p14:tracePt t="69700" x="6184900" y="3689350"/>
          <p14:tracePt t="69716" x="6178550" y="3689350"/>
          <p14:tracePt t="69733" x="6184900" y="3683000"/>
          <p14:tracePt t="69750" x="6197600" y="3683000"/>
          <p14:tracePt t="69769" x="6203950" y="3683000"/>
          <p14:tracePt t="69783" x="6210300" y="3676650"/>
          <p14:tracePt t="69816" x="6216650" y="3670300"/>
          <p14:tracePt t="69835" x="6216650" y="3663950"/>
          <p14:tracePt t="69855" x="6223000" y="3657600"/>
          <p14:tracePt t="69866" x="6223000" y="3644900"/>
          <p14:tracePt t="69883" x="6229350" y="3638550"/>
          <p14:tracePt t="69901" x="6235700" y="3632200"/>
          <p14:tracePt t="69919" x="6235700" y="3644900"/>
          <p14:tracePt t="69933" x="6229350" y="3670300"/>
          <p14:tracePt t="69951" x="6229350" y="3702050"/>
          <p14:tracePt t="69967" x="6229350" y="3727450"/>
          <p14:tracePt t="69984" x="6229350" y="3752850"/>
          <p14:tracePt t="69999" x="6235700" y="3778250"/>
          <p14:tracePt t="70016" x="6235700" y="3790950"/>
          <p14:tracePt t="70033" x="6242050" y="3790950"/>
          <p14:tracePt t="70049" x="6242050" y="3771900"/>
          <p14:tracePt t="70072" x="6248400" y="3752850"/>
          <p14:tracePt t="70083" x="6261100" y="3721100"/>
          <p14:tracePt t="70100" x="6273800" y="3683000"/>
          <p14:tracePt t="70116" x="6286500" y="3638550"/>
          <p14:tracePt t="70138" x="6305550" y="3606800"/>
          <p14:tracePt t="70149" x="6318250" y="3581400"/>
          <p14:tracePt t="70169" x="6324600" y="3562350"/>
          <p14:tracePt t="70185" x="6330950" y="3568700"/>
          <p14:tracePt t="70199" x="6330950" y="3587750"/>
          <p14:tracePt t="70220" x="6330950" y="3632200"/>
          <p14:tracePt t="70233" x="6337300" y="3714750"/>
          <p14:tracePt t="70250" x="6343650" y="3816350"/>
          <p14:tracePt t="70266" x="6350000" y="3879850"/>
          <p14:tracePt t="70283" x="6350000" y="3911600"/>
          <p14:tracePt t="70301" x="6356350" y="3911600"/>
          <p14:tracePt t="70321" x="6356350" y="3898900"/>
          <p14:tracePt t="70333" x="6362700" y="3879850"/>
          <p14:tracePt t="70351" x="6375400" y="3867150"/>
          <p14:tracePt t="70366" x="6381750" y="3848100"/>
          <p14:tracePt t="70383" x="6388100" y="3835400"/>
          <p14:tracePt t="70400" x="6394450" y="3816350"/>
          <p14:tracePt t="70417" x="6394450" y="3803650"/>
          <p14:tracePt t="70433" x="6394450" y="3784600"/>
          <p14:tracePt t="70451" x="6394450" y="3771900"/>
          <p14:tracePt t="70467" x="6388100" y="3752850"/>
          <p14:tracePt t="70483" x="6381750" y="3740150"/>
          <p14:tracePt t="70500" x="6375400" y="3727450"/>
          <p14:tracePt t="70516" x="6375400" y="3721100"/>
          <p14:tracePt t="70533" x="6362700" y="3714750"/>
          <p14:tracePt t="70551" x="6356350" y="3702050"/>
          <p14:tracePt t="70566" x="6337300" y="3689350"/>
          <p14:tracePt t="70587" x="6324600" y="3670300"/>
          <p14:tracePt t="70599" x="6305550" y="3651250"/>
          <p14:tracePt t="70616" x="6292850" y="3644900"/>
          <p14:tracePt t="70636" x="6280150" y="3651250"/>
          <p14:tracePt t="70654" x="6267450" y="3676650"/>
          <p14:tracePt t="70666" x="6261100" y="3695700"/>
          <p14:tracePt t="70685" x="6261100" y="3727450"/>
          <p14:tracePt t="70700" x="6261100" y="3752850"/>
          <p14:tracePt t="70716" x="6267450" y="3765550"/>
          <p14:tracePt t="70733" x="6280150" y="3771900"/>
          <p14:tracePt t="70750" x="6292850" y="3771900"/>
          <p14:tracePt t="70766" x="6318250" y="3765550"/>
          <p14:tracePt t="70783" x="6343650" y="3759200"/>
          <p14:tracePt t="70799" x="6375400" y="3752850"/>
          <p14:tracePt t="70816" x="6419850" y="3740150"/>
          <p14:tracePt t="70833" x="6464300" y="3727450"/>
          <p14:tracePt t="70850" x="6515100" y="3721100"/>
          <p14:tracePt t="70866" x="6565900" y="3708400"/>
          <p14:tracePt t="70884" x="6629400" y="3695700"/>
          <p14:tracePt t="70899" x="6667500" y="3695700"/>
          <p14:tracePt t="70916" x="6711950" y="3702050"/>
          <p14:tracePt t="70934" x="6737350" y="3721100"/>
          <p14:tracePt t="70950" x="6756400" y="3733800"/>
          <p14:tracePt t="70970" x="6756400" y="3746500"/>
          <p14:tracePt t="70983" x="6756400" y="3765550"/>
          <p14:tracePt t="71000" x="6743700" y="3778250"/>
          <p14:tracePt t="71016" x="6731000" y="3778250"/>
          <p14:tracePt t="71035" x="6711950" y="3778250"/>
          <p14:tracePt t="71049" x="6680200" y="3778250"/>
          <p14:tracePt t="71066" x="6648450" y="3778250"/>
          <p14:tracePt t="71085" x="6591300" y="3778250"/>
          <p14:tracePt t="71101" x="6559550" y="3784600"/>
          <p14:tracePt t="71121" x="6508750" y="3790950"/>
          <p14:tracePt t="71134" x="6438900" y="3797300"/>
          <p14:tracePt t="71149" x="6400800" y="3803650"/>
          <p14:tracePt t="71166" x="6362700" y="3810000"/>
          <p14:tracePt t="71189" x="6324600" y="3810000"/>
          <p14:tracePt t="71200" x="6305550" y="3810000"/>
          <p14:tracePt t="71217" x="6292850" y="3803650"/>
          <p14:tracePt t="71235" x="6280150" y="3803650"/>
          <p14:tracePt t="71249" x="6273800" y="3810000"/>
          <p14:tracePt t="71267" x="6273800" y="3816350"/>
          <p14:tracePt t="71285" x="6286500" y="3829050"/>
          <p14:tracePt t="71300" x="6292850" y="3829050"/>
          <p14:tracePt t="71320" x="6305550" y="3829050"/>
          <p14:tracePt t="71335" x="6330950" y="3841750"/>
          <p14:tracePt t="71353" x="6356350" y="3848100"/>
          <p14:tracePt t="71366" x="6394450" y="3860800"/>
          <p14:tracePt t="71387" x="6451600" y="3867150"/>
          <p14:tracePt t="71400" x="6502400" y="3873500"/>
          <p14:tracePt t="71416" x="6546850" y="3879850"/>
          <p14:tracePt t="71436" x="6591300" y="3886200"/>
          <p14:tracePt t="71450" x="6705600" y="3905250"/>
          <p14:tracePt t="71466" x="6756400" y="3911600"/>
          <p14:tracePt t="71484" x="6813550" y="3917950"/>
          <p14:tracePt t="71500" x="6864350" y="3930650"/>
          <p14:tracePt t="71516" x="6908800" y="3943350"/>
          <p14:tracePt t="71533" x="6965950" y="3956050"/>
          <p14:tracePt t="71550" x="7029450" y="3987800"/>
          <p14:tracePt t="71566" x="7080250" y="4013200"/>
          <p14:tracePt t="71586" x="7112000" y="4038600"/>
          <p14:tracePt t="71600" x="7124700" y="4044950"/>
          <p14:tracePt t="71617" x="7131050" y="4051300"/>
          <p14:tracePt t="71634" x="7143750" y="4051300"/>
          <p14:tracePt t="71652" x="7156450" y="4051300"/>
          <p14:tracePt t="71666" x="7169150" y="4051300"/>
          <p14:tracePt t="71685" x="7181850" y="4044950"/>
          <p14:tracePt t="71703" x="7207250" y="4044950"/>
          <p14:tracePt t="71716" x="7213600" y="4038600"/>
          <p14:tracePt t="71734" x="7226300" y="4032250"/>
          <p14:tracePt t="71754" x="7239000" y="4025900"/>
          <p14:tracePt t="71766" x="7258050" y="4013200"/>
          <p14:tracePt t="71789" x="7277100" y="4000500"/>
          <p14:tracePt t="71800" x="7302500" y="3994150"/>
          <p14:tracePt t="71817" x="7327900" y="3994150"/>
          <p14:tracePt t="71839" x="7346950" y="3994150"/>
          <p14:tracePt t="71853" x="7366000" y="3994150"/>
          <p14:tracePt t="71873" x="7391400" y="3994150"/>
          <p14:tracePt t="71883" x="7410450" y="3994150"/>
          <p14:tracePt t="71900" x="7429500" y="3994150"/>
          <p14:tracePt t="71916" x="7442200" y="3987800"/>
          <p14:tracePt t="71936" x="7467600" y="3987800"/>
          <p14:tracePt t="71950" x="7493000" y="3981450"/>
          <p14:tracePt t="71966" x="7512050" y="3981450"/>
          <p14:tracePt t="71984" x="7531100" y="3981450"/>
          <p14:tracePt t="72000" x="7543800" y="3981450"/>
          <p14:tracePt t="72019" x="7550150" y="3987800"/>
          <p14:tracePt t="72036" x="7556500" y="3987800"/>
          <p14:tracePt t="72054" x="7556500" y="4000500"/>
          <p14:tracePt t="72066" x="7550150" y="4013200"/>
          <p14:tracePt t="72083" x="7543800" y="4025900"/>
          <p14:tracePt t="72101" x="7531100" y="4038600"/>
          <p14:tracePt t="72119" x="7512050" y="4051300"/>
          <p14:tracePt t="72135" x="7493000" y="4064000"/>
          <p14:tracePt t="72151" x="7467600" y="4076700"/>
          <p14:tracePt t="72166" x="7410450" y="4102100"/>
          <p14:tracePt t="72184" x="7378700" y="4127500"/>
          <p14:tracePt t="72203" x="7327900" y="4159250"/>
          <p14:tracePt t="72216" x="7270750" y="4203700"/>
          <p14:tracePt t="72234" x="7245350" y="4235450"/>
          <p14:tracePt t="72250" x="7207250" y="4273550"/>
          <p14:tracePt t="72269" x="7175500" y="4298950"/>
          <p14:tracePt t="72283" x="7150100" y="4324350"/>
          <p14:tracePt t="72301" x="7118350" y="4356100"/>
          <p14:tracePt t="72324" x="7092950" y="4381500"/>
          <p14:tracePt t="72333" x="7067550" y="4406900"/>
          <p14:tracePt t="72350" x="7048500" y="4425950"/>
          <p14:tracePt t="72372" x="7029450" y="4445000"/>
          <p14:tracePt t="72383" x="7016750" y="4451350"/>
          <p14:tracePt t="72400" x="7004050" y="4457700"/>
          <p14:tracePt t="72419" x="6997700" y="4457700"/>
          <p14:tracePt t="72438" x="6991350" y="4445000"/>
          <p14:tracePt t="72451" x="6978650" y="4432300"/>
          <p14:tracePt t="72466" x="6978650" y="4413250"/>
          <p14:tracePt t="72484" x="6972300" y="4394200"/>
          <p14:tracePt t="72501" x="6965950" y="4362450"/>
          <p14:tracePt t="72516" x="6965950" y="4349750"/>
          <p14:tracePt t="72536" x="6959600" y="4337050"/>
          <p14:tracePt t="72550" x="6959600" y="4343400"/>
          <p14:tracePt t="72569" x="6946900" y="4349750"/>
          <p14:tracePt t="72583" x="6934200" y="4368800"/>
          <p14:tracePt t="72600" x="6921500" y="4387850"/>
          <p14:tracePt t="72619" x="6902450" y="4413250"/>
          <p14:tracePt t="72633" x="6883400" y="4432300"/>
          <p14:tracePt t="72650" x="6864350" y="4438650"/>
          <p14:tracePt t="72671" x="6832600" y="4445000"/>
          <p14:tracePt t="72683" x="6826250" y="4451350"/>
          <p14:tracePt t="72699" x="6813550" y="4451350"/>
          <p14:tracePt t="72719" x="6800850" y="4457700"/>
          <p14:tracePt t="72733" x="6781800" y="4464050"/>
          <p14:tracePt t="72749" x="6762750" y="4470400"/>
          <p14:tracePt t="72766" x="6756400" y="4470400"/>
          <p14:tracePt t="72783" x="6750050" y="4464050"/>
          <p14:tracePt t="72799" x="6743700" y="4445000"/>
          <p14:tracePt t="72816" x="6750050" y="4438650"/>
          <p14:tracePt t="72833" x="6756400" y="4432300"/>
          <p14:tracePt t="72857" x="6762750" y="4432300"/>
          <p14:tracePt t="72883" x="6762750" y="4438650"/>
          <p14:tracePt t="72924" x="6756400" y="4438650"/>
          <p14:tracePt t="72945" x="6756400" y="4445000"/>
          <p14:tracePt t="73007" x="6756400" y="4438650"/>
          <p14:tracePt t="73029" x="6756400" y="4425950"/>
          <p14:tracePt t="73050" x="6756400" y="4413250"/>
          <p14:tracePt t="73066" x="6756400" y="4406900"/>
          <p14:tracePt t="73100" x="6756400" y="4400550"/>
          <p14:tracePt t="73116" x="6750050" y="4400550"/>
          <p14:tracePt t="73134" x="6750050" y="4394200"/>
          <p14:tracePt t="73166" x="6750050" y="4387850"/>
          <p14:tracePt t="73185" x="6750050" y="4394200"/>
          <p14:tracePt t="73200" x="6750050" y="4400550"/>
          <p14:tracePt t="73216" x="6750050" y="4406900"/>
          <p14:tracePt t="73233" x="6743700" y="4400550"/>
          <p14:tracePt t="73250" x="6743700" y="4394200"/>
          <p14:tracePt t="73266" x="6750050" y="4381500"/>
          <p14:tracePt t="73283" x="6756400" y="4381500"/>
          <p14:tracePt t="73300" x="6769100" y="4394200"/>
          <p14:tracePt t="73320" x="6775450" y="4419600"/>
          <p14:tracePt t="73333" x="6788150" y="4451350"/>
          <p14:tracePt t="73350" x="6794500" y="4476750"/>
          <p14:tracePt t="73366" x="6807200" y="4495800"/>
          <p14:tracePt t="73383" x="6813550" y="4502150"/>
          <p14:tracePt t="73400" x="6832600" y="4502150"/>
          <p14:tracePt t="73416" x="6845300" y="4476750"/>
          <p14:tracePt t="73434" x="6864350" y="4445000"/>
          <p14:tracePt t="73450" x="6870700" y="4432300"/>
          <p14:tracePt t="73466" x="6883400" y="4406900"/>
          <p14:tracePt t="73486" x="6902450" y="4375150"/>
          <p14:tracePt t="73500" x="6908800" y="4356100"/>
          <p14:tracePt t="73516" x="6915150" y="4343400"/>
          <p14:tracePt t="73550" x="6915150" y="4349750"/>
          <p14:tracePt t="73568" x="6908800" y="4368800"/>
          <p14:tracePt t="73583" x="6889750" y="4394200"/>
          <p14:tracePt t="73602" x="6877050" y="4432300"/>
          <p14:tracePt t="73616" x="6851650" y="4483100"/>
          <p14:tracePt t="73634" x="6813550" y="4552950"/>
          <p14:tracePt t="73650" x="6800850" y="4565650"/>
          <p14:tracePt t="73666" x="6775450" y="4584700"/>
          <p14:tracePt t="73686" x="6756400" y="4597400"/>
          <p14:tracePt t="73700" x="6743700" y="4610100"/>
          <p14:tracePt t="73716" x="6737350" y="4610100"/>
          <p14:tracePt t="73733" x="6737350" y="4603750"/>
          <p14:tracePt t="73751" x="6750050" y="4597400"/>
          <p14:tracePt t="73766" x="6756400" y="4584700"/>
          <p14:tracePt t="73784" x="6769100" y="4578350"/>
          <p14:tracePt t="73800" x="6775450" y="4572000"/>
          <p14:tracePt t="73834" x="6781800" y="4572000"/>
          <p14:tracePt t="73851" x="6788150" y="4572000"/>
          <p14:tracePt t="73890" x="6788150" y="4565650"/>
          <p14:tracePt t="73926" x="6788150" y="4559300"/>
          <p14:tracePt t="73951" x="6788150" y="4552950"/>
          <p14:tracePt t="73968" x="6788150" y="4546600"/>
          <p14:tracePt t="73981" x="6788150" y="4540250"/>
          <p14:tracePt t="73989" x="6788150" y="4533900"/>
          <p14:tracePt t="74000" x="6794500" y="4533900"/>
          <p14:tracePt t="74016" x="6794500" y="4527550"/>
          <p14:tracePt t="74034" x="6794500" y="4521200"/>
          <p14:tracePt t="74050" x="6800850" y="4514850"/>
          <p14:tracePt t="74066" x="6800850" y="4508500"/>
          <p14:tracePt t="74103" x="6807200" y="4508500"/>
          <p14:tracePt t="74150" x="6807200" y="4514850"/>
          <p14:tracePt t="74159" x="6813550" y="4514850"/>
          <p14:tracePt t="74176" x="6813550" y="4521200"/>
          <p14:tracePt t="74190" x="6813550" y="4527550"/>
          <p14:tracePt t="74212" x="6819900" y="4521200"/>
          <p14:tracePt t="74235" x="6819900" y="4514850"/>
          <p14:tracePt t="74247" x="6826250" y="4508500"/>
          <p14:tracePt t="74268" x="6826250" y="4502150"/>
          <p14:tracePt t="74283" x="6832600" y="4495800"/>
          <p14:tracePt t="74303" x="6832600" y="4489450"/>
          <p14:tracePt t="74316" x="6832600" y="4483100"/>
          <p14:tracePt t="74334" x="6832600" y="4476750"/>
          <p14:tracePt t="74350" x="6832600" y="4470400"/>
          <p14:tracePt t="74384" x="6832600" y="4464050"/>
          <p14:tracePt t="74415" x="6832600" y="4470400"/>
          <p14:tracePt t="74484" x="6832600" y="4464050"/>
          <p14:tracePt t="74510" x="6826250" y="4451350"/>
          <p14:tracePt t="74525" x="6826250" y="4438650"/>
          <p14:tracePt t="74537" x="6819900" y="4413250"/>
          <p14:tracePt t="74550" x="6807200" y="4368800"/>
          <p14:tracePt t="74566" x="6788150" y="4311650"/>
          <p14:tracePt t="74587" x="6769100" y="4260850"/>
          <p14:tracePt t="74601" x="6724650" y="4171950"/>
          <p14:tracePt t="74622" x="6692900" y="4095750"/>
          <p14:tracePt t="74634" x="6673850" y="4044950"/>
          <p14:tracePt t="74651" x="6610350" y="3962400"/>
          <p14:tracePt t="74666" x="6578600" y="3924300"/>
          <p14:tracePt t="74683" x="6515100" y="3873500"/>
          <p14:tracePt t="74700" x="6483350" y="3848100"/>
          <p14:tracePt t="74716" x="6432550" y="3816350"/>
          <p14:tracePt t="74736" x="6394450" y="3797300"/>
          <p14:tracePt t="74753" x="6362700" y="3778250"/>
          <p14:tracePt t="74766" x="6337300" y="3765550"/>
          <p14:tracePt t="74785" x="6311900" y="3746500"/>
          <p14:tracePt t="74801" x="6292850" y="3740150"/>
          <p14:tracePt t="74816" x="6280150" y="3733800"/>
          <p14:tracePt t="74838" x="6267450" y="3727450"/>
          <p14:tracePt t="74850" x="6261100" y="3727450"/>
          <p14:tracePt t="74866" x="6248400" y="3721100"/>
          <p14:tracePt t="74883" x="6235700" y="3721100"/>
          <p14:tracePt t="74904" x="6223000" y="3714750"/>
          <p14:tracePt t="74917" x="6216650" y="3714750"/>
          <p14:tracePt t="74934" x="6210300" y="3714750"/>
          <p14:tracePt t="74972" x="6210300" y="3708400"/>
          <p14:tracePt t="74983" x="6203950" y="3702050"/>
          <p14:tracePt t="75016" x="6197600" y="3702050"/>
          <p14:tracePt t="75033" x="6191250" y="3708400"/>
          <p14:tracePt t="75050" x="6184900" y="3727450"/>
          <p14:tracePt t="75070" x="6172200" y="3752850"/>
          <p14:tracePt t="75083" x="6165850" y="3784600"/>
          <p14:tracePt t="75102" x="6159500" y="3816350"/>
          <p14:tracePt t="75117" x="6153150" y="3835400"/>
          <p14:tracePt t="75133" x="6146800" y="3848100"/>
          <p14:tracePt t="75150" x="6146800" y="3841750"/>
          <p14:tracePt t="75166" x="6146800" y="3829050"/>
          <p14:tracePt t="75184" x="6146800" y="3803650"/>
          <p14:tracePt t="75201" x="6153150" y="3784600"/>
          <p14:tracePt t="75216" x="6159500" y="3759200"/>
          <p14:tracePt t="75233" x="6172200" y="3740150"/>
          <p14:tracePt t="75250" x="6184900" y="3721100"/>
          <p14:tracePt t="75267" x="6191250" y="3702050"/>
          <p14:tracePt t="75284" x="6203950" y="3695700"/>
          <p14:tracePt t="75300" x="6210300" y="3689350"/>
          <p14:tracePt t="75316" x="6216650" y="3689350"/>
          <p14:tracePt t="75333" x="6216650" y="3695700"/>
          <p14:tracePt t="75351" x="6216650" y="3714750"/>
          <p14:tracePt t="75368" x="6216650" y="3733800"/>
          <p14:tracePt t="75384" x="6210300" y="3746500"/>
          <p14:tracePt t="75401" x="6203950" y="3759200"/>
          <p14:tracePt t="75422" x="6203950" y="3765550"/>
          <p14:tracePt t="75450" x="6203950" y="3759200"/>
          <p14:tracePt t="75475" x="6203950" y="3752850"/>
          <p14:tracePt t="75502" x="6210300" y="3752850"/>
          <p14:tracePt t="75515" x="6210300" y="3759200"/>
          <p14:tracePt t="75524" x="6210300" y="3765550"/>
          <p14:tracePt t="75533" x="6210300" y="3771900"/>
          <p14:tracePt t="75551" x="6210300" y="3784600"/>
          <p14:tracePt t="75566" x="6210300" y="3803650"/>
          <p14:tracePt t="75589" x="6210300" y="3816350"/>
          <p14:tracePt t="75600" x="6203950" y="3829050"/>
          <p14:tracePt t="75617" x="6203950" y="3841750"/>
          <p14:tracePt t="75633" x="6203950" y="3848100"/>
          <p14:tracePt t="75650" x="6203950" y="3854450"/>
          <p14:tracePt t="75694" x="6203950" y="3848100"/>
          <p14:tracePt t="75700" x="6210300" y="3848100"/>
          <p14:tracePt t="75716" x="6210300" y="3841750"/>
          <p14:tracePt t="75733" x="6216650" y="3835400"/>
          <p14:tracePt t="75751" x="6216650" y="3829050"/>
          <p14:tracePt t="75766" x="6223000" y="3822700"/>
          <p14:tracePt t="75783" x="6229350" y="3822700"/>
          <p14:tracePt t="75816" x="6235700" y="3822700"/>
          <p14:tracePt t="75837" x="6242050" y="3835400"/>
          <p14:tracePt t="75851" x="6248400" y="3848100"/>
          <p14:tracePt t="75867" x="6254750" y="3867150"/>
          <p14:tracePt t="75883" x="6280150" y="3911600"/>
          <p14:tracePt t="75901" x="6305550" y="3956050"/>
          <p14:tracePt t="75917" x="6330950" y="4000500"/>
          <p14:tracePt t="75934" x="6356350" y="4044950"/>
          <p14:tracePt t="75950" x="6375400" y="4070350"/>
          <p14:tracePt t="75966" x="6388100" y="4083050"/>
          <p14:tracePt t="75986" x="6407150" y="4102100"/>
          <p14:tracePt t="76000" x="6426200" y="4121150"/>
          <p14:tracePt t="76016" x="6451600" y="4146550"/>
          <p14:tracePt t="76034" x="6477000" y="4178300"/>
          <p14:tracePt t="76051" x="6502400" y="4210050"/>
          <p14:tracePt t="76066" x="6527800" y="4235450"/>
          <p14:tracePt t="76085" x="6546850" y="4267200"/>
          <p14:tracePt t="76100" x="6572250" y="4292600"/>
          <p14:tracePt t="76116" x="6591300" y="4318000"/>
          <p14:tracePt t="76139" x="6623050" y="4337050"/>
          <p14:tracePt t="76151" x="6648450" y="4343400"/>
          <p14:tracePt t="76167" x="6661150" y="4349750"/>
          <p14:tracePt t="76184" x="6692900" y="4349750"/>
          <p14:tracePt t="76200" x="6705600" y="4349750"/>
          <p14:tracePt t="76217" x="6724650" y="4356100"/>
          <p14:tracePt t="76236" x="6743700" y="4368800"/>
          <p14:tracePt t="76250" x="6750050" y="4381500"/>
          <p14:tracePt t="76267" x="6769100" y="4400550"/>
          <p14:tracePt t="76284" x="6781800" y="4425950"/>
          <p14:tracePt t="76301" x="6794500" y="4438650"/>
          <p14:tracePt t="76316" x="6807200" y="4457700"/>
          <p14:tracePt t="76337" x="6813550" y="4470400"/>
          <p14:tracePt t="76350" x="6819900" y="4483100"/>
          <p14:tracePt t="76369" x="6826250" y="4489450"/>
          <p14:tracePt t="76386" x="6826250" y="4495800"/>
          <p14:tracePt t="76403" x="6832600" y="4502150"/>
          <p14:tracePt t="76417" x="6838950" y="4502150"/>
          <p14:tracePt t="76437" x="6838950" y="4508500"/>
          <p14:tracePt t="76454" x="6845300" y="4508500"/>
          <p14:tracePt t="76467" x="6845300" y="4514850"/>
          <p14:tracePt t="76500" x="6851650" y="4514850"/>
          <p14:tracePt t="76517" x="6851650" y="4521200"/>
          <p14:tracePt t="76556" x="6858000" y="4521200"/>
          <p14:tracePt t="76629" x="6858000" y="4527550"/>
          <p14:tracePt t="76665" x="6851650" y="4527550"/>
          <p14:tracePt t="76872" x="6851650" y="4533900"/>
          <p14:tracePt t="76876" x="6845300" y="4533900"/>
          <p14:tracePt t="76916" x="6838950" y="4533900"/>
          <p14:tracePt t="76930" x="6838950" y="4527550"/>
          <p14:tracePt t="76950" x="6838950" y="4521200"/>
          <p14:tracePt t="76958" x="6838950" y="4514850"/>
          <p14:tracePt t="76966" x="6838950" y="4508500"/>
          <p14:tracePt t="76986" x="6832600" y="4483100"/>
          <p14:tracePt t="77001" x="6819900" y="4432300"/>
          <p14:tracePt t="77016" x="6807200" y="4362450"/>
          <p14:tracePt t="77036" x="6794500" y="4298950"/>
          <p14:tracePt t="77050" x="6750050" y="4197350"/>
          <p14:tracePt t="77072" x="6699250" y="4121150"/>
          <p14:tracePt t="77090" x="6654800" y="4076700"/>
          <p14:tracePt t="77101" x="6565900" y="4006850"/>
          <p14:tracePt t="77122" x="6496050" y="3949700"/>
          <p14:tracePt t="77134" x="6451600" y="3905250"/>
          <p14:tracePt t="77150" x="6381750" y="3835400"/>
          <p14:tracePt t="77166" x="6337300" y="3797300"/>
          <p14:tracePt t="77184" x="6311900" y="3771900"/>
          <p14:tracePt t="77200" x="6280150" y="3740150"/>
          <p14:tracePt t="77221" x="6261100" y="3721100"/>
          <p14:tracePt t="77233" x="6248400" y="3702050"/>
          <p14:tracePt t="77250" x="6242050" y="3695700"/>
          <p14:tracePt t="77267" x="6229350" y="3689350"/>
          <p14:tracePt t="77301" x="6223000" y="3708400"/>
          <p14:tracePt t="77323" x="6223000" y="3714750"/>
          <p14:tracePt t="77333" x="6223000" y="3727450"/>
          <p14:tracePt t="77353" x="6229350" y="3727450"/>
          <p14:tracePt t="77367" x="6229350" y="3740150"/>
          <p14:tracePt t="77387" x="6229350" y="3746500"/>
          <p14:tracePt t="77400" x="6229350" y="3752850"/>
          <p14:tracePt t="77419" x="6229350" y="3759200"/>
          <p14:tracePt t="77451" x="6223000" y="3759200"/>
          <p14:tracePt t="77468" x="6223000" y="3752850"/>
          <p14:tracePt t="77488" x="6216650" y="3752850"/>
          <p14:tracePt t="77500" x="6210300" y="3752850"/>
          <p14:tracePt t="77534" x="6203950" y="3746500"/>
          <p14:tracePt t="77553" x="6197600" y="3746500"/>
          <p14:tracePt t="77566" x="6191250" y="3746500"/>
          <p14:tracePt t="77601" x="6184900" y="3746500"/>
          <p14:tracePt t="77616" x="6178550" y="3746500"/>
          <p14:tracePt t="77634" x="6172200" y="3746500"/>
          <p14:tracePt t="77649" x="6172200" y="3740150"/>
          <p14:tracePt t="77683" x="6172200" y="3733800"/>
          <p14:tracePt t="77768" x="6172200" y="3727450"/>
          <p14:tracePt t="77778" x="6165850" y="3727450"/>
          <p14:tracePt t="77958" x="6159500" y="3727450"/>
          <p14:tracePt t="78008" x="6159500" y="3721100"/>
          <p14:tracePt t="78040" x="6159500" y="3714750"/>
          <p14:tracePt t="78070" x="6159500" y="3708400"/>
          <p14:tracePt t="78090" x="6159500" y="3702050"/>
          <p14:tracePt t="78109" x="6159500" y="3695700"/>
          <p14:tracePt t="78118" x="6165850" y="3695700"/>
          <p14:tracePt t="78169" x="6165850" y="3702050"/>
          <p14:tracePt t="78182" x="6165850" y="3708400"/>
          <p14:tracePt t="78198" x="6165850" y="3714750"/>
          <p14:tracePt t="78210" x="6165850" y="3721100"/>
          <p14:tracePt t="78229" x="6165850" y="3727450"/>
          <p14:tracePt t="78248" x="6165850" y="3733800"/>
          <p14:tracePt t="78278" x="6165850" y="3727450"/>
          <p14:tracePt t="78298" x="6165850" y="3721100"/>
          <p14:tracePt t="78319" x="6165850" y="3714750"/>
          <p14:tracePt t="78341" x="6172200" y="3714750"/>
          <p14:tracePt t="78344" x="6172200" y="3708400"/>
          <p14:tracePt t="78364" x="6172200" y="3702050"/>
          <p14:tracePt t="78377" x="6178550" y="3702050"/>
          <p14:tracePt t="78388" x="6178550" y="3695700"/>
          <p14:tracePt t="78410" x="6184900" y="3695700"/>
          <p14:tracePt t="78430" x="6184900" y="3702050"/>
          <p14:tracePt t="78448" x="6184900" y="3708400"/>
          <p14:tracePt t="78464" x="6191250" y="3714750"/>
          <p14:tracePt t="78476" x="6191250" y="3721100"/>
          <p14:tracePt t="78491" x="6191250" y="3727450"/>
          <p14:tracePt t="78500" x="6197600" y="3727450"/>
          <p14:tracePt t="78516" x="6197600" y="3740150"/>
          <p14:tracePt t="78536" x="6203950" y="3752850"/>
          <p14:tracePt t="78550" x="6203950" y="3759200"/>
          <p14:tracePt t="78567" x="6203950" y="3765550"/>
          <p14:tracePt t="78584" x="6210300" y="3771900"/>
          <p14:tracePt t="78617" x="6210300" y="3778250"/>
          <p14:tracePt t="78633" x="6216650" y="3778250"/>
          <p14:tracePt t="78667" x="6223000" y="3778250"/>
          <p14:tracePt t="78743" x="6216650" y="3778250"/>
          <p14:tracePt t="78757" x="6216650" y="3771900"/>
          <p14:tracePt t="78788" x="6216650" y="3765550"/>
          <p14:tracePt t="78811" x="6216650" y="3759200"/>
          <p14:tracePt t="78842" x="6223000" y="3759200"/>
          <p14:tracePt t="78874" x="6229350" y="3765550"/>
          <p14:tracePt t="78891" x="6235700" y="3765550"/>
          <p14:tracePt t="78921" x="6242050" y="3765550"/>
          <p14:tracePt t="78929" x="6242050" y="3759200"/>
          <p14:tracePt t="78936" x="6248400" y="3759200"/>
          <p14:tracePt t="78951" x="6254750" y="3759200"/>
          <p14:tracePt t="78967" x="6261100" y="3759200"/>
          <p14:tracePt t="78983" x="6267450" y="3759200"/>
          <p14:tracePt t="79003" x="6267450" y="3765550"/>
          <p14:tracePt t="79017" x="6273800" y="3771900"/>
          <p14:tracePt t="79034" x="6273800" y="3778250"/>
          <p14:tracePt t="79066" x="6280150" y="3778250"/>
          <p14:tracePt t="79100" x="6280150" y="3771900"/>
          <p14:tracePt t="79118" x="6286500" y="3771900"/>
          <p14:tracePt t="79133" x="6292850" y="3765550"/>
          <p14:tracePt t="79152" x="6299200" y="3752850"/>
          <p14:tracePt t="79167" x="6305550" y="3740150"/>
          <p14:tracePt t="79184" x="6318250" y="3714750"/>
          <p14:tracePt t="79202" x="6330950" y="3695700"/>
          <p14:tracePt t="79218" x="6337300" y="3676650"/>
          <p14:tracePt t="79233" x="6350000" y="3657600"/>
          <p14:tracePt t="79250" x="6362700" y="3638550"/>
          <p14:tracePt t="79267" x="6381750" y="3632200"/>
          <p14:tracePt t="79283" x="6400800" y="3619500"/>
          <p14:tracePt t="79300" x="6426200" y="3619500"/>
          <p14:tracePt t="79322" x="6470650" y="3625850"/>
          <p14:tracePt t="79333" x="6502400" y="3651250"/>
          <p14:tracePt t="79350" x="6546850" y="3695700"/>
          <p14:tracePt t="79368" x="6616700" y="3752850"/>
          <p14:tracePt t="79384" x="6654800" y="3790950"/>
          <p14:tracePt t="79400" x="6699250" y="3829050"/>
          <p14:tracePt t="79417" x="6737350" y="3867150"/>
          <p14:tracePt t="79434" x="6750050" y="3886200"/>
          <p14:tracePt t="79450" x="6756400" y="3905250"/>
          <p14:tracePt t="79470" x="6762750" y="3937000"/>
          <p14:tracePt t="79483" x="6762750" y="3956050"/>
          <p14:tracePt t="79500" x="6756400" y="3975100"/>
          <p14:tracePt t="79518" x="6750050" y="4006850"/>
          <p14:tracePt t="79533" x="6750050" y="4025900"/>
          <p14:tracePt t="79550" x="6750050" y="4044950"/>
          <p14:tracePt t="79568" x="6756400" y="4057650"/>
          <p14:tracePt t="79583" x="6762750" y="4064000"/>
          <p14:tracePt t="79600" x="6775450" y="4070350"/>
          <p14:tracePt t="79617" x="6794500" y="4070350"/>
          <p14:tracePt t="79633" x="6819900" y="4064000"/>
          <p14:tracePt t="79652" x="6845300" y="4044950"/>
          <p14:tracePt t="79667" x="6870700" y="4019550"/>
          <p14:tracePt t="79683" x="6877050" y="4000500"/>
          <p14:tracePt t="79703" x="6883400" y="3987800"/>
          <p14:tracePt t="79717" x="6883400" y="3981450"/>
          <p14:tracePt t="79733" x="6889750" y="3975100"/>
          <p14:tracePt t="79753" x="6889750" y="3968750"/>
          <p14:tracePt t="79769" x="6883400" y="3962400"/>
          <p14:tracePt t="79783" x="6877050" y="3962400"/>
          <p14:tracePt t="79800" x="6870700" y="3962400"/>
          <p14:tracePt t="79817" x="6858000" y="3956050"/>
          <p14:tracePt t="79833" x="6851650" y="3956050"/>
          <p14:tracePt t="79855" x="6838950" y="3956050"/>
          <p14:tracePt t="79867" x="6832600" y="3949700"/>
          <p14:tracePt t="79888" x="6819900" y="3943350"/>
          <p14:tracePt t="79900" x="6800850" y="3937000"/>
          <p14:tracePt t="79917" x="6781800" y="3937000"/>
          <p14:tracePt t="79934" x="6769100" y="3949700"/>
          <p14:tracePt t="79950" x="6762750" y="3968750"/>
          <p14:tracePt t="79968" x="6756400" y="4006850"/>
          <p14:tracePt t="79988" x="6743700" y="4083050"/>
          <p14:tracePt t="80000" x="6743700" y="4114800"/>
          <p14:tracePt t="80018" x="6743700" y="4133850"/>
          <p14:tracePt t="80034" x="6750050" y="4102100"/>
          <p14:tracePt t="80050" x="6756400" y="4076700"/>
          <p14:tracePt t="80068" x="6775450" y="4006850"/>
          <p14:tracePt t="80083" x="6794500" y="3943350"/>
          <p14:tracePt t="80101" x="6813550" y="3898900"/>
          <p14:tracePt t="80117" x="6832600" y="3841750"/>
          <p14:tracePt t="80133" x="6845300" y="3829050"/>
          <p14:tracePt t="80150" x="6845300" y="3835400"/>
          <p14:tracePt t="80170" x="6845300" y="3867150"/>
          <p14:tracePt t="80184" x="6832600" y="3975100"/>
          <p14:tracePt t="80200" x="6832600" y="4064000"/>
          <p14:tracePt t="80217" x="6832600" y="4121150"/>
          <p14:tracePt t="80233" x="6832600" y="4171950"/>
          <p14:tracePt t="80250" x="6838950" y="4184650"/>
          <p14:tracePt t="80267" x="6845300" y="4178300"/>
          <p14:tracePt t="80283" x="6851650" y="4165600"/>
          <p14:tracePt t="80300" x="6851650" y="4146550"/>
          <p14:tracePt t="80320" x="6851650" y="4133850"/>
          <p14:tracePt t="80333" x="6851650" y="4127500"/>
          <p14:tracePt t="80354" x="6858000" y="4121150"/>
          <p14:tracePt t="80370" x="6864350" y="4121150"/>
          <p14:tracePt t="80383" x="6870700" y="4121150"/>
          <p14:tracePt t="80400" x="6877050" y="4108450"/>
          <p14:tracePt t="80420" x="6889750" y="4102100"/>
          <p14:tracePt t="80439" x="6915150" y="4076700"/>
          <p14:tracePt t="80450" x="6934200" y="4057650"/>
          <p14:tracePt t="80467" x="6965950" y="4044950"/>
          <p14:tracePt t="80484" x="6997700" y="4032250"/>
          <p14:tracePt t="80503" x="7023100" y="4032250"/>
          <p14:tracePt t="80520" x="7042150" y="4032250"/>
          <p14:tracePt t="80533" x="7067550" y="4038600"/>
          <p14:tracePt t="80550" x="7086600" y="4057650"/>
          <p14:tracePt t="80567" x="7092950" y="4070350"/>
          <p14:tracePt t="80589" x="7099300" y="4083050"/>
          <p14:tracePt t="80600" x="7112000" y="4083050"/>
          <p14:tracePt t="80617" x="7118350" y="4076700"/>
          <p14:tracePt t="80633" x="7131050" y="4064000"/>
          <p14:tracePt t="80650" x="7150100" y="4044950"/>
          <p14:tracePt t="80667" x="7162800" y="4038600"/>
          <p14:tracePt t="80685" x="7181850" y="4025900"/>
          <p14:tracePt t="80701" x="7194550" y="4013200"/>
          <p14:tracePt t="80716" x="7226300" y="4000500"/>
          <p14:tracePt t="80739" x="7251700" y="3994150"/>
          <p14:tracePt t="80750" x="7283450" y="3994150"/>
          <p14:tracePt t="80767" x="7308850" y="3994150"/>
          <p14:tracePt t="80783" x="7334250" y="3994150"/>
          <p14:tracePt t="80805" x="7359650" y="3994150"/>
          <p14:tracePt t="80817" x="7378700" y="4000500"/>
          <p14:tracePt t="80833" x="7397750" y="4006850"/>
          <p14:tracePt t="80857" x="7404100" y="4006850"/>
          <p14:tracePt t="80866" x="7410450" y="4006850"/>
          <p14:tracePt t="80883" x="7410450" y="4000500"/>
          <p14:tracePt t="80999" x="7410450" y="3994150"/>
          <p14:tracePt t="81007" x="7416800" y="3994150"/>
          <p14:tracePt t="81034" x="7423150" y="3987800"/>
          <p14:tracePt t="81050" x="7429500" y="3987800"/>
          <p14:tracePt t="81068" x="7442200" y="3987800"/>
          <p14:tracePt t="81084" x="7461250" y="3981450"/>
          <p14:tracePt t="81106" x="7473950" y="3975100"/>
          <p14:tracePt t="81121" x="7493000" y="3975100"/>
          <p14:tracePt t="81134" x="7505700" y="3981450"/>
          <p14:tracePt t="81150" x="7512050" y="3987800"/>
          <p14:tracePt t="81166" x="7512050" y="3994150"/>
          <p14:tracePt t="81184" x="7505700" y="4006850"/>
          <p14:tracePt t="81200" x="7499350" y="4013200"/>
          <p14:tracePt t="81216" x="7493000" y="4013200"/>
          <p14:tracePt t="81233" x="7486650" y="4013200"/>
          <p14:tracePt t="81250" x="7480300" y="4013200"/>
          <p14:tracePt t="81284" x="7473950" y="4013200"/>
          <p14:tracePt t="81300" x="7473950" y="4006850"/>
          <p14:tracePt t="81334" x="7473950" y="4000500"/>
          <p14:tracePt t="81370" x="7480300" y="3994150"/>
          <p14:tracePt t="81384" x="7486650" y="3994150"/>
          <p14:tracePt t="81400" x="7493000" y="3987800"/>
          <p14:tracePt t="81417" x="7499350" y="3981450"/>
          <p14:tracePt t="81434" x="7512050" y="3975100"/>
          <p14:tracePt t="81451" x="7531100" y="3968750"/>
          <p14:tracePt t="81468" x="7543800" y="3956050"/>
          <p14:tracePt t="81484" x="7562850" y="3937000"/>
          <p14:tracePt t="81500" x="7569200" y="3924300"/>
          <p14:tracePt t="81518" x="7569200" y="3911600"/>
          <p14:tracePt t="81534" x="7569200" y="3905250"/>
          <p14:tracePt t="81552" x="7550150" y="3892550"/>
          <p14:tracePt t="81567" x="7537450" y="3886200"/>
          <p14:tracePt t="81584" x="7518400" y="3873500"/>
          <p14:tracePt t="81600" x="7505700" y="3860800"/>
          <p14:tracePt t="81617" x="7499350" y="3841750"/>
          <p14:tracePt t="81634" x="7486650" y="3829050"/>
          <p14:tracePt t="81651" x="7473950" y="3829050"/>
          <p14:tracePt t="81667" x="7467600" y="3835400"/>
          <p14:tracePt t="81683" x="7467600" y="3860800"/>
          <p14:tracePt t="81700" x="7467600" y="3886200"/>
          <p14:tracePt t="81721" x="7473950" y="3911600"/>
          <p14:tracePt t="81733" x="7486650" y="3924300"/>
          <p14:tracePt t="81753" x="7505700" y="3924300"/>
          <p14:tracePt t="81766" x="7524750" y="3905250"/>
          <p14:tracePt t="81783" x="7550150" y="3879850"/>
          <p14:tracePt t="81806" x="7569200" y="3854450"/>
          <p14:tracePt t="81816" x="7581900" y="3841750"/>
          <p14:tracePt t="81834" x="7594600" y="3822700"/>
          <p14:tracePt t="81852" x="7607300" y="3822700"/>
          <p14:tracePt t="81867" x="7607300" y="3854450"/>
          <p14:tracePt t="81883" x="7594600" y="3886200"/>
          <p14:tracePt t="81901" x="7581900" y="3930650"/>
          <p14:tracePt t="81920" x="7569200" y="3956050"/>
          <p14:tracePt t="81933" x="7562850" y="3975100"/>
          <p14:tracePt t="81951" x="7562850" y="3981450"/>
          <p14:tracePt t="81967" x="7569200" y="3987800"/>
          <p14:tracePt t="81983" x="7575550" y="3987800"/>
          <p14:tracePt t="82002" x="7594600" y="3981450"/>
          <p14:tracePt t="82020" x="7607300" y="3968750"/>
          <p14:tracePt t="82038" x="7626350" y="3962400"/>
          <p14:tracePt t="82050" x="7651750" y="3949700"/>
          <p14:tracePt t="82070" x="7677150" y="3937000"/>
          <p14:tracePt t="82084" x="7696200" y="3924300"/>
          <p14:tracePt t="82103" x="7715250" y="3924300"/>
          <p14:tracePt t="82120" x="7727950" y="3924300"/>
          <p14:tracePt t="82135" x="7734300" y="3930650"/>
          <p14:tracePt t="82168" x="7734300" y="3924300"/>
          <p14:tracePt t="82184" x="7734300" y="3911600"/>
          <p14:tracePt t="82200" x="7734300" y="3898900"/>
          <p14:tracePt t="82220" x="7727950" y="3892550"/>
          <p14:tracePt t="82252" x="7715250" y="3886200"/>
          <p14:tracePt t="82270" x="7708900" y="3886200"/>
          <p14:tracePt t="82284" x="7702550" y="3886200"/>
          <p14:tracePt t="82322" x="7696200" y="3892550"/>
          <p14:tracePt t="82338" x="7689850" y="3905250"/>
          <p14:tracePt t="82350" x="7689850" y="3911600"/>
          <p14:tracePt t="82370" x="7683500" y="3924300"/>
          <p14:tracePt t="82385" x="7689850" y="3937000"/>
          <p14:tracePt t="82400" x="7702550" y="3943350"/>
          <p14:tracePt t="82419" x="7727950" y="3956050"/>
          <p14:tracePt t="82437" x="7740650" y="3968750"/>
          <p14:tracePt t="82450" x="7753350" y="3981450"/>
          <p14:tracePt t="82469" x="7766050" y="4006850"/>
          <p14:tracePt t="82484" x="7766050" y="4032250"/>
          <p14:tracePt t="82501" x="7766050" y="4051300"/>
          <p14:tracePt t="82520" x="7753350" y="4064000"/>
          <p14:tracePt t="82536" x="7727950" y="4083050"/>
          <p14:tracePt t="82550" x="7702550" y="4089400"/>
          <p14:tracePt t="82570" x="7677150" y="4095750"/>
          <p14:tracePt t="82583" x="7626350" y="4102100"/>
          <p14:tracePt t="82602" x="7594600" y="4102100"/>
          <p14:tracePt t="82621" x="7543800" y="4114800"/>
          <p14:tracePt t="82633" x="7505700" y="4121150"/>
          <p14:tracePt t="82652" x="7461250" y="4133850"/>
          <p14:tracePt t="82669" x="7385050" y="4165600"/>
          <p14:tracePt t="82683" x="7327900" y="4197350"/>
          <p14:tracePt t="82701" x="7258050" y="4241800"/>
          <p14:tracePt t="82720" x="7169150" y="4337050"/>
          <p14:tracePt t="82733" x="7099300" y="4432300"/>
          <p14:tracePt t="82751" x="7042150" y="4508500"/>
          <p14:tracePt t="82769" x="6978650" y="4584700"/>
          <p14:tracePt t="82783" x="6908800" y="4660900"/>
          <p14:tracePt t="82801" x="6883400" y="4692650"/>
          <p14:tracePt t="82817" x="6864350" y="4705350"/>
          <p14:tracePt t="82834" x="6858000" y="4699000"/>
          <p14:tracePt t="82850" x="6870700" y="4667250"/>
          <p14:tracePt t="82871" x="6883400" y="4629150"/>
          <p14:tracePt t="82889" x="6902450" y="4591050"/>
          <p14:tracePt t="82900" x="6915150" y="4546600"/>
          <p14:tracePt t="82920" x="6915150" y="4508500"/>
          <p14:tracePt t="82940" x="6908800" y="4419600"/>
          <p14:tracePt t="82950" x="6877050" y="4362450"/>
          <p14:tracePt t="82971" x="6845300" y="4343400"/>
          <p14:tracePt t="82983" x="6807200" y="4337050"/>
          <p14:tracePt t="83005" x="6781800" y="4337050"/>
          <p14:tracePt t="83019" x="6762750" y="4343400"/>
          <p14:tracePt t="83033" x="6731000" y="4343400"/>
          <p14:tracePt t="83051" x="6718300" y="4349750"/>
          <p14:tracePt t="83069" x="6705600" y="4362450"/>
          <p14:tracePt t="83083" x="6692900" y="4381500"/>
          <p14:tracePt t="83100" x="6686550" y="4406900"/>
          <p14:tracePt t="83117" x="6680200" y="4425950"/>
          <p14:tracePt t="83133" x="6680200" y="4445000"/>
          <p14:tracePt t="83150" x="6680200" y="4451350"/>
          <p14:tracePt t="83166" x="6686550" y="4451350"/>
          <p14:tracePt t="83186" x="6686550" y="4438650"/>
          <p14:tracePt t="83200" x="6692900" y="4425950"/>
          <p14:tracePt t="83217" x="6699250" y="4419600"/>
          <p14:tracePt t="83233" x="6699250" y="4406900"/>
          <p14:tracePt t="83250" x="6705600" y="4406900"/>
          <p14:tracePt t="83267" x="6711950" y="4419600"/>
          <p14:tracePt t="83286" x="6711950" y="4445000"/>
          <p14:tracePt t="83300" x="6718300" y="4476750"/>
          <p14:tracePt t="83318" x="6718300" y="4495800"/>
          <p14:tracePt t="83339" x="6731000" y="4514850"/>
          <p14:tracePt t="83350" x="6750050" y="4508500"/>
          <p14:tracePt t="83367" x="6769100" y="4495800"/>
          <p14:tracePt t="83387" x="6788150" y="4470400"/>
          <p14:tracePt t="83401" x="6807200" y="4438650"/>
          <p14:tracePt t="83417" x="6826250" y="4413250"/>
          <p14:tracePt t="83433" x="6838950" y="4394200"/>
          <p14:tracePt t="83453" x="6845300" y="4375150"/>
          <p14:tracePt t="83467" x="6845300" y="4368800"/>
          <p14:tracePt t="83483" x="6838950" y="4381500"/>
          <p14:tracePt t="83500" x="6832600" y="4406900"/>
          <p14:tracePt t="83517" x="6819900" y="4432300"/>
          <p14:tracePt t="83533" x="6807200" y="4457700"/>
          <p14:tracePt t="83552" x="6788150" y="4489450"/>
          <p14:tracePt t="83567" x="6769100" y="4521200"/>
          <p14:tracePt t="83583" x="6756400" y="4546600"/>
          <p14:tracePt t="83600" x="6743700" y="4572000"/>
          <p14:tracePt t="83616" x="6743700" y="4584700"/>
          <p14:tracePt t="83633" x="6737350" y="4597400"/>
          <p14:tracePt t="83652" x="6737350" y="4603750"/>
          <p14:tracePt t="83666" x="6743700" y="4603750"/>
          <p14:tracePt t="83685" x="6743700" y="4610100"/>
          <p14:tracePt t="83700" x="6743700" y="4616450"/>
          <p14:tracePt t="83716" x="6743700" y="4622800"/>
          <p14:tracePt t="83733" x="6743700" y="4629150"/>
          <p14:tracePt t="83751" x="6743700" y="4635500"/>
          <p14:tracePt t="83836" x="6750050" y="4635500"/>
          <p14:tracePt t="83904" x="6756400" y="4635500"/>
          <p14:tracePt t="83931" x="6756400" y="4629150"/>
          <p14:tracePt t="83958" x="6762750" y="4629150"/>
          <p14:tracePt t="83977" x="6762750" y="4622800"/>
          <p14:tracePt t="84025" x="6769100" y="4622800"/>
          <p14:tracePt t="84122" x="6769100" y="4629150"/>
          <p14:tracePt t="84238" x="6769100" y="4622800"/>
          <p14:tracePt t="84343" x="6769100" y="4616450"/>
          <p14:tracePt t="84374" x="6769100" y="4610100"/>
          <p14:tracePt t="84448" x="6775450" y="4610100"/>
          <p14:tracePt t="84466" x="6775450" y="4616450"/>
          <p14:tracePt t="84481" x="6775450" y="4622800"/>
          <p14:tracePt t="84494" x="6775450" y="4629150"/>
          <p14:tracePt t="84507" x="6775450" y="4635500"/>
          <p14:tracePt t="84517" x="6775450" y="4641850"/>
          <p14:tracePt t="84533" x="6775450" y="4648200"/>
          <p14:tracePt t="84551" x="6775450" y="4654550"/>
          <p14:tracePt t="84611" x="6775450" y="4648200"/>
          <p14:tracePt t="84658" x="6775450" y="4641850"/>
          <p14:tracePt t="84675" x="6775450" y="4635500"/>
          <p14:tracePt t="84686" x="6769100" y="4635500"/>
          <p14:tracePt t="84690" x="6769100" y="4629150"/>
          <p14:tracePt t="84703" x="6769100" y="4622800"/>
          <p14:tracePt t="84717" x="6769100" y="4616450"/>
          <p14:tracePt t="84735" x="6769100" y="4603750"/>
          <p14:tracePt t="84743" x="6769100" y="4597400"/>
          <p14:tracePt t="84750" x="6769100" y="4591050"/>
          <p14:tracePt t="84767" x="6769100" y="4572000"/>
          <p14:tracePt t="84784" x="6769100" y="4559300"/>
          <p14:tracePt t="84800" x="6762750" y="4540250"/>
          <p14:tracePt t="84821" x="6743700" y="4521200"/>
          <p14:tracePt t="84833" x="6718300" y="4508500"/>
          <p14:tracePt t="84850" x="6686550" y="4489450"/>
          <p14:tracePt t="84867" x="6648450" y="4476750"/>
          <p14:tracePt t="84886" x="6591300" y="4470400"/>
          <p14:tracePt t="84901" x="6502400" y="4457700"/>
          <p14:tracePt t="84921" x="6400800" y="4451350"/>
          <p14:tracePt t="84933" x="6299200" y="4445000"/>
          <p14:tracePt t="84956" x="6210300" y="4445000"/>
          <p14:tracePt t="84967" x="6102350" y="4438650"/>
          <p14:tracePt t="84983" x="5962650" y="4413250"/>
          <p14:tracePt t="85000" x="5886450" y="4394200"/>
          <p14:tracePt t="85020" x="5784850" y="4381500"/>
          <p14:tracePt t="85033" x="5715000" y="4375150"/>
          <p14:tracePt t="85057" x="5657850" y="4375150"/>
          <p14:tracePt t="85072" x="5619750" y="4387850"/>
          <p14:tracePt t="85083" x="5575300" y="4438650"/>
          <p14:tracePt t="85103" x="5530850" y="4483100"/>
          <p14:tracePt t="85118" x="5499100" y="4521200"/>
          <p14:tracePt t="85133" x="5480050" y="4533900"/>
          <p14:tracePt t="85150" x="5467350" y="4540250"/>
          <p14:tracePt t="85167" x="5448300" y="4540250"/>
          <p14:tracePt t="85221" x="5448300" y="4533900"/>
          <p14:tracePt t="85230" x="5454650" y="4527550"/>
          <p14:tracePt t="85238" x="5454650" y="4521200"/>
          <p14:tracePt t="85250" x="5461000" y="4514850"/>
          <p14:tracePt t="85268" x="5467350" y="4508500"/>
          <p14:tracePt t="85287" x="5480050" y="4502150"/>
          <p14:tracePt t="85300" x="5492750" y="4489450"/>
          <p14:tracePt t="85323" x="5505450" y="4470400"/>
          <p14:tracePt t="85334" x="5530850" y="4445000"/>
          <p14:tracePt t="85355" x="5549900" y="4425950"/>
          <p14:tracePt t="85367" x="5562600" y="4413250"/>
          <p14:tracePt t="85383" x="5588000" y="4394200"/>
          <p14:tracePt t="85400" x="5619750" y="4368800"/>
          <p14:tracePt t="85418" x="5651500" y="4356100"/>
          <p14:tracePt t="85433" x="5676900" y="4337050"/>
          <p14:tracePt t="85450" x="5702300" y="4330700"/>
          <p14:tracePt t="85467" x="5727700" y="4330700"/>
          <p14:tracePt t="85483" x="5753100" y="4324350"/>
          <p14:tracePt t="85500" x="5803900" y="4324350"/>
          <p14:tracePt t="85520" x="5842000" y="4337050"/>
          <p14:tracePt t="85534" x="5892800" y="4343400"/>
          <p14:tracePt t="85550" x="5937250" y="4343400"/>
          <p14:tracePt t="85573" x="5969000" y="4343400"/>
          <p14:tracePt t="85583" x="6013450" y="4337050"/>
          <p14:tracePt t="85600" x="6038850" y="4330700"/>
          <p14:tracePt t="85620" x="6051550" y="4324350"/>
          <p14:tracePt t="85633" x="6070600" y="4305300"/>
          <p14:tracePt t="85650" x="6076950" y="4298950"/>
          <p14:tracePt t="85668" x="6076950" y="4292600"/>
          <p14:tracePt t="85684" x="6083300" y="4286250"/>
          <p14:tracePt t="85702" x="6102350" y="4267200"/>
          <p14:tracePt t="85716" x="6115050" y="4260850"/>
          <p14:tracePt t="85733" x="6134100" y="4267200"/>
          <p14:tracePt t="85750" x="6153150" y="4267200"/>
          <p14:tracePt t="85768" x="6165850" y="4260850"/>
          <p14:tracePt t="85785" x="6172200" y="4254500"/>
          <p14:tracePt t="85817" x="6178550" y="4254500"/>
          <p14:tracePt t="85839" x="6184900" y="4248150"/>
          <p14:tracePt t="85850" x="6203950" y="4248150"/>
          <p14:tracePt t="85866" x="6223000" y="4248150"/>
          <p14:tracePt t="85883" x="6254750" y="4260850"/>
          <p14:tracePt t="85901" x="6280150" y="4267200"/>
          <p14:tracePt t="85917" x="6330950" y="4279900"/>
          <p14:tracePt t="85934" x="6381750" y="4292600"/>
          <p14:tracePt t="85950" x="6432550" y="4298950"/>
          <p14:tracePt t="85967" x="6489700" y="4298950"/>
          <p14:tracePt t="85987" x="6540500" y="4305300"/>
          <p14:tracePt t="86005" x="6597650" y="4311650"/>
          <p14:tracePt t="86016" x="6635750" y="4330700"/>
          <p14:tracePt t="86040" x="6686550" y="4362450"/>
          <p14:tracePt t="86050" x="6724650" y="4394200"/>
          <p14:tracePt t="86067" x="6756400" y="4413250"/>
          <p14:tracePt t="86084" x="6781800" y="4425950"/>
          <p14:tracePt t="86100" x="6794500" y="4445000"/>
          <p14:tracePt t="86117" x="6807200" y="4457700"/>
          <p14:tracePt t="86134" x="6813550" y="4470400"/>
          <p14:tracePt t="86150" x="6813550" y="4489450"/>
          <p14:tracePt t="86166" x="6813550" y="4495800"/>
          <p14:tracePt t="86183" x="6813550" y="4502150"/>
          <p14:tracePt t="86217" x="6807200" y="4508500"/>
          <p14:tracePt t="86250" x="6800850" y="4521200"/>
          <p14:tracePt t="86266" x="6800850" y="4527550"/>
          <p14:tracePt t="86283" x="6800850" y="4540250"/>
          <p14:tracePt t="86306" x="6794500" y="4546600"/>
          <p14:tracePt t="86360" x="6794500" y="4540250"/>
          <p14:tracePt t="86408" x="6800850" y="4540250"/>
          <p14:tracePt t="86416" x="6800850" y="4533900"/>
          <p14:tracePt t="86448" x="6800850" y="4527550"/>
          <p14:tracePt t="86463" x="6807200" y="4527550"/>
          <p14:tracePt t="86490" x="6807200" y="4533900"/>
          <p14:tracePt t="86505" x="6813550" y="4533900"/>
          <p14:tracePt t="86508" x="6813550" y="4540250"/>
          <p14:tracePt t="86527" x="6813550" y="4546600"/>
          <p14:tracePt t="86546" x="6813550" y="4552950"/>
          <p14:tracePt t="86565" x="6813550" y="4559300"/>
          <p14:tracePt t="86590" x="6813550" y="4565650"/>
          <p14:tracePt t="86626" x="6813550" y="4572000"/>
          <p14:tracePt t="86682" x="6813550" y="4578350"/>
          <p14:tracePt t="86756" x="6813550" y="4572000"/>
          <p14:tracePt t="86781" x="6813550" y="4565650"/>
          <p14:tracePt t="86782" x="6813550" y="4559300"/>
          <p14:tracePt t="86796" x="6813550" y="4552950"/>
          <p14:tracePt t="86818" x="6813550" y="4540250"/>
          <p14:tracePt t="86833" x="6813550" y="4527550"/>
          <p14:tracePt t="86850" x="6807200" y="4514850"/>
          <p14:tracePt t="86867" x="6807200" y="4508500"/>
          <p14:tracePt t="86883" x="6794500" y="4508500"/>
          <p14:tracePt t="86901" x="6775450" y="4508500"/>
          <p14:tracePt t="86917" x="6762750" y="4527550"/>
          <p14:tracePt t="86933" x="6737350" y="4552950"/>
          <p14:tracePt t="86955" x="6718300" y="4572000"/>
          <p14:tracePt t="86967" x="6705600" y="4584700"/>
          <p14:tracePt t="86983" x="6699250" y="4591050"/>
          <p14:tracePt t="87000" x="6692900" y="4591050"/>
          <p14:tracePt t="87017" x="6686550" y="4584700"/>
          <p14:tracePt t="87034" x="6686550" y="4578350"/>
          <p14:tracePt t="87052" x="6686550" y="4572000"/>
          <p14:tracePt t="87067" x="6692900" y="4559300"/>
          <p14:tracePt t="87084" x="6699250" y="4552950"/>
          <p14:tracePt t="87100" x="6705600" y="4533900"/>
          <p14:tracePt t="87120" x="6718300" y="4514850"/>
          <p14:tracePt t="87133" x="6724650" y="4489450"/>
          <p14:tracePt t="87154" x="6737350" y="4464050"/>
          <p14:tracePt t="87168" x="6750050" y="4451350"/>
          <p14:tracePt t="87184" x="6750050" y="4445000"/>
          <p14:tracePt t="87201" x="6756400" y="4438650"/>
          <p14:tracePt t="87218" x="6750050" y="4438650"/>
          <p14:tracePt t="87242" x="6743700" y="4445000"/>
          <p14:tracePt t="87250" x="6731000" y="4451350"/>
          <p14:tracePt t="87267" x="6718300" y="4464050"/>
          <p14:tracePt t="87284" x="6711950" y="4476750"/>
          <p14:tracePt t="87301" x="6705600" y="4489450"/>
          <p14:tracePt t="87319" x="6692900" y="4495800"/>
          <p14:tracePt t="87334" x="6686550" y="4495800"/>
          <p14:tracePt t="87350" x="6680200" y="4489450"/>
          <p14:tracePt t="87368" x="6667500" y="4476750"/>
          <p14:tracePt t="87383" x="6654800" y="4457700"/>
          <p14:tracePt t="87401" x="6642100" y="4432300"/>
          <p14:tracePt t="87418" x="6635750" y="4413250"/>
          <p14:tracePt t="87433" x="6623050" y="4394200"/>
          <p14:tracePt t="87452" x="6616700" y="4387850"/>
          <p14:tracePt t="87470" x="6604000" y="4381500"/>
          <p14:tracePt t="87483" x="6604000" y="4375150"/>
          <p14:tracePt t="87518" x="6604000" y="4387850"/>
          <p14:tracePt t="87537" x="6610350" y="4406900"/>
          <p14:tracePt t="87551" x="6623050" y="4432300"/>
          <p14:tracePt t="87567" x="6642100" y="4470400"/>
          <p14:tracePt t="87589" x="6667500" y="4495800"/>
          <p14:tracePt t="87600" x="6686550" y="4508500"/>
          <p14:tracePt t="87618" x="6711950" y="4508500"/>
          <p14:tracePt t="87633" x="6724650" y="4502150"/>
          <p14:tracePt t="87650" x="6737350" y="4483100"/>
          <p14:tracePt t="87670" x="6750050" y="4457700"/>
          <p14:tracePt t="87683" x="6756400" y="4432300"/>
          <p14:tracePt t="87705" x="6762750" y="4419600"/>
          <p14:tracePt t="87718" x="6762750" y="4394200"/>
          <p14:tracePt t="87735" x="6769100" y="4387850"/>
          <p14:tracePt t="87767" x="6769100" y="4394200"/>
          <p14:tracePt t="87783" x="6769100" y="4413250"/>
          <p14:tracePt t="87800" x="6762750" y="4445000"/>
          <p14:tracePt t="87820" x="6750050" y="4489450"/>
          <p14:tracePt t="87833" x="6737350" y="4572000"/>
          <p14:tracePt t="87852" x="6724650" y="4616450"/>
          <p14:tracePt t="87867" x="6705600" y="4667250"/>
          <p14:tracePt t="87883" x="6686550" y="4692650"/>
          <p14:tracePt t="87900" x="6667500" y="4718050"/>
          <p14:tracePt t="87920" x="6661150" y="4730750"/>
          <p14:tracePt t="87950" x="6667500" y="4718050"/>
          <p14:tracePt t="87969" x="6673850" y="4705350"/>
          <p14:tracePt t="87990" x="6686550" y="4692650"/>
          <p14:tracePt t="88000" x="6692900" y="4679950"/>
          <p14:tracePt t="88020" x="6699250" y="4667250"/>
          <p14:tracePt t="88033" x="6705600" y="4660900"/>
          <p14:tracePt t="88051" x="6718300" y="4641850"/>
          <p14:tracePt t="88067" x="6724650" y="4622800"/>
          <p14:tracePt t="88083" x="6737350" y="4603750"/>
          <p14:tracePt t="88100" x="6750050" y="4584700"/>
          <p14:tracePt t="88120" x="6756400" y="4565650"/>
          <p14:tracePt t="88133" x="6762750" y="4546600"/>
          <p14:tracePt t="88151" x="6762750" y="4533900"/>
          <p14:tracePt t="88167" x="6769100" y="4521200"/>
          <p14:tracePt t="88183" x="6762750" y="4521200"/>
          <p14:tracePt t="88200" x="6762750" y="4514850"/>
          <p14:tracePt t="88217" x="6756400" y="4514850"/>
          <p14:tracePt t="88251" x="6750050" y="4514850"/>
          <p14:tracePt t="88267" x="6743700" y="4521200"/>
          <p14:tracePt t="88300" x="6737350" y="4521200"/>
          <p14:tracePt t="88336" x="6731000" y="4514850"/>
          <p14:tracePt t="88350" x="6724650" y="4514850"/>
          <p14:tracePt t="88366" x="6718300" y="4514850"/>
          <p14:tracePt t="88383" x="6711950" y="4508500"/>
          <p14:tracePt t="88402" x="6705600" y="4508500"/>
          <p14:tracePt t="88417" x="6705600" y="4502150"/>
          <p14:tracePt t="88436" x="6699250" y="4495800"/>
          <p14:tracePt t="88450" x="6699250" y="4489450"/>
          <p14:tracePt t="88487" x="6699250" y="4483100"/>
          <p14:tracePt t="88529" x="6699250" y="4476750"/>
          <p14:tracePt t="88538" x="6705600" y="4476750"/>
          <p14:tracePt t="88557" x="6711950" y="4476750"/>
          <p14:tracePt t="88571" x="6711950" y="4483100"/>
          <p14:tracePt t="88581" x="6711950" y="4489450"/>
          <p14:tracePt t="88600" x="6718300" y="4495800"/>
          <p14:tracePt t="88620" x="6718300" y="4502150"/>
          <p14:tracePt t="88642" x="6718300" y="4508500"/>
          <p14:tracePt t="88657" x="6724650" y="4514850"/>
          <p14:tracePt t="88678" x="6724650" y="4521200"/>
          <p14:tracePt t="88713" x="6718300" y="4521200"/>
          <p14:tracePt t="88727" x="6718300" y="4514850"/>
          <p14:tracePt t="88745" x="6711950" y="4514850"/>
          <p14:tracePt t="88749" x="6711950" y="4508500"/>
          <p14:tracePt t="88761" x="6705600" y="4508500"/>
          <p14:tracePt t="88766" x="6705600" y="4502150"/>
          <p14:tracePt t="88783" x="6686550" y="4502150"/>
          <p14:tracePt t="88802" x="6673850" y="4495800"/>
          <p14:tracePt t="88817" x="6654800" y="4489450"/>
          <p14:tracePt t="88834" x="6623050" y="4483100"/>
          <p14:tracePt t="88850" x="6578600" y="4470400"/>
          <p14:tracePt t="88868" x="6515100" y="4464050"/>
          <p14:tracePt t="88884" x="6432550" y="4451350"/>
          <p14:tracePt t="88887" x="6413500" y="4451350"/>
          <p14:tracePt t="88902" x="6343650" y="4438650"/>
          <p14:tracePt t="88918" x="6254750" y="4419600"/>
          <p14:tracePt t="88933" x="6165850" y="4406900"/>
          <p14:tracePt t="88950" x="6096000" y="4387850"/>
          <p14:tracePt t="88968" x="6045200" y="4381500"/>
          <p14:tracePt t="88983" x="5969000" y="4362450"/>
          <p14:tracePt t="89000" x="5918200" y="4349750"/>
          <p14:tracePt t="89017" x="5861050" y="4337050"/>
          <p14:tracePt t="89033" x="5810250" y="4324350"/>
          <p14:tracePt t="89051" x="5753100" y="4318000"/>
          <p14:tracePt t="89066" x="5702300" y="4311650"/>
          <p14:tracePt t="89087" x="5651500" y="4311650"/>
          <p14:tracePt t="89103" x="5613400" y="4324350"/>
          <p14:tracePt t="89117" x="5568950" y="4337050"/>
          <p14:tracePt t="89134" x="5530850" y="4349750"/>
          <p14:tracePt t="89155" x="5499100" y="4356100"/>
          <p14:tracePt t="89167" x="5473700" y="4368800"/>
          <p14:tracePt t="89183" x="5454650" y="4381500"/>
          <p14:tracePt t="89204" x="5435600" y="4394200"/>
          <p14:tracePt t="89217" x="5429250" y="4406900"/>
          <p14:tracePt t="89234" x="5422900" y="4419600"/>
          <p14:tracePt t="89250" x="5416550" y="4432300"/>
          <p14:tracePt t="89266" x="5416550" y="4438650"/>
          <p14:tracePt t="89285" x="5422900" y="4445000"/>
          <p14:tracePt t="89304" x="5429250" y="4451350"/>
          <p14:tracePt t="89317" x="5435600" y="4451350"/>
          <p14:tracePt t="89334" x="5441950" y="4457700"/>
          <p14:tracePt t="89369" x="5448300" y="4457700"/>
          <p14:tracePt t="89383" x="5448300" y="4464050"/>
          <p14:tracePt t="89404" x="5454650" y="4464050"/>
          <p14:tracePt t="89433" x="5454650" y="4470400"/>
          <p14:tracePt t="89452" x="5461000" y="4470400"/>
          <p14:tracePt t="89504" x="5461000" y="4476750"/>
          <p14:tracePt t="89515" x="5467350" y="4476750"/>
          <p14:tracePt t="89539" x="5467350" y="4483100"/>
          <p14:tracePt t="89556" x="5467350" y="4489450"/>
          <p14:tracePt t="89581" x="5473700" y="4495800"/>
          <p14:tracePt t="89590" x="5473700" y="4502150"/>
          <p14:tracePt t="89602" x="5473700" y="4508500"/>
          <p14:tracePt t="89621" x="5480050" y="4514850"/>
          <p14:tracePt t="89633" x="5480050" y="4521200"/>
          <p14:tracePt t="89650" x="5486400" y="4533900"/>
          <p14:tracePt t="89667" x="5486400" y="4540250"/>
          <p14:tracePt t="89683" x="5486400" y="4546600"/>
          <p14:tracePt t="89702" x="5492750" y="4546600"/>
          <p14:tracePt t="89717" x="5492750" y="4552950"/>
          <p14:tracePt t="89751" x="5499100" y="4559300"/>
          <p14:tracePt t="89767" x="5505450" y="4559300"/>
          <p14:tracePt t="89783" x="5505450" y="4565650"/>
          <p14:tracePt t="89800" x="5511800" y="4565650"/>
          <p14:tracePt t="89819" x="5511800" y="4572000"/>
          <p14:tracePt t="89834" x="5518150" y="4572000"/>
          <p14:tracePt t="89868" x="5524500" y="4572000"/>
          <p14:tracePt t="89891" x="5524500" y="4565650"/>
          <p14:tracePt t="89914" x="5524500" y="4572000"/>
          <p14:tracePt t="89934" x="5530850" y="4572000"/>
          <p14:tracePt t="89968" x="5530850" y="4565650"/>
          <p14:tracePt t="89978" x="5537200" y="4565650"/>
          <p14:tracePt t="90002" x="5537200" y="4559300"/>
          <p14:tracePt t="90054" x="5537200" y="4552950"/>
          <p14:tracePt t="90174" x="5537200" y="4546600"/>
          <p14:tracePt t="90198" x="5543550" y="4546600"/>
          <p14:tracePt t="90218" x="5543550" y="4552950"/>
          <p14:tracePt t="90233" x="5549900" y="4552950"/>
          <p14:tracePt t="90256" x="5556250" y="4552950"/>
          <p14:tracePt t="90280" x="5556250" y="4546600"/>
          <p14:tracePt t="90289" x="5562600" y="4546600"/>
          <p14:tracePt t="90304" x="5562600" y="4540250"/>
          <p14:tracePt t="90317" x="5581650" y="4521200"/>
          <p14:tracePt t="90333" x="5600700" y="4514850"/>
          <p14:tracePt t="90351" x="5632450" y="4495800"/>
          <p14:tracePt t="90371" x="5657850" y="4483100"/>
          <p14:tracePt t="90383" x="5676900" y="4476750"/>
          <p14:tracePt t="90401" x="5689600" y="4470400"/>
          <p14:tracePt t="90418" x="5708650" y="4457700"/>
          <p14:tracePt t="90433" x="5727700" y="4438650"/>
          <p14:tracePt t="90450" x="5765800" y="4419600"/>
          <p14:tracePt t="90467" x="5803900" y="4394200"/>
          <p14:tracePt t="90483" x="5854700" y="4381500"/>
          <p14:tracePt t="90501" x="5899150" y="4362450"/>
          <p14:tracePt t="90520" x="5975350" y="4349750"/>
          <p14:tracePt t="90533" x="6038850" y="4356100"/>
          <p14:tracePt t="90551" x="6102350" y="4368800"/>
          <p14:tracePt t="90568" x="6203950" y="4387850"/>
          <p14:tracePt t="90588" x="6280150" y="4400550"/>
          <p14:tracePt t="90606" x="6356350" y="4413250"/>
          <p14:tracePt t="90617" x="6419850" y="4419600"/>
          <p14:tracePt t="90633" x="6483350" y="4432300"/>
          <p14:tracePt t="90656" x="6527800" y="4451350"/>
          <p14:tracePt t="90667" x="6565900" y="4470400"/>
          <p14:tracePt t="90689" x="6584950" y="4489450"/>
          <p14:tracePt t="90700" x="6610350" y="4514850"/>
          <p14:tracePt t="90717" x="6623050" y="4533900"/>
          <p14:tracePt t="90733" x="6629400" y="4540250"/>
          <p14:tracePt t="90752" x="6635750" y="4546600"/>
          <p14:tracePt t="90767" x="6648450" y="4552950"/>
          <p14:tracePt t="90783" x="6661150" y="4552950"/>
          <p14:tracePt t="90800" x="6667500" y="4552950"/>
          <p14:tracePt t="90818" x="6673850" y="4552950"/>
          <p14:tracePt t="90835" x="6680200" y="4559300"/>
          <p14:tracePt t="90868" x="6686550" y="4559300"/>
          <p14:tracePt t="90883" x="6699250" y="4559300"/>
          <p14:tracePt t="90900" x="6711950" y="4552950"/>
          <p14:tracePt t="90917" x="6731000" y="4552950"/>
          <p14:tracePt t="90933" x="6743700" y="4552950"/>
          <p14:tracePt t="90955" x="6750050" y="4552950"/>
          <p14:tracePt t="90966" x="6756400" y="4559300"/>
          <p14:tracePt t="91024" x="6756400" y="4565650"/>
          <p14:tracePt t="91042" x="6750050" y="4572000"/>
          <p14:tracePt t="91050" x="6750050" y="4578350"/>
          <p14:tracePt t="91067" x="6743700" y="4584700"/>
          <p14:tracePt t="91091" x="6737350" y="4591050"/>
          <p14:tracePt t="91102" x="6731000" y="4603750"/>
          <p14:tracePt t="91118" x="6731000" y="4610100"/>
          <p14:tracePt t="91133" x="6724650" y="4610100"/>
          <p14:tracePt t="91167" x="6718300" y="4610100"/>
          <p14:tracePt t="91185" x="6718300" y="4603750"/>
          <p14:tracePt t="91218" x="6724650" y="4597400"/>
          <p14:tracePt t="91233" x="6724650" y="4591050"/>
          <p14:tracePt t="91250" x="6731000" y="4584700"/>
          <p14:tracePt t="91284" x="6737350" y="4578350"/>
          <p14:tracePt t="91300" x="6737350" y="4572000"/>
          <p14:tracePt t="91317" x="6743700" y="4565650"/>
          <p14:tracePt t="91333" x="6750050" y="4552950"/>
          <p14:tracePt t="91350" x="6756400" y="4552950"/>
          <p14:tracePt t="91367" x="6756400" y="4546600"/>
          <p14:tracePt t="91383" x="6762750" y="4546600"/>
          <p14:tracePt t="91444" x="6762750" y="4540250"/>
          <p14:tracePt t="91485" x="6762750" y="4533900"/>
          <p14:tracePt t="91511" x="6769100" y="4527550"/>
          <p14:tracePt t="91527" x="6769100" y="4521200"/>
          <p14:tracePt t="91539" x="6769100" y="4514850"/>
          <p14:tracePt t="91561" x="6769100" y="4508500"/>
          <p14:tracePt t="91576" x="6769100" y="4495800"/>
          <p14:tracePt t="91600" x="6769100" y="4483100"/>
          <p14:tracePt t="91617" x="6769100" y="4476750"/>
          <p14:tracePt t="91634" x="6762750" y="4470400"/>
          <p14:tracePt t="91651" x="6762750" y="4457700"/>
          <p14:tracePt t="91668" x="6762750" y="4451350"/>
          <p14:tracePt t="91683" x="6762750" y="4438650"/>
          <p14:tracePt t="91701" x="6756400" y="4425950"/>
          <p14:tracePt t="91717" x="6750050" y="4413250"/>
          <p14:tracePt t="91733" x="6743700" y="4400550"/>
          <p14:tracePt t="91754" x="6731000" y="4381500"/>
          <p14:tracePt t="91770" x="6718300" y="4368800"/>
          <p14:tracePt t="91783" x="6705600" y="4349750"/>
          <p14:tracePt t="91801" x="6692900" y="4337050"/>
          <p14:tracePt t="91834" x="6686550" y="4337050"/>
          <p14:tracePt t="91851" x="6686550" y="4343400"/>
          <p14:tracePt t="91866" x="6686550" y="4349750"/>
          <p14:tracePt t="91883" x="6686550" y="4356100"/>
          <p14:tracePt t="91901" x="6692900" y="4375150"/>
          <p14:tracePt t="91902" x="6692900" y="4381500"/>
          <p14:tracePt t="91917" x="6705600" y="4406900"/>
          <p14:tracePt t="91936" x="6718300" y="4432300"/>
          <p14:tracePt t="91951" x="6737350" y="4457700"/>
          <p14:tracePt t="91968" x="6743700" y="4464050"/>
          <p14:tracePt t="91985" x="6762750" y="4476750"/>
          <p14:tracePt t="92001" x="6775450" y="4476750"/>
          <p14:tracePt t="92078" x="6807200" y="4413250"/>
          <p14:tracePt t="92101" x="6813550" y="4400550"/>
          <p14:tracePt t="92117" x="6813550" y="4394200"/>
          <p14:tracePt t="92139" x="6807200" y="4387850"/>
          <p14:tracePt t="92169" x="6807200" y="4394200"/>
          <p14:tracePt t="92183" x="6800850" y="4406900"/>
          <p14:tracePt t="92201" x="6794500" y="4432300"/>
          <p14:tracePt t="92217" x="6788150" y="4451350"/>
          <p14:tracePt t="92233" x="6781800" y="4470400"/>
          <p14:tracePt t="92254" x="6775450" y="4502150"/>
          <p14:tracePt t="92267" x="6762750" y="4540250"/>
          <p14:tracePt t="92283" x="6756400" y="4565650"/>
          <p14:tracePt t="92301" x="6750050" y="4584700"/>
          <p14:tracePt t="92322" x="6743700" y="4603750"/>
          <p14:tracePt t="92336" x="6743700" y="4610100"/>
          <p14:tracePt t="92351" x="6743700" y="4622800"/>
          <p14:tracePt t="92367" x="6737350" y="4629150"/>
          <p14:tracePt t="92383" x="6737350" y="4635500"/>
          <p14:tracePt t="92404" x="6731000" y="4654550"/>
          <p14:tracePt t="92421" x="6724650" y="4667250"/>
          <p14:tracePt t="92433" x="6724650" y="4673600"/>
          <p14:tracePt t="92452" x="6724650" y="4679950"/>
          <p14:tracePt t="92467" x="6724650" y="4686300"/>
          <p14:tracePt t="92490" x="6724650" y="4679950"/>
          <p14:tracePt t="92543" x="6724650" y="4673600"/>
          <p14:tracePt t="92572" x="6724650" y="4667250"/>
          <p14:tracePt t="92573" x="6731000" y="4667250"/>
          <p14:tracePt t="92583" x="6731000" y="4660900"/>
          <p14:tracePt t="92600" x="6731000" y="4654550"/>
          <p14:tracePt t="92620" x="6737350" y="4648200"/>
          <p14:tracePt t="92636" x="6737350" y="4641850"/>
          <p14:tracePt t="92675" x="6737350" y="4635500"/>
          <p14:tracePt t="92720" x="6737350" y="4629150"/>
          <p14:tracePt t="92752" x="6737350" y="4622800"/>
          <p14:tracePt t="92779" x="6737350" y="4616450"/>
          <p14:tracePt t="92789" x="6743700" y="4610100"/>
          <p14:tracePt t="92812" x="6743700" y="4603750"/>
          <p14:tracePt t="92825" x="6743700" y="4597400"/>
          <p14:tracePt t="92845" x="6743700" y="4591050"/>
          <p14:tracePt t="92852" x="6750050" y="4591050"/>
          <p14:tracePt t="92886" x="6750050" y="4584700"/>
          <p14:tracePt t="92930" x="6756400" y="4584700"/>
          <p14:tracePt t="92933" x="6756400" y="4578350"/>
          <p14:tracePt t="92979" x="6756400" y="4572000"/>
          <p14:tracePt t="92995" x="6762750" y="4565650"/>
          <p14:tracePt t="93088" x="6762750" y="4559300"/>
          <p14:tracePt t="93134" x="6762750" y="4552950"/>
          <p14:tracePt t="93149" x="6769100" y="4552950"/>
          <p14:tracePt t="93248" x="6769100" y="4559300"/>
          <p14:tracePt t="93288" x="6769100" y="4565650"/>
          <p14:tracePt t="93364" x="6769100" y="4572000"/>
          <p14:tracePt t="93425" x="6769100" y="4565650"/>
          <p14:tracePt t="93468" x="6762750" y="4565650"/>
          <p14:tracePt t="93479" x="6762750" y="4559300"/>
          <p14:tracePt t="93505" x="6762750" y="4552950"/>
          <p14:tracePt t="93528" x="6762750" y="4546600"/>
          <p14:tracePt t="93539" x="6756400" y="4546600"/>
          <p14:tracePt t="93550" x="6750050" y="4540250"/>
          <p14:tracePt t="93567" x="6743700" y="4533900"/>
          <p14:tracePt t="93592" x="6737350" y="4533900"/>
          <p14:tracePt t="93600" x="6724650" y="4533900"/>
          <p14:tracePt t="93617" x="6711950" y="4533900"/>
          <p14:tracePt t="93634" x="6711950" y="4540250"/>
          <p14:tracePt t="93650" x="6699250" y="4546600"/>
          <p14:tracePt t="93667" x="6699250" y="4552950"/>
          <p14:tracePt t="93683" x="6692900" y="4552950"/>
          <p14:tracePt t="93717" x="6692900" y="4559300"/>
          <p14:tracePt t="93785" x="6686550" y="4559300"/>
          <p14:tracePt t="93806" x="6680200" y="4559300"/>
          <p14:tracePt t="93811" x="6673850" y="4559300"/>
          <p14:tracePt t="93817" x="6667500" y="4559300"/>
          <p14:tracePt t="93836" x="6648450" y="4552950"/>
          <p14:tracePt t="93850" x="6616700" y="4552950"/>
          <p14:tracePt t="93868" x="6565900" y="4546600"/>
          <p14:tracePt t="93883" x="6496050" y="4540250"/>
          <p14:tracePt t="93900" x="6457950" y="4540250"/>
          <p14:tracePt t="93918" x="6381750" y="4540250"/>
          <p14:tracePt t="93933" x="6286500" y="4540250"/>
          <p14:tracePt t="93950" x="6184900" y="4540250"/>
          <p14:tracePt t="93968" x="6089650" y="4546600"/>
          <p14:tracePt t="93983" x="6007100" y="4546600"/>
          <p14:tracePt t="94005" x="5930900" y="4546600"/>
          <p14:tracePt t="94018" x="5880100" y="4546600"/>
          <p14:tracePt t="94033" x="5816600" y="4533900"/>
          <p14:tracePt t="94050" x="5784850" y="4521200"/>
          <p14:tracePt t="94068" x="5765800" y="4514850"/>
          <p14:tracePt t="94083" x="5759450" y="4502150"/>
          <p14:tracePt t="94101" x="5759450" y="4495800"/>
          <p14:tracePt t="94140" x="5759450" y="4502150"/>
          <p14:tracePt t="94155" x="5759450" y="4508500"/>
          <p14:tracePt t="94170" x="5759450" y="4514850"/>
          <p14:tracePt t="94212" x="5753100" y="4514850"/>
          <p14:tracePt t="94260" x="5753100" y="4521200"/>
          <p14:tracePt t="94268" x="5746750" y="4521200"/>
          <p14:tracePt t="94313" x="5740400" y="4521200"/>
          <p14:tracePt t="94366" x="5740400" y="4527550"/>
          <p14:tracePt t="94385" x="5734050" y="4527550"/>
          <p14:tracePt t="94447" x="5734050" y="4533900"/>
          <p14:tracePt t="94476" x="5727700" y="4533900"/>
          <p14:tracePt t="94481" x="5727700" y="4540250"/>
          <p14:tracePt t="94525" x="5727700" y="4546600"/>
          <p14:tracePt t="94527" x="5734050" y="4546600"/>
          <p14:tracePt t="94551" x="5734050" y="4552950"/>
          <p14:tracePt t="94564" x="5746750" y="4559300"/>
          <p14:tracePt t="94586" x="5759450" y="4559300"/>
          <p14:tracePt t="94602" x="5772150" y="4559300"/>
          <p14:tracePt t="94620" x="5791200" y="4559300"/>
          <p14:tracePt t="94633" x="5816600" y="4552950"/>
          <p14:tracePt t="94651" x="5854700" y="4552950"/>
          <p14:tracePt t="94670" x="5911850" y="4546600"/>
          <p14:tracePt t="94683" x="5949950" y="4546600"/>
          <p14:tracePt t="94702" x="6019800" y="4540250"/>
          <p14:tracePt t="94722" x="6089650" y="4540250"/>
          <p14:tracePt t="94733" x="6159500" y="4546600"/>
          <p14:tracePt t="94751" x="6273800" y="4546600"/>
          <p14:tracePt t="94773" x="6375400" y="4552950"/>
          <p14:tracePt t="94784" x="6438900" y="4552950"/>
          <p14:tracePt t="94804" x="6540500" y="4552950"/>
          <p14:tracePt t="94818" x="6604000" y="4552950"/>
          <p14:tracePt t="94834" x="6648450" y="4546600"/>
          <p14:tracePt t="94851" x="6699250" y="4546600"/>
          <p14:tracePt t="94871" x="6724650" y="4546600"/>
          <p14:tracePt t="94884" x="6750050" y="4546600"/>
          <p14:tracePt t="94903" x="6775450" y="4546600"/>
          <p14:tracePt t="94920" x="6794500" y="4546600"/>
          <p14:tracePt t="94935" x="6807200" y="4540250"/>
          <p14:tracePt t="94951" x="6819900" y="4540250"/>
          <p14:tracePt t="94970" x="6832600" y="4540250"/>
          <p14:tracePt t="94984" x="6838950" y="4540250"/>
          <p14:tracePt t="95003" x="6838950" y="4546600"/>
          <p14:tracePt t="95017" x="6845300" y="4546600"/>
          <p14:tracePt t="95035" x="6851650" y="4546600"/>
          <p14:tracePt t="95051" x="6864350" y="4552950"/>
          <p14:tracePt t="95073" x="6870700" y="4559300"/>
          <p14:tracePt t="95084" x="6877050" y="4559300"/>
          <p14:tracePt t="95102" x="6877050" y="4565650"/>
          <p14:tracePt t="95117" x="6877050" y="4572000"/>
          <p14:tracePt t="95170" x="6877050" y="4578350"/>
          <p14:tracePt t="95198" x="6877050" y="4584700"/>
          <p14:tracePt t="95223" x="6870700" y="4584700"/>
          <p14:tracePt t="95251" x="6870700" y="4591050"/>
          <p14:tracePt t="95317" x="6870700" y="4597400"/>
          <p14:tracePt t="95401" x="6864350" y="4597400"/>
          <p14:tracePt t="95413" x="6864350" y="4603750"/>
          <p14:tracePt t="95467" x="6858000" y="4603750"/>
          <p14:tracePt t="95496" x="6851650" y="4603750"/>
          <p14:tracePt t="95499" x="6851650" y="4597400"/>
          <p14:tracePt t="95517" x="6851650" y="4591050"/>
          <p14:tracePt t="95533" x="6838950" y="4572000"/>
          <p14:tracePt t="95551" x="6832600" y="4546600"/>
          <p14:tracePt t="95567" x="6807200" y="4489450"/>
          <p14:tracePt t="95583" x="6788150" y="4419600"/>
          <p14:tracePt t="95600" x="6750050" y="4362450"/>
          <p14:tracePt t="95620" x="6718300" y="4330700"/>
          <p14:tracePt t="95633" x="6686550" y="4292600"/>
          <p14:tracePt t="95655" x="6654800" y="4241800"/>
          <p14:tracePt t="95667" x="6616700" y="4191000"/>
          <p14:tracePt t="95690" x="6591300" y="4133850"/>
          <p14:tracePt t="95700" x="6559550" y="4083050"/>
          <p14:tracePt t="95717" x="6540500" y="4032250"/>
          <p14:tracePt t="95734" x="6521450" y="3987800"/>
          <p14:tracePt t="95751" x="6502400" y="3962400"/>
          <p14:tracePt t="95767" x="6477000" y="3937000"/>
          <p14:tracePt t="95783" x="6457950" y="3924300"/>
          <p14:tracePt t="95800" x="6445250" y="3911600"/>
          <p14:tracePt t="95818" x="6432550" y="3898900"/>
          <p14:tracePt t="95835" x="6419850" y="3892550"/>
          <p14:tracePt t="95850" x="6413500" y="3879850"/>
          <p14:tracePt t="95867" x="6407150" y="3873500"/>
          <p14:tracePt t="95883" x="6394450" y="3867150"/>
          <p14:tracePt t="95905" x="6388100" y="3860800"/>
          <p14:tracePt t="95920" x="6381750" y="3860800"/>
          <p14:tracePt t="95933" x="6375400" y="3854450"/>
          <p14:tracePt t="95951" x="6369050" y="3854450"/>
          <p14:tracePt t="95967" x="6356350" y="3854450"/>
          <p14:tracePt t="95984" x="6343650" y="3854450"/>
          <p14:tracePt t="96001" x="6330950" y="3854450"/>
          <p14:tracePt t="96018" x="6305550" y="3867150"/>
          <p14:tracePt t="96034" x="6286500" y="3873500"/>
          <p14:tracePt t="96050" x="6242050" y="3911600"/>
          <p14:tracePt t="96067" x="6197600" y="3962400"/>
          <p14:tracePt t="96084" x="6159500" y="4019550"/>
          <p14:tracePt t="96104" x="6121400" y="4083050"/>
          <p14:tracePt t="96117" x="6070600" y="4152900"/>
          <p14:tracePt t="96140" x="6032500" y="4216400"/>
          <p14:tracePt t="96151" x="5994400" y="4267200"/>
          <p14:tracePt t="96168" x="5956300" y="4305300"/>
          <p14:tracePt t="96183" x="5930900" y="4330700"/>
          <p14:tracePt t="96202" x="5911850" y="4349750"/>
          <p14:tracePt t="96217" x="5886450" y="4368800"/>
          <p14:tracePt t="96234" x="5867400" y="4375150"/>
          <p14:tracePt t="96250" x="5861050" y="4375150"/>
          <p14:tracePt t="96267" x="5854700" y="4381500"/>
          <p14:tracePt t="96283" x="5848350" y="4381500"/>
          <p14:tracePt t="96300" x="5842000" y="4381500"/>
          <p14:tracePt t="96317" x="5835650" y="4387850"/>
          <p14:tracePt t="96350" x="5829300" y="4394200"/>
          <p14:tracePt t="96367" x="5829300" y="4400550"/>
          <p14:tracePt t="96385" x="5822950" y="4400550"/>
          <p14:tracePt t="96400" x="5822950" y="4406900"/>
          <p14:tracePt t="96433" x="5822950" y="4413250"/>
          <p14:tracePt t="96450" x="5822950" y="4419600"/>
          <p14:tracePt t="96467" x="5822950" y="4425950"/>
          <p14:tracePt t="96501" x="5822950" y="4432300"/>
          <p14:tracePt t="96517" x="5822950" y="4438650"/>
          <p14:tracePt t="96543" x="5822950" y="4445000"/>
          <p14:tracePt t="96557" x="5829300" y="4445000"/>
          <p14:tracePt t="96573" x="5829300" y="4451350"/>
          <p14:tracePt t="96615" x="5829300" y="4457700"/>
          <p14:tracePt t="96722" x="5829300" y="4451350"/>
          <p14:tracePt t="96736" x="5829300" y="4445000"/>
          <p14:tracePt t="96758" x="5829300" y="4438650"/>
          <p14:tracePt t="96826" x="5829300" y="4432300"/>
          <p14:tracePt t="96852" x="5829300" y="4425950"/>
          <p14:tracePt t="96871" x="5829300" y="4419600"/>
          <p14:tracePt t="96881" x="5829300" y="4413250"/>
          <p14:tracePt t="96894" x="5829300" y="4406900"/>
          <p14:tracePt t="96907" x="5829300" y="4400550"/>
          <p14:tracePt t="96917" x="5829300" y="4387850"/>
          <p14:tracePt t="96935" x="5835650" y="4330700"/>
          <p14:tracePt t="96952" x="5835650" y="4229100"/>
          <p14:tracePt t="96968" x="5848350" y="4165600"/>
          <p14:tracePt t="96983" x="5873750" y="4102100"/>
          <p14:tracePt t="97001" x="5905500" y="4032250"/>
          <p14:tracePt t="97017" x="5949950" y="3962400"/>
          <p14:tracePt t="97033" x="5994400" y="3892550"/>
          <p14:tracePt t="97055" x="6051550" y="3822700"/>
          <p14:tracePt t="97067" x="6083300" y="3790950"/>
          <p14:tracePt t="97083" x="6115050" y="3759200"/>
          <p14:tracePt t="97106" x="6140450" y="3740150"/>
          <p14:tracePt t="97117" x="6153150" y="3727450"/>
          <p14:tracePt t="97133" x="6165850" y="3721100"/>
          <p14:tracePt t="97151" x="6178550" y="3714750"/>
          <p14:tracePt t="97167" x="6184900" y="3714750"/>
          <p14:tracePt t="97204" x="6191250" y="3714750"/>
          <p14:tracePt t="97221" x="6191250" y="3721100"/>
          <p14:tracePt t="97233" x="6191250" y="3733800"/>
          <p14:tracePt t="97251" x="6191250" y="3740150"/>
          <p14:tracePt t="97268" x="6184900" y="3752850"/>
          <p14:tracePt t="97283" x="6184900" y="3765550"/>
          <p14:tracePt t="97301" x="6172200" y="3778250"/>
          <p14:tracePt t="97317" x="6165850" y="3790950"/>
          <p14:tracePt t="97333" x="6159500" y="3803650"/>
          <p14:tracePt t="97352" x="6146800" y="3829050"/>
          <p14:tracePt t="97370" x="6134100" y="3841750"/>
          <p14:tracePt t="97384" x="6121400" y="3867150"/>
          <p14:tracePt t="97401" x="6108700" y="3898900"/>
          <p14:tracePt t="97423" x="6096000" y="3924300"/>
          <p14:tracePt t="97437" x="6076950" y="3949700"/>
          <p14:tracePt t="97451" x="6070600" y="3981450"/>
          <p14:tracePt t="97467" x="6045200" y="4051300"/>
          <p14:tracePt t="97484" x="6032500" y="4076700"/>
          <p14:tracePt t="97502" x="6007100" y="4121150"/>
          <p14:tracePt t="97521" x="5988050" y="4140200"/>
          <p14:tracePt t="97534" x="5975350" y="4159250"/>
          <p14:tracePt t="97553" x="5962650" y="4184650"/>
          <p14:tracePt t="97567" x="5943600" y="4210050"/>
          <p14:tracePt t="97583" x="5924550" y="4241800"/>
          <p14:tracePt t="97602" x="5911850" y="4273550"/>
          <p14:tracePt t="97617" x="5899150" y="4305300"/>
          <p14:tracePt t="97636" x="5886450" y="4318000"/>
          <p14:tracePt t="97652" x="5873750" y="4337050"/>
          <p14:tracePt t="97669" x="5861050" y="4349750"/>
          <p14:tracePt t="97689" x="5854700" y="4368800"/>
          <p14:tracePt t="97701" x="5848350" y="4375150"/>
          <p14:tracePt t="97717" x="5842000" y="4394200"/>
          <p14:tracePt t="97736" x="5835650" y="4400550"/>
          <p14:tracePt t="97751" x="5835650" y="4413250"/>
          <p14:tracePt t="97768" x="5829300" y="4419600"/>
          <p14:tracePt t="97786" x="5829300" y="4432300"/>
          <p14:tracePt t="97818" x="5829300" y="4445000"/>
          <p14:tracePt t="97833" x="5822950" y="4445000"/>
          <p14:tracePt t="97852" x="5822950" y="4451350"/>
          <p14:tracePt t="97883" x="5822950" y="4457700"/>
          <p14:tracePt t="97912" x="5822950" y="4464050"/>
          <p14:tracePt t="97934" x="5822950" y="4470400"/>
          <p14:tracePt t="97967" x="5822950" y="4476750"/>
          <p14:tracePt t="97983" x="5829300" y="4476750"/>
          <p14:tracePt t="98000" x="5829300" y="4483100"/>
          <p14:tracePt t="98056" x="5829300" y="4489450"/>
          <p14:tracePt t="98123" x="5835650" y="4489450"/>
          <p14:tracePt t="98177" x="5835650" y="4495800"/>
          <p14:tracePt t="98286" x="5835650" y="4502150"/>
          <p14:tracePt t="98348" x="5835650" y="4508500"/>
          <p14:tracePt t="98358" x="5842000" y="4508500"/>
          <p14:tracePt t="98399" x="5848350" y="4508500"/>
          <p14:tracePt t="98440" x="5854700" y="4508500"/>
          <p14:tracePt t="98485" x="5861050" y="4508500"/>
          <p14:tracePt t="98499" x="5861050" y="4502150"/>
          <p14:tracePt t="98536" x="5867400" y="4502150"/>
          <p14:tracePt t="98610" x="5867400" y="4508500"/>
          <p14:tracePt t="98641" x="5873750" y="4508500"/>
          <p14:tracePt t="98646" x="5873750" y="4514850"/>
          <p14:tracePt t="98680" x="5873750" y="4521200"/>
          <p14:tracePt t="98714" x="5873750" y="4527550"/>
          <p14:tracePt t="98743" x="5873750" y="4533900"/>
          <p14:tracePt t="98762" x="5873750" y="4540250"/>
          <p14:tracePt t="98789" x="5873750" y="4546600"/>
          <p14:tracePt t="98805" x="5867400" y="4546600"/>
          <p14:tracePt t="98816" x="5867400" y="4552950"/>
          <p14:tracePt t="98839" x="5867400" y="4559300"/>
          <p14:tracePt t="98871" x="5867400" y="4565650"/>
          <p14:tracePt t="98899" x="5867400" y="4572000"/>
          <p14:tracePt t="98955" x="5867400" y="4578350"/>
          <p14:tracePt t="98999" x="5861050" y="4578350"/>
          <p14:tracePt t="99091" x="5854700" y="4578350"/>
          <p14:tracePt t="99108" x="5854700" y="4572000"/>
          <p14:tracePt t="99128" x="5854700" y="4565650"/>
          <p14:tracePt t="99143" x="5854700" y="4559300"/>
          <p14:tracePt t="99161" x="5854700" y="4552950"/>
          <p14:tracePt t="99165" x="5848350" y="4552950"/>
          <p14:tracePt t="99170" x="5848350" y="4546600"/>
          <p14:tracePt t="99184" x="5848350" y="4540250"/>
          <p14:tracePt t="99201" x="5848350" y="4521200"/>
          <p14:tracePt t="99217" x="5848350" y="4495800"/>
          <p14:tracePt t="99234" x="5848350" y="4470400"/>
          <p14:tracePt t="99250" x="5848350" y="4451350"/>
          <p14:tracePt t="99267" x="5848350" y="4438650"/>
          <p14:tracePt t="99284" x="5848350" y="4432300"/>
          <p14:tracePt t="99305" x="5848350" y="4425950"/>
          <p14:tracePt t="99317" x="5848350" y="4419600"/>
          <p14:tracePt t="99334" x="5854700" y="4425950"/>
          <p14:tracePt t="99354" x="5861050" y="4432300"/>
          <p14:tracePt t="99367" x="5861050" y="4438650"/>
          <p14:tracePt t="99383" x="5867400" y="4457700"/>
          <p14:tracePt t="99401" x="5867400" y="4495800"/>
          <p14:tracePt t="99417" x="5873750" y="4521200"/>
          <p14:tracePt t="99435" x="5873750" y="4540250"/>
          <p14:tracePt t="99451" x="5880100" y="4565650"/>
          <p14:tracePt t="99467" x="5880100" y="4584700"/>
          <p14:tracePt t="99484" x="5880100" y="4603750"/>
          <p14:tracePt t="99501" x="5886450" y="4616450"/>
          <p14:tracePt t="99517" x="5886450" y="4629150"/>
          <p14:tracePt t="99535" x="5892800" y="4641850"/>
          <p14:tracePt t="99551" x="5899150" y="4654550"/>
          <p14:tracePt t="99570" x="5899150" y="4660900"/>
          <p14:tracePt t="99584" x="5899150" y="4673600"/>
          <p14:tracePt t="99601" x="5892800" y="4679950"/>
          <p14:tracePt t="99634" x="5886450" y="4679950"/>
          <p14:tracePt t="100187" x="5930900" y="4724400"/>
          <p14:tracePt t="100201" x="5937250" y="4724400"/>
          <p14:tracePt t="100210" x="5937250" y="4730750"/>
          <p14:tracePt t="100219" x="5937250" y="4737100"/>
          <p14:tracePt t="100237" x="5949950" y="4768850"/>
          <p14:tracePt t="100250" x="5956300" y="4813300"/>
          <p14:tracePt t="100267" x="5969000" y="4851400"/>
          <p14:tracePt t="100284" x="5988050" y="4927600"/>
          <p14:tracePt t="100301" x="6007100" y="4978400"/>
          <p14:tracePt t="100321" x="6026150" y="5022850"/>
          <p14:tracePt t="100334" x="6038850" y="5067300"/>
          <p14:tracePt t="100353" x="6051550" y="5086350"/>
          <p14:tracePt t="100367" x="6064250" y="5099050"/>
          <p14:tracePt t="100383" x="6070600" y="5105400"/>
          <p14:tracePt t="100402" x="6076950" y="5111750"/>
          <p14:tracePt t="100421" x="6076950" y="5118100"/>
          <p14:tracePt t="100434" x="6083300" y="5118100"/>
          <p14:tracePt t="100450" x="6083300" y="5111750"/>
          <p14:tracePt t="100484" x="6083300" y="5105400"/>
          <p14:tracePt t="100501" x="6083300" y="5092700"/>
          <p14:tracePt t="100517" x="6083300" y="5086350"/>
          <p14:tracePt t="100533" x="6076950" y="5073650"/>
          <p14:tracePt t="100550" x="6076950" y="5067300"/>
          <p14:tracePt t="100567" x="6076950" y="5054600"/>
          <p14:tracePt t="100587" x="6076950" y="5048250"/>
          <p14:tracePt t="100602" x="6076950" y="5041900"/>
          <p14:tracePt t="100634" x="6076950" y="5035550"/>
          <p14:tracePt t="100668" x="6076950" y="5029200"/>
          <p14:tracePt t="100701" x="6076950" y="5022850"/>
          <p14:tracePt t="100723" x="6070600" y="5016500"/>
          <p14:tracePt t="100750" x="6070600" y="5010150"/>
          <p14:tracePt t="100767" x="6070600" y="4997450"/>
          <p14:tracePt t="100783" x="6064250" y="4991100"/>
          <p14:tracePt t="100800" x="6064250" y="4978400"/>
          <p14:tracePt t="100817" x="6064250" y="4972050"/>
          <p14:tracePt t="100833" x="6064250" y="4965700"/>
          <p14:tracePt t="100850" x="6057900" y="4959350"/>
          <p14:tracePt t="100868" x="6057900" y="4953000"/>
          <p14:tracePt t="100885" x="6057900" y="4946650"/>
          <p14:tracePt t="100900" x="6057900" y="4940300"/>
          <p14:tracePt t="100917" x="6057900" y="4933950"/>
          <p14:tracePt t="100933" x="6057900" y="4927600"/>
          <p14:tracePt t="100952" x="6057900" y="4914900"/>
          <p14:tracePt t="100967" x="6057900" y="4908550"/>
          <p14:tracePt t="100984" x="6057900" y="4895850"/>
          <p14:tracePt t="101001" x="6057900" y="4889500"/>
          <p14:tracePt t="101018" x="6057900" y="4876800"/>
          <p14:tracePt t="101036" x="6057900" y="4870450"/>
          <p14:tracePt t="101067" x="6057900" y="4864100"/>
          <p14:tracePt t="101100" x="6057900" y="4857750"/>
          <p14:tracePt t="101165" x="6057900" y="4864100"/>
          <p14:tracePt t="101210" x="6057900" y="4870450"/>
          <p14:tracePt t="101227" x="6057900" y="4876800"/>
          <p14:tracePt t="101249" x="6064250" y="4876800"/>
          <p14:tracePt t="101707" x="6070600" y="4864100"/>
          <p14:tracePt t="101730" x="6070600" y="4857750"/>
          <p14:tracePt t="101883" x="6070600" y="4851400"/>
          <p14:tracePt t="102266" x="6134100" y="4781550"/>
          <p14:tracePt t="102288" x="6140450" y="4781550"/>
          <p14:tracePt t="102307" x="6159500" y="4781550"/>
          <p14:tracePt t="102320" x="6191250" y="4781550"/>
          <p14:tracePt t="102333" x="6273800" y="4781550"/>
          <p14:tracePt t="102351" x="6369050" y="4781550"/>
          <p14:tracePt t="102367" x="6477000" y="4768850"/>
          <p14:tracePt t="102383" x="6591300" y="4743450"/>
          <p14:tracePt t="102400" x="6699250" y="4711700"/>
          <p14:tracePt t="102418" x="6807200" y="4686300"/>
          <p14:tracePt t="102434" x="6896100" y="4667250"/>
          <p14:tracePt t="102450" x="6985000" y="4654550"/>
          <p14:tracePt t="102474" x="7054850" y="4654550"/>
          <p14:tracePt t="102483" x="7073900" y="4654550"/>
          <p14:tracePt t="102500" x="7086600" y="4660900"/>
          <p14:tracePt t="102518" x="7099300" y="4679950"/>
          <p14:tracePt t="102534" x="7105650" y="4705350"/>
          <p14:tracePt t="102568" x="7092950" y="4699000"/>
          <p14:tracePt t="102583" x="7073900" y="4679950"/>
          <p14:tracePt t="102600" x="7067550" y="4667250"/>
          <p14:tracePt t="102617" x="7061200" y="4654550"/>
          <p14:tracePt t="102633" x="7054850" y="4635500"/>
          <p14:tracePt t="102650" x="7042150" y="4603750"/>
          <p14:tracePt t="102668" x="7016750" y="4572000"/>
          <p14:tracePt t="102683" x="6985000" y="4552950"/>
          <p14:tracePt t="102700" x="6946900" y="4540250"/>
          <p14:tracePt t="102718" x="6921500" y="4527550"/>
          <p14:tracePt t="102734" x="6896100" y="4521200"/>
          <p14:tracePt t="102750" x="6877050" y="4514850"/>
          <p14:tracePt t="102767" x="6858000" y="4508500"/>
          <p14:tracePt t="102783" x="6832600" y="4508500"/>
          <p14:tracePt t="102800" x="6800850" y="4508500"/>
          <p14:tracePt t="102823" x="6769100" y="4514850"/>
          <p14:tracePt t="102840" x="6724650" y="4521200"/>
          <p14:tracePt t="102851" x="6686550" y="4521200"/>
          <p14:tracePt t="102868" x="6635750" y="4521200"/>
          <p14:tracePt t="102875" x="6604000" y="4521200"/>
          <p14:tracePt t="102886" x="6572250" y="4527550"/>
          <p14:tracePt t="102900" x="6502400" y="4527550"/>
          <p14:tracePt t="102918" x="6419850" y="4540250"/>
          <p14:tracePt t="102934" x="6337300" y="4546600"/>
          <p14:tracePt t="102950" x="6254750" y="4559300"/>
          <p14:tracePt t="102967" x="6178550" y="4565650"/>
          <p14:tracePt t="102984" x="6115050" y="4572000"/>
          <p14:tracePt t="103000" x="6070600" y="4572000"/>
          <p14:tracePt t="103017" x="6038850" y="4572000"/>
          <p14:tracePt t="103034" x="6007100" y="4572000"/>
          <p14:tracePt t="103036" x="6000750" y="4572000"/>
          <p14:tracePt t="103050" x="5981700" y="4565650"/>
          <p14:tracePt t="103068" x="5962650" y="4565650"/>
          <p14:tracePt t="103084" x="5949950" y="4552950"/>
          <p14:tracePt t="103100" x="5943600" y="4540250"/>
          <p14:tracePt t="103119" x="5930900" y="4508500"/>
          <p14:tracePt t="103133" x="5924550" y="4483100"/>
          <p14:tracePt t="103150" x="5924550" y="4470400"/>
          <p14:tracePt t="103167" x="5918200" y="4451350"/>
          <p14:tracePt t="103186" x="5918200" y="4438650"/>
          <p14:tracePt t="103200" x="5918200" y="4419600"/>
          <p14:tracePt t="103218" x="5918200" y="4413250"/>
          <p14:tracePt t="103233" x="5918200" y="4394200"/>
          <p14:tracePt t="103250" x="5918200" y="4387850"/>
          <p14:tracePt t="103267" x="5924550" y="4381500"/>
          <p14:tracePt t="103284" x="5930900" y="4381500"/>
          <p14:tracePt t="103300" x="5937250" y="4381500"/>
          <p14:tracePt t="103318" x="5949950" y="4381500"/>
          <p14:tracePt t="103334" x="5969000" y="4381500"/>
          <p14:tracePt t="103351" x="5981700" y="4387850"/>
          <p14:tracePt t="103367" x="5994400" y="4387850"/>
          <p14:tracePt t="103384" x="6000750" y="4394200"/>
          <p14:tracePt t="103400" x="6007100" y="4394200"/>
          <p14:tracePt t="103417" x="6013450" y="4387850"/>
          <p14:tracePt t="103433" x="6019800" y="4381500"/>
          <p14:tracePt t="103452" x="6019800" y="4375150"/>
          <p14:tracePt t="103484" x="6019800" y="4381500"/>
          <p14:tracePt t="103501" x="6019800" y="4394200"/>
          <p14:tracePt t="103518" x="6019800" y="4400550"/>
          <p14:tracePt t="103534" x="6019800" y="4413250"/>
          <p14:tracePt t="103551" x="6019800" y="4419600"/>
          <p14:tracePt t="103567" x="6019800" y="4425950"/>
          <p14:tracePt t="103585" x="6026150" y="4432300"/>
          <p14:tracePt t="103601" x="6038850" y="4438650"/>
          <p14:tracePt t="103618" x="6057900" y="4438650"/>
          <p14:tracePt t="103634" x="6096000" y="4438650"/>
          <p14:tracePt t="103651" x="6127750" y="4432300"/>
          <p14:tracePt t="103667" x="6159500" y="4432300"/>
          <p14:tracePt t="103685" x="6191250" y="4432300"/>
          <p14:tracePt t="103701" x="6229350" y="4438650"/>
          <p14:tracePt t="103717" x="6261100" y="4451350"/>
          <p14:tracePt t="103734" x="6299200" y="4470400"/>
          <p14:tracePt t="103753" x="6330950" y="4483100"/>
          <p14:tracePt t="103767" x="6362700" y="4502150"/>
          <p14:tracePt t="103785" x="6388100" y="4514850"/>
          <p14:tracePt t="103802" x="6407150" y="4533900"/>
          <p14:tracePt t="103822" x="6413500" y="4559300"/>
          <p14:tracePt t="103833" x="6413500" y="4572000"/>
          <p14:tracePt t="103854" x="6413500" y="4597400"/>
          <p14:tracePt t="103867" x="6413500" y="4635500"/>
          <p14:tracePt t="103884" x="6413500" y="4660900"/>
          <p14:tracePt t="103901" x="6413500" y="4686300"/>
          <p14:tracePt t="103920" x="6419850" y="4711700"/>
          <p14:tracePt t="103939" x="6438900" y="4730750"/>
          <p14:tracePt t="103951" x="6457950" y="4737100"/>
          <p14:tracePt t="103968" x="6508750" y="4737100"/>
          <p14:tracePt t="103983" x="6540500" y="4724400"/>
          <p14:tracePt t="104004" x="6565900" y="4699000"/>
          <p14:tracePt t="104023" x="6597650" y="4667250"/>
          <p14:tracePt t="104033" x="6623050" y="4635500"/>
          <p14:tracePt t="104052" x="6673850" y="4578350"/>
          <p14:tracePt t="104073" x="6718300" y="4546600"/>
          <p14:tracePt t="104086" x="6743700" y="4521200"/>
          <p14:tracePt t="104101" x="6788150" y="4502150"/>
          <p14:tracePt t="104118" x="6813550" y="4502150"/>
          <p14:tracePt t="104138" x="6826250" y="4502150"/>
          <p14:tracePt t="104152" x="6838950" y="4514850"/>
          <p14:tracePt t="104173" x="6832600" y="4527550"/>
          <p14:tracePt t="104184" x="6826250" y="4540250"/>
          <p14:tracePt t="104204" x="6819900" y="4552950"/>
          <p14:tracePt t="104217" x="6807200" y="4559300"/>
          <p14:tracePt t="104236" x="6794500" y="4559300"/>
          <p14:tracePt t="104252" x="6781800" y="4559300"/>
          <p14:tracePt t="104270" x="6769100" y="4546600"/>
          <p14:tracePt t="104283" x="6750050" y="4527550"/>
          <p14:tracePt t="104301" x="6737350" y="4508500"/>
          <p14:tracePt t="104317" x="6718300" y="4489450"/>
          <p14:tracePt t="104333" x="6705600" y="4464050"/>
          <p14:tracePt t="104354" x="6699250" y="4451350"/>
          <p14:tracePt t="104371" x="6692900" y="4438650"/>
          <p14:tracePt t="104383" x="6692900" y="4432300"/>
          <p14:tracePt t="104420" x="6692900" y="4438650"/>
          <p14:tracePt t="104433" x="6699250" y="4451350"/>
          <p14:tracePt t="104454" x="6699250" y="4464050"/>
          <p14:tracePt t="104467" x="6699250" y="4470400"/>
          <p14:tracePt t="104486" x="6699250" y="4483100"/>
          <p14:tracePt t="104503" x="6699250" y="4489450"/>
          <p14:tracePt t="104522" x="6705600" y="4489450"/>
          <p14:tracePt t="104551" x="6711950" y="4489450"/>
          <p14:tracePt t="104573" x="6711950" y="4483100"/>
          <p14:tracePt t="104584" x="6711950" y="4476750"/>
          <p14:tracePt t="104603" x="6711950" y="4470400"/>
          <p14:tracePt t="104620" x="6705600" y="4464050"/>
          <p14:tracePt t="104634" x="6705600" y="4451350"/>
          <p14:tracePt t="104650" x="6699250" y="4438650"/>
          <p14:tracePt t="104671" x="6692900" y="4425950"/>
          <p14:tracePt t="104683" x="6692900" y="4419600"/>
          <p14:tracePt t="104700" x="6686550" y="4419600"/>
          <p14:tracePt t="104736" x="6680200" y="4419600"/>
          <p14:tracePt t="104750" x="6680200" y="4425950"/>
          <p14:tracePt t="104767" x="6680200" y="4432300"/>
          <p14:tracePt t="104786" x="6680200" y="4451350"/>
          <p14:tracePt t="104801" x="6680200" y="4464050"/>
          <p14:tracePt t="104817" x="6680200" y="4483100"/>
          <p14:tracePt t="104834" x="6692900" y="4508500"/>
          <p14:tracePt t="104850" x="6705600" y="4521200"/>
          <p14:tracePt t="104867" x="6718300" y="4521200"/>
          <p14:tracePt t="104886" x="6731000" y="4521200"/>
          <p14:tracePt t="104900" x="6756400" y="4508500"/>
          <p14:tracePt t="104917" x="6775450" y="4495800"/>
          <p14:tracePt t="104936" x="6794500" y="4470400"/>
          <p14:tracePt t="104952" x="6813550" y="4445000"/>
          <p14:tracePt t="104968" x="6819900" y="4432300"/>
          <p14:tracePt t="104984" x="6826250" y="4413250"/>
          <p14:tracePt t="105000" x="6826250" y="4394200"/>
          <p14:tracePt t="105017" x="6826250" y="4387850"/>
          <p14:tracePt t="105035" x="6819900" y="4394200"/>
          <p14:tracePt t="105052" x="6807200" y="4413250"/>
          <p14:tracePt t="105067" x="6788150" y="4464050"/>
          <p14:tracePt t="105088" x="6775450" y="4514850"/>
          <p14:tracePt t="105105" x="6756400" y="4559300"/>
          <p14:tracePt t="105118" x="6743700" y="4603750"/>
          <p14:tracePt t="105136" x="6731000" y="4629150"/>
          <p14:tracePt t="105150" x="6724650" y="4641850"/>
          <p14:tracePt t="105195" x="6731000" y="4635500"/>
          <p14:tracePt t="105248" x="6731000" y="4629150"/>
          <p14:tracePt t="105287" x="6737350" y="4622800"/>
          <p14:tracePt t="105356" x="6737350" y="4629150"/>
          <p14:tracePt t="105413" x="6737350" y="4635500"/>
          <p14:tracePt t="105445" x="6737350" y="4641850"/>
          <p14:tracePt t="105501" x="6737350" y="4635500"/>
          <p14:tracePt t="105520" x="6737350" y="4629150"/>
          <p14:tracePt t="105542" x="6737350" y="4622800"/>
          <p14:tracePt t="105565" x="6737350" y="4616450"/>
          <p14:tracePt t="105580" x="6737350" y="4610100"/>
          <p14:tracePt t="105591" x="6737350" y="4603750"/>
          <p14:tracePt t="105600" x="6737350" y="4597400"/>
          <p14:tracePt t="105617" x="6743700" y="4578350"/>
          <p14:tracePt t="105634" x="6750050" y="4565650"/>
          <p14:tracePt t="105651" x="6750050" y="4546600"/>
          <p14:tracePt t="105667" x="6762750" y="4508500"/>
          <p14:tracePt t="105684" x="6769100" y="4483100"/>
          <p14:tracePt t="105700" x="6775450" y="4464050"/>
          <p14:tracePt t="105717" x="6781800" y="4451350"/>
          <p14:tracePt t="105734" x="6788150" y="4445000"/>
          <p14:tracePt t="105750" x="6788150" y="4451350"/>
          <p14:tracePt t="105767" x="6788150" y="4457700"/>
          <p14:tracePt t="105802" x="6788150" y="4464050"/>
          <p14:tracePt t="105817" x="6788150" y="4470400"/>
          <p14:tracePt t="105835" x="6788150" y="4476750"/>
          <p14:tracePt t="105850" x="6781800" y="4483100"/>
          <p14:tracePt t="105867" x="6781800" y="4489450"/>
          <p14:tracePt t="105887" x="6781800" y="4495800"/>
          <p14:tracePt t="105900" x="6781800" y="4502150"/>
          <p14:tracePt t="105934" x="6788150" y="4514850"/>
          <p14:tracePt t="105951" x="6788150" y="4521200"/>
          <p14:tracePt t="105967" x="6788150" y="4527550"/>
          <p14:tracePt t="105984" x="6788150" y="4540250"/>
          <p14:tracePt t="106002" x="6788150" y="4546600"/>
          <p14:tracePt t="106055" x="6788150" y="4552950"/>
          <p14:tracePt t="106147" x="6788150" y="4559300"/>
          <p14:tracePt t="106245" x="6788150" y="4565650"/>
          <p14:tracePt t="106264" x="6794500" y="4565650"/>
          <p14:tracePt t="106368" x="6794500" y="4572000"/>
          <p14:tracePt t="106408" x="6794500" y="4565650"/>
          <p14:tracePt t="106436" x="6794500" y="4559300"/>
          <p14:tracePt t="106451" x="6794500" y="4552950"/>
          <p14:tracePt t="106467" x="6794500" y="4546600"/>
          <p14:tracePt t="106484" x="6794500" y="4533900"/>
          <p14:tracePt t="106504" x="6788150" y="4508500"/>
          <p14:tracePt t="106517" x="6788150" y="4489450"/>
          <p14:tracePt t="106534" x="6781800" y="4476750"/>
          <p14:tracePt t="106552" x="6769100" y="4445000"/>
          <p14:tracePt t="106567" x="6750050" y="4432300"/>
          <p14:tracePt t="106584" x="6737350" y="4425950"/>
          <p14:tracePt t="106606" x="6724650" y="4419600"/>
          <p14:tracePt t="106617" x="6711950" y="4419600"/>
          <p14:tracePt t="106634" x="6705600" y="4425950"/>
          <p14:tracePt t="106652" x="6699250" y="4425950"/>
          <p14:tracePt t="106743" x="6705600" y="4425950"/>
          <p14:tracePt t="106769" x="6711950" y="4432300"/>
          <p14:tracePt t="106780" x="6711950" y="4438650"/>
          <p14:tracePt t="106790" x="6711950" y="4445000"/>
          <p14:tracePt t="106802" x="6718300" y="4457700"/>
          <p14:tracePt t="106823" x="6718300" y="4489450"/>
          <p14:tracePt t="106837" x="6724650" y="4514850"/>
          <p14:tracePt t="106851" x="6731000" y="4546600"/>
          <p14:tracePt t="106867" x="6737350" y="4578350"/>
          <p14:tracePt t="106884" x="6743700" y="4597400"/>
          <p14:tracePt t="106901" x="6750050" y="4597400"/>
          <p14:tracePt t="106917" x="6756400" y="4591050"/>
          <p14:tracePt t="106934" x="6762750" y="4565650"/>
          <p14:tracePt t="106951" x="6769100" y="4540250"/>
          <p14:tracePt t="106967" x="6775450" y="4514850"/>
          <p14:tracePt t="106983" x="6781800" y="4508500"/>
          <p14:tracePt t="107001" x="6788150" y="4495800"/>
          <p14:tracePt t="107018" x="6794500" y="4483100"/>
          <p14:tracePt t="107034" x="6800850" y="4470400"/>
          <p14:tracePt t="107051" x="6800850" y="4457700"/>
          <p14:tracePt t="107067" x="6807200" y="4445000"/>
          <p14:tracePt t="107084" x="6807200" y="4432300"/>
          <p14:tracePt t="107104" x="6807200" y="4425950"/>
          <p14:tracePt t="107120" x="6807200" y="4419600"/>
          <p14:tracePt t="107156" x="6807200" y="4425950"/>
          <p14:tracePt t="107167" x="6800850" y="4425950"/>
          <p14:tracePt t="107185" x="6800850" y="4432300"/>
          <p14:tracePt t="107200" x="6800850" y="4438650"/>
          <p14:tracePt t="107217" x="6794500" y="4451350"/>
          <p14:tracePt t="107239" x="6788150" y="4470400"/>
          <p14:tracePt t="107250" x="6788150" y="4476750"/>
          <p14:tracePt t="107267" x="6788150" y="4483100"/>
          <p14:tracePt t="107301" x="6781800" y="4483100"/>
          <p14:tracePt t="107334" x="6781800" y="4476750"/>
          <p14:tracePt t="107355" x="6781800" y="4464050"/>
          <p14:tracePt t="107367" x="6788150" y="4457700"/>
          <p14:tracePt t="107384" x="6788150" y="4451350"/>
          <p14:tracePt t="107400" x="6788150" y="4445000"/>
          <p14:tracePt t="107433" x="6788150" y="4451350"/>
          <p14:tracePt t="107451" x="6788150" y="4457700"/>
          <p14:tracePt t="107467" x="6781800" y="4464050"/>
          <p14:tracePt t="107484" x="6775450" y="4483100"/>
          <p14:tracePt t="107500" x="6769100" y="4514850"/>
          <p14:tracePt t="107517" x="6756400" y="4533900"/>
          <p14:tracePt t="107538" x="6743700" y="4565650"/>
          <p14:tracePt t="107552" x="6731000" y="4584700"/>
          <p14:tracePt t="107568" x="6718300" y="4603750"/>
          <p14:tracePt t="107584" x="6718300" y="4622800"/>
          <p14:tracePt t="107601" x="6711950" y="4635500"/>
          <p14:tracePt t="107618" x="6711950" y="4648200"/>
          <p14:tracePt t="107637" x="6711950" y="4654550"/>
          <p14:tracePt t="107651" x="6711950" y="4660900"/>
          <p14:tracePt t="107667" x="6718300" y="4673600"/>
          <p14:tracePt t="107686" x="6718300" y="4686300"/>
          <p14:tracePt t="107700" x="6718300" y="4699000"/>
          <p14:tracePt t="107717" x="6718300" y="4705350"/>
          <p14:tracePt t="107734" x="6718300" y="4711700"/>
          <p14:tracePt t="107751" x="6718300" y="4718050"/>
          <p14:tracePt t="107907" x="6718300" y="4711700"/>
          <p14:tracePt t="107924" x="6718300" y="4705350"/>
          <p14:tracePt t="107939" x="6718300" y="4699000"/>
          <p14:tracePt t="107946" x="6718300" y="4692650"/>
          <p14:tracePt t="107955" x="6718300" y="4686300"/>
          <p14:tracePt t="107969" x="6724650" y="4679950"/>
          <p14:tracePt t="107984" x="6724650" y="4660900"/>
          <p14:tracePt t="108000" x="6724650" y="4629150"/>
          <p14:tracePt t="108017" x="6724650" y="4591050"/>
          <p14:tracePt t="108034" x="6724650" y="4546600"/>
          <p14:tracePt t="108050" x="6731000" y="4489450"/>
          <p14:tracePt t="108067" x="6737350" y="4438650"/>
          <p14:tracePt t="108084" x="6750050" y="4394200"/>
          <p14:tracePt t="108100" x="6756400" y="4368800"/>
          <p14:tracePt t="108117" x="6762750" y="4362450"/>
          <p14:tracePt t="108135" x="6769100" y="4362450"/>
          <p14:tracePt t="108155" x="6769100" y="4375150"/>
          <p14:tracePt t="108167" x="6762750" y="4381500"/>
          <p14:tracePt t="108184" x="6762750" y="4394200"/>
          <p14:tracePt t="108201" x="6762750" y="4406900"/>
          <p14:tracePt t="108218" x="6756400" y="4419600"/>
          <p14:tracePt t="108234" x="6756400" y="4432300"/>
          <p14:tracePt t="108250" x="6756400" y="4445000"/>
          <p14:tracePt t="108267" x="6756400" y="4457700"/>
          <p14:tracePt t="108284" x="6756400" y="4464050"/>
          <p14:tracePt t="108302" x="6756400" y="4470400"/>
          <p14:tracePt t="108317" x="6756400" y="4483100"/>
          <p14:tracePt t="108334" x="6756400" y="4489450"/>
          <p14:tracePt t="108354" x="6756400" y="4495800"/>
          <p14:tracePt t="108367" x="6756400" y="4508500"/>
          <p14:tracePt t="108386" x="6762750" y="4514850"/>
          <p14:tracePt t="108400" x="6762750" y="4521200"/>
          <p14:tracePt t="108417" x="6762750" y="4533900"/>
          <p14:tracePt t="108435" x="6762750" y="4540250"/>
          <p14:tracePt t="108450" x="6769100" y="4546600"/>
          <p14:tracePt t="108550" x="6769100" y="4540250"/>
          <p14:tracePt t="108571" x="6769100" y="4533900"/>
          <p14:tracePt t="108593" x="6769100" y="4527550"/>
          <p14:tracePt t="108625" x="6775450" y="4527550"/>
          <p14:tracePt t="108712" x="6775450" y="4533900"/>
          <p14:tracePt t="108834" x="6775450" y="4540250"/>
          <p14:tracePt t="108878" x="6775450" y="4546600"/>
          <p14:tracePt t="108897" x="6775450" y="4552950"/>
          <p14:tracePt t="109056" x="6775450" y="4546600"/>
          <p14:tracePt t="109078" x="6775450" y="4540250"/>
          <p14:tracePt t="109090" x="6775450" y="4533900"/>
          <p14:tracePt t="109103" x="6769100" y="4527550"/>
          <p14:tracePt t="109118" x="6769100" y="4521200"/>
          <p14:tracePt t="109135" x="6769100" y="4514850"/>
          <p14:tracePt t="109155" x="6769100" y="4508500"/>
          <p14:tracePt t="109167" x="6762750" y="4495800"/>
          <p14:tracePt t="109185" x="6762750" y="4483100"/>
          <p14:tracePt t="109202" x="6750050" y="4470400"/>
          <p14:tracePt t="109221" x="6731000" y="4470400"/>
          <p14:tracePt t="109233" x="6718300" y="4476750"/>
          <p14:tracePt t="109250" x="6699250" y="4476750"/>
          <p14:tracePt t="109268" x="6673850" y="4483100"/>
          <p14:tracePt t="109284" x="6667500" y="4483100"/>
          <p14:tracePt t="109301" x="6654800" y="4495800"/>
          <p14:tracePt t="109317" x="6648450" y="4508500"/>
          <p14:tracePt t="109333" x="6648450" y="4514850"/>
          <p14:tracePt t="109351" x="6648450" y="4521200"/>
          <p14:tracePt t="109369" x="6648450" y="4527550"/>
          <p14:tracePt t="109375" x="6654800" y="4527550"/>
          <p14:tracePt t="109384" x="6654800" y="4533900"/>
          <p14:tracePt t="109401" x="6667500" y="4533900"/>
          <p14:tracePt t="109417" x="6673850" y="4540250"/>
          <p14:tracePt t="109434" x="6686550" y="4540250"/>
          <p14:tracePt t="109469" x="6692900" y="4540250"/>
          <p14:tracePt t="109484" x="6699250" y="4540250"/>
          <p14:tracePt t="109501" x="6699250" y="4533900"/>
          <p14:tracePt t="109523" x="6705600" y="4533900"/>
          <p14:tracePt t="109551" x="6711950" y="4533900"/>
          <p14:tracePt t="109567" x="6711950" y="4527550"/>
          <p14:tracePt t="109633" x="6711950" y="4533900"/>
          <p14:tracePt t="109721" x="6711950" y="4527550"/>
          <p14:tracePt t="109729" x="6705600" y="4527550"/>
          <p14:tracePt t="109759" x="6699250" y="4527550"/>
          <p14:tracePt t="109764" x="6699250" y="4521200"/>
          <p14:tracePt t="109783" x="6699250" y="4514850"/>
          <p14:tracePt t="109792" x="6692900" y="4514850"/>
          <p14:tracePt t="109829" x="6686550" y="4514850"/>
          <p14:tracePt t="109900" x="6686550" y="4508500"/>
          <p14:tracePt t="109914" x="6692900" y="4508500"/>
          <p14:tracePt t="109945" x="6699250" y="4508500"/>
          <p14:tracePt t="109972" x="6699250" y="4514850"/>
          <p14:tracePt t="109975" x="6705600" y="4514850"/>
          <p14:tracePt t="109992" x="6711950" y="4514850"/>
          <p14:tracePt t="110000" x="6711950" y="4521200"/>
          <p14:tracePt t="110019" x="6718300" y="4521200"/>
          <p14:tracePt t="110073" x="6718300" y="4514850"/>
          <p14:tracePt t="110099" x="6718300" y="4508500"/>
          <p14:tracePt t="110107" x="6711950" y="4508500"/>
          <p14:tracePt t="110120" x="6711950" y="4502150"/>
          <p14:tracePt t="110138" x="6699250" y="4489450"/>
          <p14:tracePt t="110150" x="6692900" y="4470400"/>
          <p14:tracePt t="110168" x="6673850" y="4457700"/>
          <p14:tracePt t="110184" x="6654800" y="4445000"/>
          <p14:tracePt t="110200" x="6623050" y="4438650"/>
          <p14:tracePt t="110218" x="6591300" y="4425950"/>
          <p14:tracePt t="110234" x="6559550" y="4425950"/>
          <p14:tracePt t="110251" x="6508750" y="4419600"/>
          <p14:tracePt t="110268" x="6477000" y="4419600"/>
          <p14:tracePt t="110284" x="6432550" y="4419600"/>
          <p14:tracePt t="110302" x="6388100" y="4419600"/>
          <p14:tracePt t="110317" x="6318250" y="4425950"/>
          <p14:tracePt t="110340" x="6261100" y="4419600"/>
          <p14:tracePt t="110351" x="6197600" y="4419600"/>
          <p14:tracePt t="110367" x="6140450" y="4406900"/>
          <p14:tracePt t="110384" x="6083300" y="4394200"/>
          <p14:tracePt t="110401" x="6019800" y="4381500"/>
          <p14:tracePt t="110417" x="5956300" y="4362450"/>
          <p14:tracePt t="110434" x="5880100" y="4349750"/>
          <p14:tracePt t="110452" x="5810250" y="4337050"/>
          <p14:tracePt t="110468" x="5746750" y="4330700"/>
          <p14:tracePt t="110486" x="5683250" y="4324350"/>
          <p14:tracePt t="110501" x="5619750" y="4330700"/>
          <p14:tracePt t="110517" x="5568950" y="4337050"/>
          <p14:tracePt t="110540" x="5518150" y="4349750"/>
          <p14:tracePt t="110552" x="5480050" y="4362450"/>
          <p14:tracePt t="110568" x="5448300" y="4375150"/>
          <p14:tracePt t="110585" x="5422900" y="4387850"/>
          <p14:tracePt t="110600" x="5397500" y="4394200"/>
          <p14:tracePt t="110620" x="5378450" y="4400550"/>
          <p14:tracePt t="110634" x="5359400" y="4394200"/>
          <p14:tracePt t="110650" x="5346700" y="4394200"/>
          <p14:tracePt t="110668" x="5340350" y="4387850"/>
          <p14:tracePt t="110684" x="5334000" y="4387850"/>
          <p14:tracePt t="110701" x="5327650" y="4394200"/>
          <p14:tracePt t="110717" x="5321300" y="4413250"/>
          <p14:tracePt t="110734" x="5314950" y="4425950"/>
          <p14:tracePt t="110751" x="5314950" y="4438650"/>
          <p14:tracePt t="110767" x="5314950" y="4445000"/>
          <p14:tracePt t="110784" x="5314950" y="4451350"/>
          <p14:tracePt t="110801" x="5314950" y="4457700"/>
          <p14:tracePt t="110822" x="5308600" y="4464050"/>
          <p14:tracePt t="110834" x="5308600" y="4470400"/>
          <p14:tracePt t="110850" x="5308600" y="4476750"/>
          <p14:tracePt t="110872" x="5308600" y="4483100"/>
          <p14:tracePt t="110925" x="5308600" y="4476750"/>
          <p14:tracePt t="111011" x="5308600" y="4470400"/>
          <p14:tracePt t="111034" x="5302250" y="4470400"/>
          <p14:tracePt t="111045" x="5302250" y="4464050"/>
          <p14:tracePt t="111062" x="5302250" y="4457700"/>
          <p14:tracePt t="111081" x="5302250" y="4451350"/>
          <p14:tracePt t="111097" x="5308600" y="4451350"/>
          <p14:tracePt t="111108" x="5308600" y="4445000"/>
          <p14:tracePt t="111135" x="5308600" y="4438650"/>
          <p14:tracePt t="111171" x="5308600" y="4432300"/>
          <p14:tracePt t="111179" x="5314950" y="4432300"/>
          <p14:tracePt t="111197" x="5314950" y="4425950"/>
          <p14:tracePt t="111231" x="5314950" y="4419600"/>
          <p14:tracePt t="111239" x="5314950" y="4413250"/>
          <p14:tracePt t="111251" x="5314950" y="4406900"/>
          <p14:tracePt t="111274" x="5321300" y="4406900"/>
          <p14:tracePt t="111315" x="5321300" y="4413250"/>
          <p14:tracePt t="111346" x="5327650" y="4425950"/>
          <p14:tracePt t="111348" x="5334000" y="4432300"/>
          <p14:tracePt t="111351" x="5334000" y="4438650"/>
          <p14:tracePt t="111367" x="5353050" y="4470400"/>
          <p14:tracePt t="111387" x="5384800" y="4521200"/>
          <p14:tracePt t="111404" x="5429250" y="4584700"/>
          <p14:tracePt t="111418" x="5441950" y="4610100"/>
          <p14:tracePt t="111436" x="5461000" y="4616450"/>
          <p14:tracePt t="111452" x="5467350" y="4610100"/>
          <p14:tracePt t="111467" x="5467350" y="4603750"/>
          <p14:tracePt t="111484" x="5461000" y="4597400"/>
          <p14:tracePt t="111501" x="5454650" y="4591050"/>
          <p14:tracePt t="111517" x="5441950" y="4578350"/>
          <p14:tracePt t="111536" x="5435600" y="4565650"/>
          <p14:tracePt t="111558" x="5416550" y="4540250"/>
          <p14:tracePt t="111568" x="5403850" y="4527550"/>
          <p14:tracePt t="111588" x="5391150" y="4514850"/>
          <p14:tracePt t="111601" x="5372100" y="4502150"/>
          <p14:tracePt t="111620" x="5353050" y="4502150"/>
          <p14:tracePt t="111636" x="5346700" y="4502150"/>
          <p14:tracePt t="111651" x="5334000" y="4508500"/>
          <p14:tracePt t="111667" x="5334000" y="4514850"/>
          <p14:tracePt t="111684" x="5334000" y="4527550"/>
          <p14:tracePt t="111701" x="5346700" y="4527550"/>
          <p14:tracePt t="111717" x="5359400" y="4514850"/>
          <p14:tracePt t="111734" x="5384800" y="4483100"/>
          <p14:tracePt t="111754" x="5410200" y="4438650"/>
          <p14:tracePt t="111770" x="5454650" y="4387850"/>
          <p14:tracePt t="111784" x="5480050" y="4356100"/>
          <p14:tracePt t="111801" x="5505450" y="4330700"/>
          <p14:tracePt t="111823" x="5518150" y="4324350"/>
          <p14:tracePt t="111834" x="5524500" y="4330700"/>
          <p14:tracePt t="111852" x="5524500" y="4356100"/>
          <p14:tracePt t="111871" x="5518150" y="4375150"/>
          <p14:tracePt t="111884" x="5511800" y="4387850"/>
          <p14:tracePt t="111919" x="5505450" y="4387850"/>
          <p14:tracePt t="111934" x="5505450" y="4394200"/>
          <p14:tracePt t="111967" x="5499100" y="4400550"/>
          <p14:tracePt t="112003" x="5492750" y="4406900"/>
          <p14:tracePt t="112079" x="5486400" y="4406900"/>
          <p14:tracePt t="112260" x="5486400" y="4413250"/>
          <p14:tracePt t="112263" x="5480050" y="4413250"/>
          <p14:tracePt t="112292" x="5480050" y="4419600"/>
          <p14:tracePt t="112387" x="5486400" y="4419600"/>
          <p14:tracePt t="112405" x="5492750" y="4419600"/>
          <p14:tracePt t="112420" x="5499100" y="4419600"/>
          <p14:tracePt t="112431" x="5505450" y="4413250"/>
          <p14:tracePt t="112439" x="5511800" y="4413250"/>
          <p14:tracePt t="112450" x="5524500" y="4406900"/>
          <p14:tracePt t="112525" x="5683250" y="4381500"/>
          <p14:tracePt t="112534" x="5708650" y="4375150"/>
          <p14:tracePt t="112551" x="5753100" y="4368800"/>
          <p14:tracePt t="112568" x="5848350" y="4356100"/>
          <p14:tracePt t="112584" x="5930900" y="4349750"/>
          <p14:tracePt t="112600" x="6026150" y="4343400"/>
          <p14:tracePt t="112617" x="6121400" y="4337050"/>
          <p14:tracePt t="112634" x="6223000" y="4337050"/>
          <p14:tracePt t="112650" x="6318250" y="4343400"/>
          <p14:tracePt t="112667" x="6413500" y="4349750"/>
          <p14:tracePt t="112686" x="6496050" y="4356100"/>
          <p14:tracePt t="112706" x="6559550" y="4375150"/>
          <p14:tracePt t="112717" x="6623050" y="4400550"/>
          <p14:tracePt t="112734" x="6667500" y="4419600"/>
          <p14:tracePt t="112750" x="6705600" y="4438650"/>
          <p14:tracePt t="112767" x="6737350" y="4457700"/>
          <p14:tracePt t="112786" x="6762750" y="4476750"/>
          <p14:tracePt t="112800" x="6775450" y="4489450"/>
          <p14:tracePt t="112818" x="6788150" y="4495800"/>
          <p14:tracePt t="112834" x="6800850" y="4502150"/>
          <p14:tracePt t="112850" x="6807200" y="4502150"/>
          <p14:tracePt t="112869" x="6813550" y="4502150"/>
          <p14:tracePt t="112884" x="6819900" y="4502150"/>
          <p14:tracePt t="112901" x="6819900" y="4495800"/>
          <p14:tracePt t="112917" x="6819900" y="4489450"/>
          <p14:tracePt t="112950" x="6819900" y="4483100"/>
          <p14:tracePt t="112967" x="6813550" y="4483100"/>
          <p14:tracePt t="112984" x="6807200" y="4489450"/>
          <p14:tracePt t="113001" x="6800850" y="4495800"/>
          <p14:tracePt t="113017" x="6788150" y="4502150"/>
          <p14:tracePt t="113034" x="6775450" y="4508500"/>
          <p14:tracePt t="113050" x="6769100" y="4508500"/>
          <p14:tracePt t="113068" x="6762750" y="4508500"/>
          <p14:tracePt t="113084" x="6750050" y="4502150"/>
          <p14:tracePt t="113102" x="6743700" y="4495800"/>
          <p14:tracePt t="113117" x="6731000" y="4489450"/>
          <p14:tracePt t="113134" x="6718300" y="4476750"/>
          <p14:tracePt t="113150" x="6705600" y="4464050"/>
          <p14:tracePt t="113167" x="6692900" y="4445000"/>
          <p14:tracePt t="113184" x="6686550" y="4425950"/>
          <p14:tracePt t="113201" x="6673850" y="4406900"/>
          <p14:tracePt t="113217" x="6661150" y="4387850"/>
          <p14:tracePt t="113234" x="6654800" y="4381500"/>
          <p14:tracePt t="113250" x="6642100" y="4375150"/>
          <p14:tracePt t="113268" x="6635750" y="4375150"/>
          <p14:tracePt t="113284" x="6629400" y="4387850"/>
          <p14:tracePt t="113305" x="6629400" y="4394200"/>
          <p14:tracePt t="113318" x="6629400" y="4413250"/>
          <p14:tracePt t="113334" x="6642100" y="4445000"/>
          <p14:tracePt t="113355" x="6654800" y="4476750"/>
          <p14:tracePt t="113367" x="6673850" y="4502150"/>
          <p14:tracePt t="113384" x="6692900" y="4514850"/>
          <p14:tracePt t="113402" x="6705600" y="4508500"/>
          <p14:tracePt t="113417" x="6737350" y="4483100"/>
          <p14:tracePt t="113438" x="6750050" y="4457700"/>
          <p14:tracePt t="113455" x="6762750" y="4432300"/>
          <p14:tracePt t="113467" x="6775450" y="4406900"/>
          <p14:tracePt t="113485" x="6788150" y="4387850"/>
          <p14:tracePt t="113518" x="6788150" y="4394200"/>
          <p14:tracePt t="113534" x="6781800" y="4419600"/>
          <p14:tracePt t="113550" x="6769100" y="4445000"/>
          <p14:tracePt t="113568" x="6756400" y="4476750"/>
          <p14:tracePt t="113584" x="6750050" y="4508500"/>
          <p14:tracePt t="113602" x="6737350" y="4540250"/>
          <p14:tracePt t="113618" x="6737350" y="4552950"/>
          <p14:tracePt t="113634" x="6731000" y="4565650"/>
          <p14:tracePt t="113651" x="6731000" y="4578350"/>
          <p14:tracePt t="113685" x="6731000" y="4584700"/>
          <p14:tracePt t="113780" x="6731000" y="4578350"/>
          <p14:tracePt t="113831" x="6731000" y="4572000"/>
          <p14:tracePt t="114039" x="6731000" y="4565650"/>
          <p14:tracePt t="114108" x="6731000" y="4559300"/>
          <p14:tracePt t="114141" x="6731000" y="4552950"/>
          <p14:tracePt t="114166" x="6731000" y="4546600"/>
          <p14:tracePt t="114191" x="6724650" y="4546600"/>
          <p14:tracePt t="114210" x="6718300" y="4546600"/>
          <p14:tracePt t="114229" x="6711950" y="4546600"/>
          <p14:tracePt t="114241" x="6705600" y="4546600"/>
          <p14:tracePt t="114253" x="6692900" y="4540250"/>
          <p14:tracePt t="114267" x="6673850" y="4527550"/>
          <p14:tracePt t="114284" x="6648450" y="4521200"/>
          <p14:tracePt t="114303" x="6610350" y="4514850"/>
          <p14:tracePt t="114317" x="6546850" y="4502150"/>
          <p14:tracePt t="114334" x="6496050" y="4489450"/>
          <p14:tracePt t="114354" x="6426200" y="4483100"/>
          <p14:tracePt t="114367" x="6324600" y="4476750"/>
          <p14:tracePt t="114385" x="6216650" y="4470400"/>
          <p14:tracePt t="114404" x="6127750" y="4470400"/>
          <p14:tracePt t="114420" x="6038850" y="4476750"/>
          <p14:tracePt t="114434" x="5981700" y="4476750"/>
          <p14:tracePt t="114451" x="5949950" y="4476750"/>
          <p14:tracePt t="114467" x="5918200" y="4476750"/>
          <p14:tracePt t="114484" x="5861050" y="4476750"/>
          <p14:tracePt t="114504" x="5810250" y="4483100"/>
          <p14:tracePt t="114520" x="5759450" y="4489450"/>
          <p14:tracePt t="114534" x="5708650" y="4495800"/>
          <p14:tracePt t="114555" x="5664200" y="4502150"/>
          <p14:tracePt t="114557" x="5651500" y="4508500"/>
          <p14:tracePt t="114568" x="5626100" y="4508500"/>
          <p14:tracePt t="114584" x="5594350" y="4502150"/>
          <p14:tracePt t="114606" x="5568950" y="4489450"/>
          <p14:tracePt t="114618" x="5543550" y="4476750"/>
          <p14:tracePt t="114634" x="5530850" y="4470400"/>
          <p14:tracePt t="114650" x="5518150" y="4470400"/>
          <p14:tracePt t="114668" x="5499100" y="4457700"/>
          <p14:tracePt t="114684" x="5492750" y="4457700"/>
          <p14:tracePt t="114701" x="5486400" y="4451350"/>
          <p14:tracePt t="114720" x="5480050" y="4451350"/>
          <p14:tracePt t="114734" x="5473700" y="4451350"/>
          <p14:tracePt t="114770" x="5473700" y="4457700"/>
          <p14:tracePt t="114786" x="5473700" y="4451350"/>
          <p14:tracePt t="114820" x="5480050" y="4457700"/>
          <p14:tracePt t="114909" x="5480050" y="4464050"/>
          <p14:tracePt t="114949" x="5473700" y="4464050"/>
          <p14:tracePt t="115012" x="5467350" y="4464050"/>
          <p14:tracePt t="115047" x="5461000" y="4464050"/>
          <p14:tracePt t="115080" x="5454650" y="4464050"/>
          <p14:tracePt t="115088" x="5454650" y="4470400"/>
          <p14:tracePt t="115100" x="5448300" y="4470400"/>
          <p14:tracePt t="115120" x="5448300" y="4476750"/>
          <p14:tracePt t="115132" x="5441950" y="4476750"/>
          <p14:tracePt t="115149" x="5441950" y="4483100"/>
          <p14:tracePt t="115162" x="5435600" y="4483100"/>
          <p14:tracePt t="115192" x="5429250" y="4483100"/>
          <p14:tracePt t="115228" x="5422900" y="4483100"/>
          <p14:tracePt t="115249" x="5422900" y="4489450"/>
          <p14:tracePt t="115265" x="5416550" y="4489450"/>
          <p14:tracePt t="115293" x="5410200" y="4495800"/>
          <p14:tracePt t="115305" x="5403850" y="4495800"/>
          <p14:tracePt t="115311" x="5403850" y="4489450"/>
          <p14:tracePt t="115331" x="5397500" y="4489450"/>
          <p14:tracePt t="115334" x="5391150" y="4489450"/>
          <p14:tracePt t="115351" x="5384800" y="4483100"/>
          <p14:tracePt t="115367" x="5378450" y="4483100"/>
          <p14:tracePt t="115386" x="5372100" y="4476750"/>
          <p14:tracePt t="115418" x="5372100" y="4464050"/>
          <p14:tracePt t="115434" x="5372100" y="4457700"/>
          <p14:tracePt t="115451" x="5372100" y="4451350"/>
          <p14:tracePt t="115468" x="5372100" y="4438650"/>
          <p14:tracePt t="115486" x="5372100" y="4425950"/>
          <p14:tracePt t="115502" x="5372100" y="4419600"/>
          <p14:tracePt t="115518" x="5372100" y="4400550"/>
          <p14:tracePt t="115534" x="5365750" y="4387850"/>
          <p14:tracePt t="115551" x="5365750" y="4375150"/>
          <p14:tracePt t="115567" x="5359400" y="4356100"/>
          <p14:tracePt t="115584" x="5353050" y="4349750"/>
          <p14:tracePt t="115602" x="5346700" y="4343400"/>
          <p14:tracePt t="115618" x="5340350" y="4337050"/>
          <p14:tracePt t="115634" x="5334000" y="4337050"/>
          <p14:tracePt t="115651" x="5334000" y="4343400"/>
          <p14:tracePt t="115667" x="5334000" y="4362450"/>
          <p14:tracePt t="115684" x="5340350" y="4387850"/>
          <p14:tracePt t="115701" x="5359400" y="4432300"/>
          <p14:tracePt t="115717" x="5378450" y="4464050"/>
          <p14:tracePt t="115734" x="5397500" y="4483100"/>
          <p14:tracePt t="115752" x="5410200" y="4502150"/>
          <p14:tracePt t="115769" x="5416550" y="4508500"/>
          <p14:tracePt t="115831" x="5416550" y="4502150"/>
          <p14:tracePt t="115885" x="5416550" y="4495800"/>
          <p14:tracePt t="115958" x="5422900" y="4495800"/>
          <p14:tracePt t="116080" x="5422900" y="4502150"/>
          <p14:tracePt t="116096" x="5429250" y="4502150"/>
          <p14:tracePt t="116151" x="5429250" y="4508500"/>
          <p14:tracePt t="116200" x="5429250" y="4514850"/>
          <p14:tracePt t="116206" x="5435600" y="4514850"/>
          <p14:tracePt t="116226" x="5435600" y="4521200"/>
          <p14:tracePt t="116251" x="5441950" y="4527550"/>
          <p14:tracePt t="116268" x="5441950" y="4533900"/>
          <p14:tracePt t="116286" x="5441950" y="4540250"/>
          <p14:tracePt t="116301" x="5448300" y="4540250"/>
          <p14:tracePt t="116324" x="5448300" y="4546600"/>
          <p14:tracePt t="116351" x="5454650" y="4546600"/>
          <p14:tracePt t="116418" x="5454650" y="4540250"/>
          <p14:tracePt t="116425" x="5461000" y="4540250"/>
          <p14:tracePt t="116477" x="5454650" y="4540250"/>
          <p14:tracePt t="116535" x="5448300" y="4540250"/>
          <p14:tracePt t="116581" x="5448300" y="4533900"/>
          <p14:tracePt t="116618" x="5454650" y="4533900"/>
          <p14:tracePt t="116650" x="5461000" y="4540250"/>
          <p14:tracePt t="116669" x="5461000" y="4546600"/>
          <p14:tracePt t="116685" x="5467350" y="4546600"/>
          <p14:tracePt t="116720" x="5473700" y="4546600"/>
          <p14:tracePt t="116736" x="5480050" y="4552950"/>
          <p14:tracePt t="116751" x="5486400" y="4552950"/>
          <p14:tracePt t="116784" x="5492750" y="4559300"/>
          <p14:tracePt t="116809" x="5492750" y="4565650"/>
          <p14:tracePt t="116832" x="5499100" y="4565650"/>
          <p14:tracePt t="116853" x="5499100" y="4572000"/>
          <p14:tracePt t="116876" x="5492750" y="4572000"/>
          <p14:tracePt t="116894" x="5492750" y="4578350"/>
          <p14:tracePt t="117051" x="5499100" y="4578350"/>
          <p14:tracePt t="117170" x="5499100" y="4572000"/>
          <p14:tracePt t="117175" x="5505450" y="4572000"/>
          <p14:tracePt t="117264" x="5505450" y="4578350"/>
          <p14:tracePt t="117367" x="5499100" y="4578350"/>
          <p14:tracePt t="117440" x="5499100" y="4584700"/>
          <p14:tracePt t="117494" x="5499100" y="4578350"/>
          <p14:tracePt t="117507" x="5492750" y="4578350"/>
          <p14:tracePt t="117517" x="5486400" y="4578350"/>
          <p14:tracePt t="117536" x="5480050" y="4584700"/>
          <p14:tracePt t="117551" x="5467350" y="4584700"/>
          <p14:tracePt t="117574" x="5454650" y="4584700"/>
          <p14:tracePt t="117584" x="5448300" y="4584700"/>
          <p14:tracePt t="117603" x="5441950" y="4584700"/>
          <p14:tracePt t="117617" x="5435600" y="4584700"/>
          <p14:tracePt t="117634" x="5429250" y="4584700"/>
          <p14:tracePt t="117652" x="5429250" y="4578350"/>
          <p14:tracePt t="117668" x="5416550" y="4578350"/>
          <p14:tracePt t="117684" x="5410200" y="4578350"/>
          <p14:tracePt t="117741" x="5410200" y="4572000"/>
          <p14:tracePt t="117761" x="5403850" y="4572000"/>
          <p14:tracePt t="117917" x="5403850" y="4565650"/>
          <p14:tracePt t="117932" x="5397500" y="4565650"/>
          <p14:tracePt t="118033" x="5397500" y="4559300"/>
          <p14:tracePt t="118100" x="5403850" y="4552950"/>
          <p14:tracePt t="118120" x="5403850" y="4546600"/>
          <p14:tracePt t="118148" x="5403850" y="4540250"/>
          <p14:tracePt t="118181" x="5403850" y="4533900"/>
          <p14:tracePt t="118199" x="5403850" y="4527550"/>
          <p14:tracePt t="118216" x="5403850" y="4521200"/>
          <p14:tracePt t="118231" x="5403850" y="4514850"/>
          <p14:tracePt t="118311" x="5403850" y="4521200"/>
          <p14:tracePt t="118332" x="5410200" y="4527550"/>
          <p14:tracePt t="118381" x="5416550" y="4527550"/>
          <p14:tracePt t="118385" x="5416550" y="4533900"/>
          <p14:tracePt t="118407" x="5416550" y="4540250"/>
          <p14:tracePt t="118417" x="5422900" y="4540250"/>
          <p14:tracePt t="118434" x="5422900" y="4546600"/>
          <p14:tracePt t="118451" x="5429250" y="4559300"/>
          <p14:tracePt t="118468" x="5441950" y="4565650"/>
          <p14:tracePt t="118488" x="5448300" y="4578350"/>
          <p14:tracePt t="118500" x="5461000" y="4584700"/>
          <p14:tracePt t="118518" x="5467350" y="4584700"/>
          <p14:tracePt t="118534" x="5473700" y="4578350"/>
          <p14:tracePt t="118551" x="5473700" y="4572000"/>
          <p14:tracePt t="118568" x="5480050" y="4572000"/>
          <p14:tracePt t="118600" x="5486400" y="4572000"/>
          <p14:tracePt t="118683" x="5492750" y="4572000"/>
          <p14:tracePt t="118814" x="5492750" y="4578350"/>
          <p14:tracePt t="118912" x="5492750" y="4584700"/>
          <p14:tracePt t="118982" x="5492750" y="4591050"/>
          <p14:tracePt t="119045" x="5499100" y="4591050"/>
          <p14:tracePt t="119098" x="5505450" y="4591050"/>
          <p14:tracePt t="119141" x="5505450" y="4597400"/>
          <p14:tracePt t="119168" x="5505450" y="4603750"/>
          <p14:tracePt t="119203" x="5505450" y="4610100"/>
          <p14:tracePt t="119255" x="5505450" y="4616450"/>
          <p14:tracePt t="119294" x="5505450" y="4622800"/>
          <p14:tracePt t="119302" x="5511800" y="4622800"/>
          <p14:tracePt t="119340" x="5511800" y="4629150"/>
          <p14:tracePt t="119461" x="5518150" y="4629150"/>
          <p14:tracePt t="119472" x="5518150" y="4622800"/>
          <p14:tracePt t="119553" x="5518150" y="4616450"/>
          <p14:tracePt t="119555" x="5511800" y="4616450"/>
          <p14:tracePt t="119590" x="5511800" y="4610100"/>
          <p14:tracePt t="119620" x="5511800" y="4603750"/>
          <p14:tracePt t="119650" x="5518150" y="4603750"/>
          <p14:tracePt t="119676" x="5524500" y="4603750"/>
          <p14:tracePt t="119701" x="5530850" y="4597400"/>
          <p14:tracePt t="119710" x="5543550" y="4597400"/>
          <p14:tracePt t="119717" x="5556250" y="4597400"/>
          <p14:tracePt t="119736" x="5575300" y="4591050"/>
          <p14:tracePt t="119751" x="5600700" y="4584700"/>
          <p14:tracePt t="119772" x="5632450" y="4584700"/>
          <p14:tracePt t="119787" x="5657850" y="4584700"/>
          <p14:tracePt t="119801" x="5683250" y="4584700"/>
          <p14:tracePt t="119823" x="5695950" y="4578350"/>
          <p14:tracePt t="119837" x="5708650" y="4578350"/>
          <p14:tracePt t="119851" x="5727700" y="4578350"/>
          <p14:tracePt t="119870" x="5759450" y="4572000"/>
          <p14:tracePt t="119874" x="5765800" y="4572000"/>
          <p14:tracePt t="119888" x="5791200" y="4572000"/>
          <p14:tracePt t="119903" x="5822950" y="4565650"/>
          <p14:tracePt t="119923" x="5854700" y="4565650"/>
          <p14:tracePt t="119934" x="5880100" y="4565650"/>
          <p14:tracePt t="119951" x="5905500" y="4572000"/>
          <p14:tracePt t="119971" x="5924550" y="4578350"/>
          <p14:tracePt t="119984" x="5943600" y="4610100"/>
          <p14:tracePt t="120001" x="5956300" y="4654550"/>
          <p14:tracePt t="120018" x="5975350" y="4737100"/>
          <p14:tracePt t="120035" x="5994400" y="4819650"/>
          <p14:tracePt t="120051" x="6019800" y="4883150"/>
          <p14:tracePt t="120067" x="6032500" y="4940300"/>
          <p14:tracePt t="120084" x="6032500" y="4978400"/>
          <p14:tracePt t="120101" x="6019800" y="5010150"/>
          <p14:tracePt t="120117" x="6013450" y="5022850"/>
          <p14:tracePt t="120140" x="5994400" y="5022850"/>
          <p14:tracePt t="120150" x="5975350" y="5022850"/>
          <p14:tracePt t="120167" x="5962650" y="5022850"/>
          <p14:tracePt t="120186" x="5943600" y="5022850"/>
          <p14:tracePt t="120201" x="5924550" y="5016500"/>
          <p14:tracePt t="120217" x="5911850" y="5010150"/>
          <p14:tracePt t="120236" x="5899150" y="5003800"/>
          <p14:tracePt t="120250" x="5886450" y="4997450"/>
          <p14:tracePt t="120267" x="5880100" y="4997450"/>
          <p14:tracePt t="120284" x="5880100" y="4991100"/>
          <p14:tracePt t="120301" x="5880100" y="4984750"/>
          <p14:tracePt t="120318" x="5886450" y="4965700"/>
          <p14:tracePt t="120338" x="5905500" y="4946650"/>
          <p14:tracePt t="120351" x="5924550" y="4927600"/>
          <p14:tracePt t="120367" x="5956300" y="4908550"/>
          <p14:tracePt t="120385" x="5975350" y="4889500"/>
          <p14:tracePt t="120402" x="6038850" y="4845050"/>
          <p14:tracePt t="120417" x="6121400" y="4806950"/>
          <p14:tracePt t="120434" x="6223000" y="4775200"/>
          <p14:tracePt t="120451" x="6330950" y="4749800"/>
          <p14:tracePt t="120468" x="6426200" y="4724400"/>
          <p14:tracePt t="120484" x="6508750" y="4699000"/>
          <p14:tracePt t="120501" x="6578600" y="4686300"/>
          <p14:tracePt t="120517" x="6629400" y="4673600"/>
          <p14:tracePt t="120540" x="6673850" y="4654550"/>
          <p14:tracePt t="120551" x="6718300" y="4635500"/>
          <p14:tracePt t="120569" x="6737350" y="4629150"/>
          <p14:tracePt t="120584" x="6743700" y="4622800"/>
          <p14:tracePt t="120601" x="6737350" y="4616450"/>
          <p14:tracePt t="120617" x="6724650" y="4610100"/>
          <p14:tracePt t="120634" x="6705600" y="4597400"/>
          <p14:tracePt t="120652" x="6692900" y="4597400"/>
          <p14:tracePt t="120667" x="6680200" y="4597400"/>
          <p14:tracePt t="120686" x="6667500" y="4591050"/>
          <p14:tracePt t="120701" x="6654800" y="4591050"/>
          <p14:tracePt t="120717" x="6648450" y="4584700"/>
          <p14:tracePt t="120734" x="6642100" y="4572000"/>
          <p14:tracePt t="120750" x="6642100" y="4565650"/>
          <p14:tracePt t="120767" x="6642100" y="4559300"/>
          <p14:tracePt t="120784" x="6642100" y="4552950"/>
          <p14:tracePt t="120822" x="6642100" y="4559300"/>
          <p14:tracePt t="120841" x="6642100" y="4565650"/>
          <p14:tracePt t="120850" x="6635750" y="4565650"/>
          <p14:tracePt t="120867" x="6616700" y="4578350"/>
          <p14:tracePt t="120885" x="6572250" y="4597400"/>
          <p14:tracePt t="120903" x="6534150" y="4610100"/>
          <p14:tracePt t="120922" x="6464300" y="4635500"/>
          <p14:tracePt t="120936" x="6375400" y="4667250"/>
          <p14:tracePt t="120951" x="6280150" y="4711700"/>
          <p14:tracePt t="120968" x="6184900" y="4749800"/>
          <p14:tracePt t="120987" x="6096000" y="4794250"/>
          <p14:tracePt t="121002" x="6045200" y="4813300"/>
          <p14:tracePt t="121017" x="6000750" y="4826000"/>
          <p14:tracePt t="121034" x="5962650" y="4826000"/>
          <p14:tracePt t="121051" x="5943600" y="4826000"/>
          <p14:tracePt t="121067" x="5937250" y="4819650"/>
          <p14:tracePt t="121087" x="5930900" y="4826000"/>
          <p14:tracePt t="121100" x="5930900" y="4838700"/>
          <p14:tracePt t="121123" x="5930900" y="4851400"/>
          <p14:tracePt t="121135" x="5937250" y="4851400"/>
          <p14:tracePt t="121150" x="5943600" y="4851400"/>
          <p14:tracePt t="121167" x="5956300" y="4851400"/>
          <p14:tracePt t="121184" x="5969000" y="4851400"/>
          <p14:tracePt t="121201" x="5981700" y="4851400"/>
          <p14:tracePt t="121218" x="5988050" y="4845050"/>
          <p14:tracePt t="121242" x="6013450" y="4845050"/>
          <p14:tracePt t="121250" x="6032500" y="4845050"/>
          <p14:tracePt t="121267" x="6045200" y="4838700"/>
          <p14:tracePt t="121286" x="6064250" y="4845050"/>
          <p14:tracePt t="121302" x="6076950" y="4851400"/>
          <p14:tracePt t="121338" x="6083300" y="4857750"/>
          <p14:tracePt t="121352" x="6083300" y="4864100"/>
          <p14:tracePt t="121367" x="6076950" y="4864100"/>
          <p14:tracePt t="121420" x="6076950" y="4870450"/>
          <p14:tracePt t="121456" x="6083300" y="4870450"/>
          <p14:tracePt t="121471" x="6089650" y="4864100"/>
          <p14:tracePt t="121481" x="6096000" y="4857750"/>
          <p14:tracePt t="121497" x="6108700" y="4851400"/>
          <p14:tracePt t="121501" x="6115050" y="4851400"/>
          <p14:tracePt t="121518" x="6127750" y="4845050"/>
          <p14:tracePt t="121537" x="6153150" y="4845050"/>
          <p14:tracePt t="121553" x="6178550" y="4845050"/>
          <p14:tracePt t="121569" x="6191250" y="4845050"/>
          <p14:tracePt t="121585" x="6210300" y="4851400"/>
          <p14:tracePt t="121603" x="6216650" y="4864100"/>
          <p14:tracePt t="121617" x="6216650" y="4870450"/>
          <p14:tracePt t="121634" x="6216650" y="4876800"/>
          <p14:tracePt t="121653" x="6216650" y="4889500"/>
          <p14:tracePt t="121685" x="6216650" y="4895850"/>
          <p14:tracePt t="121717" x="6223000" y="4895850"/>
          <p14:tracePt t="121738" x="6229350" y="4889500"/>
          <p14:tracePt t="121755" x="6242050" y="4876800"/>
          <p14:tracePt t="121767" x="6254750" y="4864100"/>
          <p14:tracePt t="121790" x="6267450" y="4857750"/>
          <p14:tracePt t="121805" x="6292850" y="4845050"/>
          <p14:tracePt t="121818" x="6318250" y="4832350"/>
          <p14:tracePt t="121838" x="6337300" y="4826000"/>
          <p14:tracePt t="121852" x="6356350" y="4813300"/>
          <p14:tracePt t="121867" x="6369050" y="4813300"/>
          <p14:tracePt t="121889" x="6375400" y="4813300"/>
          <p14:tracePt t="121917" x="6369050" y="4819650"/>
          <p14:tracePt t="121938" x="6362700" y="4819650"/>
          <p14:tracePt t="121951" x="6350000" y="4813300"/>
          <p14:tracePt t="121967" x="6343650" y="4800600"/>
          <p14:tracePt t="121985" x="6337300" y="4787900"/>
          <p14:tracePt t="122001" x="6324600" y="4762500"/>
          <p14:tracePt t="122017" x="6318250" y="4749800"/>
          <p14:tracePt t="122039" x="6311900" y="4737100"/>
          <p14:tracePt t="122052" x="6311900" y="4724400"/>
          <p14:tracePt t="122067" x="6311900" y="4718050"/>
          <p14:tracePt t="122085" x="6311900" y="4711700"/>
          <p14:tracePt t="122104" x="6305550" y="4711700"/>
          <p14:tracePt t="122134" x="6305550" y="4718050"/>
          <p14:tracePt t="122152" x="6305550" y="4730750"/>
          <p14:tracePt t="122167" x="6305550" y="4743450"/>
          <p14:tracePt t="122184" x="6311900" y="4768850"/>
          <p14:tracePt t="122202" x="6330950" y="4806950"/>
          <p14:tracePt t="122217" x="6343650" y="4826000"/>
          <p14:tracePt t="122235" x="6356350" y="4832350"/>
          <p14:tracePt t="122254" x="6381750" y="4826000"/>
          <p14:tracePt t="122267" x="6394450" y="4813300"/>
          <p14:tracePt t="122284" x="6400800" y="4800600"/>
          <p14:tracePt t="122308" x="6407150" y="4787900"/>
          <p14:tracePt t="122317" x="6413500" y="4762500"/>
          <p14:tracePt t="122334" x="6419850" y="4749800"/>
          <p14:tracePt t="122357" x="6426200" y="4737100"/>
          <p14:tracePt t="122384" x="6413500" y="4756150"/>
          <p14:tracePt t="122402" x="6407150" y="4781550"/>
          <p14:tracePt t="122417" x="6394450" y="4800600"/>
          <p14:tracePt t="122438" x="6381750" y="4845050"/>
          <p14:tracePt t="122454" x="6369050" y="4883150"/>
          <p14:tracePt t="122467" x="6362700" y="4908550"/>
          <p14:tracePt t="122484" x="6356350" y="4921250"/>
          <p14:tracePt t="122502" x="6356350" y="4927600"/>
          <p14:tracePt t="122534" x="6369050" y="4902200"/>
          <p14:tracePt t="122552" x="6381750" y="4883150"/>
          <p14:tracePt t="122572" x="6394450" y="4870450"/>
          <p14:tracePt t="122584" x="6407150" y="4864100"/>
          <p14:tracePt t="122607" x="6419850" y="4857750"/>
          <p14:tracePt t="122634" x="6426200" y="4864100"/>
          <p14:tracePt t="122651" x="6426200" y="4870450"/>
          <p14:tracePt t="122669" x="6426200" y="4876800"/>
          <p14:tracePt t="122684" x="6426200" y="4883150"/>
          <p14:tracePt t="122757" x="6457950" y="4857750"/>
          <p14:tracePt t="122767" x="6457950" y="4851400"/>
          <p14:tracePt t="122785" x="6477000" y="4845050"/>
          <p14:tracePt t="122801" x="6483350" y="4832350"/>
          <p14:tracePt t="122824" x="6496050" y="4826000"/>
          <p14:tracePt t="122835" x="6508750" y="4813300"/>
          <p14:tracePt t="122850" x="6515100" y="4813300"/>
          <p14:tracePt t="122869" x="6521450" y="4806950"/>
          <p14:tracePt t="122884" x="6527800" y="4806950"/>
          <p14:tracePt t="122917" x="6527800" y="4813300"/>
          <p14:tracePt t="122934" x="6527800" y="4819650"/>
          <p14:tracePt t="122951" x="6527800" y="4832350"/>
          <p14:tracePt t="122968" x="6527800" y="4838700"/>
          <p14:tracePt t="123002" x="6527800" y="4845050"/>
          <p14:tracePt t="123034" x="6527800" y="4851400"/>
          <p14:tracePt t="123071" x="6527800" y="4857750"/>
          <p14:tracePt t="123088" x="6521450" y="4857750"/>
          <p14:tracePt t="123117" x="6515100" y="4851400"/>
          <p14:tracePt t="123134" x="6502400" y="4851400"/>
          <p14:tracePt t="123151" x="6489700" y="4851400"/>
          <p14:tracePt t="123167" x="6477000" y="4845050"/>
          <p14:tracePt t="123187" x="6464300" y="4845050"/>
          <p14:tracePt t="123201" x="6451600" y="4838700"/>
          <p14:tracePt t="123219" x="6438900" y="4826000"/>
          <p14:tracePt t="123234" x="6419850" y="4813300"/>
          <p14:tracePt t="123250" x="6407150" y="4800600"/>
          <p14:tracePt t="123267" x="6400800" y="4794250"/>
          <p14:tracePt t="123284" x="6388100" y="4787900"/>
          <p14:tracePt t="123301" x="6381750" y="4781550"/>
          <p14:tracePt t="123318" x="6375400" y="4768850"/>
          <p14:tracePt t="123335" x="6362700" y="4762500"/>
          <p14:tracePt t="123355" x="6356350" y="4749800"/>
          <p14:tracePt t="123368" x="6350000" y="4737100"/>
          <p14:tracePt t="123385" x="6343650" y="4724400"/>
          <p14:tracePt t="123400" x="6337300" y="4718050"/>
          <p14:tracePt t="123417" x="6330950" y="4705350"/>
          <p14:tracePt t="123438" x="6318250" y="4686300"/>
          <p14:tracePt t="123451" x="6311900" y="4679950"/>
          <p14:tracePt t="123468" x="6305550" y="4673600"/>
          <p14:tracePt t="123484" x="6299200" y="4667250"/>
          <p14:tracePt t="123501" x="6299200" y="4660900"/>
          <p14:tracePt t="123518" x="6286500" y="4654550"/>
          <p14:tracePt t="123537" x="6280150" y="4648200"/>
          <p14:tracePt t="123554" x="6280150" y="4641850"/>
          <p14:tracePt t="123572" x="6273800" y="4641850"/>
          <p14:tracePt t="123600" x="6280150" y="4648200"/>
          <p14:tracePt t="123618" x="6286500" y="4660900"/>
          <p14:tracePt t="123635" x="6299200" y="4686300"/>
          <p14:tracePt t="123651" x="6311900" y="4711700"/>
          <p14:tracePt t="123668" x="6324600" y="4737100"/>
          <p14:tracePt t="123688" x="6337300" y="4756150"/>
          <p14:tracePt t="123701" x="6356350" y="4787900"/>
          <p14:tracePt t="123717" x="6362700" y="4800600"/>
          <p14:tracePt t="123735" x="6375400" y="4806950"/>
          <p14:tracePt t="123767" x="6381750" y="4806950"/>
          <p14:tracePt t="123795" x="6375400" y="4806950"/>
          <p14:tracePt t="123815" x="6375400" y="4813300"/>
          <p14:tracePt t="123832" x="6369050" y="4813300"/>
          <p14:tracePt t="123840" x="6369050" y="4819650"/>
          <p14:tracePt t="123851" x="6362700" y="4819650"/>
          <p14:tracePt t="123869" x="6356350" y="4832350"/>
          <p14:tracePt t="123884" x="6350000" y="4845050"/>
          <p14:tracePt t="123906" x="6343650" y="4857750"/>
          <p14:tracePt t="123917" x="6337300" y="4876800"/>
          <p14:tracePt t="123951" x="6343650" y="4870450"/>
          <p14:tracePt t="123967" x="6350000" y="4857750"/>
          <p14:tracePt t="123987" x="6356350" y="4838700"/>
          <p14:tracePt t="124001" x="6375400" y="4819650"/>
          <p14:tracePt t="124017" x="6388100" y="4806950"/>
          <p14:tracePt t="124035" x="6407150" y="4794250"/>
          <p14:tracePt t="124051" x="6426200" y="4781550"/>
          <p14:tracePt t="124070" x="6438900" y="4781550"/>
          <p14:tracePt t="124084" x="6451600" y="4781550"/>
          <p14:tracePt t="124104" x="6457950" y="4787900"/>
          <p14:tracePt t="124118" x="6470650" y="4794250"/>
          <p14:tracePt t="124139" x="6477000" y="4800600"/>
          <p14:tracePt t="124151" x="6483350" y="4813300"/>
          <p14:tracePt t="124168" x="6483350" y="4819650"/>
          <p14:tracePt t="124187" x="6483350" y="4826000"/>
          <p14:tracePt t="124201" x="6477000" y="4832350"/>
          <p14:tracePt t="124218" x="6477000" y="4845050"/>
          <p14:tracePt t="124235" x="6464300" y="4864100"/>
          <p14:tracePt t="124251" x="6457950" y="4883150"/>
          <p14:tracePt t="124271" x="6457950" y="4889500"/>
          <p14:tracePt t="124286" x="6451600" y="4895850"/>
          <p14:tracePt t="124302" x="6451600" y="4908550"/>
          <p14:tracePt t="124318" x="6451600" y="4914900"/>
          <p14:tracePt t="124351" x="6457950" y="4914900"/>
          <p14:tracePt t="124399" x="6464300" y="4914900"/>
          <p14:tracePt t="124417" x="6470650" y="4908550"/>
          <p14:tracePt t="124435" x="6477000" y="4895850"/>
          <p14:tracePt t="124452" x="6489700" y="4883150"/>
          <p14:tracePt t="124467" x="6502400" y="4864100"/>
          <p14:tracePt t="124488" x="6508750" y="4851400"/>
          <p14:tracePt t="124504" x="6521450" y="4838700"/>
          <p14:tracePt t="124517" x="6534150" y="4826000"/>
          <p14:tracePt t="124535" x="6546850" y="4806950"/>
          <p14:tracePt t="124555" x="6559550" y="4787900"/>
          <p14:tracePt t="124567" x="6572250" y="4775200"/>
          <p14:tracePt t="124588" x="6578600" y="4762500"/>
          <p14:tracePt t="124601" x="6578600" y="4756150"/>
          <p14:tracePt t="124618" x="6578600" y="4749800"/>
          <p14:tracePt t="124634" x="6572250" y="4743450"/>
          <p14:tracePt t="124653" x="6565900" y="4743450"/>
          <p14:tracePt t="124667" x="6559550" y="4737100"/>
          <p14:tracePt t="124684" x="6559550" y="4730750"/>
          <p14:tracePt t="124704" x="6553200" y="4718050"/>
          <p14:tracePt t="124717" x="6546850" y="4711700"/>
          <p14:tracePt t="124734" x="6546850" y="4705350"/>
          <p14:tracePt t="124754" x="6534150" y="4692650"/>
          <p14:tracePt t="124769" x="6527800" y="4686300"/>
          <p14:tracePt t="124784" x="6515100" y="4692650"/>
          <p14:tracePt t="124805" x="6502400" y="4699000"/>
          <p14:tracePt t="124817" x="6502400" y="4711700"/>
          <p14:tracePt t="124835" x="6489700" y="4730750"/>
          <p14:tracePt t="124852" x="6489700" y="4756150"/>
          <p14:tracePt t="124867" x="6489700" y="4775200"/>
          <p14:tracePt t="124884" x="6496050" y="4775200"/>
          <p14:tracePt t="124904" x="6508750" y="4775200"/>
          <p14:tracePt t="124917" x="6521450" y="4775200"/>
          <p14:tracePt t="124934" x="6540500" y="4768850"/>
          <p14:tracePt t="124953" x="6553200" y="4768850"/>
          <p14:tracePt t="124968" x="6565900" y="4781550"/>
          <p14:tracePt t="124986" x="6572250" y="4794250"/>
          <p14:tracePt t="125001" x="6565900" y="4806950"/>
          <p14:tracePt t="125020" x="6553200" y="4819650"/>
          <p14:tracePt t="125035" x="6527800" y="4826000"/>
          <p14:tracePt t="125051" x="6502400" y="4832350"/>
          <p14:tracePt t="125067" x="6477000" y="4832350"/>
          <p14:tracePt t="125086" x="6451600" y="4832350"/>
          <p14:tracePt t="125101" x="6432550" y="4832350"/>
          <p14:tracePt t="125119" x="6413500" y="4832350"/>
          <p14:tracePt t="125134" x="6407150" y="4826000"/>
          <p14:tracePt t="125168" x="6407150" y="4819650"/>
          <p14:tracePt t="125184" x="6407150" y="4813300"/>
          <p14:tracePt t="125203" x="6413500" y="4806950"/>
          <p14:tracePt t="125219" x="6419850" y="4794250"/>
          <p14:tracePt t="125234" x="6426200" y="4781550"/>
          <p14:tracePt t="125251" x="6438900" y="4768850"/>
          <p14:tracePt t="125269" x="6445250" y="4749800"/>
          <p14:tracePt t="125290" x="6451600" y="4724400"/>
          <p14:tracePt t="125301" x="6457950" y="4699000"/>
          <p14:tracePt t="125325" x="6464300" y="4673600"/>
          <p14:tracePt t="125334" x="6470650" y="4641850"/>
          <p14:tracePt t="125352" x="6477000" y="4616450"/>
          <p14:tracePt t="125368" x="6477000" y="4591050"/>
          <p14:tracePt t="125388" x="6477000" y="4546600"/>
          <p14:tracePt t="125403" x="6477000" y="4502150"/>
          <p14:tracePt t="125417" x="6477000" y="4476750"/>
          <p14:tracePt t="125435" x="6477000" y="4451350"/>
          <p14:tracePt t="125451" x="6477000" y="4419600"/>
          <p14:tracePt t="125467" x="6477000" y="4381500"/>
          <p14:tracePt t="125484" x="6470650" y="4330700"/>
          <p14:tracePt t="125506" x="6464300" y="4279900"/>
          <p14:tracePt t="125517" x="6457950" y="4229100"/>
          <p14:tracePt t="125535" x="6451600" y="4216400"/>
          <p14:tracePt t="125574" x="6337300" y="4006850"/>
          <p14:tracePt t="125603" x="6324600" y="4000500"/>
          <p14:tracePt t="125618" x="6305550" y="3987800"/>
          <p14:tracePt t="125637" x="6261100" y="3981450"/>
          <p14:tracePt t="125681" x="6026150" y="3994150"/>
          <p14:tracePt t="125701" x="6019800" y="4000500"/>
          <p14:tracePt t="125718" x="6019800" y="4006850"/>
          <p14:tracePt t="125728" x="6007100" y="4032250"/>
          <p14:tracePt t="125734" x="5988050" y="4057650"/>
          <p14:tracePt t="125751" x="5943600" y="4095750"/>
          <p14:tracePt t="125768" x="5918200" y="4127500"/>
          <p14:tracePt t="125784" x="5886450" y="4178300"/>
          <p14:tracePt t="125801" x="5873750" y="4222750"/>
          <p14:tracePt t="125821" x="5867400" y="4260850"/>
          <p14:tracePt t="125837" x="5848350" y="4343400"/>
          <p14:tracePt t="125851" x="5842000" y="4387850"/>
          <p14:tracePt t="125868" x="5829300" y="4425950"/>
          <p14:tracePt t="125884" x="5816600" y="4464050"/>
          <p14:tracePt t="125901" x="5803900" y="4502150"/>
          <p14:tracePt t="125921" x="5791200" y="4527550"/>
          <p14:tracePt t="125934" x="5784850" y="4552950"/>
          <p14:tracePt t="125951" x="5772150" y="4578350"/>
          <p14:tracePt t="125968" x="5759450" y="4603750"/>
          <p14:tracePt t="125989" x="5740400" y="4616450"/>
          <p14:tracePt t="126005" x="5715000" y="4629150"/>
          <p14:tracePt t="126018" x="5702300" y="4629150"/>
          <p14:tracePt t="126034" x="5683250" y="4635500"/>
          <p14:tracePt t="126051" x="5664200" y="4635500"/>
          <p14:tracePt t="126068" x="5645150" y="4629150"/>
          <p14:tracePt t="126087" x="5638800" y="4622800"/>
          <p14:tracePt t="126101" x="5632450" y="4622800"/>
          <p14:tracePt t="126118" x="5632450" y="4616450"/>
          <p14:tracePt t="126136" x="5626100" y="4616450"/>
          <p14:tracePt t="126151" x="5632450" y="4622800"/>
          <p14:tracePt t="126167" x="5657850" y="4629150"/>
          <p14:tracePt t="126186" x="5689600" y="4635500"/>
          <p14:tracePt t="126201" x="5727700" y="4635500"/>
          <p14:tracePt t="126218" x="5772150" y="4629150"/>
          <p14:tracePt t="126234" x="5829300" y="4622800"/>
          <p14:tracePt t="126251" x="5899150" y="4616450"/>
          <p14:tracePt t="126267" x="5969000" y="4616450"/>
          <p14:tracePt t="126284" x="6019800" y="4616450"/>
          <p14:tracePt t="126304" x="6108700" y="4622800"/>
          <p14:tracePt t="126320" x="6191250" y="4635500"/>
          <p14:tracePt t="126335" x="6229350" y="4641850"/>
          <p14:tracePt t="126351" x="6267450" y="4654550"/>
          <p14:tracePt t="126368" x="6299200" y="4673600"/>
          <p14:tracePt t="126385" x="6330950" y="4692650"/>
          <p14:tracePt t="126401" x="6375400" y="4737100"/>
          <p14:tracePt t="126418" x="6413500" y="4762500"/>
          <p14:tracePt t="126434" x="6445250" y="4775200"/>
          <p14:tracePt t="126451" x="6470650" y="4775200"/>
          <p14:tracePt t="126468" x="6496050" y="4775200"/>
          <p14:tracePt t="126484" x="6508750" y="4775200"/>
          <p14:tracePt t="126503" x="6534150" y="4775200"/>
          <p14:tracePt t="126518" x="6553200" y="4775200"/>
          <p14:tracePt t="126534" x="6572250" y="4775200"/>
          <p14:tracePt t="126554" x="6584950" y="4775200"/>
          <p14:tracePt t="126567" x="6597650" y="4775200"/>
          <p14:tracePt t="126584" x="6604000" y="4775200"/>
          <p14:tracePt t="126607" x="6604000" y="4781550"/>
          <p14:tracePt t="126617" x="6604000" y="4787900"/>
          <p14:tracePt t="126635" x="6597650" y="4794250"/>
          <p14:tracePt t="126653" x="6584950" y="4813300"/>
          <p14:tracePt t="126667" x="6572250" y="4819650"/>
          <p14:tracePt t="126684" x="6565900" y="4819650"/>
          <p14:tracePt t="126705" x="6559550" y="4819650"/>
          <p14:tracePt t="126717" x="6559550" y="4813300"/>
          <p14:tracePt t="126735" x="6553200" y="4806950"/>
          <p14:tracePt t="126767" x="6553200" y="4800600"/>
          <p14:tracePt t="126785" x="6553200" y="4794250"/>
          <p14:tracePt t="126801" x="6553200" y="4787900"/>
          <p14:tracePt t="126817" x="6553200" y="4781550"/>
          <p14:tracePt t="126851" x="6553200" y="4775200"/>
          <p14:tracePt t="126887" x="6553200" y="4768850"/>
          <p14:tracePt t="126916" x="6553200" y="4762500"/>
          <p14:tracePt t="126950" x="6553200" y="4756150"/>
          <p14:tracePt t="127019" x="6553200" y="4749800"/>
          <p14:tracePt t="127081" x="6553200" y="4756150"/>
          <p14:tracePt t="127111" x="6553200" y="4749800"/>
          <p14:tracePt t="127135" x="6553200" y="4743450"/>
          <p14:tracePt t="127148" x="6546850" y="4743450"/>
          <p14:tracePt t="127174" x="6546850" y="4737100"/>
          <p14:tracePt t="127196" x="6540500" y="4737100"/>
          <p14:tracePt t="127211" x="6534150" y="4730750"/>
          <p14:tracePt t="127225" x="6527800" y="4730750"/>
          <p14:tracePt t="127237" x="6521450" y="4724400"/>
          <p14:tracePt t="127244" x="6515100" y="4724400"/>
          <p14:tracePt t="127252" x="6508750" y="4724400"/>
          <p14:tracePt t="127270" x="6502400" y="4730750"/>
          <p14:tracePt t="127284" x="6496050" y="4743450"/>
          <p14:tracePt t="127303" x="6489700" y="4756150"/>
          <p14:tracePt t="127320" x="6483350" y="4768850"/>
          <p14:tracePt t="127334" x="6483350" y="4781550"/>
          <p14:tracePt t="127353" x="6489700" y="4794250"/>
          <p14:tracePt t="127368" x="6508750" y="4794250"/>
          <p14:tracePt t="127384" x="6515100" y="4800600"/>
          <p14:tracePt t="127406" x="6534150" y="4794250"/>
          <p14:tracePt t="127418" x="6546850" y="4794250"/>
          <p14:tracePt t="127434" x="6553200" y="4794250"/>
          <p14:tracePt t="127452" x="6553200" y="4800600"/>
          <p14:tracePt t="127468" x="6546850" y="4813300"/>
          <p14:tracePt t="127485" x="6540500" y="4819650"/>
          <p14:tracePt t="127501" x="6527800" y="4826000"/>
          <p14:tracePt t="127518" x="6502400" y="4832350"/>
          <p14:tracePt t="127535" x="6489700" y="4838700"/>
          <p14:tracePt t="127555" x="6457950" y="4832350"/>
          <p14:tracePt t="127570" x="6438900" y="4813300"/>
          <p14:tracePt t="127585" x="6419850" y="4794250"/>
          <p14:tracePt t="127601" x="6400800" y="4756150"/>
          <p14:tracePt t="127618" x="6388100" y="4660900"/>
          <p14:tracePt t="127634" x="6381750" y="4572000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93C8-0E7B-6598-96D9-237361E7E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graph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4CB08-3577-0271-764D-14BF4F44C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The interdependencies among the inherited and synthesized attributes at the nodes in a parse tree can be depicted by a directed graph called dependency graph</a:t>
            </a:r>
          </a:p>
          <a:p>
            <a:r>
              <a:rPr lang="en-IN" sz="2400" dirty="0"/>
              <a:t>Node for each attribute; and an edge to the node for </a:t>
            </a:r>
            <a:r>
              <a:rPr lang="en-IN" sz="2400" i="1" dirty="0"/>
              <a:t>b</a:t>
            </a:r>
            <a:r>
              <a:rPr lang="en-IN" sz="2400" dirty="0"/>
              <a:t> from the node for </a:t>
            </a:r>
            <a:r>
              <a:rPr lang="en-IN" sz="2400" i="1" dirty="0"/>
              <a:t>c</a:t>
            </a:r>
            <a:r>
              <a:rPr lang="en-IN" sz="2400" dirty="0"/>
              <a:t> if attribute </a:t>
            </a:r>
            <a:r>
              <a:rPr lang="en-IN" sz="2400" i="1" dirty="0"/>
              <a:t>b</a:t>
            </a:r>
            <a:r>
              <a:rPr lang="en-IN" sz="2400" dirty="0"/>
              <a:t> depends on attribute </a:t>
            </a:r>
            <a:r>
              <a:rPr lang="en-IN" sz="2400" i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92427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 Graph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219202" y="2667001"/>
            <a:ext cx="11833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A</a:t>
            </a:r>
            <a:r>
              <a:rPr lang="en-US" sz="2400"/>
              <a:t> </a:t>
            </a:r>
            <a:r>
              <a:rPr lang="en-US" sz="2400">
                <a:sym typeface="Symbol" charset="2"/>
              </a:rPr>
              <a:t></a:t>
            </a:r>
            <a:r>
              <a:rPr lang="en-US" sz="2400"/>
              <a:t> </a:t>
            </a:r>
            <a:r>
              <a:rPr lang="en-US" sz="2400" i="1">
                <a:sym typeface="Symbol" charset="2"/>
              </a:rPr>
              <a:t>X Y</a:t>
            </a:r>
            <a:endParaRPr lang="en-US" sz="2400">
              <a:sym typeface="Symbol" charset="2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29600" y="2743201"/>
            <a:ext cx="21127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A</a:t>
            </a:r>
            <a:r>
              <a:rPr lang="en-US" sz="2400"/>
              <a:t>.a := 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.x, </a:t>
            </a:r>
            <a:r>
              <a:rPr lang="en-US" sz="2400" i="1"/>
              <a:t>Y</a:t>
            </a:r>
            <a:r>
              <a:rPr lang="en-US" sz="2400"/>
              <a:t>.y)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229600" y="4191001"/>
            <a:ext cx="21127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X</a:t>
            </a:r>
            <a:r>
              <a:rPr lang="en-US" sz="2400"/>
              <a:t>.x := 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A</a:t>
            </a:r>
            <a:r>
              <a:rPr lang="en-US" sz="2400"/>
              <a:t>.a, </a:t>
            </a:r>
            <a:r>
              <a:rPr lang="en-US" sz="2400" i="1"/>
              <a:t>Y</a:t>
            </a:r>
            <a:r>
              <a:rPr lang="en-US" sz="2400"/>
              <a:t>.y)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229600" y="5638801"/>
            <a:ext cx="211275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Y</a:t>
            </a:r>
            <a:r>
              <a:rPr lang="en-US" sz="2400"/>
              <a:t>.y := 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A</a:t>
            </a:r>
            <a:r>
              <a:rPr lang="en-US" sz="2400"/>
              <a:t>.a, </a:t>
            </a:r>
            <a:r>
              <a:rPr lang="en-US" sz="2400" i="1"/>
              <a:t>X</a:t>
            </a:r>
            <a:r>
              <a:rPr lang="en-US" sz="2400"/>
              <a:t>.x)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5770035" y="2270126"/>
            <a:ext cx="5870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A</a:t>
            </a:r>
            <a:r>
              <a:rPr lang="en-US" sz="2400"/>
              <a:t>.a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196419" y="2971801"/>
            <a:ext cx="554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X</a:t>
            </a:r>
            <a:r>
              <a:rPr lang="en-US" sz="2400"/>
              <a:t>.x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6335184" y="2971801"/>
            <a:ext cx="540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Y</a:t>
            </a:r>
            <a:r>
              <a:rPr lang="en-US" sz="2400"/>
              <a:t>.y</a:t>
            </a: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 flipH="1">
            <a:off x="5588000" y="2667000"/>
            <a:ext cx="508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6197600" y="2667000"/>
            <a:ext cx="508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V="1">
            <a:off x="5283200" y="2590800"/>
            <a:ext cx="508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H="1" flipV="1">
            <a:off x="6502400" y="2590800"/>
            <a:ext cx="5080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5755219" y="3717926"/>
            <a:ext cx="5870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A</a:t>
            </a:r>
            <a:r>
              <a:rPr lang="en-US" sz="2400"/>
              <a:t>.a</a:t>
            </a:r>
          </a:p>
        </p:txBody>
      </p:sp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5181600" y="4419601"/>
            <a:ext cx="554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X</a:t>
            </a:r>
            <a:r>
              <a:rPr lang="en-US" sz="2400"/>
              <a:t>.x</a:t>
            </a: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6320368" y="4419601"/>
            <a:ext cx="540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Y</a:t>
            </a:r>
            <a:r>
              <a:rPr lang="en-US" sz="2400"/>
              <a:t>.y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5573184" y="4114800"/>
            <a:ext cx="508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182784" y="4114800"/>
            <a:ext cx="508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5080000" y="4114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873752" y="4219577"/>
            <a:ext cx="1121833" cy="333375"/>
          </a:xfrm>
          <a:custGeom>
            <a:avLst/>
            <a:gdLst>
              <a:gd name="T0" fmla="*/ 530 w 530"/>
              <a:gd name="T1" fmla="*/ 126 h 210"/>
              <a:gd name="T2" fmla="*/ 289 w 530"/>
              <a:gd name="T3" fmla="*/ 14 h 210"/>
              <a:gd name="T4" fmla="*/ 0 w 530"/>
              <a:gd name="T5" fmla="*/ 210 h 210"/>
              <a:gd name="T6" fmla="*/ 0 60000 65536"/>
              <a:gd name="T7" fmla="*/ 0 60000 65536"/>
              <a:gd name="T8" fmla="*/ 0 60000 65536"/>
              <a:gd name="T9" fmla="*/ 0 w 530"/>
              <a:gd name="T10" fmla="*/ 0 h 210"/>
              <a:gd name="T11" fmla="*/ 530 w 530"/>
              <a:gd name="T12" fmla="*/ 210 h 2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" h="210">
                <a:moveTo>
                  <a:pt x="530" y="126"/>
                </a:moveTo>
                <a:cubicBezTo>
                  <a:pt x="490" y="107"/>
                  <a:pt x="377" y="0"/>
                  <a:pt x="289" y="14"/>
                </a:cubicBezTo>
                <a:cubicBezTo>
                  <a:pt x="127" y="22"/>
                  <a:pt x="60" y="169"/>
                  <a:pt x="0" y="21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770035" y="5165726"/>
            <a:ext cx="5870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A</a:t>
            </a:r>
            <a:r>
              <a:rPr lang="en-US" sz="2400"/>
              <a:t>.a</a:t>
            </a:r>
          </a:p>
        </p:txBody>
      </p:sp>
      <p:sp>
        <p:nvSpPr>
          <p:cNvPr id="23" name="Text Box 22"/>
          <p:cNvSpPr txBox="1">
            <a:spLocks noChangeArrowheads="1"/>
          </p:cNvSpPr>
          <p:nvPr/>
        </p:nvSpPr>
        <p:spPr bwMode="auto">
          <a:xfrm>
            <a:off x="5196419" y="5867401"/>
            <a:ext cx="554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X</a:t>
            </a:r>
            <a:r>
              <a:rPr lang="en-US" sz="2400"/>
              <a:t>.x</a:t>
            </a:r>
          </a:p>
        </p:txBody>
      </p:sp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6335184" y="5867401"/>
            <a:ext cx="540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Y</a:t>
            </a:r>
            <a:r>
              <a:rPr lang="en-US" sz="2400"/>
              <a:t>.y</a:t>
            </a:r>
          </a:p>
        </p:txBody>
      </p:sp>
      <p:sp>
        <p:nvSpPr>
          <p:cNvPr id="25" name="Line 24"/>
          <p:cNvSpPr>
            <a:spLocks noChangeShapeType="1"/>
          </p:cNvSpPr>
          <p:nvPr/>
        </p:nvSpPr>
        <p:spPr bwMode="auto">
          <a:xfrm flipH="1">
            <a:off x="5588000" y="5562600"/>
            <a:ext cx="508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>
            <a:off x="6197600" y="5562600"/>
            <a:ext cx="508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" name="Freeform 28"/>
          <p:cNvSpPr>
            <a:spLocks/>
          </p:cNvSpPr>
          <p:nvPr/>
        </p:nvSpPr>
        <p:spPr bwMode="auto">
          <a:xfrm flipH="1">
            <a:off x="5283200" y="5686426"/>
            <a:ext cx="1117600" cy="333375"/>
          </a:xfrm>
          <a:custGeom>
            <a:avLst/>
            <a:gdLst>
              <a:gd name="T0" fmla="*/ 530 w 530"/>
              <a:gd name="T1" fmla="*/ 126 h 210"/>
              <a:gd name="T2" fmla="*/ 289 w 530"/>
              <a:gd name="T3" fmla="*/ 14 h 210"/>
              <a:gd name="T4" fmla="*/ 0 w 530"/>
              <a:gd name="T5" fmla="*/ 210 h 210"/>
              <a:gd name="T6" fmla="*/ 0 60000 65536"/>
              <a:gd name="T7" fmla="*/ 0 60000 65536"/>
              <a:gd name="T8" fmla="*/ 0 60000 65536"/>
              <a:gd name="T9" fmla="*/ 0 w 530"/>
              <a:gd name="T10" fmla="*/ 0 h 210"/>
              <a:gd name="T11" fmla="*/ 530 w 530"/>
              <a:gd name="T12" fmla="*/ 210 h 2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" h="210">
                <a:moveTo>
                  <a:pt x="530" y="126"/>
                </a:moveTo>
                <a:cubicBezTo>
                  <a:pt x="490" y="107"/>
                  <a:pt x="377" y="0"/>
                  <a:pt x="289" y="14"/>
                </a:cubicBezTo>
                <a:cubicBezTo>
                  <a:pt x="127" y="22"/>
                  <a:pt x="60" y="169"/>
                  <a:pt x="0" y="21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8" name="Line 29"/>
          <p:cNvSpPr>
            <a:spLocks noChangeShapeType="1"/>
          </p:cNvSpPr>
          <p:nvPr/>
        </p:nvSpPr>
        <p:spPr bwMode="auto">
          <a:xfrm>
            <a:off x="6604000" y="55626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V="1">
            <a:off x="1672167" y="5805488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0" name="Text Box 31"/>
          <p:cNvSpPr txBox="1">
            <a:spLocks noChangeArrowheads="1"/>
          </p:cNvSpPr>
          <p:nvPr/>
        </p:nvSpPr>
        <p:spPr bwMode="auto">
          <a:xfrm>
            <a:off x="828517" y="5318125"/>
            <a:ext cx="2723630" cy="1323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667"/>
              <a:t>Direction of</a:t>
            </a:r>
            <a:br>
              <a:rPr lang="en-US" sz="2667"/>
            </a:br>
            <a:br>
              <a:rPr lang="en-US" sz="2667"/>
            </a:br>
            <a:r>
              <a:rPr lang="en-US" sz="2667"/>
              <a:t>value dependence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948"/>
    </mc:Choice>
    <mc:Fallback xmlns="">
      <p:transition spd="slow" advTm="251948"/>
    </mc:Fallback>
  </mc:AlternateContent>
  <p:extLst>
    <p:ext uri="{3A86A75C-4F4B-4683-9AE1-C65F6400EC91}">
      <p14:laserTraceLst xmlns:p14="http://schemas.microsoft.com/office/powerpoint/2010/main">
        <p14:tracePtLst>
          <p14:tracePt t="33917" x="6838950" y="4025900"/>
          <p14:tracePt t="33929" x="6832600" y="4025900"/>
          <p14:tracePt t="33932" x="6832600" y="4032250"/>
          <p14:tracePt t="33945" x="6832600" y="4038600"/>
          <p14:tracePt t="33956" x="6832600" y="4044950"/>
          <p14:tracePt t="33980" x="6826250" y="4064000"/>
          <p14:tracePt t="33990" x="6819900" y="4083050"/>
          <p14:tracePt t="34006" x="6813550" y="4102100"/>
          <p14:tracePt t="34025" x="6807200" y="4114800"/>
          <p14:tracePt t="34040" x="6800850" y="4140200"/>
          <p14:tracePt t="34059" x="6788150" y="4152900"/>
          <p14:tracePt t="34268" x="6565900" y="4184650"/>
          <p14:tracePt t="34322" x="6565900" y="4178300"/>
          <p14:tracePt t="34341" x="6565900" y="4171950"/>
          <p14:tracePt t="34354" x="6565900" y="4165600"/>
          <p14:tracePt t="34361" x="6565900" y="4159250"/>
          <p14:tracePt t="34373" x="6565900" y="4152900"/>
          <p14:tracePt t="34390" x="6565900" y="4140200"/>
          <p14:tracePt t="34406" x="6565900" y="4127500"/>
          <p14:tracePt t="34423" x="6559550" y="4114800"/>
          <p14:tracePt t="34439" x="6559550" y="4102100"/>
          <p14:tracePt t="34456" x="6553200" y="4089400"/>
          <p14:tracePt t="34473" x="6546850" y="4076700"/>
          <p14:tracePt t="34490" x="6540500" y="4070350"/>
          <p14:tracePt t="34506" x="6534150" y="4057650"/>
          <p14:tracePt t="34523" x="6527800" y="4044950"/>
          <p14:tracePt t="34539" x="6521450" y="4038600"/>
          <p14:tracePt t="36876" x="6502400" y="2832100"/>
          <p14:tracePt t="36931" x="6502400" y="2838450"/>
          <p14:tracePt t="36938" x="6496050" y="2838450"/>
          <p14:tracePt t="36953" x="6496050" y="2844800"/>
          <p14:tracePt t="36968" x="6489700" y="2863850"/>
          <p14:tracePt t="36973" x="6489700" y="2876550"/>
          <p14:tracePt t="36990" x="6483350" y="2882900"/>
          <p14:tracePt t="37060" x="6311900" y="3092450"/>
          <p14:tracePt t="37086" x="6311900" y="3086100"/>
          <p14:tracePt t="37098" x="6311900" y="3079750"/>
          <p14:tracePt t="37102" x="6311900" y="3073400"/>
          <p14:tracePt t="37106" x="6311900" y="3067050"/>
          <p14:tracePt t="37123" x="6311900" y="3028950"/>
          <p14:tracePt t="37140" x="6311900" y="2984500"/>
          <p14:tracePt t="37156" x="6311900" y="2946400"/>
          <p14:tracePt t="37173" x="6305550" y="2908300"/>
          <p14:tracePt t="37200" x="6305550" y="2863850"/>
          <p14:tracePt t="37206" x="6305550" y="2838450"/>
          <p14:tracePt t="37223" x="6299200" y="2813050"/>
          <p14:tracePt t="37239" x="6299200" y="2787650"/>
          <p14:tracePt t="37260" x="6292850" y="2762250"/>
          <p14:tracePt t="37274" x="6286500" y="2749550"/>
          <p14:tracePt t="37291" x="6280150" y="2730500"/>
          <p14:tracePt t="37309" x="6273800" y="2711450"/>
          <p14:tracePt t="37323" x="6267450" y="2692400"/>
          <p14:tracePt t="37341" x="6261100" y="2667000"/>
          <p14:tracePt t="37356" x="6254750" y="2647950"/>
          <p14:tracePt t="37373" x="6248400" y="2622550"/>
          <p14:tracePt t="37391" x="6248400" y="2603500"/>
          <p14:tracePt t="37408" x="6248400" y="2590800"/>
          <p14:tracePt t="37423" x="6248400" y="2578100"/>
          <p14:tracePt t="37441" x="6248400" y="2565400"/>
          <p14:tracePt t="37456" x="6248400" y="2552700"/>
          <p14:tracePt t="37473" x="6248400" y="2540000"/>
          <p14:tracePt t="37490" x="6248400" y="2527300"/>
          <p14:tracePt t="37544" x="6254750" y="2527300"/>
          <p14:tracePt t="37557" x="6261100" y="2533650"/>
          <p14:tracePt t="37574" x="6261100" y="2540000"/>
          <p14:tracePt t="37590" x="6267450" y="2540000"/>
          <p14:tracePt t="37606" x="6280150" y="2546350"/>
          <p14:tracePt t="37627" x="6286500" y="2546350"/>
          <p14:tracePt t="37641" x="6292850" y="2540000"/>
          <p14:tracePt t="37656" x="6299200" y="2540000"/>
          <p14:tracePt t="37690" x="6299200" y="2546350"/>
          <p14:tracePt t="37730" x="6299200" y="2552700"/>
          <p14:tracePt t="37748" x="6292850" y="2552700"/>
          <p14:tracePt t="37756" x="6286500" y="2559050"/>
          <p14:tracePt t="37774" x="6280150" y="2565400"/>
          <p14:tracePt t="37790" x="6261100" y="2584450"/>
          <p14:tracePt t="37806" x="6248400" y="2597150"/>
          <p14:tracePt t="37824" x="6235700" y="2597150"/>
          <p14:tracePt t="37840" x="6223000" y="2603500"/>
          <p14:tracePt t="37858" x="6216650" y="2603500"/>
          <p14:tracePt t="37874" x="6210300" y="2597150"/>
          <p14:tracePt t="37890" x="6216650" y="2584450"/>
          <p14:tracePt t="37908" x="6223000" y="2571750"/>
          <p14:tracePt t="37923" x="6235700" y="2552700"/>
          <p14:tracePt t="37940" x="6235700" y="2546350"/>
          <p14:tracePt t="37958" x="6242050" y="2540000"/>
          <p14:tracePt t="37974" x="6242050" y="2533650"/>
          <p14:tracePt t="37989" x="6242050" y="2527300"/>
          <p14:tracePt t="38008" x="6235700" y="2527300"/>
          <p14:tracePt t="38023" x="6229350" y="2527300"/>
          <p14:tracePt t="38046" x="6216650" y="2533650"/>
          <p14:tracePt t="38056" x="6203950" y="2540000"/>
          <p14:tracePt t="38073" x="6191250" y="2546350"/>
          <p14:tracePt t="38091" x="6184900" y="2546350"/>
          <p14:tracePt t="38106" x="6165850" y="2552700"/>
          <p14:tracePt t="38123" x="6153150" y="2552700"/>
          <p14:tracePt t="38140" x="6146800" y="2559050"/>
          <p14:tracePt t="38156" x="6127750" y="2559050"/>
          <p14:tracePt t="38173" x="6108700" y="2559050"/>
          <p14:tracePt t="38190" x="6096000" y="2559050"/>
          <p14:tracePt t="38208" x="6089650" y="2559050"/>
          <p14:tracePt t="38259" x="6089650" y="2552700"/>
          <p14:tracePt t="38289" x="6083300" y="2552700"/>
          <p14:tracePt t="38304" x="6076950" y="2552700"/>
          <p14:tracePt t="38312" x="6076950" y="2559050"/>
          <p14:tracePt t="38323" x="6070600" y="2559050"/>
          <p14:tracePt t="38344" x="6064250" y="2559050"/>
          <p14:tracePt t="38360" x="6064250" y="2565400"/>
          <p14:tracePt t="38376" x="6057900" y="2565400"/>
          <p14:tracePt t="38389" x="6051550" y="2565400"/>
          <p14:tracePt t="38424" x="6045200" y="2565400"/>
          <p14:tracePt t="38440" x="6045200" y="2559050"/>
          <p14:tracePt t="38457" x="6051550" y="2559050"/>
          <p14:tracePt t="38474" x="6051550" y="2546350"/>
          <p14:tracePt t="38489" x="6057900" y="2546350"/>
          <p14:tracePt t="38506" x="6064250" y="2533650"/>
          <p14:tracePt t="38524" x="6070600" y="2527300"/>
          <p14:tracePt t="39213" x="2012950" y="2755900"/>
          <p14:tracePt t="39263" x="1758950" y="2724150"/>
          <p14:tracePt t="39286" x="1752600" y="2724150"/>
          <p14:tracePt t="39295" x="1746250" y="2717800"/>
          <p14:tracePt t="39298" x="1739900" y="2717800"/>
          <p14:tracePt t="39306" x="1733550" y="2717800"/>
          <p14:tracePt t="39324" x="1663700" y="2717800"/>
          <p14:tracePt t="39340" x="1619250" y="2711450"/>
          <p14:tracePt t="39356" x="1574800" y="2711450"/>
          <p14:tracePt t="39374" x="1530350" y="2711450"/>
          <p14:tracePt t="39390" x="1466850" y="2711450"/>
          <p14:tracePt t="39406" x="1409700" y="2711450"/>
          <p14:tracePt t="39424" x="1377950" y="2705100"/>
          <p14:tracePt t="39440" x="1352550" y="2698750"/>
          <p14:tracePt t="39459" x="1320800" y="2692400"/>
          <p14:tracePt t="39476" x="1289050" y="2686050"/>
          <p14:tracePt t="39489" x="1270000" y="2686050"/>
          <p14:tracePt t="39506" x="1257300" y="2686050"/>
          <p14:tracePt t="39524" x="1250950" y="2692400"/>
          <p14:tracePt t="39539" x="1244600" y="2724150"/>
          <p14:tracePt t="39556" x="1314450" y="2844800"/>
          <p14:tracePt t="39574" x="1409700" y="2927350"/>
          <p14:tracePt t="39590" x="1568450" y="2997200"/>
          <p14:tracePt t="39606" x="1695450" y="3035300"/>
          <p14:tracePt t="39625" x="1828800" y="3073400"/>
          <p14:tracePt t="39640" x="1949450" y="3098800"/>
          <p14:tracePt t="39661" x="2063750" y="3098800"/>
          <p14:tracePt t="39674" x="2101850" y="3092450"/>
          <p14:tracePt t="39694" x="2171700" y="3054350"/>
          <p14:tracePt t="39714" x="2203450" y="3022600"/>
          <p14:tracePt t="39723" x="2216150" y="2984500"/>
          <p14:tracePt t="39740" x="2216150" y="2952750"/>
          <p14:tracePt t="39756" x="2190750" y="2927350"/>
          <p14:tracePt t="39773" x="2159000" y="2901950"/>
          <p14:tracePt t="39793" x="2108200" y="2876550"/>
          <p14:tracePt t="39806" x="2051050" y="2863850"/>
          <p14:tracePt t="39824" x="1987550" y="2851150"/>
          <p14:tracePt t="39841" x="1911350" y="2844800"/>
          <p14:tracePt t="39857" x="1847850" y="2844800"/>
          <p14:tracePt t="39875" x="1784350" y="2851150"/>
          <p14:tracePt t="39890" x="1720850" y="2851150"/>
          <p14:tracePt t="39906" x="1676400" y="2851150"/>
          <p14:tracePt t="39923" x="1638300" y="2851150"/>
          <p14:tracePt t="39945" x="1593850" y="2844800"/>
          <p14:tracePt t="39956" x="1555750" y="2844800"/>
          <p14:tracePt t="39973" x="1517650" y="2838450"/>
          <p14:tracePt t="39995" x="1492250" y="2832100"/>
          <p14:tracePt t="40006" x="1466850" y="2832100"/>
          <p14:tracePt t="40023" x="1454150" y="2832100"/>
          <p14:tracePt t="40045" x="1435100" y="2844800"/>
          <p14:tracePt t="40058" x="1422400" y="2857500"/>
          <p14:tracePt t="40074" x="1416050" y="2876550"/>
          <p14:tracePt t="40094" x="1416050" y="2895600"/>
          <p14:tracePt t="40106" x="1422400" y="2914650"/>
          <p14:tracePt t="40124" x="1428750" y="2927350"/>
          <p14:tracePt t="40139" x="1441450" y="2940050"/>
          <p14:tracePt t="40156" x="1454150" y="2952750"/>
          <p14:tracePt t="40177" x="1466850" y="2959100"/>
          <p14:tracePt t="40190" x="1485900" y="2965450"/>
          <p14:tracePt t="40207" x="1498600" y="2971800"/>
          <p14:tracePt t="40224" x="1511300" y="2978150"/>
          <p14:tracePt t="40240" x="1536700" y="2990850"/>
          <p14:tracePt t="40262" x="1562100" y="2997200"/>
          <p14:tracePt t="40273" x="1593850" y="2997200"/>
          <p14:tracePt t="40290" x="1631950" y="3003550"/>
          <p14:tracePt t="40312" x="1682750" y="3003550"/>
          <p14:tracePt t="40323" x="1727200" y="2997200"/>
          <p14:tracePt t="40341" x="1778000" y="2984500"/>
          <p14:tracePt t="40356" x="1822450" y="2978150"/>
          <p14:tracePt t="40373" x="1873250" y="2965450"/>
          <p14:tracePt t="40390" x="1911350" y="2952750"/>
          <p14:tracePt t="40406" x="1949450" y="2940050"/>
          <p14:tracePt t="40423" x="1968500" y="2933700"/>
          <p14:tracePt t="40439" x="1981200" y="2933700"/>
          <p14:tracePt t="40456" x="1993900" y="2933700"/>
          <p14:tracePt t="40473" x="1993900" y="2940050"/>
          <p14:tracePt t="40490" x="1987550" y="2946400"/>
          <p14:tracePt t="40506" x="1987550" y="2952750"/>
          <p14:tracePt t="40529" x="1987550" y="2959100"/>
          <p14:tracePt t="40556" x="1993900" y="2959100"/>
          <p14:tracePt t="40574" x="2000250" y="2952750"/>
          <p14:tracePt t="40590" x="2006600" y="2946400"/>
          <p14:tracePt t="40607" x="2025650" y="2940050"/>
          <p14:tracePt t="40623" x="2044700" y="2933700"/>
          <p14:tracePt t="40640" x="2063750" y="2927350"/>
          <p14:tracePt t="40659" x="2089150" y="2914650"/>
          <p14:tracePt t="40673" x="2114550" y="2908300"/>
          <p14:tracePt t="40690" x="2139950" y="2901950"/>
          <p14:tracePt t="40707" x="2165350" y="2895600"/>
          <p14:tracePt t="40723" x="2190750" y="2889250"/>
          <p14:tracePt t="40741" x="2216150" y="2882900"/>
          <p14:tracePt t="40757" x="2241550" y="2882900"/>
          <p14:tracePt t="40775" x="2260600" y="2876550"/>
          <p14:tracePt t="40791" x="2273300" y="2876550"/>
          <p14:tracePt t="40806" x="2292350" y="2870200"/>
          <p14:tracePt t="40823" x="2305050" y="2870200"/>
          <p14:tracePt t="40840" x="2311400" y="2863850"/>
          <p14:tracePt t="40860" x="2317750" y="2857500"/>
          <p14:tracePt t="40884" x="2324100" y="2851150"/>
          <p14:tracePt t="40906" x="2324100" y="2844800"/>
          <p14:tracePt t="40923" x="2324100" y="2838450"/>
          <p14:tracePt t="40941" x="2324100" y="2832100"/>
          <p14:tracePt t="40973" x="2324100" y="2825750"/>
          <p14:tracePt t="40992" x="2324100" y="2819400"/>
          <p14:tracePt t="41023" x="2317750" y="2819400"/>
          <p14:tracePt t="41051" x="2311400" y="2819400"/>
          <p14:tracePt t="41084" x="2305050" y="2819400"/>
          <p14:tracePt t="41108" x="2298700" y="2819400"/>
          <p14:tracePt t="41134" x="2292350" y="2819400"/>
          <p14:tracePt t="41146" x="2292350" y="2825750"/>
          <p14:tracePt t="41213" x="2298700" y="2825750"/>
          <p14:tracePt t="41224" x="2305050" y="2825750"/>
          <p14:tracePt t="41240" x="2311400" y="2825750"/>
          <p14:tracePt t="41259" x="2324100" y="2819400"/>
          <p14:tracePt t="41275" x="2355850" y="2813050"/>
          <p14:tracePt t="41290" x="2387600" y="2800350"/>
          <p14:tracePt t="41306" x="2444750" y="2774950"/>
          <p14:tracePt t="41326" x="2552700" y="2755900"/>
          <p14:tracePt t="41340" x="2628900" y="2730500"/>
          <p14:tracePt t="41356" x="2705100" y="2705100"/>
          <p14:tracePt t="41373" x="2749550" y="2686050"/>
          <p14:tracePt t="42151" x="6438900" y="2406650"/>
          <p14:tracePt t="42180" x="6432550" y="2413000"/>
          <p14:tracePt t="42195" x="6426200" y="2413000"/>
          <p14:tracePt t="42198" x="6426200" y="2419350"/>
          <p14:tracePt t="42206" x="6419850" y="2419350"/>
          <p14:tracePt t="42229" x="6369050" y="2438400"/>
          <p14:tracePt t="42241" x="6318250" y="2476500"/>
          <p14:tracePt t="42259" x="6292850" y="2489200"/>
          <p14:tracePt t="42277" x="6267450" y="2501900"/>
          <p14:tracePt t="42284" x="6261100" y="2508250"/>
          <p14:tracePt t="42289" x="6242050" y="2508250"/>
          <p14:tracePt t="42309" x="6216650" y="2514600"/>
          <p14:tracePt t="42325" x="6172200" y="2533650"/>
          <p14:tracePt t="42347" x="6146800" y="2546350"/>
          <p14:tracePt t="42356" x="6121400" y="2552700"/>
          <p14:tracePt t="42377" x="6089650" y="2571750"/>
          <p14:tracePt t="42390" x="6070600" y="2590800"/>
          <p14:tracePt t="42409" x="6045200" y="2609850"/>
          <p14:tracePt t="42424" x="6032500" y="2628900"/>
          <p14:tracePt t="42440" x="6019800" y="2647950"/>
          <p14:tracePt t="42456" x="6000750" y="2673350"/>
          <p14:tracePt t="42479" x="5981700" y="2698750"/>
          <p14:tracePt t="42490" x="5975350" y="2705100"/>
          <p14:tracePt t="42513" x="5969000" y="2717800"/>
          <p14:tracePt t="42525" x="5969000" y="2730500"/>
          <p14:tracePt t="42546" x="5981700" y="2736850"/>
          <p14:tracePt t="42556" x="6000750" y="2736850"/>
          <p14:tracePt t="42575" x="6019800" y="2724150"/>
          <p14:tracePt t="42590" x="6038850" y="2711450"/>
          <p14:tracePt t="42609" x="6057900" y="2705100"/>
          <p14:tracePt t="42624" x="6064250" y="2698750"/>
          <p14:tracePt t="42640" x="6064250" y="2692400"/>
          <p14:tracePt t="42698" x="6070600" y="2698750"/>
          <p14:tracePt t="42746" x="6076950" y="2698750"/>
          <p14:tracePt t="42756" x="6083300" y="2692400"/>
          <p14:tracePt t="42764" x="6089650" y="2692400"/>
          <p14:tracePt t="42776" x="6089650" y="2686050"/>
          <p14:tracePt t="42793" x="6102350" y="2673350"/>
          <p14:tracePt t="42806" x="6121400" y="2660650"/>
          <p14:tracePt t="42824" x="6140450" y="2641600"/>
          <p14:tracePt t="42840" x="6153150" y="2635250"/>
          <p14:tracePt t="42857" x="6172200" y="2622550"/>
          <p14:tracePt t="42875" x="6191250" y="2609850"/>
          <p14:tracePt t="42890" x="6210300" y="2597150"/>
          <p14:tracePt t="42908" x="6229350" y="2590800"/>
          <p14:tracePt t="42924" x="6235700" y="2597150"/>
          <p14:tracePt t="42940" x="6235700" y="2609850"/>
          <p14:tracePt t="42956" x="6223000" y="2628900"/>
          <p14:tracePt t="42973" x="6210300" y="2647950"/>
          <p14:tracePt t="42990" x="6203950" y="2667000"/>
          <p14:tracePt t="43006" x="6191250" y="2686050"/>
          <p14:tracePt t="43023" x="6184900" y="2698750"/>
          <p14:tracePt t="43044" x="6172200" y="2705100"/>
          <p14:tracePt t="43058" x="6165850" y="2711450"/>
          <p14:tracePt t="43073" x="6159500" y="2717800"/>
          <p14:tracePt t="43090" x="6153150" y="2717800"/>
          <p14:tracePt t="43106" x="6146800" y="2711450"/>
          <p14:tracePt t="43124" x="6140450" y="2711450"/>
          <p14:tracePt t="43140" x="6134100" y="2705100"/>
          <p14:tracePt t="43156" x="6134100" y="2698750"/>
          <p14:tracePt t="43173" x="6134100" y="2692400"/>
          <p14:tracePt t="43191" x="6134100" y="2686050"/>
          <p14:tracePt t="43208" x="6134100" y="2679700"/>
          <p14:tracePt t="43223" x="6140450" y="2673350"/>
          <p14:tracePt t="43241" x="6146800" y="2667000"/>
          <p14:tracePt t="43257" x="6159500" y="2660650"/>
          <p14:tracePt t="43274" x="6165850" y="2660650"/>
          <p14:tracePt t="43292" x="6178550" y="2654300"/>
          <p14:tracePt t="43306" x="6184900" y="2660650"/>
          <p14:tracePt t="43340" x="6191250" y="2660650"/>
          <p14:tracePt t="43373" x="6197600" y="2654300"/>
          <p14:tracePt t="43390" x="6197600" y="2647950"/>
          <p14:tracePt t="43406" x="6197600" y="2641600"/>
          <p14:tracePt t="43424" x="6197600" y="2628900"/>
          <p14:tracePt t="43440" x="6197600" y="2622550"/>
          <p14:tracePt t="43457" x="6203950" y="2603500"/>
          <p14:tracePt t="43474" x="6216650" y="2590800"/>
          <p14:tracePt t="43490" x="6229350" y="2571750"/>
          <p14:tracePt t="43513" x="6242050" y="2559050"/>
          <p14:tracePt t="43523" x="6261100" y="2533650"/>
          <p14:tracePt t="43545" x="6280150" y="2514600"/>
          <p14:tracePt t="43556" x="6299200" y="2489200"/>
          <p14:tracePt t="43573" x="6318250" y="2463800"/>
          <p14:tracePt t="43592" x="6330950" y="2451100"/>
          <p14:tracePt t="43606" x="6343650" y="2438400"/>
          <p14:tracePt t="43628" x="6343650" y="2444750"/>
          <p14:tracePt t="43641" x="6337300" y="2463800"/>
          <p14:tracePt t="43656" x="6324600" y="2489200"/>
          <p14:tracePt t="43674" x="6311900" y="2508250"/>
          <p14:tracePt t="43691" x="6292850" y="2533650"/>
          <p14:tracePt t="43706" x="6280150" y="2546350"/>
          <p14:tracePt t="43723" x="6267450" y="2546350"/>
          <p14:tracePt t="43741" x="6267450" y="2533650"/>
          <p14:tracePt t="43756" x="6267450" y="2514600"/>
          <p14:tracePt t="43778" x="6273800" y="2501900"/>
          <p14:tracePt t="43790" x="6273800" y="2495550"/>
          <p14:tracePt t="43809" x="6273800" y="2489200"/>
          <p14:tracePt t="43823" x="6267450" y="2489200"/>
          <p14:tracePt t="43840" x="6261100" y="2482850"/>
          <p14:tracePt t="43859" x="6248400" y="2482850"/>
          <p14:tracePt t="43873" x="6242050" y="2482850"/>
          <p14:tracePt t="43890" x="6235700" y="2482850"/>
          <p14:tracePt t="43912" x="6223000" y="2482850"/>
          <p14:tracePt t="43923" x="6210300" y="2489200"/>
          <p14:tracePt t="43941" x="6197600" y="2489200"/>
          <p14:tracePt t="43956" x="6184900" y="2495550"/>
          <p14:tracePt t="43974" x="6172200" y="2508250"/>
          <p14:tracePt t="43992" x="6165850" y="2514600"/>
          <p14:tracePt t="44008" x="6165850" y="2520950"/>
          <p14:tracePt t="44024" x="6159500" y="2527300"/>
          <p14:tracePt t="44059" x="6153150" y="2533650"/>
          <p14:tracePt t="44073" x="6140450" y="2540000"/>
          <p14:tracePt t="44093" x="6121400" y="2552700"/>
          <p14:tracePt t="44106" x="6102350" y="2559050"/>
          <p14:tracePt t="44126" x="6076950" y="2571750"/>
          <p14:tracePt t="44140" x="6057900" y="2571750"/>
          <p14:tracePt t="44158" x="6038850" y="2584450"/>
          <p14:tracePt t="44161" x="6032500" y="2584450"/>
          <p14:tracePt t="44177" x="6019800" y="2584450"/>
          <p14:tracePt t="44190" x="6013450" y="2584450"/>
          <p14:tracePt t="44229" x="6013450" y="2578100"/>
          <p14:tracePt t="44246" x="6013450" y="2571750"/>
          <p14:tracePt t="44259" x="6013450" y="2565400"/>
          <p14:tracePt t="44275" x="6013450" y="2559050"/>
          <p14:tracePt t="44296" x="6013450" y="2552700"/>
          <p14:tracePt t="44310" x="6007100" y="2552700"/>
          <p14:tracePt t="44331" x="6000750" y="2552700"/>
          <p14:tracePt t="44343" x="5994400" y="2552700"/>
          <p14:tracePt t="44361" x="5994400" y="2546350"/>
          <p14:tracePt t="44375" x="5988050" y="2546350"/>
          <p14:tracePt t="44400" x="5981700" y="2546350"/>
          <p14:tracePt t="44416" x="5981700" y="2540000"/>
          <p14:tracePt t="44481" x="5981700" y="2533650"/>
          <p14:tracePt t="44522" x="5981700" y="2527300"/>
          <p14:tracePt t="44592" x="5988050" y="2527300"/>
          <p14:tracePt t="44604" x="5988050" y="2520950"/>
          <p14:tracePt t="44632" x="5994400" y="2520950"/>
          <p14:tracePt t="44645" x="5994400" y="2514600"/>
          <p14:tracePt t="44698" x="5994400" y="2508250"/>
          <p14:tracePt t="44713" x="5994400" y="2501900"/>
          <p14:tracePt t="44735" x="5994400" y="2495550"/>
          <p14:tracePt t="44736" x="5994400" y="2489200"/>
          <p14:tracePt t="44748" x="5994400" y="2482850"/>
          <p14:tracePt t="44763" x="6000750" y="2482850"/>
          <p14:tracePt t="44766" x="6000750" y="2476500"/>
          <p14:tracePt t="44779" x="6000750" y="2470150"/>
          <p14:tracePt t="44795" x="6000750" y="2463800"/>
          <p14:tracePt t="44808" x="6007100" y="2457450"/>
          <p14:tracePt t="44824" x="6013450" y="2444750"/>
          <p14:tracePt t="44845" x="6019800" y="2432050"/>
          <p14:tracePt t="44858" x="6019800" y="2419350"/>
          <p14:tracePt t="44875" x="6032500" y="2393950"/>
          <p14:tracePt t="44893" x="6045200" y="2374900"/>
          <p14:tracePt t="44907" x="6051550" y="2362200"/>
          <p14:tracePt t="44926" x="6051550" y="2349500"/>
          <p14:tracePt t="44939" x="6057900" y="2343150"/>
          <p14:tracePt t="44958" x="6057900" y="2336800"/>
          <p14:tracePt t="44968" x="6057900" y="2343150"/>
          <p14:tracePt t="44974" x="6057900" y="2349500"/>
          <p14:tracePt t="44992" x="6057900" y="2355850"/>
          <p14:tracePt t="45006" x="6057900" y="2368550"/>
          <p14:tracePt t="45024" x="6051550" y="2381250"/>
          <p14:tracePt t="45044" x="6051550" y="2400300"/>
          <p14:tracePt t="45056" x="6051550" y="2413000"/>
          <p14:tracePt t="45075" x="6045200" y="2425700"/>
          <p14:tracePt t="45096" x="6045200" y="2438400"/>
          <p14:tracePt t="45106" x="6045200" y="2451100"/>
          <p14:tracePt t="45124" x="6045200" y="2457450"/>
          <p14:tracePt t="45145" x="6038850" y="2470150"/>
          <p14:tracePt t="45157" x="6038850" y="2476500"/>
          <p14:tracePt t="45174" x="6038850" y="2489200"/>
          <p14:tracePt t="45197" x="6032500" y="2520950"/>
          <p14:tracePt t="45207" x="6032500" y="2546350"/>
          <p14:tracePt t="45224" x="6026150" y="2565400"/>
          <p14:tracePt t="45240" x="6026150" y="2590800"/>
          <p14:tracePt t="45256" x="6026150" y="2603500"/>
          <p14:tracePt t="45274" x="6026150" y="2609850"/>
          <p14:tracePt t="45290" x="6032500" y="2616200"/>
          <p14:tracePt t="45308" x="6038850" y="2603500"/>
          <p14:tracePt t="45323" x="6045200" y="2590800"/>
          <p14:tracePt t="45340" x="6051550" y="2584450"/>
          <p14:tracePt t="45361" x="6064250" y="2571750"/>
          <p14:tracePt t="45373" x="6076950" y="2559050"/>
          <p14:tracePt t="45390" x="6089650" y="2540000"/>
          <p14:tracePt t="45406" x="6108700" y="2527300"/>
          <p14:tracePt t="45423" x="6121400" y="2514600"/>
          <p14:tracePt t="45440" x="6127750" y="2514600"/>
          <p14:tracePt t="45458" x="6140450" y="2520950"/>
          <p14:tracePt t="45473" x="6140450" y="2540000"/>
          <p14:tracePt t="45490" x="6134100" y="2559050"/>
          <p14:tracePt t="45507" x="6127750" y="2571750"/>
          <p14:tracePt t="45524" x="6127750" y="2578100"/>
          <p14:tracePt t="45540" x="6121400" y="2578100"/>
          <p14:tracePt t="45597" x="6115050" y="2578100"/>
          <p14:tracePt t="45629" x="6108700" y="2578100"/>
          <p14:tracePt t="45705" x="6102350" y="2578100"/>
          <p14:tracePt t="45733" x="6102350" y="2584450"/>
          <p14:tracePt t="45745" x="6096000" y="2584450"/>
          <p14:tracePt t="45756" x="6096000" y="2590800"/>
          <p14:tracePt t="45764" x="6089650" y="2597150"/>
          <p14:tracePt t="45783" x="6083300" y="2603500"/>
          <p14:tracePt t="45809" x="6076950" y="2609850"/>
          <p14:tracePt t="45850" x="6070600" y="2609850"/>
          <p14:tracePt t="45870" x="6070600" y="2603500"/>
          <p14:tracePt t="45899" x="6070600" y="2597150"/>
          <p14:tracePt t="45901" x="6076950" y="2597150"/>
          <p14:tracePt t="45936" x="6076950" y="2590800"/>
          <p14:tracePt t="45949" x="6070600" y="2584450"/>
          <p14:tracePt t="45964" x="6064250" y="2584450"/>
          <p14:tracePt t="45973" x="6064250" y="2578100"/>
          <p14:tracePt t="45991" x="6057900" y="2571750"/>
          <p14:tracePt t="46009" x="6051550" y="2571750"/>
          <p14:tracePt t="46040" x="6045200" y="2578100"/>
          <p14:tracePt t="46057" x="6038850" y="2590800"/>
          <p14:tracePt t="46074" x="6032500" y="2597150"/>
          <p14:tracePt t="46091" x="6026150" y="2622550"/>
          <p14:tracePt t="46108" x="6019800" y="2641600"/>
          <p14:tracePt t="46123" x="6013450" y="2698750"/>
          <p14:tracePt t="46141" x="6000750" y="2743200"/>
          <p14:tracePt t="46156" x="5969000" y="2800350"/>
          <p14:tracePt t="46173" x="5924550" y="2863850"/>
          <p14:tracePt t="46191" x="5873750" y="2921000"/>
          <p14:tracePt t="46207" x="5829300" y="2971800"/>
          <p14:tracePt t="46224" x="5791200" y="3009900"/>
          <p14:tracePt t="46241" x="5765800" y="3035300"/>
          <p14:tracePt t="46256" x="5740400" y="3054350"/>
          <p14:tracePt t="46275" x="5727700" y="3060700"/>
          <p14:tracePt t="46291" x="5721350" y="3067050"/>
          <p14:tracePt t="46307" x="5715000" y="3073400"/>
          <p14:tracePt t="46324" x="5702300" y="3079750"/>
          <p14:tracePt t="46340" x="5683250" y="3086100"/>
          <p14:tracePt t="46359" x="5664200" y="3098800"/>
          <p14:tracePt t="46374" x="5651500" y="3105150"/>
          <p14:tracePt t="46391" x="5632450" y="3117850"/>
          <p14:tracePt t="46406" x="5613400" y="3130550"/>
          <p14:tracePt t="46423" x="5600700" y="3136900"/>
          <p14:tracePt t="46440" x="5581650" y="3143250"/>
          <p14:tracePt t="46458" x="5562600" y="3149600"/>
          <p14:tracePt t="46474" x="5556250" y="3155950"/>
          <p14:tracePt t="46491" x="5543550" y="3162300"/>
          <p14:tracePt t="46508" x="5511800" y="3200400"/>
          <p14:tracePt t="46523" x="5499100" y="3219450"/>
          <p14:tracePt t="46541" x="5492750" y="3232150"/>
          <p14:tracePt t="46556" x="5486400" y="3238500"/>
          <p14:tracePt t="46606" x="5492750" y="3238500"/>
          <p14:tracePt t="46639" x="5492750" y="3244850"/>
          <p14:tracePt t="46671" x="5492750" y="3251200"/>
          <p14:tracePt t="46700" x="5492750" y="3257550"/>
          <p14:tracePt t="46760" x="5492750" y="3263900"/>
          <p14:tracePt t="46799" x="5492750" y="3270250"/>
          <p14:tracePt t="46827" x="5492750" y="3276600"/>
          <p14:tracePt t="46853" x="5492750" y="3282950"/>
          <p14:tracePt t="46882" x="5492750" y="3289300"/>
          <p14:tracePt t="46912" x="5499100" y="3289300"/>
          <p14:tracePt t="46920" x="5499100" y="3295650"/>
          <p14:tracePt t="46938" x="5499100" y="3302000"/>
          <p14:tracePt t="46950" x="5505450" y="3302000"/>
          <p14:tracePt t="46970" x="5511800" y="3302000"/>
          <p14:tracePt t="46986" x="5518150" y="3295650"/>
          <p14:tracePt t="46990" x="5524500" y="3295650"/>
          <p14:tracePt t="47008" x="5543550" y="3270250"/>
          <p14:tracePt t="47010" x="5543550" y="3263900"/>
          <p14:tracePt t="47025" x="5575300" y="3232150"/>
          <p14:tracePt t="47041" x="5594350" y="3200400"/>
          <p14:tracePt t="47059" x="5638800" y="3155950"/>
          <p14:tracePt t="47074" x="5689600" y="3105150"/>
          <p14:tracePt t="47093" x="5746750" y="3060700"/>
          <p14:tracePt t="47106" x="5784850" y="3022600"/>
          <p14:tracePt t="47128" x="5848350" y="2965450"/>
          <p14:tracePt t="47143" x="5886450" y="2933700"/>
          <p14:tracePt t="47157" x="5905500" y="2927350"/>
          <p14:tracePt t="47174" x="5937250" y="2908300"/>
          <p14:tracePt t="47193" x="5943600" y="2921000"/>
          <p14:tracePt t="47207" x="5930900" y="2946400"/>
          <p14:tracePt t="47228" x="5886450" y="2990850"/>
          <p14:tracePt t="47240" x="5848350" y="3028950"/>
          <p14:tracePt t="47264" x="5816600" y="3060700"/>
          <p14:tracePt t="47279" x="5791200" y="3079750"/>
          <p14:tracePt t="47284" x="5765800" y="3098800"/>
          <p14:tracePt t="47290" x="5753100" y="3111500"/>
          <p14:tracePt t="47309" x="5734050" y="3130550"/>
          <p14:tracePt t="47327" x="5702300" y="3155950"/>
          <p14:tracePt t="47340" x="5670550" y="3175000"/>
          <p14:tracePt t="47356" x="5645150" y="3194050"/>
          <p14:tracePt t="47376" x="5613400" y="3219450"/>
          <p14:tracePt t="47391" x="5594350" y="3225800"/>
          <p14:tracePt t="47410" x="5588000" y="3232150"/>
          <p14:tracePt t="47424" x="5575300" y="3238500"/>
          <p14:tracePt t="47458" x="5568950" y="3238500"/>
          <p14:tracePt t="47505" x="5568950" y="3232150"/>
          <p14:tracePt t="47516" x="5562600" y="3232150"/>
          <p14:tracePt t="47548" x="5556250" y="3232150"/>
          <p14:tracePt t="47583" x="5549900" y="3232150"/>
          <p14:tracePt t="47588" x="5549900" y="3238500"/>
          <p14:tracePt t="47590" x="5543550" y="3238500"/>
          <p14:tracePt t="47608" x="5543550" y="3244850"/>
          <p14:tracePt t="47624" x="5537200" y="3251200"/>
          <p14:tracePt t="47643" x="5537200" y="3257550"/>
          <p14:tracePt t="47657" x="5537200" y="3270250"/>
          <p14:tracePt t="47676" x="5537200" y="3276600"/>
          <p14:tracePt t="47696" x="5530850" y="3289300"/>
          <p14:tracePt t="47706" x="5530850" y="3295650"/>
          <p14:tracePt t="47723" x="5530850" y="3302000"/>
          <p14:tracePt t="47792" x="5530850" y="3295650"/>
          <p14:tracePt t="47814" x="5530850" y="3289300"/>
          <p14:tracePt t="47839" x="5524500" y="3289300"/>
          <p14:tracePt t="47880" x="5518150" y="3289300"/>
          <p14:tracePt t="47887" x="5518150" y="3282950"/>
          <p14:tracePt t="47942" x="5511800" y="3289300"/>
          <p14:tracePt t="47957" x="5511800" y="3295650"/>
          <p14:tracePt t="47980" x="5511800" y="3302000"/>
          <p14:tracePt t="47990" x="5511800" y="3295650"/>
          <p14:tracePt t="48010" x="5524500" y="3289300"/>
          <p14:tracePt t="48027" x="5537200" y="3276600"/>
          <p14:tracePt t="48040" x="5549900" y="3263900"/>
          <p14:tracePt t="48062" x="5581650" y="3244850"/>
          <p14:tracePt t="48073" x="5619750" y="3219450"/>
          <p14:tracePt t="48090" x="5676900" y="3194050"/>
          <p14:tracePt t="48108" x="5727700" y="3168650"/>
          <p14:tracePt t="48123" x="5829300" y="3130550"/>
          <p14:tracePt t="48140" x="5899150" y="3111500"/>
          <p14:tracePt t="48157" x="6013450" y="3098800"/>
          <p14:tracePt t="48179" x="6096000" y="3092450"/>
          <p14:tracePt t="48190" x="6184900" y="3086100"/>
          <p14:tracePt t="48209" x="6261100" y="3092450"/>
          <p14:tracePt t="48224" x="6330950" y="3098800"/>
          <p14:tracePt t="48240" x="6388100" y="3105150"/>
          <p14:tracePt t="48256" x="6438900" y="3105150"/>
          <p14:tracePt t="48275" x="6464300" y="3111500"/>
          <p14:tracePt t="48292" x="6502400" y="3136900"/>
          <p14:tracePt t="48306" x="6515100" y="3162300"/>
          <p14:tracePt t="48324" x="6527800" y="3187700"/>
          <p14:tracePt t="48340" x="6546850" y="3213100"/>
          <p14:tracePt t="48373" x="6553200" y="3219450"/>
          <p14:tracePt t="48391" x="6565900" y="3219450"/>
          <p14:tracePt t="48424" x="6572250" y="3219450"/>
          <p14:tracePt t="48441" x="6572250" y="3213100"/>
          <p14:tracePt t="48459" x="6572250" y="3206750"/>
          <p14:tracePt t="48490" x="6565900" y="3213100"/>
          <p14:tracePt t="48506" x="6559550" y="3219450"/>
          <p14:tracePt t="48527" x="6553200" y="3219450"/>
          <p14:tracePt t="48541" x="6546850" y="3219450"/>
          <p14:tracePt t="48557" x="6546850" y="3213100"/>
          <p14:tracePt t="48573" x="6540500" y="3200400"/>
          <p14:tracePt t="48591" x="6534150" y="3187700"/>
          <p14:tracePt t="48607" x="6527800" y="3181350"/>
          <p14:tracePt t="48623" x="6521450" y="3175000"/>
          <p14:tracePt t="48640" x="6515100" y="3168650"/>
          <p14:tracePt t="48657" x="6502400" y="3168650"/>
          <p14:tracePt t="48674" x="6489700" y="3168650"/>
          <p14:tracePt t="48691" x="6477000" y="3168650"/>
          <p14:tracePt t="48708" x="6457950" y="3155950"/>
          <p14:tracePt t="48723" x="6445250" y="3136900"/>
          <p14:tracePt t="48740" x="6419850" y="3117850"/>
          <p14:tracePt t="48758" x="6394450" y="3098800"/>
          <p14:tracePt t="48778" x="6350000" y="3079750"/>
          <p14:tracePt t="48791" x="6292850" y="3073400"/>
          <p14:tracePt t="48807" x="6242050" y="3067050"/>
          <p14:tracePt t="48823" x="6165850" y="3067050"/>
          <p14:tracePt t="48840" x="6115050" y="3054350"/>
          <p14:tracePt t="48858" x="6070600" y="3016250"/>
          <p14:tracePt t="48873" x="6057900" y="2984500"/>
          <p14:tracePt t="48890" x="6038850" y="2933700"/>
          <p14:tracePt t="48893" x="6038850" y="2921000"/>
          <p14:tracePt t="48908" x="6026150" y="2870200"/>
          <p14:tracePt t="48923" x="6019800" y="2838450"/>
          <p14:tracePt t="48940" x="6019800" y="2787650"/>
          <p14:tracePt t="48958" x="6045200" y="2724150"/>
          <p14:tracePt t="48973" x="6064250" y="2679700"/>
          <p14:tracePt t="48990" x="6089650" y="2635250"/>
          <p14:tracePt t="49007" x="6121400" y="2590800"/>
          <p14:tracePt t="49023" x="6146800" y="2559050"/>
          <p14:tracePt t="49040" x="6165850" y="2527300"/>
          <p14:tracePt t="49060" x="6184900" y="2495550"/>
          <p14:tracePt t="49074" x="6197600" y="2470150"/>
          <p14:tracePt t="49091" x="6203950" y="2457450"/>
          <p14:tracePt t="49106" x="6210300" y="2451100"/>
          <p14:tracePt t="49124" x="6216650" y="2444750"/>
          <p14:tracePt t="49178" x="6216650" y="2451100"/>
          <p14:tracePt t="49212" x="6216650" y="2457450"/>
          <p14:tracePt t="49236" x="6210300" y="2463800"/>
          <p14:tracePt t="49243" x="6210300" y="2470150"/>
          <p14:tracePt t="49259" x="6203950" y="2470150"/>
          <p14:tracePt t="49274" x="6197600" y="2482850"/>
          <p14:tracePt t="49290" x="6197600" y="2489200"/>
          <p14:tracePt t="49310" x="6191250" y="2489200"/>
          <p14:tracePt t="49332" x="6184900" y="2476500"/>
          <p14:tracePt t="49340" x="6184900" y="2470150"/>
          <p14:tracePt t="49358" x="6178550" y="2451100"/>
          <p14:tracePt t="49375" x="6172200" y="2438400"/>
          <p14:tracePt t="49394" x="6165850" y="2432050"/>
          <p14:tracePt t="49406" x="6146800" y="2432050"/>
          <p14:tracePt t="49425" x="6127750" y="2457450"/>
          <p14:tracePt t="49440" x="6115050" y="2482850"/>
          <p14:tracePt t="49458" x="6089650" y="2527300"/>
          <p14:tracePt t="49477" x="6076950" y="2552700"/>
          <p14:tracePt t="49490" x="6070600" y="2565400"/>
          <p14:tracePt t="49507" x="6070600" y="2578100"/>
          <p14:tracePt t="49524" x="6064250" y="2584450"/>
          <p14:tracePt t="49541" x="6070600" y="2578100"/>
          <p14:tracePt t="49558" x="6076950" y="2565400"/>
          <p14:tracePt t="49573" x="6096000" y="2540000"/>
          <p14:tracePt t="49590" x="6115050" y="2527300"/>
          <p14:tracePt t="49611" x="6134100" y="2514600"/>
          <p14:tracePt t="49623" x="6153150" y="2501900"/>
          <p14:tracePt t="49640" x="6172200" y="2501900"/>
          <p14:tracePt t="49656" x="6184900" y="2508250"/>
          <p14:tracePt t="49674" x="6203950" y="2540000"/>
          <p14:tracePt t="49693" x="6216650" y="2565400"/>
          <p14:tracePt t="49707" x="6235700" y="2578100"/>
          <p14:tracePt t="49723" x="6261100" y="2590800"/>
          <p14:tracePt t="49740" x="6286500" y="2590800"/>
          <p14:tracePt t="49759" x="6299200" y="2590800"/>
          <p14:tracePt t="49774" x="6311900" y="2584450"/>
          <p14:tracePt t="49790" x="6324600" y="2584450"/>
          <p14:tracePt t="49813" x="6330950" y="2578100"/>
          <p14:tracePt t="49824" x="6337300" y="2578100"/>
          <p14:tracePt t="49842" x="6337300" y="2571750"/>
          <p14:tracePt t="49879" x="6337300" y="2578100"/>
          <p14:tracePt t="49890" x="6330950" y="2578100"/>
          <p14:tracePt t="49907" x="6324600" y="2584450"/>
          <p14:tracePt t="49925" x="6311900" y="2584450"/>
          <p14:tracePt t="49929" x="6305550" y="2590800"/>
          <p14:tracePt t="49943" x="6292850" y="2590800"/>
          <p14:tracePt t="49957" x="6286500" y="2590800"/>
          <p14:tracePt t="49979" x="6267450" y="2597150"/>
          <p14:tracePt t="49990" x="6248400" y="2597150"/>
          <p14:tracePt t="50010" x="6229350" y="2597150"/>
          <p14:tracePt t="50024" x="6216650" y="2597150"/>
          <p14:tracePt t="50043" x="6203950" y="2584450"/>
          <p14:tracePt t="50056" x="6197600" y="2571750"/>
          <p14:tracePt t="50075" x="6191250" y="2540000"/>
          <p14:tracePt t="50092" x="6184900" y="2489200"/>
          <p14:tracePt t="50112" x="6172200" y="2451100"/>
          <p14:tracePt t="50123" x="6165850" y="2413000"/>
          <p14:tracePt t="50142" x="6127750" y="2381250"/>
          <p14:tracePt t="50157" x="6070600" y="2368550"/>
          <p14:tracePt t="50174" x="6026150" y="2362200"/>
          <p14:tracePt t="50191" x="5949950" y="2374900"/>
          <p14:tracePt t="50213" x="5905500" y="2406650"/>
          <p14:tracePt t="50223" x="5854700" y="2470150"/>
          <p14:tracePt t="50245" x="5810250" y="2540000"/>
          <p14:tracePt t="50261" x="5797550" y="2571750"/>
          <p14:tracePt t="50273" x="5803900" y="2590800"/>
          <p14:tracePt t="50292" x="5835650" y="2603500"/>
          <p14:tracePt t="50313" x="5899150" y="2597150"/>
          <p14:tracePt t="50323" x="5943600" y="2584450"/>
          <p14:tracePt t="50343" x="6026150" y="2578100"/>
          <p14:tracePt t="50357" x="6083300" y="2571750"/>
          <p14:tracePt t="50375" x="6140450" y="2565400"/>
          <p14:tracePt t="50393" x="6172200" y="2559050"/>
          <p14:tracePt t="50410" x="6197600" y="2552700"/>
          <p14:tracePt t="50425" x="6210300" y="2540000"/>
          <p14:tracePt t="50442" x="6203950" y="2527300"/>
          <p14:tracePt t="50464" x="6184900" y="2520950"/>
          <p14:tracePt t="50473" x="6159500" y="2520950"/>
          <p14:tracePt t="50496" x="6134100" y="2520950"/>
          <p14:tracePt t="50507" x="6102350" y="2520950"/>
          <p14:tracePt t="50523" x="6070600" y="2520950"/>
          <p14:tracePt t="50542" x="6057900" y="2520950"/>
          <p14:tracePt t="50559" x="6038850" y="2520950"/>
          <p14:tracePt t="50573" x="6038850" y="2527300"/>
          <p14:tracePt t="50607" x="6038850" y="2520950"/>
          <p14:tracePt t="50623" x="6045200" y="2520950"/>
          <p14:tracePt t="50644" x="6051550" y="2520950"/>
          <p14:tracePt t="50660" x="6057900" y="2520950"/>
          <p14:tracePt t="50676" x="6064250" y="2520950"/>
          <p14:tracePt t="50691" x="6070600" y="2520950"/>
          <p14:tracePt t="50709" x="6076950" y="2520950"/>
          <p14:tracePt t="50743" x="6083300" y="2520950"/>
          <p14:tracePt t="50757" x="6083300" y="2533650"/>
          <p14:tracePt t="50774" x="6070600" y="2552700"/>
          <p14:tracePt t="50792" x="6051550" y="2571750"/>
          <p14:tracePt t="50810" x="6032500" y="2603500"/>
          <p14:tracePt t="50823" x="6007100" y="2628900"/>
          <p14:tracePt t="50840" x="5969000" y="2660650"/>
          <p14:tracePt t="50856" x="5949950" y="2679700"/>
          <p14:tracePt t="50873" x="5873750" y="2724150"/>
          <p14:tracePt t="50891" x="5803900" y="2781300"/>
          <p14:tracePt t="50914" x="5740400" y="2844800"/>
          <p14:tracePt t="50923" x="5689600" y="2895600"/>
          <p14:tracePt t="50941" x="5645150" y="2946400"/>
          <p14:tracePt t="50958" x="5562600" y="3048000"/>
          <p14:tracePt t="50979" x="5499100" y="3130550"/>
          <p14:tracePt t="50990" x="5441950" y="3213100"/>
          <p14:tracePt t="51007" x="5410200" y="3263900"/>
          <p14:tracePt t="51024" x="5397500" y="3289300"/>
          <p14:tracePt t="51040" x="5391150" y="3302000"/>
          <p14:tracePt t="51062" x="5410200" y="3308350"/>
          <p14:tracePt t="51075" x="5435600" y="3302000"/>
          <p14:tracePt t="51091" x="5454650" y="3295650"/>
          <p14:tracePt t="51107" x="5480050" y="3276600"/>
          <p14:tracePt t="51126" x="5499100" y="3270250"/>
          <p14:tracePt t="51140" x="5511800" y="3257550"/>
          <p14:tracePt t="51157" x="5518150" y="3251200"/>
          <p14:tracePt t="51176" x="5518150" y="3244850"/>
          <p14:tracePt t="51190" x="5511800" y="3238500"/>
          <p14:tracePt t="51207" x="5499100" y="3232150"/>
          <p14:tracePt t="51226" x="5486400" y="3219450"/>
          <p14:tracePt t="51241" x="5480050" y="3213100"/>
          <p14:tracePt t="51257" x="5473700" y="3213100"/>
          <p14:tracePt t="51273" x="5467350" y="3206750"/>
          <p14:tracePt t="51306" x="5467350" y="3200400"/>
          <p14:tracePt t="51323" x="5473700" y="3194050"/>
          <p14:tracePt t="51357" x="5480050" y="3187700"/>
          <p14:tracePt t="51373" x="5480050" y="3181350"/>
          <p14:tracePt t="51390" x="5480050" y="3175000"/>
          <p14:tracePt t="51407" x="5473700" y="3175000"/>
          <p14:tracePt t="51454" x="5467350" y="3181350"/>
          <p14:tracePt t="51496" x="5467350" y="3187700"/>
          <p14:tracePt t="51523" x="5461000" y="3194050"/>
          <p14:tracePt t="51563" x="5454650" y="3200400"/>
          <p14:tracePt t="51589" x="5454650" y="3206750"/>
          <p14:tracePt t="51607" x="5448300" y="3206750"/>
          <p14:tracePt t="51635" x="5448300" y="3213100"/>
          <p14:tracePt t="51655" x="5448300" y="3219450"/>
          <p14:tracePt t="51667" x="5454650" y="3219450"/>
          <p14:tracePt t="51673" x="5454650" y="3225800"/>
          <p14:tracePt t="51690" x="5454650" y="3232150"/>
          <p14:tracePt t="51706" x="5454650" y="3244850"/>
          <p14:tracePt t="51723" x="5461000" y="3257550"/>
          <p14:tracePt t="51741" x="5467350" y="3263900"/>
          <p14:tracePt t="51760" x="5467350" y="3276600"/>
          <p14:tracePt t="51773" x="5473700" y="3276600"/>
          <p14:tracePt t="51790" x="5473700" y="3270250"/>
          <p14:tracePt t="51807" x="5473700" y="3263900"/>
          <p14:tracePt t="51855" x="5480050" y="3263900"/>
          <p14:tracePt t="51911" x="5480050" y="3257550"/>
          <p14:tracePt t="51955" x="5480050" y="3251200"/>
          <p14:tracePt t="51960" x="5486400" y="3251200"/>
          <p14:tracePt t="51980" x="5492750" y="3251200"/>
          <p14:tracePt t="52002" x="5499100" y="3251200"/>
          <p14:tracePt t="52007" x="5505450" y="3251200"/>
          <p14:tracePt t="52025" x="5524500" y="3257550"/>
          <p14:tracePt t="52040" x="5543550" y="3257550"/>
          <p14:tracePt t="52057" x="5581650" y="3276600"/>
          <p14:tracePt t="52075" x="5619750" y="3314700"/>
          <p14:tracePt t="52090" x="5651500" y="3352800"/>
          <p14:tracePt t="52108" x="5683250" y="3384550"/>
          <p14:tracePt t="52123" x="5702300" y="3397250"/>
          <p14:tracePt t="52140" x="5715000" y="3397250"/>
          <p14:tracePt t="52158" x="5727700" y="3384550"/>
          <p14:tracePt t="52174" x="5727700" y="3371850"/>
          <p14:tracePt t="52190" x="5734050" y="3365500"/>
          <p14:tracePt t="52207" x="5734050" y="3359150"/>
          <p14:tracePt t="52243" x="5734050" y="3346450"/>
          <p14:tracePt t="52256" x="5734050" y="3333750"/>
          <p14:tracePt t="52273" x="5727700" y="3327400"/>
          <p14:tracePt t="52290" x="5727700" y="3321050"/>
          <p14:tracePt t="52306" x="5721350" y="3321050"/>
          <p14:tracePt t="52387" x="5689600" y="3270250"/>
          <p14:tracePt t="52407" x="5683250" y="3244850"/>
          <p14:tracePt t="52425" x="5676900" y="3213100"/>
          <p14:tracePt t="52448" x="5651500" y="3175000"/>
          <p14:tracePt t="52457" x="5632450" y="3149600"/>
          <p14:tracePt t="52475" x="5594350" y="3117850"/>
          <p14:tracePt t="52491" x="5537200" y="3098800"/>
          <p14:tracePt t="52507" x="5499100" y="3092450"/>
          <p14:tracePt t="52523" x="5454650" y="3105150"/>
          <p14:tracePt t="52541" x="5410200" y="3124200"/>
          <p14:tracePt t="52557" x="5384800" y="3136900"/>
          <p14:tracePt t="52576" x="5359400" y="3155950"/>
          <p14:tracePt t="52590" x="5346700" y="3181350"/>
          <p14:tracePt t="52607" x="5340350" y="3213100"/>
          <p14:tracePt t="52623" x="5346700" y="3244850"/>
          <p14:tracePt t="52643" x="5359400" y="3289300"/>
          <p14:tracePt t="52658" x="5397500" y="3352800"/>
          <p14:tracePt t="52675" x="5422900" y="3371850"/>
          <p14:tracePt t="52694" x="5448300" y="3378200"/>
          <p14:tracePt t="52706" x="5492750" y="3378200"/>
          <p14:tracePt t="52723" x="5518150" y="3378200"/>
          <p14:tracePt t="52741" x="5562600" y="3371850"/>
          <p14:tracePt t="52758" x="5600700" y="3365500"/>
          <p14:tracePt t="52773" x="5651500" y="3352800"/>
          <p14:tracePt t="52796" x="5702300" y="3314700"/>
          <p14:tracePt t="52809" x="5727700" y="3282950"/>
          <p14:tracePt t="52823" x="5734050" y="3263900"/>
          <p14:tracePt t="52841" x="5746750" y="3225800"/>
          <p14:tracePt t="52857" x="5740400" y="3213100"/>
          <p14:tracePt t="52875" x="5727700" y="3200400"/>
          <p14:tracePt t="52884" x="5708650" y="3194050"/>
          <p14:tracePt t="52891" x="5695950" y="3194050"/>
          <p14:tracePt t="52907" x="5657850" y="3194050"/>
          <p14:tracePt t="52926" x="5632450" y="3200400"/>
          <p14:tracePt t="52947" x="5600700" y="3206750"/>
          <p14:tracePt t="52957" x="5588000" y="3206750"/>
          <p14:tracePt t="52993" x="5581650" y="3200400"/>
          <p14:tracePt t="53014" x="5588000" y="3194050"/>
          <p14:tracePt t="53023" x="5600700" y="3181350"/>
          <p14:tracePt t="53041" x="5607050" y="3175000"/>
          <p14:tracePt t="53060" x="5632450" y="3162300"/>
          <p14:tracePt t="53073" x="5651500" y="3149600"/>
          <p14:tracePt t="53091" x="5670550" y="3143250"/>
          <p14:tracePt t="53106" x="5721350" y="3143250"/>
          <p14:tracePt t="53124" x="5784850" y="3143250"/>
          <p14:tracePt t="53144" x="5867400" y="3143250"/>
          <p14:tracePt t="53159" x="5924550" y="3143250"/>
          <p14:tracePt t="53173" x="6026150" y="3143250"/>
          <p14:tracePt t="53191" x="6089650" y="3143250"/>
          <p14:tracePt t="53213" x="6184900" y="3136900"/>
          <p14:tracePt t="53229" x="6235700" y="3136900"/>
          <p14:tracePt t="53242" x="6254750" y="3136900"/>
          <p14:tracePt t="53264" x="6305550" y="3136900"/>
          <p14:tracePt t="53267" x="6324600" y="3136900"/>
          <p14:tracePt t="53273" x="6356350" y="3136900"/>
          <p14:tracePt t="53291" x="6400800" y="3136900"/>
          <p14:tracePt t="53307" x="6451600" y="3136900"/>
          <p14:tracePt t="53323" x="6470650" y="3130550"/>
          <p14:tracePt t="53341" x="6496050" y="3124200"/>
          <p14:tracePt t="53357" x="6515100" y="3117850"/>
          <p14:tracePt t="53376" x="6534150" y="3111500"/>
          <p14:tracePt t="53390" x="6546850" y="3105150"/>
          <p14:tracePt t="53413" x="6565900" y="3098800"/>
          <p14:tracePt t="53423" x="6578600" y="3098800"/>
          <p14:tracePt t="53441" x="6584950" y="3098800"/>
          <p14:tracePt t="53458" x="6597650" y="3098800"/>
          <p14:tracePt t="53473" x="6604000" y="3098800"/>
          <p14:tracePt t="53508" x="6604000" y="3105150"/>
          <p14:tracePt t="53526" x="6604000" y="3117850"/>
          <p14:tracePt t="53540" x="6604000" y="3124200"/>
          <p14:tracePt t="53557" x="6604000" y="3136900"/>
          <p14:tracePt t="53573" x="6610350" y="3149600"/>
          <p14:tracePt t="53591" x="6616700" y="3162300"/>
          <p14:tracePt t="53610" x="6629400" y="3175000"/>
          <p14:tracePt t="53623" x="6648450" y="3175000"/>
          <p14:tracePt t="53640" x="6661150" y="3181350"/>
          <p14:tracePt t="53658" x="6673850" y="3181350"/>
          <p14:tracePt t="53676" x="6686550" y="3181350"/>
          <p14:tracePt t="53691" x="6699250" y="3181350"/>
          <p14:tracePt t="53706" x="6699250" y="3175000"/>
          <p14:tracePt t="53723" x="6705600" y="3175000"/>
          <p14:tracePt t="53740" x="6699250" y="3168650"/>
          <p14:tracePt t="53760" x="6686550" y="3162300"/>
          <p14:tracePt t="53776" x="6648450" y="3162300"/>
          <p14:tracePt t="53790" x="6616700" y="3155950"/>
          <p14:tracePt t="53807" x="6565900" y="3149600"/>
          <p14:tracePt t="53826" x="6527800" y="3149600"/>
          <p14:tracePt t="53840" x="6502400" y="3149600"/>
          <p14:tracePt t="53857" x="6470650" y="3162300"/>
          <p14:tracePt t="53873" x="6438900" y="3181350"/>
          <p14:tracePt t="53890" x="6438900" y="3206750"/>
          <p14:tracePt t="53907" x="6451600" y="3238500"/>
          <p14:tracePt t="53923" x="6477000" y="3276600"/>
          <p14:tracePt t="53940" x="6508750" y="3314700"/>
          <p14:tracePt t="53958" x="6546850" y="3346450"/>
          <p14:tracePt t="53973" x="6591300" y="3371850"/>
          <p14:tracePt t="53992" x="6635750" y="3384550"/>
          <p14:tracePt t="54007" x="6673850" y="3384550"/>
          <p14:tracePt t="54024" x="6699250" y="3371850"/>
          <p14:tracePt t="54041" x="6724650" y="3346450"/>
          <p14:tracePt t="54059" x="6737350" y="3308350"/>
          <p14:tracePt t="54075" x="6737350" y="3289300"/>
          <p14:tracePt t="54090" x="6724650" y="3257550"/>
          <p14:tracePt t="54107" x="6711950" y="3225800"/>
          <p14:tracePt t="54123" x="6699250" y="3206750"/>
          <p14:tracePt t="54141" x="6680200" y="3181350"/>
          <p14:tracePt t="54158" x="6667500" y="3175000"/>
          <p14:tracePt t="54179" x="6648450" y="3168650"/>
          <p14:tracePt t="54190" x="6635750" y="3168650"/>
          <p14:tracePt t="54207" x="6623050" y="3181350"/>
          <p14:tracePt t="54224" x="6610350" y="3200400"/>
          <p14:tracePt t="54241" x="6597650" y="3232150"/>
          <p14:tracePt t="54258" x="6591300" y="3282950"/>
          <p14:tracePt t="54273" x="6584950" y="3340100"/>
          <p14:tracePt t="54290" x="6584950" y="3397250"/>
          <p14:tracePt t="54308" x="6591300" y="3441700"/>
          <p14:tracePt t="54323" x="6610350" y="3479800"/>
          <p14:tracePt t="54341" x="6661150" y="3517900"/>
          <p14:tracePt t="54357" x="6711950" y="3517900"/>
          <p14:tracePt t="54376" x="6750050" y="3511550"/>
          <p14:tracePt t="54390" x="6788150" y="3479800"/>
          <p14:tracePt t="54407" x="6819900" y="3429000"/>
          <p14:tracePt t="54423" x="6838950" y="3378200"/>
          <p14:tracePt t="54440" x="6838950" y="3333750"/>
          <p14:tracePt t="54458" x="6826250" y="3289300"/>
          <p14:tracePt t="54476" x="6788150" y="3244850"/>
          <p14:tracePt t="54490" x="6737350" y="3200400"/>
          <p14:tracePt t="54512" x="6667500" y="3181350"/>
          <p14:tracePt t="54523" x="6604000" y="3162300"/>
          <p14:tracePt t="54541" x="6546850" y="3155950"/>
          <p14:tracePt t="54557" x="6483350" y="3149600"/>
          <p14:tracePt t="54577" x="6438900" y="3143250"/>
          <p14:tracePt t="54591" x="6413500" y="3155950"/>
          <p14:tracePt t="54607" x="6388100" y="3213100"/>
          <p14:tracePt t="54623" x="6375400" y="3282950"/>
          <p14:tracePt t="54640" x="6394450" y="3359150"/>
          <p14:tracePt t="54657" x="6445250" y="3416300"/>
          <p14:tracePt t="54676" x="6515100" y="3460750"/>
          <p14:tracePt t="54691" x="6597650" y="3473450"/>
          <p14:tracePt t="54707" x="6680200" y="3460750"/>
          <p14:tracePt t="54725" x="6750050" y="3429000"/>
          <p14:tracePt t="54741" x="6813550" y="3371850"/>
          <p14:tracePt t="54761" x="6832600" y="3333750"/>
          <p14:tracePt t="54778" x="6838950" y="3289300"/>
          <p14:tracePt t="54793" x="6826250" y="3251200"/>
          <p14:tracePt t="54807" x="6807200" y="3219450"/>
          <p14:tracePt t="54825" x="6775450" y="3200400"/>
          <p14:tracePt t="54842" x="6737350" y="3181350"/>
          <p14:tracePt t="54857" x="6718300" y="3175000"/>
          <p14:tracePt t="54875" x="6705600" y="3168650"/>
          <p14:tracePt t="54888" x="6692900" y="3168650"/>
          <p14:tracePt t="54897" x="6686550" y="3168650"/>
          <p14:tracePt t="54907" x="6680200" y="3168650"/>
          <p14:tracePt t="54923" x="6673850" y="3175000"/>
          <p14:tracePt t="54941" x="6661150" y="3181350"/>
          <p14:tracePt t="54957" x="6654800" y="3187700"/>
          <p14:tracePt t="54973" x="6648450" y="3200400"/>
          <p14:tracePt t="54995" x="6642100" y="3219450"/>
          <p14:tracePt t="55007" x="6642100" y="3238500"/>
          <p14:tracePt t="55026" x="6642100" y="3251200"/>
          <p14:tracePt t="55044" x="6642100" y="3263900"/>
          <p14:tracePt t="55057" x="6642100" y="3270250"/>
          <p14:tracePt t="55078" x="6642100" y="3282950"/>
          <p14:tracePt t="55092" x="6642100" y="3289300"/>
          <p14:tracePt t="55107" x="6648450" y="3302000"/>
          <p14:tracePt t="55126" x="6648450" y="3308350"/>
          <p14:tracePt t="55144" x="6648450" y="3327400"/>
          <p14:tracePt t="55157" x="6654800" y="3340100"/>
          <p14:tracePt t="55176" x="6661150" y="3359150"/>
          <p14:tracePt t="55191" x="6673850" y="3390900"/>
          <p14:tracePt t="55207" x="6692900" y="3416300"/>
          <p14:tracePt t="55228" x="6711950" y="3448050"/>
          <p14:tracePt t="55243" x="6737350" y="3473450"/>
          <p14:tracePt t="55264" x="6762750" y="3498850"/>
          <p14:tracePt t="55273" x="6781800" y="3511550"/>
          <p14:tracePt t="55293" x="6807200" y="3536950"/>
          <p14:tracePt t="55307" x="6838950" y="3562350"/>
          <p14:tracePt t="55323" x="6864350" y="3568700"/>
          <p14:tracePt t="55341" x="6883400" y="3568700"/>
          <p14:tracePt t="55357" x="6889750" y="3562350"/>
          <p14:tracePt t="55378" x="6896100" y="3556000"/>
          <p14:tracePt t="55393" x="6896100" y="3549650"/>
          <p14:tracePt t="55407" x="6896100" y="3536950"/>
          <p14:tracePt t="55423" x="6889750" y="3530600"/>
          <p14:tracePt t="55443" x="6889750" y="3511550"/>
          <p14:tracePt t="55460" x="6883400" y="3492500"/>
          <p14:tracePt t="55473" x="6870700" y="3486150"/>
          <p14:tracePt t="55492" x="6864350" y="3473450"/>
          <p14:tracePt t="55507" x="6851650" y="3460750"/>
          <p14:tracePt t="55526" x="6838950" y="3454400"/>
          <p14:tracePt t="55542" x="6832600" y="3454400"/>
          <p14:tracePt t="55557" x="6826250" y="3448050"/>
          <p14:tracePt t="55573" x="6819900" y="3448050"/>
          <p14:tracePt t="55593" x="6813550" y="3441700"/>
          <p14:tracePt t="55608" x="6807200" y="3435350"/>
          <p14:tracePt t="55625" x="6800850" y="3435350"/>
          <p14:tracePt t="55642" x="6794500" y="3429000"/>
          <p14:tracePt t="55657" x="6788150" y="3422650"/>
          <p14:tracePt t="55673" x="6775450" y="3416300"/>
          <p14:tracePt t="55691" x="6769100" y="3403600"/>
          <p14:tracePt t="55707" x="6756400" y="3397250"/>
          <p14:tracePt t="55723" x="6750050" y="3390900"/>
          <p14:tracePt t="55742" x="6743700" y="3390900"/>
          <p14:tracePt t="55757" x="6737350" y="3390900"/>
          <p14:tracePt t="55793" x="6731000" y="3390900"/>
          <p14:tracePt t="55835" x="6737350" y="3384550"/>
          <p14:tracePt t="55855" x="6743700" y="3384550"/>
          <p14:tracePt t="55857" x="6743700" y="3378200"/>
          <p14:tracePt t="55873" x="6756400" y="3371850"/>
          <p14:tracePt t="55892" x="6769100" y="3371850"/>
          <p14:tracePt t="55907" x="6826250" y="3378200"/>
          <p14:tracePt t="55923" x="6908800" y="3384550"/>
          <p14:tracePt t="55940" x="6972300" y="3390900"/>
          <p14:tracePt t="55957" x="7042150" y="3397250"/>
          <p14:tracePt t="55973" x="7137400" y="3397250"/>
          <p14:tracePt t="55990" x="7251700" y="3397250"/>
          <p14:tracePt t="56011" x="7397750" y="3397250"/>
          <p14:tracePt t="56025" x="7543800" y="3397250"/>
          <p14:tracePt t="56040" x="7677150" y="3390900"/>
          <p14:tracePt t="56057" x="7797800" y="3378200"/>
          <p14:tracePt t="56075" x="7880350" y="3365500"/>
          <p14:tracePt t="56090" x="8001000" y="3352800"/>
          <p14:tracePt t="56107" x="8064500" y="3346450"/>
          <p14:tracePt t="56126" x="8185150" y="3333750"/>
          <p14:tracePt t="56140" x="8280400" y="3327400"/>
          <p14:tracePt t="56157" x="8388350" y="3295650"/>
          <p14:tracePt t="56174" x="8445500" y="3263900"/>
          <p14:tracePt t="56233" x="8928100" y="2876550"/>
          <p14:tracePt t="56242" x="8934450" y="2876550"/>
          <p14:tracePt t="56246" x="8947150" y="2870200"/>
          <p14:tracePt t="56257" x="9017000" y="2863850"/>
          <p14:tracePt t="56275" x="9105900" y="2844800"/>
          <p14:tracePt t="56297" x="9182100" y="2819400"/>
          <p14:tracePt t="56307" x="9226550" y="2806700"/>
          <p14:tracePt t="56324" x="9264650" y="2794000"/>
          <p14:tracePt t="56341" x="9290050" y="2781300"/>
          <p14:tracePt t="56357" x="9315450" y="2768600"/>
          <p14:tracePt t="56373" x="9321800" y="2762250"/>
          <p14:tracePt t="56394" x="9334500" y="2762250"/>
          <p14:tracePt t="56407" x="9340850" y="2762250"/>
          <p14:tracePt t="56442" x="9334500" y="2768600"/>
          <p14:tracePt t="56457" x="9321800" y="2774950"/>
          <p14:tracePt t="56473" x="9309100" y="2781300"/>
          <p14:tracePt t="56497" x="9283700" y="2787650"/>
          <p14:tracePt t="56507" x="9245600" y="2794000"/>
          <p14:tracePt t="56523" x="9201150" y="2806700"/>
          <p14:tracePt t="56548" x="9163050" y="2806700"/>
          <p14:tracePt t="56557" x="9131300" y="2800350"/>
          <p14:tracePt t="56573" x="9093200" y="2800350"/>
          <p14:tracePt t="56592" x="9055100" y="2800350"/>
          <p14:tracePt t="56612" x="9017000" y="2800350"/>
          <p14:tracePt t="56626" x="8978900" y="2800350"/>
          <p14:tracePt t="56640" x="8940800" y="2794000"/>
          <p14:tracePt t="56657" x="8915400" y="2781300"/>
          <p14:tracePt t="56673" x="8870950" y="2774950"/>
          <p14:tracePt t="56690" x="8832850" y="2781300"/>
          <p14:tracePt t="56707" x="8794750" y="2787650"/>
          <p14:tracePt t="56726" x="8763000" y="2800350"/>
          <p14:tracePt t="56743" x="8743950" y="2813050"/>
          <p14:tracePt t="56762" x="8731250" y="2819400"/>
          <p14:tracePt t="56773" x="8724900" y="2825750"/>
          <p14:tracePt t="56790" x="8724900" y="2838450"/>
          <p14:tracePt t="56810" x="8724900" y="2863850"/>
          <p14:tracePt t="56823" x="8731250" y="2895600"/>
          <p14:tracePt t="56840" x="8737600" y="2940050"/>
          <p14:tracePt t="56863" x="8737600" y="2984500"/>
          <p14:tracePt t="56873" x="8737600" y="3028950"/>
          <p14:tracePt t="56890" x="8731250" y="3067050"/>
          <p14:tracePt t="56913" x="8718550" y="3098800"/>
          <p14:tracePt t="56924" x="8705850" y="3124200"/>
          <p14:tracePt t="56940" x="8693150" y="3143250"/>
          <p14:tracePt t="56964" x="8680450" y="3162300"/>
          <p14:tracePt t="56982" x="8674100" y="3194050"/>
          <p14:tracePt t="56991" x="8667750" y="3219450"/>
          <p14:tracePt t="57007" x="8661400" y="3244850"/>
          <p14:tracePt t="57029" x="8661400" y="3263900"/>
          <p14:tracePt t="57040" x="8655050" y="3276600"/>
          <p14:tracePt t="57057" x="8655050" y="3282950"/>
          <p14:tracePt t="57073" x="8648700" y="3295650"/>
          <p14:tracePt t="57090" x="8642350" y="3295650"/>
          <p14:tracePt t="57107" x="8636000" y="3295650"/>
          <p14:tracePt t="57126" x="8636000" y="3282950"/>
          <p14:tracePt t="57140" x="8636000" y="3270250"/>
          <p14:tracePt t="57158" x="8642350" y="3251200"/>
          <p14:tracePt t="57173" x="8655050" y="3225800"/>
          <p14:tracePt t="57190" x="8667750" y="3187700"/>
          <p14:tracePt t="57207" x="8693150" y="3143250"/>
          <p14:tracePt t="57225" x="8718550" y="3086100"/>
          <p14:tracePt t="57245" x="8750300" y="3035300"/>
          <p14:tracePt t="57257" x="8788400" y="2978150"/>
          <p14:tracePt t="57279" x="8820150" y="2921000"/>
          <p14:tracePt t="57290" x="8851900" y="2870200"/>
          <p14:tracePt t="57307" x="8883650" y="2819400"/>
          <p14:tracePt t="57323" x="8909050" y="2787650"/>
          <p14:tracePt t="57341" x="8915400" y="2768600"/>
          <p14:tracePt t="57357" x="8928100" y="2755900"/>
          <p14:tracePt t="57373" x="8928100" y="2749550"/>
          <p14:tracePt t="57395" x="8921750" y="2755900"/>
          <p14:tracePt t="57407" x="8915400" y="2762250"/>
          <p14:tracePt t="57423" x="8902700" y="2774950"/>
          <p14:tracePt t="57440" x="8883650" y="2794000"/>
          <p14:tracePt t="57457" x="8864600" y="2819400"/>
          <p14:tracePt t="57474" x="8845550" y="2851150"/>
          <p14:tracePt t="57494" x="8820150" y="2895600"/>
          <p14:tracePt t="57507" x="8807450" y="2927350"/>
          <p14:tracePt t="57525" x="8782050" y="2965450"/>
          <p14:tracePt t="57543" x="8763000" y="3016250"/>
          <p14:tracePt t="57558" x="8724900" y="3086100"/>
          <p14:tracePt t="57573" x="8699500" y="3143250"/>
          <p14:tracePt t="57591" x="8693150" y="3162300"/>
          <p14:tracePt t="57607" x="8693150" y="3175000"/>
          <p14:tracePt t="57625" x="8705850" y="3168650"/>
          <p14:tracePt t="57640" x="8724900" y="3155950"/>
          <p14:tracePt t="57659" x="8750300" y="3130550"/>
          <p14:tracePt t="57673" x="8763000" y="3124200"/>
          <p14:tracePt t="57690" x="8782050" y="3111500"/>
          <p14:tracePt t="57707" x="8801100" y="3098800"/>
          <p14:tracePt t="57723" x="8845550" y="3067050"/>
          <p14:tracePt t="57745" x="8877300" y="3048000"/>
          <p14:tracePt t="57757" x="8902700" y="3048000"/>
          <p14:tracePt t="57778" x="8921750" y="3048000"/>
          <p14:tracePt t="57790" x="8940800" y="3060700"/>
          <p14:tracePt t="57808" x="8953500" y="3079750"/>
          <p14:tracePt t="57824" x="8959850" y="3098800"/>
          <p14:tracePt t="57840" x="8959850" y="3124200"/>
          <p14:tracePt t="57858" x="8959850" y="3136900"/>
          <p14:tracePt t="57874" x="8959850" y="3143250"/>
          <p14:tracePt t="57907" x="8953500" y="3143250"/>
          <p14:tracePt t="57927" x="8953500" y="3149600"/>
          <p14:tracePt t="57960" x="8947150" y="3149600"/>
          <p14:tracePt t="57986" x="8947150" y="3155950"/>
          <p14:tracePt t="57988" x="8940800" y="3155950"/>
          <p14:tracePt t="58015" x="8934450" y="3155950"/>
          <p14:tracePt t="58033" x="8928100" y="3155950"/>
          <p14:tracePt t="58058" x="8921750" y="3155950"/>
          <p14:tracePt t="58070" x="8915400" y="3155950"/>
          <p14:tracePt t="58080" x="8909050" y="3149600"/>
          <p14:tracePt t="58099" x="8902700" y="3149600"/>
          <p14:tracePt t="58107" x="8902700" y="3143250"/>
          <p14:tracePt t="58123" x="8890000" y="3143250"/>
          <p14:tracePt t="58143" x="8883650" y="3143250"/>
          <p14:tracePt t="58158" x="8877300" y="3143250"/>
          <p14:tracePt t="58176" x="8870950" y="3143250"/>
          <p14:tracePt t="58192" x="8870950" y="3136900"/>
          <p14:tracePt t="58207" x="8870950" y="3130550"/>
          <p14:tracePt t="58223" x="8877300" y="3124200"/>
          <p14:tracePt t="58241" x="8883650" y="3117850"/>
          <p14:tracePt t="58257" x="8890000" y="3111500"/>
          <p14:tracePt t="58276" x="8902700" y="3092450"/>
          <p14:tracePt t="58291" x="8909050" y="3086100"/>
          <p14:tracePt t="58308" x="8921750" y="3067050"/>
          <p14:tracePt t="58324" x="8934450" y="3048000"/>
          <p14:tracePt t="58342" x="8953500" y="3016250"/>
          <p14:tracePt t="58357" x="8966200" y="3003550"/>
          <p14:tracePt t="58378" x="8985250" y="2978150"/>
          <p14:tracePt t="58391" x="9023350" y="2946400"/>
          <p14:tracePt t="58410" x="9055100" y="2921000"/>
          <p14:tracePt t="58423" x="9086850" y="2908300"/>
          <p14:tracePt t="58443" x="9137650" y="2870200"/>
          <p14:tracePt t="58457" x="9207500" y="2832100"/>
          <p14:tracePt t="58477" x="9251950" y="2813050"/>
          <p14:tracePt t="58491" x="9302750" y="2794000"/>
          <p14:tracePt t="58512" x="9334500" y="2781300"/>
          <p14:tracePt t="58527" x="9340850" y="2774950"/>
          <p14:tracePt t="58544" x="9359900" y="2774950"/>
          <p14:tracePt t="58575" x="9359900" y="2787650"/>
          <p14:tracePt t="58594" x="9353550" y="2825750"/>
          <p14:tracePt t="58607" x="9328150" y="2870200"/>
          <p14:tracePt t="58623" x="9296400" y="2908300"/>
          <p14:tracePt t="58641" x="9251950" y="2965450"/>
          <p14:tracePt t="58657" x="9232900" y="3003550"/>
          <p14:tracePt t="58677" x="9220200" y="3028950"/>
          <p14:tracePt t="58699" x="9194800" y="3054350"/>
          <p14:tracePt t="58707" x="9182100" y="3060700"/>
          <p14:tracePt t="58726" x="9169400" y="3060700"/>
          <p14:tracePt t="58744" x="9144000" y="3067050"/>
          <p14:tracePt t="58757" x="9118600" y="3067050"/>
          <p14:tracePt t="58777" x="9093200" y="3073400"/>
          <p14:tracePt t="58790" x="9061450" y="3073400"/>
          <p14:tracePt t="58807" x="9023350" y="3079750"/>
          <p14:tracePt t="58823" x="8997950" y="3086100"/>
          <p14:tracePt t="58844" x="8978900" y="3092450"/>
          <p14:tracePt t="58857" x="8953500" y="3092450"/>
          <p14:tracePt t="58874" x="8940800" y="3092450"/>
          <p14:tracePt t="58894" x="8928100" y="3092450"/>
          <p14:tracePt t="58908" x="8915400" y="3086100"/>
          <p14:tracePt t="58928" x="8909050" y="3079750"/>
          <p14:tracePt t="58941" x="8902700" y="3073400"/>
          <p14:tracePt t="58973" x="8896350" y="3067050"/>
          <p14:tracePt t="58994" x="8890000" y="3060700"/>
          <p14:tracePt t="59007" x="8883650" y="3048000"/>
          <p14:tracePt t="59023" x="8883650" y="3035300"/>
          <p14:tracePt t="59042" x="8877300" y="3022600"/>
          <p14:tracePt t="59057" x="8877300" y="3009900"/>
          <p14:tracePt t="59074" x="8877300" y="2990850"/>
          <p14:tracePt t="59092" x="8870950" y="2959100"/>
          <p14:tracePt t="59113" x="8864600" y="2927350"/>
          <p14:tracePt t="59123" x="8858250" y="2889250"/>
          <p14:tracePt t="59145" x="8851900" y="2844800"/>
          <p14:tracePt t="59157" x="8851900" y="2794000"/>
          <p14:tracePt t="59173" x="8845550" y="2730500"/>
          <p14:tracePt t="59191" x="8839200" y="2686050"/>
          <p14:tracePt t="59208" x="8832850" y="2622550"/>
          <p14:tracePt t="59223" x="8826500" y="2578100"/>
          <p14:tracePt t="59240" x="8826500" y="2533650"/>
          <p14:tracePt t="59257" x="8820150" y="2501900"/>
          <p14:tracePt t="59274" x="8813800" y="2489200"/>
          <p14:tracePt t="59292" x="8807450" y="2476500"/>
          <p14:tracePt t="59307" x="8794750" y="2470150"/>
          <p14:tracePt t="59326" x="8782050" y="2463800"/>
          <p14:tracePt t="59341" x="8769350" y="2463800"/>
          <p14:tracePt t="59357" x="8756650" y="2463800"/>
          <p14:tracePt t="59374" x="8737600" y="2470150"/>
          <p14:tracePt t="59390" x="8718550" y="2482850"/>
          <p14:tracePt t="59407" x="8705850" y="2489200"/>
          <p14:tracePt t="59426" x="8699500" y="2489200"/>
          <p14:tracePt t="59441" x="8693150" y="2482850"/>
          <p14:tracePt t="59457" x="8686800" y="2476500"/>
          <p14:tracePt t="59474" x="8680450" y="2463800"/>
          <p14:tracePt t="59512" x="8674100" y="2463800"/>
          <p14:tracePt t="59525" x="8674100" y="2470150"/>
          <p14:tracePt t="59540" x="8674100" y="2501900"/>
          <p14:tracePt t="59557" x="8674100" y="2552700"/>
          <p14:tracePt t="59573" x="8667750" y="2647950"/>
          <p14:tracePt t="59595" x="8667750" y="2768600"/>
          <p14:tracePt t="59608" x="8667750" y="2876550"/>
          <p14:tracePt t="59624" x="8674100" y="2946400"/>
          <p14:tracePt t="59645" x="8674100" y="2971800"/>
          <p14:tracePt t="59657" x="8674100" y="2952750"/>
          <p14:tracePt t="59673" x="8674100" y="2921000"/>
          <p14:tracePt t="59691" x="8686800" y="2882900"/>
          <p14:tracePt t="59709" x="8699500" y="2844800"/>
          <p14:tracePt t="59737" x="8737600" y="2819400"/>
          <p14:tracePt t="59740" x="8763000" y="2819400"/>
          <p14:tracePt t="59757" x="8801100" y="2832100"/>
          <p14:tracePt t="59774" x="8832850" y="2857500"/>
          <p14:tracePt t="59790" x="8845550" y="2895600"/>
          <p14:tracePt t="59808" x="8845550" y="2933700"/>
          <p14:tracePt t="59823" x="8832850" y="2965450"/>
          <p14:tracePt t="59840" x="8807450" y="2984500"/>
          <p14:tracePt t="59858" x="8782050" y="2984500"/>
          <p14:tracePt t="59874" x="8763000" y="2965450"/>
          <p14:tracePt t="59890" x="8756650" y="2940050"/>
          <p14:tracePt t="59907" x="8763000" y="2901950"/>
          <p14:tracePt t="59924" x="8788400" y="2870200"/>
          <p14:tracePt t="59940" x="8826500" y="2857500"/>
          <p14:tracePt t="59957" x="8883650" y="2851150"/>
          <p14:tracePt t="59974" x="8934450" y="2851150"/>
          <p14:tracePt t="59996" x="8972550" y="2844800"/>
          <p14:tracePt t="60009" x="9004300" y="2857500"/>
          <p14:tracePt t="60024" x="9023350" y="2876550"/>
          <p14:tracePt t="60041" x="9036050" y="2901950"/>
          <p14:tracePt t="60057" x="9048750" y="2914650"/>
          <p14:tracePt t="60075" x="9055100" y="2927350"/>
          <p14:tracePt t="60090" x="9074150" y="2952750"/>
          <p14:tracePt t="60107" x="9080500" y="2965450"/>
          <p14:tracePt t="60128" x="9086850" y="2965450"/>
          <p14:tracePt t="60141" x="9099550" y="2952750"/>
          <p14:tracePt t="60158" x="9118600" y="2940050"/>
          <p14:tracePt t="60175" x="9131300" y="2927350"/>
          <p14:tracePt t="60191" x="9156700" y="2921000"/>
          <p14:tracePt t="60207" x="9220200" y="2908300"/>
          <p14:tracePt t="60227" x="9290050" y="2901950"/>
          <p14:tracePt t="60240" x="9334500" y="2895600"/>
          <p14:tracePt t="60257" x="9391650" y="2901950"/>
          <p14:tracePt t="60277" x="9429750" y="2908300"/>
          <p14:tracePt t="60295" x="9461500" y="2921000"/>
          <p14:tracePt t="60307" x="9480550" y="2933700"/>
          <p14:tracePt t="60328" x="9499600" y="2952750"/>
          <p14:tracePt t="60340" x="9512300" y="2965450"/>
          <p14:tracePt t="60357" x="9518650" y="2978150"/>
          <p14:tracePt t="60378" x="9525000" y="2990850"/>
          <p14:tracePt t="60390" x="9531350" y="2997200"/>
          <p14:tracePt t="60408" x="9531350" y="3003550"/>
          <p14:tracePt t="60427" x="9531350" y="3009900"/>
          <p14:tracePt t="60441" x="9525000" y="3009900"/>
          <p14:tracePt t="60457" x="9525000" y="3016250"/>
          <p14:tracePt t="60474" x="9518650" y="3016250"/>
          <p14:tracePt t="60491" x="9512300" y="3016250"/>
          <p14:tracePt t="60507" x="9505950" y="3016250"/>
          <p14:tracePt t="60534" x="9499600" y="3009900"/>
          <p14:tracePt t="60541" x="9493250" y="3009900"/>
          <p14:tracePt t="60557" x="9493250" y="3003550"/>
          <p14:tracePt t="60573" x="9493250" y="2997200"/>
          <p14:tracePt t="60591" x="9486900" y="2971800"/>
          <p14:tracePt t="60607" x="9486900" y="2940050"/>
          <p14:tracePt t="60624" x="9480550" y="2863850"/>
          <p14:tracePt t="60640" x="9480550" y="2813050"/>
          <p14:tracePt t="60657" x="9480550" y="2749550"/>
          <p14:tracePt t="60679" x="9480550" y="2698750"/>
          <p14:tracePt t="60691" x="9480550" y="2647950"/>
          <p14:tracePt t="60708" x="9480550" y="2603500"/>
          <p14:tracePt t="60724" x="9486900" y="2546350"/>
          <p14:tracePt t="60741" x="9493250" y="2489200"/>
          <p14:tracePt t="60757" x="9499600" y="2444750"/>
          <p14:tracePt t="60776" x="9512300" y="2419350"/>
          <p14:tracePt t="60795" x="9518650" y="2400300"/>
          <p14:tracePt t="60807" x="9525000" y="2393950"/>
          <p14:tracePt t="60823" x="9531350" y="2387600"/>
          <p14:tracePt t="60841" x="9544050" y="2387600"/>
          <p14:tracePt t="60873" x="9556750" y="2400300"/>
          <p14:tracePt t="60890" x="9563100" y="2432050"/>
          <p14:tracePt t="60907" x="9575800" y="2476500"/>
          <p14:tracePt t="60926" x="9588500" y="2514600"/>
          <p14:tracePt t="60940" x="9607550" y="2552700"/>
          <p14:tracePt t="60957" x="9620250" y="2590800"/>
          <p14:tracePt t="60977" x="9632950" y="2603500"/>
          <p14:tracePt t="60994" x="9645650" y="2622550"/>
          <p14:tracePt t="61010" x="9658350" y="2628900"/>
          <p14:tracePt t="61023" x="9664700" y="2622550"/>
          <p14:tracePt t="61045" x="9671050" y="2597150"/>
          <p14:tracePt t="61088" x="9569450" y="2298700"/>
          <p14:tracePt t="61167" x="9423400" y="2540000"/>
          <p14:tracePt t="61180" x="9423400" y="2546350"/>
          <p14:tracePt t="61203" x="9423400" y="2578100"/>
          <p14:tracePt t="61205" x="9417050" y="2622550"/>
          <p14:tracePt t="61210" x="9417050" y="2641600"/>
          <p14:tracePt t="61224" x="9410700" y="2679700"/>
          <p14:tracePt t="61240" x="9404350" y="2698750"/>
          <p14:tracePt t="61259" x="9391650" y="2711450"/>
          <p14:tracePt t="61268" x="9385300" y="2717800"/>
          <p14:tracePt t="61276" x="9385300" y="2724150"/>
          <p14:tracePt t="61292" x="9378950" y="2724150"/>
          <p14:tracePt t="61307" x="9372600" y="2730500"/>
          <p14:tracePt t="61324" x="9366250" y="2730500"/>
          <p14:tracePt t="61357" x="9372600" y="2724150"/>
          <p14:tracePt t="61373" x="9385300" y="2717800"/>
          <p14:tracePt t="61391" x="9410700" y="2711450"/>
          <p14:tracePt t="61408" x="9442450" y="2705100"/>
          <p14:tracePt t="61427" x="9474200" y="2698750"/>
          <p14:tracePt t="61440" x="9505950" y="2692400"/>
          <p14:tracePt t="61457" x="9531350" y="2692400"/>
          <p14:tracePt t="61476" x="9550400" y="2692400"/>
          <p14:tracePt t="61490" x="9563100" y="2692400"/>
          <p14:tracePt t="61507" x="9569450" y="2692400"/>
          <p14:tracePt t="61527" x="9582150" y="2686050"/>
          <p14:tracePt t="61541" x="9594850" y="2679700"/>
          <p14:tracePt t="61557" x="9639300" y="2667000"/>
          <p14:tracePt t="61574" x="9683750" y="2654300"/>
          <p14:tracePt t="61590" x="9740900" y="2641600"/>
          <p14:tracePt t="61607" x="9804400" y="2628900"/>
          <p14:tracePt t="61626" x="9880600" y="2616200"/>
          <p14:tracePt t="61640" x="9918700" y="2616200"/>
          <p14:tracePt t="61658" x="9963150" y="2616200"/>
          <p14:tracePt t="61680" x="10013950" y="2616200"/>
          <p14:tracePt t="61692" x="10052050" y="2628900"/>
          <p14:tracePt t="61707" x="10071100" y="2641600"/>
          <p14:tracePt t="61723" x="10090150" y="2667000"/>
          <p14:tracePt t="61743" x="10109200" y="2692400"/>
          <p14:tracePt t="61757" x="10115550" y="2698750"/>
          <p14:tracePt t="61777" x="10121900" y="2711450"/>
          <p14:tracePt t="61791" x="10128250" y="2717800"/>
          <p14:tracePt t="61807" x="10128250" y="2724150"/>
          <p14:tracePt t="61829" x="10128250" y="2730500"/>
          <p14:tracePt t="61841" x="10134600" y="2730500"/>
          <p14:tracePt t="61988" x="10134600" y="2736850"/>
          <p14:tracePt t="62047" x="10134600" y="2743200"/>
          <p14:tracePt t="62054" x="10140950" y="2743200"/>
          <p14:tracePt t="62090" x="10140950" y="2749550"/>
          <p14:tracePt t="62106" x="10147300" y="2749550"/>
          <p14:tracePt t="62123" x="10147300" y="2755900"/>
          <p14:tracePt t="62181" x="10147300" y="2749550"/>
          <p14:tracePt t="62187" x="10147300" y="2743200"/>
          <p14:tracePt t="62196" x="10147300" y="2736850"/>
          <p14:tracePt t="62209" x="10140950" y="2730500"/>
          <p14:tracePt t="62224" x="10134600" y="2711450"/>
          <p14:tracePt t="62241" x="10102850" y="2679700"/>
          <p14:tracePt t="62257" x="10033000" y="2635250"/>
          <p14:tracePt t="62278" x="9937750" y="2597150"/>
          <p14:tracePt t="62290" x="9861550" y="2571750"/>
          <p14:tracePt t="62307" x="9747250" y="2546350"/>
          <p14:tracePt t="62325" x="9588500" y="2527300"/>
          <p14:tracePt t="62341" x="9486900" y="2514600"/>
          <p14:tracePt t="62360" x="9398000" y="2508250"/>
          <p14:tracePt t="62374" x="9321800" y="2508250"/>
          <p14:tracePt t="62391" x="9194800" y="2501900"/>
          <p14:tracePt t="62407" x="9124950" y="2501900"/>
          <p14:tracePt t="62425" x="9023350" y="2514600"/>
          <p14:tracePt t="62441" x="8947150" y="2559050"/>
          <p14:tracePt t="62462" x="8858250" y="2647950"/>
          <p14:tracePt t="62473" x="8832850" y="2711450"/>
          <p14:tracePt t="62494" x="8820150" y="2743200"/>
          <p14:tracePt t="62507" x="8820150" y="2806700"/>
          <p14:tracePt t="62523" x="8820150" y="2863850"/>
          <p14:tracePt t="62540" x="8826500" y="2901950"/>
          <p14:tracePt t="62619" x="8864600" y="2959100"/>
          <p14:tracePt t="62642" x="8851900" y="2971800"/>
          <p14:tracePt t="62657" x="8845550" y="2971800"/>
          <p14:tracePt t="62673" x="8801100" y="2978150"/>
          <p14:tracePt t="62691" x="8769350" y="2978150"/>
          <p14:tracePt t="62707" x="8737600" y="2971800"/>
          <p14:tracePt t="62724" x="8712200" y="2959100"/>
          <p14:tracePt t="62746" x="8686800" y="2952750"/>
          <p14:tracePt t="62757" x="8667750" y="2946400"/>
          <p14:tracePt t="62776" x="8642350" y="2940050"/>
          <p14:tracePt t="62791" x="8623300" y="2933700"/>
          <p14:tracePt t="62809" x="8616950" y="2933700"/>
          <p14:tracePt t="62824" x="8591550" y="2940050"/>
          <p14:tracePt t="62841" x="8572500" y="2946400"/>
          <p14:tracePt t="62873" x="8578850" y="2952750"/>
          <p14:tracePt t="62891" x="8591550" y="2959100"/>
          <p14:tracePt t="62912" x="8604250" y="2971800"/>
          <p14:tracePt t="62923" x="8616950" y="2990850"/>
          <p14:tracePt t="62940" x="8623300" y="3009900"/>
          <p14:tracePt t="62960" x="8636000" y="3028950"/>
          <p14:tracePt t="62973" x="8636000" y="3035300"/>
          <p14:tracePt t="62991" x="8642350" y="3035300"/>
          <p14:tracePt t="63009" x="8642350" y="3028950"/>
          <p14:tracePt t="63024" x="8642350" y="3022600"/>
          <p14:tracePt t="63057" x="8642350" y="3009900"/>
          <p14:tracePt t="63074" x="8642350" y="2997200"/>
          <p14:tracePt t="63090" x="8642350" y="2971800"/>
          <p14:tracePt t="63113" x="8636000" y="2933700"/>
          <p14:tracePt t="63128" x="8623300" y="2889250"/>
          <p14:tracePt t="63140" x="8616950" y="2870200"/>
          <p14:tracePt t="63160" x="8597900" y="2857500"/>
          <p14:tracePt t="63173" x="8553450" y="2838450"/>
          <p14:tracePt t="63190" x="8509000" y="2838450"/>
          <p14:tracePt t="63207" x="8458200" y="2857500"/>
          <p14:tracePt t="63225" x="8426450" y="2882900"/>
          <p14:tracePt t="63240" x="8369300" y="2946400"/>
          <p14:tracePt t="63257" x="8343900" y="2990850"/>
          <p14:tracePt t="63273" x="8337550" y="3054350"/>
          <p14:tracePt t="63291" x="8356600" y="3098800"/>
          <p14:tracePt t="63308" x="8388350" y="3124200"/>
          <p14:tracePt t="63324" x="8464550" y="3162300"/>
          <p14:tracePt t="63341" x="8534400" y="3181350"/>
          <p14:tracePt t="63357" x="8597900" y="3187700"/>
          <p14:tracePt t="63375" x="8642350" y="3168650"/>
          <p14:tracePt t="63390" x="8693150" y="3124200"/>
          <p14:tracePt t="63408" x="8724900" y="3073400"/>
          <p14:tracePt t="63423" x="8737600" y="3022600"/>
          <p14:tracePt t="63440" x="8731250" y="2978150"/>
          <p14:tracePt t="63458" x="8718550" y="2940050"/>
          <p14:tracePt t="63474" x="8693150" y="2914650"/>
          <p14:tracePt t="63490" x="8661400" y="2908300"/>
          <p14:tracePt t="63507" x="8629650" y="2908300"/>
          <p14:tracePt t="63523" x="8597900" y="2914650"/>
          <p14:tracePt t="63542" x="8572500" y="2927350"/>
          <p14:tracePt t="63557" x="8559800" y="2940050"/>
          <p14:tracePt t="63574" x="8553450" y="2959100"/>
          <p14:tracePt t="63590" x="8547100" y="2990850"/>
          <p14:tracePt t="63607" x="8547100" y="3016250"/>
          <p14:tracePt t="63624" x="8547100" y="3035300"/>
          <p14:tracePt t="63640" x="8540750" y="3054350"/>
          <p14:tracePt t="63657" x="8534400" y="3067050"/>
          <p14:tracePt t="63673" x="8528050" y="3073400"/>
          <p14:tracePt t="63691" x="8521700" y="3067050"/>
          <p14:tracePt t="63715" x="8515350" y="3048000"/>
          <p14:tracePt t="63723" x="8515350" y="3028950"/>
          <p14:tracePt t="63740" x="8509000" y="2990850"/>
          <p14:tracePt t="63758" x="8502650" y="2940050"/>
          <p14:tracePt t="63774" x="8502650" y="2889250"/>
          <p14:tracePt t="63796" x="8496300" y="2851150"/>
          <p14:tracePt t="63814" x="8483600" y="2851150"/>
          <p14:tracePt t="63823" x="8477250" y="2870200"/>
          <p14:tracePt t="63841" x="8464550" y="2921000"/>
          <p14:tracePt t="63857" x="8439150" y="3003550"/>
          <p14:tracePt t="63878" x="8407400" y="3155950"/>
          <p14:tracePt t="63890" x="8401050" y="3225800"/>
          <p14:tracePt t="63908" x="8394700" y="3251200"/>
          <p14:tracePt t="63925" x="8394700" y="3232150"/>
          <p14:tracePt t="63941" x="8401050" y="3206750"/>
          <p14:tracePt t="63957" x="8413750" y="3162300"/>
          <p14:tracePt t="63973" x="8426450" y="3111500"/>
          <p14:tracePt t="63991" x="8451850" y="3060700"/>
          <p14:tracePt t="64007" x="8470900" y="3016250"/>
          <p14:tracePt t="64023" x="8489950" y="2997200"/>
          <p14:tracePt t="64040" x="8502650" y="2997200"/>
          <p14:tracePt t="64057" x="8509000" y="3022600"/>
          <p14:tracePt t="64074" x="8515350" y="3060700"/>
          <p14:tracePt t="64090" x="8521700" y="3098800"/>
          <p14:tracePt t="64107" x="8521700" y="3136900"/>
          <p14:tracePt t="64129" x="8528050" y="3175000"/>
          <p14:tracePt t="64140" x="8534400" y="3194050"/>
          <p14:tracePt t="64157" x="8540750" y="3200400"/>
          <p14:tracePt t="64175" x="8547100" y="3194050"/>
          <p14:tracePt t="64190" x="8553450" y="3181350"/>
          <p14:tracePt t="64208" x="8566150" y="3162300"/>
          <p14:tracePt t="64223" x="8578850" y="3143250"/>
          <p14:tracePt t="64241" x="8597900" y="3130550"/>
          <p14:tracePt t="64261" x="8610600" y="3130550"/>
          <p14:tracePt t="64274" x="8629650" y="3124200"/>
          <p14:tracePt t="64294" x="8648700" y="3111500"/>
          <p14:tracePt t="64307" x="8661400" y="3105150"/>
          <p14:tracePt t="64326" x="8674100" y="3086100"/>
          <p14:tracePt t="64343" x="8693150" y="3073400"/>
          <p14:tracePt t="64357" x="8699500" y="3060700"/>
          <p14:tracePt t="64374" x="8705850" y="3054350"/>
          <p14:tracePt t="64395" x="8705850" y="3041650"/>
          <p14:tracePt t="64411" x="8699500" y="3022600"/>
          <p14:tracePt t="64426" x="8699500" y="3003550"/>
          <p14:tracePt t="64441" x="8693150" y="2984500"/>
          <p14:tracePt t="64457" x="8686800" y="2978150"/>
          <p14:tracePt t="64476" x="8667750" y="2978150"/>
          <p14:tracePt t="64494" x="8655050" y="2997200"/>
          <p14:tracePt t="64507" x="8648700" y="3016250"/>
          <p14:tracePt t="64524" x="8629650" y="3073400"/>
          <p14:tracePt t="64540" x="8623300" y="3111500"/>
          <p14:tracePt t="64557" x="8636000" y="3130550"/>
          <p14:tracePt t="64575" x="8661400" y="3117850"/>
          <p14:tracePt t="64591" x="8674100" y="3105150"/>
          <p14:tracePt t="64607" x="8693150" y="3073400"/>
          <p14:tracePt t="64625" x="8705850" y="3035300"/>
          <p14:tracePt t="64644" x="8718550" y="3003550"/>
          <p14:tracePt t="64657" x="8724900" y="2984500"/>
          <p14:tracePt t="64677" x="8724900" y="2978150"/>
          <p14:tracePt t="64691" x="8724900" y="2990850"/>
          <p14:tracePt t="64707" x="8712200" y="3028950"/>
          <p14:tracePt t="64728" x="8712200" y="3048000"/>
          <p14:tracePt t="64743" x="8705850" y="3067050"/>
          <p14:tracePt t="64757" x="8705850" y="3079750"/>
          <p14:tracePt t="64780" x="8705850" y="3092450"/>
          <p14:tracePt t="64791" x="8705850" y="3098800"/>
          <p14:tracePt t="64833" x="8705850" y="3092450"/>
          <p14:tracePt t="64852" x="8705850" y="3086100"/>
          <p14:tracePt t="64862" x="8705850" y="3079750"/>
          <p14:tracePt t="64887" x="8699500" y="3067050"/>
          <p14:tracePt t="64909" x="8693150" y="3048000"/>
          <p14:tracePt t="64925" x="8693150" y="3035300"/>
          <p14:tracePt t="64944" x="8693150" y="3016250"/>
          <p14:tracePt t="64957" x="8693150" y="2997200"/>
          <p14:tracePt t="64976" x="8693150" y="2971800"/>
          <p14:tracePt t="64991" x="8693150" y="2940050"/>
          <p14:tracePt t="65007" x="8674100" y="2895600"/>
          <p14:tracePt t="65023" x="8642350" y="2844800"/>
          <p14:tracePt t="65044" x="8604250" y="2794000"/>
          <p14:tracePt t="65063" x="8547100" y="2768600"/>
          <p14:tracePt t="65074" x="8489950" y="2762250"/>
          <p14:tracePt t="65094" x="8426450" y="2774950"/>
          <p14:tracePt t="65107" x="8375650" y="2806700"/>
          <p14:tracePt t="65123" x="8337550" y="2851150"/>
          <p14:tracePt t="65143" x="8312150" y="2889250"/>
          <p14:tracePt t="65157" x="8299450" y="2959100"/>
          <p14:tracePt t="65175" x="8299450" y="3041650"/>
          <p14:tracePt t="65192" x="8337550" y="3130550"/>
          <p14:tracePt t="65213" x="8388350" y="3181350"/>
          <p14:tracePt t="65224" x="8458200" y="3206750"/>
          <p14:tracePt t="65246" x="8515350" y="3206750"/>
          <p14:tracePt t="65257" x="8591550" y="3187700"/>
          <p14:tracePt t="65274" x="8642350" y="3143250"/>
          <p14:tracePt t="65297" x="8667750" y="3105150"/>
          <p14:tracePt t="65316" x="8693150" y="2990850"/>
          <p14:tracePt t="65324" x="8693150" y="2952750"/>
          <p14:tracePt t="65341" x="8674100" y="2889250"/>
          <p14:tracePt t="65357" x="8636000" y="2832100"/>
          <p14:tracePt t="65374" x="8585200" y="2794000"/>
          <p14:tracePt t="65391" x="8521700" y="2787650"/>
          <p14:tracePt t="65407" x="8464550" y="2794000"/>
          <p14:tracePt t="65423" x="8413750" y="2819400"/>
          <p14:tracePt t="65442" x="8362950" y="2882900"/>
          <p14:tracePt t="65462" x="8324850" y="3009900"/>
          <p14:tracePt t="65474" x="8331200" y="3130550"/>
          <p14:tracePt t="65490" x="8375650" y="3213100"/>
          <p14:tracePt t="65508" x="8426450" y="3251200"/>
          <p14:tracePt t="65524" x="8470900" y="3251200"/>
          <p14:tracePt t="65541" x="8534400" y="3238500"/>
          <p14:tracePt t="65557" x="8604250" y="3200400"/>
          <p14:tracePt t="65574" x="8667750" y="3149600"/>
          <p14:tracePt t="65591" x="8705850" y="3086100"/>
          <p14:tracePt t="65610" x="8724900" y="3022600"/>
          <p14:tracePt t="65624" x="8724900" y="2959100"/>
          <p14:tracePt t="65640" x="8699500" y="2895600"/>
          <p14:tracePt t="65662" x="8661400" y="2844800"/>
          <p14:tracePt t="65679" x="8610600" y="2806700"/>
          <p14:tracePt t="65690" x="8572500" y="2794000"/>
          <p14:tracePt t="65707" x="8534400" y="2800350"/>
          <p14:tracePt t="65724" x="8509000" y="2813050"/>
          <p14:tracePt t="65740" x="8489950" y="2838450"/>
          <p14:tracePt t="65757" x="8483600" y="2870200"/>
          <p14:tracePt t="65774" x="8483600" y="2895600"/>
          <p14:tracePt t="65790" x="8489950" y="2914650"/>
          <p14:tracePt t="65807" x="8496300" y="2921000"/>
          <p14:tracePt t="65824" x="8496300" y="2927350"/>
          <p14:tracePt t="65840" x="8502650" y="2927350"/>
          <p14:tracePt t="65903" x="8502650" y="2921000"/>
          <p14:tracePt t="65941" x="8502650" y="2914650"/>
          <p14:tracePt t="65955" x="8502650" y="2908300"/>
          <p14:tracePt t="65981" x="8502650" y="2901950"/>
          <p14:tracePt t="65997" x="8496300" y="2901950"/>
          <p14:tracePt t="66008" x="8496300" y="2895600"/>
          <p14:tracePt t="66064" x="8496300" y="2901950"/>
          <p14:tracePt t="66093" x="8496300" y="2908300"/>
          <p14:tracePt t="66133" x="8496300" y="2914650"/>
          <p14:tracePt t="66151" x="8496300" y="2921000"/>
          <p14:tracePt t="66171" x="8502650" y="2921000"/>
          <p14:tracePt t="66190" x="8509000" y="2921000"/>
          <p14:tracePt t="66207" x="8521700" y="2921000"/>
          <p14:tracePt t="66226" x="8534400" y="2921000"/>
          <p14:tracePt t="66241" x="8553450" y="2914650"/>
          <p14:tracePt t="66257" x="8572500" y="2914650"/>
          <p14:tracePt t="66275" x="8591550" y="2908300"/>
          <p14:tracePt t="66290" x="8616950" y="2908300"/>
          <p14:tracePt t="66307" x="8642350" y="2901950"/>
          <p14:tracePt t="66325" x="8667750" y="2901950"/>
          <p14:tracePt t="66340" x="8680450" y="2901950"/>
          <p14:tracePt t="66358" x="8705850" y="2901950"/>
          <p14:tracePt t="66375" x="8750300" y="2914650"/>
          <p14:tracePt t="66390" x="8801100" y="2933700"/>
          <p14:tracePt t="66407" x="8845550" y="2946400"/>
          <p14:tracePt t="66427" x="8909050" y="2952750"/>
          <p14:tracePt t="66441" x="8947150" y="2965450"/>
          <p14:tracePt t="66457" x="8991600" y="2984500"/>
          <p14:tracePt t="66476" x="9048750" y="3009900"/>
          <p14:tracePt t="66490" x="9086850" y="3035300"/>
          <p14:tracePt t="66507" x="9131300" y="3060700"/>
          <p14:tracePt t="66525" x="9182100" y="3067050"/>
          <p14:tracePt t="66547" x="9207500" y="3067050"/>
          <p14:tracePt t="66557" x="9245600" y="3067050"/>
          <p14:tracePt t="66576" x="9283700" y="3067050"/>
          <p14:tracePt t="66591" x="9302750" y="3067050"/>
          <p14:tracePt t="66607" x="9321800" y="3073400"/>
          <p14:tracePt t="66625" x="9340850" y="3073400"/>
          <p14:tracePt t="66640" x="9359900" y="3073400"/>
          <p14:tracePt t="66657" x="9372600" y="3067050"/>
          <p14:tracePt t="66677" x="9385300" y="3067050"/>
          <p14:tracePt t="66690" x="9391650" y="3067050"/>
          <p14:tracePt t="66707" x="9398000" y="3067050"/>
          <p14:tracePt t="66724" x="9410700" y="3073400"/>
          <p14:tracePt t="66741" x="9410700" y="3079750"/>
          <p14:tracePt t="66757" x="9410700" y="3086100"/>
          <p14:tracePt t="66777" x="9398000" y="3086100"/>
          <p14:tracePt t="66790" x="9385300" y="3092450"/>
          <p14:tracePt t="66808" x="9366250" y="3098800"/>
          <p14:tracePt t="66826" x="9340850" y="3098800"/>
          <p14:tracePt t="66841" x="9321800" y="3086100"/>
          <p14:tracePt t="66857" x="9309100" y="3067050"/>
          <p14:tracePt t="66875" x="9283700" y="3009900"/>
          <p14:tracePt t="66895" x="9271000" y="2965450"/>
          <p14:tracePt t="66911" x="9258300" y="2870200"/>
          <p14:tracePt t="66924" x="9251950" y="2806700"/>
          <p14:tracePt t="66942" x="9239250" y="2717800"/>
          <p14:tracePt t="66958" x="9232900" y="2679700"/>
          <p14:tracePt t="66975" x="9226550" y="2635250"/>
          <p14:tracePt t="66996" x="9220200" y="2597150"/>
          <p14:tracePt t="67008" x="9220200" y="2578100"/>
          <p14:tracePt t="67026" x="9220200" y="2565400"/>
          <p14:tracePt t="67043" x="9220200" y="2559050"/>
          <p14:tracePt t="67057" x="9226550" y="2565400"/>
          <p14:tracePt t="67076" x="9245600" y="2609850"/>
          <p14:tracePt t="67091" x="9283700" y="2667000"/>
          <p14:tracePt t="67107" x="9315450" y="2698750"/>
          <p14:tracePt t="67126" x="9359900" y="2749550"/>
          <p14:tracePt t="67144" x="9385300" y="2781300"/>
          <p14:tracePt t="67157" x="9429750" y="2825750"/>
          <p14:tracePt t="67177" x="9442450" y="2844800"/>
          <p14:tracePt t="67191" x="9461500" y="2870200"/>
          <p14:tracePt t="67207" x="9467850" y="2889250"/>
          <p14:tracePt t="67224" x="9467850" y="2895600"/>
          <p14:tracePt t="67245" x="9455150" y="2908300"/>
          <p14:tracePt t="67259" x="9442450" y="2927350"/>
          <p14:tracePt t="67276" x="9423400" y="2940050"/>
          <p14:tracePt t="67291" x="9404350" y="2952750"/>
          <p14:tracePt t="67310" x="9385300" y="2959100"/>
          <p14:tracePt t="67323" x="9372600" y="2959100"/>
          <p14:tracePt t="67341" x="9347200" y="2965450"/>
          <p14:tracePt t="67362" x="9334500" y="2965450"/>
          <p14:tracePt t="67373" x="9321800" y="2965450"/>
          <p14:tracePt t="67391" x="9315450" y="2959100"/>
          <p14:tracePt t="67414" x="9309100" y="2959100"/>
          <p14:tracePt t="67425" x="9309100" y="2952750"/>
          <p14:tracePt t="67462" x="9309100" y="2959100"/>
          <p14:tracePt t="67543" x="9315450" y="2952750"/>
          <p14:tracePt t="67553" x="9321800" y="2946400"/>
          <p14:tracePt t="67565" x="9328150" y="2940050"/>
          <p14:tracePt t="67574" x="9328150" y="2933700"/>
          <p14:tracePt t="67591" x="9334500" y="2921000"/>
          <p14:tracePt t="67610" x="9334500" y="2908300"/>
          <p14:tracePt t="67623" x="9328150" y="2895600"/>
          <p14:tracePt t="67641" x="9321800" y="2882900"/>
          <p14:tracePt t="67657" x="9302750" y="2876550"/>
          <p14:tracePt t="67674" x="9283700" y="2876550"/>
          <p14:tracePt t="67693" x="9271000" y="2889250"/>
          <p14:tracePt t="67712" x="9245600" y="2921000"/>
          <p14:tracePt t="67723" x="9239250" y="2940050"/>
          <p14:tracePt t="67741" x="9226550" y="2965450"/>
          <p14:tracePt t="67761" x="9213850" y="2990850"/>
          <p14:tracePt t="67778" x="9207500" y="3022600"/>
          <p14:tracePt t="67791" x="9194800" y="3054350"/>
          <p14:tracePt t="67810" x="9188450" y="3098800"/>
          <p14:tracePt t="67825" x="9182100" y="3124200"/>
          <p14:tracePt t="67842" x="9169400" y="3162300"/>
          <p14:tracePt t="67857" x="9169400" y="3181350"/>
          <p14:tracePt t="67874" x="9163050" y="3187700"/>
          <p14:tracePt t="67891" x="9169400" y="3175000"/>
          <p14:tracePt t="67914" x="9175750" y="3149600"/>
          <p14:tracePt t="67924" x="9188450" y="3124200"/>
          <p14:tracePt t="67941" x="9213850" y="3092450"/>
          <p14:tracePt t="67960" x="9232900" y="3073400"/>
          <p14:tracePt t="67974" x="9283700" y="3041650"/>
          <p14:tracePt t="67993" x="9328150" y="3028950"/>
          <p14:tracePt t="68008" x="9372600" y="3016250"/>
          <p14:tracePt t="68024" x="9423400" y="3016250"/>
          <p14:tracePt t="68040" x="9455150" y="3009900"/>
          <p14:tracePt t="68061" x="9480550" y="3003550"/>
          <p14:tracePt t="68080" x="9486900" y="3003550"/>
          <p14:tracePt t="68090" x="9493250" y="3003550"/>
          <p14:tracePt t="68107" x="9486900" y="3016250"/>
          <p14:tracePt t="68124" x="9480550" y="3022600"/>
          <p14:tracePt t="68142" x="9480550" y="3028950"/>
          <p14:tracePt t="68157" x="9474200" y="3028950"/>
          <p14:tracePt t="68174" x="9474200" y="3022600"/>
          <p14:tracePt t="68209" x="9480550" y="3016250"/>
          <p14:tracePt t="68224" x="9486900" y="3016250"/>
          <p14:tracePt t="68243" x="9493250" y="3016250"/>
          <p14:tracePt t="68258" x="9499600" y="3016250"/>
          <p14:tracePt t="68278" x="9512300" y="3016250"/>
          <p14:tracePt t="68290" x="9525000" y="3009900"/>
          <p14:tracePt t="68307" x="9544050" y="3003550"/>
          <p14:tracePt t="68325" x="9556750" y="2997200"/>
          <p14:tracePt t="68340" x="9582150" y="2990850"/>
          <p14:tracePt t="68357" x="9601200" y="2984500"/>
          <p14:tracePt t="68374" x="9626600" y="2971800"/>
          <p14:tracePt t="68391" x="9645650" y="2971800"/>
          <p14:tracePt t="68407" x="9671050" y="2965450"/>
          <p14:tracePt t="68428" x="9696450" y="2965450"/>
          <p14:tracePt t="68441" x="9702800" y="2971800"/>
          <p14:tracePt t="68457" x="9709150" y="2984500"/>
          <p14:tracePt t="68475" x="9709150" y="2990850"/>
          <p14:tracePt t="68492" x="9709150" y="3009900"/>
          <p14:tracePt t="68508" x="9702800" y="3022600"/>
          <p14:tracePt t="68524" x="9702800" y="3028950"/>
          <p14:tracePt t="68541" x="9696450" y="3035300"/>
          <p14:tracePt t="68557" x="9696450" y="3041650"/>
          <p14:tracePt t="68646" x="9690100" y="3041650"/>
          <p14:tracePt t="68652" x="9690100" y="3048000"/>
          <p14:tracePt t="68670" x="9690100" y="3054350"/>
          <p14:tracePt t="68685" x="9690100" y="3060700"/>
          <p14:tracePt t="68697" x="9690100" y="3067050"/>
          <p14:tracePt t="68711" x="9690100" y="3073400"/>
          <p14:tracePt t="68728" x="9690100" y="3079750"/>
          <p14:tracePt t="68741" x="9696450" y="3079750"/>
          <p14:tracePt t="68758" x="9696450" y="3086100"/>
          <p14:tracePt t="68774" x="9702800" y="3092450"/>
          <p14:tracePt t="68790" x="9709150" y="3092450"/>
          <p14:tracePt t="68838" x="9715500" y="3092450"/>
          <p14:tracePt t="68845" x="9715500" y="3086100"/>
          <p14:tracePt t="68857" x="9709150" y="3086100"/>
          <p14:tracePt t="68874" x="9709150" y="3079750"/>
          <p14:tracePt t="68891" x="9702800" y="3079750"/>
          <p14:tracePt t="68907" x="9696450" y="3079750"/>
          <p14:tracePt t="68925" x="9690100" y="3079750"/>
          <p14:tracePt t="68940" x="9690100" y="3086100"/>
          <p14:tracePt t="68957" x="9683750" y="3092450"/>
          <p14:tracePt t="68990" x="9683750" y="3098800"/>
          <p14:tracePt t="69007" x="9683750" y="3105150"/>
          <p14:tracePt t="69028" x="9690100" y="3105150"/>
          <p14:tracePt t="69040" x="9690100" y="3111500"/>
          <p14:tracePt t="69057" x="9690100" y="3117850"/>
          <p14:tracePt t="69078" x="9683750" y="3130550"/>
          <p14:tracePt t="69090" x="9683750" y="3136900"/>
          <p14:tracePt t="69107" x="9677400" y="3143250"/>
          <p14:tracePt t="69125" x="9677400" y="3149600"/>
          <p14:tracePt t="69140" x="9677400" y="3155950"/>
          <p14:tracePt t="69173" x="9683750" y="3155950"/>
          <p14:tracePt t="69191" x="9683750" y="3149600"/>
          <p14:tracePt t="69207" x="9683750" y="3136900"/>
          <p14:tracePt t="69229" x="9683750" y="3124200"/>
          <p14:tracePt t="69240" x="9683750" y="3111500"/>
          <p14:tracePt t="69257" x="9677400" y="3098800"/>
          <p14:tracePt t="69281" x="9671050" y="3086100"/>
          <p14:tracePt t="69291" x="9664700" y="3073400"/>
          <p14:tracePt t="69308" x="9658350" y="3067050"/>
          <p14:tracePt t="69327" x="9645650" y="3048000"/>
          <p14:tracePt t="69341" x="9632950" y="3041650"/>
          <p14:tracePt t="69357" x="9626600" y="3041650"/>
          <p14:tracePt t="69377" x="9620250" y="3041650"/>
          <p14:tracePt t="69391" x="9620250" y="3048000"/>
          <p14:tracePt t="69407" x="9613900" y="3054350"/>
          <p14:tracePt t="69425" x="9613900" y="3060700"/>
          <p14:tracePt t="69446" x="9613900" y="3067050"/>
          <p14:tracePt t="69460" x="9620250" y="3060700"/>
          <p14:tracePt t="69478" x="9632950" y="3054350"/>
          <p14:tracePt t="69492" x="9645650" y="3054350"/>
          <p14:tracePt t="69507" x="9664700" y="3048000"/>
          <p14:tracePt t="69527" x="9683750" y="3041650"/>
          <p14:tracePt t="69544" x="9709150" y="3035300"/>
          <p14:tracePt t="69557" x="9715500" y="3028950"/>
          <p14:tracePt t="69575" x="9721850" y="3028950"/>
          <p14:tracePt t="69596" x="9728200" y="3028950"/>
          <p14:tracePt t="69627" x="9728200" y="3035300"/>
          <p14:tracePt t="69641" x="9721850" y="3041650"/>
          <p14:tracePt t="69657" x="9715500" y="3041650"/>
          <p14:tracePt t="69675" x="9702800" y="3054350"/>
          <p14:tracePt t="69691" x="9696450" y="3067050"/>
          <p14:tracePt t="69707" x="9683750" y="3073400"/>
          <p14:tracePt t="69725" x="9671050" y="3079750"/>
          <p14:tracePt t="69742" x="9658350" y="3079750"/>
          <p14:tracePt t="69760" x="9645650" y="3079750"/>
          <p14:tracePt t="69774" x="9626600" y="3079750"/>
          <p14:tracePt t="69795" x="9613900" y="3067050"/>
          <p14:tracePt t="69807" x="9594850" y="3060700"/>
          <p14:tracePt t="69824" x="9582150" y="3054350"/>
          <p14:tracePt t="69844" x="9556750" y="3035300"/>
          <p14:tracePt t="69858" x="9518650" y="3009900"/>
          <p14:tracePt t="69875" x="9480550" y="2971800"/>
          <p14:tracePt t="69891" x="9448800" y="2946400"/>
          <p14:tracePt t="69907" x="9417050" y="2914650"/>
          <p14:tracePt t="69927" x="9398000" y="2889250"/>
          <p14:tracePt t="69946" x="9385300" y="2863850"/>
          <p14:tracePt t="69950" x="9378950" y="2857500"/>
          <p14:tracePt t="69957" x="9372600" y="2844800"/>
          <p14:tracePt t="69977" x="9366250" y="2838450"/>
          <p14:tracePt t="69991" x="9359900" y="2819400"/>
          <p14:tracePt t="70010" x="9353550" y="2813050"/>
          <p14:tracePt t="70025" x="9353550" y="2800350"/>
          <p14:tracePt t="70040" x="9359900" y="2794000"/>
          <p14:tracePt t="70060" x="9372600" y="2781300"/>
          <p14:tracePt t="70077" x="9378950" y="2774950"/>
          <p14:tracePt t="70091" x="9398000" y="2762250"/>
          <p14:tracePt t="70107" x="9410700" y="2762250"/>
          <p14:tracePt t="70124" x="9423400" y="2762250"/>
          <p14:tracePt t="70144" x="9448800" y="2787650"/>
          <p14:tracePt t="70157" x="9467850" y="2844800"/>
          <p14:tracePt t="70175" x="9474200" y="2895600"/>
          <p14:tracePt t="70190" x="9493250" y="2978150"/>
          <p14:tracePt t="70207" x="9505950" y="3028950"/>
          <p14:tracePt t="70224" x="9512300" y="3073400"/>
          <p14:tracePt t="70247" x="9518650" y="3098800"/>
          <p14:tracePt t="70257" x="9518650" y="3117850"/>
          <p14:tracePt t="70274" x="9518650" y="3124200"/>
          <p14:tracePt t="70307" x="9518650" y="3117850"/>
          <p14:tracePt t="70326" x="9512300" y="3105150"/>
          <p14:tracePt t="70344" x="9505950" y="3098800"/>
          <p14:tracePt t="70357" x="9505950" y="3086100"/>
          <p14:tracePt t="70379" x="9499600" y="3067050"/>
          <p14:tracePt t="70390" x="9499600" y="3054350"/>
          <p14:tracePt t="70410" x="9499600" y="3041650"/>
          <p14:tracePt t="70424" x="9499600" y="3022600"/>
          <p14:tracePt t="70444" x="9499600" y="3016250"/>
          <p14:tracePt t="70457" x="9499600" y="3003550"/>
          <p14:tracePt t="70474" x="9505950" y="2997200"/>
          <p14:tracePt t="70519" x="9499600" y="2997200"/>
          <p14:tracePt t="70535" x="9499600" y="3003550"/>
          <p14:tracePt t="70559" x="9499600" y="3009900"/>
          <p14:tracePt t="70571" x="9499600" y="3016250"/>
          <p14:tracePt t="70589" x="9499600" y="3022600"/>
          <p14:tracePt t="70644" x="9505950" y="3022600"/>
          <p14:tracePt t="70669" x="9512300" y="3022600"/>
          <p14:tracePt t="70699" x="9518650" y="3022600"/>
          <p14:tracePt t="70722" x="9518650" y="3016250"/>
          <p14:tracePt t="70731" x="9525000" y="3016250"/>
          <p14:tracePt t="70753" x="9531350" y="3016250"/>
          <p14:tracePt t="70775" x="9531350" y="3022600"/>
          <p14:tracePt t="70803" x="9537700" y="3022600"/>
          <p14:tracePt t="70843" x="9537700" y="3028950"/>
          <p14:tracePt t="70892" x="9537700" y="3035300"/>
          <p14:tracePt t="70909" x="9544050" y="3035300"/>
          <p14:tracePt t="70914" x="9544050" y="3028950"/>
          <p14:tracePt t="70936" x="9550400" y="3028950"/>
          <p14:tracePt t="70945" x="9550400" y="3022600"/>
          <p14:tracePt t="70958" x="9556750" y="3022600"/>
          <p14:tracePt t="70974" x="9569450" y="3022600"/>
          <p14:tracePt t="70994" x="9588500" y="3016250"/>
          <p14:tracePt t="71007" x="9607550" y="3009900"/>
          <p14:tracePt t="71024" x="9626600" y="3003550"/>
          <p14:tracePt t="71041" x="9639300" y="3003550"/>
          <p14:tracePt t="71057" x="9658350" y="3003550"/>
          <p14:tracePt t="71074" x="9664700" y="3009900"/>
          <p14:tracePt t="71091" x="9677400" y="3016250"/>
          <p14:tracePt t="71107" x="9683750" y="3022600"/>
          <p14:tracePt t="71125" x="9683750" y="3028950"/>
          <p14:tracePt t="71140" x="9690100" y="3041650"/>
          <p14:tracePt t="71174" x="9696450" y="3041650"/>
          <p14:tracePt t="71192" x="9702800" y="3035300"/>
          <p14:tracePt t="71208" x="9715500" y="3022600"/>
          <p14:tracePt t="71224" x="9728200" y="3009900"/>
          <p14:tracePt t="71241" x="9747250" y="2997200"/>
          <p14:tracePt t="71257" x="9779000" y="2984500"/>
          <p14:tracePt t="71274" x="9810750" y="2978150"/>
          <p14:tracePt t="71292" x="9855200" y="2978150"/>
          <p14:tracePt t="71310" x="9893300" y="2971800"/>
          <p14:tracePt t="71324" x="9937750" y="2971800"/>
          <p14:tracePt t="71341" x="9969500" y="2971800"/>
          <p14:tracePt t="71357" x="10007600" y="2978150"/>
          <p14:tracePt t="71375" x="10033000" y="2978150"/>
          <p14:tracePt t="71391" x="10045700" y="2984500"/>
          <p14:tracePt t="71411" x="10045700" y="2990850"/>
          <p14:tracePt t="71424" x="10039350" y="2997200"/>
          <p14:tracePt t="71442" x="10033000" y="3003550"/>
          <p14:tracePt t="71459" x="10020300" y="3003550"/>
          <p14:tracePt t="71477" x="10013950" y="3003550"/>
          <p14:tracePt t="71491" x="10007600" y="3003550"/>
          <p14:tracePt t="71507" x="10001250" y="2997200"/>
          <p14:tracePt t="71525" x="9994900" y="2984500"/>
          <p14:tracePt t="71545" x="9988550" y="2965450"/>
          <p14:tracePt t="71557" x="9982200" y="2946400"/>
          <p14:tracePt t="71577" x="9982200" y="2933700"/>
          <p14:tracePt t="71591" x="9975850" y="2921000"/>
          <p14:tracePt t="71607" x="9969500" y="2914650"/>
          <p14:tracePt t="71628" x="9956800" y="2901950"/>
          <p14:tracePt t="71646" x="9950450" y="2889250"/>
          <p14:tracePt t="71658" x="9944100" y="2882900"/>
          <p14:tracePt t="71674" x="9937750" y="2870200"/>
          <p14:tracePt t="71691" x="9931400" y="2870200"/>
          <p14:tracePt t="71707" x="9925050" y="2876550"/>
          <p14:tracePt t="71724" x="9918700" y="2895600"/>
          <p14:tracePt t="71741" x="9918700" y="2921000"/>
          <p14:tracePt t="71761" x="9918700" y="2959100"/>
          <p14:tracePt t="71775" x="9931400" y="3016250"/>
          <p14:tracePt t="71790" x="9937750" y="3022600"/>
          <p14:tracePt t="71808" x="9950450" y="3022600"/>
          <p14:tracePt t="71827" x="9969500" y="3003550"/>
          <p14:tracePt t="71841" x="9988550" y="2984500"/>
          <p14:tracePt t="71858" x="9994900" y="2965450"/>
          <p14:tracePt t="71875" x="10007600" y="2946400"/>
          <p14:tracePt t="71894" x="10007600" y="2940050"/>
          <p14:tracePt t="71909" x="10013950" y="2946400"/>
          <p14:tracePt t="71925" x="10013950" y="2965450"/>
          <p14:tracePt t="71941" x="10013950" y="3003550"/>
          <p14:tracePt t="71958" x="10007600" y="3022600"/>
          <p14:tracePt t="71976" x="10007600" y="3048000"/>
          <p14:tracePt t="71991" x="10007600" y="3054350"/>
          <p14:tracePt t="72011" x="10013950" y="3054350"/>
          <p14:tracePt t="72027" x="10026650" y="3041650"/>
          <p14:tracePt t="72047" x="10039350" y="3028950"/>
          <p14:tracePt t="72057" x="10052050" y="3022600"/>
          <p14:tracePt t="72077" x="10071100" y="3009900"/>
          <p14:tracePt t="72091" x="10096500" y="3003550"/>
          <p14:tracePt t="72108" x="10109200" y="3016250"/>
          <p14:tracePt t="72127" x="10128250" y="3048000"/>
          <p14:tracePt t="72145" x="10134600" y="3086100"/>
          <p14:tracePt t="72157" x="10134600" y="3117850"/>
          <p14:tracePt t="72177" x="10140950" y="3149600"/>
          <p14:tracePt t="72191" x="10140950" y="3175000"/>
          <p14:tracePt t="72207" x="10134600" y="3175000"/>
          <p14:tracePt t="72228" x="10134600" y="3162300"/>
          <p14:tracePt t="72240" x="10134600" y="3130550"/>
          <p14:tracePt t="72257" x="10134600" y="3098800"/>
          <p14:tracePt t="72277" x="10128250" y="3067050"/>
          <p14:tracePt t="72293" x="10121900" y="3028950"/>
          <p14:tracePt t="72307" x="10121900" y="3009900"/>
          <p14:tracePt t="72342" x="10128250" y="3028950"/>
          <p14:tracePt t="72357" x="10134600" y="3079750"/>
          <p14:tracePt t="72377" x="10147300" y="3111500"/>
          <p14:tracePt t="72391" x="10153650" y="3117850"/>
          <p14:tracePt t="72407" x="10166350" y="3117850"/>
          <p14:tracePt t="72428" x="10179050" y="3105150"/>
          <p14:tracePt t="72446" x="10191750" y="3092450"/>
          <p14:tracePt t="72457" x="10204450" y="3079750"/>
          <p14:tracePt t="72478" x="10210800" y="3079750"/>
          <p14:tracePt t="72491" x="10217150" y="3105150"/>
          <p14:tracePt t="72507" x="10217150" y="3130550"/>
          <p14:tracePt t="72525" x="10217150" y="3168650"/>
          <p14:tracePt t="72545" x="10217150" y="3194050"/>
          <p14:tracePt t="72564" x="10204450" y="3232150"/>
          <p14:tracePt t="72578" x="10198100" y="3238500"/>
          <p14:tracePt t="72590" x="10185400" y="3238500"/>
          <p14:tracePt t="72607" x="10179050" y="3206750"/>
          <p14:tracePt t="72628" x="10166350" y="3155950"/>
          <p14:tracePt t="72640" x="10160000" y="3028950"/>
          <p14:tracePt t="72657" x="10160000" y="2908300"/>
          <p14:tracePt t="72674" x="10160000" y="2794000"/>
          <p14:tracePt t="76794" x="6616700" y="2495550"/>
          <p14:tracePt t="76799" x="6616700" y="2489200"/>
          <p14:tracePt t="76807" x="6610350" y="2482850"/>
          <p14:tracePt t="76823" x="6584950" y="2425700"/>
          <p14:tracePt t="76842" x="6553200" y="2374900"/>
          <p14:tracePt t="76858" x="6521450" y="2305050"/>
          <p14:tracePt t="76875" x="6496050" y="2286000"/>
          <p14:tracePt t="76891" x="6438900" y="2266950"/>
          <p14:tracePt t="76907" x="6381750" y="2305050"/>
          <p14:tracePt t="76926" x="6311900" y="2387600"/>
          <p14:tracePt t="76941" x="6280150" y="2425700"/>
          <p14:tracePt t="76948" x="6254750" y="2451100"/>
          <p14:tracePt t="76957" x="6242050" y="2457450"/>
          <p14:tracePt t="76974" x="6210300" y="2476500"/>
          <p14:tracePt t="76991" x="6191250" y="2495550"/>
          <p14:tracePt t="77007" x="6172200" y="2514600"/>
          <p14:tracePt t="77024" x="6159500" y="2527300"/>
          <p14:tracePt t="77042" x="6146800" y="2533650"/>
          <p14:tracePt t="77060" x="6140450" y="2527300"/>
          <p14:tracePt t="77074" x="6140450" y="2501900"/>
          <p14:tracePt t="77090" x="6140450" y="2470150"/>
          <p14:tracePt t="77110" x="6140450" y="2451100"/>
          <p14:tracePt t="77124" x="6140450" y="2425700"/>
          <p14:tracePt t="77141" x="6140450" y="2413000"/>
          <p14:tracePt t="77157" x="6146800" y="2406650"/>
          <p14:tracePt t="77175" x="6153150" y="2406650"/>
          <p14:tracePt t="77224" x="6159500" y="2406650"/>
          <p14:tracePt t="77257" x="6159500" y="2419350"/>
          <p14:tracePt t="77274" x="6165850" y="2432050"/>
          <p14:tracePt t="77307" x="6172200" y="2432050"/>
          <p14:tracePt t="77325" x="6184900" y="2425700"/>
          <p14:tracePt t="77341" x="6197600" y="2432050"/>
          <p14:tracePt t="77357" x="6203950" y="2444750"/>
          <p14:tracePt t="77375" x="6197600" y="2463800"/>
          <p14:tracePt t="77390" x="6178550" y="2482850"/>
          <p14:tracePt t="77409" x="6153150" y="2495550"/>
          <p14:tracePt t="77430" x="6115050" y="2514600"/>
          <p14:tracePt t="77440" x="6076950" y="2546350"/>
          <p14:tracePt t="77458" x="6038850" y="2584450"/>
          <p14:tracePt t="77475" x="6007100" y="2628900"/>
          <p14:tracePt t="77491" x="5981700" y="2667000"/>
          <p14:tracePt t="77507" x="5975350" y="2679700"/>
          <p14:tracePt t="77524" x="5975350" y="2673350"/>
          <p14:tracePt t="77541" x="5981700" y="2654300"/>
          <p14:tracePt t="77557" x="5994400" y="2628900"/>
          <p14:tracePt t="77574" x="6000750" y="2609850"/>
          <p14:tracePt t="77591" x="6013450" y="2597150"/>
          <p14:tracePt t="77608" x="6026150" y="2584450"/>
          <p14:tracePt t="77624" x="6038850" y="2571750"/>
          <p14:tracePt t="77641" x="6064250" y="2540000"/>
          <p14:tracePt t="77657" x="6102350" y="2508250"/>
          <p14:tracePt t="77676" x="6134100" y="2489200"/>
          <p14:tracePt t="77691" x="6146800" y="2482850"/>
          <p14:tracePt t="77707" x="6153150" y="2482850"/>
          <p14:tracePt t="77724" x="6153150" y="2495550"/>
          <p14:tracePt t="77746" x="6153150" y="2508250"/>
          <p14:tracePt t="77757" x="6153150" y="2514600"/>
          <p14:tracePt t="77776" x="6146800" y="2527300"/>
          <p14:tracePt t="77792" x="6146800" y="2533650"/>
          <p14:tracePt t="77801" x="6153150" y="2533650"/>
          <p14:tracePt t="77809" x="6159500" y="2533650"/>
          <p14:tracePt t="77825" x="6165850" y="2533650"/>
          <p14:tracePt t="77841" x="6172200" y="2527300"/>
          <p14:tracePt t="77857" x="6184900" y="2520950"/>
          <p14:tracePt t="77920" x="6184900" y="2527300"/>
          <p14:tracePt t="77947" x="6191250" y="2520950"/>
          <p14:tracePt t="77957" x="6191250" y="2514600"/>
          <p14:tracePt t="77974" x="6197600" y="2508250"/>
          <p14:tracePt t="77991" x="6203950" y="2508250"/>
          <p14:tracePt t="78029" x="6210300" y="2508250"/>
          <p14:tracePt t="78040" x="6210300" y="2501900"/>
          <p14:tracePt t="78057" x="6210300" y="2495550"/>
          <p14:tracePt t="78075" x="6216650" y="2482850"/>
          <p14:tracePt t="78091" x="6223000" y="2482850"/>
          <p14:tracePt t="78125" x="6223000" y="2476500"/>
          <p14:tracePt t="78141" x="6223000" y="2470150"/>
          <p14:tracePt t="78157" x="6216650" y="2463800"/>
          <p14:tracePt t="78175" x="6216650" y="2457450"/>
          <p14:tracePt t="78191" x="6223000" y="2451100"/>
          <p14:tracePt t="78227" x="6223000" y="2444750"/>
          <p14:tracePt t="78240" x="6223000" y="2438400"/>
          <p14:tracePt t="78259" x="6223000" y="2432050"/>
          <p14:tracePt t="78276" x="6223000" y="2425700"/>
          <p14:tracePt t="78291" x="6223000" y="2419350"/>
          <p14:tracePt t="78307" x="6216650" y="2425700"/>
          <p14:tracePt t="78326" x="6210300" y="2438400"/>
          <p14:tracePt t="78341" x="6203950" y="2444750"/>
          <p14:tracePt t="78359" x="6197600" y="2451100"/>
          <p14:tracePt t="78374" x="6191250" y="2451100"/>
          <p14:tracePt t="78391" x="6172200" y="2470150"/>
          <p14:tracePt t="78409" x="6165850" y="2476500"/>
          <p14:tracePt t="78425" x="6153150" y="2489200"/>
          <p14:tracePt t="78441" x="6146800" y="2489200"/>
          <p14:tracePt t="78475" x="6146800" y="2482850"/>
          <p14:tracePt t="78491" x="6153150" y="2476500"/>
          <p14:tracePt t="78507" x="6153150" y="2470150"/>
          <p14:tracePt t="78541" x="6153150" y="2463800"/>
          <p14:tracePt t="78557" x="6153150" y="2457450"/>
          <p14:tracePt t="78576" x="6153150" y="2451100"/>
          <p14:tracePt t="78591" x="6153150" y="2444750"/>
          <p14:tracePt t="78607" x="6153150" y="2438400"/>
          <p14:tracePt t="78650" x="6159500" y="2438400"/>
          <p14:tracePt t="78685" x="6165850" y="2444750"/>
          <p14:tracePt t="78703" x="6172200" y="2444750"/>
          <p14:tracePt t="78721" x="6178550" y="2444750"/>
          <p14:tracePt t="78730" x="6184900" y="2444750"/>
          <p14:tracePt t="78746" x="6184900" y="2438400"/>
          <p14:tracePt t="78757" x="6191250" y="2438400"/>
          <p14:tracePt t="78857" x="6191250" y="2444750"/>
          <p14:tracePt t="78869" x="6184900" y="2451100"/>
          <p14:tracePt t="78884" x="6178550" y="2457450"/>
          <p14:tracePt t="78891" x="6172200" y="2463800"/>
          <p14:tracePt t="78910" x="6165850" y="2470150"/>
          <p14:tracePt t="78926" x="6153150" y="2470150"/>
          <p14:tracePt t="78942" x="6146800" y="2463800"/>
          <p14:tracePt t="78958" x="6146800" y="2457450"/>
          <p14:tracePt t="78962" x="6140450" y="2457450"/>
          <p14:tracePt t="79014" x="6146800" y="2457450"/>
          <p14:tracePt t="79026" x="6153150" y="2451100"/>
          <p14:tracePt t="79029" x="6159500" y="2451100"/>
          <p14:tracePt t="79043" x="6165850" y="2444750"/>
          <p14:tracePt t="79057" x="6172200" y="2438400"/>
          <p14:tracePt t="79075" x="6178550" y="2438400"/>
          <p14:tracePt t="79094" x="6178550" y="2451100"/>
          <p14:tracePt t="79107" x="6172200" y="2470150"/>
          <p14:tracePt t="79124" x="6165850" y="2495550"/>
          <p14:tracePt t="79140" x="6159500" y="2520950"/>
          <p14:tracePt t="79157" x="6153150" y="2546350"/>
          <p14:tracePt t="79174" x="6146800" y="2565400"/>
          <p14:tracePt t="79192" x="6146800" y="2571750"/>
          <p14:tracePt t="79207" x="6146800" y="2578100"/>
          <p14:tracePt t="79224" x="6153150" y="2578100"/>
          <p14:tracePt t="79241" x="6159500" y="2571750"/>
          <p14:tracePt t="79257" x="6165850" y="2565400"/>
          <p14:tracePt t="79274" x="6165850" y="2552700"/>
          <p14:tracePt t="79348" x="6159500" y="2552700"/>
          <p14:tracePt t="79384" x="6159500" y="2546350"/>
          <p14:tracePt t="79394" x="6153150" y="2546350"/>
          <p14:tracePt t="79419" x="6153150" y="2552700"/>
          <p14:tracePt t="79429" x="6146800" y="2552700"/>
          <p14:tracePt t="79455" x="6140450" y="2546350"/>
          <p14:tracePt t="79474" x="6134100" y="2546350"/>
          <p14:tracePt t="79492" x="6127750" y="2540000"/>
          <p14:tracePt t="79513" x="6121400" y="2527300"/>
          <p14:tracePt t="79524" x="6115050" y="2520950"/>
          <p14:tracePt t="79540" x="6115050" y="2508250"/>
          <p14:tracePt t="79557" x="6115050" y="2489200"/>
          <p14:tracePt t="79574" x="6127750" y="2470150"/>
          <p14:tracePt t="79590" x="6140450" y="2451100"/>
          <p14:tracePt t="79610" x="6153150" y="2432050"/>
          <p14:tracePt t="79629" x="6159500" y="2425700"/>
          <p14:tracePt t="79647" x="6159500" y="2432050"/>
          <p14:tracePt t="79665" x="6153150" y="2432050"/>
          <p14:tracePt t="79681" x="6153150" y="2438400"/>
          <p14:tracePt t="79712" x="6159500" y="2444750"/>
          <p14:tracePt t="79728" x="6159500" y="2451100"/>
          <p14:tracePt t="79734" x="6165850" y="2451100"/>
          <p14:tracePt t="79741" x="6165850" y="2457450"/>
          <p14:tracePt t="79758" x="6172200" y="2457450"/>
          <p14:tracePt t="79774" x="6178550" y="2463800"/>
          <p14:tracePt t="79791" x="6191250" y="2457450"/>
          <p14:tracePt t="79807" x="6203950" y="2451100"/>
          <p14:tracePt t="79831" x="6216650" y="2432050"/>
          <p14:tracePt t="79841" x="6242050" y="2406650"/>
          <p14:tracePt t="79859" x="6254750" y="2368550"/>
          <p14:tracePt t="79878" x="6273800" y="2336800"/>
          <p14:tracePt t="79892" x="6305550" y="2305050"/>
          <p14:tracePt t="79911" x="6337300" y="2273300"/>
          <p14:tracePt t="79924" x="6362700" y="2254250"/>
          <p14:tracePt t="79942" x="6381750" y="2247900"/>
          <p14:tracePt t="79957" x="6394450" y="2247900"/>
          <p14:tracePt t="79974" x="6400800" y="2254250"/>
          <p14:tracePt t="79994" x="6400800" y="2286000"/>
          <p14:tracePt t="80007" x="6394450" y="2317750"/>
          <p14:tracePt t="80026" x="6375400" y="2349500"/>
          <p14:tracePt t="80040" x="6350000" y="2387600"/>
          <p14:tracePt t="80057" x="6330950" y="2425700"/>
          <p14:tracePt t="80074" x="6311900" y="2457450"/>
          <p14:tracePt t="80091" x="6292850" y="2489200"/>
          <p14:tracePt t="80107" x="6280150" y="2514600"/>
          <p14:tracePt t="80124" x="6267450" y="2533650"/>
          <p14:tracePt t="80141" x="6261100" y="2546350"/>
          <p14:tracePt t="80158" x="6254750" y="2552700"/>
          <p14:tracePt t="80174" x="6254750" y="2559050"/>
          <p14:tracePt t="80190" x="6254750" y="2552700"/>
          <p14:tracePt t="80207" x="6254750" y="2546350"/>
          <p14:tracePt t="80225" x="6248400" y="2546350"/>
          <p14:tracePt t="80257" x="6242050" y="2552700"/>
          <p14:tracePt t="80275" x="6229350" y="2559050"/>
          <p14:tracePt t="80291" x="6223000" y="2565400"/>
          <p14:tracePt t="80307" x="6210300" y="2565400"/>
          <p14:tracePt t="80325" x="6203950" y="2565400"/>
          <p14:tracePt t="80340" x="6197600" y="2565400"/>
          <p14:tracePt t="80359" x="6191250" y="2565400"/>
          <p14:tracePt t="80376" x="6184900" y="2571750"/>
          <p14:tracePt t="80391" x="6165850" y="2571750"/>
          <p14:tracePt t="80407" x="6159500" y="2578100"/>
          <p14:tracePt t="80428" x="6140450" y="2578100"/>
          <p14:tracePt t="80440" x="6134100" y="2578100"/>
          <p14:tracePt t="80457" x="6121400" y="2584450"/>
          <p14:tracePt t="80475" x="6108700" y="2584450"/>
          <p14:tracePt t="80491" x="6096000" y="2584450"/>
          <p14:tracePt t="80507" x="6076950" y="2584450"/>
          <p14:tracePt t="80530" x="6064250" y="2584450"/>
          <p14:tracePt t="80541" x="6057900" y="2584450"/>
          <p14:tracePt t="80558" x="6045200" y="2578100"/>
          <p14:tracePt t="80575" x="6032500" y="2578100"/>
          <p14:tracePt t="80591" x="6026150" y="2578100"/>
          <p14:tracePt t="80607" x="6019800" y="2578100"/>
          <p14:tracePt t="80625" x="6019800" y="2584450"/>
          <p14:tracePt t="80641" x="6038850" y="2603500"/>
          <p14:tracePt t="80657" x="6051550" y="2616200"/>
          <p14:tracePt t="80674" x="6064250" y="2622550"/>
          <p14:tracePt t="80694" x="6076950" y="2628900"/>
          <p14:tracePt t="80707" x="6089650" y="2628900"/>
          <p14:tracePt t="80727" x="6096000" y="2628900"/>
          <p14:tracePt t="80742" x="6102350" y="2628900"/>
          <p14:tracePt t="80775" x="6108700" y="2628900"/>
          <p14:tracePt t="80797" x="6115050" y="2628900"/>
          <p14:tracePt t="80807" x="6121400" y="2622550"/>
          <p14:tracePt t="80825" x="6127750" y="2616200"/>
          <p14:tracePt t="80844" x="6140450" y="2609850"/>
          <p14:tracePt t="80857" x="6146800" y="2603500"/>
          <p14:tracePt t="80875" x="6165850" y="2590800"/>
          <p14:tracePt t="80891" x="6184900" y="2578100"/>
          <p14:tracePt t="80908" x="6191250" y="2565400"/>
          <p14:tracePt t="80927" x="6210300" y="2552700"/>
          <p14:tracePt t="80942" x="6223000" y="2546350"/>
          <p14:tracePt t="80957" x="6229350" y="2546350"/>
          <p14:tracePt t="80975" x="6235700" y="2552700"/>
          <p14:tracePt t="80996" x="6235700" y="2571750"/>
          <p14:tracePt t="81007" x="6235700" y="2578100"/>
          <p14:tracePt t="81024" x="6229350" y="2590800"/>
          <p14:tracePt t="81040" x="6223000" y="2597150"/>
          <p14:tracePt t="81057" x="6216650" y="2603500"/>
          <p14:tracePt t="81077" x="6210300" y="2609850"/>
          <p14:tracePt t="81107" x="6203950" y="2616200"/>
          <p14:tracePt t="81125" x="6197600" y="2616200"/>
          <p14:tracePt t="81141" x="6191250" y="2622550"/>
          <p14:tracePt t="81157" x="6184900" y="2622550"/>
          <p14:tracePt t="81177" x="6184900" y="2628900"/>
          <p14:tracePt t="81193" x="6178550" y="2628900"/>
          <p14:tracePt t="81210" x="6178550" y="2635250"/>
          <p14:tracePt t="81226" x="6172200" y="2635250"/>
          <p14:tracePt t="81314" x="6172200" y="2628900"/>
          <p14:tracePt t="81332" x="6178550" y="2628900"/>
          <p14:tracePt t="81376" x="6178550" y="2622550"/>
          <p14:tracePt t="81411" x="6184900" y="2622550"/>
          <p14:tracePt t="81430" x="6184900" y="2616200"/>
          <p14:tracePt t="81563" x="6184900" y="2609850"/>
          <p14:tracePt t="81583" x="6178550" y="2603500"/>
          <p14:tracePt t="81603" x="6178550" y="2597150"/>
          <p14:tracePt t="81619" x="6178550" y="2590800"/>
          <p14:tracePt t="81622" x="6172200" y="2590800"/>
          <p14:tracePt t="81637" x="6172200" y="2584450"/>
          <p14:tracePt t="81649" x="6165850" y="2578100"/>
          <p14:tracePt t="81663" x="6165850" y="2571750"/>
          <p14:tracePt t="81674" x="6159500" y="2565400"/>
          <p14:tracePt t="81699" x="6159500" y="2559050"/>
          <p14:tracePt t="81714" x="6159500" y="2546350"/>
          <p14:tracePt t="81749" x="6153150" y="2546350"/>
          <p14:tracePt t="81765" x="6153150" y="2552700"/>
          <p14:tracePt t="81788" x="6153150" y="2559050"/>
          <p14:tracePt t="81814" x="6153150" y="2565400"/>
          <p14:tracePt t="81831" x="6153150" y="2571750"/>
          <p14:tracePt t="81880" x="6153150" y="2578100"/>
          <p14:tracePt t="81889" x="6159500" y="2578100"/>
          <p14:tracePt t="81939" x="6153150" y="2578100"/>
          <p14:tracePt t="81994" x="6153150" y="2571750"/>
          <p14:tracePt t="82013" x="6153150" y="2565400"/>
          <p14:tracePt t="82019" x="6159500" y="2565400"/>
          <p14:tracePt t="82029" x="6159500" y="2559050"/>
          <p14:tracePt t="82044" x="6159500" y="2552700"/>
          <p14:tracePt t="82057" x="6159500" y="2546350"/>
          <p14:tracePt t="82084" x="6159500" y="2540000"/>
          <p14:tracePt t="82107" x="6153150" y="2546350"/>
          <p14:tracePt t="82124" x="6146800" y="2546350"/>
          <p14:tracePt t="82141" x="6140450" y="2552700"/>
          <p14:tracePt t="82160" x="6134100" y="2552700"/>
          <p14:tracePt t="82174" x="6121400" y="2559050"/>
          <p14:tracePt t="82192" x="6115050" y="2565400"/>
          <p14:tracePt t="82207" x="6108700" y="2584450"/>
          <p14:tracePt t="82224" x="6108700" y="2590800"/>
          <p14:tracePt t="82241" x="6115050" y="2590800"/>
          <p14:tracePt t="82257" x="6121400" y="2597150"/>
          <p14:tracePt t="82275" x="6127750" y="2597150"/>
          <p14:tracePt t="82313" x="6127750" y="2603500"/>
          <p14:tracePt t="82344" x="6127750" y="2609850"/>
          <p14:tracePt t="82373" x="6121400" y="2609850"/>
          <p14:tracePt t="82391" x="6115050" y="2616200"/>
          <p14:tracePt t="82411" x="6115050" y="2622550"/>
          <p14:tracePt t="82441" x="6108700" y="2622550"/>
          <p14:tracePt t="82475" x="6115050" y="2622550"/>
          <p14:tracePt t="82507" x="6121400" y="2616200"/>
          <p14:tracePt t="82541" x="6127750" y="2616200"/>
          <p14:tracePt t="82573" x="6127750" y="2622550"/>
          <p14:tracePt t="82591" x="6134100" y="2622550"/>
          <p14:tracePt t="82698" x="6127750" y="2616200"/>
          <p14:tracePt t="82717" x="6127750" y="2609850"/>
          <p14:tracePt t="82738" x="6127750" y="2603500"/>
          <p14:tracePt t="82751" x="6127750" y="2597150"/>
          <p14:tracePt t="82757" x="6127750" y="2590800"/>
          <p14:tracePt t="82775" x="6127750" y="2584450"/>
          <p14:tracePt t="82791" x="6115050" y="2578100"/>
          <p14:tracePt t="82809" x="6102350" y="2571750"/>
          <p14:tracePt t="82826" x="6089650" y="2571750"/>
          <p14:tracePt t="82841" x="6076950" y="2571750"/>
          <p14:tracePt t="82858" x="6070600" y="2578100"/>
          <p14:tracePt t="82874" x="6064250" y="2578100"/>
          <p14:tracePt t="82891" x="6057900" y="2578100"/>
          <p14:tracePt t="82907" x="6051550" y="2584450"/>
          <p14:tracePt t="82926" x="6038850" y="2584450"/>
          <p14:tracePt t="82940" x="6032500" y="2584450"/>
          <p14:tracePt t="82957" x="6026150" y="2590800"/>
          <p14:tracePt t="82975" x="6019800" y="2590800"/>
          <p14:tracePt t="82990" x="6007100" y="2597150"/>
          <p14:tracePt t="83065" x="5981700" y="2590800"/>
          <p14:tracePt t="83113" x="5988050" y="2590800"/>
          <p14:tracePt t="83125" x="5994400" y="2590800"/>
          <p14:tracePt t="83140" x="6000750" y="2590800"/>
          <p14:tracePt t="83158" x="6013450" y="2590800"/>
          <p14:tracePt t="83175" x="6032500" y="2597150"/>
          <p14:tracePt t="83191" x="6045200" y="2597150"/>
          <p14:tracePt t="83208" x="6051550" y="2597150"/>
          <p14:tracePt t="83226" x="6064250" y="2597150"/>
          <p14:tracePt t="83241" x="6083300" y="2603500"/>
          <p14:tracePt t="83257" x="6089650" y="2603500"/>
          <p14:tracePt t="83275" x="6096000" y="2616200"/>
          <p14:tracePt t="83301" x="6096000" y="2622550"/>
          <p14:tracePt t="83386" x="6102350" y="2622550"/>
          <p14:tracePt t="83424" x="6108700" y="2622550"/>
          <p14:tracePt t="83496" x="6108700" y="2628900"/>
          <p14:tracePt t="83509" x="6115050" y="2628900"/>
          <p14:tracePt t="83549" x="6121400" y="2628900"/>
          <p14:tracePt t="83560" x="6121400" y="2622550"/>
          <p14:tracePt t="83596" x="6127750" y="2622550"/>
          <p14:tracePt t="83603" x="6127750" y="2616200"/>
          <p14:tracePt t="83640" x="6127750" y="2609850"/>
          <p14:tracePt t="83670" x="6134100" y="2603500"/>
          <p14:tracePt t="83716" x="6134100" y="2597150"/>
          <p14:tracePt t="83732" x="6127750" y="2597150"/>
          <p14:tracePt t="83735" x="6127750" y="2590800"/>
          <p14:tracePt t="83746" x="6127750" y="2584450"/>
          <p14:tracePt t="83757" x="6127750" y="2578100"/>
          <p14:tracePt t="83775" x="6127750" y="2571750"/>
          <p14:tracePt t="83790" x="6134100" y="2559050"/>
          <p14:tracePt t="83807" x="6134100" y="2552700"/>
          <p14:tracePt t="83825" x="6134100" y="2546350"/>
          <p14:tracePt t="83990" x="5956300" y="2641600"/>
          <p14:tracePt t="84003" x="5956300" y="2647950"/>
          <p14:tracePt t="84008" x="5956300" y="2654300"/>
          <p14:tracePt t="84024" x="5969000" y="2686050"/>
          <p14:tracePt t="84041" x="5981700" y="2711450"/>
          <p14:tracePt t="84057" x="5981700" y="2736850"/>
          <p14:tracePt t="84074" x="5981700" y="2755900"/>
          <p14:tracePt t="84092" x="5981700" y="2768600"/>
          <p14:tracePt t="84107" x="5981700" y="2774950"/>
          <p14:tracePt t="84124" x="5975350" y="2781300"/>
          <p14:tracePt t="84140" x="5975350" y="2787650"/>
          <p14:tracePt t="84174" x="5969000" y="2794000"/>
          <p14:tracePt t="84191" x="5962650" y="2800350"/>
          <p14:tracePt t="84207" x="5956300" y="2813050"/>
          <p14:tracePt t="84225" x="5949950" y="2819400"/>
          <p14:tracePt t="84242" x="5937250" y="2825750"/>
          <p14:tracePt t="84262" x="5930900" y="2825750"/>
          <p14:tracePt t="84274" x="5918200" y="2832100"/>
          <p14:tracePt t="84290" x="5905500" y="2832100"/>
          <p14:tracePt t="84307" x="5880100" y="2838450"/>
          <p14:tracePt t="84324" x="5854700" y="2851150"/>
          <p14:tracePt t="84342" x="5822950" y="2876550"/>
          <p14:tracePt t="84357" x="5791200" y="2908300"/>
          <p14:tracePt t="84374" x="5759450" y="2933700"/>
          <p14:tracePt t="84391" x="5734050" y="2959100"/>
          <p14:tracePt t="84407" x="5721350" y="2984500"/>
          <p14:tracePt t="84424" x="5715000" y="3003550"/>
          <p14:tracePt t="84441" x="5715000" y="3009900"/>
          <p14:tracePt t="84457" x="5715000" y="3016250"/>
          <p14:tracePt t="84474" x="5721350" y="3022600"/>
          <p14:tracePt t="84492" x="5727700" y="3028950"/>
          <p14:tracePt t="84508" x="5727700" y="3041650"/>
          <p14:tracePt t="84524" x="5727700" y="3054350"/>
          <p14:tracePt t="84546" x="5727700" y="3060700"/>
          <p14:tracePt t="84559" x="5727700" y="3067050"/>
          <p14:tracePt t="84591" x="5721350" y="3073400"/>
          <p14:tracePt t="84607" x="5715000" y="3086100"/>
          <p14:tracePt t="84624" x="5695950" y="3092450"/>
          <p14:tracePt t="84641" x="5683250" y="3105150"/>
          <p14:tracePt t="84657" x="5664200" y="3124200"/>
          <p14:tracePt t="84674" x="5645150" y="3136900"/>
          <p14:tracePt t="84692" x="5619750" y="3155950"/>
          <p14:tracePt t="84707" x="5600700" y="3168650"/>
          <p14:tracePt t="84724" x="5588000" y="3181350"/>
          <p14:tracePt t="84741" x="5575300" y="3194050"/>
          <p14:tracePt t="84759" x="5562600" y="3213100"/>
          <p14:tracePt t="84775" x="5556250" y="3219450"/>
          <p14:tracePt t="84791" x="5556250" y="3225800"/>
          <p14:tracePt t="84807" x="5556250" y="3232150"/>
          <p14:tracePt t="84824" x="5556250" y="3244850"/>
          <p14:tracePt t="84841" x="5562600" y="3257550"/>
          <p14:tracePt t="84857" x="5568950" y="3270250"/>
          <p14:tracePt t="84875" x="5581650" y="3270250"/>
          <p14:tracePt t="84894" x="5588000" y="3270250"/>
          <p14:tracePt t="84906" x="5600700" y="3263900"/>
          <p14:tracePt t="84907" x="5600700" y="3257550"/>
          <p14:tracePt t="84927" x="5619750" y="3244850"/>
          <p14:tracePt t="84941" x="5645150" y="3225800"/>
          <p14:tracePt t="84957" x="5683250" y="3206750"/>
          <p14:tracePt t="84978" x="5734050" y="3175000"/>
          <p14:tracePt t="84991" x="5759450" y="3155950"/>
          <p14:tracePt t="85007" x="5803900" y="3136900"/>
          <p14:tracePt t="85026" x="5867400" y="3111500"/>
          <p14:tracePt t="85041" x="5905500" y="3092450"/>
          <p14:tracePt t="85057" x="5943600" y="3073400"/>
          <p14:tracePt t="85078" x="5994400" y="3048000"/>
          <p14:tracePt t="85094" x="6032500" y="3022600"/>
          <p14:tracePt t="85110" x="6064250" y="3003550"/>
          <p14:tracePt t="85125" x="6096000" y="2971800"/>
          <p14:tracePt t="85141" x="6115050" y="2952750"/>
          <p14:tracePt t="85159" x="6153150" y="2946400"/>
          <p14:tracePt t="85175" x="6203950" y="2940050"/>
          <p14:tracePt t="85191" x="6223000" y="2946400"/>
          <p14:tracePt t="85210" x="6254750" y="2959100"/>
          <p14:tracePt t="85228" x="6292850" y="2990850"/>
          <p14:tracePt t="85241" x="6318250" y="3009900"/>
          <p14:tracePt t="85257" x="6362700" y="3028950"/>
          <p14:tracePt t="85277" x="6413500" y="3054350"/>
          <p14:tracePt t="85289" x="6464300" y="3073400"/>
          <p14:tracePt t="85294" x="6477000" y="3073400"/>
          <p14:tracePt t="85307" x="6508750" y="3086100"/>
          <p14:tracePt t="85327" x="6546850" y="3098800"/>
          <p14:tracePt t="85343" x="6572250" y="3105150"/>
          <p14:tracePt t="85357" x="6584950" y="3111500"/>
          <p14:tracePt t="85378" x="6591300" y="3117850"/>
          <p14:tracePt t="85391" x="6604000" y="3130550"/>
          <p14:tracePt t="85409" x="6616700" y="3155950"/>
          <p14:tracePt t="85425" x="6629400" y="3206750"/>
          <p14:tracePt t="85441" x="6635750" y="3238500"/>
          <p14:tracePt t="85458" x="6635750" y="3251200"/>
          <p14:tracePt t="85475" x="6635750" y="3263900"/>
          <p14:tracePt t="85496" x="6642100" y="3263900"/>
          <p14:tracePt t="85524" x="6648450" y="3263900"/>
          <p14:tracePt t="85541" x="6654800" y="3263900"/>
          <p14:tracePt t="85557" x="6654800" y="3257550"/>
          <p14:tracePt t="85575" x="6654800" y="3251200"/>
          <p14:tracePt t="85591" x="6661150" y="3251200"/>
          <p14:tracePt t="85625" x="6667500" y="3251200"/>
          <p14:tracePt t="85653" x="6673850" y="3251200"/>
          <p14:tracePt t="85668" x="6673850" y="3244850"/>
          <p14:tracePt t="85693" x="6680200" y="3244850"/>
          <p14:tracePt t="85720" x="6686550" y="3244850"/>
          <p14:tracePt t="85807" x="6680200" y="3244850"/>
          <p14:tracePt t="85817" x="6680200" y="3238500"/>
          <p14:tracePt t="85837" x="6673850" y="3238500"/>
          <p14:tracePt t="85864" x="6667500" y="3238500"/>
          <p14:tracePt t="85880" x="6661150" y="3238500"/>
          <p14:tracePt t="85906" x="6654800" y="3238500"/>
          <p14:tracePt t="85931" x="6654800" y="3232150"/>
          <p14:tracePt t="85952" x="6648450" y="3232150"/>
          <p14:tracePt t="85983" x="6642100" y="3232150"/>
          <p14:tracePt t="86002" x="6635750" y="3225800"/>
          <p14:tracePt t="86009" x="6629400" y="3219450"/>
          <p14:tracePt t="86026" x="6610350" y="3200400"/>
          <p14:tracePt t="86044" x="6565900" y="3175000"/>
          <p14:tracePt t="86057" x="6489700" y="3155950"/>
          <p14:tracePt t="86075" x="6413500" y="3143250"/>
          <p14:tracePt t="86091" x="6267450" y="3136900"/>
          <p14:tracePt t="86107" x="6140450" y="3130550"/>
          <p14:tracePt t="86127" x="6051550" y="3124200"/>
          <p14:tracePt t="86141" x="5892800" y="3105150"/>
          <p14:tracePt t="86158" x="5759450" y="3054350"/>
          <p14:tracePt t="86175" x="5619750" y="3016250"/>
          <p14:tracePt t="86196" x="5492750" y="2971800"/>
          <p14:tracePt t="86207" x="5391150" y="2952750"/>
          <p14:tracePt t="86224" x="5314950" y="2952750"/>
          <p14:tracePt t="86247" x="5257800" y="2965450"/>
          <p14:tracePt t="86262" x="5232400" y="3009900"/>
          <p14:tracePt t="86275" x="5238750" y="3022600"/>
          <p14:tracePt t="86294" x="5283200" y="3048000"/>
          <p14:tracePt t="86307" x="5340350" y="3067050"/>
          <p14:tracePt t="86324" x="5441950" y="3086100"/>
          <p14:tracePt t="86341" x="5473700" y="3092450"/>
          <p14:tracePt t="86358" x="5530850" y="3111500"/>
          <p14:tracePt t="86374" x="5575300" y="3117850"/>
          <p14:tracePt t="86394" x="5607050" y="3124200"/>
          <p14:tracePt t="86407" x="5619750" y="3117850"/>
          <p14:tracePt t="86425" x="5626100" y="3111500"/>
          <p14:tracePt t="86446" x="5613400" y="3098800"/>
          <p14:tracePt t="86457" x="5588000" y="3086100"/>
          <p14:tracePt t="86476" x="5568950" y="3079750"/>
          <p14:tracePt t="86492" x="5530850" y="3060700"/>
          <p14:tracePt t="86510" x="5505450" y="3041650"/>
          <p14:tracePt t="86524" x="5480050" y="3028950"/>
          <p14:tracePt t="86541" x="5454650" y="3016250"/>
          <p14:tracePt t="86560" x="5441950" y="3009900"/>
          <p14:tracePt t="86574" x="5422900" y="3009900"/>
          <p14:tracePt t="86591" x="5403850" y="3009900"/>
          <p14:tracePt t="86607" x="5391150" y="3016250"/>
          <p14:tracePt t="86624" x="5372100" y="3035300"/>
          <p14:tracePt t="86641" x="5353050" y="3054350"/>
          <p14:tracePt t="86660" x="5334000" y="3073400"/>
          <p14:tracePt t="86674" x="5314950" y="3092450"/>
          <p14:tracePt t="86691" x="5289550" y="3105150"/>
          <p14:tracePt t="86707" x="5257800" y="3124200"/>
          <p14:tracePt t="86724" x="5232400" y="3149600"/>
          <p14:tracePt t="86743" x="5213350" y="3168650"/>
          <p14:tracePt t="86761" x="5200650" y="3187700"/>
          <p14:tracePt t="86774" x="5187950" y="3206750"/>
          <p14:tracePt t="86790" x="5187950" y="3232150"/>
          <p14:tracePt t="86807" x="5194300" y="3282950"/>
          <p14:tracePt t="86824" x="5207000" y="3346450"/>
          <p14:tracePt t="86841" x="5238750" y="3403600"/>
          <p14:tracePt t="86857" x="5276850" y="3448050"/>
          <p14:tracePt t="86874" x="5340350" y="3486150"/>
          <p14:tracePt t="86891" x="5416550" y="3492500"/>
          <p14:tracePt t="86907" x="5499100" y="3479800"/>
          <p14:tracePt t="86924" x="5575300" y="3441700"/>
          <p14:tracePt t="86941" x="5632450" y="3390900"/>
          <p14:tracePt t="86958" x="5676900" y="3321050"/>
          <p14:tracePt t="86975" x="5695950" y="3257550"/>
          <p14:tracePt t="86992" x="5708650" y="3200400"/>
          <p14:tracePt t="87008" x="5695950" y="3149600"/>
          <p14:tracePt t="87024" x="5676900" y="3130550"/>
          <p14:tracePt t="87042" x="5651500" y="3098800"/>
          <p14:tracePt t="87060" x="5613400" y="3073400"/>
          <p14:tracePt t="87074" x="5568950" y="3048000"/>
          <p14:tracePt t="87092" x="5524500" y="3035300"/>
          <p14:tracePt t="87111" x="5467350" y="3035300"/>
          <p14:tracePt t="87124" x="5410200" y="3054350"/>
          <p14:tracePt t="87142" x="5359400" y="3086100"/>
          <p14:tracePt t="87159" x="5314950" y="3124200"/>
          <p14:tracePt t="87174" x="5283200" y="3168650"/>
          <p14:tracePt t="87192" x="5264150" y="3219450"/>
          <p14:tracePt t="87207" x="5257800" y="3263900"/>
          <p14:tracePt t="87224" x="5257800" y="3302000"/>
          <p14:tracePt t="87242" x="5276850" y="3321050"/>
          <p14:tracePt t="87257" x="5295900" y="3333750"/>
          <p14:tracePt t="87274" x="5334000" y="3352800"/>
          <p14:tracePt t="87291" x="5365750" y="3371850"/>
          <p14:tracePt t="87309" x="5391150" y="3384550"/>
          <p14:tracePt t="87324" x="5422900" y="3397250"/>
          <p14:tracePt t="87341" x="5454650" y="3403600"/>
          <p14:tracePt t="87358" x="5486400" y="3397250"/>
          <p14:tracePt t="87374" x="5505450" y="3390900"/>
          <p14:tracePt t="87391" x="5537200" y="3378200"/>
          <p14:tracePt t="87411" x="5575300" y="3359150"/>
          <p14:tracePt t="87427" x="5613400" y="3333750"/>
          <p14:tracePt t="87441" x="5651500" y="3302000"/>
          <p14:tracePt t="87457" x="5689600" y="3276600"/>
          <p14:tracePt t="87478" x="5721350" y="3244850"/>
          <p14:tracePt t="87491" x="5727700" y="3225800"/>
          <p14:tracePt t="87507" x="5734050" y="3213100"/>
          <p14:tracePt t="87525" x="5727700" y="3194050"/>
          <p14:tracePt t="87541" x="5702300" y="3155950"/>
          <p14:tracePt t="87559" x="5676900" y="3111500"/>
          <p14:tracePt t="87578" x="5657850" y="3073400"/>
          <p14:tracePt t="87591" x="5651500" y="3060700"/>
          <p14:tracePt t="87609" x="5632450" y="3054350"/>
          <p14:tracePt t="87628" x="5600700" y="3054350"/>
          <p14:tracePt t="87641" x="5581650" y="3060700"/>
          <p14:tracePt t="87658" x="5568950" y="3067050"/>
          <p14:tracePt t="87675" x="5549900" y="3079750"/>
          <p14:tracePt t="87692" x="5537200" y="3079750"/>
          <p14:tracePt t="87707" x="5530850" y="3086100"/>
          <p14:tracePt t="87724" x="5518150" y="3092450"/>
          <p14:tracePt t="87741" x="5505450" y="3098800"/>
          <p14:tracePt t="87760" x="5492750" y="3105150"/>
          <p14:tracePt t="87776" x="5467350" y="3111500"/>
          <p14:tracePt t="87791" x="5461000" y="3111500"/>
          <p14:tracePt t="87807" x="5454650" y="3117850"/>
          <p14:tracePt t="87824" x="5448300" y="3124200"/>
          <p14:tracePt t="87842" x="5448300" y="3130550"/>
          <p14:tracePt t="87857" x="5441950" y="3136900"/>
          <p14:tracePt t="87878" x="5441950" y="3149600"/>
          <p14:tracePt t="87891" x="5441950" y="3162300"/>
          <p14:tracePt t="87909" x="5435600" y="3175000"/>
          <p14:tracePt t="87925" x="5435600" y="3194050"/>
          <p14:tracePt t="87941" x="5429250" y="3200400"/>
          <p14:tracePt t="87959" x="5429250" y="3213100"/>
          <p14:tracePt t="87978" x="5422900" y="3225800"/>
          <p14:tracePt t="87991" x="5429250" y="3238500"/>
          <p14:tracePt t="88007" x="5435600" y="3238500"/>
          <p14:tracePt t="88029" x="5448300" y="3232150"/>
          <p14:tracePt t="88042" x="5461000" y="3225800"/>
          <p14:tracePt t="88059" x="5467350" y="3219450"/>
          <p14:tracePt t="88075" x="5480050" y="3206750"/>
          <p14:tracePt t="88091" x="5480050" y="3200400"/>
          <p14:tracePt t="88108" x="5480050" y="3194050"/>
          <p14:tracePt t="88126" x="5473700" y="3194050"/>
          <p14:tracePt t="88140" x="5467350" y="3194050"/>
          <p14:tracePt t="88157" x="5461000" y="3194050"/>
          <p14:tracePt t="88176" x="5454650" y="3194050"/>
          <p14:tracePt t="88193" x="5454650" y="3200400"/>
          <p14:tracePt t="88208" x="5454650" y="3206750"/>
          <p14:tracePt t="88226" x="5461000" y="3232150"/>
          <p14:tracePt t="88241" x="5467350" y="3257550"/>
          <p14:tracePt t="88258" x="5480050" y="3276600"/>
          <p14:tracePt t="88275" x="5505450" y="3302000"/>
          <p14:tracePt t="88298" x="5537200" y="3321050"/>
          <p14:tracePt t="88309" x="5568950" y="3333750"/>
          <p14:tracePt t="88326" x="5600700" y="3346450"/>
          <p14:tracePt t="88344" x="5638800" y="3352800"/>
          <p14:tracePt t="88357" x="5664200" y="3346450"/>
          <p14:tracePt t="88378" x="5676900" y="3333750"/>
          <p14:tracePt t="88391" x="5689600" y="3333750"/>
          <p14:tracePt t="88425" x="5683250" y="3333750"/>
          <p14:tracePt t="88447" x="5676900" y="3340100"/>
          <p14:tracePt t="88457" x="5670550" y="3346450"/>
          <p14:tracePt t="88477" x="5670550" y="3340100"/>
          <p14:tracePt t="88491" x="5670550" y="3327400"/>
          <p14:tracePt t="88507" x="5670550" y="3321050"/>
          <p14:tracePt t="88526" x="5670550" y="3314700"/>
          <p14:tracePt t="88544" x="5670550" y="3308350"/>
          <p14:tracePt t="88562" x="5664200" y="3308350"/>
          <p14:tracePt t="88612" x="5664200" y="3302000"/>
          <p14:tracePt t="88618" x="5664200" y="3295650"/>
          <p14:tracePt t="88630" x="5664200" y="3289300"/>
          <p14:tracePt t="88644" x="5664200" y="3282950"/>
          <p14:tracePt t="88657" x="5670550" y="3270250"/>
          <p14:tracePt t="88678" x="5676900" y="3257550"/>
          <p14:tracePt t="88691" x="5683250" y="3238500"/>
          <p14:tracePt t="88707" x="5695950" y="3206750"/>
          <p14:tracePt t="88724" x="5753100" y="3162300"/>
          <p14:tracePt t="88853" x="6711950" y="3028950"/>
          <p14:tracePt t="88863" x="6711950" y="3035300"/>
          <p14:tracePt t="88868" x="6711950" y="3041650"/>
          <p14:tracePt t="88876" x="6718300" y="3060700"/>
          <p14:tracePt t="88891" x="6711950" y="3098800"/>
          <p14:tracePt t="88909" x="6699250" y="3111500"/>
          <p14:tracePt t="88925" x="6680200" y="3105150"/>
          <p14:tracePt t="88941" x="6667500" y="3098800"/>
          <p14:tracePt t="88959" x="6661150" y="3086100"/>
          <p14:tracePt t="88980" x="6654800" y="3073400"/>
          <p14:tracePt t="88991" x="6654800" y="3067050"/>
          <p14:tracePt t="89007" x="6654800" y="3060700"/>
          <p14:tracePt t="89041" x="6654800" y="3079750"/>
          <p14:tracePt t="89061" x="6648450" y="3086100"/>
          <p14:tracePt t="89078" x="6648450" y="3105150"/>
          <p14:tracePt t="89091" x="6648450" y="3111500"/>
          <p14:tracePt t="89125" x="6648450" y="3105150"/>
          <p14:tracePt t="89141" x="6648450" y="3086100"/>
          <p14:tracePt t="89160" x="6642100" y="3060700"/>
          <p14:tracePt t="89174" x="6629400" y="3028950"/>
          <p14:tracePt t="89191" x="6610350" y="3009900"/>
          <p14:tracePt t="89209" x="6578600" y="3003550"/>
          <p14:tracePt t="89228" x="6534150" y="3003550"/>
          <p14:tracePt t="89243" x="6496050" y="3022600"/>
          <p14:tracePt t="89257" x="6457950" y="3054350"/>
          <p14:tracePt t="89275" x="6432550" y="3086100"/>
          <p14:tracePt t="89291" x="6413500" y="3117850"/>
          <p14:tracePt t="89307" x="6400800" y="3162300"/>
          <p14:tracePt t="89325" x="6400800" y="3206750"/>
          <p14:tracePt t="89341" x="6407150" y="3270250"/>
          <p14:tracePt t="89357" x="6426200" y="3302000"/>
          <p14:tracePt t="89378" x="6470650" y="3340100"/>
          <p14:tracePt t="89391" x="6521450" y="3378200"/>
          <p14:tracePt t="89407" x="6565900" y="3409950"/>
          <p14:tracePt t="89425" x="6610350" y="3441700"/>
          <p14:tracePt t="89441" x="6654800" y="3460750"/>
          <p14:tracePt t="89457" x="6699250" y="3467100"/>
          <p14:tracePt t="89477" x="6731000" y="3454400"/>
          <p14:tracePt t="89492" x="6788150" y="3429000"/>
          <p14:tracePt t="89507" x="6838950" y="3397250"/>
          <p14:tracePt t="89528" x="6870700" y="3371850"/>
          <p14:tracePt t="89540" x="6908800" y="3327400"/>
          <p14:tracePt t="89557" x="6921500" y="3289300"/>
          <p14:tracePt t="89578" x="6921500" y="3263900"/>
          <p14:tracePt t="89590" x="6915150" y="3219450"/>
          <p14:tracePt t="89608" x="6896100" y="3181350"/>
          <p14:tracePt t="89625" x="6883400" y="3155950"/>
          <p14:tracePt t="89641" x="6858000" y="3136900"/>
          <p14:tracePt t="89658" x="6838950" y="3130550"/>
          <p14:tracePt t="89674" x="6819900" y="3117850"/>
          <p14:tracePt t="89691" x="6800850" y="3111500"/>
          <p14:tracePt t="89707" x="6788150" y="3105150"/>
          <p14:tracePt t="89724" x="6775450" y="3098800"/>
          <p14:tracePt t="89747" x="6762750" y="3092450"/>
          <p14:tracePt t="89757" x="6750050" y="3086100"/>
          <p14:tracePt t="89774" x="6731000" y="3079750"/>
          <p14:tracePt t="89795" x="6711950" y="3073400"/>
          <p14:tracePt t="89810" x="6692900" y="3067050"/>
          <p14:tracePt t="89824" x="6680200" y="3067050"/>
          <p14:tracePt t="89843" x="6661150" y="3067050"/>
          <p14:tracePt t="89857" x="6642100" y="3067050"/>
          <p14:tracePt t="89874" x="6629400" y="3067050"/>
          <p14:tracePt t="89894" x="6616700" y="3073400"/>
          <p14:tracePt t="89909" x="6604000" y="3086100"/>
          <p14:tracePt t="89924" x="6591300" y="3098800"/>
          <p14:tracePt t="89941" x="6578600" y="3117850"/>
          <p14:tracePt t="89958" x="6565900" y="3130550"/>
          <p14:tracePt t="89974" x="6559550" y="3143250"/>
          <p14:tracePt t="89991" x="6553200" y="3149600"/>
          <p14:tracePt t="90009" x="6553200" y="3155950"/>
          <p14:tracePt t="90025" x="6553200" y="3162300"/>
          <p14:tracePt t="90041" x="6553200" y="3168650"/>
          <p14:tracePt t="90057" x="6553200" y="3175000"/>
          <p14:tracePt t="90086" x="6559550" y="3168650"/>
          <p14:tracePt t="90103" x="6559550" y="3162300"/>
          <p14:tracePt t="90115" x="6565900" y="3162300"/>
          <p14:tracePt t="90153" x="6565900" y="3155950"/>
          <p14:tracePt t="90162" x="6572250" y="3155950"/>
          <p14:tracePt t="90179" x="6572250" y="3149600"/>
          <p14:tracePt t="90189" x="6578600" y="3143250"/>
          <p14:tracePt t="90206" x="6578600" y="3136900"/>
          <p14:tracePt t="90220" x="6584950" y="3130550"/>
          <p14:tracePt t="90263" x="6584950" y="3136900"/>
          <p14:tracePt t="90279" x="6584950" y="3143250"/>
          <p14:tracePt t="90311" x="6584950" y="3136900"/>
          <p14:tracePt t="90337" x="6591300" y="3130550"/>
          <p14:tracePt t="90349" x="6591300" y="3117850"/>
          <p14:tracePt t="90357" x="6597650" y="3117850"/>
          <p14:tracePt t="90374" x="6597650" y="3105150"/>
          <p14:tracePt t="90391" x="6604000" y="3092450"/>
          <p14:tracePt t="90408" x="6610350" y="3086100"/>
          <p14:tracePt t="90426" x="6610350" y="3079750"/>
          <p14:tracePt t="90440" x="6616700" y="3079750"/>
          <p14:tracePt t="90457" x="6616700" y="3086100"/>
          <p14:tracePt t="90480" x="6616700" y="3092450"/>
          <p14:tracePt t="90491" x="6616700" y="3098800"/>
          <p14:tracePt t="90508" x="6623050" y="3105150"/>
          <p14:tracePt t="90525" x="6629400" y="3124200"/>
          <p14:tracePt t="90530" x="6629400" y="3130550"/>
          <p14:tracePt t="90545" x="6642100" y="3149600"/>
          <p14:tracePt t="90559" x="6648450" y="3162300"/>
          <p14:tracePt t="90576" x="6667500" y="3168650"/>
          <p14:tracePt t="90591" x="6680200" y="3168650"/>
          <p14:tracePt t="90608" x="6692900" y="3155950"/>
          <p14:tracePt t="90624" x="6711950" y="3143250"/>
          <p14:tracePt t="90646" x="6724650" y="3124200"/>
          <p14:tracePt t="90657" x="6737350" y="3111500"/>
          <p14:tracePt t="90674" x="6743700" y="3098800"/>
          <p14:tracePt t="90692" x="6750050" y="3092450"/>
          <p14:tracePt t="90707" x="6750050" y="3105150"/>
          <p14:tracePt t="90725" x="6750050" y="3130550"/>
          <p14:tracePt t="90741" x="6750050" y="3149600"/>
          <p14:tracePt t="90759" x="6750050" y="3175000"/>
          <p14:tracePt t="90774" x="6750050" y="3194050"/>
          <p14:tracePt t="90791" x="6750050" y="3206750"/>
          <p14:tracePt t="90808" x="6750050" y="3213100"/>
          <p14:tracePt t="90841" x="6756400" y="3206750"/>
          <p14:tracePt t="90859" x="6756400" y="3200400"/>
          <p14:tracePt t="90874" x="6762750" y="3194050"/>
          <p14:tracePt t="90895" x="6762750" y="3187700"/>
          <p14:tracePt t="90908" x="6769100" y="3181350"/>
          <p14:tracePt t="90924" x="6775450" y="3175000"/>
          <p14:tracePt t="90941" x="6781800" y="3168650"/>
          <p14:tracePt t="90961" x="6788150" y="3155950"/>
          <p14:tracePt t="90991" x="6794500" y="3155950"/>
          <p14:tracePt t="91024" x="6794500" y="3149600"/>
          <p14:tracePt t="91041" x="6794500" y="3136900"/>
          <p14:tracePt t="91059" x="6794500" y="3124200"/>
          <p14:tracePt t="91075" x="6788150" y="3117850"/>
          <p14:tracePt t="91091" x="6781800" y="3105150"/>
          <p14:tracePt t="91111" x="6775450" y="3092450"/>
          <p14:tracePt t="91125" x="6756400" y="3079750"/>
          <p14:tracePt t="91141" x="6750050" y="3073400"/>
          <p14:tracePt t="91160" x="6737350" y="3054350"/>
          <p14:tracePt t="91175" x="6724650" y="3028950"/>
          <p14:tracePt t="91191" x="6718300" y="3009900"/>
          <p14:tracePt t="91209" x="6711950" y="2997200"/>
          <p14:tracePt t="91226" x="6680200" y="2965450"/>
          <p14:tracePt t="91241" x="6661150" y="2952750"/>
          <p14:tracePt t="91261" x="6623050" y="2940050"/>
          <p14:tracePt t="91269" x="6584950" y="2927350"/>
          <p14:tracePt t="91276" x="6572250" y="2927350"/>
          <p14:tracePt t="91291" x="6502400" y="2914650"/>
          <p14:tracePt t="91309" x="6438900" y="2908300"/>
          <p14:tracePt t="91327" x="6375400" y="2901950"/>
          <p14:tracePt t="91342" x="6362700" y="2895600"/>
          <p14:tracePt t="91692" x="5759450" y="2990850"/>
          <p14:tracePt t="91713" x="5753100" y="2990850"/>
          <p14:tracePt t="91755" x="5492750" y="2927350"/>
          <p14:tracePt t="91781" x="5486400" y="2927350"/>
          <p14:tracePt t="91790" x="5480050" y="2927350"/>
          <p14:tracePt t="91794" x="5473700" y="2927350"/>
          <p14:tracePt t="91807" x="5435600" y="2921000"/>
          <p14:tracePt t="91824" x="5378450" y="2908300"/>
          <p14:tracePt t="91841" x="5327650" y="2876550"/>
          <p14:tracePt t="91857" x="5295900" y="2851150"/>
          <p14:tracePt t="92008" x="5105400" y="2825750"/>
          <p14:tracePt t="92028" x="5111750" y="2825750"/>
          <p14:tracePt t="92050" x="5118100" y="2825750"/>
          <p14:tracePt t="92062" x="5118100" y="2819400"/>
          <p14:tracePt t="92065" x="5124450" y="2819400"/>
          <p14:tracePt t="92078" x="5130800" y="2819400"/>
          <p14:tracePt t="92094" x="5137150" y="2813050"/>
          <p14:tracePt t="92107" x="5156200" y="2813050"/>
          <p14:tracePt t="92125" x="5194300" y="2813050"/>
          <p14:tracePt t="92142" x="5219700" y="2813050"/>
          <p14:tracePt t="92157" x="5251450" y="2819400"/>
          <p14:tracePt t="92174" x="5276850" y="2832100"/>
          <p14:tracePt t="92192" x="5308600" y="2838450"/>
          <p14:tracePt t="92207" x="5340350" y="2844800"/>
          <p14:tracePt t="92224" x="5378450" y="2851150"/>
          <p14:tracePt t="92241" x="5403850" y="2857500"/>
          <p14:tracePt t="92260" x="5429250" y="2857500"/>
          <p14:tracePt t="92274" x="5448300" y="2857500"/>
          <p14:tracePt t="92291" x="5473700" y="2857500"/>
          <p14:tracePt t="92307" x="5499100" y="2857500"/>
          <p14:tracePt t="92324" x="5518150" y="2857500"/>
          <p14:tracePt t="92341" x="5556250" y="2851150"/>
          <p14:tracePt t="92357" x="5594350" y="2851150"/>
          <p14:tracePt t="92374" x="5619750" y="2851150"/>
          <p14:tracePt t="92392" x="5657850" y="2844800"/>
          <p14:tracePt t="92407" x="5689600" y="2832100"/>
          <p14:tracePt t="92424" x="5727700" y="2813050"/>
          <p14:tracePt t="92442" x="5772150" y="2794000"/>
          <p14:tracePt t="92458" x="5816600" y="2768600"/>
          <p14:tracePt t="92475" x="5854700" y="2743200"/>
          <p14:tracePt t="92491" x="5930900" y="2692400"/>
          <p14:tracePt t="92508" x="5988050" y="2647950"/>
          <p14:tracePt t="92524" x="6045200" y="2609850"/>
          <p14:tracePt t="92541" x="6096000" y="2578100"/>
          <p14:tracePt t="92559" x="6146800" y="2552700"/>
          <p14:tracePt t="92574" x="6159500" y="2540000"/>
          <p14:tracePt t="92592" x="6178550" y="2520950"/>
          <p14:tracePt t="92609" x="6178550" y="2508250"/>
          <p14:tracePt t="92624" x="6165850" y="2495550"/>
          <p14:tracePt t="92641" x="6153150" y="2476500"/>
          <p14:tracePt t="92661" x="6134100" y="2457450"/>
          <p14:tracePt t="92678" x="6115050" y="2444750"/>
          <p14:tracePt t="92691" x="6102350" y="2432050"/>
          <p14:tracePt t="92710" x="6096000" y="2419350"/>
          <p14:tracePt t="92724" x="6089650" y="2419350"/>
          <p14:tracePt t="92742" x="6076950" y="2425700"/>
          <p14:tracePt t="92757" x="6064250" y="2444750"/>
          <p14:tracePt t="92774" x="6045200" y="2489200"/>
          <p14:tracePt t="92791" x="6026150" y="2533650"/>
          <p14:tracePt t="92809" x="6013450" y="2571750"/>
          <p14:tracePt t="92825" x="5994400" y="2597150"/>
          <p14:tracePt t="92841" x="5988050" y="2597150"/>
          <p14:tracePt t="92857" x="5981700" y="2597150"/>
          <p14:tracePt t="92877" x="5981700" y="2578100"/>
          <p14:tracePt t="92891" x="5981700" y="2540000"/>
          <p14:tracePt t="92910" x="6007100" y="2463800"/>
          <p14:tracePt t="92925" x="6026150" y="2413000"/>
          <p14:tracePt t="92941" x="6045200" y="2381250"/>
          <p14:tracePt t="92960" x="6070600" y="2362200"/>
          <p14:tracePt t="92981" x="6076950" y="2381250"/>
          <p14:tracePt t="92991" x="6076950" y="2406650"/>
          <p14:tracePt t="93010" x="6076950" y="2470150"/>
          <p14:tracePt t="93025" x="6070600" y="2546350"/>
          <p14:tracePt t="93041" x="6070600" y="2597150"/>
          <p14:tracePt t="93057" x="6076950" y="2641600"/>
          <p14:tracePt t="93077" x="6076950" y="2667000"/>
          <p14:tracePt t="93108" x="6076950" y="2654300"/>
          <p14:tracePt t="93127" x="6076950" y="2641600"/>
          <p14:tracePt t="93141" x="6076950" y="2622550"/>
          <p14:tracePt t="93159" x="6070600" y="2609850"/>
          <p14:tracePt t="93178" x="6057900" y="2603500"/>
          <p14:tracePt t="93191" x="6045200" y="2603500"/>
          <p14:tracePt t="93207" x="6019800" y="2603500"/>
          <p14:tracePt t="93292" x="5778500" y="2717800"/>
          <p14:tracePt t="93310" x="5734050" y="2755900"/>
          <p14:tracePt t="93327" x="5676900" y="2813050"/>
          <p14:tracePt t="93341" x="5613400" y="2882900"/>
          <p14:tracePt t="93360" x="5549900" y="2965450"/>
          <p14:tracePt t="93377" x="5480050" y="3073400"/>
          <p14:tracePt t="93391" x="5429250" y="3149600"/>
          <p14:tracePt t="93409" x="5391150" y="3219450"/>
          <p14:tracePt t="93425" x="5365750" y="3276600"/>
          <p14:tracePt t="93441" x="5353050" y="3308350"/>
          <p14:tracePt t="93458" x="5346700" y="3327400"/>
          <p14:tracePt t="93481" x="5346700" y="3333750"/>
          <p14:tracePt t="93491" x="5346700" y="3321050"/>
          <p14:tracePt t="93507" x="5346700" y="3308350"/>
          <p14:tracePt t="93527" x="5353050" y="3282950"/>
          <p14:tracePt t="93543" x="5359400" y="3244850"/>
          <p14:tracePt t="93557" x="5365750" y="3219450"/>
          <p14:tracePt t="93575" x="5378450" y="3187700"/>
          <p14:tracePt t="93591" x="5384800" y="3168650"/>
          <p14:tracePt t="93609" x="5391150" y="3162300"/>
          <p14:tracePt t="93626" x="5391150" y="3168650"/>
          <p14:tracePt t="93641" x="5391150" y="3181350"/>
          <p14:tracePt t="93661" x="5384800" y="3200400"/>
          <p14:tracePt t="93676" x="5384800" y="3206750"/>
          <p14:tracePt t="93691" x="5384800" y="3225800"/>
          <p14:tracePt t="93707" x="5384800" y="3238500"/>
          <p14:tracePt t="93724" x="5391150" y="3238500"/>
          <p14:tracePt t="93744" x="5416550" y="3232150"/>
          <p14:tracePt t="93758" x="5467350" y="3194050"/>
          <p14:tracePt t="93778" x="5588000" y="3086100"/>
          <p14:tracePt t="93796" x="5689600" y="2990850"/>
          <p14:tracePt t="93808" x="5784850" y="2889250"/>
          <p14:tracePt t="93825" x="5892800" y="2768600"/>
          <p14:tracePt t="93841" x="5962650" y="2686050"/>
          <p14:tracePt t="93858" x="6045200" y="2590800"/>
          <p14:tracePt t="93876" x="6096000" y="2546350"/>
          <p14:tracePt t="93891" x="6108700" y="2533650"/>
          <p14:tracePt t="93910" x="6108700" y="2540000"/>
          <p14:tracePt t="93928" x="6083300" y="2559050"/>
          <p14:tracePt t="93947" x="6051550" y="2584450"/>
          <p14:tracePt t="93957" x="6026150" y="2616200"/>
          <p14:tracePt t="93975" x="6000750" y="2654300"/>
          <p14:tracePt t="93991" x="6000750" y="2686050"/>
          <p14:tracePt t="94008" x="6019800" y="2717800"/>
          <p14:tracePt t="94027" x="6076950" y="2743200"/>
          <p14:tracePt t="94047" x="6184900" y="2787650"/>
          <p14:tracePt t="94057" x="6305550" y="2832100"/>
          <p14:tracePt t="94074" x="6432550" y="2895600"/>
          <p14:tracePt t="94095" x="6559550" y="2952750"/>
          <p14:tracePt t="94108" x="6680200" y="3016250"/>
          <p14:tracePt t="94124" x="6781800" y="3067050"/>
          <p14:tracePt t="94142" x="6838950" y="3098800"/>
          <p14:tracePt t="94157" x="6915150" y="3149600"/>
          <p14:tracePt t="94174" x="6965950" y="3200400"/>
          <p14:tracePt t="94194" x="6959600" y="3219450"/>
          <p14:tracePt t="94211" x="6940550" y="3225800"/>
          <p14:tracePt t="94224" x="6921500" y="3225800"/>
          <p14:tracePt t="94247" x="6908800" y="3225800"/>
          <p14:tracePt t="94258" x="6889750" y="3206750"/>
          <p14:tracePt t="94274" x="6877050" y="3181350"/>
          <p14:tracePt t="94291" x="6864350" y="3143250"/>
          <p14:tracePt t="94308" x="6838950" y="3098800"/>
          <p14:tracePt t="94324" x="6807200" y="3035300"/>
          <p14:tracePt t="94347" x="6769100" y="2971800"/>
          <p14:tracePt t="94363" x="6705600" y="2901950"/>
          <p14:tracePt t="94374" x="6654800" y="2851150"/>
          <p14:tracePt t="94391" x="6591300" y="2794000"/>
          <p14:tracePt t="94408" x="6534150" y="2743200"/>
          <p14:tracePt t="94424" x="6489700" y="2705100"/>
          <p14:tracePt t="94441" x="6451600" y="2673350"/>
          <p14:tracePt t="94458" x="6432550" y="2647950"/>
          <p14:tracePt t="94474" x="6419850" y="2622550"/>
          <p14:tracePt t="94491" x="6413500" y="2609850"/>
          <p14:tracePt t="94508" x="6413500" y="2597150"/>
          <p14:tracePt t="94525" x="6407150" y="2590800"/>
          <p14:tracePt t="94577" x="6407150" y="2597150"/>
          <p14:tracePt t="94684" x="6407150" y="2603500"/>
          <p14:tracePt t="94697" x="6400800" y="2609850"/>
          <p14:tracePt t="94716" x="6400800" y="2616200"/>
          <p14:tracePt t="94719" x="6394450" y="2616200"/>
          <p14:tracePt t="94729" x="6388100" y="2616200"/>
          <p14:tracePt t="94742" x="6381750" y="2622550"/>
          <p14:tracePt t="94757" x="6375400" y="2622550"/>
          <p14:tracePt t="94774" x="6362700" y="2622550"/>
          <p14:tracePt t="94791" x="6356350" y="2616200"/>
          <p14:tracePt t="94824" x="6350000" y="2609850"/>
          <p14:tracePt t="94846" x="6343650" y="2603500"/>
          <p14:tracePt t="94858" x="6337300" y="2597150"/>
          <p14:tracePt t="94874" x="6330950" y="2590800"/>
          <p14:tracePt t="94891" x="6324600" y="2584450"/>
          <p14:tracePt t="94907" x="6318250" y="2578100"/>
          <p14:tracePt t="94924" x="6318250" y="2571750"/>
          <p14:tracePt t="94942" x="6311900" y="2571750"/>
          <p14:tracePt t="94959" x="6305550" y="2565400"/>
          <p14:tracePt t="94991" x="6299200" y="2565400"/>
          <p14:tracePt t="95024" x="6299200" y="2559050"/>
          <p14:tracePt t="95108" x="6299200" y="2565400"/>
          <p14:tracePt t="95158" x="6299200" y="2571750"/>
          <p14:tracePt t="95189" x="6292850" y="2571750"/>
          <p14:tracePt t="95210" x="6292850" y="2578100"/>
          <p14:tracePt t="95288" x="6299200" y="2578100"/>
          <p14:tracePt t="95343" x="6299200" y="2571750"/>
          <p14:tracePt t="95347" x="6305550" y="2571750"/>
          <p14:tracePt t="95388" x="6311900" y="2565400"/>
          <p14:tracePt t="95408" x="6318250" y="2565400"/>
          <p14:tracePt t="95426" x="6318250" y="2559050"/>
          <p14:tracePt t="95441" x="6324600" y="2559050"/>
          <p14:tracePt t="95461" x="6330950" y="2552700"/>
          <p14:tracePt t="95475" x="6337300" y="2546350"/>
          <p14:tracePt t="95492" x="6343650" y="2546350"/>
          <p14:tracePt t="95509" x="6350000" y="2546350"/>
          <p14:tracePt t="95525" x="6356350" y="2540000"/>
          <p14:tracePt t="95541" x="6362700" y="2540000"/>
          <p14:tracePt t="95560" x="6362700" y="2533650"/>
          <p14:tracePt t="95574" x="6369050" y="2533650"/>
          <p14:tracePt t="95591" x="6375400" y="2527300"/>
          <p14:tracePt t="95625" x="6381750" y="2527300"/>
          <p14:tracePt t="95693" x="6381750" y="2533650"/>
          <p14:tracePt t="95720" x="6381750" y="2540000"/>
          <p14:tracePt t="95743" x="6381750" y="2546350"/>
          <p14:tracePt t="95759" x="6381750" y="2552700"/>
          <p14:tracePt t="95786" x="6381750" y="2559050"/>
          <p14:tracePt t="95794" x="6375400" y="2565400"/>
          <p14:tracePt t="95816" x="6375400" y="2571750"/>
          <p14:tracePt t="95828" x="6375400" y="2578100"/>
          <p14:tracePt t="95841" x="6369050" y="2584450"/>
          <p14:tracePt t="95858" x="6362700" y="2590800"/>
          <p14:tracePt t="95876" x="6362700" y="2597150"/>
          <p14:tracePt t="95891" x="6356350" y="2597150"/>
          <p14:tracePt t="95911" x="6356350" y="2603500"/>
          <p14:tracePt t="95957" x="6356350" y="2609850"/>
          <p14:tracePt t="95965" x="6350000" y="2609850"/>
          <p14:tracePt t="96029" x="6343650" y="2609850"/>
          <p14:tracePt t="96038" x="6343650" y="2616200"/>
          <p14:tracePt t="96061" x="6337300" y="2616200"/>
          <p14:tracePt t="96077" x="6330950" y="2616200"/>
          <p14:tracePt t="96088" x="6324600" y="2616200"/>
          <p14:tracePt t="96096" x="6318250" y="2609850"/>
          <p14:tracePt t="96107" x="6305550" y="2609850"/>
          <p14:tracePt t="96124" x="6267450" y="2603500"/>
          <p14:tracePt t="96142" x="6210300" y="2603500"/>
          <p14:tracePt t="96159" x="6165850" y="2603500"/>
          <p14:tracePt t="96174" x="6102350" y="2616200"/>
          <p14:tracePt t="96195" x="5994400" y="2667000"/>
          <p14:tracePt t="96207" x="5899150" y="2692400"/>
          <p14:tracePt t="96224" x="5842000" y="2692400"/>
          <p14:tracePt t="96241" x="5784850" y="2692400"/>
          <p14:tracePt t="96258" x="5727700" y="2686050"/>
          <p14:tracePt t="96275" x="5702300" y="2686050"/>
          <p14:tracePt t="96292" x="5689600" y="2673350"/>
          <p14:tracePt t="96307" x="5695950" y="2660650"/>
          <p14:tracePt t="96324" x="5721350" y="2641600"/>
          <p14:tracePt t="96345" x="5772150" y="2609850"/>
          <p14:tracePt t="96357" x="5816600" y="2584450"/>
          <p14:tracePt t="96374" x="5842000" y="2565400"/>
          <p14:tracePt t="96391" x="5886450" y="2540000"/>
          <p14:tracePt t="96408" x="5911850" y="2520950"/>
          <p14:tracePt t="96424" x="5930900" y="2495550"/>
          <p14:tracePt t="96442" x="5956300" y="2451100"/>
          <p14:tracePt t="96458" x="5975350" y="2419350"/>
          <p14:tracePt t="96474" x="5988050" y="2400300"/>
          <p14:tracePt t="96492" x="6000750" y="2374900"/>
          <p14:tracePt t="96508" x="6000750" y="2355850"/>
          <p14:tracePt t="96525" x="6007100" y="2349500"/>
          <p14:tracePt t="96542" x="6007100" y="2368550"/>
          <p14:tracePt t="96558" x="6007100" y="2387600"/>
          <p14:tracePt t="96578" x="6007100" y="2406650"/>
          <p14:tracePt t="96596" x="6013450" y="2432050"/>
          <p14:tracePt t="96607" x="6019800" y="2444750"/>
          <p14:tracePt t="96624" x="6032500" y="2463800"/>
          <p14:tracePt t="96642" x="6045200" y="2470150"/>
          <p14:tracePt t="96658" x="6057900" y="2470150"/>
          <p14:tracePt t="96674" x="6070600" y="2470150"/>
          <p14:tracePt t="96694" x="6076950" y="2463800"/>
          <p14:tracePt t="96710" x="6096000" y="2463800"/>
          <p14:tracePt t="96730" x="6127750" y="2470150"/>
          <p14:tracePt t="96742" x="6146800" y="2489200"/>
          <p14:tracePt t="96758" x="6165850" y="2508250"/>
          <p14:tracePt t="96774" x="6178550" y="2520950"/>
          <p14:tracePt t="96792" x="6191250" y="2533650"/>
          <p14:tracePt t="96808" x="6197600" y="2540000"/>
          <p14:tracePt t="96827" x="6197600" y="2546350"/>
          <p14:tracePt t="96858" x="6191250" y="2546350"/>
          <p14:tracePt t="96877" x="6184900" y="2540000"/>
          <p14:tracePt t="96892" x="6165850" y="2540000"/>
          <p14:tracePt t="96910" x="6153150" y="2533650"/>
          <p14:tracePt t="96924" x="6134100" y="2527300"/>
          <p14:tracePt t="96942" x="6127750" y="2527300"/>
          <p14:tracePt t="96963" x="6115050" y="2520950"/>
          <p14:tracePt t="96991" x="6108700" y="2514600"/>
          <p14:tracePt t="97007" x="6102350" y="2508250"/>
          <p14:tracePt t="97024" x="6096000" y="2501900"/>
          <p14:tracePt t="97042" x="6083300" y="2495550"/>
          <p14:tracePt t="97061" x="6070600" y="2489200"/>
          <p14:tracePt t="97074" x="6051550" y="2495550"/>
          <p14:tracePt t="97092" x="6038850" y="2501900"/>
          <p14:tracePt t="97108" x="6019800" y="2514600"/>
          <p14:tracePt t="97129" x="6007100" y="2520950"/>
          <p14:tracePt t="97141" x="6000750" y="2533650"/>
          <p14:tracePt t="97158" x="5988050" y="2540000"/>
          <p14:tracePt t="97177" x="5981700" y="2546350"/>
          <p14:tracePt t="97191" x="5975350" y="2552700"/>
          <p14:tracePt t="97210" x="5975350" y="2559050"/>
          <p14:tracePt t="97224" x="5969000" y="2571750"/>
          <p14:tracePt t="97241" x="5962650" y="2578100"/>
          <p14:tracePt t="97258" x="5962650" y="2584450"/>
          <p14:tracePt t="97275" x="5969000" y="2584450"/>
          <p14:tracePt t="97311" x="5981700" y="2578100"/>
          <p14:tracePt t="97324" x="5994400" y="2571750"/>
          <p14:tracePt t="97341" x="6000750" y="2559050"/>
          <p14:tracePt t="97361" x="6019800" y="2540000"/>
          <p14:tracePt t="97374" x="6032500" y="2533650"/>
          <p14:tracePt t="97391" x="6038850" y="2527300"/>
          <p14:tracePt t="97408" x="6045200" y="2527300"/>
          <p14:tracePt t="97424" x="6045200" y="2520950"/>
          <p14:tracePt t="97441" x="6045200" y="2514600"/>
          <p14:tracePt t="97458" x="6045200" y="2508250"/>
          <p14:tracePt t="97474" x="6045200" y="2501900"/>
          <p14:tracePt t="97493" x="6045200" y="2489200"/>
          <p14:tracePt t="97508" x="6045200" y="2482850"/>
          <p14:tracePt t="97524" x="6045200" y="2476500"/>
          <p14:tracePt t="97541" x="6045200" y="2470150"/>
          <p14:tracePt t="97557" x="6045200" y="2463800"/>
          <p14:tracePt t="97591" x="6045200" y="2457450"/>
          <p14:tracePt t="97608" x="6045200" y="2451100"/>
          <p14:tracePt t="97658" x="6045200" y="2444750"/>
          <p14:tracePt t="97684" x="6045200" y="2438400"/>
          <p14:tracePt t="97687" x="6051550" y="2438400"/>
          <p14:tracePt t="97760" x="6057900" y="2438400"/>
          <p14:tracePt t="97864" x="6051550" y="2438400"/>
          <p14:tracePt t="97933" x="6045200" y="2438400"/>
          <p14:tracePt t="97989" x="6038850" y="2432050"/>
          <p14:tracePt t="98014" x="6038850" y="2425700"/>
          <p14:tracePt t="98047" x="6038850" y="2419350"/>
          <p14:tracePt t="98094" x="6038850" y="2413000"/>
          <p14:tracePt t="98106" x="6032500" y="2413000"/>
          <p14:tracePt t="98172" x="6032500" y="2406650"/>
          <p14:tracePt t="98252" x="6026150" y="2406650"/>
          <p14:tracePt t="98283" x="6026150" y="2400300"/>
          <p14:tracePt t="99712" x="6007100" y="2489200"/>
          <p14:tracePt t="99786" x="6184900" y="2336800"/>
          <p14:tracePt t="99832" x="6191250" y="2343150"/>
          <p14:tracePt t="99862" x="6191250" y="2349500"/>
          <p14:tracePt t="99881" x="6191250" y="2355850"/>
          <p14:tracePt t="99890" x="6191250" y="2362200"/>
          <p14:tracePt t="99908" x="6191250" y="2368550"/>
          <p14:tracePt t="99916" x="6191250" y="2374900"/>
          <p14:tracePt t="99924" x="6191250" y="2381250"/>
          <p14:tracePt t="99942" x="6184900" y="2400300"/>
          <p14:tracePt t="99959" x="6172200" y="2451100"/>
          <p14:tracePt t="99980" x="6146800" y="2552700"/>
          <p14:tracePt t="99991" x="6089650" y="2686050"/>
          <p14:tracePt t="100013" x="6045200" y="2794000"/>
          <p14:tracePt t="100025" x="5994400" y="2882900"/>
          <p14:tracePt t="100042" x="5962650" y="2927350"/>
          <p14:tracePt t="100057" x="5930900" y="2959100"/>
          <p14:tracePt t="100080" x="5918200" y="2978150"/>
          <p14:tracePt t="100091" x="5911850" y="2990850"/>
          <p14:tracePt t="100109" x="5905500" y="2997200"/>
          <p14:tracePt t="100124" x="5899150" y="3009900"/>
          <p14:tracePt t="100142" x="5892800" y="3016250"/>
          <p14:tracePt t="100158" x="5892800" y="3022600"/>
          <p14:tracePt t="100174" x="5892800" y="3028950"/>
          <p14:tracePt t="100208" x="5892800" y="3035300"/>
          <p14:tracePt t="100249" x="5899150" y="3035300"/>
          <p14:tracePt t="100298" x="5905500" y="3035300"/>
          <p14:tracePt t="100320" x="5905500" y="3041650"/>
          <p14:tracePt t="100336" x="5899150" y="3048000"/>
          <p14:tracePt t="100355" x="5899150" y="3054350"/>
          <p14:tracePt t="100368" x="5892800" y="3054350"/>
          <p14:tracePt t="100375" x="5892800" y="3060700"/>
          <p14:tracePt t="100396" x="5892800" y="3067050"/>
          <p14:tracePt t="100407" x="5886450" y="3067050"/>
          <p14:tracePt t="100462" x="5892800" y="3060700"/>
          <p14:tracePt t="100472" x="5892800" y="3054350"/>
          <p14:tracePt t="100482" x="5899150" y="3054350"/>
          <p14:tracePt t="100494" x="5899150" y="3048000"/>
          <p14:tracePt t="100508" x="5905500" y="3035300"/>
          <p14:tracePt t="100526" x="5905500" y="3016250"/>
          <p14:tracePt t="100545" x="5911850" y="2997200"/>
          <p14:tracePt t="100546" x="5911850" y="2990850"/>
          <p14:tracePt t="100558" x="5911850" y="2984500"/>
          <p14:tracePt t="100574" x="5911850" y="2978150"/>
          <p14:tracePt t="100608" x="5905500" y="2965450"/>
          <p14:tracePt t="100624" x="5899150" y="2952750"/>
          <p14:tracePt t="100641" x="5886450" y="2946400"/>
          <p14:tracePt t="100658" x="5873750" y="2940050"/>
          <p14:tracePt t="100675" x="5835650" y="2933700"/>
          <p14:tracePt t="100692" x="5803900" y="2927350"/>
          <p14:tracePt t="100709" x="5740400" y="2908300"/>
          <p14:tracePt t="100726" x="5689600" y="2895600"/>
          <p14:tracePt t="100741" x="5632450" y="2889250"/>
          <p14:tracePt t="100757" x="5575300" y="2882900"/>
          <p14:tracePt t="100774" x="5530850" y="2870200"/>
          <p14:tracePt t="100791" x="5511800" y="2857500"/>
          <p14:tracePt t="100808" x="5499100" y="2844800"/>
          <p14:tracePt t="100824" x="5492750" y="2825750"/>
          <p14:tracePt t="100841" x="5492750" y="2806700"/>
          <p14:tracePt t="100858" x="5486400" y="2794000"/>
          <p14:tracePt t="100874" x="5473700" y="2781300"/>
          <p14:tracePt t="100877" x="5473700" y="2774950"/>
          <p14:tracePt t="100891" x="5461000" y="2768600"/>
          <p14:tracePt t="100909" x="5441950" y="2755900"/>
          <p14:tracePt t="100927" x="5429250" y="2749550"/>
          <p14:tracePt t="100941" x="5422900" y="2749550"/>
          <p14:tracePt t="100958" x="5422900" y="2755900"/>
          <p14:tracePt t="100974" x="5435600" y="2781300"/>
          <p14:tracePt t="100992" x="5448300" y="2787650"/>
          <p14:tracePt t="101008" x="5461000" y="2794000"/>
          <p14:tracePt t="101024" x="5467350" y="2800350"/>
          <p14:tracePt t="101042" x="5480050" y="2806700"/>
          <p14:tracePt t="101059" x="5492750" y="2819400"/>
          <p14:tracePt t="101079" x="5518150" y="2851150"/>
          <p14:tracePt t="101093" x="5524500" y="2870200"/>
          <p14:tracePt t="101109" x="5524500" y="2882900"/>
          <p14:tracePt t="101124" x="5518150" y="2895600"/>
          <p14:tracePt t="101142" x="5499100" y="2895600"/>
          <p14:tracePt t="101158" x="5486400" y="2895600"/>
          <p14:tracePt t="101174" x="5473700" y="2895600"/>
          <p14:tracePt t="101193" x="5454650" y="2901950"/>
          <p14:tracePt t="101208" x="5441950" y="2908300"/>
          <p14:tracePt t="101224" x="5435600" y="2914650"/>
          <p14:tracePt t="101243" x="5429250" y="2927350"/>
          <p14:tracePt t="101274" x="5422900" y="2933700"/>
          <p14:tracePt t="101296" x="5422900" y="2921000"/>
          <p14:tracePt t="101307" x="5416550" y="2901950"/>
          <p14:tracePt t="101326" x="5403850" y="2863850"/>
          <p14:tracePt t="101342" x="5391150" y="2825750"/>
          <p14:tracePt t="101358" x="5384800" y="2813050"/>
          <p14:tracePt t="101376" x="5384800" y="2787650"/>
          <p14:tracePt t="101393" x="5378450" y="2755900"/>
          <p14:tracePt t="101408" x="5372100" y="2736850"/>
          <p14:tracePt t="101424" x="5372100" y="2730500"/>
          <p14:tracePt t="101444" x="5372100" y="2717800"/>
          <p14:tracePt t="101461" x="5378450" y="2730500"/>
          <p14:tracePt t="101474" x="5391150" y="2755900"/>
          <p14:tracePt t="101492" x="5410200" y="2787650"/>
          <p14:tracePt t="101508" x="5429250" y="2813050"/>
          <p14:tracePt t="101524" x="5429250" y="2825750"/>
          <p14:tracePt t="101542" x="5429250" y="2832100"/>
          <p14:tracePt t="101558" x="5429250" y="2838450"/>
          <p14:tracePt t="101574" x="5422900" y="2838450"/>
          <p14:tracePt t="101610" x="5410200" y="2838450"/>
          <p14:tracePt t="101624" x="5403850" y="2844800"/>
          <p14:tracePt t="101657" x="5397500" y="2851150"/>
          <p14:tracePt t="101708" x="5397500" y="2857500"/>
          <p14:tracePt t="101715" x="5397500" y="2863850"/>
          <p14:tracePt t="101725" x="5403850" y="2870200"/>
          <p14:tracePt t="101746" x="5410200" y="2876550"/>
          <p14:tracePt t="101758" x="5422900" y="2876550"/>
          <p14:tracePt t="101777" x="5448300" y="2876550"/>
          <p14:tracePt t="101792" x="5486400" y="2857500"/>
          <p14:tracePt t="101808" x="5543550" y="2838450"/>
          <p14:tracePt t="101824" x="5632450" y="2819400"/>
          <p14:tracePt t="101842" x="5721350" y="2794000"/>
          <p14:tracePt t="101858" x="5803900" y="2762250"/>
          <p14:tracePt t="101880" x="5880100" y="2736850"/>
          <p14:tracePt t="101893" x="5930900" y="2711450"/>
          <p14:tracePt t="101909" x="6007100" y="2667000"/>
          <p14:tracePt t="101927" x="6051550" y="2641600"/>
          <p14:tracePt t="101941" x="6070600" y="2622550"/>
          <p14:tracePt t="101943" x="6076950" y="2622550"/>
          <p14:tracePt t="101958" x="6089650" y="2603500"/>
          <p14:tracePt t="101980" x="6096000" y="2590800"/>
          <p14:tracePt t="101991" x="6089650" y="2584450"/>
          <p14:tracePt t="102008" x="6076950" y="2578100"/>
          <p14:tracePt t="102025" x="6070600" y="2565400"/>
          <p14:tracePt t="102045" x="6057900" y="2552700"/>
          <p14:tracePt t="102057" x="6045200" y="2533650"/>
          <p14:tracePt t="102074" x="6032500" y="2508250"/>
          <p14:tracePt t="102092" x="6019800" y="2495550"/>
          <p14:tracePt t="102108" x="5988050" y="2470150"/>
          <p14:tracePt t="102128" x="5956300" y="2451100"/>
          <p14:tracePt t="102142" x="5924550" y="2438400"/>
          <p14:tracePt t="102158" x="5899150" y="2432050"/>
          <p14:tracePt t="102177" x="5867400" y="2444750"/>
          <p14:tracePt t="102191" x="5848350" y="2463800"/>
          <p14:tracePt t="102208" x="5835650" y="2489200"/>
          <p14:tracePt t="102225" x="5835650" y="2540000"/>
          <p14:tracePt t="102243" x="5842000" y="2584450"/>
          <p14:tracePt t="102257" x="5867400" y="2622550"/>
          <p14:tracePt t="102274" x="5937250" y="2679700"/>
          <p14:tracePt t="102291" x="6032500" y="2711450"/>
          <p14:tracePt t="102311" x="6127750" y="2724150"/>
          <p14:tracePt t="102324" x="6210300" y="2705100"/>
          <p14:tracePt t="102341" x="6267450" y="2667000"/>
          <p14:tracePt t="102358" x="6299200" y="2628900"/>
          <p14:tracePt t="102374" x="6318250" y="2571750"/>
          <p14:tracePt t="102392" x="6318250" y="2540000"/>
          <p14:tracePt t="102411" x="6286500" y="2495550"/>
          <p14:tracePt t="102424" x="6242050" y="2457450"/>
          <p14:tracePt t="102442" x="6191250" y="2425700"/>
          <p14:tracePt t="102459" x="6146800" y="2406650"/>
          <p14:tracePt t="102480" x="6108700" y="2393950"/>
          <p14:tracePt t="102495" x="6070600" y="2387600"/>
          <p14:tracePt t="102508" x="6045200" y="2381250"/>
          <p14:tracePt t="102527" x="6026150" y="2387600"/>
          <p14:tracePt t="102541" x="6007100" y="2406650"/>
          <p14:tracePt t="102558" x="6000750" y="2419350"/>
          <p14:tracePt t="102580" x="5994400" y="2438400"/>
          <p14:tracePt t="102591" x="5994400" y="2444750"/>
          <p14:tracePt t="102626" x="6000750" y="2444750"/>
          <p14:tracePt t="102641" x="6007100" y="2438400"/>
          <p14:tracePt t="102658" x="6007100" y="2432050"/>
          <p14:tracePt t="102677" x="6013450" y="2425700"/>
          <p14:tracePt t="102719" x="6007100" y="2425700"/>
          <p14:tracePt t="102749" x="6000750" y="2432050"/>
          <p14:tracePt t="102758" x="5994400" y="2432050"/>
          <p14:tracePt t="102776" x="5988050" y="2425700"/>
          <p14:tracePt t="102791" x="5981700" y="2425700"/>
          <p14:tracePt t="102809" x="5988050" y="2425700"/>
          <p14:tracePt t="102824" x="5994400" y="2425700"/>
          <p14:tracePt t="102842" x="6007100" y="2425700"/>
          <p14:tracePt t="102858" x="6038850" y="2432050"/>
          <p14:tracePt t="102874" x="6064250" y="2438400"/>
          <p14:tracePt t="102891" x="6083300" y="2444750"/>
          <p14:tracePt t="102909" x="6108700" y="2451100"/>
          <p14:tracePt t="102924" x="6121400" y="2463800"/>
          <p14:tracePt t="102942" x="6127750" y="2470150"/>
          <p14:tracePt t="102958" x="6146800" y="2476500"/>
          <p14:tracePt t="102974" x="6159500" y="2482850"/>
          <p14:tracePt t="102993" x="6172200" y="2476500"/>
          <p14:tracePt t="103008" x="6184900" y="2463800"/>
          <p14:tracePt t="103024" x="6191250" y="2451100"/>
          <p14:tracePt t="103041" x="6197600" y="2444750"/>
          <p14:tracePt t="103058" x="6203950" y="2444750"/>
          <p14:tracePt t="103107" x="6203950" y="2451100"/>
          <p14:tracePt t="103111" x="6203950" y="2457450"/>
          <p14:tracePt t="103124" x="6197600" y="2457450"/>
          <p14:tracePt t="103142" x="6197600" y="2470150"/>
          <p14:tracePt t="103158" x="6184900" y="2489200"/>
          <p14:tracePt t="103176" x="6165850" y="2520950"/>
          <p14:tracePt t="103191" x="6153150" y="2540000"/>
          <p14:tracePt t="103209" x="6146800" y="2533650"/>
          <p14:tracePt t="103225" x="6140450" y="2520950"/>
          <p14:tracePt t="103241" x="6140450" y="2495550"/>
          <p14:tracePt t="103258" x="6140450" y="2470150"/>
          <p14:tracePt t="103280" x="6140450" y="2444750"/>
          <p14:tracePt t="103293" x="6146800" y="2413000"/>
          <p14:tracePt t="103308" x="6146800" y="2381250"/>
          <p14:tracePt t="103329" x="6153150" y="2355850"/>
          <p14:tracePt t="103342" x="6153150" y="2336800"/>
          <p14:tracePt t="103358" x="6159500" y="2324100"/>
          <p14:tracePt t="103374" x="6159500" y="2311400"/>
          <p14:tracePt t="103392" x="6159500" y="2305050"/>
          <p14:tracePt t="103408" x="6153150" y="2298700"/>
          <p14:tracePt t="103425" x="6146800" y="2298700"/>
          <p14:tracePt t="103441" x="6140450" y="2292350"/>
          <p14:tracePt t="103519" x="6102350" y="2286000"/>
          <p14:tracePt t="103583" x="6102350" y="2279650"/>
          <p14:tracePt t="103606" x="6096000" y="2273300"/>
          <p14:tracePt t="103626" x="6096000" y="2266950"/>
          <p14:tracePt t="103643" x="6096000" y="2260600"/>
          <p14:tracePt t="103658" x="6089650" y="2260600"/>
          <p14:tracePt t="103674" x="6076950" y="2260600"/>
          <p14:tracePt t="103692" x="6057900" y="2260600"/>
          <p14:tracePt t="103708" x="6045200" y="2254250"/>
          <p14:tracePt t="103724" x="6032500" y="2254250"/>
          <p14:tracePt t="103746" x="6007100" y="2266950"/>
          <p14:tracePt t="103758" x="5994400" y="2273300"/>
          <p14:tracePt t="103774" x="5969000" y="2286000"/>
          <p14:tracePt t="103793" x="5943600" y="2305050"/>
          <p14:tracePt t="103809" x="5924550" y="2317750"/>
          <p14:tracePt t="103828" x="5905500" y="2330450"/>
          <p14:tracePt t="103843" x="5892800" y="2349500"/>
          <p14:tracePt t="103858" x="5886450" y="2362200"/>
          <p14:tracePt t="103874" x="5880100" y="2381250"/>
          <p14:tracePt t="103893" x="5873750" y="2413000"/>
          <p14:tracePt t="103908" x="5880100" y="2438400"/>
          <p14:tracePt t="103924" x="5899150" y="2470150"/>
          <p14:tracePt t="103929" x="5905500" y="2476500"/>
          <p14:tracePt t="103942" x="5930900" y="2508250"/>
          <p14:tracePt t="103958" x="5969000" y="2533650"/>
          <p14:tracePt t="103974" x="6000750" y="2540000"/>
          <p14:tracePt t="103992" x="6070600" y="2540000"/>
          <p14:tracePt t="104008" x="6121400" y="2533650"/>
          <p14:tracePt t="104024" x="6159500" y="2527300"/>
          <p14:tracePt t="104045" x="6210300" y="2501900"/>
          <p14:tracePt t="104058" x="6229350" y="2476500"/>
          <p14:tracePt t="104074" x="6235700" y="2457450"/>
          <p14:tracePt t="104095" x="6223000" y="2425700"/>
          <p14:tracePt t="104108" x="6197600" y="2413000"/>
          <p14:tracePt t="104129" x="6172200" y="2406650"/>
          <p14:tracePt t="104145" x="6134100" y="2393950"/>
          <p14:tracePt t="104158" x="6096000" y="2374900"/>
          <p14:tracePt t="104178" x="6070600" y="2368550"/>
          <p14:tracePt t="104192" x="6026150" y="2355850"/>
          <p14:tracePt t="104208" x="6000750" y="2355850"/>
          <p14:tracePt t="104226" x="5975350" y="2355850"/>
          <p14:tracePt t="104243" x="5937250" y="2355850"/>
          <p14:tracePt t="104257" x="5918200" y="2362200"/>
          <p14:tracePt t="104277" x="5886450" y="2368550"/>
          <p14:tracePt t="104292" x="5861050" y="2374900"/>
          <p14:tracePt t="104308" x="5842000" y="2374900"/>
          <p14:tracePt t="104327" x="5816600" y="2381250"/>
          <p14:tracePt t="104342" x="5803900" y="2387600"/>
          <p14:tracePt t="104358" x="5797550" y="2387600"/>
          <p14:tracePt t="104374" x="5784850" y="2393950"/>
          <p14:tracePt t="104392" x="5778500" y="2393950"/>
          <p14:tracePt t="104411" x="5765800" y="2393950"/>
          <p14:tracePt t="104441" x="5759450" y="2393950"/>
          <p14:tracePt t="104458" x="5759450" y="2387600"/>
          <p14:tracePt t="104477" x="5765800" y="2381250"/>
          <p14:tracePt t="104495" x="5772150" y="2374900"/>
          <p14:tracePt t="104508" x="5778500" y="2362200"/>
          <p14:tracePt t="104524" x="5784850" y="2355850"/>
          <p14:tracePt t="104541" x="5791200" y="2343150"/>
          <p14:tracePt t="104561" x="5803900" y="2330450"/>
          <p14:tracePt t="104574" x="5816600" y="2317750"/>
          <p14:tracePt t="104592" x="5829300" y="2311400"/>
          <p14:tracePt t="104608" x="5842000" y="2305050"/>
          <p14:tracePt t="104624" x="5848350" y="2298700"/>
          <p14:tracePt t="104644" x="5861050" y="2298700"/>
          <p14:tracePt t="104660" x="5873750" y="2298700"/>
          <p14:tracePt t="104703" x="5969000" y="2324100"/>
          <p14:tracePt t="104724" x="5975350" y="2324100"/>
          <p14:tracePt t="104735" x="5975350" y="2330450"/>
          <p14:tracePt t="104747" x="5981700" y="2330450"/>
          <p14:tracePt t="104758" x="5988050" y="2336800"/>
          <p14:tracePt t="104774" x="5994400" y="2343150"/>
          <p14:tracePt t="104792" x="6000750" y="2349500"/>
          <p14:tracePt t="104811" x="6007100" y="2368550"/>
          <p14:tracePt t="104824" x="6007100" y="2381250"/>
          <p14:tracePt t="104843" x="6007100" y="2393950"/>
          <p14:tracePt t="104861" x="6007100" y="2406650"/>
          <p14:tracePt t="104874" x="6007100" y="2413000"/>
          <p14:tracePt t="104892" x="6007100" y="2419350"/>
          <p14:tracePt t="104908" x="6007100" y="2425700"/>
          <p14:tracePt t="104924" x="6013450" y="2425700"/>
          <p14:tracePt t="104944" x="6019800" y="2425700"/>
          <p14:tracePt t="104958" x="6032500" y="2425700"/>
          <p14:tracePt t="104975" x="6057900" y="2425700"/>
          <p14:tracePt t="104991" x="6096000" y="2425700"/>
          <p14:tracePt t="105011" x="6121400" y="2432050"/>
          <p14:tracePt t="105024" x="6140450" y="2444750"/>
          <p14:tracePt t="105041" x="6153150" y="2451100"/>
          <p14:tracePt t="105062" x="6172200" y="2457450"/>
          <p14:tracePt t="105074" x="6184900" y="2463800"/>
          <p14:tracePt t="105091" x="6197600" y="2470150"/>
          <p14:tracePt t="105111" x="6216650" y="2463800"/>
          <p14:tracePt t="105126" x="6229350" y="2457450"/>
          <p14:tracePt t="105141" x="6248400" y="2451100"/>
          <p14:tracePt t="105158" x="6254750" y="2438400"/>
          <p14:tracePt t="105175" x="6254750" y="2425700"/>
          <p14:tracePt t="105191" x="6254750" y="2419350"/>
          <p14:tracePt t="105212" x="6254750" y="2406650"/>
          <p14:tracePt t="105230" x="6242050" y="2406650"/>
          <p14:tracePt t="105241" x="6229350" y="2406650"/>
          <p14:tracePt t="105258" x="6210300" y="2406650"/>
          <p14:tracePt t="105277" x="6191250" y="2406650"/>
          <p14:tracePt t="105291" x="6172200" y="2406650"/>
          <p14:tracePt t="105308" x="6159500" y="2400300"/>
          <p14:tracePt t="105328" x="6089650" y="2400300"/>
          <p14:tracePt t="105341" x="6032500" y="2400300"/>
          <p14:tracePt t="105358" x="6007100" y="2393950"/>
          <p14:tracePt t="105374" x="5975350" y="2374900"/>
          <p14:tracePt t="105391" x="5956300" y="2362200"/>
          <p14:tracePt t="105408" x="5930900" y="2355850"/>
          <p14:tracePt t="105424" x="5905500" y="2343150"/>
          <p14:tracePt t="105441" x="5867400" y="2336800"/>
          <p14:tracePt t="105458" x="5848350" y="2324100"/>
          <p14:tracePt t="105478" x="5835650" y="2311400"/>
          <p14:tracePt t="105491" x="5829300" y="2298700"/>
          <p14:tracePt t="105508" x="5816600" y="2286000"/>
          <p14:tracePt t="105524" x="5803900" y="2273300"/>
          <p14:tracePt t="105541" x="5791200" y="2266950"/>
          <p14:tracePt t="105559" x="5778500" y="2266950"/>
          <p14:tracePt t="105578" x="5765800" y="2260600"/>
          <p14:tracePt t="105591" x="5753100" y="2260600"/>
          <p14:tracePt t="105609" x="5746750" y="2254250"/>
          <p14:tracePt t="105625" x="5734050" y="2254250"/>
          <p14:tracePt t="105641" x="5721350" y="2247900"/>
          <p14:tracePt t="105657" x="5715000" y="2247900"/>
          <p14:tracePt t="105676" x="5708650" y="2247900"/>
          <p14:tracePt t="105691" x="5702300" y="2247900"/>
          <p14:tracePt t="105707" x="5695950" y="2247900"/>
          <p14:tracePt t="105741" x="5695950" y="2254250"/>
          <p14:tracePt t="105958" x="6102350" y="2482850"/>
          <p14:tracePt t="105989" x="6102350" y="2489200"/>
          <p14:tracePt t="106008" x="6102350" y="2495550"/>
          <p14:tracePt t="106024" x="6102350" y="2501900"/>
          <p14:tracePt t="106041" x="6096000" y="2514600"/>
          <p14:tracePt t="106058" x="6083300" y="2533650"/>
          <p14:tracePt t="106074" x="6064250" y="2565400"/>
          <p14:tracePt t="106092" x="6045200" y="2584450"/>
          <p14:tracePt t="106108" x="6032500" y="2590800"/>
          <p14:tracePt t="106124" x="6026150" y="2597150"/>
          <p14:tracePt t="106142" x="6019800" y="2597150"/>
          <p14:tracePt t="106176" x="6013450" y="2590800"/>
          <p14:tracePt t="106195" x="6013450" y="2584450"/>
          <p14:tracePt t="106208" x="6019800" y="2584450"/>
          <p14:tracePt t="106230" x="6019800" y="2578100"/>
          <p14:tracePt t="106243" x="6032500" y="2571750"/>
          <p14:tracePt t="106258" x="6038850" y="2571750"/>
          <p14:tracePt t="106277" x="6045200" y="2571750"/>
          <p14:tracePt t="106293" x="6051550" y="2571750"/>
          <p14:tracePt t="106308" x="6064250" y="2571750"/>
          <p14:tracePt t="106324" x="6070600" y="2578100"/>
          <p14:tracePt t="106342" x="6076950" y="2578100"/>
          <p14:tracePt t="106358" x="6102350" y="2590800"/>
          <p14:tracePt t="106374" x="6127750" y="2597150"/>
          <p14:tracePt t="106393" x="6153150" y="2609850"/>
          <p14:tracePt t="106411" x="6178550" y="2628900"/>
          <p14:tracePt t="106426" x="6203950" y="2667000"/>
          <p14:tracePt t="106445" x="6235700" y="2692400"/>
          <p14:tracePt t="106458" x="6267450" y="2711450"/>
          <p14:tracePt t="106478" x="6286500" y="2724150"/>
          <p14:tracePt t="106494" x="6305550" y="2736850"/>
          <p14:tracePt t="106508" x="6337300" y="2781300"/>
          <p14:tracePt t="106529" x="6362700" y="2813050"/>
          <p14:tracePt t="106542" x="6381750" y="2832100"/>
          <p14:tracePt t="106558" x="6400800" y="2844800"/>
          <p14:tracePt t="106575" x="6419850" y="2857500"/>
          <p14:tracePt t="106591" x="6438900" y="2870200"/>
          <p14:tracePt t="106608" x="6457950" y="2876550"/>
          <p14:tracePt t="106627" x="6470650" y="2889250"/>
          <p14:tracePt t="106641" x="6483350" y="2895600"/>
          <p14:tracePt t="106658" x="6489700" y="2901950"/>
          <p14:tracePt t="106676" x="6496050" y="2908300"/>
          <p14:tracePt t="106692" x="6502400" y="2908300"/>
          <p14:tracePt t="106709" x="6508750" y="2908300"/>
          <p14:tracePt t="106741" x="6515100" y="2908300"/>
          <p14:tracePt t="106792" x="6508750" y="2908300"/>
          <p14:tracePt t="106825" x="6502400" y="2908300"/>
          <p14:tracePt t="106839" x="6496050" y="2908300"/>
          <p14:tracePt t="106858" x="6489700" y="2908300"/>
          <p14:tracePt t="106874" x="6477000" y="2914650"/>
          <p14:tracePt t="106892" x="6470650" y="2914650"/>
          <p14:tracePt t="106908" x="6457950" y="2914650"/>
          <p14:tracePt t="106927" x="6451600" y="2921000"/>
          <p14:tracePt t="106942" x="6438900" y="2921000"/>
          <p14:tracePt t="106959" x="6432550" y="2921000"/>
          <p14:tracePt t="106974" x="6419850" y="2914650"/>
          <p14:tracePt t="106991" x="6413500" y="2914650"/>
          <p14:tracePt t="107008" x="6400800" y="2914650"/>
          <p14:tracePt t="107027" x="6394450" y="2914650"/>
          <p14:tracePt t="107042" x="6388100" y="2914650"/>
          <p14:tracePt t="107058" x="6381750" y="2914650"/>
          <p14:tracePt t="107559" x="6013450" y="2787650"/>
          <p14:tracePt t="107575" x="6013450" y="2781300"/>
          <p14:tracePt t="107592" x="6019800" y="2781300"/>
          <p14:tracePt t="107618" x="6026150" y="2781300"/>
          <p14:tracePt t="107630" x="6032500" y="2781300"/>
          <p14:tracePt t="107644" x="6032500" y="2774950"/>
          <p14:tracePt t="107661" x="6045200" y="2774950"/>
          <p14:tracePt t="107675" x="6051550" y="2774950"/>
          <p14:tracePt t="107694" x="6057900" y="2774950"/>
          <p14:tracePt t="107708" x="6064250" y="2768600"/>
          <p14:tracePt t="107724" x="6064250" y="2762250"/>
          <p14:tracePt t="107744" x="6070600" y="2755900"/>
          <p14:tracePt t="107776" x="6070600" y="2749550"/>
          <p14:tracePt t="107791" x="6064250" y="2743200"/>
          <p14:tracePt t="107810" x="6057900" y="2743200"/>
          <p14:tracePt t="107824" x="6057900" y="2736850"/>
          <p14:tracePt t="107842" x="6051550" y="2736850"/>
          <p14:tracePt t="107858" x="6045200" y="2736850"/>
          <p14:tracePt t="107874" x="6032500" y="2736850"/>
          <p14:tracePt t="107895" x="6026150" y="2730500"/>
          <p14:tracePt t="107908" x="6026150" y="2717800"/>
          <p14:tracePt t="107925" x="6019800" y="2717800"/>
          <p14:tracePt t="108162" x="5899150" y="2667000"/>
          <p14:tracePt t="108205" x="5899150" y="2673350"/>
          <p14:tracePt t="108229" x="5899150" y="2679700"/>
          <p14:tracePt t="108244" x="5899150" y="2686050"/>
          <p14:tracePt t="108261" x="5899150" y="2692400"/>
          <p14:tracePt t="108280" x="5899150" y="2698750"/>
          <p14:tracePt t="108295" x="5899150" y="2705100"/>
          <p14:tracePt t="108308" x="5905500" y="2705100"/>
          <p14:tracePt t="108336" x="5911850" y="2705100"/>
          <p14:tracePt t="108351" x="5911850" y="2711450"/>
          <p14:tracePt t="108367" x="5918200" y="2711450"/>
          <p14:tracePt t="108391" x="5924550" y="2717800"/>
          <p14:tracePt t="108434" x="5930900" y="2711450"/>
          <p14:tracePt t="108441" x="5930900" y="2705100"/>
          <p14:tracePt t="108458" x="5930900" y="2692400"/>
          <p14:tracePt t="112774" x="5778500" y="2654300"/>
          <p14:tracePt t="112856" x="5784850" y="2660650"/>
          <p14:tracePt t="112900" x="5784850" y="2667000"/>
          <p14:tracePt t="112938" x="5778500" y="2667000"/>
          <p14:tracePt t="112954" x="5778500" y="2673350"/>
          <p14:tracePt t="112970" x="5772150" y="2673350"/>
          <p14:tracePt t="112988" x="5765800" y="2679700"/>
          <p14:tracePt t="113013" x="5759450" y="2686050"/>
          <p14:tracePt t="113018" x="5753100" y="2692400"/>
          <p14:tracePt t="113025" x="5734050" y="2705100"/>
          <p14:tracePt t="113042" x="5715000" y="2730500"/>
          <p14:tracePt t="113058" x="5670550" y="2768600"/>
          <p14:tracePt t="113074" x="5651500" y="2787650"/>
          <p14:tracePt t="113108" x="5530850" y="2870200"/>
          <p14:tracePt t="113154" x="5530850" y="2876550"/>
          <p14:tracePt t="113166" x="5524500" y="2876550"/>
          <p14:tracePt t="113200" x="5518150" y="2876550"/>
          <p14:tracePt t="113231" x="5511800" y="2876550"/>
          <p14:tracePt t="113250" x="5511800" y="2870200"/>
          <p14:tracePt t="113266" x="5505450" y="2870200"/>
          <p14:tracePt t="113284" x="5505450" y="2863850"/>
          <p14:tracePt t="113312" x="5511800" y="2857500"/>
          <p14:tracePt t="113332" x="5511800" y="2851150"/>
          <p14:tracePt t="113338" x="5518150" y="2851150"/>
          <p14:tracePt t="113354" x="5524500" y="2844800"/>
          <p14:tracePt t="113366" x="5524500" y="2838450"/>
          <p14:tracePt t="113374" x="5530850" y="2838450"/>
          <p14:tracePt t="113392" x="5537200" y="2819400"/>
          <p14:tracePt t="113408" x="5543550" y="2806700"/>
          <p14:tracePt t="113473" x="5518150" y="2603500"/>
          <p14:tracePt t="113505" x="5416550" y="2679700"/>
          <p14:tracePt t="113556" x="5219700" y="2781300"/>
          <p14:tracePt t="113568" x="5213350" y="2781300"/>
          <p14:tracePt t="113591" x="5207000" y="2781300"/>
          <p14:tracePt t="113606" x="5200650" y="2787650"/>
          <p14:tracePt t="113624" x="5194300" y="2787650"/>
          <p14:tracePt t="113634" x="5194300" y="2794000"/>
          <p14:tracePt t="113680" x="5200650" y="2794000"/>
          <p14:tracePt t="113688" x="5207000" y="2794000"/>
          <p14:tracePt t="113744" x="5276850" y="2806700"/>
          <p14:tracePt t="113759" x="5295900" y="2813050"/>
          <p14:tracePt t="113774" x="5340350" y="2844800"/>
          <p14:tracePt t="113792" x="5410200" y="2882900"/>
          <p14:tracePt t="113809" x="5454650" y="2901950"/>
          <p14:tracePt t="113824" x="5518150" y="2914650"/>
          <p14:tracePt t="113844" x="5575300" y="2927350"/>
          <p14:tracePt t="113858" x="5619750" y="2940050"/>
          <p14:tracePt t="113875" x="5651500" y="2940050"/>
          <p14:tracePt t="113878" x="5657850" y="2940050"/>
          <p14:tracePt t="113899" x="5683250" y="2940050"/>
          <p14:tracePt t="113915" x="5689600" y="2927350"/>
          <p14:tracePt t="113925" x="5695950" y="2908300"/>
          <p14:tracePt t="113942" x="5695950" y="2870200"/>
          <p14:tracePt t="113958" x="5695950" y="2838450"/>
          <p14:tracePt t="113978" x="5683250" y="2819400"/>
          <p14:tracePt t="113992" x="5645150" y="2800350"/>
          <p14:tracePt t="114009" x="5600700" y="2787650"/>
          <p14:tracePt t="114026" x="5562600" y="2781300"/>
          <p14:tracePt t="114042" x="5537200" y="2774950"/>
          <p14:tracePt t="114058" x="5486400" y="2774950"/>
          <p14:tracePt t="114074" x="5454650" y="2781300"/>
          <p14:tracePt t="114092" x="5410200" y="2800350"/>
          <p14:tracePt t="114108" x="5372100" y="2838450"/>
          <p14:tracePt t="114126" x="5353050" y="2863850"/>
          <p14:tracePt t="114142" x="5340350" y="2876550"/>
          <p14:tracePt t="114158" x="5334000" y="2882900"/>
          <p14:tracePt t="114177" x="5314950" y="2889250"/>
          <p14:tracePt t="114192" x="5308600" y="2895600"/>
          <p14:tracePt t="114208" x="5308600" y="2908300"/>
          <p14:tracePt t="114228" x="5308600" y="2952750"/>
          <p14:tracePt t="114242" x="5321300" y="2984500"/>
          <p14:tracePt t="114258" x="5327650" y="3003550"/>
          <p14:tracePt t="114277" x="5340350" y="3016250"/>
          <p14:tracePt t="114295" x="5353050" y="3016250"/>
          <p14:tracePt t="114308" x="5378450" y="2990850"/>
          <p14:tracePt t="114326" x="5384800" y="2952750"/>
          <p14:tracePt t="114345" x="5391150" y="2889250"/>
          <p14:tracePt t="114365" x="5391150" y="2851150"/>
          <p14:tracePt t="114375" x="5397500" y="2844800"/>
          <p14:tracePt t="114462" x="5403850" y="2851150"/>
          <p14:tracePt t="114470" x="5403850" y="2857500"/>
          <p14:tracePt t="114479" x="5403850" y="2863850"/>
          <p14:tracePt t="114492" x="5403850" y="2870200"/>
          <p14:tracePt t="114508" x="5410200" y="2882900"/>
          <p14:tracePt t="114525" x="5416550" y="2908300"/>
          <p14:tracePt t="114542" x="5422900" y="2933700"/>
          <p14:tracePt t="114558" x="5422900" y="2952750"/>
          <p14:tracePt t="114575" x="5429250" y="2965450"/>
          <p14:tracePt t="114608" x="5429250" y="2946400"/>
          <p14:tracePt t="114625" x="5435600" y="2927350"/>
          <p14:tracePt t="114642" x="5435600" y="2914650"/>
          <p14:tracePt t="114658" x="5429250" y="2908300"/>
          <p14:tracePt t="114675" x="5422900" y="2895600"/>
          <p14:tracePt t="114692" x="5416550" y="2882900"/>
          <p14:tracePt t="114716" x="5410200" y="2863850"/>
          <p14:tracePt t="114724" x="5410200" y="2838450"/>
          <p14:tracePt t="114744" x="5410200" y="2819400"/>
          <p14:tracePt t="114758" x="5410200" y="2806700"/>
          <p14:tracePt t="114775" x="5410200" y="2813050"/>
          <p14:tracePt t="114791" x="5410200" y="2819400"/>
          <p14:tracePt t="114808" x="5403850" y="2825750"/>
          <p14:tracePt t="114825" x="5403850" y="2832100"/>
          <p14:tracePt t="114842" x="5397500" y="2832100"/>
          <p14:tracePt t="114859" x="5397500" y="2838450"/>
          <p14:tracePt t="114874" x="5391150" y="2838450"/>
          <p14:tracePt t="114891" x="5391150" y="2851150"/>
          <p14:tracePt t="114911" x="5384800" y="2857500"/>
          <p14:tracePt t="114927" x="5372100" y="2870200"/>
          <p14:tracePt t="114933" x="5365750" y="2876550"/>
          <p14:tracePt t="114941" x="5365750" y="2882900"/>
          <p14:tracePt t="114958" x="5359400" y="2889250"/>
          <p14:tracePt t="114975" x="5346700" y="2895600"/>
          <p14:tracePt t="114992" x="5340350" y="2901950"/>
          <p14:tracePt t="115008" x="5327650" y="2908300"/>
          <p14:tracePt t="115025" x="5321300" y="2914650"/>
          <p14:tracePt t="115041" x="5314950" y="2914650"/>
          <p14:tracePt t="115061" x="5314950" y="2921000"/>
          <p14:tracePt t="115077" x="5308600" y="2927350"/>
          <p14:tracePt t="115092" x="5308600" y="2933700"/>
          <p14:tracePt t="115124" x="5308600" y="2940050"/>
          <p14:tracePt t="115142" x="5314950" y="2940050"/>
          <p14:tracePt t="115158" x="5321300" y="2940050"/>
          <p14:tracePt t="115175" x="5334000" y="2940050"/>
          <p14:tracePt t="115192" x="5353050" y="2927350"/>
          <p14:tracePt t="115208" x="5378450" y="2914650"/>
          <p14:tracePt t="115230" x="5403850" y="2895600"/>
          <p14:tracePt t="115241" x="5435600" y="2882900"/>
          <p14:tracePt t="115258" x="5461000" y="2870200"/>
          <p14:tracePt t="115275" x="5486400" y="2863850"/>
          <p14:tracePt t="115292" x="5511800" y="2857500"/>
          <p14:tracePt t="115308" x="5543550" y="2851150"/>
          <p14:tracePt t="115325" x="5568950" y="2844800"/>
          <p14:tracePt t="115341" x="5600700" y="2832100"/>
          <p14:tracePt t="115358" x="5632450" y="2819400"/>
          <p14:tracePt t="115375" x="5651500" y="2813050"/>
          <p14:tracePt t="115392" x="5670550" y="2800350"/>
          <p14:tracePt t="115408" x="5676900" y="2794000"/>
          <p14:tracePt t="115426" x="5689600" y="2781300"/>
          <p14:tracePt t="115441" x="5702300" y="2774950"/>
          <p14:tracePt t="115458" x="5715000" y="2768600"/>
          <p14:tracePt t="115491" x="5721350" y="2762250"/>
          <p14:tracePt t="115508" x="5727700" y="2755900"/>
          <p14:tracePt t="115525" x="5727700" y="2749550"/>
          <p14:tracePt t="115541" x="5734050" y="2743200"/>
          <p14:tracePt t="115559" x="5740400" y="2736850"/>
          <p14:tracePt t="115574" x="5746750" y="2717800"/>
          <p14:tracePt t="115591" x="5753100" y="2705100"/>
          <p14:tracePt t="115608" x="5753100" y="2698750"/>
          <p14:tracePt t="115625" x="5753100" y="2686050"/>
          <p14:tracePt t="115641" x="5759450" y="2679700"/>
          <p14:tracePt t="115658" x="5759450" y="2673350"/>
          <p14:tracePt t="115675" x="5759450" y="2667000"/>
          <p14:tracePt t="115692" x="5753100" y="2667000"/>
          <p14:tracePt t="115715" x="5746750" y="2660650"/>
          <p14:tracePt t="115724" x="5740400" y="2660650"/>
          <p14:tracePt t="115741" x="5734050" y="2660650"/>
          <p14:tracePt t="115758" x="5727700" y="2660650"/>
          <p14:tracePt t="115775" x="5721350" y="2660650"/>
          <p14:tracePt t="115793" x="5715000" y="2660650"/>
          <p14:tracePt t="115810" x="5708650" y="2660650"/>
          <p14:tracePt t="115826" x="5695950" y="2667000"/>
          <p14:tracePt t="115842" x="5683250" y="2667000"/>
          <p14:tracePt t="115858" x="5670550" y="2673350"/>
          <p14:tracePt t="115876" x="5657850" y="2679700"/>
          <p14:tracePt t="115887" x="5645150" y="2686050"/>
          <p14:tracePt t="115891" x="5638800" y="2686050"/>
          <p14:tracePt t="115908" x="5626100" y="2692400"/>
          <p14:tracePt t="115926" x="5613400" y="2698750"/>
          <p14:tracePt t="115941" x="5607050" y="2698750"/>
          <p14:tracePt t="115959" x="5594350" y="2698750"/>
          <p14:tracePt t="115978" x="5588000" y="2705100"/>
          <p14:tracePt t="115991" x="5581650" y="2705100"/>
          <p14:tracePt t="116008" x="5575300" y="2711450"/>
          <p14:tracePt t="116025" x="5568950" y="2711450"/>
          <p14:tracePt t="116026" x="5568950" y="2717800"/>
          <p14:tracePt t="116042" x="5556250" y="2724150"/>
          <p14:tracePt t="116059" x="5549900" y="2730500"/>
          <p14:tracePt t="116074" x="5543550" y="2736850"/>
          <p14:tracePt t="116092" x="5537200" y="2755900"/>
          <p14:tracePt t="116109" x="5530850" y="2762250"/>
          <p14:tracePt t="116124" x="5524500" y="2774950"/>
          <p14:tracePt t="116142" x="5518150" y="2794000"/>
          <p14:tracePt t="116158" x="5511800" y="2800350"/>
          <p14:tracePt t="116176" x="5505450" y="2806700"/>
          <p14:tracePt t="116192" x="5511800" y="2806700"/>
          <p14:tracePt t="116209" x="5524500" y="2794000"/>
          <p14:tracePt t="116227" x="5556250" y="2768600"/>
          <p14:tracePt t="116242" x="5607050" y="2717800"/>
          <p14:tracePt t="116258" x="5632450" y="2698750"/>
          <p14:tracePt t="116260" x="5651500" y="2679700"/>
          <p14:tracePt t="116279" x="5683250" y="2647950"/>
          <p14:tracePt t="116291" x="5721350" y="2609850"/>
          <p14:tracePt t="116308" x="5753100" y="2578100"/>
          <p14:tracePt t="116328" x="5784850" y="2559050"/>
          <p14:tracePt t="116345" x="5797550" y="2546350"/>
          <p14:tracePt t="116358" x="5803900" y="2546350"/>
          <p14:tracePt t="116375" x="5810250" y="2546350"/>
          <p14:tracePt t="116415" x="5816600" y="2546350"/>
          <p14:tracePt t="116476" x="5816600" y="2552700"/>
          <p14:tracePt t="116534" x="5822950" y="2552700"/>
          <p14:tracePt t="116542" x="5822950" y="2559050"/>
          <p14:tracePt t="116599" x="5829300" y="2559050"/>
          <p14:tracePt t="116626" x="5829300" y="2552700"/>
          <p14:tracePt t="116635" x="5835650" y="2552700"/>
          <p14:tracePt t="116652" x="5835650" y="2546350"/>
          <p14:tracePt t="116675" x="5842000" y="2540000"/>
          <p14:tracePt t="116692" x="5848350" y="2533650"/>
          <p14:tracePt t="116708" x="5854700" y="2533650"/>
          <p14:tracePt t="116744" x="5854700" y="2527300"/>
          <p14:tracePt t="116765" x="5848350" y="2527300"/>
          <p14:tracePt t="116781" x="5842000" y="2527300"/>
          <p14:tracePt t="116791" x="5835650" y="2527300"/>
          <p14:tracePt t="116815" x="5822950" y="2527300"/>
          <p14:tracePt t="116825" x="5816600" y="2527300"/>
          <p14:tracePt t="116843" x="5797550" y="2533650"/>
          <p14:tracePt t="116858" x="5784850" y="2533650"/>
          <p14:tracePt t="116877" x="5772150" y="2533650"/>
          <p14:tracePt t="116894" x="5759450" y="2540000"/>
          <p14:tracePt t="116908" x="5740400" y="2546350"/>
          <p14:tracePt t="116925" x="5727700" y="2559050"/>
          <p14:tracePt t="116942" x="5715000" y="2565400"/>
          <p14:tracePt t="116958" x="5708650" y="2571750"/>
          <p14:tracePt t="116975" x="5695950" y="2578100"/>
          <p14:tracePt t="117020" x="5702300" y="2584450"/>
          <p14:tracePt t="117038" x="5708650" y="2584450"/>
          <p14:tracePt t="117051" x="5715000" y="2584450"/>
          <p14:tracePt t="117058" x="5721350" y="2584450"/>
          <p14:tracePt t="117074" x="5734050" y="2584450"/>
          <p14:tracePt t="117092" x="5753100" y="2578100"/>
          <p14:tracePt t="117108" x="5778500" y="2565400"/>
          <p14:tracePt t="117125" x="5791200" y="2559050"/>
          <p14:tracePt t="117145" x="5816600" y="2552700"/>
          <p14:tracePt t="117158" x="5822950" y="2552700"/>
          <p14:tracePt t="117175" x="5822950" y="2559050"/>
          <p14:tracePt t="117192" x="5816600" y="2559050"/>
          <p14:tracePt t="117212" x="5810250" y="2571750"/>
          <p14:tracePt t="117227" x="5797550" y="2584450"/>
          <p14:tracePt t="117243" x="5784850" y="2597150"/>
          <p14:tracePt t="117258" x="5765800" y="2622550"/>
          <p14:tracePt t="117275" x="5727700" y="2667000"/>
          <p14:tracePt t="117295" x="5708650" y="2692400"/>
          <p14:tracePt t="117311" x="5689600" y="2711450"/>
          <p14:tracePt t="117325" x="5676900" y="2717800"/>
          <p14:tracePt t="117342" x="5670550" y="2724150"/>
          <p14:tracePt t="117376" x="5676900" y="2717800"/>
          <p14:tracePt t="117481" x="5676900" y="2711450"/>
          <p14:tracePt t="117504" x="5683250" y="2705100"/>
          <p14:tracePt t="117528" x="5683250" y="2698750"/>
          <p14:tracePt t="117574" x="5676900" y="2698750"/>
          <p14:tracePt t="117598" x="5670550" y="2698750"/>
          <p14:tracePt t="117609" x="5670550" y="2705100"/>
          <p14:tracePt t="117616" x="5664200" y="2705100"/>
          <p14:tracePt t="117625" x="5664200" y="2711450"/>
          <p14:tracePt t="117641" x="5657850" y="2711450"/>
          <p14:tracePt t="117658" x="5657850" y="2717800"/>
          <p14:tracePt t="117674" x="5645150" y="2717800"/>
          <p14:tracePt t="117691" x="5638800" y="2724150"/>
          <p14:tracePt t="117708" x="5632450" y="2730500"/>
          <p14:tracePt t="117724" x="5626100" y="2736850"/>
          <p14:tracePt t="117742" x="5613400" y="2736850"/>
          <p14:tracePt t="117758" x="5607050" y="2736850"/>
          <p14:tracePt t="117776" x="5600700" y="2736850"/>
          <p14:tracePt t="117792" x="5594350" y="2736850"/>
          <p14:tracePt t="117808" x="5581650" y="2736850"/>
          <p14:tracePt t="117826" x="5575300" y="2743200"/>
          <p14:tracePt t="117841" x="5568950" y="2749550"/>
          <p14:tracePt t="117858" x="5562600" y="2755900"/>
          <p14:tracePt t="117875" x="5549900" y="2768600"/>
          <p14:tracePt t="117892" x="5537200" y="2781300"/>
          <p14:tracePt t="117931" x="5537200" y="2774950"/>
          <p14:tracePt t="117942" x="5549900" y="2768600"/>
          <p14:tracePt t="117964" x="5568950" y="2749550"/>
          <p14:tracePt t="117974" x="5581650" y="2743200"/>
          <p14:tracePt t="117991" x="5594350" y="2736850"/>
          <p14:tracePt t="118008" x="5613400" y="2724150"/>
          <p14:tracePt t="118025" x="5626100" y="2717800"/>
          <p14:tracePt t="118042" x="5638800" y="2705100"/>
          <p14:tracePt t="118058" x="5645150" y="2698750"/>
          <p14:tracePt t="118075" x="5651500" y="2692400"/>
          <p14:tracePt t="118108" x="5651500" y="2698750"/>
          <p14:tracePt t="118127" x="5645150" y="2705100"/>
          <p14:tracePt t="118143" x="5638800" y="2705100"/>
          <p14:tracePt t="118158" x="5626100" y="2711450"/>
          <p14:tracePt t="118175" x="5613400" y="2724150"/>
          <p14:tracePt t="118191" x="5588000" y="2730500"/>
          <p14:tracePt t="118209" x="5556250" y="2755900"/>
          <p14:tracePt t="118225" x="5511800" y="2787650"/>
          <p14:tracePt t="118242" x="5499100" y="2794000"/>
          <p14:tracePt t="118263" x="5480050" y="2800350"/>
          <p14:tracePt t="118269" x="5461000" y="2813050"/>
          <p14:tracePt t="118275" x="5454650" y="2813050"/>
          <p14:tracePt t="118291" x="5429250" y="2825750"/>
          <p14:tracePt t="118309" x="5416550" y="2838450"/>
          <p14:tracePt t="118326" x="5403850" y="2851150"/>
          <p14:tracePt t="118342" x="5391150" y="2863850"/>
          <p14:tracePt t="118359" x="5391150" y="2870200"/>
          <p14:tracePt t="118375" x="5422900" y="2851150"/>
          <p14:tracePt t="118391" x="5467350" y="2813050"/>
          <p14:tracePt t="118409" x="5543550" y="2749550"/>
          <p14:tracePt t="118427" x="5632450" y="2673350"/>
          <p14:tracePt t="118441" x="5676900" y="2641600"/>
          <p14:tracePt t="118458" x="5708650" y="2616200"/>
          <p14:tracePt t="118477" x="5740400" y="2590800"/>
          <p14:tracePt t="118491" x="5753100" y="2578100"/>
          <p14:tracePt t="118508" x="5772150" y="2565400"/>
          <p14:tracePt t="118529" x="5784850" y="2559050"/>
          <p14:tracePt t="118574" x="5778500" y="2559050"/>
          <p14:tracePt t="118582" x="5778500" y="2565400"/>
          <p14:tracePt t="118592" x="5772150" y="2565400"/>
          <p14:tracePt t="118608" x="5759450" y="2571750"/>
          <p14:tracePt t="118626" x="5746750" y="2578100"/>
          <p14:tracePt t="118642" x="5740400" y="2584450"/>
          <p14:tracePt t="118658" x="5734050" y="2584450"/>
          <p14:tracePt t="118678" x="5727700" y="2590800"/>
          <p14:tracePt t="118695" x="5721350" y="2590800"/>
          <p14:tracePt t="118708" x="5721350" y="2597150"/>
          <p14:tracePt t="118725" x="5715000" y="2597150"/>
          <p14:tracePt t="118742" x="5715000" y="2603500"/>
          <p14:tracePt t="118768" x="5721350" y="2603500"/>
          <p14:tracePt t="118810" x="5727700" y="2603500"/>
          <p14:tracePt t="118854" x="5727700" y="2609850"/>
          <p14:tracePt t="118866" x="5734050" y="2609850"/>
          <p14:tracePt t="118875" x="5734050" y="2616200"/>
          <p14:tracePt t="118892" x="5734050" y="2622550"/>
          <p14:tracePt t="118927" x="5734050" y="2628900"/>
          <p14:tracePt t="119009" x="5727700" y="2628900"/>
          <p14:tracePt t="119021" x="5727700" y="2635250"/>
          <p14:tracePt t="119040" x="5721350" y="2635250"/>
          <p14:tracePt t="119058" x="5715000" y="2635250"/>
          <p14:tracePt t="119123" x="5708650" y="2635250"/>
          <p14:tracePt t="119187" x="5708650" y="2628900"/>
          <p14:tracePt t="119196" x="5715000" y="2628900"/>
          <p14:tracePt t="119208" x="5715000" y="2622550"/>
          <p14:tracePt t="119229" x="5721350" y="2616200"/>
          <p14:tracePt t="119266" x="5727700" y="2616200"/>
          <p14:tracePt t="119377" x="5727700" y="2609850"/>
          <p14:tracePt t="119404" x="5734050" y="2603500"/>
          <p14:tracePt t="119469" x="5734050" y="2597150"/>
          <p14:tracePt t="119520" x="5740400" y="2597150"/>
          <p14:tracePt t="119552" x="5740400" y="2603500"/>
          <p14:tracePt t="119568" x="5740400" y="2609850"/>
          <p14:tracePt t="119593" x="5740400" y="2616200"/>
          <p14:tracePt t="119627" x="5740400" y="2622550"/>
          <p14:tracePt t="119641" x="5740400" y="2628900"/>
          <p14:tracePt t="119658" x="5740400" y="2635250"/>
          <p14:tracePt t="119728" x="5740400" y="2628900"/>
          <p14:tracePt t="119762" x="5740400" y="2622550"/>
          <p14:tracePt t="119782" x="5740400" y="2616200"/>
          <p14:tracePt t="119813" x="5740400" y="2609850"/>
          <p14:tracePt t="119839" x="5746750" y="2609850"/>
          <p14:tracePt t="119966" x="5740400" y="2609850"/>
          <p14:tracePt t="119986" x="5734050" y="2609850"/>
          <p14:tracePt t="120008" x="5727700" y="2609850"/>
          <p14:tracePt t="120024" x="5721350" y="2609850"/>
          <p14:tracePt t="120042" x="5715000" y="2609850"/>
          <p14:tracePt t="120061" x="5708650" y="2609850"/>
          <p14:tracePt t="120075" x="5702300" y="2603500"/>
          <p14:tracePt t="120091" x="5695950" y="2603500"/>
          <p14:tracePt t="120125" x="5689600" y="2603500"/>
          <p14:tracePt t="120152" x="5683250" y="2603500"/>
          <p14:tracePt t="120193" x="5683250" y="2597150"/>
          <p14:tracePt t="120200" x="5676900" y="2597150"/>
          <p14:tracePt t="120276" x="5676900" y="2603500"/>
          <p14:tracePt t="120381" x="5683250" y="2603500"/>
          <p14:tracePt t="120397" x="5689600" y="2603500"/>
          <p14:tracePt t="120406" x="5695950" y="2597150"/>
          <p14:tracePt t="120410" x="5702300" y="2597150"/>
          <p14:tracePt t="120426" x="5708650" y="2597150"/>
          <p14:tracePt t="120443" x="5740400" y="2584450"/>
          <p14:tracePt t="120458" x="5772150" y="2571750"/>
          <p14:tracePt t="120475" x="5810250" y="2565400"/>
          <p14:tracePt t="120491" x="5842000" y="2559050"/>
          <p14:tracePt t="120509" x="5861050" y="2559050"/>
          <p14:tracePt t="120527" x="5873750" y="2552700"/>
          <p14:tracePt t="120541" x="5873750" y="2546350"/>
          <p14:tracePt t="120558" x="5880100" y="2540000"/>
          <p14:tracePt t="120575" x="5873750" y="2533650"/>
          <p14:tracePt t="120609" x="5867400" y="2533650"/>
          <p14:tracePt t="120625" x="5854700" y="2546350"/>
          <p14:tracePt t="120642" x="5842000" y="2565400"/>
          <p14:tracePt t="120658" x="5822950" y="2590800"/>
          <p14:tracePt t="120675" x="5803900" y="2609850"/>
          <p14:tracePt t="120692" x="5791200" y="2628900"/>
          <p14:tracePt t="120716" x="5778500" y="2647950"/>
          <p14:tracePt t="120726" x="5778500" y="2660650"/>
          <p14:tracePt t="120741" x="5772150" y="2667000"/>
          <p14:tracePt t="120776" x="5778500" y="2667000"/>
          <p14:tracePt t="120791" x="5784850" y="2660650"/>
          <p14:tracePt t="120827" x="5791200" y="2654300"/>
          <p14:tracePt t="120861" x="5791200" y="2647950"/>
          <p14:tracePt t="120875" x="5797550" y="2647950"/>
          <p14:tracePt t="120908" x="5803900" y="2647950"/>
          <p14:tracePt t="120938" x="5810250" y="2647950"/>
          <p14:tracePt t="120994" x="5816600" y="2647950"/>
          <p14:tracePt t="121102" x="5810250" y="2647950"/>
          <p14:tracePt t="121111" x="5810250" y="2654300"/>
          <p14:tracePt t="121154" x="5810250" y="2660650"/>
          <p14:tracePt t="121260" x="5810250" y="2654300"/>
          <p14:tracePt t="121295" x="5810250" y="2647950"/>
          <p14:tracePt t="121322" x="5810250" y="2641600"/>
          <p14:tracePt t="121370" x="5810250" y="2635250"/>
          <p14:tracePt t="121396" x="5810250" y="2628900"/>
          <p14:tracePt t="121406" x="5803900" y="2628900"/>
          <p14:tracePt t="121422" x="5803900" y="2622550"/>
          <p14:tracePt t="121447" x="5803900" y="2616200"/>
          <p14:tracePt t="121450" x="5797550" y="2616200"/>
          <p14:tracePt t="121464" x="5797550" y="2609850"/>
          <p14:tracePt t="121477" x="5791200" y="2603500"/>
          <p14:tracePt t="121493" x="5791200" y="2597150"/>
          <p14:tracePt t="121509" x="5791200" y="2590800"/>
          <p14:tracePt t="121528" x="5791200" y="2578100"/>
          <p14:tracePt t="121543" x="5797550" y="2571750"/>
          <p14:tracePt t="121559" x="5797550" y="2565400"/>
          <p14:tracePt t="121597" x="5797550" y="2571750"/>
          <p14:tracePt t="121608" x="5797550" y="2584450"/>
          <p14:tracePt t="121628" x="5791200" y="2597150"/>
          <p14:tracePt t="121643" x="5791200" y="2616200"/>
          <p14:tracePt t="121658" x="5784850" y="2628900"/>
          <p14:tracePt t="121678" x="5784850" y="2641600"/>
          <p14:tracePt t="121692" x="5778500" y="2654300"/>
          <p14:tracePt t="121708" x="5778500" y="2667000"/>
          <p14:tracePt t="121725" x="5778500" y="2673350"/>
          <p14:tracePt t="121742" x="5772150" y="2679700"/>
          <p14:tracePt t="121765" x="5772150" y="2692400"/>
          <p14:tracePt t="121775" x="5772150" y="2698750"/>
          <p14:tracePt t="121794" x="5765800" y="2705100"/>
          <p14:tracePt t="121808" x="5765800" y="2717800"/>
          <p14:tracePt t="121826" x="5759450" y="2717800"/>
          <p14:tracePt t="121863" x="5753100" y="2717800"/>
          <p14:tracePt t="121893" x="5746750" y="2717800"/>
          <p14:tracePt t="121909" x="5740400" y="2724150"/>
          <p14:tracePt t="121926" x="5727700" y="2730500"/>
          <p14:tracePt t="121942" x="5721350" y="2736850"/>
          <p14:tracePt t="121958" x="5702300" y="2743200"/>
          <p14:tracePt t="121979" x="5695950" y="2749550"/>
          <p14:tracePt t="121994" x="5676900" y="2768600"/>
          <p14:tracePt t="122011" x="5657850" y="2781300"/>
          <p14:tracePt t="122025" x="5645150" y="2794000"/>
          <p14:tracePt t="122045" x="5632450" y="2800350"/>
          <p14:tracePt t="122058" x="5619750" y="2813050"/>
          <p14:tracePt t="122075" x="5613400" y="2819400"/>
          <p14:tracePt t="122092" x="5600700" y="2819400"/>
          <p14:tracePt t="122111" x="5594350" y="2825750"/>
          <p14:tracePt t="122125" x="5588000" y="2832100"/>
          <p14:tracePt t="122142" x="5581650" y="2844800"/>
          <p14:tracePt t="122158" x="5575300" y="2851150"/>
          <p14:tracePt t="122175" x="5562600" y="2863850"/>
          <p14:tracePt t="122192" x="5556250" y="2870200"/>
          <p14:tracePt t="122208" x="5549900" y="2882900"/>
          <p14:tracePt t="122225" x="5537200" y="2901950"/>
          <p14:tracePt t="122245" x="5530850" y="2914650"/>
          <p14:tracePt t="122258" x="5524500" y="2927350"/>
          <p14:tracePt t="122274" x="5524500" y="2933700"/>
          <p14:tracePt t="122297" x="5524500" y="2940050"/>
          <p14:tracePt t="122309" x="5524500" y="2946400"/>
          <p14:tracePt t="122325" x="5530850" y="2946400"/>
          <p14:tracePt t="122345" x="5543550" y="2933700"/>
          <p14:tracePt t="122358" x="5588000" y="2895600"/>
          <p14:tracePt t="122375" x="5632450" y="2851150"/>
          <p14:tracePt t="122395" x="5689600" y="2794000"/>
          <p14:tracePt t="122410" x="5759450" y="2724150"/>
          <p14:tracePt t="122425" x="5848350" y="2654300"/>
          <p14:tracePt t="122442" x="5924550" y="2590800"/>
          <p14:tracePt t="122459" x="5988050" y="2533650"/>
          <p14:tracePt t="122475" x="6038850" y="2489200"/>
          <p14:tracePt t="122492" x="6076950" y="2463800"/>
          <p14:tracePt t="122508" x="6096000" y="2444750"/>
          <p14:tracePt t="122525" x="6108700" y="2438400"/>
          <p14:tracePt t="122542" x="6108700" y="2444750"/>
          <p14:tracePt t="122558" x="6102350" y="2451100"/>
          <p14:tracePt t="122575" x="6096000" y="2457450"/>
          <p14:tracePt t="122592" x="6096000" y="2463800"/>
          <p14:tracePt t="122608" x="6089650" y="2463800"/>
          <p14:tracePt t="122625" x="6089650" y="2476500"/>
          <p14:tracePt t="122642" x="6083300" y="2482850"/>
          <p14:tracePt t="122658" x="6076950" y="2489200"/>
          <p14:tracePt t="122677" x="6070600" y="2495550"/>
          <p14:tracePt t="122691" x="6070600" y="2501900"/>
          <p14:tracePt t="122708" x="6070600" y="2508250"/>
          <p14:tracePt t="122840" x="6076950" y="2508250"/>
          <p14:tracePt t="122869" x="6076950" y="2501900"/>
          <p14:tracePt t="122913" x="6076950" y="2495550"/>
          <p14:tracePt t="122925" x="6076950" y="2489200"/>
          <p14:tracePt t="122943" x="6083300" y="2476500"/>
          <p14:tracePt t="122958" x="6089650" y="2463800"/>
          <p14:tracePt t="122975" x="6089650" y="2451100"/>
          <p14:tracePt t="122992" x="6096000" y="2438400"/>
          <p14:tracePt t="123008" x="6096000" y="2432050"/>
          <p14:tracePt t="123025" x="6089650" y="2432050"/>
          <p14:tracePt t="123042" x="6076950" y="2432050"/>
          <p14:tracePt t="123058" x="6045200" y="2438400"/>
          <p14:tracePt t="123075" x="5994400" y="2463800"/>
          <p14:tracePt t="123093" x="5962650" y="2495550"/>
          <p14:tracePt t="123108" x="5924550" y="2540000"/>
          <p14:tracePt t="123125" x="5848350" y="2622550"/>
          <p14:tracePt t="123142" x="5772150" y="2705100"/>
          <p14:tracePt t="123158" x="5715000" y="2743200"/>
          <p14:tracePt t="123175" x="5676900" y="2762250"/>
          <p14:tracePt t="123191" x="5651500" y="2774950"/>
          <p14:tracePt t="123208" x="5638800" y="2787650"/>
          <p14:tracePt t="123226" x="5632450" y="2806700"/>
          <p14:tracePt t="123248" x="5626100" y="2825750"/>
          <p14:tracePt t="123258" x="5619750" y="2838450"/>
          <p14:tracePt t="123275" x="5619750" y="2844800"/>
          <p14:tracePt t="123292" x="5619750" y="2851150"/>
          <p14:tracePt t="123308" x="5638800" y="2857500"/>
          <p14:tracePt t="123326" x="5670550" y="2851150"/>
          <p14:tracePt t="123341" x="5702300" y="2838450"/>
          <p14:tracePt t="123358" x="5727700" y="2825750"/>
          <p14:tracePt t="123379" x="5759450" y="2806700"/>
          <p14:tracePt t="123391" x="5778500" y="2794000"/>
          <p14:tracePt t="123408" x="5810250" y="2762250"/>
          <p14:tracePt t="123426" x="5848350" y="2724150"/>
          <p14:tracePt t="123442" x="5880100" y="2705100"/>
          <p14:tracePt t="123459" x="5905500" y="2686050"/>
          <p14:tracePt t="123476" x="5943600" y="2660650"/>
          <p14:tracePt t="123492" x="5962650" y="2647950"/>
          <p14:tracePt t="123508" x="5975350" y="2635250"/>
          <p14:tracePt t="123526" x="5988050" y="2616200"/>
          <p14:tracePt t="123542" x="6000750" y="2609850"/>
          <p14:tracePt t="123559" x="6007100" y="2603500"/>
          <p14:tracePt t="123578" x="6013450" y="2603500"/>
          <p14:tracePt t="123591" x="6019800" y="2597150"/>
          <p14:tracePt t="123628" x="6026150" y="2597150"/>
          <p14:tracePt t="123658" x="6032500" y="2590800"/>
          <p14:tracePt t="123688" x="6038850" y="2590800"/>
          <p14:tracePt t="123708" x="6045200" y="2590800"/>
          <p14:tracePt t="123725" x="6045200" y="2597150"/>
          <p14:tracePt t="123742" x="6038850" y="2609850"/>
          <p14:tracePt t="123776" x="6032500" y="2616200"/>
          <p14:tracePt t="123795" x="6026150" y="2616200"/>
          <p14:tracePt t="123808" x="6026150" y="2609850"/>
          <p14:tracePt t="123827" x="6019800" y="2609850"/>
          <p14:tracePt t="123842" x="6019800" y="2597150"/>
          <p14:tracePt t="123858" x="6013450" y="2590800"/>
          <p14:tracePt t="123876" x="6013450" y="2584450"/>
          <p14:tracePt t="123891" x="6007100" y="2578100"/>
          <p14:tracePt t="123970" x="5975350" y="2628900"/>
          <p14:tracePt t="123976" x="5969000" y="2635250"/>
          <p14:tracePt t="123993" x="5949950" y="2654300"/>
          <p14:tracePt t="124008" x="5949950" y="2660650"/>
          <p14:tracePt t="124045" x="5981700" y="2616200"/>
          <p14:tracePt t="124059" x="6013450" y="2584450"/>
          <p14:tracePt t="124075" x="6045200" y="2540000"/>
          <p14:tracePt t="124092" x="6057900" y="2527300"/>
          <p14:tracePt t="124108" x="6070600" y="2520950"/>
          <p14:tracePt t="124126" x="6076950" y="2514600"/>
          <p14:tracePt t="124141" x="6083300" y="2514600"/>
          <p14:tracePt t="124158" x="6070600" y="2533650"/>
          <p14:tracePt t="124177" x="6057900" y="2540000"/>
          <p14:tracePt t="124194" x="6038850" y="2552700"/>
          <p14:tracePt t="124212" x="6026150" y="2559050"/>
          <p14:tracePt t="124226" x="6019800" y="2565400"/>
          <p14:tracePt t="124242" x="6019800" y="2571750"/>
          <p14:tracePt t="124260" x="6032500" y="2597150"/>
          <p14:tracePt t="124276" x="6051550" y="2628900"/>
          <p14:tracePt t="124292" x="6076950" y="2667000"/>
          <p14:tracePt t="124308" x="6096000" y="2698750"/>
          <p14:tracePt t="124328" x="6108700" y="2711450"/>
          <p14:tracePt t="124342" x="6115050" y="2711450"/>
          <p14:tracePt t="124360" x="6115050" y="2705100"/>
          <p14:tracePt t="124378" x="6115050" y="2692400"/>
          <p14:tracePt t="124392" x="6115050" y="2686050"/>
          <p14:tracePt t="124408" x="6108700" y="2679700"/>
          <p14:tracePt t="124426" x="6096000" y="2673350"/>
          <p14:tracePt t="124442" x="6083300" y="2667000"/>
          <p14:tracePt t="124458" x="6045200" y="2660650"/>
          <p14:tracePt t="124476" x="6013450" y="2667000"/>
          <p14:tracePt t="124498" x="5981700" y="2686050"/>
          <p14:tracePt t="124509" x="5949950" y="2711450"/>
          <p14:tracePt t="124526" x="5924550" y="2730500"/>
          <p14:tracePt t="124541" x="5880100" y="2762250"/>
          <p14:tracePt t="124561" x="5861050" y="2787650"/>
          <p14:tracePt t="124577" x="5848350" y="2806700"/>
          <p14:tracePt t="124594" x="5835650" y="2825750"/>
          <p14:tracePt t="124608" x="5829300" y="2844800"/>
          <p14:tracePt t="124626" x="5822950" y="2857500"/>
          <p14:tracePt t="124642" x="5822950" y="2863850"/>
          <p14:tracePt t="124664" x="5816600" y="2870200"/>
          <p14:tracePt t="124675" x="5810250" y="2870200"/>
          <p14:tracePt t="124695" x="5810250" y="2876550"/>
          <p14:tracePt t="124708" x="5803900" y="2882900"/>
          <p14:tracePt t="124726" x="5797550" y="2882900"/>
          <p14:tracePt t="124741" x="5791200" y="2889250"/>
          <p14:tracePt t="124758" x="5778500" y="2895600"/>
          <p14:tracePt t="124775" x="5765800" y="2901950"/>
          <p14:tracePt t="124791" x="5753100" y="2908300"/>
          <p14:tracePt t="124811" x="5734050" y="2914650"/>
          <p14:tracePt t="124825" x="5708650" y="2921000"/>
          <p14:tracePt t="124842" x="5683250" y="2927350"/>
          <p14:tracePt t="124858" x="5657850" y="2927350"/>
          <p14:tracePt t="124876" x="5632450" y="2927350"/>
          <p14:tracePt t="124890" x="5607050" y="2933700"/>
          <p14:tracePt t="124897" x="5588000" y="2940050"/>
          <p14:tracePt t="124908" x="5562600" y="2946400"/>
          <p14:tracePt t="124925" x="5530850" y="2965450"/>
          <p14:tracePt t="124943" x="5499100" y="2984500"/>
          <p14:tracePt t="124958" x="5467350" y="3016250"/>
          <p14:tracePt t="124977" x="5435600" y="3041650"/>
          <p14:tracePt t="124993" x="5403850" y="3073400"/>
          <p14:tracePt t="125008" x="5378450" y="3098800"/>
          <p14:tracePt t="125025" x="5359400" y="3117850"/>
          <p14:tracePt t="125042" x="5346700" y="3136900"/>
          <p14:tracePt t="125058" x="5340350" y="3143250"/>
          <p14:tracePt t="125097" x="5340350" y="3136900"/>
          <p14:tracePt t="125116" x="5340350" y="3130550"/>
          <p14:tracePt t="125130" x="5346700" y="3130550"/>
          <p14:tracePt t="125145" x="5346700" y="3124200"/>
          <p14:tracePt t="125163" x="5353050" y="3124200"/>
          <p14:tracePt t="125175" x="5353050" y="3117850"/>
          <p14:tracePt t="125192" x="5359400" y="3105150"/>
          <p14:tracePt t="125208" x="5365750" y="3092450"/>
          <p14:tracePt t="125225" x="5365750" y="3086100"/>
          <p14:tracePt t="125242" x="5372100" y="3067050"/>
          <p14:tracePt t="125258" x="5372100" y="3054350"/>
          <p14:tracePt t="125275" x="5372100" y="3035300"/>
          <p14:tracePt t="125293" x="5378450" y="3028950"/>
          <p14:tracePt t="125314" x="5378450" y="3016250"/>
          <p14:tracePt t="125325" x="5378450" y="3003550"/>
          <p14:tracePt t="125342" x="5384800" y="2997200"/>
          <p14:tracePt t="125358" x="5384800" y="2990850"/>
          <p14:tracePt t="125375" x="5384800" y="2984500"/>
          <p14:tracePt t="125392" x="5391150" y="2984500"/>
          <p14:tracePt t="125425" x="5391150" y="2990850"/>
          <p14:tracePt t="125441" x="5391150" y="2997200"/>
          <p14:tracePt t="125458" x="5391150" y="3003550"/>
          <p14:tracePt t="125475" x="5391150" y="3009900"/>
          <p14:tracePt t="125494" x="5397500" y="3016250"/>
          <p14:tracePt t="125508" x="5403850" y="3022600"/>
          <p14:tracePt t="125525" x="5410200" y="3028950"/>
          <p14:tracePt t="125543" x="5422900" y="3035300"/>
          <p14:tracePt t="125559" x="5435600" y="3054350"/>
          <p14:tracePt t="125575" x="5441950" y="3073400"/>
          <p14:tracePt t="125591" x="5448300" y="3092450"/>
          <p14:tracePt t="125608" x="5448300" y="3105150"/>
          <p14:tracePt t="125625" x="5448300" y="3111500"/>
          <p14:tracePt t="125641" x="5441950" y="3124200"/>
          <p14:tracePt t="125658" x="5435600" y="3130550"/>
          <p14:tracePt t="125675" x="5429250" y="3136900"/>
          <p14:tracePt t="125691" x="5422900" y="3143250"/>
          <p14:tracePt t="125708" x="5416550" y="3143250"/>
          <p14:tracePt t="125725" x="5410200" y="3149600"/>
          <p14:tracePt t="125758" x="5403850" y="3155950"/>
          <p14:tracePt t="125776" x="5403850" y="3162300"/>
          <p14:tracePt t="125808" x="5397500" y="3168650"/>
          <p14:tracePt t="125825" x="5391150" y="3175000"/>
          <p14:tracePt t="125858" x="5384800" y="3175000"/>
          <p14:tracePt t="125878" x="5384800" y="3181350"/>
          <p14:tracePt t="125892" x="5378450" y="3181350"/>
          <p14:tracePt t="125910" x="5378450" y="3175000"/>
          <p14:tracePt t="125925" x="5372100" y="3168650"/>
          <p14:tracePt t="125942" x="5372100" y="3155950"/>
          <p14:tracePt t="125959" x="5365750" y="3143250"/>
          <p14:tracePt t="125978" x="5365750" y="3130550"/>
          <p14:tracePt t="125992" x="5365750" y="3117850"/>
          <p14:tracePt t="126009" x="5365750" y="3098800"/>
          <p14:tracePt t="126026" x="5359400" y="3086100"/>
          <p14:tracePt t="126042" x="5353050" y="3079750"/>
          <p14:tracePt t="126058" x="5353050" y="3073400"/>
          <p14:tracePt t="126091" x="5353050" y="3079750"/>
          <p14:tracePt t="126109" x="5353050" y="3086100"/>
          <p14:tracePt t="126129" x="5353050" y="3098800"/>
          <p14:tracePt t="126142" x="5353050" y="3111500"/>
          <p14:tracePt t="126158" x="5359400" y="3124200"/>
          <p14:tracePt t="126176" x="5365750" y="3143250"/>
          <p14:tracePt t="126192" x="5384800" y="3162300"/>
          <p14:tracePt t="126209" x="5403850" y="3187700"/>
          <p14:tracePt t="126227" x="5429250" y="3225800"/>
          <p14:tracePt t="126242" x="5441950" y="3251200"/>
          <p14:tracePt t="126262" x="5461000" y="3276600"/>
          <p14:tracePt t="126277" x="5473700" y="3308350"/>
          <p14:tracePt t="126292" x="5480050" y="3327400"/>
          <p14:tracePt t="126308" x="5486400" y="3340100"/>
          <p14:tracePt t="126326" x="5486400" y="3346450"/>
          <p14:tracePt t="126342" x="5492750" y="3346450"/>
          <p14:tracePt t="126360" x="5499100" y="3340100"/>
          <p14:tracePt t="126375" x="5537200" y="3302000"/>
          <p14:tracePt t="126392" x="5556250" y="3289300"/>
          <p14:tracePt t="126545" x="6597650" y="2946400"/>
          <p14:tracePt t="126548" x="6604000" y="2952750"/>
          <p14:tracePt t="126559" x="6629400" y="2965450"/>
          <p14:tracePt t="126576" x="6673850" y="2984500"/>
          <p14:tracePt t="126591" x="6731000" y="3022600"/>
          <p14:tracePt t="126608" x="6743700" y="3028950"/>
          <p14:tracePt t="126626" x="6756400" y="3028950"/>
          <p14:tracePt t="126641" x="6788150" y="3035300"/>
          <p14:tracePt t="126658" x="6794500" y="3028950"/>
          <p14:tracePt t="126676" x="6794500" y="3022600"/>
          <p14:tracePt t="126692" x="6769100" y="2997200"/>
          <p14:tracePt t="126711" x="6724650" y="2959100"/>
          <p14:tracePt t="126725" x="6667500" y="2921000"/>
          <p14:tracePt t="126742" x="6597650" y="2895600"/>
          <p14:tracePt t="126758" x="6521450" y="2870200"/>
          <p14:tracePt t="126776" x="6432550" y="2838450"/>
          <p14:tracePt t="126792" x="6388100" y="2819400"/>
          <p14:tracePt t="126809" x="6343650" y="2787650"/>
          <p14:tracePt t="126827" x="6318250" y="2762250"/>
          <p14:tracePt t="126842" x="6311900" y="2749550"/>
          <p14:tracePt t="126858" x="6305550" y="2717800"/>
          <p14:tracePt t="126876" x="6292850" y="2698750"/>
          <p14:tracePt t="126892" x="6286500" y="2686050"/>
          <p14:tracePt t="126909" x="6273800" y="2673350"/>
          <p14:tracePt t="126926" x="6267450" y="2673350"/>
          <p14:tracePt t="127123" x="5524500" y="2749550"/>
          <p14:tracePt t="127138" x="5518150" y="2749550"/>
          <p14:tracePt t="127152" x="5518150" y="2755900"/>
          <p14:tracePt t="127158" x="5511800" y="2755900"/>
          <p14:tracePt t="127178" x="5499100" y="2755900"/>
          <p14:tracePt t="127191" x="5448300" y="2768600"/>
          <p14:tracePt t="127211" x="5429250" y="2781300"/>
          <p14:tracePt t="127228" x="5416550" y="2787650"/>
          <p14:tracePt t="127248" x="5397500" y="2806700"/>
          <p14:tracePt t="127258" x="5391150" y="2813050"/>
          <p14:tracePt t="127277" x="5365750" y="2851150"/>
          <p14:tracePt t="127292" x="5359400" y="2882900"/>
          <p14:tracePt t="127309" x="5365750" y="2895600"/>
          <p14:tracePt t="127328" x="5365750" y="2908300"/>
          <p14:tracePt t="127341" x="5372100" y="2914650"/>
          <p14:tracePt t="127358" x="5372100" y="2921000"/>
          <p14:tracePt t="127378" x="5372100" y="2927350"/>
          <p14:tracePt t="127392" x="5372100" y="2933700"/>
          <p14:tracePt t="127409" x="5365750" y="2946400"/>
          <p14:tracePt t="127426" x="5353050" y="2965450"/>
          <p14:tracePt t="127445" x="5340350" y="2978150"/>
          <p14:tracePt t="127460" x="5334000" y="2984500"/>
          <p14:tracePt t="127479" x="5321300" y="2984500"/>
          <p14:tracePt t="127492" x="5308600" y="2984500"/>
          <p14:tracePt t="127508" x="5302250" y="2978150"/>
          <p14:tracePt t="127529" x="5295900" y="2978150"/>
          <p14:tracePt t="127541" x="5289550" y="2978150"/>
          <p14:tracePt t="127558" x="5283200" y="2978150"/>
          <p14:tracePt t="127576" x="5270500" y="2984500"/>
          <p14:tracePt t="127595" x="5264150" y="2984500"/>
          <p14:tracePt t="127608" x="5257800" y="2984500"/>
          <p14:tracePt t="127642" x="5251450" y="2978150"/>
          <p14:tracePt t="127676" x="5257800" y="2978150"/>
          <p14:tracePt t="127708" x="5270500" y="2978150"/>
          <p14:tracePt t="127726" x="5283200" y="2971800"/>
          <p14:tracePt t="127743" x="5302250" y="2959100"/>
          <p14:tracePt t="127758" x="5340350" y="2933700"/>
          <p14:tracePt t="127776" x="5378450" y="2908300"/>
          <p14:tracePt t="127792" x="5403850" y="2889250"/>
          <p14:tracePt t="127808" x="5422900" y="2870200"/>
          <p14:tracePt t="127828" x="5435600" y="2863850"/>
          <p14:tracePt t="127842" x="5448300" y="2857500"/>
          <p14:tracePt t="127858" x="5461000" y="2851150"/>
          <p14:tracePt t="127876" x="5467350" y="2851150"/>
          <p14:tracePt t="127893" x="5461000" y="2857500"/>
          <p14:tracePt t="127908" x="5448300" y="2876550"/>
          <p14:tracePt t="127925" x="5435600" y="2889250"/>
          <p14:tracePt t="127942" x="5429250" y="2895600"/>
          <p14:tracePt t="127958" x="5410200" y="2908300"/>
          <p14:tracePt t="127975" x="5397500" y="2914650"/>
          <p14:tracePt t="127992" x="5384800" y="2927350"/>
          <p14:tracePt t="128008" x="5365750" y="2933700"/>
          <p14:tracePt t="128026" x="5353050" y="2940050"/>
          <p14:tracePt t="128042" x="5346700" y="2946400"/>
          <p14:tracePt t="128058" x="5340350" y="2946400"/>
          <p14:tracePt t="128075" x="5334000" y="2946400"/>
          <p14:tracePt t="128092" x="5327650" y="2940050"/>
          <p14:tracePt t="128125" x="5321300" y="2940050"/>
          <p14:tracePt t="128145" x="5314950" y="2933700"/>
          <p14:tracePt t="128158" x="5308600" y="2933700"/>
          <p14:tracePt t="128208" x="5308600" y="2940050"/>
          <p14:tracePt t="128232" x="5308600" y="2933700"/>
          <p14:tracePt t="128236" x="5314950" y="2933700"/>
          <p14:tracePt t="128292" x="5314950" y="2940050"/>
          <p14:tracePt t="128308" x="5314950" y="2946400"/>
          <p14:tracePt t="128336" x="5314950" y="2952750"/>
          <p14:tracePt t="128388" x="5314950" y="2959100"/>
          <p14:tracePt t="128404" x="5321300" y="2959100"/>
          <p14:tracePt t="128413" x="5321300" y="2965450"/>
          <p14:tracePt t="128453" x="5321300" y="2971800"/>
          <p14:tracePt t="128493" x="5321300" y="2978150"/>
          <p14:tracePt t="128544" x="5321300" y="2984500"/>
          <p14:tracePt t="128575" x="5321300" y="2990850"/>
          <p14:tracePt t="128638" x="5314950" y="2990850"/>
          <p14:tracePt t="128652" x="5314950" y="2984500"/>
          <p14:tracePt t="128682" x="5314950" y="2978150"/>
          <p14:tracePt t="128698" x="5308600" y="2978150"/>
          <p14:tracePt t="128708" x="5308600" y="2971800"/>
          <p14:tracePt t="128822" x="5308600" y="2965450"/>
          <p14:tracePt t="128858" x="5308600" y="2971800"/>
          <p14:tracePt t="128870" x="5302250" y="2971800"/>
          <p14:tracePt t="128894" x="5302250" y="2978150"/>
          <p14:tracePt t="128956" x="5295900" y="2978150"/>
          <p14:tracePt t="128964" x="5295900" y="2984500"/>
          <p14:tracePt t="129043" x="5295900" y="2978150"/>
          <p14:tracePt t="129109" x="5289550" y="2978150"/>
          <p14:tracePt t="129143" x="5289550" y="2971800"/>
          <p14:tracePt t="129246" x="5289550" y="2965450"/>
          <p14:tracePt t="129325" x="5295900" y="2965450"/>
          <p14:tracePt t="129330" x="5295900" y="2959100"/>
          <p14:tracePt t="129351" x="5302250" y="2952750"/>
          <p14:tracePt t="129358" x="5308600" y="2946400"/>
          <p14:tracePt t="129376" x="5314950" y="2946400"/>
          <p14:tracePt t="129408" x="5321300" y="2952750"/>
          <p14:tracePt t="129428" x="5327650" y="2965450"/>
          <p14:tracePt t="129442" x="5327650" y="2984500"/>
          <p14:tracePt t="129459" x="5327650" y="2997200"/>
          <p14:tracePt t="129506" x="5321300" y="2997200"/>
          <p14:tracePt t="129509" x="5321300" y="2990850"/>
          <p14:tracePt t="129537" x="5321300" y="2984500"/>
          <p14:tracePt t="129556" x="5321300" y="2978150"/>
          <p14:tracePt t="129572" x="5321300" y="2971800"/>
          <p14:tracePt t="129584" x="5321300" y="2965450"/>
          <p14:tracePt t="129591" x="5327650" y="2965450"/>
          <p14:tracePt t="129614" x="5334000" y="2965450"/>
          <p14:tracePt t="129634" x="5334000" y="2971800"/>
          <p14:tracePt t="129642" x="5334000" y="2978150"/>
          <p14:tracePt t="129672" x="5334000" y="2971800"/>
          <p14:tracePt t="129688" x="5327650" y="2971800"/>
          <p14:tracePt t="129701" x="5327650" y="2965450"/>
          <p14:tracePt t="129715" x="5321300" y="2965450"/>
          <p14:tracePt t="129727" x="5314950" y="2965450"/>
          <p14:tracePt t="129742" x="5308600" y="2965450"/>
          <p14:tracePt t="129758" x="5302250" y="2959100"/>
          <p14:tracePt t="129777" x="5295900" y="2952750"/>
          <p14:tracePt t="129798" x="5295900" y="2946400"/>
          <p14:tracePt t="129808" x="5289550" y="2946400"/>
          <p14:tracePt t="129830" x="5289550" y="2952750"/>
          <p14:tracePt t="129841" x="5289550" y="2959100"/>
          <p14:tracePt t="129866" x="5295900" y="2959100"/>
          <p14:tracePt t="129886" x="5308600" y="2952750"/>
          <p14:tracePt t="129892" x="5314950" y="2940050"/>
          <p14:tracePt t="129909" x="5334000" y="2927350"/>
          <p14:tracePt t="129929" x="5359400" y="2908300"/>
          <p14:tracePt t="129938" x="5378450" y="2895600"/>
          <p14:tracePt t="129942" x="5384800" y="2889250"/>
          <p14:tracePt t="129960" x="5410200" y="2882900"/>
          <p14:tracePt t="129976" x="5461000" y="2870200"/>
          <p14:tracePt t="129995" x="5499100" y="2857500"/>
          <p14:tracePt t="130013" x="5537200" y="2844800"/>
          <p14:tracePt t="130025" x="5568950" y="2825750"/>
          <p14:tracePt t="130041" x="5613400" y="2800350"/>
          <p14:tracePt t="130058" x="5657850" y="2762250"/>
          <p14:tracePt t="130075" x="5689600" y="2730500"/>
          <p14:tracePt t="130092" x="5715000" y="2711450"/>
          <p14:tracePt t="130109" x="5734050" y="2692400"/>
          <p14:tracePt t="130128" x="5746750" y="2679700"/>
          <p14:tracePt t="130142" x="5759450" y="2667000"/>
          <p14:tracePt t="130158" x="5772150" y="2647950"/>
          <p14:tracePt t="130176" x="5778500" y="2635250"/>
          <p14:tracePt t="130198" x="5784850" y="2628900"/>
          <p14:tracePt t="130209" x="5791200" y="2628900"/>
          <p14:tracePt t="130252" x="5784850" y="2628900"/>
          <p14:tracePt t="130258" x="5778500" y="2628900"/>
          <p14:tracePt t="130276" x="5772150" y="2628900"/>
          <p14:tracePt t="130298" x="5759450" y="2628900"/>
          <p14:tracePt t="130308" x="5740400" y="2635250"/>
          <p14:tracePt t="130326" x="5734050" y="2641600"/>
          <p14:tracePt t="130345" x="5715000" y="2647950"/>
          <p14:tracePt t="130358" x="5708650" y="2654300"/>
          <p14:tracePt t="130394" x="5715000" y="2654300"/>
          <p14:tracePt t="130408" x="5721350" y="2654300"/>
          <p14:tracePt t="130426" x="5734050" y="2654300"/>
          <p14:tracePt t="130441" x="5753100" y="2647950"/>
          <p14:tracePt t="130458" x="5772150" y="2641600"/>
          <p14:tracePt t="130475" x="5791200" y="2628900"/>
          <p14:tracePt t="130495" x="5810250" y="2616200"/>
          <p14:tracePt t="130508" x="5829300" y="2603500"/>
          <p14:tracePt t="130526" x="5842000" y="2590800"/>
          <p14:tracePt t="130542" x="5848350" y="2584450"/>
          <p14:tracePt t="130558" x="5854700" y="2578100"/>
          <p14:tracePt t="130575" x="5854700" y="2584450"/>
          <p14:tracePt t="130592" x="5848350" y="2590800"/>
          <p14:tracePt t="130608" x="5835650" y="2597150"/>
          <p14:tracePt t="130625" x="5822950" y="2603500"/>
          <p14:tracePt t="130642" x="5803900" y="2616200"/>
          <p14:tracePt t="130658" x="5784850" y="2635250"/>
          <p14:tracePt t="130675" x="5759450" y="2660650"/>
          <p14:tracePt t="130692" x="5740400" y="2679700"/>
          <p14:tracePt t="130708" x="5715000" y="2711450"/>
          <p14:tracePt t="130725" x="5702300" y="2730500"/>
          <p14:tracePt t="130748" x="5702300" y="2736850"/>
          <p14:tracePt t="130764" x="5702300" y="2743200"/>
          <p14:tracePt t="130775" x="5708650" y="2736850"/>
          <p14:tracePt t="130795" x="5715000" y="2736850"/>
          <p14:tracePt t="130808" x="5715000" y="2730500"/>
          <p14:tracePt t="130825" x="5721350" y="2724150"/>
          <p14:tracePt t="130842" x="5727700" y="2717800"/>
          <p14:tracePt t="130875" x="5734050" y="2711450"/>
          <p14:tracePt t="130893" x="5734050" y="2705100"/>
          <p14:tracePt t="130910" x="5740400" y="2698750"/>
          <p14:tracePt t="130926" x="5746750" y="2692400"/>
          <p14:tracePt t="130942" x="5753100" y="2673350"/>
          <p14:tracePt t="130958" x="5772150" y="2660650"/>
          <p14:tracePt t="130975" x="5791200" y="2641600"/>
          <p14:tracePt t="130992" x="5822950" y="2628900"/>
          <p14:tracePt t="131008" x="5892800" y="2622550"/>
          <p14:tracePt t="131025" x="5956300" y="2616200"/>
          <p14:tracePt t="131042" x="6032500" y="2616200"/>
          <p14:tracePt t="131058" x="6121400" y="2616200"/>
          <p14:tracePt t="131075" x="6235700" y="2628900"/>
          <p14:tracePt t="131092" x="6350000" y="2641600"/>
          <p14:tracePt t="131108" x="6457950" y="2667000"/>
          <p14:tracePt t="131127" x="6559550" y="2698750"/>
          <p14:tracePt t="131142" x="6667500" y="2736850"/>
          <p14:tracePt t="131158" x="6724650" y="2768600"/>
          <p14:tracePt t="131175" x="6750050" y="2781300"/>
          <p14:tracePt t="131192" x="6769100" y="2794000"/>
          <p14:tracePt t="131210" x="6788150" y="2819400"/>
          <p14:tracePt t="131225" x="6813550" y="2851150"/>
          <p14:tracePt t="131246" x="6845300" y="2882900"/>
          <p14:tracePt t="131258" x="6889750" y="2914650"/>
          <p14:tracePt t="131275" x="6940550" y="2946400"/>
          <p14:tracePt t="131294" x="6978650" y="2965450"/>
          <p14:tracePt t="131308" x="7016750" y="2971800"/>
          <p14:tracePt t="131325" x="7042150" y="2984500"/>
          <p14:tracePt t="131342" x="7054850" y="2997200"/>
          <p14:tracePt t="131359" x="7067550" y="3003550"/>
          <p14:tracePt t="131375" x="7073900" y="3009900"/>
          <p14:tracePt t="131424" x="7067550" y="3016250"/>
          <p14:tracePt t="131443" x="7061200" y="3022600"/>
          <p14:tracePt t="131459" x="7061200" y="3028950"/>
          <p14:tracePt t="131475" x="7054850" y="3035300"/>
          <p14:tracePt t="131492" x="7054850" y="3041650"/>
          <p14:tracePt t="131554" x="7048500" y="3041650"/>
          <p14:tracePt t="131568" x="7048500" y="3035300"/>
          <p14:tracePt t="131582" x="7048500" y="3028950"/>
          <p14:tracePt t="131600" x="7048500" y="3022600"/>
          <p14:tracePt t="131608" x="7042150" y="3016250"/>
          <p14:tracePt t="131625" x="7042150" y="3009900"/>
          <p14:tracePt t="131642" x="7042150" y="3003550"/>
          <p14:tracePt t="131676" x="7042150" y="3009900"/>
          <p14:tracePt t="131692" x="7042150" y="3028950"/>
          <p14:tracePt t="131708" x="7035800" y="3054350"/>
          <p14:tracePt t="131725" x="7029450" y="3073400"/>
          <p14:tracePt t="131742" x="7029450" y="3086100"/>
          <p14:tracePt t="131795" x="7029450" y="3079750"/>
          <p14:tracePt t="131806" x="7029450" y="3073400"/>
          <p14:tracePt t="131818" x="7029450" y="3067050"/>
          <p14:tracePt t="131841" x="7029450" y="3060700"/>
          <p14:tracePt t="131842" x="7029450" y="3054350"/>
          <p14:tracePt t="131860" x="7029450" y="3041650"/>
          <p14:tracePt t="131875" x="7035800" y="3028950"/>
          <p14:tracePt t="131892" x="7035800" y="3016250"/>
          <p14:tracePt t="131911" x="7042150" y="2997200"/>
          <p14:tracePt t="131984" x="7042150" y="3003550"/>
          <p14:tracePt t="132007" x="7035800" y="3003550"/>
          <p14:tracePt t="132015" x="7035800" y="3009900"/>
          <p14:tracePt t="132030" x="7035800" y="3016250"/>
          <p14:tracePt t="132072" x="7042150" y="3016250"/>
          <p14:tracePt t="132102" x="7048500" y="3016250"/>
          <p14:tracePt t="132135" x="7054850" y="3016250"/>
          <p14:tracePt t="132285" x="7054850" y="3009900"/>
          <p14:tracePt t="132312" x="7054850" y="3003550"/>
          <p14:tracePt t="132336" x="7061200" y="3003550"/>
          <p14:tracePt t="132342" x="7061200" y="2997200"/>
          <p14:tracePt t="132417" x="7054850" y="2997200"/>
          <p14:tracePt t="132432" x="7054850" y="3003550"/>
          <p14:tracePt t="132481" x="7048500" y="3003550"/>
          <p14:tracePt t="132518" x="7048500" y="2997200"/>
          <p14:tracePt t="132538" x="7048500" y="2990850"/>
          <p14:tracePt t="132550" x="7048500" y="2984500"/>
          <p14:tracePt t="132564" x="7048500" y="2978150"/>
          <p14:tracePt t="132568" x="7048500" y="2971800"/>
          <p14:tracePt t="132575" x="7048500" y="2965450"/>
          <p14:tracePt t="132592" x="7029450" y="2927350"/>
          <p14:tracePt t="132608" x="7010400" y="2889250"/>
          <p14:tracePt t="132626" x="6972300" y="2851150"/>
          <p14:tracePt t="132645" x="6927850" y="2819400"/>
          <p14:tracePt t="132658" x="6877050" y="2794000"/>
          <p14:tracePt t="132679" x="6838950" y="2774950"/>
          <p14:tracePt t="132694" x="6781800" y="2749550"/>
          <p14:tracePt t="132708" x="6750050" y="2724150"/>
          <p14:tracePt t="132728" x="6731000" y="2711450"/>
          <p14:tracePt t="132742" x="6711950" y="2692400"/>
          <p14:tracePt t="132759" x="6692900" y="2673350"/>
          <p14:tracePt t="132779" x="6680200" y="2654300"/>
          <p14:tracePt t="132796" x="6667500" y="2641600"/>
          <p14:tracePt t="132808" x="6654800" y="2635250"/>
          <p14:tracePt t="132827" x="6642100" y="2622550"/>
          <p14:tracePt t="132842" x="6635750" y="2622550"/>
          <p14:tracePt t="132858" x="6629400" y="2616200"/>
          <p14:tracePt t="132894" x="6629400" y="2609850"/>
          <p14:tracePt t="132909" x="6623050" y="2609850"/>
          <p14:tracePt t="132926" x="6616700" y="2609850"/>
          <p14:tracePt t="132944" x="6610350" y="2609850"/>
          <p14:tracePt t="132959" x="6591300" y="2609850"/>
          <p14:tracePt t="132977" x="6578600" y="2609850"/>
          <p14:tracePt t="132994" x="6559550" y="2609850"/>
          <p14:tracePt t="133012" x="6546850" y="2603500"/>
          <p14:tracePt t="133027" x="6534150" y="2603500"/>
          <p14:tracePt t="133044" x="6527800" y="2603500"/>
          <p14:tracePt t="133052" x="6521450" y="2597150"/>
          <p14:tracePt t="133081" x="6515100" y="2597150"/>
          <p14:tracePt t="133091" x="6515100" y="2590800"/>
          <p14:tracePt t="133109" x="6508750" y="2590800"/>
          <p14:tracePt t="133126" x="6502400" y="2590800"/>
          <p14:tracePt t="133143" x="6496050" y="2597150"/>
          <p14:tracePt t="133160" x="6489700" y="2597150"/>
          <p14:tracePt t="133175" x="6483350" y="2597150"/>
          <p14:tracePt t="133200" x="6477000" y="2597150"/>
          <p14:tracePt t="133226" x="6477000" y="2590800"/>
          <p14:tracePt t="133242" x="6477000" y="2584450"/>
          <p14:tracePt t="133275" x="6470650" y="2584450"/>
          <p14:tracePt t="133292" x="6464300" y="2578100"/>
          <p14:tracePt t="133325" x="6457950" y="2578100"/>
          <p14:tracePt t="133342" x="6457950" y="2571750"/>
          <p14:tracePt t="133358" x="6451600" y="2571750"/>
          <p14:tracePt t="133375" x="6451600" y="2565400"/>
          <p14:tracePt t="133393" x="6445250" y="2559050"/>
          <p14:tracePt t="133409" x="6438900" y="2559050"/>
          <p14:tracePt t="133425" x="6432550" y="2552700"/>
          <p14:tracePt t="133442" x="6426200" y="2552700"/>
          <p14:tracePt t="133458" x="6419850" y="2546350"/>
          <p14:tracePt t="133475" x="6413500" y="2540000"/>
          <p14:tracePt t="133492" x="6407150" y="2540000"/>
          <p14:tracePt t="133508" x="6394450" y="2540000"/>
          <p14:tracePt t="133525" x="6388100" y="2540000"/>
          <p14:tracePt t="133542" x="6381750" y="2540000"/>
          <p14:tracePt t="133558" x="6375400" y="2540000"/>
          <p14:tracePt t="133592" x="6369050" y="2540000"/>
          <p14:tracePt t="133608" x="6362700" y="2546350"/>
          <p14:tracePt t="133642" x="6356350" y="2552700"/>
          <p14:tracePt t="133658" x="6356350" y="2559050"/>
          <p14:tracePt t="133675" x="6350000" y="2559050"/>
          <p14:tracePt t="133692" x="6350000" y="2565400"/>
          <p14:tracePt t="133708" x="6350000" y="2571750"/>
          <p14:tracePt t="133725" x="6343650" y="2571750"/>
          <p14:tracePt t="133742" x="6343650" y="2578100"/>
          <p14:tracePt t="133758" x="6343650" y="2584450"/>
          <p14:tracePt t="133775" x="6337300" y="2590800"/>
          <p14:tracePt t="133840" x="6343650" y="2590800"/>
          <p14:tracePt t="133848" x="6343650" y="2584450"/>
          <p14:tracePt t="133889" x="6343650" y="2590800"/>
          <p14:tracePt t="133905" x="6337300" y="2590800"/>
          <p14:tracePt t="133948" x="6343650" y="2590800"/>
          <p14:tracePt t="134050" x="6343650" y="2597150"/>
          <p14:tracePt t="134102" x="6343650" y="2603500"/>
          <p14:tracePt t="134106" x="6350000" y="2603500"/>
          <p14:tracePt t="134152" x="6350000" y="2609850"/>
          <p14:tracePt t="134244" x="6350000" y="2616200"/>
          <p14:tracePt t="134278" x="6350000" y="2622550"/>
          <p14:tracePt t="134298" x="6350000" y="2628900"/>
          <p14:tracePt t="134325" x="6350000" y="2635250"/>
          <p14:tracePt t="134340" x="6350000" y="2641600"/>
          <p14:tracePt t="134371" x="6350000" y="2647950"/>
          <p14:tracePt t="134390" x="6350000" y="2654300"/>
          <p14:tracePt t="134421" x="6350000" y="2660650"/>
          <p14:tracePt t="134432" x="6343650" y="2660650"/>
          <p14:tracePt t="134453" x="6343650" y="2667000"/>
          <p14:tracePt t="134548" x="6337300" y="2667000"/>
          <p14:tracePt t="134572" x="6337300" y="2673350"/>
          <p14:tracePt t="134620" x="6330950" y="2673350"/>
          <p14:tracePt t="134648" x="6324600" y="2673350"/>
          <p14:tracePt t="134707" x="6324600" y="2667000"/>
          <p14:tracePt t="134716" x="6324600" y="2660650"/>
          <p14:tracePt t="134735" x="6318250" y="2660650"/>
          <p14:tracePt t="134758" x="6311900" y="2660650"/>
          <p14:tracePt t="134780" x="6286500" y="2667000"/>
          <p14:tracePt t="134791" x="6248400" y="2679700"/>
          <p14:tracePt t="134810" x="6210300" y="2692400"/>
          <p14:tracePt t="134826" x="6070600" y="2736850"/>
          <p14:tracePt t="134848" x="5918200" y="2825750"/>
          <p14:tracePt t="134858" x="5778500" y="2908300"/>
          <p14:tracePt t="134879" x="5607050" y="3016250"/>
          <p14:tracePt t="134888" x="5575300" y="3041650"/>
          <p14:tracePt t="135361" x="1816100" y="5588000"/>
          <p14:tracePt t="135443" x="1981200" y="5626100"/>
          <p14:tracePt t="135457" x="1987550" y="5626100"/>
          <p14:tracePt t="135474" x="1993900" y="5626100"/>
          <p14:tracePt t="135487" x="2070100" y="5619750"/>
          <p14:tracePt t="135492" x="2120900" y="5607050"/>
          <p14:tracePt t="135509" x="2209800" y="5588000"/>
          <p14:tracePt t="135526" x="2368550" y="5556250"/>
          <p14:tracePt t="135545" x="2641600" y="5518150"/>
          <p14:tracePt t="135558" x="2755900" y="5511800"/>
          <p14:tracePt t="135576" x="2889250" y="5505450"/>
          <p14:tracePt t="135596" x="2946400" y="5505450"/>
          <p14:tracePt t="135608" x="2959100" y="5505450"/>
          <p14:tracePt t="135626" x="2965450" y="5505450"/>
          <p14:tracePt t="135642" x="2971800" y="5511800"/>
          <p14:tracePt t="135663" x="2946400" y="5543550"/>
          <p14:tracePt t="135727" x="2311400" y="5943600"/>
          <p14:tracePt t="135766" x="1981200" y="6083300"/>
          <p14:tracePt t="135808" x="1727200" y="6216650"/>
          <p14:tracePt t="135829" x="1720850" y="6216650"/>
          <p14:tracePt t="135837" x="1714500" y="6216650"/>
          <p14:tracePt t="135842" x="1708150" y="6216650"/>
          <p14:tracePt t="135860" x="1676400" y="6223000"/>
          <p14:tracePt t="135876" x="1625600" y="6229350"/>
          <p14:tracePt t="135893" x="1606550" y="6242050"/>
          <p14:tracePt t="135912" x="1593850" y="6261100"/>
          <p14:tracePt t="135925" x="1587500" y="6273800"/>
          <p14:tracePt t="135942" x="1587500" y="6292850"/>
          <p14:tracePt t="135959" x="1625600" y="6305550"/>
          <p14:tracePt t="135977" x="1701800" y="6311900"/>
          <p14:tracePt t="135992" x="1797050" y="6324600"/>
          <p14:tracePt t="136008" x="1905000" y="6330950"/>
          <p14:tracePt t="136026" x="2019300" y="6337300"/>
          <p14:tracePt t="136044" x="2139950" y="6337300"/>
          <p14:tracePt t="136059" x="2228850" y="6337300"/>
          <p14:tracePt t="136075" x="2381250" y="6337300"/>
          <p14:tracePt t="136092" x="2501900" y="6337300"/>
          <p14:tracePt t="136108" x="2660650" y="6330950"/>
          <p14:tracePt t="136126" x="2762250" y="6324600"/>
          <p14:tracePt t="136142" x="2800350" y="6324600"/>
          <p14:tracePt t="136159" x="2838450" y="6318250"/>
          <p14:tracePt t="136179" x="2863850" y="6318250"/>
          <p14:tracePt t="136192" x="2870200" y="6318250"/>
          <p14:tracePt t="136209" x="2882900" y="6324600"/>
          <p14:tracePt t="136226" x="2889250" y="6324600"/>
          <p14:tracePt t="136242" x="2895600" y="6330950"/>
          <p14:tracePt t="136261" x="2895600" y="6337300"/>
          <p14:tracePt t="136279" x="2901950" y="6350000"/>
          <p14:tracePt t="136292" x="2901950" y="6356350"/>
          <p14:tracePt t="136325" x="2908300" y="6356350"/>
          <p14:tracePt t="136345" x="2908300" y="6362700"/>
          <p14:tracePt t="136375" x="2914650" y="6362700"/>
          <p14:tracePt t="136409" x="2921000" y="6369050"/>
          <p14:tracePt t="136463" x="2927350" y="6369050"/>
          <p14:tracePt t="136499" x="2933700" y="6369050"/>
          <p14:tracePt t="136528" x="2940050" y="6369050"/>
          <p14:tracePt t="136562" x="2940050" y="6362700"/>
          <p14:tracePt t="136623" x="2940050" y="6356350"/>
          <p14:tracePt t="136656" x="2940050" y="6350000"/>
          <p14:tracePt t="136687" x="2940050" y="6343650"/>
          <p14:tracePt t="136724" x="2946400" y="6343650"/>
          <p14:tracePt t="136755" x="2952750" y="6343650"/>
          <p14:tracePt t="136757" x="2959100" y="6343650"/>
          <p14:tracePt t="136775" x="2965450" y="6343650"/>
          <p14:tracePt t="136792" x="2978150" y="6350000"/>
          <p14:tracePt t="136814" x="2984500" y="6356350"/>
          <p14:tracePt t="136831" x="2997200" y="6356350"/>
          <p14:tracePt t="136843" x="3003550" y="6362700"/>
          <p14:tracePt t="136858" x="3009900" y="6362700"/>
          <p14:tracePt t="136892" x="3016250" y="6362700"/>
          <p14:tracePt t="136925" x="3022600" y="6362700"/>
          <p14:tracePt t="136948" x="3022600" y="6369050"/>
          <p14:tracePt t="136988" x="3028950" y="6369050"/>
          <p14:tracePt t="137072" x="3035300" y="6369050"/>
          <p14:tracePt t="137103" x="3035300" y="6375400"/>
          <p14:tracePt t="137128" x="3041650" y="6375400"/>
          <p14:tracePt t="137170" x="3041650" y="6381750"/>
          <p14:tracePt t="137228" x="3041650" y="6375400"/>
          <p14:tracePt t="137231" x="3035300" y="6375400"/>
          <p14:tracePt t="137254" x="3016250" y="6369050"/>
          <p14:tracePt t="137261" x="2971800" y="6343650"/>
          <p14:tracePt t="137727" x="5994400" y="3048000"/>
          <p14:tracePt t="137839" x="5803900" y="2660650"/>
          <p14:tracePt t="137850" x="5803900" y="2654300"/>
          <p14:tracePt t="137866" x="5803900" y="2647950"/>
          <p14:tracePt t="137884" x="5791200" y="2641600"/>
          <p14:tracePt t="137892" x="5778500" y="2641600"/>
          <p14:tracePt t="137909" x="5683250" y="2647950"/>
          <p14:tracePt t="137925" x="5607050" y="2698750"/>
          <p14:tracePt t="137942" x="5562600" y="2743200"/>
          <p14:tracePt t="137959" x="5511800" y="2794000"/>
          <p14:tracePt t="137976" x="5492750" y="2819400"/>
          <p14:tracePt t="137992" x="5480050" y="2832100"/>
          <p14:tracePt t="138008" x="5473700" y="2844800"/>
          <p14:tracePt t="138026" x="5467350" y="2857500"/>
          <p14:tracePt t="138044" x="5467350" y="2863850"/>
          <p14:tracePt t="138058" x="5467350" y="2870200"/>
          <p14:tracePt t="138075" x="5461000" y="2876550"/>
          <p14:tracePt t="138092" x="5461000" y="2882900"/>
          <p14:tracePt t="138108" x="5448300" y="2895600"/>
          <p14:tracePt t="138125" x="5441950" y="2908300"/>
          <p14:tracePt t="138142" x="5435600" y="2914650"/>
          <p14:tracePt t="138158" x="5429250" y="2927350"/>
          <p14:tracePt t="138175" x="5422900" y="2940050"/>
          <p14:tracePt t="138194" x="5416550" y="2946400"/>
          <p14:tracePt t="138208" x="5403850" y="2952750"/>
          <p14:tracePt t="138230" x="5397500" y="2946400"/>
          <p14:tracePt t="138248" x="5384800" y="2946400"/>
          <p14:tracePt t="138264" x="5372100" y="2940050"/>
          <p14:tracePt t="138275" x="5365750" y="2940050"/>
          <p14:tracePt t="138297" x="5353050" y="2952750"/>
          <p14:tracePt t="138308" x="5340350" y="2965450"/>
          <p14:tracePt t="138325" x="5340350" y="2971800"/>
          <p14:tracePt t="138358" x="5334000" y="2984500"/>
          <p14:tracePt t="138392" x="5327650" y="2990850"/>
          <p14:tracePt t="138425" x="5334000" y="2990850"/>
          <p14:tracePt t="138443" x="5340350" y="2984500"/>
          <p14:tracePt t="138458" x="5346700" y="2978150"/>
          <p14:tracePt t="138479" x="5359400" y="2971800"/>
          <p14:tracePt t="138492" x="5378450" y="2959100"/>
          <p14:tracePt t="138511" x="5397500" y="2946400"/>
          <p14:tracePt t="138525" x="5441950" y="2908300"/>
          <p14:tracePt t="138542" x="5499100" y="2870200"/>
          <p14:tracePt t="138558" x="5556250" y="2819400"/>
          <p14:tracePt t="138575" x="5613400" y="2768600"/>
          <p14:tracePt t="138593" x="5657850" y="2724150"/>
          <p14:tracePt t="138609" x="5683250" y="2711450"/>
          <p14:tracePt t="138625" x="5721350" y="2686050"/>
          <p14:tracePt t="138642" x="5746750" y="2667000"/>
          <p14:tracePt t="138658" x="5753100" y="2667000"/>
          <p14:tracePt t="138675" x="5753100" y="2673350"/>
          <p14:tracePt t="138692" x="5753100" y="2679700"/>
          <p14:tracePt t="138714" x="5746750" y="2686050"/>
          <p14:tracePt t="138753" x="5746750" y="2679700"/>
          <p14:tracePt t="138758" x="5753100" y="2679700"/>
          <p14:tracePt t="138775" x="5759450" y="2667000"/>
          <p14:tracePt t="138792" x="5759450" y="2660650"/>
          <p14:tracePt t="138811" x="5765800" y="2647950"/>
          <p14:tracePt t="138826" x="5765800" y="2641600"/>
          <p14:tracePt t="138842" x="5772150" y="2635250"/>
          <p14:tracePt t="138858" x="5772150" y="2622550"/>
          <p14:tracePt t="138875" x="5778500" y="2616200"/>
          <p14:tracePt t="138893" x="5778500" y="2609850"/>
          <p14:tracePt t="138926" x="5784850" y="2603500"/>
          <p14:tracePt t="138961" x="5791200" y="2603500"/>
          <p14:tracePt t="138975" x="5797550" y="2597150"/>
          <p14:tracePt t="138992" x="5803900" y="2597150"/>
          <p14:tracePt t="139112" x="5803900" y="2590800"/>
          <p14:tracePt t="139120" x="5810250" y="2590800"/>
          <p14:tracePt t="139132" x="5810250" y="2584450"/>
          <p14:tracePt t="139153" x="5810250" y="2578100"/>
          <p14:tracePt t="139158" x="5810250" y="2571750"/>
          <p14:tracePt t="139175" x="5816600" y="2552700"/>
          <p14:tracePt t="144869" x="7626350" y="3803650"/>
          <p14:tracePt t="144877" x="7620000" y="3803650"/>
          <p14:tracePt t="144893" x="7613650" y="3810000"/>
          <p14:tracePt t="144910" x="7556500" y="3867150"/>
          <p14:tracePt t="144926" x="7499350" y="3911600"/>
          <p14:tracePt t="144943" x="7385050" y="3975100"/>
          <p14:tracePt t="144960" x="7264400" y="4000500"/>
          <p14:tracePt t="144975" x="7156450" y="4006850"/>
          <p14:tracePt t="144995" x="7048500" y="4006850"/>
          <p14:tracePt t="145008" x="6978650" y="3994150"/>
          <p14:tracePt t="145025" x="6940550" y="3987800"/>
          <p14:tracePt t="145044" x="6877050" y="3987800"/>
          <p14:tracePt t="145061" x="6813550" y="4019550"/>
          <p14:tracePt t="145076" x="6762750" y="4064000"/>
          <p14:tracePt t="145094" x="6673850" y="4121150"/>
          <p14:tracePt t="145108" x="6591300" y="4159250"/>
          <p14:tracePt t="145126" x="6540500" y="4184650"/>
          <p14:tracePt t="145143" x="6432550" y="4254500"/>
          <p14:tracePt t="145159" x="6394450" y="4286250"/>
          <p14:tracePt t="145176" x="6375400" y="4311650"/>
          <p14:tracePt t="145196" x="6375400" y="4324350"/>
          <p14:tracePt t="145201" x="6381750" y="4324350"/>
          <p14:tracePt t="145208" x="6388100" y="4324350"/>
          <p14:tracePt t="145225" x="6419850" y="4324350"/>
          <p14:tracePt t="145243" x="6489700" y="4324350"/>
          <p14:tracePt t="145258" x="6521450" y="4324350"/>
          <p14:tracePt t="145275" x="6578600" y="4298950"/>
          <p14:tracePt t="145296" x="6667500" y="4267200"/>
          <p14:tracePt t="145315" x="6794500" y="4229100"/>
          <p14:tracePt t="145325" x="6864350" y="4222750"/>
          <p14:tracePt t="145344" x="6934200" y="4222750"/>
          <p14:tracePt t="145359" x="7042150" y="4241800"/>
          <p14:tracePt t="145375" x="7131050" y="4254500"/>
          <p14:tracePt t="145392" x="7213600" y="4260850"/>
          <p14:tracePt t="145409" x="7289800" y="4254500"/>
          <p14:tracePt t="145429" x="7366000" y="4254500"/>
          <p14:tracePt t="145443" x="7423150" y="4254500"/>
          <p14:tracePt t="145466" x="7512050" y="4248150"/>
          <p14:tracePt t="145475" x="7562850" y="4241800"/>
          <p14:tracePt t="145496" x="7600950" y="4235450"/>
          <p14:tracePt t="145509" x="7677150" y="4222750"/>
          <p14:tracePt t="145525" x="7747000" y="4171950"/>
          <p14:tracePt t="145543" x="7797800" y="4127500"/>
          <p14:tracePt t="145558" x="7861300" y="4057650"/>
          <p14:tracePt t="145578" x="7924800" y="3962400"/>
          <p14:tracePt t="145595" x="7969250" y="3892550"/>
          <p14:tracePt t="145608" x="7994650" y="3841750"/>
          <p14:tracePt t="145625" x="8026400" y="3771900"/>
          <p14:tracePt t="145643" x="8039100" y="3740150"/>
          <p14:tracePt t="145660" x="8051800" y="3689350"/>
          <p14:tracePt t="145675" x="8064500" y="3651250"/>
          <p14:tracePt t="145692" x="8064500" y="3638550"/>
          <p14:tracePt t="147330" x="8274050" y="4330700"/>
          <p14:tracePt t="147338" x="8274050" y="4337050"/>
          <p14:tracePt t="147347" x="8280400" y="4337050"/>
          <p14:tracePt t="147359" x="8286750" y="4343400"/>
          <p14:tracePt t="147375" x="8293100" y="4349750"/>
          <p14:tracePt t="147393" x="8305800" y="4356100"/>
          <p14:tracePt t="147411" x="8343900" y="4387850"/>
          <p14:tracePt t="147425" x="8394700" y="4438650"/>
          <p14:tracePt t="147442" x="8458200" y="4495800"/>
          <p14:tracePt t="147459" x="8521700" y="4540250"/>
          <p14:tracePt t="147482" x="8597900" y="4578350"/>
          <p14:tracePt t="147494" x="8693150" y="4597400"/>
          <p14:tracePt t="147509" x="8743950" y="4603750"/>
          <p14:tracePt t="147525" x="8756650" y="4603750"/>
          <p14:tracePt t="147543" x="8763000" y="4603750"/>
          <p14:tracePt t="147559" x="8775700" y="4603750"/>
          <p14:tracePt t="147578" x="8775700" y="4597400"/>
          <p14:tracePt t="147609" x="8775700" y="4591050"/>
          <p14:tracePt t="147626" x="8769350" y="4591050"/>
          <p14:tracePt t="147643" x="8756650" y="4603750"/>
          <p14:tracePt t="147659" x="8743950" y="4622800"/>
          <p14:tracePt t="147675" x="8731250" y="4635500"/>
          <p14:tracePt t="147692" x="8718550" y="4648200"/>
          <p14:tracePt t="147708" x="8705850" y="4660900"/>
          <p14:tracePt t="147725" x="8693150" y="4660900"/>
          <p14:tracePt t="147742" x="8686800" y="4648200"/>
          <p14:tracePt t="147759" x="8680450" y="4629150"/>
          <p14:tracePt t="147775" x="8674100" y="4622800"/>
          <p14:tracePt t="147792" x="8674100" y="4610100"/>
          <p14:tracePt t="147809" x="8661400" y="4578350"/>
          <p14:tracePt t="147825" x="8642350" y="4552950"/>
          <p14:tracePt t="147842" x="8623300" y="4540250"/>
          <p14:tracePt t="147859" x="8604250" y="4521200"/>
          <p14:tracePt t="147876" x="8585200" y="4508500"/>
          <p14:tracePt t="147894" x="8566150" y="4483100"/>
          <p14:tracePt t="147910" x="8553450" y="4464050"/>
          <p14:tracePt t="147925" x="8540750" y="4445000"/>
          <p14:tracePt t="147942" x="8534400" y="4438650"/>
          <p14:tracePt t="147961" x="8528050" y="4425950"/>
          <p14:tracePt t="147976" x="8521700" y="4419600"/>
          <p14:tracePt t="147994" x="8515350" y="4413250"/>
          <p14:tracePt t="148051" x="8515350" y="4419600"/>
          <p14:tracePt t="148065" x="8509000" y="4419600"/>
          <p14:tracePt t="148099" x="8502650" y="4419600"/>
          <p14:tracePt t="148112" x="8502650" y="4413250"/>
          <p14:tracePt t="148119" x="8496300" y="4413250"/>
          <p14:tracePt t="148128" x="8496300" y="4406900"/>
          <p14:tracePt t="148142" x="8489950" y="4400550"/>
          <p14:tracePt t="148159" x="8483600" y="4387850"/>
          <p14:tracePt t="148177" x="8477250" y="4375150"/>
          <p14:tracePt t="148212" x="8483600" y="4381500"/>
          <p14:tracePt t="148225" x="8489950" y="4387850"/>
          <p14:tracePt t="148242" x="8502650" y="4413250"/>
          <p14:tracePt t="148259" x="8521700" y="4432300"/>
          <p14:tracePt t="148270" x="8540750" y="4438650"/>
          <p14:tracePt t="148278" x="8547100" y="4445000"/>
          <p14:tracePt t="148292" x="8566150" y="4445000"/>
          <p14:tracePt t="148309" x="8585200" y="4438650"/>
          <p14:tracePt t="148325" x="8597900" y="4432300"/>
          <p14:tracePt t="148343" x="8610600" y="4425950"/>
          <p14:tracePt t="148359" x="8616950" y="4425950"/>
          <p14:tracePt t="148407" x="8616950" y="4432300"/>
          <p14:tracePt t="148435" x="8616950" y="4438650"/>
          <p14:tracePt t="148462" x="8616950" y="4445000"/>
          <p14:tracePt t="148476" x="8616950" y="4451350"/>
          <p14:tracePt t="148493" x="8623300" y="4457700"/>
          <p14:tracePt t="148509" x="8629650" y="4457700"/>
          <p14:tracePt t="148530" x="8636000" y="4464050"/>
          <p14:tracePt t="148544" x="8648700" y="4470400"/>
          <p14:tracePt t="148559" x="8655050" y="4476750"/>
          <p14:tracePt t="148576" x="8655050" y="4483100"/>
          <p14:tracePt t="148593" x="8661400" y="4489450"/>
          <p14:tracePt t="148608" x="8661400" y="4495800"/>
          <p14:tracePt t="148699" x="8667750" y="4495800"/>
          <p14:tracePt t="148705" x="8667750" y="4502150"/>
          <p14:tracePt t="148715" x="8674100" y="4502150"/>
          <p14:tracePt t="148734" x="8680450" y="4508500"/>
          <p14:tracePt t="148744" x="8686800" y="4508500"/>
          <p14:tracePt t="148759" x="8693150" y="4514850"/>
          <p14:tracePt t="148779" x="8705850" y="4521200"/>
          <p14:tracePt t="148792" x="8712200" y="4521200"/>
          <p14:tracePt t="148825" x="8712200" y="4527550"/>
          <p14:tracePt t="148942" x="8705850" y="4527550"/>
          <p14:tracePt t="148951" x="8705850" y="4533900"/>
          <p14:tracePt t="148965" x="8699500" y="4533900"/>
          <p14:tracePt t="148982" x="8699500" y="4540250"/>
          <p14:tracePt t="148994" x="8693150" y="4540250"/>
          <p14:tracePt t="149030" x="8686800" y="4540250"/>
          <p14:tracePt t="149102" x="8686800" y="4533900"/>
          <p14:tracePt t="149117" x="8686800" y="4527550"/>
          <p14:tracePt t="149132" x="8686800" y="4521200"/>
          <p14:tracePt t="149135" x="8686800" y="4514850"/>
          <p14:tracePt t="149145" x="8680450" y="4514850"/>
          <p14:tracePt t="149162" x="8674100" y="4483100"/>
          <p14:tracePt t="149175" x="8648700" y="4419600"/>
          <p14:tracePt t="149195" x="8610600" y="4375150"/>
          <p14:tracePt t="149212" x="8489950" y="4292600"/>
          <p14:tracePt t="149225" x="8337550" y="4235450"/>
          <p14:tracePt t="149245" x="8242300" y="4210050"/>
          <p14:tracePt t="149260" x="8096250" y="4178300"/>
          <p14:tracePt t="150101" x="8909050" y="4527550"/>
          <p14:tracePt t="150128" x="8915400" y="4527550"/>
          <p14:tracePt t="150144" x="8921750" y="4527550"/>
          <p14:tracePt t="150151" x="8928100" y="4527550"/>
          <p14:tracePt t="150159" x="8940800" y="4527550"/>
          <p14:tracePt t="150175" x="8966200" y="4527550"/>
          <p14:tracePt t="150193" x="8991600" y="4527550"/>
          <p14:tracePt t="150209" x="9004300" y="4527550"/>
          <p14:tracePt t="150225" x="9017000" y="4527550"/>
          <p14:tracePt t="150243" x="9023350" y="4521200"/>
          <p14:tracePt t="150290" x="9017000" y="4521200"/>
          <p14:tracePt t="150293" x="9010650" y="4521200"/>
          <p14:tracePt t="150309" x="8978900" y="4527550"/>
          <p14:tracePt t="150332" x="8959850" y="4533900"/>
          <p14:tracePt t="150353" x="8915400" y="4546600"/>
          <p14:tracePt t="150358" x="8902700" y="4552950"/>
          <p14:tracePt t="150375" x="8883650" y="4559300"/>
          <p14:tracePt t="150394" x="8858250" y="4565650"/>
          <p14:tracePt t="150409" x="8832850" y="4578350"/>
          <p14:tracePt t="150425" x="8788400" y="4597400"/>
          <p14:tracePt t="150443" x="8763000" y="4603750"/>
          <p14:tracePt t="150459" x="8750300" y="4603750"/>
          <p14:tracePt t="150475" x="8743950" y="4597400"/>
          <p14:tracePt t="150496" x="8737600" y="4591050"/>
          <p14:tracePt t="150513" x="8731250" y="4578350"/>
          <p14:tracePt t="150525" x="8731250" y="4572000"/>
          <p14:tracePt t="150570" x="8737600" y="4572000"/>
          <p14:tracePt t="150575" x="8743950" y="4572000"/>
          <p14:tracePt t="150595" x="8750300" y="4565650"/>
          <p14:tracePt t="150609" x="8769350" y="4552950"/>
          <p14:tracePt t="150626" x="8788400" y="4533900"/>
          <p14:tracePt t="150645" x="8807450" y="4521200"/>
          <p14:tracePt t="150659" x="8832850" y="4514850"/>
          <p14:tracePt t="150676" x="8858250" y="4521200"/>
          <p14:tracePt t="150697" x="8877300" y="4533900"/>
          <p14:tracePt t="150709" x="8883650" y="4546600"/>
          <p14:tracePt t="150725" x="8883650" y="4559300"/>
          <p14:tracePt t="150743" x="8883650" y="4572000"/>
          <p14:tracePt t="150759" x="8883650" y="4591050"/>
          <p14:tracePt t="150776" x="8877300" y="4603750"/>
          <p14:tracePt t="150793" x="8870950" y="4616450"/>
          <p14:tracePt t="150809" x="8858250" y="4629150"/>
          <p14:tracePt t="150825" x="8851900" y="4635500"/>
          <p14:tracePt t="150842" x="8851900" y="4641850"/>
          <p14:tracePt t="150859" x="8845550" y="4648200"/>
          <p14:tracePt t="150875" x="8845550" y="4654550"/>
          <p14:tracePt t="150892" x="8839200" y="4654550"/>
          <p14:tracePt t="150909" x="8839200" y="4660900"/>
          <p14:tracePt t="150943" x="8845550" y="4660900"/>
          <p14:tracePt t="150968" x="8845550" y="4667250"/>
          <p14:tracePt t="150975" x="8851900" y="4667250"/>
          <p14:tracePt t="151017" x="8858250" y="4667250"/>
          <p14:tracePt t="151025" x="8858250" y="4660900"/>
          <p14:tracePt t="151059" x="8858250" y="4654550"/>
          <p14:tracePt t="151078" x="8864600" y="4648200"/>
          <p14:tracePt t="151095" x="8864600" y="4641850"/>
          <p14:tracePt t="151127" x="8864600" y="4635500"/>
          <p14:tracePt t="151142" x="8870950" y="4641850"/>
          <p14:tracePt t="151162" x="8877300" y="4641850"/>
          <p14:tracePt t="151178" x="8883650" y="4648200"/>
          <p14:tracePt t="151192" x="8890000" y="4654550"/>
          <p14:tracePt t="151209" x="8896350" y="4660900"/>
          <p14:tracePt t="151225" x="8902700" y="4660900"/>
          <p14:tracePt t="151242" x="8909050" y="4667250"/>
          <p14:tracePt t="151259" x="8915400" y="4673600"/>
          <p14:tracePt t="151296" x="8915400" y="4679950"/>
          <p14:tracePt t="151309" x="8921750" y="4679950"/>
          <p14:tracePt t="151325" x="8921750" y="4686300"/>
          <p14:tracePt t="151342" x="8921750" y="4699000"/>
          <p14:tracePt t="151359" x="8921750" y="4711700"/>
          <p14:tracePt t="151375" x="8921750" y="4724400"/>
          <p14:tracePt t="151392" x="8921750" y="4743450"/>
          <p14:tracePt t="151409" x="8921750" y="4749800"/>
          <p14:tracePt t="151442" x="8921750" y="4762500"/>
          <p14:tracePt t="151459" x="8928100" y="4775200"/>
          <p14:tracePt t="151481" x="8928100" y="4781550"/>
          <p14:tracePt t="151492" x="8928100" y="4787900"/>
          <p14:tracePt t="151509" x="8928100" y="4794250"/>
          <p14:tracePt t="151528" x="8928100" y="4800600"/>
          <p14:tracePt t="151559" x="8928100" y="4806950"/>
          <p14:tracePt t="151612" x="8934450" y="4806950"/>
          <p14:tracePt t="151615" x="8934450" y="4800600"/>
          <p14:tracePt t="151647" x="8934450" y="4794250"/>
          <p14:tracePt t="151657" x="8934450" y="4787900"/>
          <p14:tracePt t="151665" x="8934450" y="4781550"/>
          <p14:tracePt t="151675" x="8934450" y="4775200"/>
          <p14:tracePt t="151696" x="8934450" y="4743450"/>
          <p14:tracePt t="151709" x="8934450" y="4718050"/>
          <p14:tracePt t="151725" x="8934450" y="4673600"/>
          <p14:tracePt t="151742" x="8934450" y="4641850"/>
          <p14:tracePt t="151759" x="8934450" y="4552950"/>
          <p14:tracePt t="151775" x="8934450" y="4476750"/>
          <p14:tracePt t="151793" x="8928100" y="4413250"/>
          <p14:tracePt t="151810" x="8928100" y="4368800"/>
          <p14:tracePt t="151826" x="8921750" y="4337050"/>
          <p14:tracePt t="151848" x="8921750" y="4311650"/>
          <p14:tracePt t="151859" x="8915400" y="4286250"/>
          <p14:tracePt t="151878" x="8902700" y="4273550"/>
          <p14:tracePt t="151893" x="8896350" y="4260850"/>
          <p14:tracePt t="151910" x="8883650" y="4254500"/>
          <p14:tracePt t="151929" x="8877300" y="4248150"/>
          <p14:tracePt t="151942" x="8864600" y="4248150"/>
          <p14:tracePt t="151959" x="8845550" y="4260850"/>
          <p14:tracePt t="151977" x="8826500" y="4305300"/>
          <p14:tracePt t="151993" x="8807450" y="4343400"/>
          <p14:tracePt t="152009" x="8788400" y="4381500"/>
          <p14:tracePt t="152025" x="8775700" y="4413250"/>
          <p14:tracePt t="152042" x="8750300" y="4445000"/>
          <p14:tracePt t="152059" x="8724900" y="4483100"/>
          <p14:tracePt t="152076" x="8712200" y="4502150"/>
          <p14:tracePt t="152093" x="8705850" y="4514850"/>
          <p14:tracePt t="152111" x="8693150" y="4514850"/>
          <p14:tracePt t="152128" x="8686800" y="4514850"/>
          <p14:tracePt t="152142" x="8680450" y="4514850"/>
          <p14:tracePt t="152160" x="8667750" y="4508500"/>
          <p14:tracePt t="152178" x="8661400" y="4495800"/>
          <p14:tracePt t="152193" x="8648700" y="4489450"/>
          <p14:tracePt t="152210" x="8636000" y="4476750"/>
          <p14:tracePt t="152225" x="8623300" y="4470400"/>
          <p14:tracePt t="152243" x="8616950" y="4464050"/>
          <p14:tracePt t="152260" x="8610600" y="4457700"/>
          <p14:tracePt t="152280" x="8604250" y="4457700"/>
          <p14:tracePt t="152293" x="8597900" y="4457700"/>
          <p14:tracePt t="152309" x="8591550" y="4457700"/>
          <p14:tracePt t="152325" x="8585200" y="4464050"/>
          <p14:tracePt t="152346" x="8578850" y="4470400"/>
          <p14:tracePt t="152359" x="8578850" y="4476750"/>
          <p14:tracePt t="152375" x="8572500" y="4476750"/>
          <p14:tracePt t="152393" x="8566150" y="4464050"/>
          <p14:tracePt t="152410" x="8559800" y="4457700"/>
          <p14:tracePt t="152426" x="8553450" y="4445000"/>
          <p14:tracePt t="152443" x="8540750" y="4445000"/>
          <p14:tracePt t="152460" x="8534400" y="4445000"/>
          <p14:tracePt t="152475" x="8521700" y="4438650"/>
          <p14:tracePt t="152494" x="8509000" y="4432300"/>
          <p14:tracePt t="152510" x="8502650" y="4425950"/>
          <p14:tracePt t="152525" x="8496300" y="4419600"/>
          <p14:tracePt t="152543" x="8489950" y="4419600"/>
          <p14:tracePt t="152559" x="8483600" y="4425950"/>
          <p14:tracePt t="152575" x="8477250" y="4425950"/>
          <p14:tracePt t="152593" x="8477250" y="4432300"/>
          <p14:tracePt t="152609" x="8477250" y="4438650"/>
          <p14:tracePt t="152643" x="8489950" y="4457700"/>
          <p14:tracePt t="152659" x="8509000" y="4483100"/>
          <p14:tracePt t="152677" x="8528050" y="4508500"/>
          <p14:tracePt t="152693" x="8553450" y="4559300"/>
          <p14:tracePt t="152710" x="8572500" y="4591050"/>
          <p14:tracePt t="152726" x="8585200" y="4603750"/>
          <p14:tracePt t="152743" x="8604250" y="4610100"/>
          <p14:tracePt t="152759" x="8616950" y="4603750"/>
          <p14:tracePt t="152779" x="8623300" y="4603750"/>
          <p14:tracePt t="152794" x="8629650" y="4591050"/>
          <p14:tracePt t="152809" x="8636000" y="4584700"/>
          <p14:tracePt t="152845" x="8636000" y="4578350"/>
          <p14:tracePt t="152860" x="8642350" y="4565650"/>
          <p14:tracePt t="152877" x="8648700" y="4559300"/>
          <p14:tracePt t="152893" x="8655050" y="4552950"/>
          <p14:tracePt t="152909" x="8661400" y="4546600"/>
          <p14:tracePt t="152927" x="8667750" y="4540250"/>
          <p14:tracePt t="152948" x="8686800" y="4514850"/>
          <p14:tracePt t="152959" x="8705850" y="4489450"/>
          <p14:tracePt t="152978" x="8737600" y="4470400"/>
          <p14:tracePt t="152993" x="8775700" y="4451350"/>
          <p14:tracePt t="153012" x="8820150" y="4445000"/>
          <p14:tracePt t="153023" x="8851900" y="4438650"/>
          <p14:tracePt t="153025" x="8864600" y="4438650"/>
          <p14:tracePt t="153043" x="8902700" y="4451350"/>
          <p14:tracePt t="153059" x="8934450" y="4457700"/>
          <p14:tracePt t="153075" x="8972550" y="4476750"/>
          <p14:tracePt t="153093" x="8997950" y="4495800"/>
          <p14:tracePt t="153109" x="9010650" y="4514850"/>
          <p14:tracePt t="153127" x="9010650" y="4533900"/>
          <p14:tracePt t="153145" x="9010650" y="4552950"/>
          <p14:tracePt t="153159" x="9010650" y="4572000"/>
          <p14:tracePt t="153176" x="9004300" y="4578350"/>
          <p14:tracePt t="153193" x="8997950" y="4591050"/>
          <p14:tracePt t="153214" x="8985250" y="4597400"/>
          <p14:tracePt t="153230" x="8978900" y="4597400"/>
          <p14:tracePt t="153244" x="8972550" y="4597400"/>
          <p14:tracePt t="153260" x="8966200" y="4584700"/>
          <p14:tracePt t="153281" x="8959850" y="4572000"/>
          <p14:tracePt t="153298" x="8959850" y="4552950"/>
          <p14:tracePt t="153309" x="8959850" y="4533900"/>
          <p14:tracePt t="153325" x="8959850" y="4527550"/>
          <p14:tracePt t="153343" x="8966200" y="4521200"/>
          <p14:tracePt t="153388" x="8972550" y="4521200"/>
          <p14:tracePt t="153398" x="8972550" y="4514850"/>
          <p14:tracePt t="153419" x="8972550" y="4508500"/>
          <p14:tracePt t="153428" x="8972550" y="4502150"/>
          <p14:tracePt t="153442" x="8972550" y="4495800"/>
          <p14:tracePt t="153464" x="8978900" y="4489450"/>
          <p14:tracePt t="153475" x="8978900" y="4470400"/>
          <p14:tracePt t="153493" x="8985250" y="4457700"/>
          <p14:tracePt t="153509" x="8991600" y="4425950"/>
          <p14:tracePt t="153527" x="8991600" y="4406900"/>
          <p14:tracePt t="153542" x="8997950" y="4387850"/>
          <p14:tracePt t="153559" x="9004300" y="4381500"/>
          <p14:tracePt t="153578" x="9010650" y="4387850"/>
          <p14:tracePt t="153595" x="9017000" y="4394200"/>
          <p14:tracePt t="153609" x="9023350" y="4406900"/>
          <p14:tracePt t="153628" x="9029700" y="4419600"/>
          <p14:tracePt t="153642" x="9036050" y="4425950"/>
          <p14:tracePt t="153659" x="9048750" y="4432300"/>
          <p14:tracePt t="153676" x="9061450" y="4432300"/>
          <p14:tracePt t="153692" x="9074150" y="4425950"/>
          <p14:tracePt t="153709" x="9093200" y="4413250"/>
          <p14:tracePt t="153725" x="9112250" y="4406900"/>
          <p14:tracePt t="153745" x="9137650" y="4394200"/>
          <p14:tracePt t="153759" x="9163050" y="4394200"/>
          <p14:tracePt t="153779" x="9188450" y="4394200"/>
          <p14:tracePt t="153792" x="9207500" y="4400550"/>
          <p14:tracePt t="153809" x="9232900" y="4413250"/>
          <p14:tracePt t="153828" x="9251950" y="4432300"/>
          <p14:tracePt t="153847" x="9271000" y="4445000"/>
          <p14:tracePt t="153859" x="9283700" y="4464050"/>
          <p14:tracePt t="153876" x="9290050" y="4476750"/>
          <p14:tracePt t="153893" x="9296400" y="4489450"/>
          <p14:tracePt t="153909" x="9302750" y="4495800"/>
          <p14:tracePt t="153931" x="9315450" y="4495800"/>
          <p14:tracePt t="153942" x="9321800" y="4502150"/>
          <p14:tracePt t="153959" x="9328150" y="4495800"/>
          <p14:tracePt t="153981" x="9340850" y="4495800"/>
          <p14:tracePt t="153992" x="9347200" y="4489450"/>
          <p14:tracePt t="154009" x="9353550" y="4489450"/>
          <p14:tracePt t="154028" x="9359900" y="4489450"/>
          <p14:tracePt t="154042" x="9366250" y="4489450"/>
          <p14:tracePt t="154077" x="9366250" y="4495800"/>
          <p14:tracePt t="154092" x="9359900" y="4502150"/>
          <p14:tracePt t="154109" x="9353550" y="4502150"/>
          <p14:tracePt t="154125" x="9347200" y="4508500"/>
          <p14:tracePt t="154142" x="9340850" y="4514850"/>
          <p14:tracePt t="154159" x="9340850" y="4521200"/>
          <p14:tracePt t="154175" x="9334500" y="4527550"/>
          <p14:tracePt t="154192" x="9334500" y="4533900"/>
          <p14:tracePt t="154225" x="9334500" y="4540250"/>
          <p14:tracePt t="154249" x="9334500" y="4546600"/>
          <p14:tracePt t="154305" x="9334500" y="4552950"/>
          <p14:tracePt t="154319" x="9334500" y="4559300"/>
          <p14:tracePt t="154323" x="9340850" y="4559300"/>
          <p14:tracePt t="154357" x="9347200" y="4559300"/>
          <p14:tracePt t="154361" x="9353550" y="4559300"/>
          <p14:tracePt t="154378" x="9359900" y="4565650"/>
          <p14:tracePt t="154392" x="9372600" y="4565650"/>
          <p14:tracePt t="154410" x="9391650" y="4559300"/>
          <p14:tracePt t="154429" x="9423400" y="4552950"/>
          <p14:tracePt t="154444" x="9442450" y="4552950"/>
          <p14:tracePt t="154459" x="9467850" y="4546600"/>
          <p14:tracePt t="154477" x="9486900" y="4559300"/>
          <p14:tracePt t="154492" x="9512300" y="4578350"/>
          <p14:tracePt t="154509" x="9537700" y="4603750"/>
          <p14:tracePt t="154525" x="9563100" y="4622800"/>
          <p14:tracePt t="154542" x="9588500" y="4641850"/>
          <p14:tracePt t="154559" x="9620250" y="4648200"/>
          <p14:tracePt t="154575" x="9652000" y="4654550"/>
          <p14:tracePt t="154650" x="9772650" y="4584700"/>
          <p14:tracePt t="154659" x="9772650" y="4578350"/>
          <p14:tracePt t="154679" x="9785350" y="4572000"/>
          <p14:tracePt t="154696" x="9785350" y="4565650"/>
          <p14:tracePt t="154725" x="9779000" y="4572000"/>
          <p14:tracePt t="154743" x="9772650" y="4578350"/>
          <p14:tracePt t="154759" x="9766300" y="4584700"/>
          <p14:tracePt t="154777" x="9759950" y="4597400"/>
          <p14:tracePt t="154793" x="9753600" y="4610100"/>
          <p14:tracePt t="154810" x="9753600" y="4616450"/>
          <p14:tracePt t="154825" x="9753600" y="4622800"/>
          <p14:tracePt t="154844" x="9753600" y="4629150"/>
          <p14:tracePt t="154877" x="9759950" y="4629150"/>
          <p14:tracePt t="154904" x="9766300" y="4629150"/>
          <p14:tracePt t="154907" x="9772650" y="4629150"/>
          <p14:tracePt t="154919" x="9772650" y="4622800"/>
          <p14:tracePt t="154926" x="9779000" y="4622800"/>
          <p14:tracePt t="154946" x="9791700" y="4622800"/>
          <p14:tracePt t="154961" x="9804400" y="4616450"/>
          <p14:tracePt t="154979" x="9823450" y="4610100"/>
          <p14:tracePt t="154993" x="9855200" y="4603750"/>
          <p14:tracePt t="155009" x="9874250" y="4597400"/>
          <p14:tracePt t="155027" x="9899650" y="4591050"/>
          <p14:tracePt t="155044" x="9931400" y="4584700"/>
          <p14:tracePt t="155059" x="9950450" y="4584700"/>
          <p14:tracePt t="155077" x="9969500" y="4578350"/>
          <p14:tracePt t="155095" x="9988550" y="4578350"/>
          <p14:tracePt t="155112" x="10001250" y="4578350"/>
          <p14:tracePt t="155131" x="10001250" y="4584700"/>
          <p14:tracePt t="155155" x="10001250" y="4591050"/>
          <p14:tracePt t="155173" x="10001250" y="4597400"/>
          <p14:tracePt t="155185" x="9994900" y="4597400"/>
          <p14:tracePt t="155194" x="9994900" y="4603750"/>
          <p14:tracePt t="155230" x="9988550" y="4603750"/>
          <p14:tracePt t="155253" x="9988550" y="4610100"/>
          <p14:tracePt t="155316" x="9988550" y="4616450"/>
          <p14:tracePt t="155336" x="9994900" y="4616450"/>
          <p14:tracePt t="155357" x="10001250" y="4616450"/>
          <p14:tracePt t="155373" x="10007600" y="4616450"/>
          <p14:tracePt t="155385" x="10013950" y="4616450"/>
          <p14:tracePt t="155397" x="10020300" y="4616450"/>
          <p14:tracePt t="155420" x="10033000" y="4610100"/>
          <p14:tracePt t="155443" x="10045700" y="4610100"/>
          <p14:tracePt t="155459" x="10052050" y="4603750"/>
          <p14:tracePt t="155520" x="10052050" y="4610100"/>
          <p14:tracePt t="155539" x="10052050" y="4616450"/>
          <p14:tracePt t="155571" x="10052050" y="4622800"/>
          <p14:tracePt t="155613" x="10052050" y="4629150"/>
          <p14:tracePt t="155635" x="10045700" y="4629150"/>
          <p14:tracePt t="155709" x="10045700" y="4622800"/>
          <p14:tracePt t="155710" x="10045700" y="4616450"/>
          <p14:tracePt t="155725" x="10045700" y="4603750"/>
          <p14:tracePt t="155743" x="10045700" y="4565650"/>
          <p14:tracePt t="155759" x="10045700" y="4521200"/>
          <p14:tracePt t="155776" x="10045700" y="4445000"/>
          <p14:tracePt t="155793" x="10052050" y="4362450"/>
          <p14:tracePt t="155815" x="10052050" y="4298950"/>
          <p14:tracePt t="155825" x="10058400" y="4267200"/>
          <p14:tracePt t="155846" x="10058400" y="4248150"/>
          <p14:tracePt t="155859" x="10064750" y="4241800"/>
          <p14:tracePt t="155893" x="10071100" y="4254500"/>
          <p14:tracePt t="155915" x="10071100" y="4286250"/>
          <p14:tracePt t="155926" x="10064750" y="4324350"/>
          <p14:tracePt t="155943" x="10058400" y="4349750"/>
          <p14:tracePt t="155961" x="10052050" y="4368800"/>
          <p14:tracePt t="155975" x="10045700" y="4375150"/>
          <p14:tracePt t="155992" x="10045700" y="4368800"/>
          <p14:tracePt t="156009" x="10039350" y="4368800"/>
          <p14:tracePt t="156027" x="10039350" y="4362450"/>
          <p14:tracePt t="156043" x="10039350" y="4368800"/>
          <p14:tracePt t="156059" x="10039350" y="4381500"/>
          <p14:tracePt t="156076" x="10039350" y="4394200"/>
          <p14:tracePt t="156093" x="10045700" y="4413250"/>
          <p14:tracePt t="156112" x="10052050" y="4438650"/>
          <p14:tracePt t="156126" x="10052050" y="4451350"/>
          <p14:tracePt t="156143" x="10058400" y="4457700"/>
          <p14:tracePt t="156159" x="10064750" y="4451350"/>
          <p14:tracePt t="156176" x="10071100" y="4432300"/>
          <p14:tracePt t="156194" x="10077450" y="4413250"/>
          <p14:tracePt t="156209" x="10083800" y="4400550"/>
          <p14:tracePt t="156230" x="10090150" y="4400550"/>
          <p14:tracePt t="156242" x="10090150" y="4406900"/>
          <p14:tracePt t="156259" x="10090150" y="4413250"/>
          <p14:tracePt t="156275" x="10090150" y="4432300"/>
          <p14:tracePt t="156292" x="10090150" y="4457700"/>
          <p14:tracePt t="156309" x="10090150" y="4495800"/>
          <p14:tracePt t="156326" x="10090150" y="4527550"/>
          <p14:tracePt t="156342" x="10096500" y="4559300"/>
          <p14:tracePt t="156359" x="10102850" y="4572000"/>
          <p14:tracePt t="156375" x="10102850" y="4578350"/>
          <p14:tracePt t="156393" x="10102850" y="4572000"/>
          <p14:tracePt t="156409" x="10109200" y="4559300"/>
          <p14:tracePt t="156426" x="10109200" y="4540250"/>
          <p14:tracePt t="156442" x="10115550" y="4527550"/>
          <p14:tracePt t="156460" x="10115550" y="4514850"/>
          <p14:tracePt t="156481" x="10128250" y="4514850"/>
          <p14:tracePt t="156493" x="10134600" y="4521200"/>
          <p14:tracePt t="156509" x="10140950" y="4546600"/>
          <p14:tracePt t="156526" x="10147300" y="4572000"/>
          <p14:tracePt t="156543" x="10160000" y="4591050"/>
          <p14:tracePt t="156559" x="10166350" y="4597400"/>
          <p14:tracePt t="156575" x="10179050" y="4603750"/>
          <p14:tracePt t="156592" x="10185400" y="4603750"/>
          <p14:tracePt t="156609" x="10198100" y="4597400"/>
          <p14:tracePt t="156625" x="10204450" y="4584700"/>
          <p14:tracePt t="156643" x="10204450" y="4578350"/>
          <p14:tracePt t="156675" x="10204450" y="4584700"/>
          <p14:tracePt t="156694" x="10204450" y="4597400"/>
          <p14:tracePt t="156711" x="10204450" y="4616450"/>
          <p14:tracePt t="156726" x="10204450" y="4641850"/>
          <p14:tracePt t="156744" x="10204450" y="4673600"/>
          <p14:tracePt t="156761" x="10204450" y="4699000"/>
          <p14:tracePt t="156776" x="10210800" y="4718050"/>
          <p14:tracePt t="156792" x="10210800" y="4730750"/>
          <p14:tracePt t="156810" x="10210800" y="4737100"/>
          <p14:tracePt t="156826" x="10204450" y="4737100"/>
          <p14:tracePt t="156842" x="10198100" y="4730750"/>
          <p14:tracePt t="156859" x="10179050" y="4711700"/>
          <p14:tracePt t="156876" x="10147300" y="4686300"/>
          <p14:tracePt t="156880" x="10134600" y="4686300"/>
          <p14:tracePt t="156892" x="10102850" y="4667250"/>
          <p14:tracePt t="156910" x="10052050" y="4654550"/>
          <p14:tracePt t="156929" x="9975850" y="4654550"/>
          <p14:tracePt t="156943" x="9918700" y="4667250"/>
          <p14:tracePt t="156959" x="9842500" y="4686300"/>
          <p14:tracePt t="156975" x="9753600" y="4711700"/>
          <p14:tracePt t="156996" x="9658350" y="4743450"/>
          <p14:tracePt t="157009" x="9556750" y="4775200"/>
          <p14:tracePt t="157026" x="9436100" y="4826000"/>
          <p14:tracePt t="157042" x="9366250" y="4864100"/>
          <p14:tracePt t="157059" x="9283700" y="4902200"/>
          <p14:tracePt t="157077" x="9201150" y="4927600"/>
          <p14:tracePt t="157092" x="9156700" y="4940300"/>
          <p14:tracePt t="157109" x="9112250" y="4946650"/>
          <p14:tracePt t="157127" x="9086850" y="4953000"/>
          <p14:tracePt t="157142" x="9074150" y="4953000"/>
          <p14:tracePt t="157159" x="9067800" y="4946650"/>
          <p14:tracePt t="157176" x="9067800" y="4927600"/>
          <p14:tracePt t="157192" x="9074150" y="4895850"/>
          <p14:tracePt t="157209" x="9074150" y="4864100"/>
          <p14:tracePt t="157227" x="9074150" y="4826000"/>
          <p14:tracePt t="157243" x="9074150" y="4775200"/>
          <p14:tracePt t="157259" x="9067800" y="4737100"/>
          <p14:tracePt t="157280" x="9061450" y="4686300"/>
          <p14:tracePt t="157294" x="9042400" y="4597400"/>
          <p14:tracePt t="157309" x="9023350" y="4546600"/>
          <p14:tracePt t="157325" x="8997950" y="4483100"/>
          <p14:tracePt t="157344" x="8972550" y="4425950"/>
          <p14:tracePt t="157360" x="8953500" y="4406900"/>
          <p14:tracePt t="157377" x="8940800" y="4400550"/>
          <p14:tracePt t="157396" x="8921750" y="4394200"/>
          <p14:tracePt t="157409" x="8896350" y="4400550"/>
          <p14:tracePt t="157426" x="8890000" y="4406900"/>
          <p14:tracePt t="157448" x="8883650" y="4406900"/>
          <p14:tracePt t="157479" x="8883650" y="4413250"/>
          <p14:tracePt t="157492" x="8883650" y="4406900"/>
          <p14:tracePt t="157526" x="8877300" y="4406900"/>
          <p14:tracePt t="157544" x="8870950" y="4406900"/>
          <p14:tracePt t="157559" x="8864600" y="4406900"/>
          <p14:tracePt t="157577" x="8858250" y="4400550"/>
          <p14:tracePt t="157601" x="8826500" y="4375150"/>
          <p14:tracePt t="157609" x="8820150" y="4368800"/>
          <p14:tracePt t="157628" x="8801100" y="4349750"/>
          <p14:tracePt t="157643" x="8769350" y="4318000"/>
          <p14:tracePt t="157659" x="8750300" y="4298950"/>
          <p14:tracePt t="157677" x="8724900" y="4279900"/>
          <p14:tracePt t="157699" x="8699500" y="4267200"/>
          <p14:tracePt t="157709" x="8674100" y="4254500"/>
          <p14:tracePt t="157725" x="8667750" y="4248150"/>
          <p14:tracePt t="157743" x="8648700" y="4241800"/>
          <p14:tracePt t="157762" x="8636000" y="4248150"/>
          <p14:tracePt t="157778" x="8623300" y="4254500"/>
          <p14:tracePt t="157793" x="8616950" y="4273550"/>
          <p14:tracePt t="157809" x="8610600" y="4298950"/>
          <p14:tracePt t="157826" x="8604250" y="4318000"/>
          <p14:tracePt t="157844" x="8597900" y="4349750"/>
          <p14:tracePt t="157859" x="8597900" y="4368800"/>
          <p14:tracePt t="157877" x="8597900" y="4381500"/>
          <p14:tracePt t="157893" x="8604250" y="4387850"/>
          <p14:tracePt t="157909" x="8610600" y="4381500"/>
          <p14:tracePt t="157928" x="8616950" y="4375150"/>
          <p14:tracePt t="157931" x="8623300" y="4368800"/>
          <p14:tracePt t="157943" x="8629650" y="4362450"/>
          <p14:tracePt t="157960" x="8636000" y="4349750"/>
          <p14:tracePt t="157979" x="8636000" y="4330700"/>
          <p14:tracePt t="157993" x="8636000" y="4311650"/>
          <p14:tracePt t="158009" x="8623300" y="4305300"/>
          <p14:tracePt t="158028" x="8610600" y="4305300"/>
          <p14:tracePt t="158044" x="8566150" y="4298950"/>
          <p14:tracePt t="158059" x="8540750" y="4286250"/>
          <p14:tracePt t="158076" x="8502650" y="4279900"/>
          <p14:tracePt t="158095" x="8470900" y="4279900"/>
          <p14:tracePt t="158115" x="8432800" y="4286250"/>
          <p14:tracePt t="158126" x="8388350" y="4298950"/>
          <p14:tracePt t="158143" x="8343900" y="4324350"/>
          <p14:tracePt t="158161" x="8299450" y="4349750"/>
          <p14:tracePt t="158182" x="8255000" y="4394200"/>
          <p14:tracePt t="158198" x="8223250" y="4451350"/>
          <p14:tracePt t="158213" x="8191500" y="4552950"/>
          <p14:tracePt t="158226" x="8185150" y="4641850"/>
          <p14:tracePt t="158244" x="8223250" y="4718050"/>
          <p14:tracePt t="158259" x="8267700" y="4756150"/>
          <p14:tracePt t="158275" x="8324850" y="4768850"/>
          <p14:tracePt t="158293" x="8375650" y="4768850"/>
          <p14:tracePt t="158314" x="8458200" y="4756150"/>
          <p14:tracePt t="158326" x="8547100" y="4724400"/>
          <p14:tracePt t="158344" x="8616950" y="4673600"/>
          <p14:tracePt t="158366" x="8674100" y="4610100"/>
          <p14:tracePt t="158384" x="8731250" y="4521200"/>
          <p14:tracePt t="158393" x="8737600" y="4489450"/>
          <p14:tracePt t="158412" x="8737600" y="4445000"/>
          <p14:tracePt t="158425" x="8718550" y="4400550"/>
          <p14:tracePt t="158444" x="8686800" y="4375150"/>
          <p14:tracePt t="158459" x="8642350" y="4349750"/>
          <p14:tracePt t="158476" x="8597900" y="4349750"/>
          <p14:tracePt t="158493" x="8553450" y="4349750"/>
          <p14:tracePt t="158513" x="8515350" y="4356100"/>
          <p14:tracePt t="158527" x="8477250" y="4362450"/>
          <p14:tracePt t="158542" x="8451850" y="4362450"/>
          <p14:tracePt t="158559" x="8439150" y="4368800"/>
          <p14:tracePt t="158576" x="8426450" y="4375150"/>
          <p14:tracePt t="158611" x="8426450" y="4381500"/>
          <p14:tracePt t="158625" x="8432800" y="4381500"/>
          <p14:tracePt t="158647" x="8439150" y="4381500"/>
          <p14:tracePt t="158660" x="8445500" y="4381500"/>
          <p14:tracePt t="158678" x="8464550" y="4368800"/>
          <p14:tracePt t="158692" x="8483600" y="4349750"/>
          <p14:tracePt t="158716" x="8496300" y="4337050"/>
          <p14:tracePt t="158726" x="8509000" y="4318000"/>
          <p14:tracePt t="158742" x="8515350" y="4298950"/>
          <p14:tracePt t="158759" x="8521700" y="4286250"/>
          <p14:tracePt t="158776" x="8521700" y="4273550"/>
          <p14:tracePt t="158792" x="8509000" y="4267200"/>
          <p14:tracePt t="158809" x="8489950" y="4267200"/>
          <p14:tracePt t="158826" x="8470900" y="4267200"/>
          <p14:tracePt t="158842" x="8451850" y="4279900"/>
          <p14:tracePt t="158859" x="8432800" y="4298950"/>
          <p14:tracePt t="158875" x="8407400" y="4318000"/>
          <p14:tracePt t="158892" x="8388350" y="4337050"/>
          <p14:tracePt t="158909" x="8375650" y="4362450"/>
          <p14:tracePt t="158927" x="8369300" y="4387850"/>
          <p14:tracePt t="158942" x="8362950" y="4425950"/>
          <p14:tracePt t="158959" x="8369300" y="4464050"/>
          <p14:tracePt t="158978" x="8388350" y="4502150"/>
          <p14:tracePt t="158992" x="8426450" y="4533900"/>
          <p14:tracePt t="159009" x="8477250" y="4559300"/>
          <p14:tracePt t="159028" x="8534400" y="4572000"/>
          <p14:tracePt t="159043" x="8591550" y="4584700"/>
          <p14:tracePt t="159060" x="8648700" y="4584700"/>
          <p14:tracePt t="159075" x="8693150" y="4572000"/>
          <p14:tracePt t="159092" x="8731250" y="4552950"/>
          <p14:tracePt t="159109" x="8763000" y="4521200"/>
          <p14:tracePt t="159132" x="8775700" y="4483100"/>
          <p14:tracePt t="159148" x="8769350" y="4432300"/>
          <p14:tracePt t="159160" x="8763000" y="4400550"/>
          <p14:tracePt t="159181" x="8737600" y="4362450"/>
          <p14:tracePt t="159193" x="8705850" y="4330700"/>
          <p14:tracePt t="159209" x="8661400" y="4298950"/>
          <p14:tracePt t="159225" x="8623300" y="4273550"/>
          <p14:tracePt t="159243" x="8585200" y="4260850"/>
          <p14:tracePt t="159259" x="8553450" y="4254500"/>
          <p14:tracePt t="159276" x="8521700" y="4260850"/>
          <p14:tracePt t="159293" x="8502650" y="4267200"/>
          <p14:tracePt t="159310" x="8483600" y="4273550"/>
          <p14:tracePt t="159327" x="8477250" y="4279900"/>
          <p14:tracePt t="159343" x="8470900" y="4292600"/>
          <p14:tracePt t="159359" x="8464550" y="4298950"/>
          <p14:tracePt t="159376" x="8458200" y="4305300"/>
          <p14:tracePt t="159392" x="8458200" y="4311650"/>
          <p14:tracePt t="159412" x="8451850" y="4318000"/>
          <p14:tracePt t="159425" x="8445500" y="4324350"/>
          <p14:tracePt t="159443" x="8439150" y="4330700"/>
          <p14:tracePt t="159459" x="8432800" y="4337050"/>
          <p14:tracePt t="159477" x="8432800" y="4343400"/>
          <p14:tracePt t="159492" x="8426450" y="4343400"/>
          <p14:tracePt t="159615" x="8432800" y="4343400"/>
          <p14:tracePt t="159628" x="8439150" y="4343400"/>
          <p14:tracePt t="159641" x="8445500" y="4343400"/>
          <p14:tracePt t="159653" x="8451850" y="4343400"/>
          <p14:tracePt t="159665" x="8458200" y="4343400"/>
          <p14:tracePt t="159688" x="8464550" y="4343400"/>
          <p14:tracePt t="159703" x="8470900" y="4343400"/>
          <p14:tracePt t="159709" x="8477250" y="4337050"/>
          <p14:tracePt t="159742" x="8483600" y="4330700"/>
          <p14:tracePt t="159759" x="8489950" y="4324350"/>
          <p14:tracePt t="159778" x="8502650" y="4318000"/>
          <p14:tracePt t="159798" x="8521700" y="4318000"/>
          <p14:tracePt t="159818" x="8547100" y="4324350"/>
          <p14:tracePt t="159826" x="8559800" y="4324350"/>
          <p14:tracePt t="159844" x="8578850" y="4324350"/>
          <p14:tracePt t="159859" x="8591550" y="4324350"/>
          <p14:tracePt t="159877" x="8604250" y="4318000"/>
          <p14:tracePt t="159893" x="8616950" y="4318000"/>
          <p14:tracePt t="159926" x="8629650" y="4324350"/>
          <p14:tracePt t="159948" x="8636000" y="4330700"/>
          <p14:tracePt t="159966" x="8642350" y="4337050"/>
          <p14:tracePt t="159977" x="8642350" y="4343400"/>
          <p14:tracePt t="159996" x="8648700" y="4343400"/>
          <p14:tracePt t="160009" x="8648700" y="4349750"/>
          <p14:tracePt t="160026" x="8648700" y="4356100"/>
          <p14:tracePt t="160044" x="8642350" y="4349750"/>
          <p14:tracePt t="160059" x="8636000" y="4343400"/>
          <p14:tracePt t="160078" x="8623300" y="4330700"/>
          <p14:tracePt t="160094" x="8610600" y="4318000"/>
          <p14:tracePt t="160109" x="8597900" y="4311650"/>
          <p14:tracePt t="160127" x="8572500" y="4298950"/>
          <p14:tracePt t="160144" x="8547100" y="4286250"/>
          <p14:tracePt t="160159" x="8528050" y="4279900"/>
          <p14:tracePt t="160178" x="8502650" y="4260850"/>
          <p14:tracePt t="160195" x="8477250" y="4254500"/>
          <p14:tracePt t="160209" x="8458200" y="4254500"/>
          <p14:tracePt t="160229" x="8439150" y="4267200"/>
          <p14:tracePt t="160243" x="8420100" y="4298950"/>
          <p14:tracePt t="160259" x="8407400" y="4330700"/>
          <p14:tracePt t="160276" x="8401050" y="4356100"/>
          <p14:tracePt t="160292" x="8394700" y="4400550"/>
          <p14:tracePt t="160309" x="8388350" y="4438650"/>
          <p14:tracePt t="160329" x="8382000" y="4489450"/>
          <p14:tracePt t="160343" x="8375650" y="4533900"/>
          <p14:tracePt t="160360" x="8382000" y="4565650"/>
          <p14:tracePt t="160378" x="8388350" y="4584700"/>
          <p14:tracePt t="160394" x="8401050" y="4622800"/>
          <p14:tracePt t="160410" x="8420100" y="4641850"/>
          <p14:tracePt t="160427" x="8432800" y="4660900"/>
          <p14:tracePt t="160449" x="8502650" y="4711700"/>
          <p14:tracePt t="160459" x="8553450" y="4724400"/>
          <p14:tracePt t="160476" x="8591550" y="4724400"/>
          <p14:tracePt t="160493" x="8648700" y="4692650"/>
          <p14:tracePt t="160512" x="8680450" y="4648200"/>
          <p14:tracePt t="160527" x="8693150" y="4603750"/>
          <p14:tracePt t="160543" x="8712200" y="4533900"/>
          <p14:tracePt t="160565" x="8712200" y="4483100"/>
          <p14:tracePt t="160575" x="8712200" y="4457700"/>
          <p14:tracePt t="160593" x="8699500" y="4425950"/>
          <p14:tracePt t="160609" x="8686800" y="4413250"/>
          <p14:tracePt t="160626" x="8667750" y="4394200"/>
          <p14:tracePt t="160644" x="8655050" y="4394200"/>
          <p14:tracePt t="160659" x="8648700" y="4394200"/>
          <p14:tracePt t="160676" x="8636000" y="4394200"/>
          <p14:tracePt t="160709" x="8629650" y="4387850"/>
          <p14:tracePt t="160743" x="8629650" y="4381500"/>
          <p14:tracePt t="160759" x="8629650" y="4375150"/>
          <p14:tracePt t="160827" x="8629650" y="4381500"/>
          <p14:tracePt t="160871" x="8623300" y="4387850"/>
          <p14:tracePt t="160893" x="8623300" y="4394200"/>
          <p14:tracePt t="160905" x="8616950" y="4394200"/>
          <p14:tracePt t="160909" x="8616950" y="4400550"/>
          <p14:tracePt t="160929" x="8616950" y="4406900"/>
          <p14:tracePt t="160948" x="8616950" y="4413250"/>
          <p14:tracePt t="161004" x="8616950" y="4419600"/>
          <p14:tracePt t="161084" x="8616950" y="4413250"/>
          <p14:tracePt t="161121" x="8616950" y="4419600"/>
          <p14:tracePt t="161171" x="8616950" y="4425950"/>
          <p14:tracePt t="161225" x="8616950" y="4432300"/>
          <p14:tracePt t="161249" x="8616950" y="4438650"/>
          <p14:tracePt t="161264" x="8616950" y="4445000"/>
          <p14:tracePt t="161282" x="8616950" y="4451350"/>
          <p14:tracePt t="161295" x="8616950" y="4464050"/>
          <p14:tracePt t="161301" x="8616950" y="4470400"/>
          <p14:tracePt t="161309" x="8616950" y="4476750"/>
          <p14:tracePt t="161325" x="8616950" y="4495800"/>
          <p14:tracePt t="161344" x="8616950" y="4508500"/>
          <p14:tracePt t="161359" x="8616950" y="4521200"/>
          <p14:tracePt t="161376" x="8616950" y="4527550"/>
          <p14:tracePt t="161392" x="8616950" y="4533900"/>
          <p14:tracePt t="161466" x="8616950" y="4527550"/>
          <p14:tracePt t="161482" x="8623300" y="4521200"/>
          <p14:tracePt t="161492" x="8623300" y="4514850"/>
          <p14:tracePt t="161510" x="8629650" y="4508500"/>
          <p14:tracePt t="161526" x="8636000" y="4502150"/>
          <p14:tracePt t="161544" x="8636000" y="4495800"/>
          <p14:tracePt t="161559" x="8648700" y="4489450"/>
          <p14:tracePt t="161576" x="8655050" y="4476750"/>
          <p14:tracePt t="161593" x="8667750" y="4470400"/>
          <p14:tracePt t="161609" x="8680450" y="4470400"/>
          <p14:tracePt t="161628" x="8693150" y="4470400"/>
          <p14:tracePt t="161642" x="8699500" y="4476750"/>
          <p14:tracePt t="161659" x="8712200" y="4489450"/>
          <p14:tracePt t="161677" x="8724900" y="4521200"/>
          <p14:tracePt t="161700" x="8724900" y="4559300"/>
          <p14:tracePt t="161709" x="8724900" y="4572000"/>
          <p14:tracePt t="161725" x="8724900" y="4584700"/>
          <p14:tracePt t="161742" x="8724900" y="4591050"/>
          <p14:tracePt t="161776" x="8731250" y="4591050"/>
          <p14:tracePt t="161809" x="8737600" y="4584700"/>
          <p14:tracePt t="161842" x="8737600" y="4578350"/>
          <p14:tracePt t="161859" x="8743950" y="4572000"/>
          <p14:tracePt t="161876" x="8750300" y="4559300"/>
          <p14:tracePt t="161893" x="8763000" y="4552950"/>
          <p14:tracePt t="161910" x="8769350" y="4546600"/>
          <p14:tracePt t="161926" x="8775700" y="4533900"/>
          <p14:tracePt t="161943" x="8782050" y="4508500"/>
          <p14:tracePt t="161960" x="8801100" y="4470400"/>
          <p14:tracePt t="161977" x="8820150" y="4445000"/>
          <p14:tracePt t="161992" x="8839200" y="4419600"/>
          <p14:tracePt t="162010" x="8864600" y="4394200"/>
          <p14:tracePt t="162028" x="8902700" y="4356100"/>
          <p14:tracePt t="162043" x="8921750" y="4337050"/>
          <p14:tracePt t="162059" x="8953500" y="4324350"/>
          <p14:tracePt t="162077" x="8985250" y="4311650"/>
          <p14:tracePt t="162092" x="9010650" y="4305300"/>
          <p14:tracePt t="162109" x="9036050" y="4298950"/>
          <p14:tracePt t="162129" x="9067800" y="4292600"/>
          <p14:tracePt t="162142" x="9093200" y="4292600"/>
          <p14:tracePt t="162159" x="9112250" y="4298950"/>
          <p14:tracePt t="162176" x="9137650" y="4305300"/>
          <p14:tracePt t="162192" x="9156700" y="4311650"/>
          <p14:tracePt t="162210" x="9169400" y="4311650"/>
          <p14:tracePt t="162228" x="9182100" y="4318000"/>
          <p14:tracePt t="162244" x="9194800" y="4324350"/>
          <p14:tracePt t="162259" x="9207500" y="4324350"/>
          <p14:tracePt t="162281" x="9213850" y="4330700"/>
          <p14:tracePt t="162292" x="9220200" y="4337050"/>
          <p14:tracePt t="162309" x="9220200" y="4349750"/>
          <p14:tracePt t="162326" x="9226550" y="4356100"/>
          <p14:tracePt t="162344" x="9226550" y="4362450"/>
          <p14:tracePt t="162359" x="9232900" y="4368800"/>
          <p14:tracePt t="162379" x="9239250" y="4375150"/>
          <p14:tracePt t="162393" x="9251950" y="4381500"/>
          <p14:tracePt t="162409" x="9258300" y="4387850"/>
          <p14:tracePt t="162427" x="9283700" y="4387850"/>
          <p14:tracePt t="162448" x="9309100" y="4394200"/>
          <p14:tracePt t="162460" x="9334500" y="4400550"/>
          <p14:tracePt t="162477" x="9385300" y="4425950"/>
          <p14:tracePt t="162494" x="9410700" y="4438650"/>
          <p14:tracePt t="162509" x="9429750" y="4445000"/>
          <p14:tracePt t="162529" x="9448800" y="4457700"/>
          <p14:tracePt t="162542" x="9474200" y="4464050"/>
          <p14:tracePt t="162560" x="9486900" y="4470400"/>
          <p14:tracePt t="162575" x="9493250" y="4476750"/>
          <p14:tracePt t="162593" x="9505950" y="4483100"/>
          <p14:tracePt t="162609" x="9512300" y="4483100"/>
          <p14:tracePt t="162627" x="9512300" y="4489450"/>
          <p14:tracePt t="162645" x="9512300" y="4495800"/>
          <p14:tracePt t="162678" x="9512300" y="4489450"/>
          <p14:tracePt t="162695" x="9518650" y="4489450"/>
          <p14:tracePt t="162709" x="9518650" y="4483100"/>
          <p14:tracePt t="162727" x="9518650" y="4470400"/>
          <p14:tracePt t="162746" x="9518650" y="4457700"/>
          <p14:tracePt t="162763" x="9518650" y="4451350"/>
          <p14:tracePt t="162776" x="9525000" y="4445000"/>
          <p14:tracePt t="162792" x="9525000" y="4432300"/>
          <p14:tracePt t="162809" x="9531350" y="4425950"/>
          <p14:tracePt t="162828" x="9531350" y="4413250"/>
          <p14:tracePt t="162847" x="9531350" y="4406900"/>
          <p14:tracePt t="162862" x="9525000" y="4406900"/>
          <p14:tracePt t="162877" x="9525000" y="4419600"/>
          <p14:tracePt t="162897" x="9512300" y="4438650"/>
          <p14:tracePt t="162909" x="9499600" y="4464050"/>
          <p14:tracePt t="162928" x="9480550" y="4502150"/>
          <p14:tracePt t="162943" x="9467850" y="4546600"/>
          <p14:tracePt t="162959" x="9467850" y="4578350"/>
          <p14:tracePt t="162979" x="9467850" y="4603750"/>
          <p14:tracePt t="162993" x="9474200" y="4622800"/>
          <p14:tracePt t="163009" x="9480550" y="4616450"/>
          <p14:tracePt t="163027" x="9486900" y="4597400"/>
          <p14:tracePt t="163045" x="9499600" y="4565650"/>
          <p14:tracePt t="163060" x="9512300" y="4533900"/>
          <p14:tracePt t="163077" x="9525000" y="4495800"/>
          <p14:tracePt t="163093" x="9544050" y="4438650"/>
          <p14:tracePt t="163112" x="9550400" y="4413250"/>
          <p14:tracePt t="163126" x="9556750" y="4394200"/>
          <p14:tracePt t="163148" x="9569450" y="4368800"/>
          <p14:tracePt t="163159" x="9594850" y="4349750"/>
          <p14:tracePt t="163176" x="9613900" y="4343400"/>
          <p14:tracePt t="163198" x="9620250" y="4362450"/>
          <p14:tracePt t="163209" x="9620250" y="4400550"/>
          <p14:tracePt t="163225" x="9620250" y="4445000"/>
          <p14:tracePt t="163246" x="9620250" y="4489450"/>
          <p14:tracePt t="163259" x="9626600" y="4527550"/>
          <p14:tracePt t="163276" x="9632950" y="4565650"/>
          <p14:tracePt t="163297" x="9645650" y="4591050"/>
          <p14:tracePt t="163309" x="9658350" y="4603750"/>
          <p14:tracePt t="163326" x="9671050" y="4610100"/>
          <p14:tracePt t="163346" x="9677400" y="4616450"/>
          <p14:tracePt t="163359" x="9690100" y="4616450"/>
          <p14:tracePt t="163378" x="9702800" y="4616450"/>
          <p14:tracePt t="163393" x="9715500" y="4610100"/>
          <p14:tracePt t="163412" x="9728200" y="4603750"/>
          <p14:tracePt t="163426" x="9747250" y="4597400"/>
          <p14:tracePt t="163443" x="9772650" y="4584700"/>
          <p14:tracePt t="163465" x="9798050" y="4572000"/>
          <p14:tracePt t="163477" x="9829800" y="4546600"/>
          <p14:tracePt t="163494" x="9861550" y="4521200"/>
          <p14:tracePt t="163509" x="9899650" y="4495800"/>
          <p14:tracePt t="163526" x="9931400" y="4470400"/>
          <p14:tracePt t="163544" x="9963150" y="4451350"/>
          <p14:tracePt t="163559" x="9982200" y="4432300"/>
          <p14:tracePt t="163578" x="9988550" y="4419600"/>
          <p14:tracePt t="163592" x="9988550" y="4406900"/>
          <p14:tracePt t="163609" x="9982200" y="4394200"/>
          <p14:tracePt t="163626" x="9969500" y="4387850"/>
          <p14:tracePt t="163643" x="9950450" y="4387850"/>
          <p14:tracePt t="163659" x="9937750" y="4394200"/>
          <p14:tracePt t="163676" x="9931400" y="4413250"/>
          <p14:tracePt t="163701" x="9931400" y="4451350"/>
          <p14:tracePt t="163709" x="9937750" y="4476750"/>
          <p14:tracePt t="163725" x="9950450" y="4508500"/>
          <p14:tracePt t="163742" x="9969500" y="4521200"/>
          <p14:tracePt t="163759" x="9994900" y="4527550"/>
          <p14:tracePt t="163777" x="10007600" y="4527550"/>
          <p14:tracePt t="163792" x="10033000" y="4508500"/>
          <p14:tracePt t="163815" x="10045700" y="4483100"/>
          <p14:tracePt t="163826" x="10058400" y="4451350"/>
          <p14:tracePt t="163843" x="10058400" y="4432300"/>
          <p14:tracePt t="163860" x="10058400" y="4425950"/>
          <p14:tracePt t="163876" x="10058400" y="4438650"/>
          <p14:tracePt t="163893" x="10058400" y="4476750"/>
          <p14:tracePt t="163909" x="10058400" y="4521200"/>
          <p14:tracePt t="163927" x="10052050" y="4559300"/>
          <p14:tracePt t="163946" x="10052050" y="4622800"/>
          <p14:tracePt t="163952" x="10045700" y="4660900"/>
          <p14:tracePt t="163959" x="10045700" y="4673600"/>
          <p14:tracePt t="163976" x="10045700" y="4711700"/>
          <p14:tracePt t="163997" x="10039350" y="4743450"/>
          <p14:tracePt t="164009" x="10039350" y="4768850"/>
          <p14:tracePt t="164026" x="10033000" y="4787900"/>
          <p14:tracePt t="164042" x="10026650" y="4794250"/>
          <p14:tracePt t="164059" x="10026650" y="4800600"/>
          <p14:tracePt t="164076" x="10020300" y="4800600"/>
          <p14:tracePt t="164109" x="10013950" y="4800600"/>
          <p14:tracePt t="164126" x="10013950" y="4794250"/>
          <p14:tracePt t="164143" x="10007600" y="4794250"/>
          <p14:tracePt t="164183" x="10001250" y="4794250"/>
          <p14:tracePt t="164212" x="10001250" y="4787900"/>
          <p14:tracePt t="164225" x="9994900" y="4787900"/>
          <p14:tracePt t="164246" x="9994900" y="4781550"/>
          <p14:tracePt t="164262" x="9988550" y="4781550"/>
          <p14:tracePt t="164294" x="9982200" y="4781550"/>
          <p14:tracePt t="164312" x="9982200" y="4775200"/>
          <p14:tracePt t="164316" x="9975850" y="4775200"/>
          <p14:tracePt t="164341" x="9975850" y="4768850"/>
          <p14:tracePt t="164346" x="9969500" y="4768850"/>
          <p14:tracePt t="164359" x="9969500" y="4762500"/>
          <p14:tracePt t="164381" x="9963150" y="4756150"/>
          <p14:tracePt t="164407" x="9963150" y="4749800"/>
          <p14:tracePt t="164436" x="9956800" y="4749800"/>
          <p14:tracePt t="164468" x="9956800" y="4743450"/>
          <p14:tracePt t="164497" x="9950450" y="4743450"/>
          <p14:tracePt t="164541" x="9944100" y="4743450"/>
          <p14:tracePt t="164671" x="9944100" y="4737100"/>
          <p14:tracePt t="164703" x="9944100" y="4730750"/>
          <p14:tracePt t="164754" x="9944100" y="4724400"/>
          <p14:tracePt t="164766" x="9937750" y="4724400"/>
          <p14:tracePt t="164778" x="9937750" y="4718050"/>
          <p14:tracePt t="164792" x="9937750" y="4711700"/>
          <p14:tracePt t="164874" x="9842500" y="4495800"/>
          <p14:tracePt t="164883" x="9817100" y="4451350"/>
          <p14:tracePt t="164892" x="9791700" y="4413250"/>
          <p14:tracePt t="164909" x="9728200" y="4324350"/>
          <p14:tracePt t="164927" x="9620250" y="4216400"/>
          <p14:tracePt t="164948" x="9518650" y="4127500"/>
          <p14:tracePt t="164959" x="9436100" y="4057650"/>
          <p14:tracePt t="164977" x="9264650" y="3949700"/>
          <p14:tracePt t="164999" x="9112250" y="3873500"/>
          <p14:tracePt t="165009" x="8991600" y="3816350"/>
          <p14:tracePt t="165029" x="8813800" y="3752850"/>
          <p14:tracePt t="165043" x="8559800" y="3689350"/>
          <p14:tracePt t="165059" x="8394700" y="3663950"/>
          <p14:tracePt t="165077" x="8102600" y="3657600"/>
          <p14:tracePt t="165093" x="7905750" y="3651250"/>
          <p14:tracePt t="165110" x="7797800" y="3651250"/>
          <p14:tracePt t="165127" x="7588250" y="3663950"/>
          <p14:tracePt t="165143" x="7404100" y="3695700"/>
          <p14:tracePt t="165160" x="7302500" y="3721100"/>
          <p14:tracePt t="165209" x="6845300" y="3854450"/>
          <p14:tracePt t="165216" x="6851650" y="3854450"/>
          <p14:tracePt t="165228" x="6858000" y="3854450"/>
          <p14:tracePt t="165242" x="6915150" y="3854450"/>
          <p14:tracePt t="165259" x="6972300" y="3848100"/>
          <p14:tracePt t="165277" x="7099300" y="3841750"/>
          <p14:tracePt t="165293" x="7219950" y="3841750"/>
          <p14:tracePt t="165309" x="7327900" y="3835400"/>
          <p14:tracePt t="165327" x="7531100" y="3835400"/>
          <p14:tracePt t="165343" x="7721600" y="3835400"/>
          <p14:tracePt t="165360" x="7880350" y="3854450"/>
          <p14:tracePt t="165379" x="8108950" y="3917950"/>
          <p14:tracePt t="165448" x="9271000" y="4279900"/>
          <p14:tracePt t="165460" x="9277350" y="4279900"/>
          <p14:tracePt t="165477" x="9296400" y="4286250"/>
          <p14:tracePt t="165498" x="9347200" y="4292600"/>
          <p14:tracePt t="165509" x="9385300" y="4324350"/>
          <p14:tracePt t="165527" x="9398000" y="4368800"/>
          <p14:tracePt t="165548" x="9404350" y="4400550"/>
          <p14:tracePt t="165559" x="9404350" y="4413250"/>
          <p14:tracePt t="165576" x="9398000" y="4419600"/>
          <p14:tracePt t="165593" x="9378950" y="4432300"/>
          <p14:tracePt t="165609" x="9366250" y="4432300"/>
          <p14:tracePt t="165627" x="9359900" y="4432300"/>
          <p14:tracePt t="165643" x="9347200" y="4438650"/>
          <p14:tracePt t="165659" x="9340850" y="4438650"/>
          <p14:tracePt t="165677" x="9340850" y="4432300"/>
          <p14:tracePt t="165692" x="9340850" y="4425950"/>
          <p14:tracePt t="165709" x="9347200" y="4425950"/>
          <p14:tracePt t="165727" x="9353550" y="4419600"/>
          <p14:tracePt t="165748" x="9366250" y="4419600"/>
          <p14:tracePt t="165759" x="9372600" y="4419600"/>
          <p14:tracePt t="165776" x="9378950" y="4419600"/>
          <p14:tracePt t="165793" x="9385300" y="4419600"/>
          <p14:tracePt t="165809" x="9391650" y="4419600"/>
          <p14:tracePt t="165827" x="9398000" y="4419600"/>
          <p14:tracePt t="165846" x="9410700" y="4419600"/>
          <p14:tracePt t="165859" x="9417050" y="4419600"/>
          <p14:tracePt t="165877" x="9429750" y="4419600"/>
          <p14:tracePt t="165893" x="9474200" y="4425950"/>
          <p14:tracePt t="165911" x="9531350" y="4438650"/>
          <p14:tracePt t="165926" x="9601200" y="4451350"/>
          <p14:tracePt t="165943" x="9658350" y="4457700"/>
          <p14:tracePt t="165959" x="9734550" y="4457700"/>
          <p14:tracePt t="165977" x="9791700" y="4457700"/>
          <p14:tracePt t="165992" x="9829800" y="4451350"/>
          <p14:tracePt t="166012" x="9880600" y="4445000"/>
          <p14:tracePt t="166026" x="9912350" y="4445000"/>
          <p14:tracePt t="166043" x="9931400" y="4445000"/>
          <p14:tracePt t="166059" x="9937750" y="4445000"/>
          <p14:tracePt t="166076" x="9937750" y="4451350"/>
          <p14:tracePt t="166093" x="9931400" y="4457700"/>
          <p14:tracePt t="166109" x="9925050" y="4464050"/>
          <p14:tracePt t="166127" x="9912350" y="4470400"/>
          <p14:tracePt t="166150" x="9899650" y="4470400"/>
          <p14:tracePt t="166159" x="9893300" y="4470400"/>
          <p14:tracePt t="166176" x="9886950" y="4464050"/>
          <p14:tracePt t="166192" x="9880600" y="4457700"/>
          <p14:tracePt t="166209" x="9874250" y="4445000"/>
          <p14:tracePt t="166234" x="9867900" y="4432300"/>
          <p14:tracePt t="166242" x="9867900" y="4406900"/>
          <p14:tracePt t="166261" x="9867900" y="4362450"/>
          <p14:tracePt t="166276" x="9867900" y="4324350"/>
          <p14:tracePt t="166293" x="9867900" y="4298950"/>
          <p14:tracePt t="166309" x="9867900" y="4286250"/>
          <p14:tracePt t="166342" x="9867900" y="4298950"/>
          <p14:tracePt t="166361" x="9867900" y="4318000"/>
          <p14:tracePt t="166376" x="9874250" y="4349750"/>
          <p14:tracePt t="166393" x="9886950" y="4387850"/>
          <p14:tracePt t="166409" x="9906000" y="4425950"/>
          <p14:tracePt t="166428" x="9925050" y="4438650"/>
          <p14:tracePt t="166443" x="9950450" y="4438650"/>
          <p14:tracePt t="166459" x="9969500" y="4419600"/>
          <p14:tracePt t="166476" x="9988550" y="4387850"/>
          <p14:tracePt t="166494" x="10001250" y="4356100"/>
          <p14:tracePt t="166512" x="10013950" y="4337050"/>
          <p14:tracePt t="166526" x="10013950" y="4324350"/>
          <p14:tracePt t="166559" x="10007600" y="4343400"/>
          <p14:tracePt t="166576" x="10001250" y="4368800"/>
          <p14:tracePt t="166592" x="9994900" y="4413250"/>
          <p14:tracePt t="166609" x="9988550" y="4464050"/>
          <p14:tracePt t="166626" x="9982200" y="4527550"/>
          <p14:tracePt t="166643" x="9982200" y="4578350"/>
          <p14:tracePt t="166660" x="9982200" y="4629150"/>
          <p14:tracePt t="166677" x="9982200" y="4654550"/>
          <p14:tracePt t="166693" x="9975850" y="4686300"/>
          <p14:tracePt t="166710" x="9975850" y="4705350"/>
          <p14:tracePt t="166726" x="9975850" y="4718050"/>
          <p14:tracePt t="166743" x="9969500" y="4730750"/>
          <p14:tracePt t="166759" x="9969500" y="4737100"/>
          <p14:tracePt t="166779" x="9963150" y="4737100"/>
          <p14:tracePt t="166819" x="9956800" y="4737100"/>
          <p14:tracePt t="166825" x="9956800" y="4743450"/>
          <p14:tracePt t="166889" x="9956800" y="4749800"/>
          <p14:tracePt t="166933" x="9956800" y="4756150"/>
          <p14:tracePt t="167003" x="9956800" y="4749800"/>
          <p14:tracePt t="167029" x="9956800" y="4743450"/>
          <p14:tracePt t="167046" x="9950450" y="4737100"/>
          <p14:tracePt t="167053" x="9950450" y="4730750"/>
          <p14:tracePt t="167059" x="9950450" y="4724400"/>
          <p14:tracePt t="167076" x="9944100" y="4705350"/>
          <p14:tracePt t="167092" x="9925050" y="4660900"/>
          <p14:tracePt t="167109" x="9906000" y="4603750"/>
          <p14:tracePt t="167130" x="9867900" y="4489450"/>
          <p14:tracePt t="167148" x="9817100" y="4394200"/>
          <p14:tracePt t="167159" x="9766300" y="4337050"/>
          <p14:tracePt t="167177" x="9658350" y="4235450"/>
          <p14:tracePt t="167194" x="9575800" y="4171950"/>
          <p14:tracePt t="167209" x="9461500" y="4102100"/>
          <p14:tracePt t="167227" x="9277350" y="4006850"/>
          <p14:tracePt t="167242" x="9150350" y="3962400"/>
          <p14:tracePt t="167259" x="8972550" y="3905250"/>
          <p14:tracePt t="167277" x="8724900" y="3841750"/>
          <p14:tracePt t="167294" x="8566150" y="3803650"/>
          <p14:tracePt t="167310" x="8413750" y="3765550"/>
          <p14:tracePt t="167327" x="8235950" y="3714750"/>
          <p14:tracePt t="167342" x="8026400" y="3670300"/>
          <p14:tracePt t="167359" x="7766050" y="3638550"/>
          <p14:tracePt t="167378" x="7423150" y="3619500"/>
          <p14:tracePt t="167392" x="7219950" y="3619500"/>
          <p14:tracePt t="167410" x="7086600" y="3619500"/>
          <p14:tracePt t="167644" x="6007100" y="4159250"/>
          <p14:tracePt t="167659" x="6013450" y="4159250"/>
          <p14:tracePt t="167678" x="6019800" y="4159250"/>
          <p14:tracePt t="167689" x="6026150" y="4159250"/>
          <p14:tracePt t="167693" x="6026150" y="4152900"/>
          <p14:tracePt t="167709" x="6038850" y="4152900"/>
          <p14:tracePt t="167726" x="6038850" y="4146550"/>
          <p14:tracePt t="167743" x="6032500" y="4140200"/>
          <p14:tracePt t="167759" x="6019800" y="4133850"/>
          <p14:tracePt t="167779" x="6000750" y="4121150"/>
          <p14:tracePt t="167792" x="5994400" y="4114800"/>
          <p14:tracePt t="167809" x="6000750" y="4114800"/>
          <p14:tracePt t="167827" x="6019800" y="4121150"/>
          <p14:tracePt t="167843" x="6038850" y="4133850"/>
          <p14:tracePt t="167859" x="6064250" y="4121150"/>
          <p14:tracePt t="167876" x="6089650" y="4095750"/>
          <p14:tracePt t="167897" x="6108700" y="4057650"/>
          <p14:tracePt t="167909" x="6121400" y="4025900"/>
          <p14:tracePt t="167926" x="6127750" y="4013200"/>
          <p14:tracePt t="167943" x="6127750" y="4000500"/>
          <p14:tracePt t="167959" x="6121400" y="4000500"/>
          <p14:tracePt t="167980" x="6115050" y="4000500"/>
          <p14:tracePt t="167993" x="6096000" y="4013200"/>
          <p14:tracePt t="168009" x="6070600" y="4013200"/>
          <p14:tracePt t="168027" x="6057900" y="4013200"/>
          <p14:tracePt t="168043" x="6032500" y="4013200"/>
          <p14:tracePt t="168059" x="6019800" y="4013200"/>
          <p14:tracePt t="168076" x="6007100" y="4013200"/>
          <p14:tracePt t="168093" x="5988050" y="4000500"/>
          <p14:tracePt t="168109" x="5962650" y="3994150"/>
          <p14:tracePt t="168127" x="5949950" y="3994150"/>
          <p14:tracePt t="168149" x="5930900" y="3994150"/>
          <p14:tracePt t="168159" x="5918200" y="3994150"/>
          <p14:tracePt t="168177" x="5905500" y="3994150"/>
          <p14:tracePt t="168200" x="5892800" y="3994150"/>
          <p14:tracePt t="168209" x="5873750" y="3994150"/>
          <p14:tracePt t="168226" x="5861050" y="4006850"/>
          <p14:tracePt t="168243" x="5854700" y="4025900"/>
          <p14:tracePt t="168259" x="5848350" y="4038600"/>
          <p14:tracePt t="168277" x="5842000" y="4044950"/>
          <p14:tracePt t="168309" x="5842000" y="4038600"/>
          <p14:tracePt t="168326" x="5848350" y="4032250"/>
          <p14:tracePt t="168360" x="5854700" y="4025900"/>
          <p14:tracePt t="168376" x="5867400" y="4019550"/>
          <p14:tracePt t="168393" x="5886450" y="4006850"/>
          <p14:tracePt t="168409" x="5905500" y="3987800"/>
          <p14:tracePt t="168426" x="5924550" y="3968750"/>
          <p14:tracePt t="168442" x="5937250" y="3956050"/>
          <p14:tracePt t="168466" x="5949950" y="3949700"/>
          <p14:tracePt t="168476" x="5956300" y="3956050"/>
          <p14:tracePt t="168493" x="5956300" y="3962400"/>
          <p14:tracePt t="168509" x="5962650" y="3968750"/>
          <p14:tracePt t="168542" x="5969000" y="3968750"/>
          <p14:tracePt t="168545" x="5969000" y="3975100"/>
          <p14:tracePt t="168609" x="5969000" y="3981450"/>
          <p14:tracePt t="168631" x="5969000" y="3987800"/>
          <p14:tracePt t="168634" x="5962650" y="3987800"/>
          <p14:tracePt t="168675" x="5956300" y="3987800"/>
          <p14:tracePt t="168711" x="5949950" y="3987800"/>
          <p14:tracePt t="168727" x="5943600" y="3987800"/>
          <p14:tracePt t="168733" x="5937250" y="3987800"/>
          <p14:tracePt t="168752" x="5924550" y="3987800"/>
          <p14:tracePt t="168759" x="5918200" y="3994150"/>
          <p14:tracePt t="168776" x="5899150" y="4000500"/>
          <p14:tracePt t="168793" x="5873750" y="4006850"/>
          <p14:tracePt t="168809" x="5854700" y="4013200"/>
          <p14:tracePt t="168827" x="5842000" y="4019550"/>
          <p14:tracePt t="168842" x="5816600" y="4038600"/>
          <p14:tracePt t="168859" x="5784850" y="4064000"/>
          <p14:tracePt t="168876" x="5759450" y="4083050"/>
          <p14:tracePt t="168893" x="5740400" y="4102100"/>
          <p14:tracePt t="168910" x="5727700" y="4102100"/>
          <p14:tracePt t="168926" x="5727700" y="4095750"/>
          <p14:tracePt t="168942" x="5734050" y="4089400"/>
          <p14:tracePt t="168960" x="5740400" y="4083050"/>
          <p14:tracePt t="168980" x="5746750" y="4070350"/>
          <p14:tracePt t="168994" x="5746750" y="4064000"/>
          <p14:tracePt t="169037" x="5740400" y="4064000"/>
          <p14:tracePt t="169057" x="5734050" y="4064000"/>
          <p14:tracePt t="169061" x="5734050" y="4070350"/>
          <p14:tracePt t="169076" x="5727700" y="4070350"/>
          <p14:tracePt t="169110" x="5715000" y="4076700"/>
          <p14:tracePt t="169126" x="5708650" y="4083050"/>
          <p14:tracePt t="169142" x="5702300" y="4089400"/>
          <p14:tracePt t="169159" x="5695950" y="4095750"/>
          <p14:tracePt t="169176" x="5689600" y="4102100"/>
          <p14:tracePt t="169192" x="5689600" y="4108450"/>
          <p14:tracePt t="169212" x="5683250" y="4114800"/>
          <p14:tracePt t="169230" x="5676900" y="4121150"/>
          <p14:tracePt t="169259" x="5670550" y="4127500"/>
          <p14:tracePt t="169281" x="5664200" y="4133850"/>
          <p14:tracePt t="169293" x="5651500" y="4140200"/>
          <p14:tracePt t="169309" x="5638800" y="4146550"/>
          <p14:tracePt t="169329" x="5619750" y="4159250"/>
          <p14:tracePt t="169344" x="5613400" y="4165600"/>
          <p14:tracePt t="169359" x="5594350" y="4178300"/>
          <p14:tracePt t="169379" x="5575300" y="4191000"/>
          <p14:tracePt t="169392" x="5543550" y="4210050"/>
          <p14:tracePt t="169410" x="5518150" y="4229100"/>
          <p14:tracePt t="169426" x="5492750" y="4248150"/>
          <p14:tracePt t="169443" x="5461000" y="4267200"/>
          <p14:tracePt t="169463" x="5422900" y="4286250"/>
          <p14:tracePt t="169476" x="5384800" y="4305300"/>
          <p14:tracePt t="169493" x="5346700" y="4330700"/>
          <p14:tracePt t="169509" x="5314950" y="4356100"/>
          <p14:tracePt t="169529" x="5289550" y="4387850"/>
          <p14:tracePt t="169543" x="5264150" y="4406900"/>
          <p14:tracePt t="169560" x="5245100" y="4438650"/>
          <p14:tracePt t="169579" x="5232400" y="4457700"/>
          <p14:tracePt t="169593" x="5213350" y="4476750"/>
          <p14:tracePt t="169610" x="5207000" y="4495800"/>
          <p14:tracePt t="169627" x="5200650" y="4508500"/>
          <p14:tracePt t="169646" x="5200650" y="4527550"/>
          <p14:tracePt t="169659" x="5200650" y="4540250"/>
          <p14:tracePt t="169677" x="5194300" y="4559300"/>
          <p14:tracePt t="169701" x="5194300" y="4565650"/>
          <p14:tracePt t="169709" x="5194300" y="4572000"/>
          <p14:tracePt t="169726" x="5194300" y="4578350"/>
          <p14:tracePt t="169743" x="5187950" y="4584700"/>
          <p14:tracePt t="169759" x="5187950" y="4591050"/>
          <p14:tracePt t="169779" x="5181600" y="4591050"/>
          <p14:tracePt t="169816" x="5181600" y="4597400"/>
          <p14:tracePt t="169827" x="5175250" y="4597400"/>
          <p14:tracePt t="169845" x="5175250" y="4603750"/>
          <p14:tracePt t="169922" x="5175250" y="4597400"/>
          <p14:tracePt t="169945" x="5175250" y="4591050"/>
          <p14:tracePt t="169953" x="5175250" y="4584700"/>
          <p14:tracePt t="169959" x="5175250" y="4572000"/>
          <p14:tracePt t="169979" x="5175250" y="4540250"/>
          <p14:tracePt t="169993" x="5181600" y="4495800"/>
          <p14:tracePt t="170009" x="5194300" y="4457700"/>
          <p14:tracePt t="170027" x="5238750" y="4400550"/>
          <p14:tracePt t="170043" x="5270500" y="4362450"/>
          <p14:tracePt t="170160" x="6400800" y="4146550"/>
          <p14:tracePt t="170163" x="6407150" y="4152900"/>
          <p14:tracePt t="170176" x="6445250" y="4159250"/>
          <p14:tracePt t="170193" x="6534150" y="4184650"/>
          <p14:tracePt t="170209" x="6629400" y="4241800"/>
          <p14:tracePt t="170226" x="6711950" y="4305300"/>
          <p14:tracePt t="170242" x="6788150" y="4375150"/>
          <p14:tracePt t="170259" x="6870700" y="4432300"/>
          <p14:tracePt t="170276" x="6934200" y="4451350"/>
          <p14:tracePt t="170293" x="6978650" y="4457700"/>
          <p14:tracePt t="170309" x="7016750" y="4457700"/>
          <p14:tracePt t="170328" x="7042150" y="4451350"/>
          <p14:tracePt t="170348" x="7073900" y="4438650"/>
          <p14:tracePt t="170359" x="7080250" y="4425950"/>
          <p14:tracePt t="170376" x="7073900" y="4425950"/>
          <p14:tracePt t="170392" x="7054850" y="4425950"/>
          <p14:tracePt t="170416" x="7029450" y="4438650"/>
          <p14:tracePt t="170426" x="7004050" y="4457700"/>
          <p14:tracePt t="170443" x="6978650" y="4476750"/>
          <p14:tracePt t="170459" x="6959600" y="4495800"/>
          <p14:tracePt t="170476" x="6959600" y="4502150"/>
          <p14:tracePt t="170510" x="6972300" y="4502150"/>
          <p14:tracePt t="170527" x="6985000" y="4495800"/>
          <p14:tracePt t="170542" x="7004050" y="4483100"/>
          <p14:tracePt t="170559" x="7016750" y="4476750"/>
          <p14:tracePt t="170576" x="7023100" y="4476750"/>
          <p14:tracePt t="170631" x="7029450" y="4476750"/>
          <p14:tracePt t="170633" x="7029450" y="4470400"/>
          <p14:tracePt t="170645" x="7035800" y="4470400"/>
          <p14:tracePt t="170659" x="7035800" y="4476750"/>
          <p14:tracePt t="170678" x="7035800" y="4483100"/>
          <p14:tracePt t="170693" x="7035800" y="4489450"/>
          <p14:tracePt t="170709" x="7035800" y="4495800"/>
          <p14:tracePt t="170743" x="7042150" y="4495800"/>
          <p14:tracePt t="170759" x="7042150" y="4489450"/>
          <p14:tracePt t="170776" x="7042150" y="4483100"/>
          <p14:tracePt t="170810" x="7042150" y="4489450"/>
          <p14:tracePt t="170827" x="7035800" y="4489450"/>
          <p14:tracePt t="170859" x="7029450" y="4483100"/>
          <p14:tracePt t="170893" x="7035800" y="4476750"/>
          <p14:tracePt t="170937" x="7035800" y="4483100"/>
          <p14:tracePt t="170972" x="7042150" y="4483100"/>
          <p14:tracePt t="171003" x="7048500" y="4483100"/>
          <p14:tracePt t="171033" x="7054850" y="4483100"/>
          <p14:tracePt t="171065" x="7054850" y="4489450"/>
          <p14:tracePt t="171089" x="7054850" y="4483100"/>
          <p14:tracePt t="171126" x="7054850" y="4476750"/>
          <p14:tracePt t="171151" x="7061200" y="4476750"/>
          <p14:tracePt t="171177" x="7061200" y="4470400"/>
          <p14:tracePt t="171301" x="7054850" y="4470400"/>
          <p14:tracePt t="171315" x="7048500" y="4464050"/>
          <p14:tracePt t="171323" x="7042150" y="4464050"/>
          <p14:tracePt t="171335" x="7035800" y="4457700"/>
          <p14:tracePt t="171343" x="7029450" y="4457700"/>
          <p14:tracePt t="171363" x="7010400" y="4451350"/>
          <p14:tracePt t="171377" x="6978650" y="4438650"/>
          <p14:tracePt t="171392" x="6953250" y="4425950"/>
          <p14:tracePt t="171409" x="6915150" y="4413250"/>
          <p14:tracePt t="171427" x="6864350" y="4400550"/>
          <p14:tracePt t="171447" x="6826250" y="4394200"/>
          <p14:tracePt t="171460" x="6794500" y="4387850"/>
          <p14:tracePt t="171477" x="6750050" y="4368800"/>
          <p14:tracePt t="171493" x="6711950" y="4362450"/>
          <p14:tracePt t="171509" x="6686550" y="4356100"/>
          <p14:tracePt t="171527" x="6642100" y="4356100"/>
          <p14:tracePt t="171543" x="6610350" y="4362450"/>
          <p14:tracePt t="171559" x="6584950" y="4362450"/>
          <p14:tracePt t="171577" x="6546850" y="4362450"/>
          <p14:tracePt t="171596" x="6527800" y="4362450"/>
          <p14:tracePt t="171611" x="6508750" y="4356100"/>
          <p14:tracePt t="171627" x="6477000" y="4349750"/>
          <p14:tracePt t="171643" x="6457950" y="4337050"/>
          <p14:tracePt t="171659" x="6438900" y="4330700"/>
          <p14:tracePt t="171678" x="6413500" y="4318000"/>
          <p14:tracePt t="171693" x="6375400" y="4311650"/>
          <p14:tracePt t="171709" x="6350000" y="4311650"/>
          <p14:tracePt t="171726" x="6305550" y="4311650"/>
          <p14:tracePt t="171748" x="6273800" y="4311650"/>
          <p14:tracePt t="171760" x="6254750" y="4318000"/>
          <p14:tracePt t="171777" x="6223000" y="4318000"/>
          <p14:tracePt t="171796" x="6197600" y="4318000"/>
          <p14:tracePt t="171809" x="6178550" y="4318000"/>
          <p14:tracePt t="171829" x="6146800" y="4324350"/>
          <p14:tracePt t="171848" x="6121400" y="4330700"/>
          <p14:tracePt t="171859" x="6096000" y="4343400"/>
          <p14:tracePt t="171877" x="6070600" y="4362450"/>
          <p14:tracePt t="171893" x="6051550" y="4375150"/>
          <p14:tracePt t="171912" x="6019800" y="4394200"/>
          <p14:tracePt t="171926" x="6007100" y="4406900"/>
          <p14:tracePt t="171942" x="5981700" y="4425950"/>
          <p14:tracePt t="171965" x="5956300" y="4451350"/>
          <p14:tracePt t="171978" x="5937250" y="4470400"/>
          <p14:tracePt t="171993" x="5918200" y="4483100"/>
          <p14:tracePt t="172009" x="5899150" y="4495800"/>
          <p14:tracePt t="172027" x="5880100" y="4508500"/>
          <p14:tracePt t="172043" x="5861050" y="4527550"/>
          <p14:tracePt t="172059" x="5835650" y="4546600"/>
          <p14:tracePt t="172077" x="5816600" y="4565650"/>
          <p14:tracePt t="172093" x="5791200" y="4584700"/>
          <p14:tracePt t="172111" x="5778500" y="4597400"/>
          <p14:tracePt t="172128" x="5765800" y="4610100"/>
          <p14:tracePt t="172143" x="5753100" y="4616450"/>
          <p14:tracePt t="172159" x="5740400" y="4622800"/>
          <p14:tracePt t="172178" x="5734050" y="4629150"/>
          <p14:tracePt t="172193" x="5727700" y="4641850"/>
          <p14:tracePt t="172217" x="5721350" y="4654550"/>
          <p14:tracePt t="172231" x="5715000" y="4660900"/>
          <p14:tracePt t="172282" x="5715000" y="4667250"/>
          <p14:tracePt t="172329" x="5708650" y="4667250"/>
          <p14:tracePt t="172348" x="5708650" y="4673600"/>
          <p14:tracePt t="172388" x="5708650" y="4679950"/>
          <p14:tracePt t="172398" x="5702300" y="4679950"/>
          <p14:tracePt t="172479" x="5702300" y="4686300"/>
          <p14:tracePt t="172483" x="5695950" y="4686300"/>
          <p14:tracePt t="172603" x="5695950" y="4692650"/>
          <p14:tracePt t="172631" x="5702300" y="4692650"/>
          <p14:tracePt t="172664" x="5708650" y="4692650"/>
          <p14:tracePt t="172708" x="5708650" y="4699000"/>
          <p14:tracePt t="172721" x="5715000" y="4699000"/>
          <p14:tracePt t="172733" x="5721350" y="4692650"/>
          <p14:tracePt t="172743" x="5727700" y="4692650"/>
          <p14:tracePt t="172759" x="5734050" y="4673600"/>
          <p14:tracePt t="172777" x="5740400" y="4667250"/>
          <p14:tracePt t="172793" x="5759450" y="4660900"/>
          <p14:tracePt t="172812" x="5772150" y="4648200"/>
          <p14:tracePt t="172826" x="5791200" y="4635500"/>
          <p14:tracePt t="172843" x="5810250" y="4622800"/>
          <p14:tracePt t="172859" x="5835650" y="4603750"/>
          <p14:tracePt t="172876" x="5873750" y="4578350"/>
          <p14:tracePt t="172893" x="5930900" y="4540250"/>
          <p14:tracePt t="172914" x="6019800" y="4495800"/>
          <p14:tracePt t="172927" x="6121400" y="4451350"/>
          <p14:tracePt t="172932" x="6153150" y="4445000"/>
          <p14:tracePt t="172943" x="6242050" y="4425950"/>
          <p14:tracePt t="172959" x="6362700" y="4406900"/>
          <p14:tracePt t="172976" x="6477000" y="4394200"/>
          <p14:tracePt t="172994" x="6578600" y="4387850"/>
          <p14:tracePt t="173009" x="6667500" y="4387850"/>
          <p14:tracePt t="173026" x="6737350" y="4381500"/>
          <p14:tracePt t="173044" x="6800850" y="4375150"/>
          <p14:tracePt t="173059" x="6851650" y="4381500"/>
          <p14:tracePt t="173076" x="6889750" y="4387850"/>
          <p14:tracePt t="173092" x="6921500" y="4394200"/>
          <p14:tracePt t="173109" x="6959600" y="4400550"/>
          <p14:tracePt t="173126" x="6985000" y="4400550"/>
          <p14:tracePt t="173144" x="7016750" y="4394200"/>
          <p14:tracePt t="173159" x="7029450" y="4394200"/>
          <p14:tracePt t="173176" x="7035800" y="4394200"/>
          <p14:tracePt t="173211" x="7023100" y="4387850"/>
          <p14:tracePt t="173226" x="7016750" y="4387850"/>
          <p14:tracePt t="173243" x="7004050" y="4375150"/>
          <p14:tracePt t="173259" x="6991350" y="4368800"/>
          <p14:tracePt t="173277" x="6978650" y="4362450"/>
          <p14:tracePt t="173293" x="6965950" y="4356100"/>
          <p14:tracePt t="173309" x="6940550" y="4356100"/>
          <p14:tracePt t="173326" x="6908800" y="4349750"/>
          <p14:tracePt t="173344" x="6877050" y="4343400"/>
          <p14:tracePt t="173359" x="6838950" y="4330700"/>
          <p14:tracePt t="173376" x="6807200" y="4318000"/>
          <p14:tracePt t="173394" x="6781800" y="4298950"/>
          <p14:tracePt t="173409" x="6762750" y="4279900"/>
          <p14:tracePt t="173426" x="6743700" y="4267200"/>
          <p14:tracePt t="173443" x="6718300" y="4248150"/>
          <p14:tracePt t="173459" x="6705600" y="4241800"/>
          <p14:tracePt t="173476" x="6686550" y="4235450"/>
          <p14:tracePt t="173493" x="6667500" y="4229100"/>
          <p14:tracePt t="173510" x="6635750" y="4222750"/>
          <p14:tracePt t="173528" x="6610350" y="4216400"/>
          <p14:tracePt t="173543" x="6578600" y="4210050"/>
          <p14:tracePt t="173559" x="6546850" y="4210050"/>
          <p14:tracePt t="173577" x="6502400" y="4203700"/>
          <p14:tracePt t="173593" x="6470650" y="4210050"/>
          <p14:tracePt t="173609" x="6432550" y="4210050"/>
          <p14:tracePt t="173628" x="6388100" y="4216400"/>
          <p14:tracePt t="173643" x="6362700" y="4222750"/>
          <p14:tracePt t="173659" x="6330950" y="4229100"/>
          <p14:tracePt t="173677" x="6299200" y="4241800"/>
          <p14:tracePt t="173705" x="6280150" y="4248150"/>
          <p14:tracePt t="173709" x="6242050" y="4260850"/>
          <p14:tracePt t="173727" x="6203950" y="4279900"/>
          <p14:tracePt t="173743" x="6178550" y="4292600"/>
          <p14:tracePt t="173759" x="6153150" y="4311650"/>
          <p14:tracePt t="173777" x="6127750" y="4330700"/>
          <p14:tracePt t="173793" x="6108700" y="4343400"/>
          <p14:tracePt t="173811" x="6064250" y="4375150"/>
          <p14:tracePt t="173827" x="6045200" y="4387850"/>
          <p14:tracePt t="173844" x="6038850" y="4387850"/>
          <p14:tracePt t="173859" x="6032500" y="4387850"/>
          <p14:tracePt t="173879" x="6019800" y="4394200"/>
          <p14:tracePt t="173892" x="6013450" y="4394200"/>
          <p14:tracePt t="173909" x="6007100" y="4400550"/>
          <p14:tracePt t="173927" x="5988050" y="4406900"/>
          <p14:tracePt t="173943" x="5981700" y="4413250"/>
          <p14:tracePt t="173960" x="5975350" y="4413250"/>
          <p14:tracePt t="173977" x="5956300" y="4432300"/>
          <p14:tracePt t="173993" x="5949950" y="4438650"/>
          <p14:tracePt t="174031" x="5943600" y="4438650"/>
          <p14:tracePt t="174043" x="5943600" y="4445000"/>
          <p14:tracePt t="174065" x="5943600" y="4451350"/>
          <p14:tracePt t="174087" x="5937250" y="4457700"/>
          <p14:tracePt t="174093" x="5937250" y="4464050"/>
          <p14:tracePt t="174109" x="5937250" y="4470400"/>
          <p14:tracePt t="174128" x="5930900" y="4470400"/>
          <p14:tracePt t="174189" x="5937250" y="4464050"/>
          <p14:tracePt t="174219" x="5943600" y="4457700"/>
          <p14:tracePt t="174232" x="5943600" y="4451350"/>
          <p14:tracePt t="174235" x="5949950" y="4451350"/>
          <p14:tracePt t="174243" x="5956300" y="4445000"/>
          <p14:tracePt t="174259" x="5962650" y="4438650"/>
          <p14:tracePt t="174280" x="5981700" y="4419600"/>
          <p14:tracePt t="174293" x="6000750" y="4406900"/>
          <p14:tracePt t="174309" x="6013450" y="4400550"/>
          <p14:tracePt t="174328" x="6032500" y="4381500"/>
          <p14:tracePt t="174343" x="6051550" y="4362450"/>
          <p14:tracePt t="174359" x="6070600" y="4356100"/>
          <p14:tracePt t="174378" x="6096000" y="4349750"/>
          <p14:tracePt t="174393" x="6127750" y="4356100"/>
          <p14:tracePt t="174409" x="6165850" y="4368800"/>
          <p14:tracePt t="174431" x="6216650" y="4400550"/>
          <p14:tracePt t="174444" x="6280150" y="4438650"/>
          <p14:tracePt t="174460" x="6337300" y="4483100"/>
          <p14:tracePt t="174477" x="6388100" y="4508500"/>
          <p14:tracePt t="174493" x="6432550" y="4527550"/>
          <p14:tracePt t="174515" x="6464300" y="4546600"/>
          <p14:tracePt t="174527" x="6489700" y="4565650"/>
          <p14:tracePt t="174543" x="6515100" y="4591050"/>
          <p14:tracePt t="174559" x="6527800" y="4610100"/>
          <p14:tracePt t="174577" x="6534150" y="4622800"/>
          <p14:tracePt t="174612" x="6534150" y="4629150"/>
          <p14:tracePt t="174633" x="6527800" y="4629150"/>
          <p14:tracePt t="174643" x="6515100" y="4629150"/>
          <p14:tracePt t="174665" x="6496050" y="4622800"/>
          <p14:tracePt t="174677" x="6477000" y="4610100"/>
          <p14:tracePt t="174693" x="6445250" y="4591050"/>
          <p14:tracePt t="174710" x="6407150" y="4572000"/>
          <p14:tracePt t="174730" x="6375400" y="4559300"/>
          <p14:tracePt t="174742" x="6311900" y="4546600"/>
          <p14:tracePt t="174759" x="6254750" y="4533900"/>
          <p14:tracePt t="174779" x="6210300" y="4521200"/>
          <p14:tracePt t="174792" x="6134100" y="4508500"/>
          <p14:tracePt t="174809" x="6083300" y="4489450"/>
          <p14:tracePt t="174826" x="6038850" y="4476750"/>
          <p14:tracePt t="174843" x="6007100" y="4464050"/>
          <p14:tracePt t="174859" x="5981700" y="4451350"/>
          <p14:tracePt t="174877" x="5962650" y="4438650"/>
          <p14:tracePt t="174896" x="5949950" y="4432300"/>
          <p14:tracePt t="174910" x="5937250" y="4432300"/>
          <p14:tracePt t="174928" x="5930900" y="4432300"/>
          <p14:tracePt t="174940" x="5924550" y="4432300"/>
          <p14:tracePt t="174943" x="5924550" y="4438650"/>
          <p14:tracePt t="174977" x="5924550" y="4445000"/>
          <p14:tracePt t="175017" x="5918200" y="4451350"/>
          <p14:tracePt t="175039" x="5918200" y="4457700"/>
          <p14:tracePt t="175042" x="5911850" y="4457700"/>
          <p14:tracePt t="175096" x="5892800" y="4476750"/>
          <p14:tracePt t="175109" x="5873750" y="4495800"/>
          <p14:tracePt t="175126" x="5861050" y="4514850"/>
          <p14:tracePt t="175143" x="5848350" y="4527550"/>
          <p14:tracePt t="175162" x="5842000" y="4540250"/>
          <p14:tracePt t="175176" x="5835650" y="4546600"/>
          <p14:tracePt t="175193" x="5835650" y="4552950"/>
          <p14:tracePt t="175228" x="5848350" y="4540250"/>
          <p14:tracePt t="175243" x="5880100" y="4521200"/>
          <p14:tracePt t="175260" x="5918200" y="4489450"/>
          <p14:tracePt t="175277" x="5969000" y="4451350"/>
          <p14:tracePt t="175293" x="6007100" y="4419600"/>
          <p14:tracePt t="175309" x="6032500" y="4387850"/>
          <p14:tracePt t="175326" x="6045200" y="4381500"/>
          <p14:tracePt t="175342" x="6038850" y="4400550"/>
          <p14:tracePt t="175363" x="6013450" y="4457700"/>
          <p14:tracePt t="175377" x="5975350" y="4527550"/>
          <p14:tracePt t="175393" x="5949950" y="4584700"/>
          <p14:tracePt t="175410" x="5930900" y="4622800"/>
          <p14:tracePt t="175429" x="5924550" y="4635500"/>
          <p14:tracePt t="175443" x="5918200" y="4635500"/>
          <p14:tracePt t="175462" x="5924550" y="4622800"/>
          <p14:tracePt t="175480" x="5930900" y="4610100"/>
          <p14:tracePt t="175493" x="5943600" y="4597400"/>
          <p14:tracePt t="175510" x="5956300" y="4584700"/>
          <p14:tracePt t="175526" x="5962650" y="4572000"/>
          <p14:tracePt t="175542" x="5975350" y="4565650"/>
          <p14:tracePt t="175559" x="5981700" y="4559300"/>
          <p14:tracePt t="175576" x="5994400" y="4559300"/>
          <p14:tracePt t="175621" x="5994400" y="4565650"/>
          <p14:tracePt t="175649" x="6000750" y="4565650"/>
          <p14:tracePt t="175682" x="6000750" y="4572000"/>
          <p14:tracePt t="175693" x="6007100" y="4572000"/>
          <p14:tracePt t="175709" x="6007100" y="4578350"/>
          <p14:tracePt t="175742" x="6007100" y="4584700"/>
          <p14:tracePt t="175760" x="6013450" y="4584700"/>
          <p14:tracePt t="175776" x="6013450" y="4591050"/>
          <p14:tracePt t="175793" x="6013450" y="4597400"/>
          <p14:tracePt t="175809" x="6013450" y="4603750"/>
          <p14:tracePt t="175854" x="6013450" y="4610100"/>
          <p14:tracePt t="175865" x="6013450" y="4616450"/>
          <p14:tracePt t="175890" x="6013450" y="4622800"/>
          <p14:tracePt t="175907" x="6013450" y="4629150"/>
          <p14:tracePt t="175916" x="6019800" y="4629150"/>
          <p14:tracePt t="175956" x="6019800" y="4635500"/>
          <p14:tracePt t="175985" x="6026150" y="4635500"/>
          <p14:tracePt t="175995" x="6032500" y="4635500"/>
          <p14:tracePt t="176007" x="6038850" y="4635500"/>
          <p14:tracePt t="176015" x="6045200" y="4635500"/>
          <p14:tracePt t="176026" x="6051550" y="4629150"/>
          <p14:tracePt t="176043" x="6064250" y="4629150"/>
          <p14:tracePt t="176060" x="6083300" y="4616450"/>
          <p14:tracePt t="176076" x="6102350" y="4610100"/>
          <p14:tracePt t="176094" x="6146800" y="4591050"/>
          <p14:tracePt t="176110" x="6159500" y="4578350"/>
          <p14:tracePt t="176298" x="6553200" y="5524500"/>
          <p14:tracePt t="176312" x="6553200" y="5530850"/>
          <p14:tracePt t="176328" x="6546850" y="5549900"/>
          <p14:tracePt t="176343" x="6546850" y="5581650"/>
          <p14:tracePt t="176360" x="6534150" y="5619750"/>
          <p14:tracePt t="176376" x="6527800" y="5632450"/>
          <p14:tracePt t="176429" x="6318250" y="5588000"/>
          <p14:tracePt t="176450" x="6311900" y="5581650"/>
          <p14:tracePt t="176459" x="6305550" y="5581650"/>
          <p14:tracePt t="176477" x="6299200" y="5575300"/>
          <p14:tracePt t="176499" x="6261100" y="5556250"/>
          <p14:tracePt t="176509" x="6229350" y="5549900"/>
          <p14:tracePt t="176527" x="6203950" y="5543550"/>
          <p14:tracePt t="176543" x="6184900" y="5537200"/>
          <p14:tracePt t="176559" x="6165850" y="5543550"/>
          <p14:tracePt t="176580" x="6153150" y="5575300"/>
          <p14:tracePt t="176593" x="6146800" y="5613400"/>
          <p14:tracePt t="176609" x="6146800" y="5645150"/>
          <p14:tracePt t="176627" x="6159500" y="5670550"/>
          <p14:tracePt t="176643" x="6197600" y="5689600"/>
          <p14:tracePt t="176659" x="6280150" y="5695950"/>
          <p14:tracePt t="176677" x="6369050" y="5695950"/>
          <p14:tracePt t="176699" x="6451600" y="5695950"/>
          <p14:tracePt t="176709" x="6521450" y="5702300"/>
          <p14:tracePt t="176727" x="6584950" y="5734050"/>
          <p14:tracePt t="176748" x="6642100" y="5778500"/>
          <p14:tracePt t="176759" x="6686550" y="5810250"/>
          <p14:tracePt t="176776" x="6718300" y="5842000"/>
          <p14:tracePt t="176798" x="6750050" y="5905500"/>
          <p14:tracePt t="176809" x="6762750" y="5949950"/>
          <p14:tracePt t="176826" x="6769100" y="5975350"/>
          <p14:tracePt t="176843" x="6775450" y="5981700"/>
          <p14:tracePt t="176859" x="6775450" y="5969000"/>
          <p14:tracePt t="176876" x="6781800" y="5956300"/>
          <p14:tracePt t="176896" x="6788150" y="5943600"/>
          <p14:tracePt t="176912" x="6807200" y="5918200"/>
          <p14:tracePt t="176927" x="6838950" y="5886450"/>
          <p14:tracePt t="176943" x="6889750" y="5854700"/>
          <p14:tracePt t="176959" x="6959600" y="5842000"/>
          <p14:tracePt t="176976" x="7016750" y="5816600"/>
          <p14:tracePt t="176998" x="7073900" y="5797550"/>
          <p14:tracePt t="177009" x="7156450" y="5772150"/>
          <p14:tracePt t="177026" x="7245350" y="5746750"/>
          <p14:tracePt t="177049" x="7334250" y="5715000"/>
          <p14:tracePt t="177059" x="7423150" y="5689600"/>
          <p14:tracePt t="177193" x="7924800" y="5899150"/>
          <p14:tracePt t="177319" x="7931150" y="5981700"/>
          <p14:tracePt t="177363" x="7924800" y="5981700"/>
          <p14:tracePt t="177381" x="7918450" y="5981700"/>
          <p14:tracePt t="177383" x="7918450" y="5988050"/>
          <p14:tracePt t="177397" x="7912100" y="5988050"/>
          <p14:tracePt t="177409" x="7905750" y="5994400"/>
          <p14:tracePt t="177426" x="7893050" y="6019800"/>
          <p14:tracePt t="177443" x="7893050" y="6045200"/>
          <p14:tracePt t="177459" x="7899400" y="6076950"/>
          <p14:tracePt t="177476" x="7918450" y="6108700"/>
          <p14:tracePt t="177497" x="7943850" y="6127750"/>
          <p14:tracePt t="177509" x="7975600" y="6134100"/>
          <p14:tracePt t="177526" x="7994650" y="6108700"/>
          <p14:tracePt t="177544" x="8013700" y="6051550"/>
          <p14:tracePt t="177559" x="8013700" y="5956300"/>
          <p14:tracePt t="177576" x="8020050" y="5861050"/>
          <p14:tracePt t="177594" x="8020050" y="5784850"/>
          <p14:tracePt t="177609" x="8032750" y="5721350"/>
          <p14:tracePt t="177626" x="8045450" y="5670550"/>
          <p14:tracePt t="177643" x="8051800" y="5651500"/>
          <p14:tracePt t="177659" x="8064500" y="5632450"/>
          <p14:tracePt t="177676" x="8070850" y="5613400"/>
          <p14:tracePt t="177693" x="8070850" y="5600700"/>
          <p14:tracePt t="177709" x="8070850" y="5588000"/>
          <p14:tracePt t="177726" x="8070850" y="5581650"/>
          <p14:tracePt t="177742" x="8064500" y="5588000"/>
          <p14:tracePt t="177759" x="8058150" y="5613400"/>
          <p14:tracePt t="177777" x="8039100" y="5657850"/>
          <p14:tracePt t="177793" x="8020050" y="5721350"/>
          <p14:tracePt t="177809" x="8001000" y="5778500"/>
          <p14:tracePt t="177827" x="7981950" y="5822950"/>
          <p14:tracePt t="177843" x="7956550" y="5854700"/>
          <p14:tracePt t="177859" x="7931150" y="5880100"/>
          <p14:tracePt t="177877" x="7899400" y="5899150"/>
          <p14:tracePt t="177881" x="7893050" y="5905500"/>
          <p14:tracePt t="177893" x="7861300" y="5911850"/>
          <p14:tracePt t="177909" x="7816850" y="5911850"/>
          <p14:tracePt t="177929" x="7759700" y="5911850"/>
          <p14:tracePt t="177943" x="7670800" y="5911850"/>
          <p14:tracePt t="177960" x="7562850" y="5899150"/>
          <p14:tracePt t="177978" x="7410450" y="5848350"/>
          <p14:tracePt t="177992" x="7308850" y="5816600"/>
          <p14:tracePt t="178011" x="7188200" y="5778500"/>
          <p14:tracePt t="178026" x="7048500" y="5740400"/>
          <p14:tracePt t="178044" x="6978650" y="5721350"/>
          <p14:tracePt t="178059" x="6889750" y="5689600"/>
          <p14:tracePt t="178078" x="6813550" y="5657850"/>
          <p14:tracePt t="178093" x="6769100" y="5638800"/>
          <p14:tracePt t="178111" x="6711950" y="5613400"/>
          <p14:tracePt t="178129" x="6635750" y="5581650"/>
          <p14:tracePt t="178144" x="6584950" y="5562600"/>
          <p14:tracePt t="178160" x="6527800" y="5543550"/>
          <p14:tracePt t="178176" x="6508750" y="5537200"/>
          <p14:tracePt t="178208" x="6305550" y="5422900"/>
          <p14:tracePt t="178231" x="6305550" y="5429250"/>
          <p14:tracePt t="178243" x="6305550" y="5435600"/>
          <p14:tracePt t="178259" x="6299200" y="5499100"/>
          <p14:tracePt t="178278" x="6280150" y="5594350"/>
          <p14:tracePt t="178294" x="6261100" y="5638800"/>
          <p14:tracePt t="178312" x="6242050" y="5695950"/>
          <p14:tracePt t="178327" x="6235700" y="5734050"/>
          <p14:tracePt t="178344" x="6242050" y="5765800"/>
          <p14:tracePt t="178359" x="6261100" y="5803900"/>
          <p14:tracePt t="178381" x="6305550" y="5867400"/>
          <p14:tracePt t="178393" x="6337300" y="5905500"/>
          <p14:tracePt t="178409" x="6381750" y="5956300"/>
          <p14:tracePt t="178427" x="6432550" y="6000750"/>
          <p14:tracePt t="178443" x="6477000" y="6026150"/>
          <p14:tracePt t="178460" x="6521450" y="6045200"/>
          <p14:tracePt t="178479" x="6565900" y="6057900"/>
          <p14:tracePt t="178495" x="6584950" y="6057900"/>
          <p14:tracePt t="178509" x="6591300" y="6064250"/>
          <p14:tracePt t="178527" x="6597650" y="6064250"/>
          <p14:tracePt t="178543" x="6597650" y="6057900"/>
          <p14:tracePt t="178577" x="6604000" y="6051550"/>
          <p14:tracePt t="178595" x="6604000" y="6045200"/>
          <p14:tracePt t="178609" x="6604000" y="6038850"/>
          <p14:tracePt t="178627" x="6604000" y="6032500"/>
          <p14:tracePt t="178643" x="6597650" y="6019800"/>
          <p14:tracePt t="178677" x="6597650" y="6013450"/>
          <p14:tracePt t="178715" x="6597650" y="6007100"/>
          <p14:tracePt t="178729" x="6591300" y="6007100"/>
          <p14:tracePt t="178743" x="6591300" y="6000750"/>
          <p14:tracePt t="178780" x="6597650" y="6000750"/>
          <p14:tracePt t="178798" x="6597650" y="6007100"/>
          <p14:tracePt t="178847" x="6597650" y="6013450"/>
          <p14:tracePt t="178877" x="6597650" y="6019800"/>
          <p14:tracePt t="178949" x="6597650" y="6013450"/>
          <p14:tracePt t="178996" x="6597650" y="6007100"/>
          <p14:tracePt t="179042" x="6591300" y="6007100"/>
          <p14:tracePt t="179087" x="6597650" y="6007100"/>
          <p14:tracePt t="179207" x="6597650" y="6013450"/>
          <p14:tracePt t="179281" x="6591300" y="6013450"/>
          <p14:tracePt t="179367" x="6591300" y="6019800"/>
          <p14:tracePt t="179455" x="6597650" y="6019800"/>
          <p14:tracePt t="179573" x="6591300" y="6013450"/>
          <p14:tracePt t="179593" x="6584950" y="6007100"/>
          <p14:tracePt t="179601" x="6578600" y="6007100"/>
          <p14:tracePt t="179610" x="6578600" y="6000750"/>
          <p14:tracePt t="179626" x="6553200" y="5981700"/>
          <p14:tracePt t="179643" x="6527800" y="5943600"/>
          <p14:tracePt t="179662" x="6496050" y="5892800"/>
          <p14:tracePt t="179676" x="6464300" y="5835650"/>
          <p14:tracePt t="179693" x="6438900" y="5797550"/>
          <p14:tracePt t="179709" x="6407150" y="5740400"/>
          <p14:tracePt t="179726" x="6381750" y="5689600"/>
          <p14:tracePt t="179743" x="6362700" y="5657850"/>
          <p14:tracePt t="179759" x="6337300" y="5619750"/>
          <p14:tracePt t="179776" x="6311900" y="5594350"/>
          <p14:tracePt t="179793" x="6292850" y="5581650"/>
          <p14:tracePt t="179809" x="6273800" y="5562600"/>
          <p14:tracePt t="179826" x="6248400" y="5543550"/>
          <p14:tracePt t="179843" x="6223000" y="5505450"/>
          <p14:tracePt t="179865" x="6197600" y="5454650"/>
          <p14:tracePt t="179882" x="6159500" y="5403850"/>
          <p14:tracePt t="179893" x="6146800" y="5391150"/>
          <p14:tracePt t="179910" x="6140450" y="5384800"/>
          <p14:tracePt t="179926" x="6134100" y="5391150"/>
          <p14:tracePt t="179943" x="6134100" y="5397500"/>
          <p14:tracePt t="179959" x="6140450" y="5416550"/>
          <p14:tracePt t="179976" x="6146800" y="5429250"/>
          <p14:tracePt t="179993" x="6146800" y="5441950"/>
          <p14:tracePt t="180009" x="6153150" y="5441950"/>
          <p14:tracePt t="180043" x="6153150" y="5435600"/>
          <p14:tracePt t="180063" x="6146800" y="5429250"/>
          <p14:tracePt t="180093" x="6140450" y="5429250"/>
          <p14:tracePt t="180115" x="6134100" y="5429250"/>
          <p14:tracePt t="180126" x="6127750" y="5422900"/>
          <p14:tracePt t="180142" x="6115050" y="5416550"/>
          <p14:tracePt t="180159" x="6108700" y="5410200"/>
          <p14:tracePt t="180176" x="6096000" y="5410200"/>
          <p14:tracePt t="180193" x="6089650" y="5410200"/>
          <p14:tracePt t="180211" x="6076950" y="5416550"/>
          <p14:tracePt t="180227" x="6064250" y="5422900"/>
          <p14:tracePt t="180243" x="6045200" y="5441950"/>
          <p14:tracePt t="180259" x="6026150" y="5467350"/>
          <p14:tracePt t="180276" x="6007100" y="5499100"/>
          <p14:tracePt t="180292" x="5994400" y="5543550"/>
          <p14:tracePt t="180309" x="5975350" y="5607050"/>
          <p14:tracePt t="180326" x="5962650" y="5683250"/>
          <p14:tracePt t="180343" x="5956300" y="5765800"/>
          <p14:tracePt t="180359" x="5949950" y="5848350"/>
          <p14:tracePt t="180376" x="5937250" y="5918200"/>
          <p14:tracePt t="180393" x="5930900" y="5962650"/>
          <p14:tracePt t="180409" x="5918200" y="5975350"/>
          <p14:tracePt t="180432" x="5911850" y="5962650"/>
          <p14:tracePt t="180447" x="5905500" y="5943600"/>
          <p14:tracePt t="180459" x="5905500" y="5930900"/>
          <p14:tracePt t="180476" x="5905500" y="5918200"/>
          <p14:tracePt t="180754" x="9366250" y="5949950"/>
          <p14:tracePt t="180802" x="9093200" y="6083300"/>
          <p14:tracePt t="180822" x="9086850" y="6083300"/>
          <p14:tracePt t="180825" x="9080500" y="6083300"/>
          <p14:tracePt t="180830" x="9074150" y="6083300"/>
          <p14:tracePt t="180843" x="9017000" y="6083300"/>
          <p14:tracePt t="180864" x="8921750" y="6089650"/>
          <p14:tracePt t="180876" x="8807450" y="6096000"/>
          <p14:tracePt t="180893" x="8699500" y="6102350"/>
          <p14:tracePt t="180897" x="8667750" y="6102350"/>
          <p14:tracePt t="180909" x="8553450" y="6108700"/>
          <p14:tracePt t="180927" x="8470900" y="6108700"/>
          <p14:tracePt t="180943" x="8401050" y="6115050"/>
          <p14:tracePt t="180965" x="8375650" y="6115050"/>
          <p14:tracePt t="180979" x="8369300" y="6102350"/>
          <p14:tracePt t="180993" x="8382000" y="6076950"/>
          <p14:tracePt t="181009" x="8401050" y="6051550"/>
          <p14:tracePt t="181026" x="8420100" y="6019800"/>
          <p14:tracePt t="181043" x="8445500" y="5994400"/>
          <p14:tracePt t="181060" x="8464550" y="5969000"/>
          <p14:tracePt t="181077" x="8477250" y="5949950"/>
          <p14:tracePt t="181093" x="8489950" y="5937250"/>
          <p14:tracePt t="181109" x="8496300" y="5930900"/>
          <p14:tracePt t="181143" x="8496300" y="5924550"/>
          <p14:tracePt t="181160" x="8489950" y="5911850"/>
          <p14:tracePt t="181176" x="8483600" y="5905500"/>
          <p14:tracePt t="181193" x="8483600" y="5899150"/>
          <p14:tracePt t="181228" x="8489950" y="5905500"/>
          <p14:tracePt t="181246" x="8509000" y="5924550"/>
          <p14:tracePt t="181259" x="8540750" y="5949950"/>
          <p14:tracePt t="181262" x="8553450" y="5956300"/>
          <p14:tracePt t="181277" x="8578850" y="5969000"/>
          <p14:tracePt t="181293" x="8616950" y="5981700"/>
          <p14:tracePt t="181309" x="8661400" y="5994400"/>
          <p14:tracePt t="181328" x="8699500" y="6007100"/>
          <p14:tracePt t="181350" x="8750300" y="6019800"/>
          <p14:tracePt t="181359" x="8769350" y="6019800"/>
          <p14:tracePt t="181376" x="8807450" y="6019800"/>
          <p14:tracePt t="181394" x="8845550" y="6007100"/>
          <p14:tracePt t="181409" x="8890000" y="6007100"/>
          <p14:tracePt t="181426" x="8928100" y="6007100"/>
          <p14:tracePt t="181443" x="8959850" y="6013450"/>
          <p14:tracePt t="181461" x="9004300" y="6019800"/>
          <p14:tracePt t="181476" x="9042400" y="6038850"/>
          <p14:tracePt t="181493" x="9080500" y="6051550"/>
          <p14:tracePt t="181509" x="9112250" y="6057900"/>
          <p14:tracePt t="181529" x="9144000" y="6070600"/>
          <p14:tracePt t="181545" x="9150350" y="6070600"/>
          <p14:tracePt t="181560" x="9169400" y="6076950"/>
          <p14:tracePt t="181577" x="9194800" y="6089650"/>
          <p14:tracePt t="181593" x="9201150" y="6089650"/>
          <p14:tracePt t="181609" x="9207500" y="6089650"/>
          <p14:tracePt t="181629" x="9226550" y="6083300"/>
          <p14:tracePt t="181642" x="9245600" y="6076950"/>
          <p14:tracePt t="181662" x="9277350" y="6057900"/>
          <p14:tracePt t="181677" x="9334500" y="6038850"/>
          <p14:tracePt t="181693" x="9366250" y="6026150"/>
          <p14:tracePt t="181709" x="9404350" y="6013450"/>
          <p14:tracePt t="181726" x="9442450" y="6000750"/>
          <p14:tracePt t="181742" x="9474200" y="5994400"/>
          <p14:tracePt t="181759" x="9493250" y="5981700"/>
          <p14:tracePt t="181777" x="9512300" y="5981700"/>
          <p14:tracePt t="181793" x="9525000" y="5975350"/>
          <p14:tracePt t="181811" x="9531350" y="5975350"/>
          <p14:tracePt t="181826" x="9544050" y="5975350"/>
          <p14:tracePt t="181844" x="9550400" y="5975350"/>
          <p14:tracePt t="181859" x="9563100" y="5975350"/>
          <p14:tracePt t="181879" x="9569450" y="5975350"/>
          <p14:tracePt t="181893" x="9575800" y="5975350"/>
          <p14:tracePt t="181911" x="9582150" y="5981700"/>
          <p14:tracePt t="181929" x="9588500" y="5981700"/>
          <p14:tracePt t="181943" x="9594850" y="5988050"/>
          <p14:tracePt t="181959" x="9601200" y="5988050"/>
          <p14:tracePt t="181977" x="9607550" y="5988050"/>
          <p14:tracePt t="182010" x="9613900" y="5988050"/>
          <p14:tracePt t="182043" x="9607550" y="5988050"/>
          <p14:tracePt t="182077" x="9601200" y="5988050"/>
          <p14:tracePt t="182096" x="9588500" y="5988050"/>
          <p14:tracePt t="182110" x="9575800" y="5988050"/>
          <p14:tracePt t="182126" x="9550400" y="5988050"/>
          <p14:tracePt t="182143" x="9525000" y="5981700"/>
          <p14:tracePt t="182161" x="9499600" y="5981700"/>
          <p14:tracePt t="182177" x="9467850" y="5969000"/>
          <p14:tracePt t="182193" x="9448800" y="5969000"/>
          <p14:tracePt t="182212" x="9442450" y="5969000"/>
          <p14:tracePt t="182243" x="9448800" y="5975350"/>
          <p14:tracePt t="182259" x="9455150" y="5975350"/>
          <p14:tracePt t="182278" x="9467850" y="5969000"/>
          <p14:tracePt t="182293" x="9480550" y="5962650"/>
          <p14:tracePt t="182329" x="9493250" y="5956300"/>
          <p14:tracePt t="182359" x="9493250" y="5949950"/>
          <p14:tracePt t="182402" x="9486900" y="5949950"/>
          <p14:tracePt t="182409" x="9486900" y="5943600"/>
          <p14:tracePt t="182428" x="9480550" y="5943600"/>
          <p14:tracePt t="182443" x="9474200" y="5937250"/>
          <p14:tracePt t="182460" x="9467850" y="5930900"/>
          <p14:tracePt t="182477" x="9461500" y="5930900"/>
          <p14:tracePt t="182496" x="9442450" y="5924550"/>
          <p14:tracePt t="182510" x="9423400" y="5918200"/>
          <p14:tracePt t="182529" x="9404350" y="5899150"/>
          <p14:tracePt t="182542" x="9359900" y="5867400"/>
          <p14:tracePt t="182559" x="9334500" y="5842000"/>
          <p14:tracePt t="182577" x="9302750" y="5822950"/>
          <p14:tracePt t="182593" x="9283700" y="5810250"/>
          <p14:tracePt t="182609" x="9271000" y="5797550"/>
          <p14:tracePt t="182642" x="9277350" y="5797550"/>
          <p14:tracePt t="182659" x="9296400" y="5810250"/>
          <p14:tracePt t="182677" x="9321800" y="5822950"/>
          <p14:tracePt t="182693" x="9353550" y="5842000"/>
          <p14:tracePt t="182710" x="9385300" y="5854700"/>
          <p14:tracePt t="182727" x="9404350" y="5867400"/>
          <p14:tracePt t="182743" x="9436100" y="5880100"/>
          <p14:tracePt t="182759" x="9461500" y="5886450"/>
          <p14:tracePt t="182776" x="9480550" y="5892800"/>
          <p14:tracePt t="182793" x="9493250" y="5892800"/>
          <p14:tracePt t="182809" x="9499600" y="5892800"/>
          <p14:tracePt t="182826" x="9505950" y="5899150"/>
          <p14:tracePt t="182867" x="9512300" y="5899150"/>
          <p14:tracePt t="182881" x="9512300" y="5905500"/>
          <p14:tracePt t="182902" x="9512300" y="5911850"/>
          <p14:tracePt t="182915" x="9512300" y="5918200"/>
          <p14:tracePt t="182926" x="9518650" y="5924550"/>
          <p14:tracePt t="182950" x="9525000" y="5930900"/>
          <p14:tracePt t="182960" x="9531350" y="5943600"/>
          <p14:tracePt t="182976" x="9544050" y="5949950"/>
          <p14:tracePt t="182993" x="9563100" y="5949950"/>
          <p14:tracePt t="183009" x="9582150" y="5949950"/>
          <p14:tracePt t="183026" x="9601200" y="5943600"/>
          <p14:tracePt t="183053" x="9626600" y="5930900"/>
          <p14:tracePt t="183060" x="9639300" y="5924550"/>
          <p14:tracePt t="183076" x="9664700" y="5911850"/>
          <p14:tracePt t="183097" x="9690100" y="5905500"/>
          <p14:tracePt t="183109" x="9715500" y="5905500"/>
          <p14:tracePt t="183126" x="9740900" y="5918200"/>
          <p14:tracePt t="183143" x="9766300" y="5924550"/>
          <p14:tracePt t="183159" x="9785350" y="5930900"/>
          <p14:tracePt t="183176" x="9798050" y="5943600"/>
          <p14:tracePt t="183193" x="9810750" y="5949950"/>
          <p14:tracePt t="183210" x="9823450" y="5956300"/>
          <p14:tracePt t="183226" x="9836150" y="5956300"/>
          <p14:tracePt t="183244" x="9855200" y="5956300"/>
          <p14:tracePt t="183259" x="9874250" y="5949950"/>
          <p14:tracePt t="183277" x="9899650" y="5949950"/>
          <p14:tracePt t="183293" x="9925050" y="5943600"/>
          <p14:tracePt t="183309" x="9956800" y="5943600"/>
          <p14:tracePt t="183326" x="9988550" y="5943600"/>
          <p14:tracePt t="183343" x="10020300" y="5949950"/>
          <p14:tracePt t="183359" x="10052050" y="5956300"/>
          <p14:tracePt t="183376" x="10077450" y="5962650"/>
          <p14:tracePt t="183393" x="10096500" y="5975350"/>
          <p14:tracePt t="183410" x="10109200" y="5988050"/>
          <p14:tracePt t="183427" x="10128250" y="5994400"/>
          <p14:tracePt t="183449" x="10140950" y="6000750"/>
          <p14:tracePt t="183460" x="10153650" y="6007100"/>
          <p14:tracePt t="183476" x="10166350" y="6007100"/>
          <p14:tracePt t="183494" x="10179050" y="6007100"/>
          <p14:tracePt t="183509" x="10185400" y="6013450"/>
          <p14:tracePt t="183526" x="10191750" y="6013450"/>
          <p14:tracePt t="183543" x="10204450" y="6013450"/>
          <p14:tracePt t="183577" x="10210800" y="6019800"/>
          <p14:tracePt t="183593" x="10217150" y="6019800"/>
          <p14:tracePt t="183609" x="10223500" y="6019800"/>
          <p14:tracePt t="183643" x="10217150" y="6026150"/>
          <p14:tracePt t="183676" x="10210800" y="6026150"/>
          <p14:tracePt t="183697" x="10204450" y="6019800"/>
          <p14:tracePt t="183709" x="10198100" y="6019800"/>
          <p14:tracePt t="183726" x="10191750" y="6019800"/>
          <p14:tracePt t="183745" x="10179050" y="6013450"/>
          <p14:tracePt t="183764" x="10166350" y="6007100"/>
          <p14:tracePt t="183776" x="10160000" y="6000750"/>
          <p14:tracePt t="183793" x="10147300" y="5994400"/>
          <p14:tracePt t="183809" x="10128250" y="5988050"/>
          <p14:tracePt t="183826" x="10096500" y="5969000"/>
          <p14:tracePt t="183844" x="10052050" y="5943600"/>
          <p14:tracePt t="183863" x="9931400" y="5880100"/>
          <p14:tracePt t="183876" x="9829800" y="5822950"/>
          <p14:tracePt t="183893" x="9658350" y="5734050"/>
          <p14:tracePt t="183912" x="9404350" y="5613400"/>
          <p14:tracePt t="183926" x="9232900" y="5543550"/>
          <p14:tracePt t="183943" x="9004300" y="5448300"/>
          <p14:tracePt t="183960" x="8788400" y="5365750"/>
          <p14:tracePt t="183976" x="8578850" y="5289550"/>
          <p14:tracePt t="183993" x="8362950" y="5232400"/>
          <p14:tracePt t="184010" x="8159750" y="5194300"/>
          <p14:tracePt t="184026" x="7956550" y="5187950"/>
          <p14:tracePt t="184043" x="7759700" y="5175250"/>
          <p14:tracePt t="184061" x="7569200" y="5175250"/>
          <p14:tracePt t="184078" x="7334250" y="5175250"/>
          <p14:tracePt t="184094" x="7194550" y="5162550"/>
          <p14:tracePt t="184110" x="7016750" y="5130800"/>
          <p14:tracePt t="184127" x="6819900" y="5105400"/>
          <p14:tracePt t="184143" x="6718300" y="5105400"/>
          <p14:tracePt t="184159" x="6604000" y="5124450"/>
          <p14:tracePt t="184177" x="6483350" y="5187950"/>
          <p14:tracePt t="184193" x="6419850" y="5232400"/>
          <p14:tracePt t="184209" x="6343650" y="5289550"/>
          <p14:tracePt t="184227" x="6267450" y="5372100"/>
          <p14:tracePt t="184243" x="6229350" y="5422900"/>
          <p14:tracePt t="184259" x="6191250" y="5486400"/>
          <p14:tracePt t="184277" x="6146800" y="5556250"/>
          <p14:tracePt t="184293" x="6121400" y="5588000"/>
          <p14:tracePt t="184313" x="6102350" y="5613400"/>
          <p14:tracePt t="184330" x="6089650" y="5613400"/>
          <p14:tracePt t="184343" x="6089650" y="5600700"/>
          <p14:tracePt t="184363" x="6089650" y="5568950"/>
          <p14:tracePt t="184376" x="6096000" y="5543550"/>
          <p14:tracePt t="184393" x="6108700" y="5518150"/>
          <p14:tracePt t="184413" x="6121400" y="5505450"/>
          <p14:tracePt t="184434" x="6140450" y="5505450"/>
          <p14:tracePt t="184443" x="6146800" y="5511800"/>
          <p14:tracePt t="184461" x="6165850" y="5511800"/>
          <p14:tracePt t="184477" x="6191250" y="5518150"/>
          <p14:tracePt t="184493" x="6203950" y="5518150"/>
          <p14:tracePt t="184511" x="6216650" y="5537200"/>
          <p14:tracePt t="184530" x="6223000" y="5549900"/>
          <p14:tracePt t="184543" x="6216650" y="5568950"/>
          <p14:tracePt t="184559" x="6203950" y="5581650"/>
          <p14:tracePt t="184577" x="6165850" y="5607050"/>
          <p14:tracePt t="184593" x="6146800" y="5632450"/>
          <p14:tracePt t="184610" x="6115050" y="5670550"/>
          <p14:tracePt t="184627" x="6089650" y="5715000"/>
          <p14:tracePt t="184643" x="6064250" y="5727700"/>
          <p14:tracePt t="184660" x="6057900" y="5734050"/>
          <p14:tracePt t="184677" x="6051550" y="5727700"/>
          <p14:tracePt t="184693" x="6051550" y="5721350"/>
          <p14:tracePt t="184710" x="6064250" y="5715000"/>
          <p14:tracePt t="184727" x="6096000" y="5702300"/>
          <p14:tracePt t="184743" x="6159500" y="5695950"/>
          <p14:tracePt t="184760" x="6223000" y="5695950"/>
          <p14:tracePt t="184777" x="6350000" y="5715000"/>
          <p14:tracePt t="184793" x="6451600" y="5759450"/>
          <p14:tracePt t="184810" x="6546850" y="5829300"/>
          <p14:tracePt t="184826" x="6635750" y="5924550"/>
          <p14:tracePt t="184843" x="6699250" y="6038850"/>
          <p14:tracePt t="184859" x="6705600" y="6083300"/>
          <p14:tracePt t="184877" x="6686550" y="6108700"/>
          <p14:tracePt t="184893" x="6648450" y="6083300"/>
          <p14:tracePt t="184910" x="6610350" y="6038850"/>
          <p14:tracePt t="184927" x="6584950" y="5975350"/>
          <p14:tracePt t="184943" x="6540500" y="5867400"/>
          <p14:tracePt t="184959" x="6489700" y="5746750"/>
          <p14:tracePt t="184978" x="6438900" y="5626100"/>
          <p14:tracePt t="184998" x="6400800" y="5543550"/>
          <p14:tracePt t="185016" x="6369050" y="5499100"/>
          <p14:tracePt t="185035" x="6343650" y="5467350"/>
          <p14:tracePt t="185060" x="6362700" y="5480050"/>
          <p14:tracePt t="185077" x="6388100" y="5486400"/>
          <p14:tracePt t="185093" x="6432550" y="5492750"/>
          <p14:tracePt t="185110" x="6489700" y="5511800"/>
          <p14:tracePt t="185130" x="6578600" y="5568950"/>
          <p14:tracePt t="185156" x="6775450" y="5740400"/>
          <p14:tracePt t="185178" x="6870700" y="5848350"/>
          <p14:tracePt t="185189" x="6915150" y="5911850"/>
          <p14:tracePt t="185208" x="6965950" y="5994400"/>
          <p14:tracePt t="185219" x="6985000" y="6026150"/>
          <p14:tracePt t="185227" x="6991350" y="6038850"/>
          <p14:tracePt t="185246" x="7004050" y="6076950"/>
          <p14:tracePt t="185262" x="7010400" y="6102350"/>
          <p14:tracePt t="185279" x="7010400" y="6121400"/>
          <p14:tracePt t="185290" x="7004050" y="6134100"/>
          <p14:tracePt t="185293" x="6997700" y="6140450"/>
          <p14:tracePt t="185311" x="6985000" y="6140450"/>
          <p14:tracePt t="185327" x="6972300" y="6134100"/>
          <p14:tracePt t="185345" x="6965950" y="6121400"/>
          <p14:tracePt t="185360" x="6959600" y="6115050"/>
          <p14:tracePt t="185377" x="6946900" y="6096000"/>
          <p14:tracePt t="185396" x="6927850" y="6064250"/>
          <p14:tracePt t="185412" x="6908800" y="6032500"/>
          <p14:tracePt t="185427" x="6889750" y="5994400"/>
          <p14:tracePt t="185446" x="6870700" y="5937250"/>
          <p14:tracePt t="185462" x="6845300" y="5873750"/>
          <p14:tracePt t="185481" x="6807200" y="5803900"/>
          <p14:tracePt t="185495" x="6788150" y="5772150"/>
          <p14:tracePt t="185512" x="6737350" y="5721350"/>
          <p14:tracePt t="185527" x="6673850" y="5683250"/>
          <p14:tracePt t="185543" x="6610350" y="5664200"/>
          <p14:tracePt t="185560" x="6546850" y="5651500"/>
          <p14:tracePt t="185576" x="6496050" y="5638800"/>
          <p14:tracePt t="185597" x="6445250" y="5626100"/>
          <p14:tracePt t="185614" x="6381750" y="5607050"/>
          <p14:tracePt t="185626" x="6318250" y="5581650"/>
          <p14:tracePt t="185644" x="6267450" y="5568950"/>
          <p14:tracePt t="185705" x="6032500" y="5480050"/>
          <p14:tracePt t="185716" x="6026150" y="5480050"/>
          <p14:tracePt t="185731" x="6019800" y="5480050"/>
          <p14:tracePt t="185735" x="6019800" y="5473700"/>
          <p14:tracePt t="185743" x="6013450" y="5473700"/>
          <p14:tracePt t="185760" x="6007100" y="5461000"/>
          <p14:tracePt t="185837" x="6546850" y="5505450"/>
          <p14:tracePt t="185853" x="6553200" y="5505450"/>
          <p14:tracePt t="185857" x="6559550" y="5511800"/>
          <p14:tracePt t="185861" x="6572250" y="5511800"/>
          <p14:tracePt t="185879" x="6635750" y="5549900"/>
          <p14:tracePt t="185894" x="6692900" y="5594350"/>
          <p14:tracePt t="185909" x="6762750" y="5645150"/>
          <p14:tracePt t="185927" x="6813550" y="5695950"/>
          <p14:tracePt t="185943" x="6826250" y="5727700"/>
          <p14:tracePt t="185962" x="6838950" y="5746750"/>
          <p14:tracePt t="185977" x="6845300" y="5772150"/>
          <p14:tracePt t="185993" x="6851650" y="5791200"/>
          <p14:tracePt t="186013" x="6851650" y="5797550"/>
          <p14:tracePt t="186027" x="6851650" y="5803900"/>
          <p14:tracePt t="186045" x="6845300" y="5810250"/>
          <p14:tracePt t="186062" x="6838950" y="5810250"/>
          <p14:tracePt t="186077" x="6832600" y="5803900"/>
          <p14:tracePt t="186093" x="6819900" y="5797550"/>
          <p14:tracePt t="186112" x="6813550" y="5791200"/>
          <p14:tracePt t="186132" x="6800850" y="5772150"/>
          <p14:tracePt t="186143" x="6794500" y="5765800"/>
          <p14:tracePt t="186161" x="6788150" y="5753100"/>
          <p14:tracePt t="186180" x="6781800" y="5740400"/>
          <p14:tracePt t="186195" x="6775450" y="5727700"/>
          <p14:tracePt t="186210" x="6775450" y="5721350"/>
          <p14:tracePt t="186227" x="6762750" y="5695950"/>
          <p14:tracePt t="186248" x="6756400" y="5676900"/>
          <p14:tracePt t="186259" x="6750050" y="5657850"/>
          <p14:tracePt t="186280" x="6737350" y="5632450"/>
          <p14:tracePt t="186294" x="6737350" y="5626100"/>
          <p14:tracePt t="203054" x="6026150" y="4483100"/>
          <p14:tracePt t="203060" x="6019800" y="4483100"/>
          <p14:tracePt t="203072" x="6019800" y="4489450"/>
          <p14:tracePt t="203076" x="6013450" y="4489450"/>
          <p14:tracePt t="203093" x="6007100" y="4489450"/>
          <p14:tracePt t="203126" x="5772150" y="4432300"/>
          <p14:tracePt t="203162" x="5765800" y="4432300"/>
          <p14:tracePt t="203177" x="5759450" y="4432300"/>
          <p14:tracePt t="203194" x="5740400" y="4470400"/>
          <p14:tracePt t="203210" x="5727700" y="4502150"/>
          <p14:tracePt t="203232" x="5715000" y="4578350"/>
          <p14:tracePt t="203244" x="5715000" y="4622800"/>
          <p14:tracePt t="203260" x="5715000" y="4635500"/>
          <p14:tracePt t="203281" x="5715000" y="4603750"/>
          <p14:tracePt t="203293" x="5715000" y="4559300"/>
          <p14:tracePt t="203310" x="5715000" y="4495800"/>
          <p14:tracePt t="203326" x="5721350" y="4381500"/>
          <p14:tracePt t="203343" x="5740400" y="4305300"/>
          <p14:tracePt t="203360" x="5765800" y="4254500"/>
          <p14:tracePt t="203379" x="5784850" y="4222750"/>
          <p14:tracePt t="203394" x="5816600" y="4191000"/>
          <p14:tracePt t="203410" x="5835650" y="4171950"/>
          <p14:tracePt t="203427" x="5867400" y="4133850"/>
          <p14:tracePt t="203443" x="5892800" y="4102100"/>
          <p14:tracePt t="203464" x="5918200" y="4070350"/>
          <p14:tracePt t="203477" x="5937250" y="4044950"/>
          <p14:tracePt t="203498" x="5956300" y="4032250"/>
          <p14:tracePt t="203510" x="5975350" y="4025900"/>
          <p14:tracePt t="203527" x="5981700" y="4025900"/>
          <p14:tracePt t="203543" x="5988050" y="4019550"/>
          <p14:tracePt t="203565" x="6013450" y="4019550"/>
          <p14:tracePt t="203576" x="6057900" y="4019550"/>
          <p14:tracePt t="203594" x="6096000" y="4013200"/>
          <p14:tracePt t="203610" x="6140450" y="4006850"/>
          <p14:tracePt t="203626" x="6184900" y="4000500"/>
          <p14:tracePt t="203643" x="6216650" y="3994150"/>
          <p14:tracePt t="203660" x="6229350" y="4000500"/>
          <p14:tracePt t="203677" x="6229350" y="4025900"/>
          <p14:tracePt t="203700" x="6223000" y="4057650"/>
          <p14:tracePt t="203718" x="6197600" y="4089400"/>
          <p14:tracePt t="203726" x="6178550" y="4102100"/>
          <p14:tracePt t="203743" x="6153150" y="4102100"/>
          <p14:tracePt t="203760" x="6127750" y="4089400"/>
          <p14:tracePt t="203777" x="6102350" y="4070350"/>
          <p14:tracePt t="203793" x="6076950" y="4038600"/>
          <p14:tracePt t="203810" x="6064250" y="4013200"/>
          <p14:tracePt t="203828" x="6057900" y="3987800"/>
          <p14:tracePt t="203843" x="6051550" y="3956050"/>
          <p14:tracePt t="203860" x="6051550" y="3930650"/>
          <p14:tracePt t="203879" x="6057900" y="3905250"/>
          <p14:tracePt t="203893" x="6057900" y="3873500"/>
          <p14:tracePt t="203910" x="6064250" y="3841750"/>
          <p14:tracePt t="203932" x="6064250" y="3810000"/>
          <p14:tracePt t="203943" x="6070600" y="3784600"/>
          <p14:tracePt t="203960" x="6076950" y="3771900"/>
          <p14:tracePt t="203979" x="6089650" y="3765550"/>
          <p14:tracePt t="203987" x="6096000" y="3765550"/>
          <p14:tracePt t="203993" x="6102350" y="3771900"/>
          <p14:tracePt t="204010" x="6115050" y="3784600"/>
          <p14:tracePt t="204026" x="6127750" y="3822700"/>
          <p14:tracePt t="204043" x="6140450" y="3860800"/>
          <p14:tracePt t="204060" x="6153150" y="3898900"/>
          <p14:tracePt t="204077" x="6165850" y="3924300"/>
          <p14:tracePt t="204094" x="6178550" y="3930650"/>
          <p14:tracePt t="204111" x="6184900" y="3917950"/>
          <p14:tracePt t="204126" x="6191250" y="3911600"/>
          <p14:tracePt t="204143" x="6197600" y="3924300"/>
          <p14:tracePt t="204160" x="6191250" y="3962400"/>
          <p14:tracePt t="204177" x="6184900" y="4025900"/>
          <p14:tracePt t="204195" x="6165850" y="4076700"/>
          <p14:tracePt t="204210" x="6146800" y="4108450"/>
          <p14:tracePt t="204228" x="6115050" y="4140200"/>
          <p14:tracePt t="204244" x="6115050" y="4146550"/>
          <p14:tracePt t="204260" x="6108700" y="4159250"/>
          <p14:tracePt t="204279" x="6096000" y="4178300"/>
          <p14:tracePt t="204293" x="6083300" y="4191000"/>
          <p14:tracePt t="204310" x="6064250" y="4210050"/>
          <p14:tracePt t="204330" x="6045200" y="4222750"/>
          <p14:tracePt t="204348" x="6019800" y="4222750"/>
          <p14:tracePt t="204360" x="6007100" y="4216400"/>
          <p14:tracePt t="204377" x="5994400" y="4203700"/>
          <p14:tracePt t="204393" x="5975350" y="4191000"/>
          <p14:tracePt t="204410" x="5962650" y="4159250"/>
          <p14:tracePt t="204429" x="5962650" y="4127500"/>
          <p14:tracePt t="204443" x="5969000" y="4108450"/>
          <p14:tracePt t="204460" x="5975350" y="4089400"/>
          <p14:tracePt t="204477" x="5994400" y="4057650"/>
          <p14:tracePt t="204493" x="6019800" y="4019550"/>
          <p14:tracePt t="204511" x="6045200" y="3968750"/>
          <p14:tracePt t="204526" x="6076950" y="3930650"/>
          <p14:tracePt t="204544" x="6102350" y="3898900"/>
          <p14:tracePt t="204560" x="6127750" y="3873500"/>
          <p14:tracePt t="204579" x="6153150" y="3860800"/>
          <p14:tracePt t="204593" x="6165850" y="3848100"/>
          <p14:tracePt t="204610" x="6178550" y="3848100"/>
          <p14:tracePt t="204626" x="6184900" y="3860800"/>
          <p14:tracePt t="204644" x="6178550" y="3879850"/>
          <p14:tracePt t="204661" x="6172200" y="3898900"/>
          <p14:tracePt t="204678" x="6159500" y="3917950"/>
          <p14:tracePt t="204695" x="6146800" y="3943350"/>
          <p14:tracePt t="204710" x="6134100" y="3956050"/>
          <p14:tracePt t="204727" x="6115050" y="3968750"/>
          <p14:tracePt t="204747" x="6089650" y="4000500"/>
          <p14:tracePt t="204760" x="6070600" y="4013200"/>
          <p14:tracePt t="204778" x="6057900" y="4025900"/>
          <p14:tracePt t="204795" x="6045200" y="4025900"/>
          <p14:tracePt t="204810" x="6038850" y="4025900"/>
          <p14:tracePt t="204828" x="6032500" y="4013200"/>
          <p14:tracePt t="204844" x="6026150" y="3994150"/>
          <p14:tracePt t="204860" x="6026150" y="3987800"/>
          <p14:tracePt t="204878" x="6019800" y="3975100"/>
          <p14:tracePt t="204897" x="6013450" y="3962400"/>
          <p14:tracePt t="204910" x="6013450" y="3943350"/>
          <p14:tracePt t="204928" x="6007100" y="3924300"/>
          <p14:tracePt t="204931" x="6007100" y="3917950"/>
          <p14:tracePt t="204950" x="6007100" y="3898900"/>
          <p14:tracePt t="204978" x="6007100" y="3892550"/>
          <p14:tracePt t="204994" x="6000750" y="3892550"/>
          <p14:tracePt t="205027" x="5994400" y="3892550"/>
          <p14:tracePt t="205071" x="5994400" y="3898900"/>
          <p14:tracePt t="205093" x="5994400" y="3905250"/>
          <p14:tracePt t="205115" x="5994400" y="3911600"/>
          <p14:tracePt t="205182" x="5994400" y="3917950"/>
          <p14:tracePt t="205252" x="5994400" y="3911600"/>
          <p14:tracePt t="205261" x="6000750" y="3905250"/>
          <p14:tracePt t="205281" x="6000750" y="3898900"/>
          <p14:tracePt t="205294" x="6000750" y="3886200"/>
          <p14:tracePt t="205310" x="6000750" y="3867150"/>
          <p14:tracePt t="205331" x="6000750" y="3854450"/>
          <p14:tracePt t="205344" x="6000750" y="3848100"/>
          <p14:tracePt t="205360" x="6000750" y="3841750"/>
          <p14:tracePt t="205380" x="6000750" y="3835400"/>
          <p14:tracePt t="205394" x="6000750" y="3829050"/>
          <p14:tracePt t="205427" x="5994400" y="3829050"/>
          <p14:tracePt t="205447" x="5994400" y="3835400"/>
          <p14:tracePt t="205477" x="5994400" y="3841750"/>
          <p14:tracePt t="205540" x="5994400" y="3835400"/>
          <p14:tracePt t="205606" x="5994400" y="3829050"/>
          <p14:tracePt t="205634" x="5994400" y="3835400"/>
          <p14:tracePt t="205667" x="5994400" y="3841750"/>
          <p14:tracePt t="205675" x="5994400" y="3848100"/>
          <p14:tracePt t="205691" x="5994400" y="3854450"/>
          <p14:tracePt t="205704" x="6000750" y="3860800"/>
          <p14:tracePt t="205715" x="6000750" y="3867150"/>
          <p14:tracePt t="205726" x="6000750" y="3873500"/>
          <p14:tracePt t="205744" x="6000750" y="3879850"/>
          <p14:tracePt t="205760" x="6000750" y="3892550"/>
          <p14:tracePt t="205777" x="6000750" y="3905250"/>
          <p14:tracePt t="205794" x="6007100" y="3917950"/>
          <p14:tracePt t="205810" x="6000750" y="3937000"/>
          <p14:tracePt t="205827" x="6000750" y="3943350"/>
          <p14:tracePt t="205844" x="6000750" y="3956050"/>
          <p14:tracePt t="205860" x="6000750" y="3962400"/>
          <p14:tracePt t="205877" x="6000750" y="3968750"/>
          <p14:tracePt t="205893" x="6000750" y="3975100"/>
          <p14:tracePt t="205910" x="6007100" y="3981450"/>
          <p14:tracePt t="205927" x="6007100" y="3994150"/>
          <p14:tracePt t="205945" x="6013450" y="4006850"/>
          <p14:tracePt t="205961" x="6019800" y="4019550"/>
          <p14:tracePt t="205976" x="6026150" y="4032250"/>
          <p14:tracePt t="205999" x="6032500" y="4038600"/>
          <p14:tracePt t="206011" x="6045200" y="4038600"/>
          <p14:tracePt t="206027" x="6051550" y="4044950"/>
          <p14:tracePt t="206043" x="6051550" y="4051300"/>
          <p14:tracePt t="206092" x="6051550" y="4044950"/>
          <p14:tracePt t="206106" x="6051550" y="4038600"/>
          <p14:tracePt t="206118" x="6051550" y="4032250"/>
          <p14:tracePt t="206126" x="6045200" y="4025900"/>
          <p14:tracePt t="206143" x="6045200" y="4019550"/>
          <p14:tracePt t="206164" x="6038850" y="4006850"/>
          <p14:tracePt t="206176" x="6038850" y="3994150"/>
          <p14:tracePt t="206193" x="6032500" y="3981450"/>
          <p14:tracePt t="206215" x="6026150" y="3962400"/>
          <p14:tracePt t="206226" x="6026150" y="3943350"/>
          <p14:tracePt t="206244" x="6026150" y="3930650"/>
          <p14:tracePt t="206260" x="6019800" y="3911600"/>
          <p14:tracePt t="206277" x="6019800" y="3886200"/>
          <p14:tracePt t="206293" x="6019800" y="3873500"/>
          <p14:tracePt t="206311" x="6019800" y="3854450"/>
          <p14:tracePt t="206327" x="6019800" y="3848100"/>
          <p14:tracePt t="206344" x="6019800" y="3841750"/>
          <p14:tracePt t="206361" x="6013450" y="3848100"/>
          <p14:tracePt t="206377" x="6007100" y="3867150"/>
          <p14:tracePt t="206393" x="5994400" y="3898900"/>
          <p14:tracePt t="206411" x="5969000" y="3981450"/>
          <p14:tracePt t="206428" x="5943600" y="4070350"/>
          <p14:tracePt t="206443" x="5924550" y="4114800"/>
          <p14:tracePt t="206460" x="5918200" y="4127500"/>
          <p14:tracePt t="206477" x="5911850" y="4095750"/>
          <p14:tracePt t="206494" x="5918200" y="4051300"/>
          <p14:tracePt t="206510" x="5937250" y="3968750"/>
          <p14:tracePt t="206527" x="5962650" y="3898900"/>
          <p14:tracePt t="206543" x="5981700" y="3841750"/>
          <p14:tracePt t="206560" x="6007100" y="3810000"/>
          <p14:tracePt t="206577" x="6019800" y="3810000"/>
          <p14:tracePt t="206595" x="6026150" y="3860800"/>
          <p14:tracePt t="206614" x="6026150" y="3956050"/>
          <p14:tracePt t="206626" x="6026150" y="4032250"/>
          <p14:tracePt t="206643" x="6019800" y="4095750"/>
          <p14:tracePt t="206660" x="6019800" y="4114800"/>
          <p14:tracePt t="206677" x="6019800" y="4095750"/>
          <p14:tracePt t="206695" x="6019800" y="4070350"/>
          <p14:tracePt t="206710" x="6026150" y="4038600"/>
          <p14:tracePt t="206727" x="6026150" y="4013200"/>
          <p14:tracePt t="206743" x="6026150" y="3994150"/>
          <p14:tracePt t="206760" x="6026150" y="3981450"/>
          <p14:tracePt t="206778" x="6019800" y="3981450"/>
          <p14:tracePt t="206793" x="6019800" y="3987800"/>
          <p14:tracePt t="206810" x="6019800" y="3994150"/>
          <p14:tracePt t="206829" x="6026150" y="4000500"/>
          <p14:tracePt t="206864" x="6032500" y="4000500"/>
          <p14:tracePt t="206905" x="6038850" y="4000500"/>
          <p14:tracePt t="206924" x="6045200" y="3994150"/>
          <p14:tracePt t="206946" x="6051550" y="3994150"/>
          <p14:tracePt t="206967" x="6057900" y="3994150"/>
          <p14:tracePt t="206986" x="6064250" y="3994150"/>
          <p14:tracePt t="207002" x="6064250" y="4000500"/>
          <p14:tracePt t="207013" x="6070600" y="4000500"/>
          <p14:tracePt t="207016" x="6070600" y="4006850"/>
          <p14:tracePt t="207039" x="6076950" y="4006850"/>
          <p14:tracePt t="207060" x="6083300" y="4006850"/>
          <p14:tracePt t="207070" x="6089650" y="4006850"/>
          <p14:tracePt t="207087" x="6096000" y="4006850"/>
          <p14:tracePt t="207111" x="6108700" y="4006850"/>
          <p14:tracePt t="207128" x="6115050" y="4006850"/>
          <p14:tracePt t="207143" x="6121400" y="4000500"/>
          <p14:tracePt t="207160" x="6134100" y="4000500"/>
          <p14:tracePt t="207176" x="6140450" y="3994150"/>
          <p14:tracePt t="207194" x="6146800" y="3994150"/>
          <p14:tracePt t="207227" x="6146800" y="3987800"/>
          <p14:tracePt t="207244" x="6146800" y="3981450"/>
          <p14:tracePt t="207260" x="6146800" y="3975100"/>
          <p14:tracePt t="207294" x="6140450" y="3975100"/>
          <p14:tracePt t="207310" x="6134100" y="3975100"/>
          <p14:tracePt t="207329" x="6127750" y="3975100"/>
          <p14:tracePt t="207344" x="6127750" y="3962400"/>
          <p14:tracePt t="207360" x="6121400" y="3962400"/>
          <p14:tracePt t="207380" x="6108700" y="3956050"/>
          <p14:tracePt t="207396" x="6096000" y="3956050"/>
          <p14:tracePt t="207410" x="6089650" y="3949700"/>
          <p14:tracePt t="207429" x="6076950" y="3943350"/>
          <p14:tracePt t="207444" x="6070600" y="3930650"/>
          <p14:tracePt t="207460" x="6070600" y="3924300"/>
          <p14:tracePt t="207478" x="6070600" y="3917950"/>
          <p14:tracePt t="207510" x="6070600" y="3924300"/>
          <p14:tracePt t="207528" x="6070600" y="3930650"/>
          <p14:tracePt t="207544" x="6076950" y="3937000"/>
          <p14:tracePt t="207560" x="6076950" y="3943350"/>
          <p14:tracePt t="207578" x="6076950" y="3956050"/>
          <p14:tracePt t="207600" x="6076950" y="3968750"/>
          <p14:tracePt t="207610" x="6070600" y="3975100"/>
          <p14:tracePt t="207627" x="6064250" y="3981450"/>
          <p14:tracePt t="207644" x="6057900" y="3981450"/>
          <p14:tracePt t="207680" x="6045200" y="3981450"/>
          <p14:tracePt t="207694" x="6026150" y="3981450"/>
          <p14:tracePt t="207710" x="6007100" y="3987800"/>
          <p14:tracePt t="207726" x="5981700" y="3994150"/>
          <p14:tracePt t="207744" x="5949950" y="4000500"/>
          <p14:tracePt t="207760" x="5905500" y="4013200"/>
          <p14:tracePt t="207778" x="5867400" y="4025900"/>
          <p14:tracePt t="207794" x="5797550" y="4051300"/>
          <p14:tracePt t="207810" x="5746750" y="4070350"/>
          <p14:tracePt t="207831" x="5695950" y="4089400"/>
          <p14:tracePt t="207847" x="5645150" y="4114800"/>
          <p14:tracePt t="207860" x="5600700" y="4140200"/>
          <p14:tracePt t="207881" x="5562600" y="4171950"/>
          <p14:tracePt t="207894" x="5537200" y="4197350"/>
          <p14:tracePt t="207910" x="5524500" y="4216400"/>
          <p14:tracePt t="207928" x="5518150" y="4248150"/>
          <p14:tracePt t="207944" x="5505450" y="4286250"/>
          <p14:tracePt t="207960" x="5499100" y="4305300"/>
          <p14:tracePt t="207977" x="5492750" y="4343400"/>
          <p14:tracePt t="207996" x="5486400" y="4375150"/>
          <p14:tracePt t="208010" x="5486400" y="4413250"/>
          <p14:tracePt t="208027" x="5480050" y="4445000"/>
          <p14:tracePt t="208046" x="5480050" y="4464050"/>
          <p14:tracePt t="208060" x="5473700" y="4495800"/>
          <p14:tracePt t="208079" x="5473700" y="4521200"/>
          <p14:tracePt t="208095" x="5467350" y="4533900"/>
          <p14:tracePt t="208110" x="5467350" y="4552950"/>
          <p14:tracePt t="208127" x="5467350" y="4565650"/>
          <p14:tracePt t="208144" x="5467350" y="4572000"/>
          <p14:tracePt t="208160" x="5467350" y="4578350"/>
          <p14:tracePt t="208199" x="5473700" y="4584700"/>
          <p14:tracePt t="208210" x="5473700" y="4591050"/>
          <p14:tracePt t="208260" x="5473700" y="4597400"/>
          <p14:tracePt t="208309" x="5480050" y="4603750"/>
          <p14:tracePt t="208370" x="5480050" y="4610100"/>
          <p14:tracePt t="208402" x="5480050" y="4616450"/>
          <p14:tracePt t="208426" x="5480050" y="4622800"/>
          <p14:tracePt t="208452" x="5486400" y="4622800"/>
          <p14:tracePt t="208513" x="5486400" y="4629150"/>
          <p14:tracePt t="208538" x="5486400" y="4635500"/>
          <p14:tracePt t="208716" x="5486400" y="4629150"/>
          <p14:tracePt t="208800" x="5480050" y="4629150"/>
          <p14:tracePt t="208899" x="5480050" y="4635500"/>
          <p14:tracePt t="208976" x="5486400" y="4635500"/>
          <p14:tracePt t="209104" x="5486400" y="4641850"/>
          <p14:tracePt t="209155" x="5492750" y="4641850"/>
          <p14:tracePt t="209166" x="5492750" y="4635500"/>
          <p14:tracePt t="209199" x="5492750" y="4629150"/>
          <p14:tracePt t="209204" x="5499100" y="4629150"/>
          <p14:tracePt t="209210" x="5499100" y="4622800"/>
          <p14:tracePt t="209227" x="5505450" y="4616450"/>
          <p14:tracePt t="209243" x="5511800" y="4603750"/>
          <p14:tracePt t="209261" x="5524500" y="4584700"/>
          <p14:tracePt t="209277" x="5537200" y="4572000"/>
          <p14:tracePt t="209293" x="5549900" y="4546600"/>
          <p14:tracePt t="209311" x="5568950" y="4521200"/>
          <p14:tracePt t="209327" x="5581650" y="4508500"/>
          <p14:tracePt t="209343" x="5588000" y="4502150"/>
          <p14:tracePt t="209361" x="5594350" y="4502150"/>
          <p14:tracePt t="209377" x="5594350" y="4514850"/>
          <p14:tracePt t="209393" x="5594350" y="4521200"/>
          <p14:tracePt t="209410" x="5594350" y="4533900"/>
          <p14:tracePt t="209444" x="5594350" y="4540250"/>
          <p14:tracePt t="209461" x="5588000" y="4533900"/>
          <p14:tracePt t="209477" x="5588000" y="4527550"/>
          <p14:tracePt t="209493" x="5581650" y="4527550"/>
          <p14:tracePt t="209510" x="5575300" y="4533900"/>
          <p14:tracePt t="209528" x="5562600" y="4552950"/>
          <p14:tracePt t="209543" x="5549900" y="4559300"/>
          <p14:tracePt t="209560" x="5537200" y="4572000"/>
          <p14:tracePt t="209578" x="5524500" y="4591050"/>
          <p14:tracePt t="209593" x="5518150" y="4610100"/>
          <p14:tracePt t="209610" x="5505450" y="4622800"/>
          <p14:tracePt t="209628" x="5499100" y="4635500"/>
          <p14:tracePt t="209643" x="5492750" y="4641850"/>
          <p14:tracePt t="209660" x="5492750" y="4648200"/>
          <p14:tracePt t="209678" x="5486400" y="4648200"/>
          <p14:tracePt t="209710" x="5480050" y="4648200"/>
          <p14:tracePt t="209726" x="5473700" y="4648200"/>
          <p14:tracePt t="209744" x="5467350" y="4635500"/>
          <p14:tracePt t="209760" x="5461000" y="4629150"/>
          <p14:tracePt t="209777" x="5454650" y="4610100"/>
          <p14:tracePt t="209793" x="5448300" y="4578350"/>
          <p14:tracePt t="209810" x="5441950" y="4552950"/>
          <p14:tracePt t="209829" x="5435600" y="4527550"/>
          <p14:tracePt t="209849" x="5435600" y="4508500"/>
          <p14:tracePt t="209860" x="5429250" y="4502150"/>
          <p14:tracePt t="209894" x="5435600" y="4502150"/>
          <p14:tracePt t="209911" x="5435600" y="4508500"/>
          <p14:tracePt t="209927" x="5448300" y="4527550"/>
          <p14:tracePt t="209947" x="5461000" y="4552950"/>
          <p14:tracePt t="209961" x="5473700" y="4591050"/>
          <p14:tracePt t="209977" x="5492750" y="4641850"/>
          <p14:tracePt t="209996" x="5518150" y="4692650"/>
          <p14:tracePt t="210011" x="5537200" y="4730750"/>
          <p14:tracePt t="210028" x="5549900" y="4749800"/>
          <p14:tracePt t="210044" x="5556250" y="4749800"/>
          <p14:tracePt t="210060" x="5556250" y="4743450"/>
          <p14:tracePt t="210079" x="5549900" y="4718050"/>
          <p14:tracePt t="210095" x="5537200" y="4692650"/>
          <p14:tracePt t="210110" x="5530850" y="4667250"/>
          <p14:tracePt t="210128" x="5518150" y="4635500"/>
          <p14:tracePt t="210144" x="5505450" y="4584700"/>
          <p14:tracePt t="210160" x="5492750" y="4552950"/>
          <p14:tracePt t="210179" x="5486400" y="4521200"/>
          <p14:tracePt t="210196" x="5473700" y="4508500"/>
          <p14:tracePt t="210210" x="5461000" y="4495800"/>
          <p14:tracePt t="210228" x="5454650" y="4495800"/>
          <p14:tracePt t="210245" x="5448300" y="4508500"/>
          <p14:tracePt t="210260" x="5454650" y="4540250"/>
          <p14:tracePt t="210280" x="5461000" y="4572000"/>
          <p14:tracePt t="210291" x="5480050" y="4616450"/>
          <p14:tracePt t="210310" x="5505450" y="4654550"/>
          <p14:tracePt t="210332" x="5518150" y="4667250"/>
          <p14:tracePt t="210344" x="5537200" y="4667250"/>
          <p14:tracePt t="210360" x="5543550" y="4648200"/>
          <p14:tracePt t="210379" x="5549900" y="4622800"/>
          <p14:tracePt t="210395" x="5549900" y="4591050"/>
          <p14:tracePt t="210410" x="5549900" y="4578350"/>
          <p14:tracePt t="210431" x="5543550" y="4572000"/>
          <p14:tracePt t="210443" x="5530850" y="4584700"/>
          <p14:tracePt t="210461" x="5524500" y="4603750"/>
          <p14:tracePt t="210478" x="5518150" y="4622800"/>
          <p14:tracePt t="210494" x="5511800" y="4660900"/>
          <p14:tracePt t="210510" x="5511800" y="4686300"/>
          <p14:tracePt t="210527" x="5511800" y="4718050"/>
          <p14:tracePt t="210545" x="5518150" y="4737100"/>
          <p14:tracePt t="210577" x="5524500" y="4737100"/>
          <p14:tracePt t="210612" x="5537200" y="4737100"/>
          <p14:tracePt t="210628" x="5537200" y="4730750"/>
          <p14:tracePt t="210644" x="5543550" y="4724400"/>
          <p14:tracePt t="210660" x="5556250" y="4724400"/>
          <p14:tracePt t="210679" x="5562600" y="4724400"/>
          <p14:tracePt t="210694" x="5581650" y="4724400"/>
          <p14:tracePt t="210710" x="5600700" y="4737100"/>
          <p14:tracePt t="210727" x="5619750" y="4756150"/>
          <p14:tracePt t="210744" x="5638800" y="4768850"/>
          <p14:tracePt t="210760" x="5651500" y="4781550"/>
          <p14:tracePt t="210777" x="5664200" y="4794250"/>
          <p14:tracePt t="210798" x="5670550" y="4800600"/>
          <p14:tracePt t="210810" x="5676900" y="4806950"/>
          <p14:tracePt t="210844" x="5683250" y="4806950"/>
          <p14:tracePt t="210890" x="5683250" y="4800600"/>
          <p14:tracePt t="210905" x="5676900" y="4794250"/>
          <p14:tracePt t="210910" x="5676900" y="4787900"/>
          <p14:tracePt t="210927" x="5670550" y="4775200"/>
          <p14:tracePt t="210946" x="5670550" y="4762500"/>
          <p14:tracePt t="210961" x="5664200" y="4756150"/>
          <p14:tracePt t="211011" x="5670550" y="4749800"/>
          <p14:tracePt t="211018" x="5676900" y="4749800"/>
          <p14:tracePt t="211028" x="5676900" y="4743450"/>
          <p14:tracePt t="211044" x="5689600" y="4743450"/>
          <p14:tracePt t="211060" x="5695950" y="4749800"/>
          <p14:tracePt t="211077" x="5708650" y="4756150"/>
          <p14:tracePt t="211093" x="5715000" y="4768850"/>
          <p14:tracePt t="211110" x="5727700" y="4768850"/>
          <p14:tracePt t="211129" x="5746750" y="4775200"/>
          <p14:tracePt t="211143" x="5772150" y="4775200"/>
          <p14:tracePt t="211160" x="5797550" y="4781550"/>
          <p14:tracePt t="211177" x="5829300" y="4787900"/>
          <p14:tracePt t="211193" x="5867400" y="4787900"/>
          <p14:tracePt t="211210" x="5911850" y="4794250"/>
          <p14:tracePt t="211229" x="5962650" y="4800600"/>
          <p14:tracePt t="211243" x="6019800" y="4800600"/>
          <p14:tracePt t="211260" x="6064250" y="4800600"/>
          <p14:tracePt t="211282" x="6159500" y="4806950"/>
          <p14:tracePt t="211293" x="6242050" y="4800600"/>
          <p14:tracePt t="211310" x="6299200" y="4787900"/>
          <p14:tracePt t="211327" x="6388100" y="4756150"/>
          <p14:tracePt t="211343" x="6451600" y="4730750"/>
          <p14:tracePt t="211360" x="6508750" y="4699000"/>
          <p14:tracePt t="211378" x="6546850" y="4667250"/>
          <p14:tracePt t="211393" x="6597650" y="4616450"/>
          <p14:tracePt t="211410" x="6635750" y="4565650"/>
          <p14:tracePt t="211427" x="6667500" y="4521200"/>
          <p14:tracePt t="211443" x="6692900" y="4489450"/>
          <p14:tracePt t="211460" x="6705600" y="4464050"/>
          <p14:tracePt t="211478" x="6711950" y="4457700"/>
          <p14:tracePt t="211510" x="6705600" y="4464050"/>
          <p14:tracePt t="211532" x="6699250" y="4476750"/>
          <p14:tracePt t="211543" x="6692900" y="4483100"/>
          <p14:tracePt t="211560" x="6686550" y="4489450"/>
          <p14:tracePt t="211594" x="6686550" y="4495800"/>
          <p14:tracePt t="211610" x="6680200" y="4502150"/>
          <p14:tracePt t="211643" x="6680200" y="4508500"/>
          <p14:tracePt t="211660" x="6673850" y="4514850"/>
          <p14:tracePt t="211700" x="6667500" y="4521200"/>
          <p14:tracePt t="211757" x="6667500" y="4527550"/>
          <p14:tracePt t="211770" x="6661150" y="4527550"/>
          <p14:tracePt t="211798" x="6661150" y="4521200"/>
          <p14:tracePt t="211840" x="6661150" y="4527550"/>
          <p14:tracePt t="211870" x="6661150" y="4521200"/>
          <p14:tracePt t="211903" x="6667500" y="4521200"/>
          <p14:tracePt t="211946" x="6673850" y="4521200"/>
          <p14:tracePt t="212105" x="6680200" y="4521200"/>
          <p14:tracePt t="212124" x="6680200" y="4527550"/>
          <p14:tracePt t="212196" x="6673850" y="4527550"/>
          <p14:tracePt t="212311" x="6673850" y="4533900"/>
          <p14:tracePt t="212357" x="6673850" y="4540250"/>
          <p14:tracePt t="212377" x="6673850" y="4546600"/>
          <p14:tracePt t="212387" x="6673850" y="4552950"/>
          <p14:tracePt t="212399" x="6673850" y="4559300"/>
          <p14:tracePt t="212410" x="6673850" y="4565650"/>
          <p14:tracePt t="212429" x="6673850" y="4578350"/>
          <p14:tracePt t="212447" x="6667500" y="4584700"/>
          <p14:tracePt t="212460" x="6667500" y="4591050"/>
          <p14:tracePt t="212478" x="6661150" y="4591050"/>
          <p14:tracePt t="212494" x="6654800" y="4591050"/>
          <p14:tracePt t="212510" x="6648450" y="4591050"/>
          <p14:tracePt t="212528" x="6635750" y="4597400"/>
          <p14:tracePt t="212545" x="6623050" y="4597400"/>
          <p14:tracePt t="212560" x="6604000" y="4597400"/>
          <p14:tracePt t="212578" x="6565900" y="4597400"/>
          <p14:tracePt t="212596" x="6527800" y="4591050"/>
          <p14:tracePt t="212610" x="6477000" y="4584700"/>
          <p14:tracePt t="212628" x="6451600" y="4578350"/>
          <p14:tracePt t="212643" x="6438900" y="4578350"/>
          <p14:tracePt t="212663" x="6438900" y="4591050"/>
          <p14:tracePt t="212678" x="6451600" y="4616450"/>
          <p14:tracePt t="212694" x="6470650" y="4635500"/>
          <p14:tracePt t="212710" x="6489700" y="4648200"/>
          <p14:tracePt t="212729" x="6502400" y="4648200"/>
          <p14:tracePt t="212744" x="6527800" y="4641850"/>
          <p14:tracePt t="212760" x="6546850" y="4622800"/>
          <p14:tracePt t="212778" x="6559550" y="4597400"/>
          <p14:tracePt t="212795" x="6565900" y="4572000"/>
          <p14:tracePt t="212816" x="6578600" y="4533900"/>
          <p14:tracePt t="212829" x="6591300" y="4502150"/>
          <p14:tracePt t="212844" x="6597650" y="4476750"/>
          <p14:tracePt t="212860" x="6604000" y="4464050"/>
          <p14:tracePt t="212878" x="6604000" y="4476750"/>
          <p14:tracePt t="212894" x="6604000" y="4508500"/>
          <p14:tracePt t="212915" x="6591300" y="4584700"/>
          <p14:tracePt t="212928" x="6578600" y="4641850"/>
          <p14:tracePt t="212944" x="6572250" y="4692650"/>
          <p14:tracePt t="212960" x="6559550" y="4724400"/>
          <p14:tracePt t="212978" x="6559550" y="4737100"/>
          <p14:tracePt t="212994" x="6553200" y="4737100"/>
          <p14:tracePt t="213010" x="6553200" y="4730750"/>
          <p14:tracePt t="213028" x="6559550" y="4724400"/>
          <p14:tracePt t="213044" x="6559550" y="4718050"/>
          <p14:tracePt t="213060" x="6559550" y="4711700"/>
          <p14:tracePt t="213077" x="6559550" y="4705350"/>
          <p14:tracePt t="213110" x="6559550" y="4699000"/>
          <p14:tracePt t="213144" x="6559550" y="4692650"/>
          <p14:tracePt t="213170" x="6559550" y="4686300"/>
          <p14:tracePt t="213210" x="6565900" y="4686300"/>
          <p14:tracePt t="213244" x="6565900" y="4679950"/>
          <p14:tracePt t="213304" x="6565900" y="4673600"/>
          <p14:tracePt t="213332" x="6572250" y="4673600"/>
          <p14:tracePt t="213374" x="6578600" y="4673600"/>
          <p14:tracePt t="213399" x="6578600" y="4667250"/>
          <p14:tracePt t="213410" x="6584950" y="4667250"/>
          <p14:tracePt t="213427" x="6584950" y="4654550"/>
          <p14:tracePt t="213447" x="6591300" y="4648200"/>
          <p14:tracePt t="213460" x="6597650" y="4635500"/>
          <p14:tracePt t="213479" x="6604000" y="4610100"/>
          <p14:tracePt t="213493" x="6610350" y="4591050"/>
          <p14:tracePt t="213510" x="6616700" y="4578350"/>
          <p14:tracePt t="213527" x="6623050" y="4572000"/>
          <p14:tracePt t="213543" x="6629400" y="4565650"/>
          <p14:tracePt t="213560" x="6629400" y="4559300"/>
          <p14:tracePt t="213622" x="6629400" y="4565650"/>
          <p14:tracePt t="213666" x="6629400" y="4572000"/>
          <p14:tracePt t="213734" x="6623050" y="4572000"/>
          <p14:tracePt t="213764" x="6623050" y="4565650"/>
          <p14:tracePt t="213793" x="6623050" y="4559300"/>
          <p14:tracePt t="213800" x="6616700" y="4559300"/>
          <p14:tracePt t="213810" x="6616700" y="4552950"/>
          <p14:tracePt t="213827" x="6616700" y="4540250"/>
          <p14:tracePt t="213844" x="6610350" y="4527550"/>
          <p14:tracePt t="213862" x="6597650" y="4514850"/>
          <p14:tracePt t="213877" x="6597650" y="4508500"/>
          <p14:tracePt t="213893" x="6591300" y="4502150"/>
          <p14:tracePt t="213910" x="6591300" y="4508500"/>
          <p14:tracePt t="213927" x="6591300" y="4521200"/>
          <p14:tracePt t="213947" x="6591300" y="4533900"/>
          <p14:tracePt t="213960" x="6597650" y="4546600"/>
          <p14:tracePt t="213977" x="6597650" y="4552950"/>
          <p14:tracePt t="214010" x="6597650" y="4546600"/>
          <p14:tracePt t="214027" x="6604000" y="4527550"/>
          <p14:tracePt t="214044" x="6610350" y="4502150"/>
          <p14:tracePt t="214060" x="6616700" y="4476750"/>
          <p14:tracePt t="214077" x="6623050" y="4457700"/>
          <p14:tracePt t="214094" x="6642100" y="4445000"/>
          <p14:tracePt t="214110" x="6654800" y="4432300"/>
          <p14:tracePt t="214127" x="6680200" y="4419600"/>
          <p14:tracePt t="214144" x="6692900" y="4406900"/>
          <p14:tracePt t="214160" x="6705600" y="4375150"/>
          <p14:tracePt t="214177" x="6711950" y="4330700"/>
          <p14:tracePt t="214194" x="6699250" y="4267200"/>
          <p14:tracePt t="214211" x="6673850" y="4191000"/>
          <p14:tracePt t="214226" x="6629400" y="4114800"/>
          <p14:tracePt t="214243" x="6584950" y="4038600"/>
          <p14:tracePt t="214261" x="6527800" y="3975100"/>
          <p14:tracePt t="214277" x="6470650" y="3924300"/>
          <p14:tracePt t="214293" x="6432550" y="3892550"/>
          <p14:tracePt t="214310" x="6381750" y="3860800"/>
          <p14:tracePt t="214327" x="6318250" y="3841750"/>
          <p14:tracePt t="214344" x="6261100" y="3829050"/>
          <p14:tracePt t="214360" x="6203950" y="3829050"/>
          <p14:tracePt t="214377" x="6165850" y="3854450"/>
          <p14:tracePt t="214394" x="6153150" y="3867150"/>
          <p14:tracePt t="214410" x="6146800" y="3879850"/>
          <p14:tracePt t="214428" x="6146800" y="3898900"/>
          <p14:tracePt t="214445" x="6146800" y="3911600"/>
          <p14:tracePt t="214460" x="6146800" y="3930650"/>
          <p14:tracePt t="214478" x="6146800" y="3943350"/>
          <p14:tracePt t="214511" x="6153150" y="3943350"/>
          <p14:tracePt t="214543" x="6159500" y="3943350"/>
          <p14:tracePt t="214580" x="6165850" y="3937000"/>
          <p14:tracePt t="214624" x="6172200" y="3937000"/>
          <p14:tracePt t="214669" x="6172200" y="3930650"/>
          <p14:tracePt t="214677" x="6178550" y="3930650"/>
          <p14:tracePt t="214698" x="6184900" y="3930650"/>
          <p14:tracePt t="214769" x="6184900" y="3937000"/>
          <p14:tracePt t="214774" x="6191250" y="3937000"/>
          <p14:tracePt t="214918" x="6197600" y="3943350"/>
          <p14:tracePt t="214983" x="6203950" y="3943350"/>
          <p14:tracePt t="215013" x="6203950" y="3949700"/>
          <p14:tracePt t="215047" x="6210300" y="3956050"/>
          <p14:tracePt t="215063" x="6210300" y="3962400"/>
          <p14:tracePt t="215083" x="6210300" y="3968750"/>
          <p14:tracePt t="215147" x="6216650" y="3968750"/>
          <p14:tracePt t="215182" x="6223000" y="3968750"/>
          <p14:tracePt t="215186" x="6223000" y="3975100"/>
          <p14:tracePt t="215256" x="6229350" y="3975100"/>
          <p14:tracePt t="215282" x="6229350" y="3981450"/>
          <p14:tracePt t="215359" x="6235700" y="3981450"/>
          <p14:tracePt t="215378" x="6235700" y="3975100"/>
          <p14:tracePt t="215478" x="6235700" y="3968750"/>
          <p14:tracePt t="215507" x="6242050" y="3968750"/>
          <p14:tracePt t="215532" x="6242050" y="3975100"/>
          <p14:tracePt t="215552" x="6242050" y="3981450"/>
          <p14:tracePt t="215590" x="6248400" y="3987800"/>
          <p14:tracePt t="215606" x="6248400" y="3994150"/>
          <p14:tracePt t="215610" x="6254750" y="3994150"/>
          <p14:tracePt t="215615" x="6254750" y="4000500"/>
          <p14:tracePt t="215627" x="6261100" y="4013200"/>
          <p14:tracePt t="215644" x="6280150" y="4044950"/>
          <p14:tracePt t="215660" x="6311900" y="4070350"/>
          <p14:tracePt t="215677" x="6337300" y="4089400"/>
          <p14:tracePt t="215694" x="6362700" y="4095750"/>
          <p14:tracePt t="215710" x="6388100" y="4102100"/>
          <p14:tracePt t="215727" x="6407150" y="4108450"/>
          <p14:tracePt t="215744" x="6413500" y="4121150"/>
          <p14:tracePt t="215761" x="6419850" y="4127500"/>
          <p14:tracePt t="215777" x="6413500" y="4114800"/>
          <p14:tracePt t="215794" x="6407150" y="4095750"/>
          <p14:tracePt t="215814" x="6381750" y="4064000"/>
          <p14:tracePt t="215832" x="6350000" y="4038600"/>
          <p14:tracePt t="215847" x="6337300" y="4038600"/>
          <p14:tracePt t="215860" x="6299200" y="4038600"/>
          <p14:tracePt t="215877" x="6273800" y="4038600"/>
          <p14:tracePt t="215901" x="6254750" y="4044950"/>
          <p14:tracePt t="215910" x="6229350" y="4051300"/>
          <p14:tracePt t="215927" x="6210300" y="4057650"/>
          <p14:tracePt t="215944" x="6197600" y="4076700"/>
          <p14:tracePt t="215960" x="6178550" y="4089400"/>
          <p14:tracePt t="215978" x="6165850" y="4102100"/>
          <p14:tracePt t="215996" x="6146800" y="4108450"/>
          <p14:tracePt t="216010" x="6134100" y="4114800"/>
          <p14:tracePt t="216029" x="6115050" y="4114800"/>
          <p14:tracePt t="216043" x="6102350" y="4108450"/>
          <p14:tracePt t="216060" x="6076950" y="4102100"/>
          <p14:tracePt t="216077" x="6057900" y="4089400"/>
          <p14:tracePt t="216094" x="6045200" y="4070350"/>
          <p14:tracePt t="216110" x="6038850" y="4051300"/>
          <p14:tracePt t="216128" x="6038850" y="4025900"/>
          <p14:tracePt t="216143" x="6038850" y="4000500"/>
          <p14:tracePt t="216160" x="6038850" y="3981450"/>
          <p14:tracePt t="216177" x="6038850" y="3962400"/>
          <p14:tracePt t="216193" x="6038850" y="3943350"/>
          <p14:tracePt t="216210" x="6038850" y="3930650"/>
          <p14:tracePt t="216227" x="6038850" y="3924300"/>
          <p14:tracePt t="216244" x="6038850" y="3937000"/>
          <p14:tracePt t="216260" x="6032500" y="3949700"/>
          <p14:tracePt t="216277" x="6026150" y="3968750"/>
          <p14:tracePt t="216294" x="6026150" y="3994150"/>
          <p14:tracePt t="216312" x="6019800" y="4019550"/>
          <p14:tracePt t="216328" x="6019800" y="4038600"/>
          <p14:tracePt t="216343" x="6013450" y="4051300"/>
          <p14:tracePt t="216407" x="6013450" y="4044950"/>
          <p14:tracePt t="216432" x="6013450" y="4038600"/>
          <p14:tracePt t="216438" x="6019800" y="4038600"/>
          <p14:tracePt t="216447" x="6019800" y="4032250"/>
          <p14:tracePt t="216460" x="6019800" y="4025900"/>
          <p14:tracePt t="216477" x="6026150" y="4013200"/>
          <p14:tracePt t="216494" x="6032500" y="4006850"/>
          <p14:tracePt t="216510" x="6038850" y="4000500"/>
          <p14:tracePt t="216527" x="6038850" y="3994150"/>
          <p14:tracePt t="216543" x="6045200" y="3987800"/>
          <p14:tracePt t="216577" x="6051550" y="3981450"/>
          <p14:tracePt t="216667" x="6045200" y="3981450"/>
          <p14:tracePt t="216672" x="6045200" y="3987800"/>
          <p14:tracePt t="216677" x="6038850" y="3987800"/>
          <p14:tracePt t="216693" x="6026150" y="4000500"/>
          <p14:tracePt t="216710" x="6019800" y="4006850"/>
          <p14:tracePt t="216744" x="6019800" y="4000500"/>
          <p14:tracePt t="216760" x="6019800" y="3994150"/>
          <p14:tracePt t="216777" x="6019800" y="3987800"/>
          <p14:tracePt t="216793" x="6019800" y="3981450"/>
          <p14:tracePt t="216870" x="6019800" y="3975100"/>
          <p14:tracePt t="216888" x="6019800" y="3968750"/>
          <p14:tracePt t="216913" x="6019800" y="3962400"/>
          <p14:tracePt t="216957" x="6019800" y="3968750"/>
          <p14:tracePt t="216970" x="6013450" y="3968750"/>
          <p14:tracePt t="216988" x="6007100" y="3968750"/>
          <p14:tracePt t="217001" x="6007100" y="3975100"/>
          <p14:tracePt t="217014" x="6000750" y="3975100"/>
          <p14:tracePt t="217029" x="5994400" y="3981450"/>
          <p14:tracePt t="217044" x="5981700" y="3981450"/>
          <p14:tracePt t="217060" x="5975350" y="3987800"/>
          <p14:tracePt t="217078" x="5969000" y="3994150"/>
          <p14:tracePt t="217094" x="5962650" y="4000500"/>
          <p14:tracePt t="217133" x="5962650" y="4006850"/>
          <p14:tracePt t="217177" x="5962650" y="4000500"/>
          <p14:tracePt t="217201" x="5969000" y="3994150"/>
          <p14:tracePt t="217204" x="5969000" y="3987800"/>
          <p14:tracePt t="217227" x="5975350" y="3975100"/>
          <p14:tracePt t="217244" x="5981700" y="3962400"/>
          <p14:tracePt t="217260" x="5981700" y="3949700"/>
          <p14:tracePt t="217283" x="5988050" y="3937000"/>
          <p14:tracePt t="217293" x="5988050" y="3924300"/>
          <p14:tracePt t="217310" x="5988050" y="3911600"/>
          <p14:tracePt t="217330" x="5988050" y="3898900"/>
          <p14:tracePt t="217345" x="5988050" y="3879850"/>
          <p14:tracePt t="217360" x="5988050" y="3867150"/>
          <p14:tracePt t="217379" x="5988050" y="3860800"/>
          <p14:tracePt t="217394" x="5981700" y="3854450"/>
          <p14:tracePt t="217412" x="5981700" y="3860800"/>
          <p14:tracePt t="217430" x="5981700" y="3867150"/>
          <p14:tracePt t="217444" x="5975350" y="3879850"/>
          <p14:tracePt t="217460" x="5969000" y="3892550"/>
          <p14:tracePt t="217478" x="5962650" y="3911600"/>
          <p14:tracePt t="217494" x="5949950" y="3937000"/>
          <p14:tracePt t="217511" x="5937250" y="3962400"/>
          <p14:tracePt t="217527" x="5924550" y="3994150"/>
          <p14:tracePt t="217547" x="5918200" y="4013200"/>
          <p14:tracePt t="217554" x="5918200" y="4025900"/>
          <p14:tracePt t="217560" x="5911850" y="4025900"/>
          <p14:tracePt t="217578" x="5911850" y="4038600"/>
          <p14:tracePt t="217594" x="5911850" y="4044950"/>
          <p14:tracePt t="217610" x="5911850" y="4051300"/>
          <p14:tracePt t="217645" x="5911850" y="4057650"/>
          <p14:tracePt t="217661" x="5918200" y="4057650"/>
          <p14:tracePt t="217677" x="5924550" y="4057650"/>
          <p14:tracePt t="217710" x="5924550" y="4064000"/>
          <p14:tracePt t="217727" x="5924550" y="4070350"/>
          <p14:tracePt t="217761" x="5924550" y="4076700"/>
          <p14:tracePt t="217781" x="5918200" y="4083050"/>
          <p14:tracePt t="217794" x="5918200" y="4089400"/>
          <p14:tracePt t="217814" x="5918200" y="4095750"/>
          <p14:tracePt t="217844" x="5911850" y="4102100"/>
          <p14:tracePt t="217881" x="5918200" y="4095750"/>
          <p14:tracePt t="217894" x="5924550" y="4070350"/>
          <p14:tracePt t="217913" x="5943600" y="4025900"/>
          <p14:tracePt t="217928" x="5962650" y="3987800"/>
          <p14:tracePt t="217944" x="5981700" y="3937000"/>
          <p14:tracePt t="217961" x="6007100" y="3879850"/>
          <p14:tracePt t="217978" x="6026150" y="3835400"/>
          <p14:tracePt t="217995" x="6038850" y="3797300"/>
          <p14:tracePt t="218013" x="6045200" y="3778250"/>
          <p14:tracePt t="218044" x="6045200" y="3784600"/>
          <p14:tracePt t="218060" x="6038850" y="3797300"/>
          <p14:tracePt t="218078" x="6032500" y="3816350"/>
          <p14:tracePt t="218094" x="6026150" y="3848100"/>
          <p14:tracePt t="218110" x="6019800" y="3879850"/>
          <p14:tracePt t="218130" x="6019800" y="3930650"/>
          <p14:tracePt t="218150" x="6019800" y="4038600"/>
          <p14:tracePt t="218161" x="6026150" y="4070350"/>
          <p14:tracePt t="218177" x="6032500" y="4083050"/>
          <p14:tracePt t="218194" x="6032500" y="4076700"/>
          <p14:tracePt t="218210" x="6032500" y="4070350"/>
          <p14:tracePt t="218227" x="6032500" y="4057650"/>
          <p14:tracePt t="218247" x="6032500" y="4038600"/>
          <p14:tracePt t="218263" x="6032500" y="4019550"/>
          <p14:tracePt t="218278" x="6026150" y="4006850"/>
          <p14:tracePt t="218293" x="6026150" y="3987800"/>
          <p14:tracePt t="218310" x="6019800" y="3962400"/>
          <p14:tracePt t="218328" x="6013450" y="3949700"/>
          <p14:tracePt t="218345" x="6007100" y="3937000"/>
          <p14:tracePt t="218360" x="6000750" y="3937000"/>
          <p14:tracePt t="218381" x="5994400" y="3949700"/>
          <p14:tracePt t="218410" x="5994400" y="3956050"/>
          <p14:tracePt t="218427" x="6000750" y="3956050"/>
          <p14:tracePt t="218444" x="6007100" y="3956050"/>
          <p14:tracePt t="218460" x="6013450" y="3956050"/>
          <p14:tracePt t="218496" x="6019800" y="3962400"/>
          <p14:tracePt t="218515" x="6019800" y="3975100"/>
          <p14:tracePt t="218527" x="6013450" y="3981450"/>
          <p14:tracePt t="218544" x="6013450" y="3987800"/>
          <p14:tracePt t="218560" x="6007100" y="3994150"/>
          <p14:tracePt t="218577" x="6000750" y="3994150"/>
          <p14:tracePt t="218595" x="5994400" y="4000500"/>
          <p14:tracePt t="218627" x="5994400" y="3994150"/>
          <p14:tracePt t="218643" x="5994400" y="3987800"/>
          <p14:tracePt t="218660" x="5994400" y="3981450"/>
          <p14:tracePt t="218682" x="6000750" y="3981450"/>
          <p14:tracePt t="218693" x="6000750" y="3975100"/>
          <p14:tracePt t="218741" x="6000750" y="3968750"/>
          <p14:tracePt t="218760" x="6007100" y="3968750"/>
          <p14:tracePt t="218765" x="6007100" y="3962400"/>
          <p14:tracePt t="218793" x="6007100" y="3956050"/>
          <p14:tracePt t="218816" x="6007100" y="3949700"/>
          <p14:tracePt t="218838" x="6007100" y="3943350"/>
          <p14:tracePt t="218856" x="6007100" y="3937000"/>
          <p14:tracePt t="218904" x="6007100" y="3943350"/>
          <p14:tracePt t="218918" x="6000750" y="3943350"/>
          <p14:tracePt t="218926" x="6000750" y="3949700"/>
          <p14:tracePt t="218950" x="6000750" y="3956050"/>
          <p14:tracePt t="218969" x="6000750" y="3962400"/>
          <p14:tracePt t="218984" x="6000750" y="3968750"/>
          <p14:tracePt t="219000" x="6000750" y="3975100"/>
          <p14:tracePt t="219023" x="5994400" y="3975100"/>
          <p14:tracePt t="219032" x="5994400" y="3981450"/>
          <p14:tracePt t="219047" x="5988050" y="3981450"/>
          <p14:tracePt t="219061" x="5981700" y="3987800"/>
          <p14:tracePt t="219079" x="5969000" y="4006850"/>
          <p14:tracePt t="219093" x="5943600" y="4025900"/>
          <p14:tracePt t="219110" x="5924550" y="4044950"/>
          <p14:tracePt t="219128" x="5905500" y="4064000"/>
          <p14:tracePt t="219143" x="5873750" y="4095750"/>
          <p14:tracePt t="219160" x="5848350" y="4121150"/>
          <p14:tracePt t="219182" x="5816600" y="4152900"/>
          <p14:tracePt t="219197" x="5778500" y="4191000"/>
          <p14:tracePt t="219212" x="5740400" y="4241800"/>
          <p14:tracePt t="219227" x="5689600" y="4298950"/>
          <p14:tracePt t="219245" x="5638800" y="4368800"/>
          <p14:tracePt t="219260" x="5594350" y="4445000"/>
          <p14:tracePt t="219278" x="5556250" y="4508500"/>
          <p14:tracePt t="219293" x="5518150" y="4565650"/>
          <p14:tracePt t="219311" x="5499100" y="4610100"/>
          <p14:tracePt t="219328" x="5492750" y="4641850"/>
          <p14:tracePt t="219343" x="5492750" y="4654550"/>
          <p14:tracePt t="219361" x="5499100" y="4654550"/>
          <p14:tracePt t="219377" x="5511800" y="4660900"/>
          <p14:tracePt t="219393" x="5518150" y="4660900"/>
          <p14:tracePt t="219410" x="5524500" y="4660900"/>
          <p14:tracePt t="219427" x="5537200" y="4660900"/>
          <p14:tracePt t="219461" x="5543550" y="4660900"/>
          <p14:tracePt t="219537" x="5543550" y="4667250"/>
          <p14:tracePt t="219554" x="5537200" y="4667250"/>
          <p14:tracePt t="219563" x="5537200" y="4673600"/>
          <p14:tracePt t="219600" x="5537200" y="4679950"/>
          <p14:tracePt t="219612" x="5530850" y="4679950"/>
          <p14:tracePt t="219650" x="5524500" y="4679950"/>
          <p14:tracePt t="219654" x="5524500" y="4686300"/>
          <p14:tracePt t="219681" x="5518150" y="4686300"/>
          <p14:tracePt t="219870" x="5524500" y="4686300"/>
          <p14:tracePt t="219904" x="5524500" y="4692650"/>
          <p14:tracePt t="219913" x="5518150" y="4692650"/>
          <p14:tracePt t="219966" x="5518150" y="4699000"/>
          <p14:tracePt t="219998" x="5518150" y="4692650"/>
          <p14:tracePt t="220116" x="5511800" y="4692650"/>
          <p14:tracePt t="220158" x="5505450" y="4699000"/>
          <p14:tracePt t="220186" x="5505450" y="4705350"/>
          <p14:tracePt t="220190" x="5499100" y="4705350"/>
          <p14:tracePt t="220226" x="5492750" y="4711700"/>
          <p14:tracePt t="220258" x="5486400" y="4718050"/>
          <p14:tracePt t="220277" x="5480050" y="4718050"/>
          <p14:tracePt t="220286" x="5473700" y="4718050"/>
          <p14:tracePt t="220299" x="5467350" y="4718050"/>
          <p14:tracePt t="220310" x="5467350" y="4711700"/>
          <p14:tracePt t="220328" x="5461000" y="4705350"/>
          <p14:tracePt t="220344" x="5454650" y="4705350"/>
          <p14:tracePt t="220362" x="5448300" y="4699000"/>
          <p14:tracePt t="220393" x="5448300" y="4692650"/>
          <p14:tracePt t="220410" x="5441950" y="4686300"/>
          <p14:tracePt t="220428" x="5441950" y="4679950"/>
          <p14:tracePt t="220444" x="5441950" y="4673600"/>
          <p14:tracePt t="220460" x="5441950" y="4660900"/>
          <p14:tracePt t="220478" x="5441950" y="4641850"/>
          <p14:tracePt t="220494" x="5441950" y="4622800"/>
          <p14:tracePt t="220510" x="5441950" y="4603750"/>
          <p14:tracePt t="220528" x="5448300" y="4591050"/>
          <p14:tracePt t="220544" x="5448300" y="4578350"/>
          <p14:tracePt t="220560" x="5448300" y="4572000"/>
          <p14:tracePt t="220594" x="5441950" y="4578350"/>
          <p14:tracePt t="220610" x="5435600" y="4591050"/>
          <p14:tracePt t="220629" x="5435600" y="4603750"/>
          <p14:tracePt t="220647" x="5422900" y="4635500"/>
          <p14:tracePt t="220660" x="5416550" y="4648200"/>
          <p14:tracePt t="220680" x="5403850" y="4667250"/>
          <p14:tracePt t="220694" x="5397500" y="4667250"/>
          <p14:tracePt t="220728" x="5391150" y="4660900"/>
          <p14:tracePt t="220760" x="5384800" y="4654550"/>
          <p14:tracePt t="220793" x="5378450" y="4654550"/>
          <p14:tracePt t="220810" x="5372100" y="4654550"/>
          <p14:tracePt t="220829" x="5365750" y="4648200"/>
          <p14:tracePt t="220844" x="5365750" y="4635500"/>
          <p14:tracePt t="220860" x="5365750" y="4622800"/>
          <p14:tracePt t="220877" x="5365750" y="4610100"/>
          <p14:tracePt t="220894" x="5365750" y="4597400"/>
          <p14:tracePt t="220910" x="5365750" y="4591050"/>
          <p14:tracePt t="220928" x="5365750" y="4584700"/>
          <p14:tracePt t="220944" x="5365750" y="4578350"/>
          <p14:tracePt t="220963" x="5365750" y="4565650"/>
          <p14:tracePt t="220977" x="5365750" y="4559300"/>
          <p14:tracePt t="220996" x="5372100" y="4559300"/>
          <p14:tracePt t="221010" x="5384800" y="4572000"/>
          <p14:tracePt t="221027" x="5391150" y="4610100"/>
          <p14:tracePt t="221044" x="5403850" y="4641850"/>
          <p14:tracePt t="221060" x="5422900" y="4679950"/>
          <p14:tracePt t="221077" x="5435600" y="4705350"/>
          <p14:tracePt t="221095" x="5441950" y="4718050"/>
          <p14:tracePt t="221110" x="5448300" y="4718050"/>
          <p14:tracePt t="221143" x="5448300" y="4724400"/>
          <p14:tracePt t="221160" x="5448300" y="4730750"/>
          <p14:tracePt t="221203" x="5448300" y="4724400"/>
          <p14:tracePt t="221217" x="5448300" y="4718050"/>
          <p14:tracePt t="221227" x="5448300" y="4711700"/>
          <p14:tracePt t="221244" x="5448300" y="4699000"/>
          <p14:tracePt t="221260" x="5454650" y="4692650"/>
          <p14:tracePt t="221278" x="5454650" y="4686300"/>
          <p14:tracePt t="221294" x="5461000" y="4686300"/>
          <p14:tracePt t="221310" x="5467350" y="4686300"/>
          <p14:tracePt t="221327" x="5473700" y="4679950"/>
          <p14:tracePt t="221344" x="5486400" y="4673600"/>
          <p14:tracePt t="221360" x="5505450" y="4660900"/>
          <p14:tracePt t="221377" x="5530850" y="4660900"/>
          <p14:tracePt t="221394" x="5568950" y="4673600"/>
          <p14:tracePt t="221410" x="5619750" y="4724400"/>
          <p14:tracePt t="221427" x="5689600" y="4794250"/>
          <p14:tracePt t="221444" x="5759450" y="4845050"/>
          <p14:tracePt t="221466" x="5835650" y="4851400"/>
          <p14:tracePt t="221482" x="5930900" y="4838700"/>
          <p14:tracePt t="221493" x="5988050" y="4832350"/>
          <p14:tracePt t="221510" x="6057900" y="4813300"/>
          <p14:tracePt t="221527" x="6115050" y="4787900"/>
          <p14:tracePt t="221545" x="6178550" y="4768850"/>
          <p14:tracePt t="221560" x="6242050" y="4749800"/>
          <p14:tracePt t="221577" x="6305550" y="4737100"/>
          <p14:tracePt t="221594" x="6394450" y="4718050"/>
          <p14:tracePt t="221610" x="6477000" y="4699000"/>
          <p14:tracePt t="221627" x="6553200" y="4673600"/>
          <p14:tracePt t="221645" x="6616700" y="4654550"/>
          <p14:tracePt t="221660" x="6673850" y="4629150"/>
          <p14:tracePt t="221677" x="6711950" y="4616450"/>
          <p14:tracePt t="221694" x="6743700" y="4616450"/>
          <p14:tracePt t="221710" x="6762750" y="4629150"/>
          <p14:tracePt t="221727" x="6775450" y="4635500"/>
          <p14:tracePt t="221760" x="6781800" y="4635500"/>
          <p14:tracePt t="221777" x="6781800" y="4641850"/>
          <p14:tracePt t="221815" x="6788150" y="4641850"/>
          <p14:tracePt t="221871" x="6788150" y="4648200"/>
          <p14:tracePt t="221895" x="6788150" y="4654550"/>
          <p14:tracePt t="221908" x="6788150" y="4660900"/>
          <p14:tracePt t="221917" x="6781800" y="4660900"/>
          <p14:tracePt t="221932" x="6781800" y="4667250"/>
          <p14:tracePt t="221948" x="6775450" y="4667250"/>
          <p14:tracePt t="221960" x="6775450" y="4673600"/>
          <p14:tracePt t="221977" x="6769100" y="4673600"/>
          <p14:tracePt t="221998" x="6769100" y="4679950"/>
          <p14:tracePt t="222010" x="6762750" y="4686300"/>
          <p14:tracePt t="222028" x="6756400" y="4692650"/>
          <p14:tracePt t="222182" x="6756400" y="4686300"/>
          <p14:tracePt t="222227" x="6750050" y="4686300"/>
          <p14:tracePt t="222256" x="6743700" y="4686300"/>
          <p14:tracePt t="222262" x="6737350" y="4686300"/>
          <p14:tracePt t="222279" x="6731000" y="4686300"/>
          <p14:tracePt t="222297" x="6724650" y="4686300"/>
          <p14:tracePt t="222310" x="6724650" y="4679950"/>
          <p14:tracePt t="222328" x="6724650" y="4667250"/>
          <p14:tracePt t="222343" x="6724650" y="4654550"/>
          <p14:tracePt t="222360" x="6724650" y="4648200"/>
          <p14:tracePt t="222378" x="6724650" y="4641850"/>
          <p14:tracePt t="222394" x="6718300" y="4641850"/>
          <p14:tracePt t="222410" x="6718300" y="4635500"/>
          <p14:tracePt t="222430" x="6711950" y="4635500"/>
          <p14:tracePt t="222448" x="6705600" y="4641850"/>
          <p14:tracePt t="222460" x="6699250" y="4648200"/>
          <p14:tracePt t="222480" x="6692900" y="4654550"/>
          <p14:tracePt t="222497" x="6692900" y="4660900"/>
          <p14:tracePt t="222510" x="6692900" y="4667250"/>
          <p14:tracePt t="222570" x="6699250" y="4667250"/>
          <p14:tracePt t="222640" x="6699250" y="4660900"/>
          <p14:tracePt t="222662" x="6705600" y="4660900"/>
          <p14:tracePt t="222670" x="6705600" y="4667250"/>
          <p14:tracePt t="222680" x="6705600" y="4673600"/>
          <p14:tracePt t="222694" x="6705600" y="4692650"/>
          <p14:tracePt t="222710" x="6705600" y="4705350"/>
          <p14:tracePt t="222729" x="6705600" y="4718050"/>
          <p14:tracePt t="222744" x="6699250" y="4718050"/>
          <p14:tracePt t="222778" x="6692900" y="4718050"/>
          <p14:tracePt t="222802" x="6692900" y="4711700"/>
          <p14:tracePt t="222820" x="6692900" y="4705350"/>
          <p14:tracePt t="222840" x="6692900" y="4699000"/>
          <p14:tracePt t="222914" x="6692900" y="4705350"/>
          <p14:tracePt t="222925" x="6686550" y="4705350"/>
          <p14:tracePt t="222996" x="6686550" y="4699000"/>
          <p14:tracePt t="223003" x="6680200" y="4699000"/>
          <p14:tracePt t="223046" x="6673850" y="4699000"/>
          <p14:tracePt t="223056" x="6673850" y="4705350"/>
          <p14:tracePt t="223066" x="6667500" y="4705350"/>
          <p14:tracePt t="223078" x="6667500" y="4711700"/>
          <p14:tracePt t="223094" x="6661150" y="4711700"/>
          <p14:tracePt t="223113" x="6654800" y="4718050"/>
          <p14:tracePt t="223231" x="6661150" y="4718050"/>
          <p14:tracePt t="223355" x="6661150" y="4711700"/>
          <p14:tracePt t="223368" x="6654800" y="4711700"/>
          <p14:tracePt t="223430" x="6648450" y="4705350"/>
          <p14:tracePt t="223510" x="6648450" y="4699000"/>
          <p14:tracePt t="223518" x="6654800" y="4699000"/>
          <p14:tracePt t="223527" x="6654800" y="4692650"/>
          <p14:tracePt t="223547" x="6654800" y="4679950"/>
          <p14:tracePt t="223560" x="6667500" y="4667250"/>
          <p14:tracePt t="223577" x="6667500" y="4654550"/>
          <p14:tracePt t="223599" x="6673850" y="4648200"/>
          <p14:tracePt t="223610" x="6680200" y="4641850"/>
          <p14:tracePt t="223627" x="6680200" y="4635500"/>
          <p14:tracePt t="223645" x="6680200" y="4629150"/>
          <p14:tracePt t="223660" x="6673850" y="4622800"/>
          <p14:tracePt t="223677" x="6667500" y="4622800"/>
          <p14:tracePt t="223695" x="6661150" y="4622800"/>
          <p14:tracePt t="223710" x="6648450" y="4629150"/>
          <p14:tracePt t="223727" x="6642100" y="4629150"/>
          <p14:tracePt t="223745" x="6629400" y="4635500"/>
          <p14:tracePt t="223761" x="6616700" y="4635500"/>
          <p14:tracePt t="223779" x="6604000" y="4635500"/>
          <p14:tracePt t="223794" x="6591300" y="4635500"/>
          <p14:tracePt t="223813" x="6578600" y="4635500"/>
          <p14:tracePt t="223827" x="6546850" y="4641850"/>
          <p14:tracePt t="223844" x="6521450" y="4641850"/>
          <p14:tracePt t="223863" x="6477000" y="4641850"/>
          <p14:tracePt t="223877" x="6426200" y="4635500"/>
          <p14:tracePt t="223894" x="6362700" y="4635500"/>
          <p14:tracePt t="223910" x="6299200" y="4629150"/>
          <p14:tracePt t="223927" x="6235700" y="4622800"/>
          <p14:tracePt t="223945" x="6153150" y="4622800"/>
          <p14:tracePt t="224000" x="5695950" y="4673600"/>
          <p14:tracePt t="224011" x="5689600" y="4673600"/>
          <p14:tracePt t="224032" x="5670550" y="4673600"/>
          <p14:tracePt t="224044" x="5619750" y="4679950"/>
          <p14:tracePt t="224060" x="5575300" y="4686300"/>
          <p14:tracePt t="224078" x="5543550" y="4705350"/>
          <p14:tracePt t="224094" x="5524500" y="4724400"/>
          <p14:tracePt t="224115" x="5511800" y="4743450"/>
          <p14:tracePt t="224127" x="5499100" y="4749800"/>
          <p14:tracePt t="224143" x="5492750" y="4749800"/>
          <p14:tracePt t="224160" x="5486400" y="4743450"/>
          <p14:tracePt t="224177" x="5486400" y="4730750"/>
          <p14:tracePt t="224194" x="5486400" y="4705350"/>
          <p14:tracePt t="224210" x="5492750" y="4679950"/>
          <p14:tracePt t="224227" x="5499100" y="4648200"/>
          <p14:tracePt t="224245" x="5505450" y="4616450"/>
          <p14:tracePt t="224263" x="5518150" y="4591050"/>
          <p14:tracePt t="224278" x="5530850" y="4572000"/>
          <p14:tracePt t="224294" x="5543550" y="4546600"/>
          <p14:tracePt t="224310" x="5549900" y="4533900"/>
          <p14:tracePt t="224327" x="5556250" y="4527550"/>
          <p14:tracePt t="224360" x="5556250" y="4521200"/>
          <p14:tracePt t="224377" x="5543550" y="4502150"/>
          <p14:tracePt t="224395" x="5518150" y="4476750"/>
          <p14:tracePt t="224411" x="5492750" y="4457700"/>
          <p14:tracePt t="224427" x="5461000" y="4445000"/>
          <p14:tracePt t="224444" x="5422900" y="4425950"/>
          <p14:tracePt t="224460" x="5384800" y="4406900"/>
          <p14:tracePt t="224477" x="5346700" y="4394200"/>
          <p14:tracePt t="224494" x="5327650" y="4406900"/>
          <p14:tracePt t="224510" x="5308600" y="4445000"/>
          <p14:tracePt t="224527" x="5302250" y="4495800"/>
          <p14:tracePt t="224544" x="5302250" y="4552950"/>
          <p14:tracePt t="224561" x="5314950" y="4641850"/>
          <p14:tracePt t="224579" x="5346700" y="4724400"/>
          <p14:tracePt t="224594" x="5372100" y="4775200"/>
          <p14:tracePt t="224611" x="5397500" y="4819650"/>
          <p14:tracePt t="224627" x="5429250" y="4845050"/>
          <p14:tracePt t="224645" x="5454650" y="4851400"/>
          <p14:tracePt t="224660" x="5499100" y="4845050"/>
          <p14:tracePt t="224677" x="5537200" y="4794250"/>
          <p14:tracePt t="224694" x="5575300" y="4724400"/>
          <p14:tracePt t="224715" x="5600700" y="4648200"/>
          <p14:tracePt t="224727" x="5626100" y="4565650"/>
          <p14:tracePt t="224745" x="5632450" y="4495800"/>
          <p14:tracePt t="224760" x="5632450" y="4451350"/>
          <p14:tracePt t="224779" x="5619750" y="4425950"/>
          <p14:tracePt t="224793" x="5594350" y="4413250"/>
          <p14:tracePt t="224810" x="5562600" y="4406900"/>
          <p14:tracePt t="224828" x="5543550" y="4406900"/>
          <p14:tracePt t="224844" x="5518150" y="4400550"/>
          <p14:tracePt t="224860" x="5486400" y="4400550"/>
          <p14:tracePt t="224880" x="5448300" y="4406900"/>
          <p14:tracePt t="224894" x="5422900" y="4432300"/>
          <p14:tracePt t="224910" x="5391150" y="4457700"/>
          <p14:tracePt t="224931" x="5372100" y="4502150"/>
          <p14:tracePt t="224942" x="5365750" y="4533900"/>
          <p14:tracePt t="224943" x="5365750" y="4546600"/>
          <p14:tracePt t="224960" x="5359400" y="4610100"/>
          <p14:tracePt t="224979" x="5391150" y="4667250"/>
          <p14:tracePt t="224994" x="5410200" y="4686300"/>
          <p14:tracePt t="225010" x="5435600" y="4692650"/>
          <p14:tracePt t="225028" x="5467350" y="4679950"/>
          <p14:tracePt t="225044" x="5480050" y="4660900"/>
          <p14:tracePt t="225062" x="5499100" y="4648200"/>
          <p14:tracePt t="225078" x="5530850" y="4635500"/>
          <p14:tracePt t="225094" x="5537200" y="4622800"/>
          <p14:tracePt t="225111" x="5549900" y="4610100"/>
          <p14:tracePt t="225131" x="5562600" y="4597400"/>
          <p14:tracePt t="225144" x="5575300" y="4584700"/>
          <p14:tracePt t="225161" x="5588000" y="4572000"/>
          <p14:tracePt t="225183" x="5613400" y="4559300"/>
          <p14:tracePt t="225194" x="5638800" y="4540250"/>
          <p14:tracePt t="225210" x="5664200" y="4521200"/>
          <p14:tracePt t="225228" x="5727700" y="4483100"/>
          <p14:tracePt t="225244" x="5772150" y="4457700"/>
          <p14:tracePt t="225260" x="5861050" y="4438650"/>
          <p14:tracePt t="225280" x="5994400" y="4425950"/>
          <p14:tracePt t="225294" x="6083300" y="4413250"/>
          <p14:tracePt t="225314" x="6197600" y="4400550"/>
          <p14:tracePt t="225330" x="6318250" y="4375150"/>
          <p14:tracePt t="225343" x="6369050" y="4362450"/>
          <p14:tracePt t="225360" x="6426200" y="4349750"/>
          <p14:tracePt t="225381" x="6464300" y="4356100"/>
          <p14:tracePt t="225401" x="6508750" y="4381500"/>
          <p14:tracePt t="225411" x="6534150" y="4406900"/>
          <p14:tracePt t="225434" x="6578600" y="4445000"/>
          <p14:tracePt t="225443" x="6623050" y="4476750"/>
          <p14:tracePt t="225460" x="6654800" y="4495800"/>
          <p14:tracePt t="225484" x="6692900" y="4521200"/>
          <p14:tracePt t="225494" x="6705600" y="4540250"/>
          <p14:tracePt t="225511" x="6705600" y="4552950"/>
          <p14:tracePt t="225531" x="6692900" y="4565650"/>
          <p14:tracePt t="225544" x="6667500" y="4578350"/>
          <p14:tracePt t="225564" x="6648450" y="4584700"/>
          <p14:tracePt t="225578" x="6616700" y="4591050"/>
          <p14:tracePt t="225594" x="6597650" y="4584700"/>
          <p14:tracePt t="225614" x="6584950" y="4584700"/>
          <p14:tracePt t="225630" x="6565900" y="4578350"/>
          <p14:tracePt t="225646" x="6553200" y="4584700"/>
          <p14:tracePt t="225660" x="6534150" y="4591050"/>
          <p14:tracePt t="225681" x="6521450" y="4591050"/>
          <p14:tracePt t="225697" x="6502400" y="4591050"/>
          <p14:tracePt t="225710" x="6489700" y="4584700"/>
          <p14:tracePt t="225728" x="6483350" y="4572000"/>
          <p14:tracePt t="225748" x="6477000" y="4559300"/>
          <p14:tracePt t="225760" x="6470650" y="4540250"/>
          <p14:tracePt t="225778" x="6464300" y="4521200"/>
          <p14:tracePt t="225800" x="6451600" y="4502150"/>
          <p14:tracePt t="225810" x="6438900" y="4495800"/>
          <p14:tracePt t="225829" x="6432550" y="4489450"/>
          <p14:tracePt t="225865" x="6432550" y="4495800"/>
          <p14:tracePt t="225880" x="6438900" y="4508500"/>
          <p14:tracePt t="225894" x="6451600" y="4540250"/>
          <p14:tracePt t="225912" x="6470650" y="4578350"/>
          <p14:tracePt t="225929" x="6489700" y="4610100"/>
          <p14:tracePt t="225945" x="6521450" y="4641850"/>
          <p14:tracePt t="225960" x="6553200" y="4648200"/>
          <p14:tracePt t="225978" x="6578600" y="4641850"/>
          <p14:tracePt t="225994" x="6604000" y="4616450"/>
          <p14:tracePt t="226013" x="6629400" y="4565650"/>
          <p14:tracePt t="226029" x="6635750" y="4527550"/>
          <p14:tracePt t="226047" x="6642100" y="4489450"/>
          <p14:tracePt t="226060" x="6635750" y="4470400"/>
          <p14:tracePt t="226077" x="6629400" y="4451350"/>
          <p14:tracePt t="226094" x="6623050" y="4445000"/>
          <p14:tracePt t="226110" x="6610350" y="4445000"/>
          <p14:tracePt t="226127" x="6604000" y="4451350"/>
          <p14:tracePt t="226147" x="6597650" y="4464050"/>
          <p14:tracePt t="226160" x="6591300" y="4483100"/>
          <p14:tracePt t="226177" x="6584950" y="4495800"/>
          <p14:tracePt t="226200" x="6584950" y="4514850"/>
          <p14:tracePt t="226211" x="6578600" y="4533900"/>
          <p14:tracePt t="226230" x="6572250" y="4546600"/>
          <p14:tracePt t="226243" x="6572250" y="4559300"/>
          <p14:tracePt t="226260" x="6565900" y="4572000"/>
          <p14:tracePt t="226277" x="6559550" y="4591050"/>
          <p14:tracePt t="226294" x="6559550" y="4603750"/>
          <p14:tracePt t="226310" x="6553200" y="4616450"/>
          <p14:tracePt t="226328" x="6553200" y="4622800"/>
          <p14:tracePt t="226345" x="6546850" y="4648200"/>
          <p14:tracePt t="226360" x="6540500" y="4667250"/>
          <p14:tracePt t="226377" x="6534150" y="4686300"/>
          <p14:tracePt t="226396" x="6527800" y="4705350"/>
          <p14:tracePt t="226417" x="6521450" y="4730750"/>
          <p14:tracePt t="226430" x="6508750" y="4756150"/>
          <p14:tracePt t="226444" x="6502400" y="4775200"/>
          <p14:tracePt t="226460" x="6496050" y="4787900"/>
          <p14:tracePt t="226477" x="6496050" y="4800600"/>
          <p14:tracePt t="226493" x="6489700" y="4806950"/>
          <p14:tracePt t="226510" x="6489700" y="4813300"/>
          <p14:tracePt t="226527" x="6483350" y="4819650"/>
          <p14:tracePt t="226544" x="6483350" y="4826000"/>
          <p14:tracePt t="226560" x="6477000" y="4832350"/>
          <p14:tracePt t="226578" x="6477000" y="4838700"/>
          <p14:tracePt t="226594" x="6477000" y="4845050"/>
          <p14:tracePt t="226633" x="6477000" y="4838700"/>
          <p14:tracePt t="226653" x="6483350" y="4832350"/>
          <p14:tracePt t="226668" x="6483350" y="4826000"/>
          <p14:tracePt t="226677" x="6489700" y="4826000"/>
          <p14:tracePt t="226694" x="6496050" y="4826000"/>
          <p14:tracePt t="226727" x="6502400" y="4832350"/>
          <p14:tracePt t="226745" x="6508750" y="4838700"/>
          <p14:tracePt t="226777" x="6515100" y="4845050"/>
          <p14:tracePt t="226794" x="6521450" y="4845050"/>
          <p14:tracePt t="226810" x="6521450" y="4851400"/>
          <p14:tracePt t="226828" x="6527800" y="4851400"/>
          <p14:tracePt t="226844" x="6534150" y="4857750"/>
          <p14:tracePt t="226863" x="6534150" y="4864100"/>
          <p14:tracePt t="226877" x="6540500" y="4870450"/>
          <p14:tracePt t="226894" x="6546850" y="4876800"/>
          <p14:tracePt t="226911" x="6553200" y="4889500"/>
          <p14:tracePt t="226927" x="6559550" y="4908550"/>
          <p14:tracePt t="226944" x="6578600" y="4927600"/>
          <p14:tracePt t="226960" x="6610350" y="4959350"/>
          <p14:tracePt t="226977" x="6642100" y="4972050"/>
          <p14:tracePt t="226994" x="6667500" y="4978400"/>
          <p14:tracePt t="227012" x="6686550" y="4965700"/>
          <p14:tracePt t="227027" x="6692900" y="4953000"/>
          <p14:tracePt t="227044" x="6692900" y="4946650"/>
          <p14:tracePt t="227062" x="6699250" y="4933950"/>
          <p14:tracePt t="227077" x="6699250" y="4921250"/>
          <p14:tracePt t="227094" x="6699250" y="4908550"/>
          <p14:tracePt t="227110" x="6705600" y="4889500"/>
          <p14:tracePt t="227129" x="6711950" y="4870450"/>
          <p14:tracePt t="227148" x="6724650" y="4851400"/>
          <p14:tracePt t="227160" x="6731000" y="4845050"/>
          <p14:tracePt t="227178" x="6737350" y="4832350"/>
          <p14:tracePt t="227194" x="6750050" y="4813300"/>
          <p14:tracePt t="227212" x="6756400" y="4800600"/>
          <p14:tracePt t="227233" x="6762750" y="4787900"/>
          <p14:tracePt t="227244" x="6769100" y="4775200"/>
          <p14:tracePt t="227260" x="6775450" y="4768850"/>
          <p14:tracePt t="227277" x="6781800" y="4762500"/>
          <p14:tracePt t="227295" x="6788150" y="4762500"/>
          <p14:tracePt t="227327" x="6794500" y="4762500"/>
          <p14:tracePt t="227343" x="6794500" y="4768850"/>
          <p14:tracePt t="227360" x="6800850" y="4781550"/>
          <p14:tracePt t="227377" x="6800850" y="4787900"/>
          <p14:tracePt t="227395" x="6800850" y="4800600"/>
          <p14:tracePt t="227414" x="6800850" y="4806950"/>
          <p14:tracePt t="227429" x="6794500" y="4806950"/>
          <p14:tracePt t="227445" x="6794500" y="4813300"/>
          <p14:tracePt t="227453" x="6788150" y="4813300"/>
          <p14:tracePt t="227472" x="6788150" y="4819650"/>
          <p14:tracePt t="227478" x="6781800" y="4819650"/>
          <p14:tracePt t="227495" x="6775450" y="4819650"/>
          <p14:tracePt t="227512" x="6769100" y="4819650"/>
          <p14:tracePt t="227528" x="6762750" y="4819650"/>
          <p14:tracePt t="227544" x="6756400" y="4819650"/>
          <p14:tracePt t="227561" x="6750050" y="4819650"/>
          <p14:tracePt t="227579" x="6743700" y="4819650"/>
          <p14:tracePt t="227594" x="6737350" y="4826000"/>
          <p14:tracePt t="227610" x="6731000" y="4832350"/>
          <p14:tracePt t="227613" x="6724650" y="4832350"/>
          <p14:tracePt t="227629" x="6724650" y="4838700"/>
          <p14:tracePt t="227644" x="6718300" y="4845050"/>
          <p14:tracePt t="227660" x="6718300" y="4851400"/>
          <p14:tracePt t="227684" x="6718300" y="4845050"/>
          <p14:tracePt t="227710" x="6724650" y="4838700"/>
          <p14:tracePt t="227728" x="6731000" y="4826000"/>
          <p14:tracePt t="227744" x="6737350" y="4819650"/>
          <p14:tracePt t="227760" x="6737350" y="4806950"/>
          <p14:tracePt t="227778" x="6743700" y="4800600"/>
          <p14:tracePt t="227794" x="6750050" y="4787900"/>
          <p14:tracePt t="227814" x="6756400" y="4775200"/>
          <p14:tracePt t="227827" x="6769100" y="4768850"/>
          <p14:tracePt t="227844" x="6769100" y="4762500"/>
          <p14:tracePt t="227862" x="6775450" y="4762500"/>
          <p14:tracePt t="227882" x="6781800" y="4768850"/>
          <p14:tracePt t="227894" x="6781800" y="4775200"/>
          <p14:tracePt t="227910" x="6781800" y="4781550"/>
          <p14:tracePt t="227928" x="6781800" y="4794250"/>
          <p14:tracePt t="227944" x="6781800" y="4800600"/>
          <p14:tracePt t="227978" x="6788150" y="4800600"/>
          <p14:tracePt t="228010" x="6794500" y="4794250"/>
          <p14:tracePt t="228028" x="6794500" y="4787900"/>
          <p14:tracePt t="228079" x="6788150" y="4787900"/>
          <p14:tracePt t="228086" x="6788150" y="4794250"/>
          <p14:tracePt t="228106" x="6781800" y="4794250"/>
          <p14:tracePt t="228154" x="6775450" y="4794250"/>
          <p14:tracePt t="228198" x="6775450" y="4787900"/>
          <p14:tracePt t="228220" x="6769100" y="4787900"/>
          <p14:tracePt t="228238" x="6769100" y="4781550"/>
          <p14:tracePt t="228262" x="6769100" y="4775200"/>
          <p14:tracePt t="228286" x="6769100" y="4768850"/>
          <p14:tracePt t="228385" x="6775450" y="4768850"/>
          <p14:tracePt t="228427" x="6781800" y="4768850"/>
          <p14:tracePt t="228463" x="6788150" y="4768850"/>
          <p14:tracePt t="228526" x="6794500" y="4768850"/>
          <p14:tracePt t="228614" x="6794500" y="4762500"/>
          <p14:tracePt t="228672" x="6788150" y="4762500"/>
          <p14:tracePt t="228780" x="6788150" y="4768850"/>
          <p14:tracePt t="228830" x="6788150" y="4775200"/>
          <p14:tracePt t="228869" x="6788150" y="4768850"/>
          <p14:tracePt t="228876" x="6794500" y="4768850"/>
          <p14:tracePt t="228895" x="6794500" y="4762500"/>
          <p14:tracePt t="228932" x="6794500" y="4756150"/>
          <p14:tracePt t="228952" x="6794500" y="4749800"/>
          <p14:tracePt t="228966" x="6794500" y="4743450"/>
          <p14:tracePt t="228972" x="6794500" y="4737100"/>
          <p14:tracePt t="228982" x="6794500" y="4730750"/>
          <p14:tracePt t="228994" x="6794500" y="4718050"/>
          <p14:tracePt t="229010" x="6794500" y="4711700"/>
          <p14:tracePt t="229027" x="6800850" y="4699000"/>
          <p14:tracePt t="229045" x="6807200" y="4679950"/>
          <p14:tracePt t="229060" x="6813550" y="4660900"/>
          <p14:tracePt t="229078" x="6832600" y="4622800"/>
          <p14:tracePt t="229094" x="6845300" y="4578350"/>
          <p14:tracePt t="229111" x="6870700" y="4527550"/>
          <p14:tracePt t="229128" x="6889750" y="4483100"/>
          <p14:tracePt t="229145" x="6902450" y="4445000"/>
          <p14:tracePt t="229163" x="6921500" y="4413250"/>
          <p14:tracePt t="229177" x="6934200" y="4387850"/>
          <p14:tracePt t="229194" x="6946900" y="4381500"/>
          <p14:tracePt t="229213" x="6953250" y="4381500"/>
          <p14:tracePt t="229227" x="6953250" y="4387850"/>
          <p14:tracePt t="229245" x="6959600" y="4394200"/>
          <p14:tracePt t="229261" x="6959600" y="4400550"/>
          <p14:tracePt t="229278" x="6946900" y="4406900"/>
          <p14:tracePt t="229294" x="6940550" y="4432300"/>
          <p14:tracePt t="229310" x="6915150" y="4476750"/>
          <p14:tracePt t="229327" x="6889750" y="4521200"/>
          <p14:tracePt t="229344" x="6864350" y="4552950"/>
          <p14:tracePt t="229363" x="6845300" y="4572000"/>
          <p14:tracePt t="229385" x="6819900" y="4584700"/>
          <p14:tracePt t="229394" x="6807200" y="4591050"/>
          <p14:tracePt t="229410" x="6781800" y="4597400"/>
          <p14:tracePt t="229427" x="6750050" y="4597400"/>
          <p14:tracePt t="229445" x="6718300" y="4603750"/>
          <p14:tracePt t="229461" x="6686550" y="4610100"/>
          <p14:tracePt t="229477" x="6654800" y="4616450"/>
          <p14:tracePt t="229494" x="6629400" y="4622800"/>
          <p14:tracePt t="229510" x="6610350" y="4622800"/>
          <p14:tracePt t="229527" x="6591300" y="4622800"/>
          <p14:tracePt t="229544" x="6584950" y="4616450"/>
          <p14:tracePt t="229560" x="6584950" y="4610100"/>
          <p14:tracePt t="229577" x="6584950" y="4597400"/>
          <p14:tracePt t="229594" x="6578600" y="4584700"/>
          <p14:tracePt t="229610" x="6565900" y="4578350"/>
          <p14:tracePt t="229628" x="6559550" y="4572000"/>
          <p14:tracePt t="229644" x="6540500" y="4559300"/>
          <p14:tracePt t="229661" x="6527800" y="4552950"/>
          <p14:tracePt t="229677" x="6508750" y="4540250"/>
          <p14:tracePt t="229703" x="6489700" y="4527550"/>
          <p14:tracePt t="229718" x="6464300" y="4508500"/>
          <p14:tracePt t="229727" x="6457950" y="4502150"/>
          <p14:tracePt t="229744" x="6457950" y="4495800"/>
          <p14:tracePt t="229761" x="6457950" y="4502150"/>
          <p14:tracePt t="229777" x="6470650" y="4527550"/>
          <p14:tracePt t="229794" x="6489700" y="4565650"/>
          <p14:tracePt t="229811" x="6534150" y="4641850"/>
          <p14:tracePt t="229827" x="6578600" y="4686300"/>
          <p14:tracePt t="229844" x="6623050" y="4711700"/>
          <p14:tracePt t="229861" x="6667500" y="4705350"/>
          <p14:tracePt t="229877" x="6692900" y="4679950"/>
          <p14:tracePt t="229894" x="6705600" y="4654550"/>
          <p14:tracePt t="229911" x="6711950" y="4603750"/>
          <p14:tracePt t="229927" x="6705600" y="4559300"/>
          <p14:tracePt t="229944" x="6692900" y="4527550"/>
          <p14:tracePt t="229963" x="6680200" y="4514850"/>
          <p14:tracePt t="229979" x="6667500" y="4521200"/>
          <p14:tracePt t="229994" x="6661150" y="4546600"/>
          <p14:tracePt t="230011" x="6654800" y="4591050"/>
          <p14:tracePt t="230029" x="6661150" y="4705350"/>
          <p14:tracePt t="230045" x="6661150" y="4775200"/>
          <p14:tracePt t="230061" x="6667500" y="4838700"/>
          <p14:tracePt t="230078" x="6673850" y="4883150"/>
          <p14:tracePt t="230094" x="6673850" y="4895850"/>
          <p14:tracePt t="230111" x="6680200" y="4883150"/>
          <p14:tracePt t="230128" x="6680200" y="4870450"/>
          <p14:tracePt t="230145" x="6686550" y="4857750"/>
          <p14:tracePt t="230168" x="6686550" y="4826000"/>
          <p14:tracePt t="230178" x="6686550" y="4813300"/>
          <p14:tracePt t="230180" x="6686550" y="4806950"/>
          <p14:tracePt t="230194" x="6680200" y="4787900"/>
          <p14:tracePt t="230212" x="6680200" y="4762500"/>
          <p14:tracePt t="230228" x="6686550" y="4737100"/>
          <p14:tracePt t="230245" x="6686550" y="4730750"/>
          <p14:tracePt t="230261" x="6692900" y="4711700"/>
          <p14:tracePt t="230280" x="6699250" y="4692650"/>
          <p14:tracePt t="230294" x="6699250" y="4686300"/>
          <p14:tracePt t="230310" x="6711950" y="4673600"/>
          <p14:tracePt t="230329" x="6731000" y="4660900"/>
          <p14:tracePt t="230344" x="6762750" y="4641850"/>
          <p14:tracePt t="230360" x="6775450" y="4635500"/>
          <p14:tracePt t="230379" x="6800850" y="4629150"/>
          <p14:tracePt t="230394" x="6813550" y="4629150"/>
          <p14:tracePt t="230411" x="6826250" y="4635500"/>
          <p14:tracePt t="230473" x="6826250" y="4629150"/>
          <p14:tracePt t="230485" x="6819900" y="4622800"/>
          <p14:tracePt t="230494" x="6813550" y="4616450"/>
          <p14:tracePt t="230511" x="6807200" y="4610100"/>
          <p14:tracePt t="230528" x="6800850" y="4597400"/>
          <p14:tracePt t="230544" x="6794500" y="4584700"/>
          <p14:tracePt t="230560" x="6794500" y="4578350"/>
          <p14:tracePt t="230599" x="6794500" y="4572000"/>
          <p14:tracePt t="230620" x="6794500" y="4565650"/>
          <p14:tracePt t="230642" x="6800850" y="4552950"/>
          <p14:tracePt t="230643" x="6807200" y="4552950"/>
          <p14:tracePt t="230660" x="6813550" y="4546600"/>
          <p14:tracePt t="230678" x="6832600" y="4527550"/>
          <p14:tracePt t="230694" x="6858000" y="4514850"/>
          <p14:tracePt t="230711" x="6877050" y="4502150"/>
          <p14:tracePt t="230728" x="6915150" y="4495800"/>
          <p14:tracePt t="230744" x="6940550" y="4489450"/>
          <p14:tracePt t="230761" x="6959600" y="4483100"/>
          <p14:tracePt t="230781" x="6972300" y="4483100"/>
          <p14:tracePt t="230794" x="6978650" y="4489450"/>
          <p14:tracePt t="230810" x="6978650" y="4495800"/>
          <p14:tracePt t="230831" x="6965950" y="4495800"/>
          <p14:tracePt t="230844" x="6959600" y="4502150"/>
          <p14:tracePt t="230860" x="6940550" y="4502150"/>
          <p14:tracePt t="230878" x="6927850" y="4502150"/>
          <p14:tracePt t="230894" x="6908800" y="4495800"/>
          <p14:tracePt t="230913" x="6889750" y="4495800"/>
          <p14:tracePt t="230928" x="6864350" y="4495800"/>
          <p14:tracePt t="230944" x="6838950" y="4502150"/>
          <p14:tracePt t="230960" x="6813550" y="4508500"/>
          <p14:tracePt t="230981" x="6794500" y="4508500"/>
          <p14:tracePt t="230995" x="6775450" y="4508500"/>
          <p14:tracePt t="231010" x="6756400" y="4508500"/>
          <p14:tracePt t="231028" x="6743700" y="4508500"/>
          <p14:tracePt t="231044" x="6731000" y="4514850"/>
          <p14:tracePt t="231060" x="6718300" y="4521200"/>
          <p14:tracePt t="231078" x="6718300" y="4527550"/>
          <p14:tracePt t="231094" x="6731000" y="4540250"/>
          <p14:tracePt t="231110" x="6762750" y="4559300"/>
          <p14:tracePt t="231129" x="6813550" y="4578350"/>
          <p14:tracePt t="231144" x="6845300" y="4572000"/>
          <p14:tracePt t="231160" x="6870700" y="4559300"/>
          <p14:tracePt t="231177" x="6889750" y="4527550"/>
          <p14:tracePt t="231197" x="6915150" y="4470400"/>
          <p14:tracePt t="231214" x="6934200" y="4413250"/>
          <p14:tracePt t="231227" x="6940550" y="4356100"/>
          <p14:tracePt t="231244" x="6940550" y="4298950"/>
          <p14:tracePt t="231260" x="6927850" y="4248150"/>
          <p14:tracePt t="231277" x="6889750" y="4203700"/>
          <p14:tracePt t="231294" x="6858000" y="4165600"/>
          <p14:tracePt t="231310" x="6788150" y="4102100"/>
          <p14:tracePt t="231327" x="6724650" y="4057650"/>
          <p14:tracePt t="231344" x="6673850" y="4025900"/>
          <p14:tracePt t="231360" x="6584950" y="3975100"/>
          <p14:tracePt t="231377" x="6521450" y="3949700"/>
          <p14:tracePt t="231401" x="6457950" y="3937000"/>
          <p14:tracePt t="231418" x="6394450" y="3930650"/>
          <p14:tracePt t="231427" x="6362700" y="3930650"/>
          <p14:tracePt t="231444" x="6330950" y="3937000"/>
          <p14:tracePt t="231460" x="6305550" y="3949700"/>
          <p14:tracePt t="231477" x="6286500" y="3962400"/>
          <p14:tracePt t="231499" x="6267450" y="3975100"/>
          <p14:tracePt t="231510" x="6254750" y="3981450"/>
          <p14:tracePt t="231528" x="6248400" y="3987800"/>
          <p14:tracePt t="231544" x="6242050" y="3987800"/>
          <p14:tracePt t="231578" x="6235700" y="3987800"/>
          <p14:tracePt t="231638" x="6235700" y="3981450"/>
          <p14:tracePt t="231674" x="6242050" y="3981450"/>
          <p14:tracePt t="231707" x="6235700" y="3981450"/>
          <p14:tracePt t="231729" x="6229350" y="3981450"/>
          <p14:tracePt t="231776" x="6223000" y="3981450"/>
          <p14:tracePt t="231842" x="6223000" y="3975100"/>
          <p14:tracePt t="231878" x="6223000" y="3968750"/>
          <p14:tracePt t="231918" x="6229350" y="3968750"/>
          <p14:tracePt t="231978" x="6229350" y="3975100"/>
          <p14:tracePt t="232049" x="6235700" y="3975100"/>
          <p14:tracePt t="232107" x="6235700" y="3981450"/>
          <p14:tracePt t="232123" x="6242050" y="3981450"/>
          <p14:tracePt t="232144" x="6242050" y="3975100"/>
          <p14:tracePt t="232163" x="6248400" y="3975100"/>
          <p14:tracePt t="232194" x="6248400" y="3981450"/>
          <p14:tracePt t="232211" x="6248400" y="3987800"/>
          <p14:tracePt t="232266" x="6248400" y="3981450"/>
          <p14:tracePt t="232277" x="6254750" y="3981450"/>
          <p14:tracePt t="232296" x="6261100" y="3981450"/>
          <p14:tracePt t="232311" x="6261100" y="3975100"/>
          <p14:tracePt t="232344" x="6267450" y="3968750"/>
          <p14:tracePt t="232360" x="6273800" y="3962400"/>
          <p14:tracePt t="232377" x="6280150" y="3949700"/>
          <p14:tracePt t="232394" x="6286500" y="3943350"/>
          <p14:tracePt t="232412" x="6292850" y="3943350"/>
          <p14:tracePt t="232428" x="6299200" y="3943350"/>
          <p14:tracePt t="232445" x="6299200" y="3937000"/>
          <p14:tracePt t="232460" x="6305550" y="3930650"/>
          <p14:tracePt t="232477" x="6311900" y="3924300"/>
          <p14:tracePt t="232494" x="6318250" y="3905250"/>
          <p14:tracePt t="232510" x="6324600" y="3892550"/>
          <p14:tracePt t="232528" x="6324600" y="3886200"/>
          <p14:tracePt t="232544" x="6324600" y="3879850"/>
          <p14:tracePt t="232563" x="6324600" y="3873500"/>
          <p14:tracePt t="232578" x="6324600" y="3867150"/>
          <p14:tracePt t="232610" x="6324600" y="3860800"/>
          <p14:tracePt t="232628" x="6324600" y="3854450"/>
          <p14:tracePt t="232661" x="6318250" y="3848100"/>
          <p14:tracePt t="232678" x="6305550" y="3848100"/>
          <p14:tracePt t="232695" x="6299200" y="3848100"/>
          <p14:tracePt t="232710" x="6286500" y="3848100"/>
          <p14:tracePt t="232728" x="6267450" y="3854450"/>
          <p14:tracePt t="232744" x="6261100" y="3854450"/>
          <p14:tracePt t="232763" x="6235700" y="3867150"/>
          <p14:tracePt t="232778" x="6223000" y="3873500"/>
          <p14:tracePt t="232794" x="6203950" y="3892550"/>
          <p14:tracePt t="232813" x="6197600" y="3905250"/>
          <p14:tracePt t="232828" x="6197600" y="3911600"/>
          <p14:tracePt t="232862" x="6210300" y="3898900"/>
          <p14:tracePt t="232878" x="6223000" y="3892550"/>
          <p14:tracePt t="232894" x="6235700" y="3892550"/>
          <p14:tracePt t="232912" x="6248400" y="3892550"/>
          <p14:tracePt t="232928" x="6248400" y="3898900"/>
          <p14:tracePt t="232944" x="6248400" y="3886200"/>
          <p14:tracePt t="232963" x="6242050" y="3879850"/>
          <p14:tracePt t="232980" x="6216650" y="3854450"/>
          <p14:tracePt t="232994" x="6191250" y="3841750"/>
          <p14:tracePt t="233013" x="6127750" y="3835400"/>
          <p14:tracePt t="233029" x="6038850" y="3841750"/>
          <p14:tracePt t="233044" x="5981700" y="3860800"/>
          <p14:tracePt t="233061" x="5911850" y="3886200"/>
          <p14:tracePt t="233078" x="5803900" y="3956050"/>
          <p14:tracePt t="233094" x="5734050" y="4025900"/>
          <p14:tracePt t="233113" x="5689600" y="4070350"/>
          <p14:tracePt t="233128" x="5638800" y="4127500"/>
          <p14:tracePt t="233144" x="5619750" y="4171950"/>
          <p14:tracePt t="233165" x="5613400" y="4210050"/>
          <p14:tracePt t="233177" x="5638800" y="4279900"/>
          <p14:tracePt t="233197" x="5676900" y="4343400"/>
          <p14:tracePt t="233212" x="5721350" y="4400550"/>
          <p14:tracePt t="233229" x="5848350" y="4527550"/>
          <p14:tracePt t="233244" x="5918200" y="4572000"/>
          <p14:tracePt t="233260" x="5962650" y="4591050"/>
          <p14:tracePt t="233279" x="6032500" y="4641850"/>
          <p14:tracePt t="233294" x="6096000" y="4699000"/>
          <p14:tracePt t="233311" x="6172200" y="4756150"/>
          <p14:tracePt t="233328" x="6261100" y="4806950"/>
          <p14:tracePt t="233344" x="6350000" y="4838700"/>
          <p14:tracePt t="233362" x="6445250" y="4845050"/>
          <p14:tracePt t="233378" x="6540500" y="4813300"/>
          <p14:tracePt t="233397" x="6623050" y="4749800"/>
          <p14:tracePt t="233413" x="6699250" y="4673600"/>
          <p14:tracePt t="233427" x="6750050" y="4622800"/>
          <p14:tracePt t="233451" x="6813550" y="4527550"/>
          <p14:tracePt t="233460" x="6838950" y="4451350"/>
          <p14:tracePt t="233479" x="6838950" y="4381500"/>
          <p14:tracePt t="233494" x="6813550" y="4305300"/>
          <p14:tracePt t="233511" x="6769100" y="4248150"/>
          <p14:tracePt t="233533" x="6699250" y="4178300"/>
          <p14:tracePt t="233544" x="6584950" y="4102100"/>
          <p14:tracePt t="233563" x="6521450" y="4076700"/>
          <p14:tracePt t="233579" x="6419850" y="4044950"/>
          <p14:tracePt t="233594" x="6318250" y="4025900"/>
          <p14:tracePt t="233612" x="6229350" y="4025900"/>
          <p14:tracePt t="233631" x="6153150" y="4032250"/>
          <p14:tracePt t="233649" x="6089650" y="4044950"/>
          <p14:tracePt t="233666" x="6032500" y="4064000"/>
          <p14:tracePt t="233679" x="5981700" y="4089400"/>
          <p14:tracePt t="233703" x="5937250" y="4114800"/>
          <p14:tracePt t="233716" x="5892800" y="4140200"/>
          <p14:tracePt t="233727" x="5867400" y="4152900"/>
          <p14:tracePt t="233744" x="5842000" y="4171950"/>
          <p14:tracePt t="233760" x="5822950" y="4184650"/>
          <p14:tracePt t="233777" x="5803900" y="4197350"/>
          <p14:tracePt t="233794" x="5791200" y="4210050"/>
          <p14:tracePt t="233811" x="5784850" y="4216400"/>
          <p14:tracePt t="233863" x="5784850" y="4210050"/>
          <p14:tracePt t="233877" x="5784850" y="4203700"/>
          <p14:tracePt t="233894" x="5784850" y="4191000"/>
          <p14:tracePt t="233911" x="5784850" y="4178300"/>
          <p14:tracePt t="233927" x="5784850" y="4171950"/>
          <p14:tracePt t="233944" x="5784850" y="4165600"/>
          <p14:tracePt t="233961" x="5784850" y="4146550"/>
          <p14:tracePt t="233977" x="5778500" y="4133850"/>
          <p14:tracePt t="233994" x="5778500" y="4114800"/>
          <p14:tracePt t="234012" x="5778500" y="4095750"/>
          <p14:tracePt t="234028" x="5772150" y="4076700"/>
          <p14:tracePt t="234044" x="5778500" y="4070350"/>
          <p14:tracePt t="234062" x="5784850" y="4051300"/>
          <p14:tracePt t="234077" x="5803900" y="4025900"/>
          <p14:tracePt t="234094" x="5842000" y="4006850"/>
          <p14:tracePt t="234112" x="5880100" y="3994150"/>
          <p14:tracePt t="234127" x="5943600" y="3956050"/>
          <p14:tracePt t="234145" x="5981700" y="3943350"/>
          <p14:tracePt t="234161" x="6013450" y="3937000"/>
          <p14:tracePt t="234177" x="6032500" y="3937000"/>
          <p14:tracePt t="234194" x="6038850" y="3930650"/>
          <p14:tracePt t="234213" x="6045200" y="3930650"/>
          <p14:tracePt t="234227" x="6051550" y="3937000"/>
          <p14:tracePt t="234245" x="6057900" y="3949700"/>
          <p14:tracePt t="234260" x="6057900" y="3956050"/>
          <p14:tracePt t="234277" x="6070600" y="3943350"/>
          <p14:tracePt t="234296" x="6083300" y="3905250"/>
          <p14:tracePt t="234315" x="6096000" y="3848100"/>
          <p14:tracePt t="234327" x="6102350" y="3822700"/>
          <p14:tracePt t="234344" x="6108700" y="3810000"/>
          <p14:tracePt t="234363" x="6115050" y="3803650"/>
          <p14:tracePt t="234378" x="6121400" y="3822700"/>
          <p14:tracePt t="234394" x="6134100" y="3841750"/>
          <p14:tracePt t="234412" x="6140450" y="3860800"/>
          <p14:tracePt t="234427" x="6153150" y="3886200"/>
          <p14:tracePt t="234445" x="6153150" y="3911600"/>
          <p14:tracePt t="234461" x="6159500" y="3930650"/>
          <p14:tracePt t="234477" x="6159500" y="3943350"/>
          <p14:tracePt t="234494" x="6159500" y="3949700"/>
          <p14:tracePt t="234513" x="6153150" y="3949700"/>
          <p14:tracePt t="234544" x="6146800" y="3949700"/>
          <p14:tracePt t="234572" x="6140450" y="3949700"/>
          <p14:tracePt t="234597" x="6134100" y="3949700"/>
          <p14:tracePt t="234622" x="6127750" y="3949700"/>
          <p14:tracePt t="234656" x="6121400" y="3949700"/>
          <p14:tracePt t="234672" x="6121400" y="3956050"/>
          <p14:tracePt t="234685" x="6121400" y="3962400"/>
          <p14:tracePt t="234695" x="6115050" y="3968750"/>
          <p14:tracePt t="234710" x="6115050" y="3975100"/>
          <p14:tracePt t="234727" x="6115050" y="3987800"/>
          <p14:tracePt t="234744" x="6108700" y="3987800"/>
          <p14:tracePt t="234760" x="6108700" y="3994150"/>
          <p14:tracePt t="234783" x="6102350" y="3994150"/>
          <p14:tracePt t="234811" x="6096000" y="3994150"/>
          <p14:tracePt t="234830" x="6089650" y="3994150"/>
          <p14:tracePt t="234844" x="6076950" y="3994150"/>
          <p14:tracePt t="234860" x="6064250" y="3994150"/>
          <p14:tracePt t="234880" x="6051550" y="4000500"/>
          <p14:tracePt t="234894" x="6032500" y="4006850"/>
          <p14:tracePt t="234911" x="5994400" y="4019550"/>
          <p14:tracePt t="234928" x="5949950" y="4044950"/>
          <p14:tracePt t="234944" x="5899150" y="4083050"/>
          <p14:tracePt t="234961" x="5848350" y="4121150"/>
          <p14:tracePt t="234978" x="5810250" y="4159250"/>
          <p14:tracePt t="234994" x="5778500" y="4197350"/>
          <p14:tracePt t="235011" x="5753100" y="4229100"/>
          <p14:tracePt t="235027" x="5727700" y="4260850"/>
          <p14:tracePt t="235044" x="5708650" y="4292600"/>
          <p14:tracePt t="235061" x="5695950" y="4324350"/>
          <p14:tracePt t="235077" x="5676900" y="4356100"/>
          <p14:tracePt t="235094" x="5670550" y="4387850"/>
          <p14:tracePt t="235111" x="5664200" y="4419600"/>
          <p14:tracePt t="235128" x="5664200" y="4451350"/>
          <p14:tracePt t="235145" x="5664200" y="4483100"/>
          <p14:tracePt t="235161" x="5664200" y="4508500"/>
          <p14:tracePt t="235183" x="5664200" y="4527550"/>
          <p14:tracePt t="235194" x="5670550" y="4540250"/>
          <p14:tracePt t="235211" x="5670550" y="4552950"/>
          <p14:tracePt t="235227" x="5676900" y="4559300"/>
          <p14:tracePt t="235244" x="5683250" y="4559300"/>
          <p14:tracePt t="235280" x="5689600" y="4552950"/>
          <p14:tracePt t="235295" x="5695950" y="4546600"/>
          <p14:tracePt t="235310" x="5715000" y="4533900"/>
          <p14:tracePt t="235330" x="5734050" y="4521200"/>
          <p14:tracePt t="235344" x="5765800" y="4495800"/>
          <p14:tracePt t="235361" x="5810250" y="4483100"/>
          <p14:tracePt t="235377" x="5848350" y="4489450"/>
          <p14:tracePt t="235395" x="5918200" y="4527550"/>
          <p14:tracePt t="235411" x="5962650" y="4565650"/>
          <p14:tracePt t="235427" x="6000750" y="4591050"/>
          <p14:tracePt t="235447" x="6019800" y="4597400"/>
          <p14:tracePt t="235461" x="6045200" y="4603750"/>
          <p14:tracePt t="235477" x="6083300" y="4597400"/>
          <p14:tracePt t="235495" x="6134100" y="4584700"/>
          <p14:tracePt t="235510" x="6197600" y="4578350"/>
          <p14:tracePt t="235528" x="6254750" y="4559300"/>
          <p14:tracePt t="235545" x="6330950" y="4533900"/>
          <p14:tracePt t="235561" x="6369050" y="4514850"/>
          <p14:tracePt t="235577" x="6426200" y="4502150"/>
          <p14:tracePt t="235597" x="6483350" y="4489450"/>
          <p14:tracePt t="235611" x="6502400" y="4489450"/>
          <p14:tracePt t="235627" x="6521450" y="4483100"/>
          <p14:tracePt t="235645" x="6527800" y="4476750"/>
          <p14:tracePt t="235661" x="6502400" y="4451350"/>
          <p14:tracePt t="235677" x="6464300" y="4419600"/>
          <p14:tracePt t="235703" x="6413500" y="4375150"/>
          <p14:tracePt t="235718" x="6330950" y="4318000"/>
          <p14:tracePt t="235727" x="6305550" y="4298950"/>
          <p14:tracePt t="235745" x="6261100" y="4273550"/>
          <p14:tracePt t="235761" x="6210300" y="4260850"/>
          <p14:tracePt t="235778" x="6178550" y="4248150"/>
          <p14:tracePt t="235795" x="6140450" y="4235450"/>
          <p14:tracePt t="235811" x="6127750" y="4235450"/>
          <p14:tracePt t="235827" x="6108700" y="4235450"/>
          <p14:tracePt t="235846" x="6096000" y="4248150"/>
          <p14:tracePt t="235862" x="6089650" y="4260850"/>
          <p14:tracePt t="235877" x="6083300" y="4273550"/>
          <p14:tracePt t="235880" x="6083300" y="4279900"/>
          <p14:tracePt t="235895" x="6076950" y="4292600"/>
          <p14:tracePt t="235911" x="6076950" y="4305300"/>
          <p14:tracePt t="235927" x="6076950" y="4311650"/>
          <p14:tracePt t="235945" x="6083300" y="4318000"/>
          <p14:tracePt t="235977" x="6089650" y="4318000"/>
          <p14:tracePt t="236028" x="6089650" y="4311650"/>
          <p14:tracePt t="236039" x="6096000" y="4311650"/>
          <p14:tracePt t="236159" x="6096000" y="4305300"/>
          <p14:tracePt t="236177" x="6102350" y="4305300"/>
          <p14:tracePt t="236218" x="6102350" y="4311650"/>
          <p14:tracePt t="236238" x="6108700" y="4311650"/>
          <p14:tracePt t="236250" x="6108700" y="4318000"/>
          <p14:tracePt t="236277" x="6115050" y="4311650"/>
          <p14:tracePt t="236295" x="6115050" y="4305300"/>
          <p14:tracePt t="236310" x="6121400" y="4292600"/>
          <p14:tracePt t="236327" x="6121400" y="4286250"/>
          <p14:tracePt t="236345" x="6121400" y="4273550"/>
          <p14:tracePt t="236361" x="6121400" y="4254500"/>
          <p14:tracePt t="236377" x="6121400" y="4216400"/>
          <p14:tracePt t="236398" x="6127750" y="4184650"/>
          <p14:tracePt t="236412" x="6127750" y="4165600"/>
          <p14:tracePt t="236428" x="6127750" y="4152900"/>
          <p14:tracePt t="236447" x="6127750" y="4146550"/>
          <p14:tracePt t="236477" x="6127750" y="4140200"/>
          <p14:tracePt t="236513" x="6127750" y="4133850"/>
          <p14:tracePt t="236559" x="6127750" y="4140200"/>
          <p14:tracePt t="236630" x="6134100" y="4140200"/>
          <p14:tracePt t="236692" x="6134100" y="4146550"/>
          <p14:tracePt t="236710" x="6140450" y="4146550"/>
          <p14:tracePt t="236744" x="6146800" y="4146550"/>
          <p14:tracePt t="236795" x="6146800" y="4152900"/>
          <p14:tracePt t="236811" x="6146800" y="4159250"/>
          <p14:tracePt t="236904" x="6140450" y="4159250"/>
          <p14:tracePt t="236910" x="6140450" y="4165600"/>
          <p14:tracePt t="236929" x="6127750" y="4171950"/>
          <p14:tracePt t="236935" x="6121400" y="4178300"/>
          <p14:tracePt t="236944" x="6108700" y="4184650"/>
          <p14:tracePt t="236961" x="6096000" y="4191000"/>
          <p14:tracePt t="236977" x="6070600" y="4197350"/>
          <p14:tracePt t="236994" x="6051550" y="4203700"/>
          <p14:tracePt t="237011" x="6026150" y="4210050"/>
          <p14:tracePt t="237032" x="6007100" y="4216400"/>
          <p14:tracePt t="237045" x="5988050" y="4222750"/>
          <p14:tracePt t="237061" x="5962650" y="4235450"/>
          <p14:tracePt t="237077" x="5943600" y="4248150"/>
          <p14:tracePt t="237095" x="5924550" y="4260850"/>
          <p14:tracePt t="237113" x="5905500" y="4279900"/>
          <p14:tracePt t="237127" x="5880100" y="4305300"/>
          <p14:tracePt t="237144" x="5867400" y="4324350"/>
          <p14:tracePt t="237161" x="5854700" y="4337050"/>
          <p14:tracePt t="237177" x="5848350" y="4349750"/>
          <p14:tracePt t="237194" x="5842000" y="4356100"/>
          <p14:tracePt t="237212" x="5835650" y="4362450"/>
          <p14:tracePt t="237256" x="5835650" y="4356100"/>
          <p14:tracePt t="237263" x="5842000" y="4356100"/>
          <p14:tracePt t="237278" x="5848350" y="4343400"/>
          <p14:tracePt t="237294" x="5861050" y="4330700"/>
          <p14:tracePt t="237312" x="5873750" y="4311650"/>
          <p14:tracePt t="237327" x="5886450" y="4292600"/>
          <p14:tracePt t="237344" x="5899150" y="4273550"/>
          <p14:tracePt t="237361" x="5905500" y="4254500"/>
          <p14:tracePt t="237377" x="5911850" y="4229100"/>
          <p14:tracePt t="237394" x="5918200" y="4216400"/>
          <p14:tracePt t="237411" x="5924550" y="4203700"/>
          <p14:tracePt t="237428" x="5930900" y="4197350"/>
          <p14:tracePt t="237460" x="5937250" y="4197350"/>
          <p14:tracePt t="237478" x="5937250" y="4203700"/>
          <p14:tracePt t="237511" x="5937250" y="4210050"/>
          <p14:tracePt t="237527" x="5937250" y="4216400"/>
          <p14:tracePt t="237561" x="5937250" y="4222750"/>
          <p14:tracePt t="237580" x="5937250" y="4229100"/>
          <p14:tracePt t="237639" x="5937250" y="4235450"/>
          <p14:tracePt t="237651" x="5930900" y="4235450"/>
          <p14:tracePt t="237684" x="5937250" y="4235450"/>
          <p14:tracePt t="237720" x="5937250" y="4241800"/>
          <p14:tracePt t="237724" x="5930900" y="4241800"/>
          <p14:tracePt t="237728" x="5930900" y="4248150"/>
          <p14:tracePt t="237744" x="5930900" y="4254500"/>
          <p14:tracePt t="237761" x="5924550" y="4260850"/>
          <p14:tracePt t="237778" x="5918200" y="4267200"/>
          <p14:tracePt t="237794" x="5918200" y="4273550"/>
          <p14:tracePt t="237827" x="5911850" y="4286250"/>
          <p14:tracePt t="237844" x="5911850" y="4292600"/>
          <p14:tracePt t="237860" x="5911850" y="4298950"/>
          <p14:tracePt t="237877" x="5905500" y="4305300"/>
          <p14:tracePt t="237912" x="5905500" y="4311650"/>
          <p14:tracePt t="237927" x="5905500" y="4318000"/>
          <p14:tracePt t="237961" x="5905500" y="4324350"/>
          <p14:tracePt t="238037" x="5911850" y="4324350"/>
          <p14:tracePt t="238065" x="5911850" y="4330700"/>
          <p14:tracePt t="238096" x="5911850" y="4337050"/>
          <p14:tracePt t="238195" x="5918200" y="4337050"/>
          <p14:tracePt t="238356" x="5918200" y="4343400"/>
          <p14:tracePt t="238406" x="5918200" y="4337050"/>
          <p14:tracePt t="238440" x="5918200" y="4330700"/>
          <p14:tracePt t="238475" x="5918200" y="4324350"/>
          <p14:tracePt t="238509" x="5918200" y="4318000"/>
          <p14:tracePt t="238523" x="5918200" y="4311650"/>
          <p14:tracePt t="238530" x="5918200" y="4305300"/>
          <p14:tracePt t="238545" x="5918200" y="4298950"/>
          <p14:tracePt t="238561" x="5918200" y="4286250"/>
          <p14:tracePt t="238579" x="5918200" y="4273550"/>
          <p14:tracePt t="238595" x="5918200" y="4260850"/>
          <p14:tracePt t="238610" x="5918200" y="4254500"/>
          <p14:tracePt t="238627" x="5918200" y="4248150"/>
          <p14:tracePt t="238645" x="5918200" y="4241800"/>
          <p14:tracePt t="238661" x="5918200" y="4235450"/>
          <p14:tracePt t="238723" x="5918200" y="4241800"/>
          <p14:tracePt t="238733" x="5911850" y="4241800"/>
          <p14:tracePt t="238753" x="5911850" y="4248150"/>
          <p14:tracePt t="238804" x="5911850" y="4241800"/>
          <p14:tracePt t="238811" x="5918200" y="4241800"/>
          <p14:tracePt t="238845" x="5924550" y="4241800"/>
          <p14:tracePt t="238857" x="5924550" y="4248150"/>
          <p14:tracePt t="238867" x="5930900" y="4254500"/>
          <p14:tracePt t="238877" x="5937250" y="4267200"/>
          <p14:tracePt t="238896" x="5949950" y="4286250"/>
          <p14:tracePt t="238911" x="5962650" y="4292600"/>
          <p14:tracePt t="238945" x="5969000" y="4292600"/>
          <p14:tracePt t="238961" x="5975350" y="4286250"/>
          <p14:tracePt t="238977" x="5975350" y="4279900"/>
          <p14:tracePt t="238997" x="5981700" y="4273550"/>
          <p14:tracePt t="239011" x="5981700" y="4267200"/>
          <p14:tracePt t="239061" x="5975350" y="4267200"/>
          <p14:tracePt t="239083" x="5969000" y="4267200"/>
          <p14:tracePt t="239101" x="5962650" y="4267200"/>
          <p14:tracePt t="239119" x="5956300" y="4267200"/>
          <p14:tracePt t="239139" x="5949950" y="4267200"/>
          <p14:tracePt t="239161" x="5949950" y="4273550"/>
          <p14:tracePt t="239165" x="5943600" y="4273550"/>
          <p14:tracePt t="239207" x="5937250" y="4279900"/>
          <p14:tracePt t="239335" x="5930900" y="4279900"/>
          <p14:tracePt t="239349" x="5930900" y="4273550"/>
          <p14:tracePt t="239357" x="5930900" y="4267200"/>
          <p14:tracePt t="239361" x="5930900" y="4260850"/>
          <p14:tracePt t="239380" x="5930900" y="4203700"/>
          <p14:tracePt t="239396" x="5937250" y="4121150"/>
          <p14:tracePt t="239417" x="5943600" y="4038600"/>
          <p14:tracePt t="239427" x="5949950" y="3975100"/>
          <p14:tracePt t="239444" x="5962650" y="3930650"/>
          <p14:tracePt t="239461" x="5969000" y="3911600"/>
          <p14:tracePt t="239483" x="5969000" y="3898900"/>
          <p14:tracePt t="239494" x="5975350" y="3892550"/>
          <p14:tracePt t="239530" x="5975350" y="3886200"/>
          <p14:tracePt t="239561" x="5981700" y="3886200"/>
          <p14:tracePt t="239579" x="5981700" y="3892550"/>
          <p14:tracePt t="239598" x="5988050" y="3892550"/>
          <p14:tracePt t="239612" x="5994400" y="3898900"/>
          <p14:tracePt t="239627" x="5994400" y="3905250"/>
          <p14:tracePt t="239644" x="6000750" y="3917950"/>
          <p14:tracePt t="239661" x="6000750" y="3930650"/>
          <p14:tracePt t="239677" x="6007100" y="3937000"/>
          <p14:tracePt t="239694" x="6013450" y="3949700"/>
          <p14:tracePt t="239710" x="6013450" y="3956050"/>
          <p14:tracePt t="239727" x="6013450" y="3968750"/>
          <p14:tracePt t="239744" x="6019800" y="3975100"/>
          <p14:tracePt t="239761" x="6019800" y="3987800"/>
          <p14:tracePt t="239777" x="6019800" y="3994150"/>
          <p14:tracePt t="239795" x="6026150" y="4006850"/>
          <p14:tracePt t="239811" x="6026150" y="4019550"/>
          <p14:tracePt t="239827" x="6032500" y="4032250"/>
          <p14:tracePt t="239844" x="6032500" y="4038600"/>
          <p14:tracePt t="239861" x="6032500" y="4044950"/>
          <p14:tracePt t="239877" x="6032500" y="4051300"/>
          <p14:tracePt t="239894" x="6038850" y="4057650"/>
          <p14:tracePt t="239911" x="6038850" y="4064000"/>
          <p14:tracePt t="239927" x="6038850" y="4070350"/>
          <p14:tracePt t="239946" x="6045200" y="4076700"/>
          <p14:tracePt t="239963" x="6045200" y="4083050"/>
          <p14:tracePt t="239980" x="6051550" y="4089400"/>
          <p14:tracePt t="239994" x="6051550" y="4095750"/>
          <p14:tracePt t="240011" x="6057900" y="4102100"/>
          <p14:tracePt t="240027" x="6064250" y="4102100"/>
          <p14:tracePt t="240044" x="6070600" y="4095750"/>
          <p14:tracePt t="240060" x="6070600" y="4089400"/>
          <p14:tracePt t="240077" x="6076950" y="4083050"/>
          <p14:tracePt t="240094" x="6083300" y="4076700"/>
          <p14:tracePt t="240111" x="6083300" y="4070350"/>
          <p14:tracePt t="240128" x="6089650" y="4070350"/>
          <p14:tracePt t="240185" x="6089650" y="4076700"/>
          <p14:tracePt t="240201" x="6089650" y="4083050"/>
          <p14:tracePt t="240214" x="6089650" y="4089400"/>
          <p14:tracePt t="240221" x="6089650" y="4095750"/>
          <p14:tracePt t="240227" x="6083300" y="4095750"/>
          <p14:tracePt t="240244" x="6076950" y="4108450"/>
          <p14:tracePt t="240262" x="6070600" y="4114800"/>
          <p14:tracePt t="240277" x="6057900" y="4127500"/>
          <p14:tracePt t="240294" x="6051550" y="4127500"/>
          <p14:tracePt t="240311" x="6038850" y="4133850"/>
          <p14:tracePt t="240329" x="6026150" y="4133850"/>
          <p14:tracePt t="240344" x="6013450" y="4133850"/>
          <p14:tracePt t="240361" x="5988050" y="4133850"/>
          <p14:tracePt t="240377" x="5962650" y="4133850"/>
          <p14:tracePt t="240394" x="5956300" y="4133850"/>
          <p14:tracePt t="240702" x="5873750" y="4222750"/>
          <p14:tracePt t="240717" x="5873750" y="4229100"/>
          <p14:tracePt t="240723" x="5873750" y="4235450"/>
          <p14:tracePt t="240730" x="5873750" y="4248150"/>
          <p14:tracePt t="240744" x="5880100" y="4286250"/>
          <p14:tracePt t="240761" x="5886450" y="4311650"/>
          <p14:tracePt t="240780" x="5886450" y="4330700"/>
          <p14:tracePt t="240795" x="5892800" y="4349750"/>
          <p14:tracePt t="240816" x="5892800" y="4362450"/>
          <p14:tracePt t="240830" x="5892800" y="4375150"/>
          <p14:tracePt t="240845" x="5892800" y="4381500"/>
          <p14:tracePt t="240862" x="5899150" y="4387850"/>
          <p14:tracePt t="240877" x="5899150" y="4394200"/>
          <p14:tracePt t="240911" x="5905500" y="4400550"/>
          <p14:tracePt t="240984" x="5905500" y="4406900"/>
          <p14:tracePt t="241000" x="5899150" y="4406900"/>
          <p14:tracePt t="241003" x="5899150" y="4413250"/>
          <p14:tracePt t="241016" x="5892800" y="4413250"/>
          <p14:tracePt t="241027" x="5886450" y="4419600"/>
          <p14:tracePt t="241045" x="5880100" y="4425950"/>
          <p14:tracePt t="241061" x="5861050" y="4425950"/>
          <p14:tracePt t="241077" x="5829300" y="4425950"/>
          <p14:tracePt t="241095" x="5810250" y="4419600"/>
          <p14:tracePt t="241115" x="5778500" y="4406900"/>
          <p14:tracePt t="241134" x="5759450" y="4381500"/>
          <p14:tracePt t="241152" x="5746750" y="4375150"/>
          <p14:tracePt t="241160" x="5734050" y="4362450"/>
          <p14:tracePt t="241181" x="5727700" y="4349750"/>
          <p14:tracePt t="241198" x="5715000" y="4343400"/>
          <p14:tracePt t="241216" x="5708650" y="4337050"/>
          <p14:tracePt t="241244" x="5702300" y="4330700"/>
          <p14:tracePt t="241309" x="5695950" y="4330700"/>
          <p14:tracePt t="241359" x="5695950" y="4324350"/>
          <p14:tracePt t="241407" x="5702300" y="4324350"/>
          <p14:tracePt t="241427" x="5702300" y="4330700"/>
          <p14:tracePt t="241444" x="5695950" y="4330700"/>
          <p14:tracePt t="241483" x="5695950" y="4337050"/>
          <p14:tracePt t="241492" x="5689600" y="4337050"/>
          <p14:tracePt t="241520" x="5683250" y="4337050"/>
          <p14:tracePt t="241545" x="5676900" y="4337050"/>
          <p14:tracePt t="241560" x="5676900" y="4343400"/>
          <p14:tracePt t="241577" x="5670550" y="4349750"/>
          <p14:tracePt t="241607" x="5670550" y="4356100"/>
          <p14:tracePt t="241618" x="5664200" y="4356100"/>
          <p14:tracePt t="241627" x="5664200" y="4362450"/>
          <p14:tracePt t="241661" x="5664200" y="4368800"/>
          <p14:tracePt t="241719" x="5664200" y="4375150"/>
          <p14:tracePt t="241774" x="5664200" y="4381500"/>
          <p14:tracePt t="241825" x="5657850" y="4381500"/>
          <p14:tracePt t="241909" x="5651500" y="4381500"/>
          <p14:tracePt t="241924" x="5651500" y="4387850"/>
          <p14:tracePt t="241959" x="5651500" y="4394200"/>
          <p14:tracePt t="241990" x="5645150" y="4394200"/>
          <p14:tracePt t="241997" x="5645150" y="4400550"/>
          <p14:tracePt t="242032" x="5645150" y="4406900"/>
          <p14:tracePt t="242108" x="5638800" y="4413250"/>
          <p14:tracePt t="242323" x="5638800" y="4406900"/>
          <p14:tracePt t="242358" x="5638800" y="4400550"/>
          <p14:tracePt t="242383" x="5638800" y="4394200"/>
          <p14:tracePt t="242413" x="5638800" y="4387850"/>
          <p14:tracePt t="242458" x="5638800" y="4381500"/>
          <p14:tracePt t="242486" x="5632450" y="4381500"/>
          <p14:tracePt t="242493" x="5632450" y="4375150"/>
          <p14:tracePt t="242525" x="5626100" y="4375150"/>
          <p14:tracePt t="242530" x="5626100" y="4368800"/>
          <p14:tracePt t="242561" x="5619750" y="4368800"/>
          <p14:tracePt t="242595" x="5613400" y="4368800"/>
          <p14:tracePt t="242683" x="5607050" y="4375150"/>
          <p14:tracePt t="242706" x="5607050" y="4381500"/>
          <p14:tracePt t="242724" x="5607050" y="4387850"/>
          <p14:tracePt t="242748" x="5607050" y="4394200"/>
          <p14:tracePt t="242755" x="5600700" y="4394200"/>
          <p14:tracePt t="242769" x="5600700" y="4400550"/>
          <p14:tracePt t="242795" x="5600700" y="4406900"/>
          <p14:tracePt t="242811" x="5594350" y="4406900"/>
          <p14:tracePt t="242829" x="5594350" y="4413250"/>
          <p14:tracePt t="242995" x="5600700" y="4413250"/>
          <p14:tracePt t="243032" x="5607050" y="4413250"/>
          <p14:tracePt t="243037" x="5607050" y="4419600"/>
          <p14:tracePt t="243066" x="5613400" y="4419600"/>
          <p14:tracePt t="243107" x="5619750" y="4419600"/>
          <p14:tracePt t="243141" x="5626100" y="4419600"/>
          <p14:tracePt t="243157" x="5632450" y="4419600"/>
          <p14:tracePt t="243161" x="5632450" y="4413250"/>
          <p14:tracePt t="243180" x="5638800" y="4413250"/>
          <p14:tracePt t="243199" x="5645150" y="4400550"/>
          <p14:tracePt t="243216" x="5657850" y="4387850"/>
          <p14:tracePt t="243227" x="5664200" y="4387850"/>
          <p14:tracePt t="243249" x="5676900" y="4375150"/>
          <p14:tracePt t="243260" x="5689600" y="4362450"/>
          <p14:tracePt t="243278" x="5695950" y="4349750"/>
          <p14:tracePt t="243300" x="5708650" y="4337050"/>
          <p14:tracePt t="243311" x="5721350" y="4330700"/>
          <p14:tracePt t="243452" x="5930900" y="4260850"/>
          <p14:tracePt t="243459" x="5930900" y="4267200"/>
          <p14:tracePt t="243478" x="5937250" y="4267200"/>
          <p14:tracePt t="243495" x="5937250" y="4273550"/>
          <p14:tracePt t="243511" x="5943600" y="4279900"/>
          <p14:tracePt t="243527" x="5949950" y="4292600"/>
          <p14:tracePt t="243546" x="5956300" y="4298950"/>
          <p14:tracePt t="243561" x="5962650" y="4305300"/>
          <p14:tracePt t="243577" x="5969000" y="4311650"/>
          <p14:tracePt t="243594" x="5969000" y="4318000"/>
          <p14:tracePt t="243629" x="5975350" y="4324350"/>
          <p14:tracePt t="243720" x="5975350" y="4318000"/>
          <p14:tracePt t="243725" x="5981700" y="4318000"/>
          <p14:tracePt t="243746" x="5981700" y="4311650"/>
          <p14:tracePt t="243759" x="5981700" y="4305300"/>
          <p14:tracePt t="243771" x="5981700" y="4298950"/>
          <p14:tracePt t="243779" x="5981700" y="4292600"/>
          <p14:tracePt t="243794" x="5988050" y="4260850"/>
          <p14:tracePt t="243812" x="5994400" y="4241800"/>
        </p14:tracePtLst>
      </p14:laserTraceLst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of the semantic phase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the parse tree to an annotated parse tree</a:t>
            </a:r>
          </a:p>
          <a:p>
            <a:pPr lvl="1"/>
            <a:r>
              <a:rPr lang="en-US" dirty="0"/>
              <a:t>Syntax directed Definition (SDD)</a:t>
            </a:r>
          </a:p>
          <a:p>
            <a:pPr lvl="2"/>
            <a:r>
              <a:rPr lang="en-US" dirty="0"/>
              <a:t>Sequence of semantic rules</a:t>
            </a:r>
          </a:p>
          <a:p>
            <a:pPr lvl="1"/>
            <a:r>
              <a:rPr lang="en-US" dirty="0"/>
              <a:t>Syntax directed Translation (SDT)</a:t>
            </a:r>
          </a:p>
          <a:p>
            <a:pPr lvl="2"/>
            <a:r>
              <a:rPr lang="en-US" dirty="0"/>
              <a:t>Uses SDD to convert one representation to another</a:t>
            </a:r>
          </a:p>
          <a:p>
            <a:r>
              <a:rPr lang="en-US" dirty="0"/>
              <a:t>Writing semantic rules to check for semantic correctness</a:t>
            </a:r>
          </a:p>
          <a:p>
            <a:r>
              <a:rPr lang="en-US" dirty="0"/>
              <a:t>Establishing evaluation order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184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759"/>
    </mc:Choice>
    <mc:Fallback xmlns="">
      <p:transition spd="slow" advTm="5675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Dependency Graphs with Cycles?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Edges in the dependence graph show the evaluation order for attribute values</a:t>
            </a:r>
          </a:p>
          <a:p>
            <a:pPr eaLnBrk="1" hangingPunct="1"/>
            <a:r>
              <a:rPr lang="en-US" dirty="0"/>
              <a:t>Dependency graphs cannot be cyclic</a:t>
            </a:r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8229600" y="4191001"/>
            <a:ext cx="168026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A</a:t>
            </a:r>
            <a:r>
              <a:rPr lang="en-US" sz="2400"/>
              <a:t>.a := 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X</a:t>
            </a:r>
            <a:r>
              <a:rPr lang="en-US" sz="2400"/>
              <a:t>.x)</a:t>
            </a:r>
            <a:r>
              <a:rPr lang="en-US" sz="2400" i="1"/>
              <a:t> </a:t>
            </a:r>
            <a:br>
              <a:rPr lang="en-US" sz="2400" i="1"/>
            </a:br>
            <a:r>
              <a:rPr lang="en-US" sz="2400" i="1"/>
              <a:t>X</a:t>
            </a:r>
            <a:r>
              <a:rPr lang="en-US" sz="2400"/>
              <a:t>.x := 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Y</a:t>
            </a:r>
            <a:r>
              <a:rPr lang="en-US" sz="2400"/>
              <a:t>.y)</a:t>
            </a:r>
            <a:br>
              <a:rPr lang="en-US" sz="2400"/>
            </a:br>
            <a:r>
              <a:rPr lang="en-US" sz="2400" i="1"/>
              <a:t>Y</a:t>
            </a:r>
            <a:r>
              <a:rPr lang="en-US" sz="2400"/>
              <a:t>.y := </a:t>
            </a:r>
            <a:r>
              <a:rPr lang="en-US" sz="2400" i="1"/>
              <a:t>f</a:t>
            </a:r>
            <a:r>
              <a:rPr lang="en-US" sz="2400"/>
              <a:t>(</a:t>
            </a:r>
            <a:r>
              <a:rPr lang="en-US" sz="2400" i="1"/>
              <a:t>A</a:t>
            </a:r>
            <a:r>
              <a:rPr lang="en-US" sz="2400"/>
              <a:t>.a)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5755219" y="4251326"/>
            <a:ext cx="5870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A</a:t>
            </a:r>
            <a:r>
              <a:rPr lang="en-US" sz="2400"/>
              <a:t>.a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5181600" y="4953001"/>
            <a:ext cx="5549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X</a:t>
            </a:r>
            <a:r>
              <a:rPr lang="en-US" sz="2400"/>
              <a:t>.x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6320368" y="4953001"/>
            <a:ext cx="5402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Y</a:t>
            </a:r>
            <a:r>
              <a:rPr lang="en-US" sz="2400"/>
              <a:t>.y</a:t>
            </a:r>
          </a:p>
        </p:txBody>
      </p:sp>
      <p:sp>
        <p:nvSpPr>
          <p:cNvPr id="17417" name="Line 8"/>
          <p:cNvSpPr>
            <a:spLocks noChangeShapeType="1"/>
          </p:cNvSpPr>
          <p:nvPr/>
        </p:nvSpPr>
        <p:spPr bwMode="auto">
          <a:xfrm flipH="1">
            <a:off x="5573184" y="4648200"/>
            <a:ext cx="508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18" name="Line 9"/>
          <p:cNvSpPr>
            <a:spLocks noChangeShapeType="1"/>
          </p:cNvSpPr>
          <p:nvPr/>
        </p:nvSpPr>
        <p:spPr bwMode="auto">
          <a:xfrm>
            <a:off x="6182784" y="4648200"/>
            <a:ext cx="508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19" name="Freeform 11"/>
          <p:cNvSpPr>
            <a:spLocks/>
          </p:cNvSpPr>
          <p:nvPr/>
        </p:nvSpPr>
        <p:spPr bwMode="auto">
          <a:xfrm>
            <a:off x="5689602" y="4752977"/>
            <a:ext cx="1121833" cy="333375"/>
          </a:xfrm>
          <a:custGeom>
            <a:avLst/>
            <a:gdLst>
              <a:gd name="T0" fmla="*/ 530 w 530"/>
              <a:gd name="T1" fmla="*/ 126 h 210"/>
              <a:gd name="T2" fmla="*/ 289 w 530"/>
              <a:gd name="T3" fmla="*/ 14 h 210"/>
              <a:gd name="T4" fmla="*/ 0 w 530"/>
              <a:gd name="T5" fmla="*/ 210 h 210"/>
              <a:gd name="T6" fmla="*/ 0 60000 65536"/>
              <a:gd name="T7" fmla="*/ 0 60000 65536"/>
              <a:gd name="T8" fmla="*/ 0 60000 65536"/>
              <a:gd name="T9" fmla="*/ 0 w 530"/>
              <a:gd name="T10" fmla="*/ 0 h 210"/>
              <a:gd name="T11" fmla="*/ 530 w 530"/>
              <a:gd name="T12" fmla="*/ 210 h 21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30" h="210">
                <a:moveTo>
                  <a:pt x="530" y="126"/>
                </a:moveTo>
                <a:cubicBezTo>
                  <a:pt x="490" y="107"/>
                  <a:pt x="377" y="0"/>
                  <a:pt x="289" y="14"/>
                </a:cubicBezTo>
                <a:cubicBezTo>
                  <a:pt x="127" y="22"/>
                  <a:pt x="60" y="169"/>
                  <a:pt x="0" y="21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V="1">
            <a:off x="5181600" y="44958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6604000" y="4572000"/>
            <a:ext cx="60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oval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689600" y="5486401"/>
            <a:ext cx="325518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Error: cyclic dependence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440"/>
    </mc:Choice>
    <mc:Fallback xmlns="">
      <p:transition spd="slow" advTm="324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5150" x="2825750" y="2044700"/>
          <p14:tracePt t="5162" x="2819400" y="2044700"/>
          <p14:tracePt t="5170" x="2800350" y="2044700"/>
          <p14:tracePt t="5179" x="2781300" y="2051050"/>
          <p14:tracePt t="5196" x="2736850" y="2063750"/>
          <p14:tracePt t="5212" x="2711450" y="2082800"/>
          <p14:tracePt t="5228" x="2673350" y="2120900"/>
          <p14:tracePt t="5248" x="2647950" y="2139950"/>
          <p14:tracePt t="5262" x="2616200" y="2152650"/>
          <p14:tracePt t="5279" x="2597150" y="2165350"/>
          <p14:tracePt t="5295" x="2571750" y="2171700"/>
          <p14:tracePt t="5315" x="2552700" y="2178050"/>
          <p14:tracePt t="5345" x="2552700" y="2171700"/>
          <p14:tracePt t="5362" x="2559050" y="2171700"/>
          <p14:tracePt t="5379" x="2616200" y="2165350"/>
          <p14:tracePt t="5395" x="2679700" y="2165350"/>
          <p14:tracePt t="5415" x="2749550" y="2159000"/>
          <p14:tracePt t="5434" x="2844800" y="2139950"/>
          <p14:tracePt t="5445" x="2895600" y="2120900"/>
          <p14:tracePt t="5465" x="2971800" y="2095500"/>
          <p14:tracePt t="5479" x="3028950" y="2082800"/>
          <p14:tracePt t="5495" x="3086100" y="2070100"/>
          <p14:tracePt t="5517" x="3130550" y="2057400"/>
          <p14:tracePt t="5529" x="3181350" y="2038350"/>
          <p14:tracePt t="5546" x="3232150" y="2025650"/>
          <p14:tracePt t="5567" x="3270250" y="2025650"/>
          <p14:tracePt t="5585" x="3321050" y="2032000"/>
          <p14:tracePt t="5595" x="3352800" y="2032000"/>
          <p14:tracePt t="5612" x="3384550" y="2038350"/>
          <p14:tracePt t="5629" x="3454400" y="2038350"/>
          <p14:tracePt t="5646" x="3511550" y="2038350"/>
          <p14:tracePt t="5662" x="3575050" y="2038350"/>
          <p14:tracePt t="5679" x="3638550" y="2038350"/>
          <p14:tracePt t="5697" x="3702050" y="2038350"/>
          <p14:tracePt t="5712" x="3771900" y="2038350"/>
          <p14:tracePt t="5729" x="3835400" y="2038350"/>
          <p14:tracePt t="5746" x="3905250" y="2044700"/>
          <p14:tracePt t="5762" x="3975100" y="2057400"/>
          <p14:tracePt t="5778" x="4044950" y="2070100"/>
          <p14:tracePt t="5795" x="4114800" y="2076450"/>
          <p14:tracePt t="5813" x="4197350" y="2089150"/>
          <p14:tracePt t="5829" x="4279900" y="2095500"/>
          <p14:tracePt t="5846" x="4362450" y="2101850"/>
          <p14:tracePt t="5862" x="4445000" y="2101850"/>
          <p14:tracePt t="5879" x="4527550" y="2101850"/>
          <p14:tracePt t="5895" x="4610100" y="2095500"/>
          <p14:tracePt t="5912" x="4686300" y="2095500"/>
          <p14:tracePt t="5928" x="4768850" y="2101850"/>
          <p14:tracePt t="5945" x="4851400" y="2108200"/>
          <p14:tracePt t="5962" x="4933950" y="2114550"/>
          <p14:tracePt t="5979" x="5016500" y="2120900"/>
          <p14:tracePt t="5995" x="5105400" y="2127250"/>
          <p14:tracePt t="6012" x="5194300" y="2133600"/>
          <p14:tracePt t="6029" x="5276850" y="2139950"/>
          <p14:tracePt t="6045" x="5365750" y="2139950"/>
          <p14:tracePt t="6062" x="5448300" y="2139950"/>
          <p14:tracePt t="6080" x="5524500" y="2146300"/>
          <p14:tracePt t="6096" x="5607050" y="2146300"/>
          <p14:tracePt t="6112" x="5689600" y="2146300"/>
          <p14:tracePt t="6129" x="5772150" y="2139950"/>
          <p14:tracePt t="6146" x="5854700" y="2133600"/>
          <p14:tracePt t="6162" x="5949950" y="2120900"/>
          <p14:tracePt t="6183" x="6045200" y="2108200"/>
          <p14:tracePt t="6195" x="6153150" y="2101850"/>
          <p14:tracePt t="6212" x="6261100" y="2101850"/>
          <p14:tracePt t="6232" x="6400800" y="2089150"/>
          <p14:tracePt t="6246" x="6483350" y="2089150"/>
          <p14:tracePt t="6263" x="6597650" y="2082800"/>
          <p14:tracePt t="6280" x="6737350" y="2082800"/>
          <p14:tracePt t="6295" x="6826250" y="2089150"/>
          <p14:tracePt t="6313" x="6934200" y="2095500"/>
          <p14:tracePt t="6329" x="7067550" y="2095500"/>
          <p14:tracePt t="6345" x="7150100" y="2095500"/>
          <p14:tracePt t="6363" x="7258050" y="2101850"/>
          <p14:tracePt t="6381" x="7391400" y="2101850"/>
          <p14:tracePt t="6395" x="7467600" y="2108200"/>
          <p14:tracePt t="6412" x="7569200" y="2108200"/>
          <p14:tracePt t="6429" x="7664450" y="2108200"/>
          <p14:tracePt t="6445" x="7753350" y="2101850"/>
          <p14:tracePt t="6463" x="7835900" y="2101850"/>
          <p14:tracePt t="6481" x="7918450" y="2095500"/>
          <p14:tracePt t="6495" x="7969250" y="2095500"/>
          <p14:tracePt t="6512" x="8026400" y="2095500"/>
          <p14:tracePt t="6530" x="8089900" y="2089150"/>
          <p14:tracePt t="6546" x="8134350" y="2089150"/>
          <p14:tracePt t="6562" x="8172450" y="2089150"/>
          <p14:tracePt t="6583" x="8235950" y="2089150"/>
          <p14:tracePt t="6598" x="8293100" y="2095500"/>
          <p14:tracePt t="6613" x="8331200" y="2095500"/>
          <p14:tracePt t="6628" x="8394700" y="2095500"/>
          <p14:tracePt t="6648" x="8458200" y="2095500"/>
          <p14:tracePt t="6662" x="8528050" y="2089150"/>
          <p14:tracePt t="6680" x="8623300" y="2082800"/>
          <p14:tracePt t="6698" x="8686800" y="2076450"/>
          <p14:tracePt t="6713" x="8743950" y="2063750"/>
          <p14:tracePt t="6730" x="8864600" y="2051050"/>
          <p14:tracePt t="6748" x="8947150" y="2044700"/>
          <p14:tracePt t="6762" x="9010650" y="2038350"/>
          <p14:tracePt t="6779" x="9118600" y="2038350"/>
          <p14:tracePt t="6796" x="9201150" y="2038350"/>
          <p14:tracePt t="6813" x="9258300" y="2038350"/>
          <p14:tracePt t="6831" x="9359900" y="2051050"/>
          <p14:tracePt t="6845" x="9436100" y="2063750"/>
          <p14:tracePt t="6862" x="9486900" y="2070100"/>
          <p14:tracePt t="6884" x="9575800" y="2089150"/>
          <p14:tracePt t="6891" x="9626600" y="2108200"/>
          <p14:tracePt t="6896" x="9645650" y="2108200"/>
          <p14:tracePt t="6912" x="9696450" y="2120900"/>
          <p14:tracePt t="6930" x="9759950" y="2139950"/>
          <p14:tracePt t="6946" x="9836150" y="2152650"/>
          <p14:tracePt t="6962" x="9893300" y="2152650"/>
          <p14:tracePt t="6980" x="9937750" y="2159000"/>
          <p14:tracePt t="6996" x="9975850" y="2159000"/>
          <p14:tracePt t="7012" x="10001250" y="2159000"/>
          <p14:tracePt t="7032" x="10020300" y="2152650"/>
          <p14:tracePt t="7047" x="10033000" y="2152650"/>
          <p14:tracePt t="7062" x="10033000" y="2146300"/>
          <p14:tracePt t="7083" x="10039350" y="2139950"/>
          <p14:tracePt t="7158" x="10039350" y="2133600"/>
          <p14:tracePt t="7192" x="10033000" y="2133600"/>
          <p14:tracePt t="7204" x="10033000" y="2127250"/>
          <p14:tracePt t="7242" x="10026650" y="2127250"/>
          <p14:tracePt t="7251" x="10026650" y="2120900"/>
          <p14:tracePt t="7258" x="10020300" y="2120900"/>
          <p14:tracePt t="7293" x="10013950" y="2120900"/>
          <p14:tracePt t="7295" x="10013950" y="2114550"/>
          <p14:tracePt t="7304" x="10007600" y="2114550"/>
          <p14:tracePt t="7321" x="10001250" y="2114550"/>
          <p14:tracePt t="7338" x="9988550" y="2108200"/>
          <p14:tracePt t="7347" x="9975850" y="2095500"/>
          <p14:tracePt t="7362" x="9963150" y="2082800"/>
          <p14:tracePt t="7379" x="9937750" y="2063750"/>
          <p14:tracePt t="7400" x="9899650" y="2038350"/>
          <p14:tracePt t="7412" x="9855200" y="2025650"/>
          <p14:tracePt t="7429" x="9753600" y="2025650"/>
          <p14:tracePt t="7445" x="9652000" y="2025650"/>
          <p14:tracePt t="7462" x="9467850" y="2019300"/>
          <p14:tracePt t="7478" x="9340850" y="2019300"/>
          <p14:tracePt t="7496" x="9175750" y="2019300"/>
          <p14:tracePt t="7512" x="9124950" y="2019300"/>
          <p14:tracePt t="8023" x="1778000" y="2590800"/>
          <p14:tracePt t="8094" x="1784350" y="2590800"/>
          <p14:tracePt t="8099" x="1797050" y="2590800"/>
          <p14:tracePt t="8112" x="1866900" y="2584450"/>
          <p14:tracePt t="8129" x="1955800" y="2565400"/>
          <p14:tracePt t="8145" x="2032000" y="2540000"/>
          <p14:tracePt t="8162" x="2101850" y="2527300"/>
          <p14:tracePt t="8179" x="2178050" y="2527300"/>
          <p14:tracePt t="8195" x="2260600" y="2527300"/>
          <p14:tracePt t="8212" x="2336800" y="2527300"/>
          <p14:tracePt t="8229" x="2413000" y="2527300"/>
          <p14:tracePt t="8245" x="2482850" y="2514600"/>
          <p14:tracePt t="8262" x="2540000" y="2508250"/>
          <p14:tracePt t="8281" x="2597150" y="2489200"/>
          <p14:tracePt t="8296" x="2635250" y="2476500"/>
          <p14:tracePt t="8313" x="2679700" y="2451100"/>
          <p14:tracePt t="8332" x="2724150" y="2432050"/>
          <p14:tracePt t="8346" x="2762250" y="2425700"/>
          <p14:tracePt t="8362" x="2794000" y="2425700"/>
          <p14:tracePt t="8380" x="2832100" y="2425700"/>
          <p14:tracePt t="8395" x="2870200" y="2432050"/>
          <p14:tracePt t="8412" x="2908300" y="2438400"/>
          <p14:tracePt t="8433" x="2946400" y="2444750"/>
          <p14:tracePt t="8445" x="2984500" y="2451100"/>
          <p14:tracePt t="8464" x="3022600" y="2451100"/>
          <p14:tracePt t="8480" x="3060700" y="2451100"/>
          <p14:tracePt t="8496" x="3079750" y="2457450"/>
          <p14:tracePt t="8515" x="3098800" y="2457450"/>
          <p14:tracePt t="8532" x="3111500" y="2457450"/>
          <p14:tracePt t="8546" x="3117850" y="2463800"/>
          <p14:tracePt t="8582" x="3117850" y="2470150"/>
          <p14:tracePt t="8616" x="3117850" y="2476500"/>
          <p14:tracePt t="8630" x="3124200" y="2476500"/>
          <p14:tracePt t="8648" x="3124200" y="2482850"/>
          <p14:tracePt t="8681" x="3130550" y="2489200"/>
          <p14:tracePt t="8798" x="3136900" y="2489200"/>
          <p14:tracePt t="8832" x="3143250" y="2489200"/>
          <p14:tracePt t="8844" x="3149600" y="2489200"/>
          <p14:tracePt t="8855" x="3155950" y="2489200"/>
          <p14:tracePt t="8877" x="3162300" y="2489200"/>
          <p14:tracePt t="8884" x="3162300" y="2482850"/>
          <p14:tracePt t="8896" x="3168650" y="2482850"/>
          <p14:tracePt t="8929" x="3175000" y="2482850"/>
          <p14:tracePt t="8946" x="3181350" y="2482850"/>
          <p14:tracePt t="8966" x="3187700" y="2482850"/>
          <p14:tracePt t="8979" x="3194050" y="2489200"/>
          <p14:tracePt t="8997" x="3206750" y="2489200"/>
          <p14:tracePt t="9015" x="3213100" y="2495550"/>
          <p14:tracePt t="9029" x="3219450" y="2495550"/>
          <p14:tracePt t="9048" x="3225800" y="2501900"/>
          <p14:tracePt t="9062" x="3232150" y="2501900"/>
          <p14:tracePt t="9080" x="3232150" y="2508250"/>
          <p14:tracePt t="9097" x="3238500" y="2508250"/>
          <p14:tracePt t="9130" x="3238500" y="2501900"/>
          <p14:tracePt t="9146" x="3244850" y="2501900"/>
          <p14:tracePt t="9182" x="3244850" y="2508250"/>
          <p14:tracePt t="9231" x="3244850" y="2514600"/>
          <p14:tracePt t="9267" x="3244850" y="2520950"/>
          <p14:tracePt t="9288" x="3251200" y="2520950"/>
          <p14:tracePt t="9304" x="3251200" y="2527300"/>
          <p14:tracePt t="9317" x="3244850" y="2527300"/>
          <p14:tracePt t="9330" x="3244850" y="2533650"/>
          <p14:tracePt t="9362" x="3238500" y="2540000"/>
          <p14:tracePt t="9379" x="3232150" y="2533650"/>
          <p14:tracePt t="9396" x="3225800" y="2527300"/>
          <p14:tracePt t="9415" x="3213100" y="2520950"/>
          <p14:tracePt t="9429" x="3194050" y="2508250"/>
          <p14:tracePt t="9451" x="3181350" y="2501900"/>
          <p14:tracePt t="9464" x="3162300" y="2495550"/>
          <p14:tracePt t="9479" x="3149600" y="2489200"/>
          <p14:tracePt t="9499" x="3143250" y="2482850"/>
          <p14:tracePt t="9512" x="3130550" y="2482850"/>
          <p14:tracePt t="9529" x="3124200" y="2482850"/>
          <p14:tracePt t="9549" x="3098800" y="2476500"/>
          <p14:tracePt t="9565" x="3067050" y="2476500"/>
          <p14:tracePt t="9578" x="3022600" y="2470150"/>
          <p14:tracePt t="9599" x="2984500" y="2470150"/>
          <p14:tracePt t="9612" x="2914650" y="2476500"/>
          <p14:tracePt t="9629" x="2844800" y="2482850"/>
          <p14:tracePt t="9649" x="2755900" y="2495550"/>
          <p14:tracePt t="9662" x="2660650" y="2533650"/>
          <p14:tracePt t="9679" x="2552700" y="2578100"/>
          <p14:tracePt t="9697" x="2438400" y="2616200"/>
          <p14:tracePt t="9712" x="2317750" y="2660650"/>
          <p14:tracePt t="9730" x="2209800" y="2705100"/>
          <p14:tracePt t="9748" x="2120900" y="2749550"/>
          <p14:tracePt t="9763" x="2044700" y="2800350"/>
          <p14:tracePt t="9779" x="1981200" y="2838450"/>
          <p14:tracePt t="9797" x="1924050" y="2876550"/>
          <p14:tracePt t="9812" x="1879600" y="2901950"/>
          <p14:tracePt t="9829" x="1847850" y="2927350"/>
          <p14:tracePt t="9845" x="1835150" y="2946400"/>
          <p14:tracePt t="9862" x="1841500" y="2952750"/>
          <p14:tracePt t="9879" x="1854200" y="2952750"/>
          <p14:tracePt t="9896" x="1879600" y="2952750"/>
          <p14:tracePt t="9912" x="1905000" y="2946400"/>
          <p14:tracePt t="9929" x="1949450" y="2940050"/>
          <p14:tracePt t="9946" x="2000250" y="2927350"/>
          <p14:tracePt t="9962" x="2044700" y="2921000"/>
          <p14:tracePt t="9979" x="2114550" y="2901950"/>
          <p14:tracePt t="9995" x="2184400" y="2895600"/>
          <p14:tracePt t="10012" x="2241550" y="2889250"/>
          <p14:tracePt t="10029" x="2349500" y="2882900"/>
          <p14:tracePt t="10045" x="2425700" y="2876550"/>
          <p14:tracePt t="10062" x="2508250" y="2870200"/>
          <p14:tracePt t="10079" x="2565400" y="2863850"/>
          <p14:tracePt t="10095" x="2667000" y="2857500"/>
          <p14:tracePt t="10116" x="2749550" y="2851150"/>
          <p14:tracePt t="10131" x="2832100" y="2851150"/>
          <p14:tracePt t="10145" x="2921000" y="2844800"/>
          <p14:tracePt t="10162" x="2984500" y="2844800"/>
          <p14:tracePt t="10179" x="3105150" y="2844800"/>
          <p14:tracePt t="10196" x="3213100" y="2851150"/>
          <p14:tracePt t="10215" x="3321050" y="2863850"/>
          <p14:tracePt t="10228" x="3422650" y="2876550"/>
          <p14:tracePt t="10249" x="3530600" y="2882900"/>
          <p14:tracePt t="10262" x="3632200" y="2895600"/>
          <p14:tracePt t="10279" x="3733800" y="2908300"/>
          <p14:tracePt t="10295" x="3835400" y="2914650"/>
          <p14:tracePt t="10312" x="3930650" y="2927350"/>
          <p14:tracePt t="10330" x="4019550" y="2940050"/>
          <p14:tracePt t="10344" x="4089400" y="2946400"/>
          <p14:tracePt t="10347" x="4108450" y="2946400"/>
          <p14:tracePt t="10362" x="4197350" y="2959100"/>
          <p14:tracePt t="10379" x="4279900" y="2971800"/>
          <p14:tracePt t="10395" x="4362450" y="2984500"/>
          <p14:tracePt t="10413" x="4438650" y="2997200"/>
          <p14:tracePt t="10430" x="4521200" y="3016250"/>
          <p14:tracePt t="10445" x="4597400" y="3035300"/>
          <p14:tracePt t="10462" x="4673600" y="3048000"/>
          <p14:tracePt t="10479" x="4749800" y="3060700"/>
          <p14:tracePt t="10496" x="4819650" y="3073400"/>
          <p14:tracePt t="10512" x="4889500" y="3073400"/>
          <p14:tracePt t="10529" x="4953000" y="3073400"/>
          <p14:tracePt t="10545" x="5010150" y="3073400"/>
          <p14:tracePt t="10563" x="5054600" y="3067050"/>
          <p14:tracePt t="10579" x="5099050" y="3067050"/>
          <p14:tracePt t="10595" x="5137150" y="3067050"/>
          <p14:tracePt t="10612" x="5162550" y="3067050"/>
          <p14:tracePt t="10629" x="5187950" y="3067050"/>
          <p14:tracePt t="10645" x="5207000" y="3073400"/>
          <p14:tracePt t="10662" x="5219700" y="3079750"/>
          <p14:tracePt t="10679" x="5232400" y="3086100"/>
          <p14:tracePt t="10695" x="5245100" y="3086100"/>
          <p14:tracePt t="10712" x="5264150" y="3092450"/>
          <p14:tracePt t="10730" x="5283200" y="3092450"/>
          <p14:tracePt t="10745" x="5302250" y="3092450"/>
          <p14:tracePt t="10762" x="5327650" y="3092450"/>
          <p14:tracePt t="10779" x="5365750" y="3098800"/>
          <p14:tracePt t="10796" x="5403850" y="3098800"/>
          <p14:tracePt t="10812" x="5461000" y="3092450"/>
          <p14:tracePt t="10832" x="5530850" y="3079750"/>
          <p14:tracePt t="10847" x="5588000" y="3073400"/>
          <p14:tracePt t="10862" x="5676900" y="3060700"/>
          <p14:tracePt t="10882" x="5765800" y="3054350"/>
          <p14:tracePt t="10896" x="5867400" y="3048000"/>
          <p14:tracePt t="10912" x="5969000" y="3041650"/>
          <p14:tracePt t="10930" x="6070600" y="3041650"/>
          <p14:tracePt t="10946" x="6165850" y="3035300"/>
          <p14:tracePt t="10962" x="6261100" y="3028950"/>
          <p14:tracePt t="10984" x="6356350" y="3028950"/>
          <p14:tracePt t="10990" x="6388100" y="3028950"/>
          <p14:tracePt t="10995" x="6400800" y="3028950"/>
          <p14:tracePt t="11012" x="6451600" y="3022600"/>
          <p14:tracePt t="11030" x="6477000" y="2997200"/>
          <p14:tracePt t="11045" x="6483350" y="2978150"/>
          <p14:tracePt t="11063" x="6489700" y="2946400"/>
          <p14:tracePt t="11080" x="6489700" y="2882900"/>
          <p14:tracePt t="11095" x="6489700" y="2844800"/>
          <p14:tracePt t="11112" x="6496050" y="2806700"/>
          <p14:tracePt t="11132" x="6521450" y="2787650"/>
          <p14:tracePt t="11145" x="6584950" y="2774950"/>
          <p14:tracePt t="11162" x="6635750" y="2774950"/>
          <p14:tracePt t="11183" x="6699250" y="2768600"/>
          <p14:tracePt t="11196" x="6737350" y="2768600"/>
          <p14:tracePt t="11212" x="6775450" y="2768600"/>
          <p14:tracePt t="11232" x="6851650" y="2768600"/>
          <p14:tracePt t="11247" x="6870700" y="2774950"/>
          <p14:tracePt t="11382" x="7569200" y="2914650"/>
          <p14:tracePt t="11418" x="7397750" y="2755900"/>
          <p14:tracePt t="11460" x="7397750" y="2749550"/>
          <p14:tracePt t="11472" x="7404100" y="2749550"/>
          <p14:tracePt t="11484" x="7404100" y="2755900"/>
          <p14:tracePt t="11488" x="7410450" y="2755900"/>
          <p14:tracePt t="11507" x="7416800" y="2762250"/>
          <p14:tracePt t="11519" x="7423150" y="2781300"/>
          <p14:tracePt t="11556" x="7340600" y="3079750"/>
          <p14:tracePt t="11617" x="7073900" y="3340100"/>
          <p14:tracePt t="11628" x="7073900" y="3346450"/>
          <p14:tracePt t="11645" x="7061200" y="3359150"/>
          <p14:tracePt t="11662" x="7029450" y="3397250"/>
          <p14:tracePt t="11679" x="6972300" y="3460750"/>
          <p14:tracePt t="11696" x="6934200" y="3505200"/>
          <p14:tracePt t="11712" x="6896100" y="3530600"/>
          <p14:tracePt t="11729" x="6864350" y="3543300"/>
          <p14:tracePt t="11748" x="6838950" y="3556000"/>
          <p14:tracePt t="11762" x="6813550" y="3568700"/>
          <p14:tracePt t="11778" x="6794500" y="3581400"/>
          <p14:tracePt t="11797" x="6788150" y="3587750"/>
          <p14:tracePt t="11812" x="6769100" y="3594100"/>
          <p14:tracePt t="11833" x="6750050" y="3600450"/>
          <p14:tracePt t="11850" x="6724650" y="3613150"/>
          <p14:tracePt t="11862" x="6692900" y="3619500"/>
          <p14:tracePt t="11879" x="6661150" y="3625850"/>
          <p14:tracePt t="11899" x="6629400" y="3638550"/>
          <p14:tracePt t="11908" x="6597650" y="3651250"/>
          <p14:tracePt t="11912" x="6584950" y="3663950"/>
          <p14:tracePt t="11929" x="6527800" y="3702050"/>
          <p14:tracePt t="11947" x="6483350" y="3733800"/>
          <p14:tracePt t="11962" x="6432550" y="3740150"/>
          <p14:tracePt t="11979" x="6369050" y="3759200"/>
          <p14:tracePt t="11997" x="6311900" y="3784600"/>
          <p14:tracePt t="12012" x="6286500" y="3790950"/>
          <p14:tracePt t="12030" x="6267450" y="3803650"/>
          <p14:tracePt t="12045" x="6254750" y="3803650"/>
          <p14:tracePt t="12065" x="6248400" y="3803650"/>
          <p14:tracePt t="12079" x="6242050" y="3784600"/>
          <p14:tracePt t="12095" x="6248400" y="3746500"/>
          <p14:tracePt t="12115" x="6254750" y="3702050"/>
          <p14:tracePt t="12129" x="6280150" y="3657600"/>
          <p14:tracePt t="12146" x="6305550" y="3625850"/>
          <p14:tracePt t="12166" x="6330950" y="3594100"/>
          <p14:tracePt t="12179" x="6343650" y="3568700"/>
          <p14:tracePt t="12196" x="6356350" y="3549650"/>
          <p14:tracePt t="12213" x="6369050" y="3530600"/>
          <p14:tracePt t="12306" x="6324600" y="3479800"/>
          <p14:tracePt t="12333" x="6324600" y="3473450"/>
          <p14:tracePt t="12343" x="6324600" y="3467100"/>
          <p14:tracePt t="12346" x="6318250" y="3467100"/>
          <p14:tracePt t="12362" x="6318250" y="3448050"/>
          <p14:tracePt t="12380" x="6318250" y="3409950"/>
          <p14:tracePt t="12397" x="6311900" y="3378200"/>
          <p14:tracePt t="12413" x="6311900" y="3365500"/>
          <p14:tracePt t="12430" x="6305550" y="3346450"/>
          <p14:tracePt t="12445" x="6305550" y="3340100"/>
          <p14:tracePt t="12462" x="6299200" y="3333750"/>
          <p14:tracePt t="12499" x="6292850" y="3333750"/>
          <p14:tracePt t="12512" x="6286500" y="3340100"/>
          <p14:tracePt t="12530" x="6280150" y="3346450"/>
          <p14:tracePt t="12545" x="6273800" y="3352800"/>
          <p14:tracePt t="12562" x="6267450" y="3352800"/>
          <p14:tracePt t="12584" x="6261100" y="3359150"/>
          <p14:tracePt t="12602" x="6242050" y="3365500"/>
          <p14:tracePt t="12612" x="6229350" y="3365500"/>
          <p14:tracePt t="14926" x="5994400" y="4514850"/>
          <p14:tracePt t="14928" x="5994400" y="4591050"/>
          <p14:tracePt t="14936" x="5994400" y="4718050"/>
          <p14:tracePt t="14945" x="6000750" y="4889500"/>
          <p14:tracePt t="14963" x="6026150" y="5168900"/>
          <p14:tracePt t="14979" x="6057900" y="5321300"/>
          <p14:tracePt t="15000" x="6102350" y="5403850"/>
          <p14:tracePt t="15013" x="6153150" y="5448300"/>
          <p14:tracePt t="15029" x="6191250" y="5473700"/>
          <p14:tracePt t="15047" x="6210300" y="5473700"/>
          <p14:tracePt t="15062" x="6210300" y="5454650"/>
          <p14:tracePt t="15079" x="6191250" y="5416550"/>
          <p14:tracePt t="15095" x="6172200" y="5353050"/>
          <p14:tracePt t="15113" x="6159500" y="5302250"/>
          <p14:tracePt t="15130" x="6153150" y="5251450"/>
          <p14:tracePt t="15145" x="6153150" y="5213350"/>
          <p14:tracePt t="15162" x="6159500" y="5162550"/>
          <p14:tracePt t="15181" x="6172200" y="5092700"/>
          <p14:tracePt t="15196" x="6178550" y="5060950"/>
          <p14:tracePt t="15212" x="6191250" y="5022850"/>
          <p14:tracePt t="15236" x="6197600" y="5003800"/>
          <p14:tracePt t="15250" x="6197600" y="4997450"/>
          <p14:tracePt t="15262" x="6203950" y="5003800"/>
          <p14:tracePt t="15280" x="6203950" y="5073650"/>
          <p14:tracePt t="15296" x="6216650" y="5143500"/>
          <p14:tracePt t="15313" x="6248400" y="5187950"/>
          <p14:tracePt t="15329" x="6292850" y="5207000"/>
          <p14:tracePt t="15349" x="6324600" y="5194300"/>
          <p14:tracePt t="15362" x="6375400" y="5137150"/>
          <p14:tracePt t="15381" x="6451600" y="5060950"/>
          <p14:tracePt t="15396" x="6502400" y="5029200"/>
          <p14:tracePt t="15422" x="6616700" y="5010150"/>
          <p14:tracePt t="15430" x="6654800" y="5016500"/>
          <p14:tracePt t="15446" x="6731000" y="5067300"/>
          <p14:tracePt t="15462" x="6794500" y="5156200"/>
          <p14:tracePt t="15485" x="6858000" y="5302250"/>
          <p14:tracePt t="15497" x="6896100" y="5410200"/>
          <p14:tracePt t="15513" x="6908800" y="5480050"/>
          <p14:tracePt t="15530" x="6896100" y="5473700"/>
          <p14:tracePt t="15550" x="6877050" y="5441950"/>
          <p14:tracePt t="15562" x="6845300" y="5397500"/>
          <p14:tracePt t="15583" x="6775450" y="5289550"/>
          <p14:tracePt t="15596" x="6699250" y="5187950"/>
          <p14:tracePt t="15612" x="6635750" y="5111750"/>
          <p14:tracePt t="15630" x="6540500" y="5003800"/>
          <p14:tracePt t="15646" x="6470650" y="4940300"/>
          <p14:tracePt t="15664" x="6426200" y="4908550"/>
          <p14:tracePt t="15682" x="6362700" y="4876800"/>
          <p14:tracePt t="15696" x="6337300" y="4851400"/>
          <p14:tracePt t="15712" x="6330950" y="4832350"/>
          <p14:tracePt t="15730" x="6343650" y="4800600"/>
          <p14:tracePt t="15748" x="6388100" y="4768850"/>
          <p14:tracePt t="15765" x="6438900" y="4737100"/>
          <p14:tracePt t="15779" x="6546850" y="4705350"/>
          <p14:tracePt t="15795" x="6718300" y="4679950"/>
          <p14:tracePt t="15812" x="6832600" y="4673600"/>
          <p14:tracePt t="15833" x="7023100" y="4686300"/>
          <p14:tracePt t="15845" x="7131050" y="4711700"/>
          <p14:tracePt t="15863" x="7270750" y="4775200"/>
          <p14:tracePt t="15879" x="7435850" y="4902200"/>
          <p14:tracePt t="15896" x="7524750" y="4972050"/>
          <p14:tracePt t="15912" x="7620000" y="5029200"/>
          <p14:tracePt t="16010" x="7950200" y="4819650"/>
          <p14:tracePt t="16015" x="7969250" y="4800600"/>
          <p14:tracePt t="16030" x="8045450" y="4737100"/>
          <p14:tracePt t="16045" x="8134350" y="4673600"/>
          <p14:tracePt t="16062" x="8197850" y="4622800"/>
          <p14:tracePt t="16147" x="8661400" y="4337050"/>
          <p14:tracePt t="16190" x="8655050" y="4337050"/>
          <p14:tracePt t="16232" x="8648700" y="4337050"/>
          <p14:tracePt t="16249" x="8642350" y="4343400"/>
          <p14:tracePt t="16256" x="8636000" y="4343400"/>
          <p14:tracePt t="16262" x="8636000" y="4349750"/>
          <p14:tracePt t="16279" x="8616950" y="4368800"/>
          <p14:tracePt t="16383" x="8502650" y="4457700"/>
          <p14:tracePt t="16392" x="8502650" y="4451350"/>
          <p14:tracePt t="16408" x="8509000" y="4451350"/>
          <p14:tracePt t="16412" x="8509000" y="4445000"/>
          <p14:tracePt t="16430" x="8515350" y="4438650"/>
          <p14:tracePt t="16447" x="8547100" y="4432300"/>
          <p14:tracePt t="16466" x="8591550" y="4419600"/>
          <p14:tracePt t="16479" x="8636000" y="4413250"/>
          <p14:tracePt t="16500" x="8674100" y="4406900"/>
          <p14:tracePt t="16512" x="8712200" y="4406900"/>
          <p14:tracePt t="16530" x="8737600" y="4406900"/>
          <p14:tracePt t="16546" x="8756650" y="4406900"/>
          <p14:tracePt t="16562" x="8769350" y="4413250"/>
          <p14:tracePt t="16579" x="8782050" y="4419600"/>
          <p14:tracePt t="16596" x="8788400" y="4425950"/>
          <p14:tracePt t="16612" x="8788400" y="4432300"/>
          <p14:tracePt t="16630" x="8788400" y="4438650"/>
          <p14:tracePt t="16645" x="8782050" y="4438650"/>
          <p14:tracePt t="16662" x="8750300" y="4438650"/>
          <p14:tracePt t="16679" x="8705850" y="4438650"/>
          <p14:tracePt t="16697" x="8642350" y="4432300"/>
          <p14:tracePt t="16713" x="8610600" y="4425950"/>
          <p14:tracePt t="16729" x="8578850" y="4413250"/>
          <p14:tracePt t="16745" x="8547100" y="4406900"/>
          <p14:tracePt t="16762" x="8528050" y="4413250"/>
          <p14:tracePt t="16779" x="8515350" y="4419600"/>
          <p14:tracePt t="16796" x="8502650" y="4419600"/>
          <p14:tracePt t="16812" x="8489950" y="4419600"/>
          <p14:tracePt t="16830" x="8483600" y="4425950"/>
          <p14:tracePt t="16846" x="8477250" y="4438650"/>
          <p14:tracePt t="16862" x="8470900" y="4438650"/>
          <p14:tracePt t="16896" x="8464550" y="4438650"/>
          <p14:tracePt t="16915" x="8464550" y="4432300"/>
          <p14:tracePt t="16946" x="8464550" y="4425950"/>
          <p14:tracePt t="16962" x="8464550" y="4419600"/>
          <p14:tracePt t="16981" x="8470900" y="4406900"/>
          <p14:tracePt t="16988" x="8477250" y="4406900"/>
          <p14:tracePt t="16999" x="8483600" y="4406900"/>
          <p14:tracePt t="17018" x="8489950" y="4413250"/>
          <p14:tracePt t="17029" x="8502650" y="4425950"/>
          <p14:tracePt t="17048" x="8515350" y="4438650"/>
          <p14:tracePt t="17062" x="8521700" y="4445000"/>
          <p14:tracePt t="17079" x="8534400" y="4451350"/>
          <p14:tracePt t="17097" x="8540750" y="4457700"/>
          <p14:tracePt t="17129" x="8547100" y="4464050"/>
          <p14:tracePt t="17147" x="8553450" y="4464050"/>
          <p14:tracePt t="17179" x="8559800" y="4457700"/>
          <p14:tracePt t="17197" x="8566150" y="4457700"/>
          <p14:tracePt t="17216" x="8572500" y="4457700"/>
          <p14:tracePt t="17229" x="8585200" y="4464050"/>
          <p14:tracePt t="17247" x="8591550" y="4464050"/>
          <p14:tracePt t="17262" x="8604250" y="4464050"/>
          <p14:tracePt t="17279" x="8616950" y="4464050"/>
          <p14:tracePt t="17295" x="8623300" y="4464050"/>
          <p14:tracePt t="17314" x="8642350" y="4464050"/>
          <p14:tracePt t="17330" x="8655050" y="4457700"/>
          <p14:tracePt t="17347" x="8674100" y="4438650"/>
          <p14:tracePt t="17362" x="8699500" y="4413250"/>
          <p14:tracePt t="17379" x="8724900" y="4381500"/>
          <p14:tracePt t="17397" x="8750300" y="4356100"/>
          <p14:tracePt t="17412" x="8788400" y="4337050"/>
          <p14:tracePt t="17430" x="8813800" y="4330700"/>
          <p14:tracePt t="17445" x="8877300" y="4324350"/>
          <p14:tracePt t="17462" x="8934450" y="4330700"/>
          <p14:tracePt t="17480" x="9004300" y="4343400"/>
          <p14:tracePt t="17496" x="9080500" y="4362450"/>
          <p14:tracePt t="17514" x="9144000" y="4368800"/>
          <p14:tracePt t="17529" x="9207500" y="4368800"/>
          <p14:tracePt t="17545" x="9264650" y="4368800"/>
          <p14:tracePt t="17564" x="9302750" y="4368800"/>
          <p14:tracePt t="17580" x="9347200" y="4368800"/>
          <p14:tracePt t="17596" x="9359900" y="4368800"/>
          <p14:tracePt t="17612" x="9378950" y="4375150"/>
          <p14:tracePt t="17631" x="9391650" y="4381500"/>
          <p14:tracePt t="17647" x="9398000" y="4387850"/>
          <p14:tracePt t="17662" x="9398000" y="4394200"/>
          <p14:tracePt t="17681" x="9404350" y="4400550"/>
          <p14:tracePt t="17696" x="9410700" y="4406900"/>
          <p14:tracePt t="17731" x="9423400" y="4413250"/>
          <p14:tracePt t="17746" x="9429750" y="4413250"/>
          <p14:tracePt t="17762" x="9436100" y="4425950"/>
          <p14:tracePt t="17780" x="9455150" y="4432300"/>
          <p14:tracePt t="17796" x="9461500" y="4445000"/>
          <p14:tracePt t="17812" x="9467850" y="4451350"/>
          <p14:tracePt t="17830" x="9474200" y="4464050"/>
          <p14:tracePt t="17847" x="9474200" y="4470400"/>
          <p14:tracePt t="17862" x="9480550" y="4470400"/>
          <p14:tracePt t="17879" x="9480550" y="4476750"/>
          <p14:tracePt t="17929" x="9480550" y="4483100"/>
          <p14:tracePt t="17968" x="9486900" y="4483100"/>
          <p14:tracePt t="17995" x="9486900" y="4489450"/>
          <p14:tracePt t="18078" x="9486900" y="4495800"/>
          <p14:tracePt t="18127" x="9493250" y="4495800"/>
          <p14:tracePt t="18130" x="9493250" y="4502150"/>
          <p14:tracePt t="18166" x="9493250" y="4508500"/>
          <p14:tracePt t="18169" x="9499600" y="4508500"/>
          <p14:tracePt t="18236" x="9499600" y="4514850"/>
          <p14:tracePt t="18311" x="9499600" y="4508500"/>
          <p14:tracePt t="18321" x="9493250" y="4508500"/>
          <p14:tracePt t="18345" x="9486900" y="4508500"/>
          <p14:tracePt t="18346" x="9486900" y="4502150"/>
          <p14:tracePt t="18366" x="9474200" y="4502150"/>
          <p14:tracePt t="18380" x="9455150" y="4502150"/>
          <p14:tracePt t="18396" x="9429750" y="4502150"/>
          <p14:tracePt t="18412" x="9385300" y="4514850"/>
          <p14:tracePt t="18430" x="9315450" y="4540250"/>
          <p14:tracePt t="18452" x="9226550" y="4565650"/>
          <p14:tracePt t="18469" x="9131300" y="4591050"/>
          <p14:tracePt t="18480" x="9036050" y="4622800"/>
          <p14:tracePt t="18496" x="8940800" y="4660900"/>
          <p14:tracePt t="18512" x="8851900" y="4699000"/>
          <p14:tracePt t="18530" x="8788400" y="4718050"/>
          <p14:tracePt t="18545" x="8705850" y="4737100"/>
          <p14:tracePt t="18562" x="8623300" y="4749800"/>
          <p14:tracePt t="18580" x="8566150" y="4762500"/>
          <p14:tracePt t="18596" x="8515350" y="4768850"/>
          <p14:tracePt t="18612" x="8483600" y="4781550"/>
          <p14:tracePt t="18631" x="8464550" y="4781550"/>
          <p14:tracePt t="18649" x="8458200" y="4787900"/>
          <p14:tracePt t="18662" x="8451850" y="4787900"/>
          <p14:tracePt t="18680" x="8458200" y="4787900"/>
          <p14:tracePt t="18712" x="8464550" y="4787900"/>
          <p14:tracePt t="18732" x="8470900" y="4787900"/>
          <p14:tracePt t="18747" x="8477250" y="4787900"/>
          <p14:tracePt t="18785" x="8477250" y="4794250"/>
          <p14:tracePt t="18818" x="8483600" y="4794250"/>
          <p14:tracePt t="18825" x="8483600" y="4800600"/>
          <p14:tracePt t="18853" x="8489950" y="4800600"/>
          <p14:tracePt t="18864" x="8496300" y="4806950"/>
          <p14:tracePt t="18879" x="8502650" y="4813300"/>
          <p14:tracePt t="18901" x="8515350" y="4819650"/>
          <p14:tracePt t="18913" x="8534400" y="4826000"/>
          <p14:tracePt t="18929" x="8547100" y="4832350"/>
          <p14:tracePt t="18946" x="8566150" y="4832350"/>
          <p14:tracePt t="18964" x="8585200" y="4832350"/>
          <p14:tracePt t="18979" x="8597900" y="4832350"/>
          <p14:tracePt t="18996" x="8623300" y="4832350"/>
          <p14:tracePt t="19012" x="8655050" y="4826000"/>
          <p14:tracePt t="19030" x="8674100" y="4819650"/>
          <p14:tracePt t="19049" x="8731250" y="4787900"/>
          <p14:tracePt t="19062" x="8782050" y="4762500"/>
          <p14:tracePt t="19079" x="8845550" y="4730750"/>
          <p14:tracePt t="19099" x="8921750" y="4705350"/>
          <p14:tracePt t="19112" x="9004300" y="4686300"/>
          <p14:tracePt t="19129" x="9093200" y="4673600"/>
          <p14:tracePt t="19151" x="9175750" y="4679950"/>
          <p14:tracePt t="19162" x="9251950" y="4699000"/>
          <p14:tracePt t="19180" x="9321800" y="4718050"/>
          <p14:tracePt t="19196" x="9378950" y="4749800"/>
          <p14:tracePt t="19212" x="9429750" y="4775200"/>
          <p14:tracePt t="19229" x="9461500" y="4800600"/>
          <p14:tracePt t="19247" x="9486900" y="4819650"/>
          <p14:tracePt t="19262" x="9499600" y="4838700"/>
          <p14:tracePt t="19279" x="9505950" y="4851400"/>
          <p14:tracePt t="19296" x="9505950" y="4870450"/>
          <p14:tracePt t="19312" x="9512300" y="4876800"/>
          <p14:tracePt t="19329" x="9512300" y="4883150"/>
          <p14:tracePt t="19378" x="9505950" y="4883150"/>
          <p14:tracePt t="19427" x="9505950" y="4876800"/>
          <p14:tracePt t="19450" x="9499600" y="4876800"/>
          <p14:tracePt t="19633" x="9505950" y="4876800"/>
          <p14:tracePt t="19681" x="9505950" y="4883150"/>
          <p14:tracePt t="19726" x="9512300" y="4889500"/>
          <p14:tracePt t="19777" x="9512300" y="4895850"/>
          <p14:tracePt t="19881" x="9512300" y="4902200"/>
          <p14:tracePt t="20085" x="9512300" y="4895850"/>
          <p14:tracePt t="20118" x="9512300" y="4889500"/>
          <p14:tracePt t="20126" x="9505950" y="4889500"/>
          <p14:tracePt t="20183" x="9505950" y="4883150"/>
          <p14:tracePt t="20211" x="9505950" y="4876800"/>
          <p14:tracePt t="20259" x="9512300" y="4870450"/>
          <p14:tracePt t="20298" x="9518650" y="4870450"/>
          <p14:tracePt t="20333" x="9525000" y="4870450"/>
          <p14:tracePt t="20394" x="9531350" y="4870450"/>
          <p14:tracePt t="20398" x="9531350" y="4876800"/>
          <p14:tracePt t="20538" x="9531350" y="4870450"/>
          <p14:tracePt t="20610" x="9525000" y="4870450"/>
          <p14:tracePt t="20638" x="9518650" y="4870450"/>
          <p14:tracePt t="20661" x="9512300" y="4870450"/>
          <p14:tracePt t="20662" x="9505950" y="4870450"/>
          <p14:tracePt t="20684" x="9480550" y="4895850"/>
          <p14:tracePt t="20695" x="9436100" y="4927600"/>
          <p14:tracePt t="20712" x="9391650" y="4959350"/>
          <p14:tracePt t="20733" x="9271000" y="5035550"/>
          <p14:tracePt t="20745" x="9163050" y="5105400"/>
          <p14:tracePt t="20762" x="9074150" y="5149850"/>
          <p14:tracePt t="20780" x="8947150" y="5194300"/>
          <p14:tracePt t="20799" x="8769350" y="5219700"/>
          <p14:tracePt t="20813" x="8680450" y="5232400"/>
          <p14:tracePt t="20831" x="8572500" y="5245100"/>
          <p14:tracePt t="20849" x="8521700" y="5264150"/>
          <p14:tracePt t="20862" x="8496300" y="5276850"/>
          <p14:tracePt t="20880" x="8464550" y="5283200"/>
          <p14:tracePt t="20896" x="8464550" y="5264150"/>
          <p14:tracePt t="20912" x="8483600" y="5238750"/>
          <p14:tracePt t="20933" x="8521700" y="5207000"/>
          <p14:tracePt t="20947" x="8559800" y="5181600"/>
          <p14:tracePt t="20962" x="8591550" y="5156200"/>
          <p14:tracePt t="20981" x="8616950" y="5149850"/>
          <p14:tracePt t="21003" x="8642350" y="5143500"/>
          <p14:tracePt t="21013" x="8661400" y="5143500"/>
          <p14:tracePt t="21030" x="8686800" y="5143500"/>
          <p14:tracePt t="21046" x="8718550" y="5143500"/>
          <p14:tracePt t="21069" x="8750300" y="5130800"/>
          <p14:tracePt t="21080" x="8788400" y="5124450"/>
          <p14:tracePt t="21095" x="8839200" y="5118100"/>
          <p14:tracePt t="21112" x="8896350" y="5105400"/>
          <p14:tracePt t="21130" x="8959850" y="5099050"/>
          <p14:tracePt t="21146" x="9010650" y="5086350"/>
          <p14:tracePt t="21162" x="9099550" y="5080000"/>
          <p14:tracePt t="21180" x="9169400" y="5080000"/>
          <p14:tracePt t="21196" x="9226550" y="5080000"/>
          <p14:tracePt t="21212" x="9277350" y="5086350"/>
          <p14:tracePt t="21232" x="9321800" y="5099050"/>
          <p14:tracePt t="21252" x="9347200" y="5111750"/>
          <p14:tracePt t="21262" x="9366250" y="5124450"/>
          <p14:tracePt t="21286" x="9378950" y="5130800"/>
          <p14:tracePt t="21295" x="9391650" y="5137150"/>
          <p14:tracePt t="21312" x="9398000" y="5143500"/>
          <p14:tracePt t="21331" x="9398000" y="5149850"/>
          <p14:tracePt t="21346" x="9404350" y="5149850"/>
          <p14:tracePt t="21362" x="9410700" y="5156200"/>
          <p14:tracePt t="21380" x="9417050" y="5156200"/>
          <p14:tracePt t="21414" x="9423400" y="5156200"/>
          <p14:tracePt t="21429" x="9429750" y="5162550"/>
          <p14:tracePt t="21462" x="9436100" y="5168900"/>
          <p14:tracePt t="21540" x="9442450" y="5168900"/>
          <p14:tracePt t="21596" x="9442450" y="5175250"/>
          <p14:tracePt t="21604" x="9448800" y="5175250"/>
          <p14:tracePt t="21648" x="9448800" y="5181600"/>
          <p14:tracePt t="21659" x="9455150" y="5181600"/>
          <p14:tracePt t="21735" x="9461500" y="5187950"/>
          <p14:tracePt t="21877" x="9467850" y="5187950"/>
          <p14:tracePt t="21886" x="9467850" y="5194300"/>
          <p14:tracePt t="21962" x="9467850" y="5200650"/>
          <p14:tracePt t="22072" x="9467850" y="5194300"/>
          <p14:tracePt t="22116" x="9467850" y="5200650"/>
          <p14:tracePt t="22136" x="9474200" y="5200650"/>
          <p14:tracePt t="22250" x="9474200" y="5207000"/>
          <p14:tracePt t="22324" x="9474200" y="5200650"/>
          <p14:tracePt t="22380" x="9467850" y="5200650"/>
          <p14:tracePt t="22408" x="9461500" y="5200650"/>
          <p14:tracePt t="22424" x="9455150" y="5200650"/>
          <p14:tracePt t="22434" x="9455150" y="5194300"/>
          <p14:tracePt t="22436" x="9448800" y="5194300"/>
          <p14:tracePt t="22446" x="9442450" y="5194300"/>
          <p14:tracePt t="22464" x="9436100" y="5194300"/>
          <p14:tracePt t="22479" x="9417050" y="5187950"/>
          <p14:tracePt t="22496" x="9391650" y="5187950"/>
          <p14:tracePt t="22512" x="9353550" y="5187950"/>
          <p14:tracePt t="22529" x="9264650" y="5181600"/>
          <p14:tracePt t="22545" x="9137650" y="5168900"/>
          <p14:tracePt t="22565" x="8997950" y="5149850"/>
          <p14:tracePt t="22579" x="8832850" y="5130800"/>
          <p14:tracePt t="22596" x="8610600" y="5111750"/>
          <p14:tracePt t="22617" x="8382000" y="5105400"/>
          <p14:tracePt t="22629" x="8140700" y="5099050"/>
          <p14:tracePt t="22646" x="7893050" y="5092700"/>
          <p14:tracePt t="22662" x="7607300" y="5073650"/>
          <p14:tracePt t="22682" x="7283450" y="5022850"/>
          <p14:tracePt t="22696" x="7105650" y="4991100"/>
          <p14:tracePt t="22717" x="6864350" y="4953000"/>
          <p14:tracePt t="22730" x="6711950" y="4940300"/>
          <p14:tracePt t="22748" x="6623050" y="4933950"/>
          <p14:tracePt t="22762" x="6534150" y="4927600"/>
          <p14:tracePt t="22783" x="6470650" y="4933950"/>
          <p14:tracePt t="22796" x="6426200" y="4972050"/>
          <p14:tracePt t="22812" x="6400800" y="5048250"/>
          <p14:tracePt t="22833" x="6362700" y="5156200"/>
          <p14:tracePt t="22846" x="6350000" y="5219700"/>
          <p14:tracePt t="22867" x="6337300" y="5302250"/>
          <p14:tracePt t="22882" x="6330950" y="5327650"/>
          <p14:tracePt t="22895" x="6324600" y="5327650"/>
          <p14:tracePt t="22913" x="6318250" y="5289550"/>
          <p14:tracePt t="22929" x="6311900" y="5200650"/>
          <p14:tracePt t="22946" x="6305550" y="5118100"/>
          <p14:tracePt t="22962" x="6305550" y="5003800"/>
          <p14:tracePt t="22983" x="6311900" y="4914900"/>
          <p14:tracePt t="22987" x="6324600" y="4876800"/>
          <p14:tracePt t="22996" x="6343650" y="4851400"/>
          <p14:tracePt t="23012" x="6407150" y="4813300"/>
          <p14:tracePt t="23031" x="6502400" y="4813300"/>
          <p14:tracePt t="23046" x="6610350" y="4838700"/>
          <p14:tracePt t="23063" x="6750050" y="4927600"/>
          <p14:tracePt t="23083" x="6889750" y="5016500"/>
          <p14:tracePt t="23096" x="6991350" y="5016500"/>
          <p14:tracePt t="23117" x="7023100" y="4965700"/>
          <p14:tracePt t="23131" x="7048500" y="4895850"/>
          <p14:tracePt t="23146" x="7061200" y="4838700"/>
          <p14:tracePt t="23165" x="7061200" y="4787900"/>
          <p14:tracePt t="23180" x="7048500" y="4724400"/>
          <p14:tracePt t="23202" x="7010400" y="4641850"/>
          <p14:tracePt t="23214" x="6972300" y="4591050"/>
          <p14:tracePt t="23232" x="6883400" y="4521200"/>
          <p14:tracePt t="23246" x="6794500" y="4483100"/>
          <p14:tracePt t="23266" x="6718300" y="4464050"/>
          <p14:tracePt t="23283" x="6597650" y="4451350"/>
          <p14:tracePt t="23295" x="6508750" y="4438650"/>
          <p14:tracePt t="23312" x="6445250" y="4438650"/>
          <p14:tracePt t="23332" x="6362700" y="4432300"/>
          <p14:tracePt t="23352" x="6286500" y="4432300"/>
          <p14:tracePt t="23362" x="6254750" y="4425950"/>
          <p14:tracePt t="23383" x="6229350" y="4425950"/>
          <p14:tracePt t="23396" x="6210300" y="4425950"/>
          <p14:tracePt t="23412" x="6203950" y="4425950"/>
          <p14:tracePt t="23430" x="6197600" y="4445000"/>
          <p14:tracePt t="23446" x="6191250" y="4445000"/>
          <p14:tracePt t="23463" x="6191250" y="4451350"/>
          <p14:tracePt t="23481" x="6191250" y="4464050"/>
          <p14:tracePt t="23496" x="6197600" y="4470400"/>
          <p14:tracePt t="23512" x="6203950" y="4470400"/>
          <p14:tracePt t="23536" x="6203950" y="4476750"/>
          <p14:tracePt t="23562" x="6191250" y="4470400"/>
          <p14:tracePt t="23583" x="6165850" y="4464050"/>
          <p14:tracePt t="23600" x="6121400" y="4457700"/>
          <p14:tracePt t="23612" x="6057900" y="4457700"/>
          <p14:tracePt t="23634" x="6019800" y="4464050"/>
          <p14:tracePt t="23641" x="5981700" y="4464050"/>
          <p14:tracePt t="23645" x="5956300" y="4470400"/>
          <p14:tracePt t="23662" x="5924550" y="4476750"/>
          <p14:tracePt t="23682" x="5905500" y="4483100"/>
          <p14:tracePt t="23699" x="5880100" y="4489450"/>
          <p14:tracePt t="23712" x="5867400" y="4502150"/>
          <p14:tracePt t="23733" x="5861050" y="4514850"/>
          <p14:tracePt t="23746" x="5848350" y="4552950"/>
          <p14:tracePt t="23762" x="5854700" y="4565650"/>
          <p14:tracePt t="23779" x="5867400" y="4572000"/>
          <p14:tracePt t="23796" x="5905500" y="4572000"/>
          <p14:tracePt t="23813" x="5949950" y="4572000"/>
          <p14:tracePt t="23831" x="5994400" y="4559300"/>
          <p14:tracePt t="23849" x="6045200" y="4546600"/>
          <p14:tracePt t="23862" x="6096000" y="4527550"/>
          <p14:tracePt t="23879" x="6146800" y="4521200"/>
          <p14:tracePt t="23896" x="6184900" y="4514850"/>
          <p14:tracePt t="23912" x="6229350" y="4521200"/>
          <p14:tracePt t="23929" x="6254750" y="4540250"/>
          <p14:tracePt t="23953" x="6267450" y="4565650"/>
          <p14:tracePt t="23962" x="6273800" y="4591050"/>
          <p14:tracePt t="23979" x="6280150" y="4616450"/>
          <p14:tracePt t="23996" x="6280150" y="4648200"/>
          <p14:tracePt t="24014" x="6286500" y="4673600"/>
          <p14:tracePt t="24030" x="6299200" y="4711700"/>
          <p14:tracePt t="24046" x="6311900" y="4730750"/>
          <p14:tracePt t="24062" x="6324600" y="4756150"/>
          <p14:tracePt t="24079" x="6330950" y="4781550"/>
          <p14:tracePt t="24096" x="6337300" y="4806950"/>
          <p14:tracePt t="24112" x="6343650" y="4832350"/>
          <p14:tracePt t="24129" x="6356350" y="4864100"/>
          <p14:tracePt t="24146" x="6381750" y="4895850"/>
          <p14:tracePt t="24163" x="6407150" y="4921250"/>
          <p14:tracePt t="24179" x="6432550" y="4940300"/>
          <p14:tracePt t="24204" x="6451600" y="4959350"/>
          <p14:tracePt t="24219" x="6470650" y="4978400"/>
          <p14:tracePt t="24229" x="6483350" y="4997450"/>
          <p14:tracePt t="24246" x="6489700" y="5016500"/>
          <p14:tracePt t="24265" x="6489700" y="5022850"/>
          <p14:tracePt t="24279" x="6483350" y="5029200"/>
          <p14:tracePt t="24297" x="6477000" y="5035550"/>
          <p14:tracePt t="24312" x="6470650" y="5035550"/>
          <p14:tracePt t="24330" x="6464300" y="5035550"/>
          <p14:tracePt t="24346" x="6451600" y="5035550"/>
          <p14:tracePt t="24365" x="6438900" y="5035550"/>
          <p14:tracePt t="24379" x="6432550" y="5035550"/>
          <p14:tracePt t="24397" x="6419850" y="5035550"/>
          <p14:tracePt t="24412" x="6407150" y="5029200"/>
          <p14:tracePt t="24429" x="6407150" y="5003800"/>
          <p14:tracePt t="24447" x="6413500" y="4959350"/>
          <p14:tracePt t="24463" x="6457950" y="4914900"/>
          <p14:tracePt t="24480" x="6521450" y="4883150"/>
          <p14:tracePt t="24496" x="6597650" y="4870450"/>
          <p14:tracePt t="24519" x="6711950" y="4864100"/>
          <p14:tracePt t="24529" x="6807200" y="4908550"/>
          <p14:tracePt t="24546" x="6908800" y="5003800"/>
          <p14:tracePt t="24566" x="7004050" y="5067300"/>
          <p14:tracePt t="24579" x="7073900" y="5099050"/>
          <p14:tracePt t="24596" x="7124700" y="5086350"/>
          <p14:tracePt t="24618" x="7162800" y="5035550"/>
          <p14:tracePt t="24635" x="7194550" y="4927600"/>
          <p14:tracePt t="24646" x="7200900" y="4870450"/>
          <p14:tracePt t="24662" x="7200900" y="4813300"/>
          <p14:tracePt t="24680" x="7181850" y="4749800"/>
          <p14:tracePt t="24696" x="7137400" y="4673600"/>
          <p14:tracePt t="24714" x="7080250" y="4622800"/>
          <p14:tracePt t="24729" x="6997700" y="4572000"/>
          <p14:tracePt t="24746" x="6864350" y="4514850"/>
          <p14:tracePt t="24762" x="6756400" y="4483100"/>
          <p14:tracePt t="24779" x="6692900" y="4476750"/>
          <p14:tracePt t="24796" x="6604000" y="4476750"/>
          <p14:tracePt t="24812" x="6508750" y="4470400"/>
          <p14:tracePt t="24830" x="6438900" y="4470400"/>
          <p14:tracePt t="24845" x="6350000" y="4483100"/>
          <p14:tracePt t="24865" x="6286500" y="4495800"/>
          <p14:tracePt t="24880" x="6242050" y="4521200"/>
          <p14:tracePt t="24896" x="6203950" y="4546600"/>
          <p14:tracePt t="24916" x="6165850" y="4565650"/>
          <p14:tracePt t="24929" x="6140450" y="4584700"/>
          <p14:tracePt t="24946" x="6121400" y="4597400"/>
          <p14:tracePt t="24963" x="6108700" y="4610100"/>
          <p14:tracePt t="24979" x="6089650" y="4622800"/>
          <p14:tracePt t="24998" x="6076950" y="4635500"/>
          <p14:tracePt t="25012" x="6057900" y="4648200"/>
          <p14:tracePt t="25029" x="6032500" y="4648200"/>
          <p14:tracePt t="25046" x="6019800" y="4648200"/>
          <p14:tracePt t="25065" x="6013450" y="4635500"/>
          <p14:tracePt t="25079" x="6013450" y="4622800"/>
          <p14:tracePt t="25096" x="6007100" y="4616450"/>
          <p14:tracePt t="25112" x="6007100" y="4610100"/>
          <p14:tracePt t="25129" x="6013450" y="4603750"/>
          <p14:tracePt t="25146" x="6019800" y="4591050"/>
          <p14:tracePt t="25162" x="6032500" y="4584700"/>
          <p14:tracePt t="25180" x="6057900" y="4565650"/>
          <p14:tracePt t="25195" x="6076950" y="4552950"/>
          <p14:tracePt t="25201" x="6089650" y="4540250"/>
          <p14:tracePt t="25212" x="6115050" y="4521200"/>
          <p14:tracePt t="25235" x="6159500" y="4495800"/>
          <p14:tracePt t="25241" x="6184900" y="4483100"/>
          <p14:tracePt t="25245" x="6191250" y="4483100"/>
          <p14:tracePt t="25262" x="6235700" y="4476750"/>
          <p14:tracePt t="25282" x="6292850" y="4476750"/>
          <p14:tracePt t="25296" x="6330950" y="4476750"/>
          <p14:tracePt t="25315" x="6375400" y="4476750"/>
          <p14:tracePt t="25330" x="6419850" y="4464050"/>
          <p14:tracePt t="25346" x="6451600" y="4457700"/>
          <p14:tracePt t="25362" x="6477000" y="4451350"/>
          <p14:tracePt t="25380" x="6508750" y="4451350"/>
          <p14:tracePt t="25397" x="6515100" y="4451350"/>
          <p14:tracePt t="25417" x="6527800" y="4451350"/>
          <p14:tracePt t="25430" x="6527800" y="4445000"/>
          <p14:tracePt t="25466" x="6527800" y="4438650"/>
          <p14:tracePt t="25485" x="6527800" y="4432300"/>
          <p14:tracePt t="25507" x="6527800" y="4425950"/>
          <p14:tracePt t="25517" x="6521450" y="4419600"/>
          <p14:tracePt t="25530" x="6508750" y="4413250"/>
          <p14:tracePt t="25546" x="6489700" y="4406900"/>
          <p14:tracePt t="25565" x="6477000" y="4406900"/>
          <p14:tracePt t="25580" x="6419850" y="4406900"/>
          <p14:tracePt t="25597" x="6388100" y="4406900"/>
          <p14:tracePt t="25613" x="6337300" y="4406900"/>
          <p14:tracePt t="25630" x="6261100" y="4406900"/>
          <p14:tracePt t="25646" x="6203950" y="4400550"/>
          <p14:tracePt t="25663" x="6165850" y="4394200"/>
          <p14:tracePt t="25681" x="6108700" y="4381500"/>
          <p14:tracePt t="25696" x="6070600" y="4375150"/>
          <p14:tracePt t="25712" x="6051550" y="4362450"/>
          <p14:tracePt t="25731" x="6019800" y="4343400"/>
          <p14:tracePt t="25746" x="6000750" y="4337050"/>
          <p14:tracePt t="25762" x="5981700" y="4330700"/>
          <p14:tracePt t="25779" x="5962650" y="4324350"/>
          <p14:tracePt t="25796" x="5918200" y="4343400"/>
          <p14:tracePt t="25813" x="5886450" y="4362450"/>
          <p14:tracePt t="25833" x="5861050" y="4394200"/>
          <p14:tracePt t="25846" x="5829300" y="4438650"/>
          <p14:tracePt t="25862" x="5810250" y="4470400"/>
          <p14:tracePt t="25880" x="5765800" y="4527550"/>
          <p14:tracePt t="25896" x="5727700" y="4578350"/>
          <p14:tracePt t="25917" x="5702300" y="4616450"/>
          <p14:tracePt t="25929" x="5670550" y="4648200"/>
          <p14:tracePt t="25946" x="5645150" y="4692650"/>
          <p14:tracePt t="25967" x="5619750" y="4749800"/>
          <p14:tracePt t="25982" x="5594350" y="4819650"/>
          <p14:tracePt t="25997" x="5562600" y="4876800"/>
          <p14:tracePt t="26012" x="5543550" y="4927600"/>
          <p14:tracePt t="26033" x="5530850" y="4965700"/>
          <p14:tracePt t="26046" x="5524500" y="4997450"/>
          <p14:tracePt t="26062" x="5524500" y="5016500"/>
          <p14:tracePt t="26082" x="5524500" y="5029200"/>
          <p14:tracePt t="26096" x="5518150" y="5041900"/>
          <p14:tracePt t="26115" x="5518150" y="5048250"/>
          <p14:tracePt t="26131" x="5524500" y="5054600"/>
          <p14:tracePt t="26146" x="5530850" y="5060950"/>
          <p14:tracePt t="26220" x="5626100" y="4883150"/>
          <p14:tracePt t="26230" x="5645150" y="4851400"/>
          <p14:tracePt t="26251" x="5689600" y="4781550"/>
          <p14:tracePt t="26262" x="5740400" y="4724400"/>
          <p14:tracePt t="26280" x="5784850" y="4667250"/>
          <p14:tracePt t="26296" x="5822950" y="4629150"/>
          <p14:tracePt t="26315" x="5880100" y="4572000"/>
          <p14:tracePt t="26330" x="5930900" y="4540250"/>
          <p14:tracePt t="26348" x="5962650" y="4514850"/>
          <p14:tracePt t="26362" x="5988050" y="4495800"/>
          <p14:tracePt t="26381" x="5994400" y="4495800"/>
          <p14:tracePt t="26412" x="5988050" y="4508500"/>
          <p14:tracePt t="26429" x="5962650" y="4521200"/>
          <p14:tracePt t="26452" x="5937250" y="4540250"/>
          <p14:tracePt t="26463" x="5905500" y="4559300"/>
          <p14:tracePt t="26479" x="5867400" y="4591050"/>
          <p14:tracePt t="26495" x="5842000" y="4610100"/>
          <p14:tracePt t="26513" x="5791200" y="4654550"/>
          <p14:tracePt t="26529" x="5746750" y="4692650"/>
          <p14:tracePt t="26549" x="5708650" y="4730750"/>
          <p14:tracePt t="26562" x="5670550" y="4775200"/>
          <p14:tracePt t="26579" x="5638800" y="4826000"/>
          <p14:tracePt t="26601" x="5613400" y="4870450"/>
          <p14:tracePt t="26612" x="5594350" y="4895850"/>
          <p14:tracePt t="26629" x="5575300" y="4908550"/>
          <p14:tracePt t="26649" x="5562600" y="4927600"/>
          <p14:tracePt t="26664" x="5556250" y="4933950"/>
          <p14:tracePt t="26679" x="5543550" y="4946650"/>
          <p14:tracePt t="26696" x="5537200" y="4953000"/>
          <p14:tracePt t="26716" x="5530850" y="4953000"/>
          <p14:tracePt t="26748" x="5530850" y="4946650"/>
          <p14:tracePt t="26763" x="5524500" y="4946650"/>
          <p14:tracePt t="26779" x="5524500" y="4940300"/>
          <p14:tracePt t="27470" x="5530850" y="4845050"/>
          <p14:tracePt t="27476" x="5530850" y="4838700"/>
          <p14:tracePt t="27507" x="5530850" y="4832350"/>
          <p14:tracePt t="27519" x="5524500" y="4832350"/>
          <p14:tracePt t="27522" x="5524500" y="4826000"/>
          <p14:tracePt t="27538" x="5524500" y="4819650"/>
          <p14:tracePt t="27549" x="5518150" y="4813300"/>
          <p14:tracePt t="27563" x="5511800" y="4794250"/>
          <p14:tracePt t="27581" x="5505450" y="4781550"/>
          <p14:tracePt t="27596" x="5499100" y="4762500"/>
          <p14:tracePt t="27612" x="5492750" y="4749800"/>
          <p14:tracePt t="27630" x="5486400" y="4737100"/>
          <p14:tracePt t="27646" x="5480050" y="4724400"/>
          <p14:tracePt t="27662" x="5473700" y="4711700"/>
          <p14:tracePt t="27679" x="5467350" y="4699000"/>
          <p14:tracePt t="27702" x="5467350" y="4686300"/>
          <p14:tracePt t="27712" x="5461000" y="4686300"/>
          <p14:tracePt t="27826" x="5486400" y="4705350"/>
          <p14:tracePt t="27982" x="5626100" y="4794250"/>
          <p14:tracePt t="27997" x="5626100" y="4800600"/>
          <p14:tracePt t="28033" x="5626100" y="4806950"/>
          <p14:tracePt t="28044" x="5632450" y="4806950"/>
          <p14:tracePt t="28082" x="5632450" y="4800600"/>
          <p14:tracePt t="28088" x="5632450" y="4794250"/>
          <p14:tracePt t="28101" x="5632450" y="4787900"/>
          <p14:tracePt t="28117" x="5638800" y="4781550"/>
          <p14:tracePt t="28129" x="5645150" y="4775200"/>
          <p14:tracePt t="28146" x="5651500" y="4768850"/>
          <p14:tracePt t="28166" x="5664200" y="4762500"/>
          <p14:tracePt t="28180" x="5708650" y="4724400"/>
          <p14:tracePt t="28196" x="5746750" y="4686300"/>
          <p14:tracePt t="28215" x="5797550" y="4648200"/>
          <p14:tracePt t="28232" x="5829300" y="4635500"/>
          <p14:tracePt t="28246" x="5854700" y="4622800"/>
          <p14:tracePt t="28265" x="5867400" y="4610100"/>
          <p14:tracePt t="28281" x="5892800" y="4597400"/>
          <p14:tracePt t="28296" x="5924550" y="4578350"/>
          <p14:tracePt t="28315" x="5949950" y="4559300"/>
          <p14:tracePt t="28331" x="5975350" y="4546600"/>
          <p14:tracePt t="28345" x="5988050" y="4546600"/>
          <p14:tracePt t="28362" x="5994400" y="4546600"/>
          <p14:tracePt t="28404" x="5988050" y="4546600"/>
          <p14:tracePt t="28418" x="5988050" y="4552950"/>
          <p14:tracePt t="28430" x="5981700" y="4552950"/>
          <p14:tracePt t="28449" x="5975350" y="4572000"/>
          <p14:tracePt t="28462" x="5962650" y="4584700"/>
          <p14:tracePt t="28480" x="5949950" y="4603750"/>
          <p14:tracePt t="28496" x="5924550" y="4635500"/>
          <p14:tracePt t="28512" x="5905500" y="4660900"/>
          <p14:tracePt t="28531" x="5880100" y="4679950"/>
          <p14:tracePt t="28546" x="5867400" y="4699000"/>
          <p14:tracePt t="28562" x="5861050" y="4705350"/>
          <p14:tracePt t="28581" x="5854700" y="4711700"/>
          <p14:tracePt t="28596" x="5848350" y="4718050"/>
          <p14:tracePt t="28614" x="5842000" y="4730750"/>
          <p14:tracePt t="28630" x="5829300" y="4743450"/>
          <p14:tracePt t="28646" x="5822950" y="4756150"/>
          <p14:tracePt t="28669" x="5810250" y="4775200"/>
          <p14:tracePt t="28680" x="5803900" y="4787900"/>
          <p14:tracePt t="28697" x="5791200" y="4813300"/>
          <p14:tracePt t="28716" x="5784850" y="4838700"/>
          <p14:tracePt t="28730" x="5778500" y="4864100"/>
          <p14:tracePt t="28745" x="5765800" y="4895850"/>
          <p14:tracePt t="28764" x="5759450" y="4908550"/>
          <p14:tracePt t="28779" x="5753100" y="4927600"/>
          <p14:tracePt t="28796" x="5746750" y="4946650"/>
          <p14:tracePt t="28814" x="5746750" y="4953000"/>
          <p14:tracePt t="28881" x="5753100" y="4953000"/>
          <p14:tracePt t="28888" x="5753100" y="4959350"/>
          <p14:tracePt t="28931" x="5753100" y="4965700"/>
          <p14:tracePt t="28955" x="5759450" y="4972050"/>
          <p14:tracePt t="28972" x="5759450" y="4991100"/>
          <p14:tracePt t="28979" x="5765800" y="4997450"/>
          <p14:tracePt t="28996" x="5765800" y="5010150"/>
          <p14:tracePt t="29015" x="5765800" y="5022850"/>
          <p14:tracePt t="29026" x="5765800" y="5029200"/>
          <p14:tracePt t="29029" x="5765800" y="5035550"/>
          <p14:tracePt t="29046" x="5765800" y="5041900"/>
          <p14:tracePt t="29068" x="5765800" y="5048250"/>
          <p14:tracePt t="29145" x="5765800" y="5041900"/>
          <p14:tracePt t="29192" x="5765800" y="5035550"/>
          <p14:tracePt t="29216" x="5772150" y="5035550"/>
          <p14:tracePt t="29226" x="5772150" y="5029200"/>
          <p14:tracePt t="29267" x="5778500" y="5022850"/>
          <p14:tracePt t="29288" x="5778500" y="5016500"/>
          <p14:tracePt t="29297" x="5778500" y="5010150"/>
          <p14:tracePt t="29313" x="5784850" y="4997450"/>
          <p14:tracePt t="29336" x="5791200" y="4984750"/>
          <p14:tracePt t="29346" x="5791200" y="4972050"/>
          <p14:tracePt t="29366" x="5797550" y="4959350"/>
          <p14:tracePt t="29379" x="5803900" y="4953000"/>
          <p14:tracePt t="29396" x="5803900" y="4940300"/>
          <p14:tracePt t="29413" x="5810250" y="4927600"/>
          <p14:tracePt t="29432" x="5829300" y="4908550"/>
          <p14:tracePt t="29446" x="5873750" y="4876800"/>
          <p14:tracePt t="29463" x="5911850" y="4857750"/>
          <p14:tracePt t="29480" x="5930900" y="4845050"/>
          <p14:tracePt t="29501" x="5943600" y="4838700"/>
          <p14:tracePt t="29514" x="5975350" y="4832350"/>
          <p14:tracePt t="29529" x="6007100" y="4832350"/>
          <p14:tracePt t="29546" x="6057900" y="4832350"/>
          <p14:tracePt t="29564" x="6096000" y="4826000"/>
          <p14:tracePt t="29579" x="6134100" y="4819650"/>
          <p14:tracePt t="29596" x="6165850" y="4813300"/>
          <p14:tracePt t="29612" x="6197600" y="4800600"/>
          <p14:tracePt t="29629" x="6223000" y="4794250"/>
          <p14:tracePt t="29646" x="6248400" y="4787900"/>
          <p14:tracePt t="29662" x="6280150" y="4787900"/>
          <p14:tracePt t="29683" x="6305550" y="4800600"/>
          <p14:tracePt t="29697" x="6324600" y="4813300"/>
          <p14:tracePt t="29712" x="6350000" y="4838700"/>
          <p14:tracePt t="29732" x="6388100" y="4864100"/>
          <p14:tracePt t="29746" x="6413500" y="4883150"/>
          <p14:tracePt t="29762" x="6432550" y="4889500"/>
          <p14:tracePt t="29779" x="6451600" y="4902200"/>
          <p14:tracePt t="29796" x="6464300" y="4902200"/>
          <p14:tracePt t="29813" x="6483350" y="4902200"/>
          <p14:tracePt t="29831" x="6502400" y="4889500"/>
          <p14:tracePt t="29847" x="6521450" y="4883150"/>
          <p14:tracePt t="29862" x="6559550" y="4870450"/>
          <p14:tracePt t="29879" x="6591300" y="4857750"/>
          <p14:tracePt t="29898" x="6623050" y="4851400"/>
          <p14:tracePt t="29913" x="6673850" y="4832350"/>
          <p14:tracePt t="29932" x="6711950" y="4819650"/>
          <p14:tracePt t="29947" x="6737350" y="4806950"/>
          <p14:tracePt t="29963" x="6788150" y="4775200"/>
          <p14:tracePt t="29979" x="6819900" y="4749800"/>
          <p14:tracePt t="29996" x="6845300" y="4724400"/>
          <p14:tracePt t="30014" x="6858000" y="4692650"/>
          <p14:tracePt t="30032" x="6845300" y="4667250"/>
          <p14:tracePt t="30048" x="6813550" y="4648200"/>
          <p14:tracePt t="30062" x="6762750" y="4641850"/>
          <p14:tracePt t="30079" x="6686550" y="4641850"/>
          <p14:tracePt t="30097" x="6635750" y="4641850"/>
          <p14:tracePt t="30112" x="6553200" y="4635500"/>
          <p14:tracePt t="30129" x="6508750" y="4629150"/>
          <p14:tracePt t="30147" x="6470650" y="4622800"/>
          <p14:tracePt t="30167" x="6400800" y="4591050"/>
          <p14:tracePt t="30179" x="6356350" y="4565650"/>
          <p14:tracePt t="30196" x="6318250" y="4546600"/>
          <p14:tracePt t="30212" x="6299200" y="4527550"/>
          <p14:tracePt t="30229" x="6286500" y="4514850"/>
          <p14:tracePt t="30251" x="6273800" y="4502150"/>
          <p14:tracePt t="30274" x="6261100" y="4483100"/>
          <p14:tracePt t="30279" x="6261100" y="4476750"/>
          <p14:tracePt t="30296" x="6261100" y="4464050"/>
          <p14:tracePt t="30313" x="6261100" y="4451350"/>
          <p14:tracePt t="30329" x="6261100" y="4438650"/>
        </p14:tracePtLst>
      </p14:laserTraceLst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1B4FD6-551C-4E29-AC2C-E6AB00CF7161}" type="slidenum">
              <a:rPr lang="en-US"/>
              <a:pPr/>
              <a:t>21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Evaluation Order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A </a:t>
            </a:r>
            <a:r>
              <a:rPr lang="en-US" i="1"/>
              <a:t>topological sort</a:t>
            </a:r>
            <a:r>
              <a:rPr lang="en-US"/>
              <a:t> of a directed acyclic graph (DAG) is any ordering </a:t>
            </a:r>
            <a:r>
              <a:rPr lang="en-US" i="1"/>
              <a:t>m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m</a:t>
            </a:r>
            <a:r>
              <a:rPr lang="en-US" baseline="-25000"/>
              <a:t>2</a:t>
            </a:r>
            <a:r>
              <a:rPr lang="en-US"/>
              <a:t>, …, </a:t>
            </a:r>
            <a:r>
              <a:rPr lang="en-US" i="1"/>
              <a:t>m</a:t>
            </a:r>
            <a:r>
              <a:rPr lang="en-US" i="1" baseline="-25000"/>
              <a:t>n</a:t>
            </a:r>
            <a:r>
              <a:rPr lang="en-US"/>
              <a:t> of the nodes of the graph, such that if 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>
                <a:sym typeface="Symbol" charset="2"/>
              </a:rPr>
              <a:t></a:t>
            </a:r>
            <a:r>
              <a:rPr lang="en-US" i="1"/>
              <a:t>m</a:t>
            </a:r>
            <a:r>
              <a:rPr lang="en-US" i="1" baseline="-25000"/>
              <a:t>j</a:t>
            </a:r>
            <a:r>
              <a:rPr lang="en-US"/>
              <a:t> is an edge then </a:t>
            </a:r>
            <a:r>
              <a:rPr lang="en-US" i="1"/>
              <a:t>m</a:t>
            </a:r>
            <a:r>
              <a:rPr lang="en-US" i="1" baseline="-25000"/>
              <a:t>i</a:t>
            </a:r>
            <a:r>
              <a:rPr lang="en-US"/>
              <a:t> appears before </a:t>
            </a:r>
            <a:r>
              <a:rPr lang="en-US" i="1"/>
              <a:t>m</a:t>
            </a:r>
            <a:r>
              <a:rPr lang="en-US" i="1" baseline="-25000"/>
              <a:t>j</a:t>
            </a:r>
          </a:p>
          <a:p>
            <a:pPr eaLnBrk="1" hangingPunct="1"/>
            <a:r>
              <a:rPr lang="en-US"/>
              <a:t>Any topological sort of a dependency graph gives a valid evaluation order for the semantic rules</a:t>
            </a:r>
            <a:endParaRPr lang="en-US" i="1" baseline="-25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760"/>
    </mc:Choice>
    <mc:Fallback xmlns="">
      <p:transition spd="slow" advTm="126760"/>
    </mc:Fallback>
  </mc:AlternateContent>
  <p:extLst>
    <p:ext uri="{3A86A75C-4F4B-4683-9AE1-C65F6400EC91}">
      <p14:laserTraceLst xmlns:p14="http://schemas.microsoft.com/office/powerpoint/2010/main">
        <p14:tracePtLst>
          <p14:tracePt t="9599" x="3467100" y="2533650"/>
          <p14:tracePt t="9616" x="3473450" y="2533650"/>
          <p14:tracePt t="9624" x="3479800" y="2533650"/>
          <p14:tracePt t="9632" x="3505200" y="2533650"/>
          <p14:tracePt t="9649" x="3581400" y="2533650"/>
          <p14:tracePt t="9665" x="3676650" y="2533650"/>
          <p14:tracePt t="9682" x="3771900" y="2533650"/>
          <p14:tracePt t="9699" x="3867150" y="2533650"/>
          <p14:tracePt t="9715" x="3956050" y="2533650"/>
          <p14:tracePt t="9733" x="4025900" y="2527300"/>
          <p14:tracePt t="9750" x="4121150" y="2520950"/>
          <p14:tracePt t="9765" x="4197350" y="2514600"/>
          <p14:tracePt t="9782" x="4254500" y="2508250"/>
          <p14:tracePt t="9799" x="4305300" y="2508250"/>
          <p14:tracePt t="9815" x="4343400" y="2501900"/>
          <p14:tracePt t="9837" x="4368800" y="2495550"/>
          <p14:tracePt t="9849" x="4381500" y="2489200"/>
          <p14:tracePt t="9865" x="4394200" y="2489200"/>
          <p14:tracePt t="9882" x="4400550" y="2489200"/>
          <p14:tracePt t="9905" x="4394200" y="2489200"/>
          <p14:tracePt t="9915" x="4387850" y="2489200"/>
          <p14:tracePt t="9932" x="4349750" y="2489200"/>
          <p14:tracePt t="9949" x="4298950" y="2495550"/>
          <p14:tracePt t="9965" x="4235450" y="2501900"/>
          <p14:tracePt t="9982" x="4171950" y="2508250"/>
          <p14:tracePt t="9998" x="4095750" y="2508250"/>
          <p14:tracePt t="10015" x="4013200" y="2514600"/>
          <p14:tracePt t="10032" x="3911600" y="2520950"/>
          <p14:tracePt t="10050" x="3797300" y="2520950"/>
          <p14:tracePt t="10072" x="3663950" y="2527300"/>
          <p14:tracePt t="10082" x="3517900" y="2533650"/>
          <p14:tracePt t="10102" x="3359150" y="2540000"/>
          <p14:tracePt t="10115" x="3194050" y="2540000"/>
          <p14:tracePt t="10132" x="3022600" y="2540000"/>
          <p14:tracePt t="10148" x="2844800" y="2546350"/>
          <p14:tracePt t="10165" x="2667000" y="2546350"/>
          <p14:tracePt t="10182" x="2482850" y="2552700"/>
          <p14:tracePt t="10199" x="2343150" y="2559050"/>
          <p14:tracePt t="10215" x="2120900" y="2571750"/>
          <p14:tracePt t="10232" x="1949450" y="2578100"/>
          <p14:tracePt t="10250" x="1784350" y="2590800"/>
          <p14:tracePt t="10266" x="1619250" y="2603500"/>
          <p14:tracePt t="10282" x="1460500" y="2628900"/>
          <p14:tracePt t="10300" x="1308100" y="2660650"/>
          <p14:tracePt t="10315" x="1162050" y="2698750"/>
          <p14:tracePt t="10332" x="1041400" y="2743200"/>
          <p14:tracePt t="10349" x="933450" y="2794000"/>
          <p14:tracePt t="10366" x="844550" y="2844800"/>
          <p14:tracePt t="10382" x="781050" y="2889250"/>
          <p14:tracePt t="10404" x="736600" y="2933700"/>
          <p14:tracePt t="10415" x="704850" y="2965450"/>
          <p14:tracePt t="10432" x="685800" y="2984500"/>
          <p14:tracePt t="10449" x="673100" y="3003550"/>
          <p14:tracePt t="10465" x="660400" y="3016250"/>
          <p14:tracePt t="10483" x="654050" y="3022600"/>
          <p14:tracePt t="10499" x="647700" y="3035300"/>
          <p14:tracePt t="10515" x="641350" y="3041650"/>
          <p14:tracePt t="10532" x="641350" y="3048000"/>
          <p14:tracePt t="10587" x="647700" y="3048000"/>
          <p14:tracePt t="10598" x="654050" y="3048000"/>
          <p14:tracePt t="10616" x="666750" y="3048000"/>
          <p14:tracePt t="10632" x="685800" y="3041650"/>
          <p14:tracePt t="10649" x="704850" y="3041650"/>
          <p14:tracePt t="10666" x="742950" y="3028950"/>
          <p14:tracePt t="10682" x="781050" y="3009900"/>
          <p14:tracePt t="10702" x="825500" y="2984500"/>
          <p14:tracePt t="10715" x="882650" y="2952750"/>
          <p14:tracePt t="10732" x="952500" y="2921000"/>
          <p14:tracePt t="10751" x="1041400" y="2876550"/>
          <p14:tracePt t="10766" x="1066800" y="2863850"/>
          <p14:tracePt t="11059" x="2432050" y="2190750"/>
          <p14:tracePt t="11079" x="2438400" y="2184400"/>
          <p14:tracePt t="11090" x="2451100" y="2184400"/>
          <p14:tracePt t="11100" x="2482850" y="2184400"/>
          <p14:tracePt t="11116" x="2520950" y="2184400"/>
          <p14:tracePt t="11132" x="2571750" y="2184400"/>
          <p14:tracePt t="11151" x="2628900" y="2184400"/>
          <p14:tracePt t="11165" x="2667000" y="2184400"/>
          <p14:tracePt t="11183" x="2705100" y="2184400"/>
          <p14:tracePt t="11199" x="2794000" y="2184400"/>
          <p14:tracePt t="11215" x="2838450" y="2184400"/>
          <p14:tracePt t="11233" x="2889250" y="2184400"/>
          <p14:tracePt t="11250" x="2952750" y="2184400"/>
          <p14:tracePt t="11265" x="2990850" y="2184400"/>
          <p14:tracePt t="11284" x="3035300" y="2184400"/>
          <p14:tracePt t="11303" x="3092450" y="2184400"/>
          <p14:tracePt t="11316" x="3130550" y="2184400"/>
          <p14:tracePt t="11332" x="3187700" y="2190750"/>
          <p14:tracePt t="11349" x="3263900" y="2190750"/>
          <p14:tracePt t="11371" x="3314700" y="2197100"/>
          <p14:tracePt t="11382" x="3384550" y="2197100"/>
          <p14:tracePt t="11400" x="3486150" y="2197100"/>
          <p14:tracePt t="11415" x="3549650" y="2197100"/>
          <p14:tracePt t="11432" x="3638550" y="2197100"/>
          <p14:tracePt t="11451" x="3752850" y="2190750"/>
          <p14:tracePt t="11465" x="3816350" y="2184400"/>
          <p14:tracePt t="11482" x="3898900" y="2184400"/>
          <p14:tracePt t="11501" x="3994150" y="2178050"/>
          <p14:tracePt t="11520" x="4057650" y="2178050"/>
          <p14:tracePt t="11532" x="4102100" y="2178050"/>
          <p14:tracePt t="11549" x="4178300" y="2184400"/>
          <p14:tracePt t="11567" x="4235450" y="2184400"/>
          <p14:tracePt t="11582" x="4286250" y="2190750"/>
          <p14:tracePt t="11599" x="4349750" y="2197100"/>
          <p14:tracePt t="11615" x="4457700" y="2209800"/>
          <p14:tracePt t="11632" x="4552950" y="2216150"/>
          <p14:tracePt t="11651" x="4686300" y="2222500"/>
          <p14:tracePt t="11666" x="4775200" y="2228850"/>
          <p14:tracePt t="11682" x="4845050" y="2235200"/>
          <p14:tracePt t="11700" x="4965700" y="2241550"/>
          <p14:tracePt t="11717" x="5067300" y="2241550"/>
          <p14:tracePt t="11734" x="5149850" y="2247900"/>
          <p14:tracePt t="11749" x="5270500" y="2247900"/>
          <p14:tracePt t="11766" x="5416550" y="2247900"/>
          <p14:tracePt t="11782" x="5505450" y="2247900"/>
          <p14:tracePt t="11800" x="5626100" y="2254250"/>
          <p14:tracePt t="11816" x="5740400" y="2254250"/>
          <p14:tracePt t="11833" x="5848350" y="2254250"/>
          <p14:tracePt t="11851" x="6026150" y="2254250"/>
          <p14:tracePt t="11866" x="6146800" y="2254250"/>
          <p14:tracePt t="11883" x="6235700" y="2247900"/>
          <p14:tracePt t="11899" x="6356350" y="2247900"/>
          <p14:tracePt t="11915" x="6477000" y="2241550"/>
          <p14:tracePt t="11932" x="6591300" y="2241550"/>
          <p14:tracePt t="11934" x="6623050" y="2241550"/>
          <p14:tracePt t="11949" x="6737350" y="2235200"/>
          <p14:tracePt t="11966" x="6845300" y="2235200"/>
          <p14:tracePt t="11985" x="6953250" y="2228850"/>
          <p14:tracePt t="12001" x="7029450" y="2228850"/>
          <p14:tracePt t="12015" x="7143750" y="2222500"/>
          <p14:tracePt t="12037" x="7232650" y="2222500"/>
          <p14:tracePt t="12050" x="7315200" y="2216150"/>
          <p14:tracePt t="12067" x="7385050" y="2216150"/>
          <p14:tracePt t="12082" x="7448550" y="2209800"/>
          <p14:tracePt t="12101" x="7499350" y="2209800"/>
          <p14:tracePt t="12119" x="7537450" y="2203450"/>
          <p14:tracePt t="12132" x="7575550" y="2203450"/>
          <p14:tracePt t="12152" x="7594600" y="2203450"/>
          <p14:tracePt t="12169" x="7607300" y="2203450"/>
          <p14:tracePt t="12182" x="7632700" y="2203450"/>
          <p14:tracePt t="12200" x="7639050" y="2209800"/>
          <p14:tracePt t="12216" x="7632700" y="2216150"/>
          <p14:tracePt t="12232" x="7607300" y="2222500"/>
          <p14:tracePt t="12252" x="7581900" y="2228850"/>
          <p14:tracePt t="12265" x="7543800" y="2228850"/>
          <p14:tracePt t="12283" x="7505700" y="2235200"/>
          <p14:tracePt t="12301" x="7473950" y="2235200"/>
          <p14:tracePt t="12316" x="7404100" y="2241550"/>
          <p14:tracePt t="12335" x="7340600" y="2241550"/>
          <p14:tracePt t="12349" x="7264400" y="2241550"/>
          <p14:tracePt t="12367" x="7175500" y="2241550"/>
          <p14:tracePt t="12385" x="7073900" y="2247900"/>
          <p14:tracePt t="12399" x="6959600" y="2247900"/>
          <p14:tracePt t="12419" x="6826250" y="2247900"/>
          <p14:tracePt t="12436" x="6673850" y="2247900"/>
          <p14:tracePt t="12449" x="6508750" y="2247900"/>
          <p14:tracePt t="12466" x="6324600" y="2247900"/>
          <p14:tracePt t="12482" x="6140450" y="2247900"/>
          <p14:tracePt t="12499" x="5943600" y="2247900"/>
          <p14:tracePt t="12518" x="5746750" y="2247900"/>
          <p14:tracePt t="12537" x="5505450" y="2241550"/>
          <p14:tracePt t="12549" x="5365750" y="2241550"/>
          <p14:tracePt t="12567" x="5181600" y="2241550"/>
          <p14:tracePt t="12582" x="5010150" y="2235200"/>
          <p14:tracePt t="12601" x="4845050" y="2235200"/>
          <p14:tracePt t="12618" x="4686300" y="2228850"/>
          <p14:tracePt t="12637" x="4546600" y="2228850"/>
          <p14:tracePt t="12648" x="4413250" y="2222500"/>
          <p14:tracePt t="12666" x="4292600" y="2222500"/>
          <p14:tracePt t="12682" x="4184650" y="2216150"/>
          <p14:tracePt t="12699" x="4095750" y="2222500"/>
          <p14:tracePt t="12716" x="4038600" y="2222500"/>
          <p14:tracePt t="12732" x="3981450" y="2228850"/>
          <p14:tracePt t="12748" x="3930650" y="2241550"/>
          <p14:tracePt t="12765" x="3924300" y="2254250"/>
          <p14:tracePt t="12782" x="3943350" y="2266950"/>
          <p14:tracePt t="12798" x="3975100" y="2266950"/>
          <p14:tracePt t="12815" x="4013200" y="2266950"/>
          <p14:tracePt t="12837" x="4064000" y="2260600"/>
          <p14:tracePt t="12849" x="4114800" y="2260600"/>
          <p14:tracePt t="12865" x="4203700" y="2254250"/>
          <p14:tracePt t="12870" x="4222750" y="2254250"/>
          <p14:tracePt t="12887" x="4279900" y="2254250"/>
          <p14:tracePt t="12899" x="4356100" y="2254250"/>
          <p14:tracePt t="12915" x="4425950" y="2254250"/>
          <p14:tracePt t="12932" x="4495800" y="2254250"/>
          <p14:tracePt t="12949" x="4559300" y="2254250"/>
          <p14:tracePt t="12965" x="4622800" y="2254250"/>
          <p14:tracePt t="12985" x="4673600" y="2260600"/>
          <p14:tracePt t="12998" x="4724400" y="2260600"/>
          <p14:tracePt t="13015" x="4768850" y="2260600"/>
          <p14:tracePt t="13032" x="4826000" y="2254250"/>
          <p14:tracePt t="13048" x="4889500" y="2254250"/>
          <p14:tracePt t="13065" x="4959350" y="2247900"/>
          <p14:tracePt t="13086" x="5029200" y="2241550"/>
          <p14:tracePt t="13099" x="5111750" y="2241550"/>
          <p14:tracePt t="13116" x="5194300" y="2235200"/>
          <p14:tracePt t="13141" x="5283200" y="2228850"/>
          <p14:tracePt t="13148" x="5372100" y="2222500"/>
          <p14:tracePt t="13165" x="5467350" y="2222500"/>
          <p14:tracePt t="13182" x="5556250" y="2222500"/>
          <p14:tracePt t="13199" x="5645150" y="2222500"/>
          <p14:tracePt t="13215" x="5740400" y="2222500"/>
          <p14:tracePt t="13232" x="5835650" y="2222500"/>
          <p14:tracePt t="13249" x="5924550" y="2228850"/>
          <p14:tracePt t="13265" x="6019800" y="2228850"/>
          <p14:tracePt t="13283" x="6108700" y="2235200"/>
          <p14:tracePt t="13299" x="6197600" y="2241550"/>
          <p14:tracePt t="13315" x="6286500" y="2241550"/>
          <p14:tracePt t="13332" x="6369050" y="2247900"/>
          <p14:tracePt t="13349" x="6451600" y="2254250"/>
          <p14:tracePt t="13365" x="6534150" y="2254250"/>
          <p14:tracePt t="13382" x="6616700" y="2260600"/>
          <p14:tracePt t="13399" x="6686550" y="2260600"/>
          <p14:tracePt t="13415" x="6762750" y="2260600"/>
          <p14:tracePt t="13433" x="6826250" y="2260600"/>
          <p14:tracePt t="13448" x="6889750" y="2260600"/>
          <p14:tracePt t="13466" x="6946900" y="2260600"/>
          <p14:tracePt t="13489" x="7016750" y="2266950"/>
          <p14:tracePt t="13500" x="7061200" y="2266950"/>
          <p14:tracePt t="13516" x="7105650" y="2266950"/>
          <p14:tracePt t="13532" x="7150100" y="2266950"/>
          <p14:tracePt t="13549" x="7194550" y="2266950"/>
          <p14:tracePt t="13566" x="7232650" y="2266950"/>
          <p14:tracePt t="13582" x="7277100" y="2273300"/>
          <p14:tracePt t="13599" x="7315200" y="2273300"/>
          <p14:tracePt t="13615" x="7359650" y="2273300"/>
          <p14:tracePt t="13633" x="7378700" y="2273300"/>
          <p14:tracePt t="13649" x="7423150" y="2279650"/>
          <p14:tracePt t="13666" x="7461250" y="2279650"/>
          <p14:tracePt t="13682" x="7499350" y="2286000"/>
          <p14:tracePt t="13702" x="7531100" y="2286000"/>
          <p14:tracePt t="13716" x="7556500" y="2286000"/>
          <p14:tracePt t="13732" x="7569200" y="2292350"/>
          <p14:tracePt t="13756" x="7575550" y="2292350"/>
          <p14:tracePt t="13765" x="7575550" y="2298700"/>
          <p14:tracePt t="13782" x="7569200" y="2298700"/>
          <p14:tracePt t="13800" x="7562850" y="2305050"/>
          <p14:tracePt t="13817" x="7550150" y="2305050"/>
          <p14:tracePt t="13833" x="7531100" y="2311400"/>
          <p14:tracePt t="13850" x="7518400" y="2311400"/>
          <p14:tracePt t="13866" x="7505700" y="2311400"/>
          <p14:tracePt t="13882" x="7493000" y="2317750"/>
          <p14:tracePt t="13900" x="7486650" y="2317750"/>
          <p14:tracePt t="13916" x="7473950" y="2317750"/>
          <p14:tracePt t="13932" x="7461250" y="2324100"/>
          <p14:tracePt t="13951" x="7442200" y="2330450"/>
          <p14:tracePt t="13965" x="7429500" y="2330450"/>
          <p14:tracePt t="13982" x="7410450" y="2336800"/>
          <p14:tracePt t="13999" x="7391400" y="2343150"/>
          <p14:tracePt t="14015" x="7372350" y="2343150"/>
          <p14:tracePt t="14033" x="7359650" y="2343150"/>
          <p14:tracePt t="14050" x="7334250" y="2349500"/>
          <p14:tracePt t="14066" x="7321550" y="2349500"/>
          <p14:tracePt t="14082" x="7315200" y="2349500"/>
          <p14:tracePt t="14100" x="7302500" y="2349500"/>
          <p14:tracePt t="14116" x="7296150" y="2349500"/>
          <p14:tracePt t="14132" x="7289800" y="2349500"/>
          <p14:tracePt t="14157" x="7283450" y="2349500"/>
          <p14:tracePt t="14188" x="7283450" y="2343150"/>
          <p14:tracePt t="14191" x="7277100" y="2343150"/>
          <p14:tracePt t="14212" x="7270750" y="2343150"/>
          <p14:tracePt t="14245" x="7270750" y="2336800"/>
          <p14:tracePt t="14258" x="7277100" y="2336800"/>
          <p14:tracePt t="14266" x="7283450" y="2330450"/>
          <p14:tracePt t="14282" x="7296150" y="2330450"/>
          <p14:tracePt t="14301" x="7334250" y="2317750"/>
          <p14:tracePt t="14316" x="7385050" y="2305050"/>
          <p14:tracePt t="14332" x="7423150" y="2298700"/>
          <p14:tracePt t="14349" x="7486650" y="2286000"/>
          <p14:tracePt t="14366" x="7594600" y="2279650"/>
          <p14:tracePt t="14382" x="7664450" y="2273300"/>
          <p14:tracePt t="14400" x="7797800" y="2273300"/>
          <p14:tracePt t="14415" x="7880350" y="2266950"/>
          <p14:tracePt t="14432" x="7988300" y="2266950"/>
          <p14:tracePt t="14454" x="8115300" y="2266950"/>
          <p14:tracePt t="14465" x="8204200" y="2266950"/>
          <p14:tracePt t="14482" x="8280400" y="2266950"/>
          <p14:tracePt t="14499" x="8331200" y="2273300"/>
          <p14:tracePt t="14515" x="8388350" y="2279650"/>
          <p14:tracePt t="14535" x="8426450" y="2279650"/>
          <p14:tracePt t="14552" x="8432800" y="2286000"/>
          <p14:tracePt t="14567" x="8445500" y="2286000"/>
          <p14:tracePt t="14600" x="8445500" y="2292350"/>
          <p14:tracePt t="14616" x="8426450" y="2305050"/>
          <p14:tracePt t="14632" x="8413750" y="2311400"/>
          <p14:tracePt t="14650" x="8388350" y="2317750"/>
          <p14:tracePt t="14666" x="8369300" y="2324100"/>
          <p14:tracePt t="14682" x="8356600" y="2330450"/>
          <p14:tracePt t="14701" x="8343900" y="2336800"/>
          <p14:tracePt t="14716" x="8337550" y="2336800"/>
          <p14:tracePt t="14732" x="8343900" y="2336800"/>
          <p14:tracePt t="14750" x="8362950" y="2336800"/>
          <p14:tracePt t="14771" x="8388350" y="2330450"/>
          <p14:tracePt t="14790" x="8426450" y="2330450"/>
          <p14:tracePt t="14802" x="8451850" y="2324100"/>
          <p14:tracePt t="14822" x="8496300" y="2324100"/>
          <p14:tracePt t="14834" x="8553450" y="2324100"/>
          <p14:tracePt t="14849" x="8610600" y="2324100"/>
          <p14:tracePt t="14866" x="8674100" y="2324100"/>
          <p14:tracePt t="14882" x="8737600" y="2330450"/>
          <p14:tracePt t="14899" x="8801100" y="2330450"/>
          <p14:tracePt t="14916" x="8864600" y="2330450"/>
          <p14:tracePt t="14932" x="8921750" y="2330450"/>
          <p14:tracePt t="14949" x="8978900" y="2336800"/>
          <p14:tracePt t="14967" x="9029700" y="2336800"/>
          <p14:tracePt t="14982" x="9074150" y="2336800"/>
          <p14:tracePt t="14998" x="9118600" y="2336800"/>
          <p14:tracePt t="15016" x="9150350" y="2336800"/>
          <p14:tracePt t="15039" x="9175750" y="2336800"/>
          <p14:tracePt t="15048" x="9182100" y="2336800"/>
          <p14:tracePt t="15067" x="9182100" y="2343150"/>
          <p14:tracePt t="15082" x="9175750" y="2343150"/>
          <p14:tracePt t="15098" x="9156700" y="2349500"/>
          <p14:tracePt t="15116" x="9137650" y="2349500"/>
          <p14:tracePt t="15132" x="9118600" y="2355850"/>
          <p14:tracePt t="15150" x="9105900" y="2355850"/>
          <p14:tracePt t="15166" x="9093200" y="2362200"/>
          <p14:tracePt t="15182" x="9086850" y="2362200"/>
          <p14:tracePt t="15198" x="9080500" y="2362200"/>
          <p14:tracePt t="15218" x="9074150" y="2362200"/>
          <p14:tracePt t="15248" x="9074150" y="2368550"/>
          <p14:tracePt t="15267" x="9067800" y="2368550"/>
          <p14:tracePt t="15287" x="9061450" y="2368550"/>
          <p14:tracePt t="15309" x="9055100" y="2374900"/>
          <p14:tracePt t="15315" x="9048750" y="2374900"/>
          <p14:tracePt t="15332" x="9042400" y="2374900"/>
          <p14:tracePt t="15349" x="9036050" y="2374900"/>
          <p14:tracePt t="15365" x="9029700" y="2374900"/>
          <p14:tracePt t="15398" x="9023350" y="2374900"/>
          <p14:tracePt t="15418" x="9010650" y="2381250"/>
          <p14:tracePt t="15432" x="9004300" y="2381250"/>
          <p14:tracePt t="15448" x="8997950" y="2381250"/>
          <p14:tracePt t="15482" x="8985250" y="2374900"/>
          <p14:tracePt t="15515" x="8978900" y="2381250"/>
          <p14:tracePt t="15549" x="8972550" y="2374900"/>
          <p14:tracePt t="15566" x="8978900" y="2368550"/>
          <p14:tracePt t="15607" x="9023350" y="2362200"/>
          <p14:tracePt t="15624" x="9144000" y="2362200"/>
          <p14:tracePt t="15632" x="9169400" y="2362200"/>
          <p14:tracePt t="15649" x="9302750" y="2355850"/>
          <p14:tracePt t="15666" x="9398000" y="2355850"/>
          <p14:tracePt t="15683" x="9474200" y="2355850"/>
          <p14:tracePt t="15699" x="9544050" y="2355850"/>
          <p14:tracePt t="15715" x="9677400" y="2355850"/>
          <p14:tracePt t="15732" x="9798050" y="2355850"/>
          <p14:tracePt t="15749" x="9925050" y="2362200"/>
          <p14:tracePt t="15766" x="10039350" y="2362200"/>
          <p14:tracePt t="15783" x="10179050" y="2374900"/>
          <p14:tracePt t="15800" x="10261600" y="2374900"/>
          <p14:tracePt t="15815" x="10363200" y="2381250"/>
          <p14:tracePt t="15832" x="10464800" y="2387600"/>
          <p14:tracePt t="15849" x="10553700" y="2393950"/>
          <p14:tracePt t="15866" x="10623550" y="2393950"/>
          <p14:tracePt t="15882" x="10706100" y="2400300"/>
          <p14:tracePt t="15888" x="10744200" y="2400300"/>
          <p14:tracePt t="15899" x="10801350" y="2400300"/>
          <p14:tracePt t="15915" x="10871200" y="2400300"/>
          <p14:tracePt t="15932" x="10928350" y="2400300"/>
          <p14:tracePt t="15949" x="10985500" y="2393950"/>
          <p14:tracePt t="15965" x="11029950" y="2393950"/>
          <p14:tracePt t="15982" x="11068050" y="2387600"/>
          <p14:tracePt t="15999" x="11087100" y="2387600"/>
          <p14:tracePt t="16015" x="11099800" y="2387600"/>
          <p14:tracePt t="16032" x="11112500" y="2381250"/>
          <p14:tracePt t="16049" x="11118850" y="2381250"/>
          <p14:tracePt t="16088" x="11112500" y="2381250"/>
          <p14:tracePt t="16114" x="11106150" y="2381250"/>
          <p14:tracePt t="16144" x="11099800" y="2381250"/>
          <p14:tracePt t="16169" x="11093450" y="2381250"/>
          <p14:tracePt t="16187" x="11087100" y="2381250"/>
          <p14:tracePt t="16199" x="11080750" y="2381250"/>
          <p14:tracePt t="16216" x="11068050" y="2387600"/>
          <p14:tracePt t="16235" x="11036300" y="2387600"/>
          <p14:tracePt t="16250" x="10979150" y="2387600"/>
          <p14:tracePt t="16265" x="10941050" y="2393950"/>
          <p14:tracePt t="16283" x="10883900" y="2393950"/>
          <p14:tracePt t="16299" x="10820400" y="2393950"/>
          <p14:tracePt t="16316" x="10756900" y="2400300"/>
          <p14:tracePt t="16332" x="10687050" y="2400300"/>
          <p14:tracePt t="16350" x="10604500" y="2400300"/>
          <p14:tracePt t="16365" x="10547350" y="2400300"/>
          <p14:tracePt t="16383" x="10483850" y="2400300"/>
          <p14:tracePt t="16399" x="10414000" y="2400300"/>
          <p14:tracePt t="16416" x="10382250" y="2393950"/>
          <p14:tracePt t="16432" x="10344150" y="2393950"/>
          <p14:tracePt t="16453" x="10306050" y="2387600"/>
          <p14:tracePt t="16466" x="10293350" y="2387600"/>
          <p14:tracePt t="16482" x="10274300" y="2387600"/>
          <p14:tracePt t="16500" x="10255250" y="2381250"/>
          <p14:tracePt t="16547" x="10261600" y="2374900"/>
          <p14:tracePt t="16565" x="10274300" y="2374900"/>
          <p14:tracePt t="16584" x="10293350" y="2368550"/>
          <p14:tracePt t="16602" x="10325100" y="2362200"/>
          <p14:tracePt t="16616" x="10344150" y="2362200"/>
          <p14:tracePt t="16632" x="10369550" y="2355850"/>
          <p14:tracePt t="16649" x="10394950" y="2349500"/>
          <p14:tracePt t="16666" x="10439400" y="2343150"/>
          <p14:tracePt t="16683" x="10471150" y="2336800"/>
          <p14:tracePt t="16699" x="10502900" y="2330450"/>
          <p14:tracePt t="16715" x="10547350" y="2317750"/>
          <p14:tracePt t="16733" x="10585450" y="2311400"/>
          <p14:tracePt t="16749" x="10642600" y="2298700"/>
          <p14:tracePt t="16769" x="10680700" y="2292350"/>
          <p14:tracePt t="16782" x="10706100" y="2292350"/>
          <p14:tracePt t="16802" x="10737850" y="2286000"/>
          <p14:tracePt t="16816" x="10756900" y="2279650"/>
          <p14:tracePt t="16832" x="10763250" y="2279650"/>
          <p14:tracePt t="16850" x="10775950" y="2273300"/>
          <p14:tracePt t="16866" x="10782300" y="2273300"/>
          <p14:tracePt t="16882" x="10788650" y="2273300"/>
          <p14:tracePt t="16946" x="10782300" y="2273300"/>
          <p14:tracePt t="16966" x="10782300" y="2279650"/>
          <p14:tracePt t="16974" x="10775950" y="2279650"/>
          <p14:tracePt t="16996" x="10769600" y="2279650"/>
          <p14:tracePt t="17019" x="10763250" y="2286000"/>
          <p14:tracePt t="17029" x="10756900" y="2286000"/>
          <p14:tracePt t="17055" x="10750550" y="2286000"/>
          <p14:tracePt t="17058" x="10750550" y="2292350"/>
          <p14:tracePt t="17066" x="10744200" y="2292350"/>
          <p14:tracePt t="17082" x="10737850" y="2292350"/>
          <p14:tracePt t="17102" x="10731500" y="2292350"/>
          <p14:tracePt t="17115" x="10731500" y="2298700"/>
          <p14:tracePt t="17134" x="10725150" y="2298700"/>
          <p14:tracePt t="17149" x="10718800" y="2298700"/>
          <p14:tracePt t="17166" x="10712450" y="2298700"/>
          <p14:tracePt t="17184" x="10712450" y="2305050"/>
          <p14:tracePt t="17215" x="10706100" y="2305050"/>
          <p14:tracePt t="17272" x="10699750" y="2305050"/>
          <p14:tracePt t="17308" x="10706100" y="2305050"/>
          <p14:tracePt t="17336" x="10712450" y="2305050"/>
          <p14:tracePt t="17347" x="10718800" y="2305050"/>
          <p14:tracePt t="17356" x="10725150" y="2305050"/>
          <p14:tracePt t="17366" x="10731500" y="2298700"/>
          <p14:tracePt t="17382" x="10750550" y="2298700"/>
          <p14:tracePt t="17399" x="10769600" y="2292350"/>
          <p14:tracePt t="17415" x="10788650" y="2292350"/>
          <p14:tracePt t="17432" x="10826750" y="2286000"/>
          <p14:tracePt t="17450" x="10845800" y="2279650"/>
          <p14:tracePt t="17469" x="10896600" y="2279650"/>
          <p14:tracePt t="17482" x="10934700" y="2279650"/>
          <p14:tracePt t="17500" x="10960100" y="2279650"/>
          <p14:tracePt t="17516" x="11004550" y="2279650"/>
          <p14:tracePt t="17538" x="11036300" y="2279650"/>
          <p14:tracePt t="17549" x="11061700" y="2286000"/>
          <p14:tracePt t="17566" x="11074400" y="2286000"/>
          <p14:tracePt t="17582" x="11093450" y="2286000"/>
          <p14:tracePt t="17604" x="11106150" y="2286000"/>
          <p14:tracePt t="17616" x="11112500" y="2286000"/>
          <p14:tracePt t="17634" x="11118850" y="2286000"/>
          <p14:tracePt t="17666" x="11118850" y="2292350"/>
          <p14:tracePt t="17706" x="11125200" y="2292350"/>
          <p14:tracePt t="17736" x="11131550" y="2292350"/>
          <p14:tracePt t="17760" x="11137900" y="2292350"/>
          <p14:tracePt t="17782" x="11144250" y="2292350"/>
          <p14:tracePt t="17846" x="11137900" y="2292350"/>
          <p14:tracePt t="17898" x="11137900" y="2298700"/>
          <p14:tracePt t="17907" x="11144250" y="2298700"/>
          <p14:tracePt t="17937" x="11144250" y="2305050"/>
          <p14:tracePt t="17962" x="11137900" y="2305050"/>
          <p14:tracePt t="17979" x="11137900" y="2311400"/>
          <p14:tracePt t="18023" x="11137900" y="2317750"/>
          <p14:tracePt t="18059" x="11131550" y="2317750"/>
          <p14:tracePt t="18072" x="11131550" y="2311400"/>
          <p14:tracePt t="18082" x="11125200" y="2311400"/>
          <p14:tracePt t="18112" x="11118850" y="2305050"/>
          <p14:tracePt t="18137" x="11112500" y="2305050"/>
          <p14:tracePt t="18148" x="11112500" y="2298700"/>
          <p14:tracePt t="18161" x="11106150" y="2298700"/>
          <p14:tracePt t="18200" x="11112500" y="2298700"/>
          <p14:tracePt t="18226" x="11118850" y="2298700"/>
          <p14:tracePt t="18256" x="11125200" y="2298700"/>
          <p14:tracePt t="18280" x="11131550" y="2298700"/>
          <p14:tracePt t="18309" x="11137900" y="2298700"/>
          <p14:tracePt t="18355" x="11137900" y="2305050"/>
          <p14:tracePt t="18380" x="11144250" y="2305050"/>
          <p14:tracePt t="18421" x="11144250" y="2311400"/>
          <p14:tracePt t="18500" x="11144250" y="2317750"/>
          <p14:tracePt t="18533" x="11150600" y="2317750"/>
          <p14:tracePt t="18587" x="11144250" y="2317750"/>
          <p14:tracePt t="18607" x="11137900" y="2317750"/>
          <p14:tracePt t="18622" x="11131550" y="2324100"/>
          <p14:tracePt t="18629" x="11125200" y="2324100"/>
          <p14:tracePt t="18638" x="11118850" y="2324100"/>
          <p14:tracePt t="18649" x="11112500" y="2324100"/>
          <p14:tracePt t="18665" x="11093450" y="2324100"/>
          <p14:tracePt t="18682" x="11055350" y="2324100"/>
          <p14:tracePt t="18701" x="10985500" y="2336800"/>
          <p14:tracePt t="18716" x="10877550" y="2349500"/>
          <p14:tracePt t="18733" x="10731500" y="2368550"/>
          <p14:tracePt t="18750" x="10547350" y="2381250"/>
          <p14:tracePt t="18765" x="10337800" y="2393950"/>
          <p14:tracePt t="18783" x="10090150" y="2400300"/>
          <p14:tracePt t="18799" x="9804400" y="2400300"/>
          <p14:tracePt t="18816" x="9486900" y="2387600"/>
          <p14:tracePt t="18833" x="9131300" y="2374900"/>
          <p14:tracePt t="18850" x="8667750" y="2362200"/>
          <p14:tracePt t="18865" x="8375650" y="2355850"/>
          <p14:tracePt t="18883" x="7975600" y="2330450"/>
          <p14:tracePt t="18896" x="7569200" y="2311400"/>
          <p14:tracePt t="18899" x="7473950" y="2305050"/>
          <p14:tracePt t="18915" x="7181850" y="2292350"/>
          <p14:tracePt t="18932" x="6845300" y="2279650"/>
          <p14:tracePt t="18950" x="6311900" y="2266950"/>
          <p14:tracePt t="18965" x="6032500" y="2260600"/>
          <p14:tracePt t="18982" x="5689600" y="2254250"/>
          <p14:tracePt t="19000" x="5270500" y="2254250"/>
          <p14:tracePt t="19016" x="5022850" y="2260600"/>
          <p14:tracePt t="19032" x="4705350" y="2266950"/>
          <p14:tracePt t="19050" x="4330700" y="2279650"/>
          <p14:tracePt t="19065" x="4121150" y="2286000"/>
          <p14:tracePt t="19082" x="3848100" y="2298700"/>
          <p14:tracePt t="19101" x="3530600" y="2324100"/>
          <p14:tracePt t="19115" x="3409950" y="2336800"/>
          <p14:tracePt t="19134" x="3263900" y="2349500"/>
          <p14:tracePt t="19153" x="3060700" y="2374900"/>
          <p14:tracePt t="19170" x="2889250" y="2393950"/>
          <p14:tracePt t="19182" x="2762250" y="2413000"/>
          <p14:tracePt t="19200" x="2565400" y="2451100"/>
          <p14:tracePt t="19216" x="2432050" y="2476500"/>
          <p14:tracePt t="19235" x="2343150" y="2501900"/>
          <p14:tracePt t="19250" x="2216150" y="2540000"/>
          <p14:tracePt t="19266" x="2089150" y="2584450"/>
          <p14:tracePt t="19282" x="2025650" y="2616200"/>
          <p14:tracePt t="19299" x="1974850" y="2641600"/>
          <p14:tracePt t="19322" x="1936750" y="2667000"/>
          <p14:tracePt t="19335" x="1930400" y="2673350"/>
          <p14:tracePt t="19352" x="1917700" y="2692400"/>
          <p14:tracePt t="19372" x="1917700" y="2705100"/>
          <p14:tracePt t="19399" x="1936750" y="2711450"/>
          <p14:tracePt t="19416" x="1993900" y="2711450"/>
          <p14:tracePt t="19432" x="2025650" y="2711450"/>
          <p14:tracePt t="19450" x="2089150" y="2705100"/>
          <p14:tracePt t="19472" x="2133600" y="2698750"/>
          <p14:tracePt t="19482" x="2171700" y="2692400"/>
          <p14:tracePt t="19499" x="2222500" y="2686050"/>
          <p14:tracePt t="19519" x="2273300" y="2673350"/>
          <p14:tracePt t="19533" x="2298700" y="2673350"/>
          <p14:tracePt t="19549" x="2317750" y="2667000"/>
          <p14:tracePt t="19571" x="2336800" y="2660650"/>
          <p14:tracePt t="19582" x="2349500" y="2654300"/>
          <p14:tracePt t="19603" x="2355850" y="2654300"/>
          <p14:tracePt t="19619" x="2368550" y="2647950"/>
          <p14:tracePt t="19635" x="2374900" y="2647950"/>
          <p14:tracePt t="19666" x="2381250" y="2647950"/>
          <p14:tracePt t="19682" x="2387600" y="2647950"/>
          <p14:tracePt t="19720" x="2393950" y="2647950"/>
          <p14:tracePt t="19740" x="2406650" y="2647950"/>
          <p14:tracePt t="19750" x="2413000" y="2647950"/>
          <p14:tracePt t="19769" x="2425700" y="2647950"/>
          <p14:tracePt t="19782" x="2432050" y="2647950"/>
          <p14:tracePt t="19799" x="2438400" y="2647950"/>
          <p14:tracePt t="19819" x="2444750" y="2647950"/>
          <p14:tracePt t="19838" x="2451100" y="2647950"/>
          <p14:tracePt t="19850" x="2457450" y="2647950"/>
          <p14:tracePt t="19869" x="2470150" y="2647950"/>
          <p14:tracePt t="19878" x="2482850" y="2647950"/>
          <p14:tracePt t="19882" x="2489200" y="2641600"/>
          <p14:tracePt t="19900" x="2501900" y="2641600"/>
          <p14:tracePt t="19915" x="2533650" y="2641600"/>
          <p14:tracePt t="19935" x="2578100" y="2641600"/>
          <p14:tracePt t="19951" x="2647950" y="2641600"/>
          <p14:tracePt t="19970" x="2743200" y="2641600"/>
          <p14:tracePt t="19982" x="2857500" y="2641600"/>
          <p14:tracePt t="20000" x="2946400" y="2641600"/>
          <p14:tracePt t="20015" x="3060700" y="2641600"/>
          <p14:tracePt t="20032" x="3219450" y="2641600"/>
          <p14:tracePt t="20050" x="3340100" y="2635250"/>
          <p14:tracePt t="20069" x="3460750" y="2628900"/>
          <p14:tracePt t="20088" x="3575050" y="2622550"/>
          <p14:tracePt t="20099" x="3689350" y="2616200"/>
          <p14:tracePt t="20116" x="3803650" y="2603500"/>
          <p14:tracePt t="20137" x="3917950" y="2603500"/>
          <p14:tracePt t="20149" x="4038600" y="2597150"/>
          <p14:tracePt t="20166" x="4152900" y="2590800"/>
          <p14:tracePt t="20182" x="4260850" y="2584450"/>
          <p14:tracePt t="20198" x="4362450" y="2578100"/>
          <p14:tracePt t="20215" x="4457700" y="2578100"/>
          <p14:tracePt t="20238" x="4540250" y="2578100"/>
          <p14:tracePt t="20252" x="4629150" y="2578100"/>
          <p14:tracePt t="20266" x="4679950" y="2578100"/>
          <p14:tracePt t="20282" x="4724400" y="2578100"/>
          <p14:tracePt t="20299" x="4768850" y="2578100"/>
          <p14:tracePt t="20316" x="4787900" y="2578100"/>
          <p14:tracePt t="20350" x="4787900" y="2584450"/>
          <p14:tracePt t="20366" x="4781550" y="2584450"/>
          <p14:tracePt t="20382" x="4775200" y="2584450"/>
          <p14:tracePt t="20399" x="4768850" y="2584450"/>
          <p14:tracePt t="20415" x="4762500" y="2590800"/>
          <p14:tracePt t="20435" x="4768850" y="2590800"/>
          <p14:tracePt t="20449" x="4775200" y="2590800"/>
          <p14:tracePt t="20465" x="4800600" y="2590800"/>
          <p14:tracePt t="20488" x="4838700" y="2590800"/>
          <p14:tracePt t="20499" x="4895850" y="2590800"/>
          <p14:tracePt t="20516" x="4959350" y="2590800"/>
          <p14:tracePt t="20534" x="5041900" y="2590800"/>
          <p14:tracePt t="20549" x="5130800" y="2590800"/>
          <p14:tracePt t="20571" x="5257800" y="2590800"/>
          <p14:tracePt t="20585" x="5340350" y="2597150"/>
          <p14:tracePt t="20599" x="5454650" y="2597150"/>
          <p14:tracePt t="20616" x="5568950" y="2597150"/>
          <p14:tracePt t="20632" x="5683250" y="2597150"/>
          <p14:tracePt t="20649" x="5797550" y="2597150"/>
          <p14:tracePt t="20665" x="5905500" y="2597150"/>
          <p14:tracePt t="20682" x="6019800" y="2590800"/>
          <p14:tracePt t="20699" x="6115050" y="2584450"/>
          <p14:tracePt t="20716" x="6191250" y="2578100"/>
          <p14:tracePt t="20735" x="6261100" y="2578100"/>
          <p14:tracePt t="20750" x="6299200" y="2578100"/>
          <p14:tracePt t="20765" x="6337300" y="2578100"/>
          <p14:tracePt t="20783" x="6350000" y="2578100"/>
          <p14:tracePt t="20815" x="6337300" y="2584450"/>
          <p14:tracePt t="20832" x="6324600" y="2584450"/>
          <p14:tracePt t="20850" x="6311900" y="2590800"/>
          <p14:tracePt t="20866" x="6299200" y="2590800"/>
          <p14:tracePt t="20869" x="6292850" y="2590800"/>
          <p14:tracePt t="20882" x="6286500" y="2597150"/>
          <p14:tracePt t="20921" x="6286500" y="2590800"/>
          <p14:tracePt t="20941" x="6286500" y="2584450"/>
          <p14:tracePt t="20960" x="6286500" y="2578100"/>
          <p14:tracePt t="20973" x="6292850" y="2571750"/>
          <p14:tracePt t="20989" x="6292850" y="2565400"/>
          <p14:tracePt t="20999" x="6299200" y="2559050"/>
          <p14:tracePt t="23638" x="8540750" y="2762250"/>
          <p14:tracePt t="23656" x="8547100" y="2762250"/>
          <p14:tracePt t="23672" x="8553450" y="2768600"/>
          <p14:tracePt t="23681" x="8559800" y="2768600"/>
          <p14:tracePt t="23700" x="8572500" y="2774950"/>
          <p14:tracePt t="23716" x="8591550" y="2781300"/>
          <p14:tracePt t="23732" x="8610600" y="2787650"/>
          <p14:tracePt t="23749" x="8623300" y="2787650"/>
          <p14:tracePt t="23766" x="8642350" y="2794000"/>
          <p14:tracePt t="23789" x="8667750" y="2794000"/>
          <p14:tracePt t="23799" x="8699500" y="2794000"/>
          <p14:tracePt t="23816" x="8737600" y="2787650"/>
          <p14:tracePt t="23832" x="8775700" y="2787650"/>
          <p14:tracePt t="23855" x="8813800" y="2781300"/>
          <p14:tracePt t="23866" x="8858250" y="2774950"/>
          <p14:tracePt t="23883" x="8890000" y="2768600"/>
          <p14:tracePt t="23899" x="8972550" y="2762250"/>
          <p14:tracePt t="23915" x="9017000" y="2755900"/>
          <p14:tracePt t="23932" x="9067800" y="2743200"/>
          <p14:tracePt t="23950" x="9093200" y="2736850"/>
          <p14:tracePt t="23967" x="9124950" y="2730500"/>
          <p14:tracePt t="23982" x="9150350" y="2724150"/>
          <p14:tracePt t="23999" x="9169400" y="2717800"/>
          <p14:tracePt t="24022" x="9175750" y="2711450"/>
          <p14:tracePt t="24032" x="9194800" y="2698750"/>
          <p14:tracePt t="24049" x="9194800" y="2686050"/>
          <p14:tracePt t="24066" x="9188450" y="2679700"/>
          <p14:tracePt t="24082" x="9182100" y="2679700"/>
          <p14:tracePt t="24099" x="9175750" y="2679700"/>
          <p14:tracePt t="24116" x="9163050" y="2679700"/>
          <p14:tracePt t="24133" x="9150350" y="2679700"/>
          <p14:tracePt t="24165" x="9144000" y="2679700"/>
          <p14:tracePt t="24199" x="9150350" y="2679700"/>
          <p14:tracePt t="24215" x="9156700" y="2686050"/>
          <p14:tracePt t="24232" x="9169400" y="2686050"/>
          <p14:tracePt t="24249" x="9188450" y="2692400"/>
          <p14:tracePt t="24265" x="9201150" y="2692400"/>
          <p14:tracePt t="24282" x="9220200" y="2698750"/>
          <p14:tracePt t="24301" x="9239250" y="2698750"/>
          <p14:tracePt t="24315" x="9258300" y="2698750"/>
          <p14:tracePt t="24332" x="9277350" y="2698750"/>
          <p14:tracePt t="24351" x="9302750" y="2698750"/>
          <p14:tracePt t="24365" x="9315450" y="2705100"/>
          <p14:tracePt t="24386" x="9334500" y="2705100"/>
          <p14:tracePt t="24400" x="9340850" y="2711450"/>
          <p14:tracePt t="24415" x="9347200" y="2711450"/>
          <p14:tracePt t="24438" x="9353550" y="2711450"/>
          <p14:tracePt t="24441" x="9353550" y="2717800"/>
          <p14:tracePt t="24465" x="9359900" y="2717800"/>
          <p14:tracePt t="24499" x="9372600" y="2717800"/>
          <p14:tracePt t="24516" x="9385300" y="2717800"/>
          <p14:tracePt t="24532" x="9410700" y="2717800"/>
          <p14:tracePt t="24549" x="9442450" y="2717800"/>
          <p14:tracePt t="24566" x="9480550" y="2711450"/>
          <p14:tracePt t="24582" x="9525000" y="2705100"/>
          <p14:tracePt t="24599" x="9575800" y="2698750"/>
          <p14:tracePt t="24615" x="9639300" y="2698750"/>
          <p14:tracePt t="24632" x="9715500" y="2692400"/>
          <p14:tracePt t="24649" x="9798050" y="2686050"/>
          <p14:tracePt t="24665" x="9886950" y="2686050"/>
          <p14:tracePt t="24682" x="9994900" y="2679700"/>
          <p14:tracePt t="24700" x="10102850" y="2679700"/>
          <p14:tracePt t="24716" x="10217150" y="2679700"/>
          <p14:tracePt t="24732" x="10325100" y="2679700"/>
          <p14:tracePt t="24750" x="10414000" y="2679700"/>
          <p14:tracePt t="24765" x="10490200" y="2686050"/>
          <p14:tracePt t="24782" x="10534650" y="2686050"/>
          <p14:tracePt t="24799" x="10553700" y="2692400"/>
          <p14:tracePt t="24816" x="10566400" y="2692400"/>
          <p14:tracePt t="24850" x="10553700" y="2698750"/>
          <p14:tracePt t="24865" x="10477500" y="2705100"/>
          <p14:tracePt t="24882" x="10350500" y="2717800"/>
          <p14:tracePt t="24899" x="10185400" y="2724150"/>
          <p14:tracePt t="24915" x="9982200" y="2743200"/>
          <p14:tracePt t="24932" x="9740900" y="2768600"/>
          <p14:tracePt t="24949" x="9448800" y="2787650"/>
          <p14:tracePt t="24966" x="9112250" y="2813050"/>
          <p14:tracePt t="24982" x="8845550" y="2825750"/>
          <p14:tracePt t="25000" x="8591550" y="2838450"/>
          <p14:tracePt t="25016" x="8267700" y="2851150"/>
          <p14:tracePt t="25039" x="7880350" y="2863850"/>
          <p14:tracePt t="25051" x="7327900" y="2876550"/>
          <p14:tracePt t="25066" x="6997700" y="2882900"/>
          <p14:tracePt t="25085" x="6477000" y="2889250"/>
          <p14:tracePt t="25099" x="5797550" y="2901950"/>
          <p14:tracePt t="25116" x="5429250" y="2914650"/>
          <p14:tracePt t="25132" x="4946650" y="2933700"/>
          <p14:tracePt t="25137" x="4851400" y="2940050"/>
          <p14:tracePt t="25150" x="4495800" y="2959100"/>
          <p14:tracePt t="25166" x="4248150" y="2971800"/>
          <p14:tracePt t="25184" x="3949700" y="2990850"/>
          <p14:tracePt t="25199" x="3613150" y="3009900"/>
          <p14:tracePt t="25216" x="3422650" y="3028950"/>
          <p14:tracePt t="25234" x="3181350" y="3048000"/>
          <p14:tracePt t="25253" x="2965450" y="3067050"/>
          <p14:tracePt t="25266" x="2774950" y="3086100"/>
          <p14:tracePt t="25284" x="2609850" y="3105150"/>
          <p14:tracePt t="25303" x="2425700" y="3117850"/>
          <p14:tracePt t="25316" x="2330450" y="3124200"/>
          <p14:tracePt t="25332" x="2203450" y="3130550"/>
          <p14:tracePt t="25352" x="2082800" y="3130550"/>
          <p14:tracePt t="25366" x="2025650" y="3130550"/>
          <p14:tracePt t="25382" x="1962150" y="3111500"/>
          <p14:tracePt t="25403" x="1911350" y="3073400"/>
          <p14:tracePt t="25415" x="1885950" y="3048000"/>
          <p14:tracePt t="25432" x="1866900" y="3016250"/>
          <p14:tracePt t="25454" x="1841500" y="2990850"/>
          <p14:tracePt t="25465" x="1828800" y="2978150"/>
          <p14:tracePt t="25482" x="1822450" y="2971800"/>
          <p14:tracePt t="25504" x="1816100" y="2952750"/>
          <p14:tracePt t="25517" x="1809750" y="2940050"/>
          <p14:tracePt t="25534" x="1803400" y="2933700"/>
          <p14:tracePt t="25550" x="1797050" y="2914650"/>
          <p14:tracePt t="25572" x="1797050" y="2895600"/>
          <p14:tracePt t="25582" x="1790700" y="2889250"/>
          <p14:tracePt t="25602" x="1790700" y="2876550"/>
          <p14:tracePt t="25615" x="1778000" y="2863850"/>
          <p14:tracePt t="25632" x="1765300" y="2857500"/>
          <p14:tracePt t="25650" x="1733550" y="2851150"/>
          <p14:tracePt t="25665" x="1708150" y="2844800"/>
          <p14:tracePt t="25684" x="1682750" y="2844800"/>
          <p14:tracePt t="25700" x="1644650" y="2844800"/>
          <p14:tracePt t="25715" x="1625600" y="2844800"/>
          <p14:tracePt t="25732" x="1619250" y="2844800"/>
          <p14:tracePt t="25749" x="1600200" y="2851150"/>
          <p14:tracePt t="25768" x="1593850" y="2851150"/>
          <p14:tracePt t="25782" x="1587500" y="2851150"/>
          <p14:tracePt t="25806" x="1581150" y="2851150"/>
          <p14:tracePt t="25834" x="1581150" y="2857500"/>
          <p14:tracePt t="25851" x="1574800" y="2857500"/>
          <p14:tracePt t="25865" x="1574800" y="2863850"/>
          <p14:tracePt t="25882" x="1574800" y="2870200"/>
          <p14:tracePt t="25922" x="1574800" y="2876550"/>
          <p14:tracePt t="25932" x="1574800" y="2882900"/>
          <p14:tracePt t="25952" x="1581150" y="2882900"/>
          <p14:tracePt t="25966" x="1587500" y="2889250"/>
          <p14:tracePt t="25982" x="1600200" y="2895600"/>
          <p14:tracePt t="26000" x="1625600" y="2895600"/>
          <p14:tracePt t="26016" x="1670050" y="2901950"/>
          <p14:tracePt t="26032" x="1708150" y="2908300"/>
          <p14:tracePt t="26050" x="1739900" y="2914650"/>
          <p14:tracePt t="26066" x="1771650" y="2914650"/>
          <p14:tracePt t="26082" x="1797050" y="2921000"/>
          <p14:tracePt t="26099" x="1816100" y="2927350"/>
          <p14:tracePt t="26115" x="1828800" y="2933700"/>
          <p14:tracePt t="26135" x="1835150" y="2940050"/>
          <p14:tracePt t="26152" x="1841500" y="2946400"/>
          <p14:tracePt t="26168" x="1847850" y="2952750"/>
          <p14:tracePt t="26182" x="1847850" y="2959100"/>
          <p14:tracePt t="26215" x="1847850" y="2965450"/>
          <p14:tracePt t="26249" x="1847850" y="2978150"/>
          <p14:tracePt t="26272" x="1841500" y="2984500"/>
          <p14:tracePt t="26308" x="1841500" y="2990850"/>
          <p14:tracePt t="26369" x="1847850" y="2990850"/>
          <p14:tracePt t="26377" x="1854200" y="2990850"/>
          <p14:tracePt t="26387" x="1860550" y="2990850"/>
          <p14:tracePt t="26398" x="1866900" y="2990850"/>
          <p14:tracePt t="26415" x="1898650" y="2990850"/>
          <p14:tracePt t="26433" x="1930400" y="2990850"/>
          <p14:tracePt t="26450" x="1993900" y="2984500"/>
          <p14:tracePt t="26466" x="2051050" y="2984500"/>
          <p14:tracePt t="26482" x="2108200" y="2984500"/>
          <p14:tracePt t="26499" x="2178050" y="2984500"/>
          <p14:tracePt t="26515" x="2222500" y="2978150"/>
          <p14:tracePt t="26532" x="2273300" y="2978150"/>
          <p14:tracePt t="26549" x="2317750" y="2971800"/>
          <p14:tracePt t="26566" x="2362200" y="2971800"/>
          <p14:tracePt t="26584" x="2406650" y="2965450"/>
          <p14:tracePt t="26599" x="2444750" y="2959100"/>
          <p14:tracePt t="26616" x="2470150" y="2959100"/>
          <p14:tracePt t="26632" x="2489200" y="2952750"/>
          <p14:tracePt t="26649" x="2495550" y="2952750"/>
          <p14:tracePt t="26666" x="2501900" y="2946400"/>
          <p14:tracePt t="26684" x="2508250" y="2946400"/>
          <p14:tracePt t="26699" x="2508250" y="2952750"/>
          <p14:tracePt t="26732" x="2501900" y="2959100"/>
          <p14:tracePt t="26749" x="2501900" y="2965450"/>
          <p14:tracePt t="26766" x="2495550" y="2965450"/>
          <p14:tracePt t="26782" x="2495550" y="2971800"/>
          <p14:tracePt t="26799" x="2489200" y="2971800"/>
          <p14:tracePt t="26815" x="2489200" y="2978150"/>
          <p14:tracePt t="26853" x="2482850" y="2984500"/>
          <p14:tracePt t="26891" x="2476500" y="2984500"/>
          <p14:tracePt t="26935" x="2482850" y="2984500"/>
          <p14:tracePt t="26955" x="2482850" y="2990850"/>
          <p14:tracePt t="26959" x="2489200" y="2990850"/>
          <p14:tracePt t="26974" x="2495550" y="2990850"/>
          <p14:tracePt t="26991" x="2501900" y="2990850"/>
          <p14:tracePt t="26999" x="2508250" y="2990850"/>
          <p14:tracePt t="27015" x="2546350" y="2990850"/>
          <p14:tracePt t="27032" x="2584450" y="2990850"/>
          <p14:tracePt t="27050" x="2616200" y="2997200"/>
          <p14:tracePt t="27065" x="2673350" y="3003550"/>
          <p14:tracePt t="27082" x="2724150" y="3009900"/>
          <p14:tracePt t="27099" x="2774950" y="3016250"/>
          <p14:tracePt t="27116" x="2825750" y="3016250"/>
          <p14:tracePt t="27133" x="2876550" y="3016250"/>
          <p14:tracePt t="27149" x="2927350" y="3016250"/>
          <p14:tracePt t="27165" x="2978150" y="3016250"/>
          <p14:tracePt t="27182" x="3028950" y="3009900"/>
          <p14:tracePt t="27200" x="3060700" y="3003550"/>
          <p14:tracePt t="27216" x="3111500" y="3003550"/>
          <p14:tracePt t="27232" x="3136900" y="3003550"/>
          <p14:tracePt t="27250" x="3168650" y="2997200"/>
          <p14:tracePt t="27266" x="3213100" y="2997200"/>
          <p14:tracePt t="27282" x="3244850" y="2990850"/>
          <p14:tracePt t="27299" x="3270250" y="2990850"/>
          <p14:tracePt t="27317" x="3295650" y="2990850"/>
          <p14:tracePt t="27333" x="3333750" y="2984500"/>
          <p14:tracePt t="27350" x="3378200" y="2978150"/>
          <p14:tracePt t="27366" x="3429000" y="2978150"/>
          <p14:tracePt t="27384" x="3486150" y="2971800"/>
          <p14:tracePt t="27399" x="3562350" y="2965450"/>
          <p14:tracePt t="27416" x="3644900" y="2965450"/>
          <p14:tracePt t="27434" x="3721100" y="2959100"/>
          <p14:tracePt t="27449" x="3803650" y="2959100"/>
          <p14:tracePt t="27466" x="3886200" y="2959100"/>
          <p14:tracePt t="27485" x="3968750" y="2959100"/>
          <p14:tracePt t="27499" x="4038600" y="2959100"/>
          <p14:tracePt t="27515" x="4102100" y="2959100"/>
          <p14:tracePt t="27532" x="4159250" y="2965450"/>
          <p14:tracePt t="27549" x="4203700" y="2965450"/>
          <p14:tracePt t="27568" x="4229100" y="2965450"/>
          <p14:tracePt t="27582" x="4241800" y="2971800"/>
          <p14:tracePt t="27600" x="4248150" y="2971800"/>
          <p14:tracePt t="27616" x="4248150" y="2978150"/>
          <p14:tracePt t="27651" x="4248150" y="2984500"/>
          <p14:tracePt t="27683" x="4254500" y="2990850"/>
          <p14:tracePt t="27700" x="4260850" y="2990850"/>
          <p14:tracePt t="27715" x="4273550" y="2990850"/>
          <p14:tracePt t="27734" x="4279900" y="2990850"/>
          <p14:tracePt t="27750" x="4286250" y="2990850"/>
          <p14:tracePt t="27767" x="4292600" y="2990850"/>
          <p14:tracePt t="27782" x="4292600" y="2984500"/>
          <p14:tracePt t="27802" x="4298950" y="2978150"/>
          <p14:tracePt t="27816" x="4298950" y="2971800"/>
          <p14:tracePt t="27832" x="4298950" y="2965450"/>
          <p14:tracePt t="61888" x="8915400" y="2546350"/>
          <p14:tracePt t="61909" x="8915400" y="2552700"/>
          <p14:tracePt t="61925" x="8909050" y="2559050"/>
          <p14:tracePt t="61939" x="8902700" y="2565400"/>
          <p14:tracePt t="61942" x="8902700" y="2571750"/>
          <p14:tracePt t="61949" x="8896350" y="2578100"/>
          <p14:tracePt t="61972" x="8839200" y="2609850"/>
          <p14:tracePt t="61983" x="8788400" y="2635250"/>
          <p14:tracePt t="62001" x="8718550" y="2667000"/>
          <p14:tracePt t="62023" x="8667750" y="2686050"/>
          <p14:tracePt t="62033" x="8623300" y="2698750"/>
          <p14:tracePt t="62052" x="8597900" y="2711450"/>
          <p14:tracePt t="62067" x="8572500" y="2717800"/>
          <p14:tracePt t="62083" x="8547100" y="2736850"/>
          <p14:tracePt t="62100" x="8534400" y="2736850"/>
          <p14:tracePt t="62117" x="8521700" y="2736850"/>
          <p14:tracePt t="62136" x="8515350" y="2736850"/>
          <p14:tracePt t="62150" x="8509000" y="2730500"/>
          <p14:tracePt t="62166" x="8509000" y="2724150"/>
          <p14:tracePt t="62183" x="8509000" y="2717800"/>
          <p14:tracePt t="62199" x="8502650" y="2711450"/>
          <p14:tracePt t="62233" x="8496300" y="2711450"/>
          <p14:tracePt t="62251" x="8489950" y="2711450"/>
          <p14:tracePt t="62267" x="8483600" y="2705100"/>
          <p14:tracePt t="62283" x="8477250" y="2698750"/>
          <p14:tracePt t="62300" x="8470900" y="2692400"/>
          <p14:tracePt t="62317" x="8464550" y="2679700"/>
          <p14:tracePt t="62333" x="8458200" y="2673350"/>
          <p14:tracePt t="62349" x="8445500" y="2667000"/>
          <p14:tracePt t="62372" x="8432800" y="2660650"/>
          <p14:tracePt t="62385" x="8420100" y="2654300"/>
          <p14:tracePt t="62400" x="8407400" y="2647950"/>
          <p14:tracePt t="62423" x="8394700" y="2647950"/>
          <p14:tracePt t="62433" x="8388350" y="2647950"/>
          <p14:tracePt t="62451" x="8382000" y="2647950"/>
          <p14:tracePt t="62467" x="8375650" y="2641600"/>
          <p14:tracePt t="62500" x="8375650" y="2635250"/>
          <p14:tracePt t="62542" x="8382000" y="2635250"/>
          <p14:tracePt t="62550" x="8388350" y="2635250"/>
          <p14:tracePt t="62568" x="8401050" y="2635250"/>
          <p14:tracePt t="62583" x="8407400" y="2635250"/>
          <p14:tracePt t="62600" x="8413750" y="2635250"/>
          <p14:tracePt t="62617" x="8420100" y="2641600"/>
          <p14:tracePt t="62633" x="8420100" y="2647950"/>
          <p14:tracePt t="62650" x="8426450" y="2654300"/>
          <p14:tracePt t="62666" x="8432800" y="2654300"/>
          <p14:tracePt t="62700" x="8432800" y="2660650"/>
          <p14:tracePt t="62716" x="8426450" y="2660650"/>
          <p14:tracePt t="62735" x="8420100" y="2654300"/>
          <p14:tracePt t="62766" x="8420100" y="2647950"/>
          <p14:tracePt t="62800" x="8420100" y="2641600"/>
          <p14:tracePt t="62816" x="8413750" y="2641600"/>
          <p14:tracePt t="62834" x="8407400" y="2641600"/>
          <p14:tracePt t="62850" x="8401050" y="2647950"/>
          <p14:tracePt t="62885" x="8394700" y="2647950"/>
          <p14:tracePt t="62953" x="8401050" y="2647950"/>
          <p14:tracePt t="63014" x="8401050" y="2654300"/>
          <p14:tracePt t="63029" x="8407400" y="2654300"/>
          <p14:tracePt t="63061" x="8407400" y="2660650"/>
          <p14:tracePt t="63095" x="8407400" y="2667000"/>
          <p14:tracePt t="63209" x="8407400" y="2660650"/>
          <p14:tracePt t="63275" x="8407400" y="2654300"/>
          <p14:tracePt t="63283" x="8413750" y="2654300"/>
          <p14:tracePt t="63287" x="8413750" y="2647950"/>
          <p14:tracePt t="63311" x="8420100" y="2641600"/>
          <p14:tracePt t="63327" x="8420100" y="2635250"/>
          <p14:tracePt t="63333" x="8426450" y="2635250"/>
          <p14:tracePt t="63350" x="8432800" y="2628900"/>
          <p14:tracePt t="63366" x="8439150" y="2622550"/>
          <p14:tracePt t="63383" x="8451850" y="2616200"/>
          <p14:tracePt t="63400" x="8464550" y="2603500"/>
          <p14:tracePt t="63417" x="8477250" y="2597150"/>
          <p14:tracePt t="63434" x="8483600" y="2584450"/>
          <p14:tracePt t="63450" x="8502650" y="2571750"/>
          <p14:tracePt t="63467" x="8515350" y="2552700"/>
          <p14:tracePt t="63483" x="8521700" y="2533650"/>
          <p14:tracePt t="63501" x="8521700" y="2508250"/>
          <p14:tracePt t="63517" x="8509000" y="2476500"/>
          <p14:tracePt t="63533" x="8496300" y="2451100"/>
          <p14:tracePt t="63551" x="8470900" y="2419350"/>
          <p14:tracePt t="63571" x="8432800" y="2406650"/>
          <p14:tracePt t="63584" x="8407400" y="2393950"/>
          <p14:tracePt t="63601" x="8369300" y="2393950"/>
          <p14:tracePt t="63616" x="8343900" y="2393950"/>
          <p14:tracePt t="63633" x="8318500" y="2393950"/>
          <p14:tracePt t="63654" x="8286750" y="2406650"/>
          <p14:tracePt t="63666" x="8274050" y="2413000"/>
          <p14:tracePt t="63683" x="8255000" y="2425700"/>
          <p14:tracePt t="63701" x="8242300" y="2444750"/>
          <p14:tracePt t="63716" x="8229600" y="2463800"/>
          <p14:tracePt t="63734" x="8223250" y="2482850"/>
          <p14:tracePt t="63750" x="8223250" y="2508250"/>
          <p14:tracePt t="63767" x="8223250" y="2540000"/>
          <p14:tracePt t="63778" x="8216900" y="2565400"/>
          <p14:tracePt t="63783" x="8216900" y="2571750"/>
          <p14:tracePt t="63803" x="8216900" y="2609850"/>
          <p14:tracePt t="63816" x="8216900" y="2641600"/>
          <p14:tracePt t="63834" x="8223250" y="2667000"/>
          <p14:tracePt t="63853" x="8242300" y="2698750"/>
          <p14:tracePt t="63868" x="8267700" y="2711450"/>
          <p14:tracePt t="63883" x="8293100" y="2724150"/>
          <p14:tracePt t="63887" x="8299450" y="2730500"/>
          <p14:tracePt t="63901" x="8337550" y="2736850"/>
          <p14:tracePt t="63916" x="8388350" y="2736850"/>
          <p14:tracePt t="63933" x="8445500" y="2730500"/>
          <p14:tracePt t="63950" x="8483600" y="2717800"/>
          <p14:tracePt t="63967" x="8515350" y="2686050"/>
          <p14:tracePt t="63983" x="8521700" y="2654300"/>
          <p14:tracePt t="64000" x="8540750" y="2590800"/>
          <p14:tracePt t="64017" x="8540750" y="2533650"/>
          <p14:tracePt t="64033" x="8540750" y="2489200"/>
          <p14:tracePt t="64051" x="8528050" y="2425700"/>
          <p14:tracePt t="64067" x="8483600" y="2381250"/>
          <p14:tracePt t="64083" x="8451850" y="2368550"/>
          <p14:tracePt t="64101" x="8401050" y="2368550"/>
          <p14:tracePt t="64118" x="8375650" y="2368550"/>
          <p14:tracePt t="64133" x="8350250" y="2381250"/>
          <p14:tracePt t="64151" x="8324850" y="2400300"/>
          <p14:tracePt t="64167" x="8318500" y="2419350"/>
          <p14:tracePt t="64185" x="8312150" y="2432050"/>
          <p14:tracePt t="64205" x="8312150" y="2438400"/>
          <p14:tracePt t="64217" x="8312150" y="2444750"/>
          <p14:tracePt t="64233" x="8312150" y="2451100"/>
          <p14:tracePt t="64251" x="8312150" y="2457450"/>
          <p14:tracePt t="64267" x="8305800" y="2463800"/>
          <p14:tracePt t="64283" x="8299450" y="2470150"/>
          <p14:tracePt t="64317" x="8293100" y="2470150"/>
          <p14:tracePt t="64333" x="8293100" y="2476500"/>
          <p14:tracePt t="64351" x="8299450" y="2476500"/>
          <p14:tracePt t="64367" x="8305800" y="2489200"/>
          <p14:tracePt t="64383" x="8312150" y="2495550"/>
          <p14:tracePt t="64400" x="8318500" y="2495550"/>
          <p14:tracePt t="64417" x="8331200" y="2495550"/>
          <p14:tracePt t="64439" x="8362950" y="2489200"/>
          <p14:tracePt t="64450" x="8407400" y="2489200"/>
          <p14:tracePt t="64467" x="8477250" y="2482850"/>
          <p14:tracePt t="64483" x="8566150" y="2482850"/>
          <p14:tracePt t="64501" x="8648700" y="2482850"/>
          <p14:tracePt t="64517" x="8807450" y="2482850"/>
          <p14:tracePt t="64533" x="8915400" y="2489200"/>
          <p14:tracePt t="64550" x="8985250" y="2495550"/>
          <p14:tracePt t="64567" x="9067800" y="2508250"/>
          <p14:tracePt t="64583" x="9105900" y="2514600"/>
          <p14:tracePt t="64601" x="9131300" y="2527300"/>
          <p14:tracePt t="64616" x="9137650" y="2527300"/>
          <p14:tracePt t="64633" x="9144000" y="2527300"/>
          <p14:tracePt t="64650" x="9131300" y="2527300"/>
          <p14:tracePt t="64667" x="9112250" y="2527300"/>
          <p14:tracePt t="64683" x="9080500" y="2508250"/>
          <p14:tracePt t="64700" x="9061450" y="2489200"/>
          <p14:tracePt t="64717" x="9055100" y="2470150"/>
          <p14:tracePt t="64739" x="9055100" y="2444750"/>
          <p14:tracePt t="64754" x="9055100" y="2419350"/>
          <p14:tracePt t="64767" x="9055100" y="2393950"/>
          <p14:tracePt t="64787" x="9042400" y="2368550"/>
          <p14:tracePt t="64800" x="9023350" y="2355850"/>
          <p14:tracePt t="64816" x="8997950" y="2349500"/>
          <p14:tracePt t="64833" x="8953500" y="2343150"/>
          <p14:tracePt t="64850" x="8921750" y="2355850"/>
          <p14:tracePt t="64874" x="8883650" y="2374900"/>
          <p14:tracePt t="64880" x="8864600" y="2400300"/>
          <p14:tracePt t="64883" x="8858250" y="2406650"/>
          <p14:tracePt t="64900" x="8839200" y="2451100"/>
          <p14:tracePt t="64924" x="8832850" y="2482850"/>
          <p14:tracePt t="64934" x="8839200" y="2533650"/>
          <p14:tracePt t="64949" x="8858250" y="2597150"/>
          <p14:tracePt t="64967" x="8896350" y="2641600"/>
          <p14:tracePt t="64983" x="8940800" y="2679700"/>
          <p14:tracePt t="65000" x="8997950" y="2698750"/>
          <p14:tracePt t="65022" x="9067800" y="2698750"/>
          <p14:tracePt t="65033" x="9124950" y="2692400"/>
          <p14:tracePt t="65054" x="9175750" y="2667000"/>
          <p14:tracePt t="65066" x="9213850" y="2628900"/>
          <p14:tracePt t="65083" x="9232900" y="2584450"/>
          <p14:tracePt t="65100" x="9245600" y="2533650"/>
          <p14:tracePt t="65117" x="9245600" y="2482850"/>
          <p14:tracePt t="65133" x="9232900" y="2438400"/>
          <p14:tracePt t="65150" x="9207500" y="2406650"/>
          <p14:tracePt t="65166" x="9175750" y="2381250"/>
          <p14:tracePt t="65186" x="9131300" y="2368550"/>
          <p14:tracePt t="65200" x="9093200" y="2368550"/>
          <p14:tracePt t="65217" x="9055100" y="2368550"/>
          <p14:tracePt t="65233" x="9029700" y="2374900"/>
          <p14:tracePt t="65250" x="9004300" y="2393950"/>
          <p14:tracePt t="65267" x="8991600" y="2406650"/>
          <p14:tracePt t="65288" x="8985250" y="2419350"/>
          <p14:tracePt t="65300" x="8985250" y="2425700"/>
          <p14:tracePt t="65317" x="8985250" y="2432050"/>
          <p14:tracePt t="65336" x="8991600" y="2438400"/>
          <p14:tracePt t="65448" x="8997950" y="2438400"/>
          <p14:tracePt t="65502" x="9004300" y="2438400"/>
          <p14:tracePt t="65749" x="9010650" y="2438400"/>
          <p14:tracePt t="65795" x="9017000" y="2438400"/>
          <p14:tracePt t="65841" x="9010650" y="2438400"/>
          <p14:tracePt t="66046" x="9004300" y="2444750"/>
          <p14:tracePt t="66127" x="9010650" y="2444750"/>
          <p14:tracePt t="66168" x="9017000" y="2444750"/>
          <p14:tracePt t="66225" x="9010650" y="2444750"/>
          <p14:tracePt t="66284" x="9004300" y="2444750"/>
          <p14:tracePt t="66294" x="9004300" y="2451100"/>
          <p14:tracePt t="66334" x="8997950" y="2451100"/>
          <p14:tracePt t="66398" x="9004300" y="2451100"/>
          <p14:tracePt t="66457" x="9010650" y="2451100"/>
          <p14:tracePt t="66505" x="9004300" y="2451100"/>
          <p14:tracePt t="66513" x="9004300" y="2457450"/>
          <p14:tracePt t="66562" x="8997950" y="2457450"/>
          <p14:tracePt t="66608" x="8997950" y="2463800"/>
          <p14:tracePt t="66666" x="9004300" y="2463800"/>
          <p14:tracePt t="66694" x="9004300" y="2470150"/>
          <p14:tracePt t="66809" x="8997950" y="2470150"/>
          <p14:tracePt t="66881" x="8997950" y="2463800"/>
          <p14:tracePt t="66900" x="8991600" y="2463800"/>
          <p14:tracePt t="66922" x="8985250" y="2463800"/>
          <p14:tracePt t="66932" x="8978900" y="2463800"/>
          <p14:tracePt t="66940" x="8978900" y="2470150"/>
          <p14:tracePt t="66950" x="8972550" y="2470150"/>
          <p14:tracePt t="66967" x="8953500" y="2476500"/>
          <p14:tracePt t="66983" x="8934450" y="2482850"/>
          <p14:tracePt t="67001" x="8909050" y="2489200"/>
          <p14:tracePt t="67017" x="8851900" y="2489200"/>
          <p14:tracePt t="67033" x="8788400" y="2495550"/>
          <p14:tracePt t="67051" x="8731250" y="2501900"/>
          <p14:tracePt t="67066" x="8674100" y="2508250"/>
          <p14:tracePt t="67083" x="8610600" y="2514600"/>
          <p14:tracePt t="67104" x="8591550" y="2520950"/>
          <p14:tracePt t="67117" x="8566150" y="2520950"/>
          <p14:tracePt t="67136" x="8559800" y="2514600"/>
          <p14:tracePt t="67151" x="8559800" y="2508250"/>
          <p14:tracePt t="67166" x="8559800" y="2495550"/>
          <p14:tracePt t="67183" x="8559800" y="2489200"/>
          <p14:tracePt t="67200" x="8559800" y="2482850"/>
          <p14:tracePt t="67235" x="8559800" y="2476500"/>
          <p14:tracePt t="67250" x="8566150" y="2470150"/>
          <p14:tracePt t="67267" x="8572500" y="2451100"/>
          <p14:tracePt t="67283" x="8585200" y="2444750"/>
          <p14:tracePt t="67304" x="8591550" y="2425700"/>
          <p14:tracePt t="67316" x="8597900" y="2413000"/>
          <p14:tracePt t="67333" x="8597900" y="2387600"/>
          <p14:tracePt t="67351" x="8591550" y="2355850"/>
          <p14:tracePt t="67366" x="8585200" y="2349500"/>
          <p14:tracePt t="67383" x="8566150" y="2330450"/>
          <p14:tracePt t="67399" x="8553450" y="2324100"/>
          <p14:tracePt t="67417" x="8534400" y="2317750"/>
          <p14:tracePt t="67433" x="8515350" y="2311400"/>
          <p14:tracePt t="67450" x="8489950" y="2305050"/>
          <p14:tracePt t="67467" x="8470900" y="2305050"/>
          <p14:tracePt t="67489" x="8445500" y="2305050"/>
          <p14:tracePt t="67500" x="8426450" y="2305050"/>
          <p14:tracePt t="67517" x="8401050" y="2305050"/>
          <p14:tracePt t="67540" x="8382000" y="2305050"/>
          <p14:tracePt t="67549" x="8356600" y="2311400"/>
          <p14:tracePt t="67567" x="8337550" y="2324100"/>
          <p14:tracePt t="67583" x="8318500" y="2336800"/>
          <p14:tracePt t="67605" x="8299450" y="2349500"/>
          <p14:tracePt t="67616" x="8286750" y="2362200"/>
          <p14:tracePt t="67633" x="8267700" y="2381250"/>
          <p14:tracePt t="67651" x="8261350" y="2393950"/>
          <p14:tracePt t="67668" x="8248650" y="2419350"/>
          <p14:tracePt t="67683" x="8242300" y="2438400"/>
          <p14:tracePt t="67701" x="8235950" y="2451100"/>
          <p14:tracePt t="67717" x="8235950" y="2470150"/>
          <p14:tracePt t="67734" x="8235950" y="2489200"/>
          <p14:tracePt t="67752" x="8235950" y="2501900"/>
          <p14:tracePt t="67766" x="8235950" y="2514600"/>
          <p14:tracePt t="67783" x="8235950" y="2527300"/>
          <p14:tracePt t="67800" x="8242300" y="2546350"/>
          <p14:tracePt t="67817" x="8248650" y="2559050"/>
          <p14:tracePt t="67836" x="8255000" y="2578100"/>
          <p14:tracePt t="67850" x="8267700" y="2603500"/>
          <p14:tracePt t="67866" x="8286750" y="2622550"/>
          <p14:tracePt t="67870" x="8286750" y="2628900"/>
          <p14:tracePt t="67883" x="8305800" y="2647950"/>
          <p14:tracePt t="67900" x="8324850" y="2667000"/>
          <p14:tracePt t="67916" x="8343900" y="2686050"/>
          <p14:tracePt t="67933" x="8369300" y="2698750"/>
          <p14:tracePt t="67950" x="8401050" y="2705100"/>
          <p14:tracePt t="67966" x="8439150" y="2705100"/>
          <p14:tracePt t="67983" x="8477250" y="2692400"/>
          <p14:tracePt t="68001" x="8515350" y="2673350"/>
          <p14:tracePt t="68016" x="8540750" y="2654300"/>
          <p14:tracePt t="68034" x="8559800" y="2628900"/>
          <p14:tracePt t="68050" x="8572500" y="2590800"/>
          <p14:tracePt t="68066" x="8572500" y="2565400"/>
          <p14:tracePt t="68083" x="8572500" y="2533650"/>
          <p14:tracePt t="68101" x="8566150" y="2508250"/>
          <p14:tracePt t="68116" x="8553450" y="2463800"/>
          <p14:tracePt t="68133" x="8540750" y="2438400"/>
          <p14:tracePt t="68150" x="8528050" y="2413000"/>
          <p14:tracePt t="68167" x="8515350" y="2387600"/>
          <p14:tracePt t="68185" x="8502650" y="2374900"/>
          <p14:tracePt t="68200" x="8483600" y="2362200"/>
          <p14:tracePt t="68216" x="8464550" y="2355850"/>
          <p14:tracePt t="68233" x="8439150" y="2355850"/>
          <p14:tracePt t="68250" x="8420100" y="2355850"/>
          <p14:tracePt t="68267" x="8407400" y="2362200"/>
          <p14:tracePt t="68283" x="8394700" y="2368550"/>
          <p14:tracePt t="68300" x="8382000" y="2368550"/>
          <p14:tracePt t="68316" x="8375650" y="2374900"/>
          <p14:tracePt t="68333" x="8375650" y="2381250"/>
          <p14:tracePt t="68350" x="8369300" y="2387600"/>
          <p14:tracePt t="68384" x="8369300" y="2393950"/>
          <p14:tracePt t="68443" x="8369300" y="2400300"/>
          <p14:tracePt t="68447" x="8375650" y="2400300"/>
          <p14:tracePt t="68534" x="8369300" y="2400300"/>
          <p14:tracePt t="68565" x="8369300" y="2406650"/>
          <p14:tracePt t="68577" x="8362950" y="2406650"/>
          <p14:tracePt t="68700" x="8362950" y="2413000"/>
          <p14:tracePt t="68706" x="8356600" y="2413000"/>
          <p14:tracePt t="68727" x="8350250" y="2413000"/>
          <p14:tracePt t="68762" x="8343900" y="2419350"/>
          <p14:tracePt t="68783" x="8343900" y="2425700"/>
          <p14:tracePt t="68801" x="8331200" y="2432050"/>
          <p14:tracePt t="68816" x="8324850" y="2444750"/>
          <p14:tracePt t="68833" x="8318500" y="2457450"/>
          <p14:tracePt t="68851" x="8312150" y="2470150"/>
          <p14:tracePt t="68867" x="8305800" y="2482850"/>
          <p14:tracePt t="68871" x="8305800" y="2489200"/>
          <p14:tracePt t="68885" x="8305800" y="2501900"/>
          <p14:tracePt t="68902" x="8305800" y="2514600"/>
          <p14:tracePt t="68916" x="8305800" y="2527300"/>
          <p14:tracePt t="68933" x="8305800" y="2540000"/>
          <p14:tracePt t="68951" x="8318500" y="2559050"/>
          <p14:tracePt t="68967" x="8331200" y="2571750"/>
          <p14:tracePt t="68984" x="8356600" y="2578100"/>
          <p14:tracePt t="69001" x="8413750" y="2597150"/>
          <p14:tracePt t="69016" x="8464550" y="2616200"/>
          <p14:tracePt t="69035" x="8509000" y="2628900"/>
          <p14:tracePt t="69051" x="8578850" y="2641600"/>
          <p14:tracePt t="69066" x="8648700" y="2647950"/>
          <p14:tracePt t="69083" x="8712200" y="2647950"/>
          <p14:tracePt t="69101" x="8782050" y="2635250"/>
          <p14:tracePt t="69117" x="8832850" y="2622550"/>
          <p14:tracePt t="69133" x="8864600" y="2609850"/>
          <p14:tracePt t="69151" x="8915400" y="2578100"/>
          <p14:tracePt t="69166" x="8940800" y="2565400"/>
          <p14:tracePt t="69183" x="8972550" y="2540000"/>
          <p14:tracePt t="69201" x="8997950" y="2514600"/>
          <p14:tracePt t="69216" x="9010650" y="2495550"/>
          <p14:tracePt t="69234" x="9010650" y="2482850"/>
          <p14:tracePt t="69254" x="9017000" y="2463800"/>
          <p14:tracePt t="69276" x="9023350" y="2432050"/>
          <p14:tracePt t="69283" x="9023350" y="2425700"/>
          <p14:tracePt t="69301" x="9017000" y="2406650"/>
          <p14:tracePt t="69316" x="9004300" y="2387600"/>
          <p14:tracePt t="69333" x="8997950" y="2374900"/>
          <p14:tracePt t="69355" x="8978900" y="2362200"/>
          <p14:tracePt t="69367" x="8959850" y="2349500"/>
          <p14:tracePt t="69383" x="8934450" y="2343150"/>
          <p14:tracePt t="69407" x="8909050" y="2349500"/>
          <p14:tracePt t="69416" x="8883650" y="2355850"/>
          <p14:tracePt t="69433" x="8851900" y="2368550"/>
          <p14:tracePt t="69453" x="8826500" y="2387600"/>
          <p14:tracePt t="69470" x="8807450" y="2413000"/>
          <p14:tracePt t="69483" x="8794750" y="2438400"/>
          <p14:tracePt t="69503" x="8782050" y="2457450"/>
          <p14:tracePt t="69518" x="8782050" y="2495550"/>
          <p14:tracePt t="69539" x="8782050" y="2520950"/>
          <p14:tracePt t="69551" x="8782050" y="2552700"/>
          <p14:tracePt t="69567" x="8788400" y="2578100"/>
          <p14:tracePt t="69583" x="8801100" y="2609850"/>
          <p14:tracePt t="69601" x="8813800" y="2628900"/>
          <p14:tracePt t="69616" x="8845550" y="2654300"/>
          <p14:tracePt t="69633" x="8883650" y="2667000"/>
          <p14:tracePt t="69651" x="8915400" y="2679700"/>
          <p14:tracePt t="69667" x="8953500" y="2679700"/>
          <p14:tracePt t="69683" x="8991600" y="2673350"/>
          <p14:tracePt t="69702" x="9023350" y="2660650"/>
          <p14:tracePt t="69716" x="9048750" y="2641600"/>
          <p14:tracePt t="69733" x="9086850" y="2616200"/>
          <p14:tracePt t="69750" x="9112250" y="2590800"/>
          <p14:tracePt t="69767" x="9137650" y="2565400"/>
          <p14:tracePt t="69783" x="9150350" y="2540000"/>
          <p14:tracePt t="69800" x="9163050" y="2514600"/>
          <p14:tracePt t="69817" x="9169400" y="2482850"/>
          <p14:tracePt t="69833" x="9163050" y="2451100"/>
          <p14:tracePt t="69850" x="9150350" y="2425700"/>
          <p14:tracePt t="69867" x="9131300" y="2393950"/>
          <p14:tracePt t="69883" x="9112250" y="2362200"/>
          <p14:tracePt t="69900" x="9093200" y="2343150"/>
          <p14:tracePt t="69917" x="9061450" y="2324100"/>
          <p14:tracePt t="69933" x="9036050" y="2311400"/>
          <p14:tracePt t="69951" x="9017000" y="2311400"/>
          <p14:tracePt t="69970" x="8985250" y="2311400"/>
          <p14:tracePt t="69983" x="8959850" y="2317750"/>
          <p14:tracePt t="70001" x="8947150" y="2330450"/>
          <p14:tracePt t="70018" x="8928100" y="2355850"/>
          <p14:tracePt t="70033" x="8915400" y="2387600"/>
          <p14:tracePt t="70051" x="8909050" y="2406650"/>
          <p14:tracePt t="70068" x="8902700" y="2457450"/>
          <p14:tracePt t="70083" x="8902700" y="2495550"/>
          <p14:tracePt t="70100" x="8909050" y="2546350"/>
          <p14:tracePt t="70116" x="8921750" y="2578100"/>
          <p14:tracePt t="70133" x="8953500" y="2622550"/>
          <p14:tracePt t="70151" x="8985250" y="2635250"/>
          <p14:tracePt t="70166" x="9036050" y="2641600"/>
          <p14:tracePt t="70183" x="9080500" y="2628900"/>
          <p14:tracePt t="70201" x="9105900" y="2616200"/>
          <p14:tracePt t="70216" x="9150350" y="2578100"/>
          <p14:tracePt t="70233" x="9169400" y="2546350"/>
          <p14:tracePt t="70250" x="9182100" y="2508250"/>
          <p14:tracePt t="70266" x="9182100" y="2470150"/>
          <p14:tracePt t="70287" x="9175750" y="2444750"/>
          <p14:tracePt t="70300" x="9156700" y="2419350"/>
          <p14:tracePt t="70318" x="9144000" y="2400300"/>
          <p14:tracePt t="70333" x="9131300" y="2393950"/>
          <p14:tracePt t="70350" x="9112250" y="2381250"/>
          <p14:tracePt t="70375" x="9099550" y="2374900"/>
          <p14:tracePt t="70391" x="9080500" y="2374900"/>
          <p14:tracePt t="70416" x="9074150" y="2374900"/>
          <p14:tracePt t="70433" x="9067800" y="2381250"/>
          <p14:tracePt t="70467" x="9061450" y="2387600"/>
          <p14:tracePt t="70500" x="9055100" y="2387600"/>
          <p14:tracePt t="70540" x="9055100" y="2393950"/>
          <p14:tracePt t="70581" x="9055100" y="2400300"/>
          <p14:tracePt t="70589" x="9048750" y="2400300"/>
          <p14:tracePt t="70645" x="9042400" y="2406650"/>
          <p14:tracePt t="70668" x="9036050" y="2406650"/>
          <p14:tracePt t="70680" x="9036050" y="2413000"/>
          <p14:tracePt t="70685" x="9029700" y="2413000"/>
          <p14:tracePt t="70717" x="9023350" y="2419350"/>
          <p14:tracePt t="70735" x="9017000" y="2419350"/>
          <p14:tracePt t="70750" x="9010650" y="2419350"/>
          <p14:tracePt t="70767" x="9004300" y="2419350"/>
          <p14:tracePt t="70783" x="9004300" y="2425700"/>
          <p14:tracePt t="70869" x="8997950" y="2432050"/>
          <p14:tracePt t="70911" x="8991600" y="2432050"/>
          <p14:tracePt t="70993" x="8985250" y="2432050"/>
          <p14:tracePt t="71017" x="8985250" y="2425700"/>
          <p14:tracePt t="71032" x="8978900" y="2425700"/>
          <p14:tracePt t="71085" x="8978900" y="2419350"/>
          <p14:tracePt t="71115" x="8985250" y="2419350"/>
          <p14:tracePt t="71209" x="8978900" y="2425700"/>
          <p14:tracePt t="71231" x="8972550" y="2425700"/>
          <p14:tracePt t="71247" x="8972550" y="2432050"/>
          <p14:tracePt t="71255" x="8966200" y="2432050"/>
          <p14:tracePt t="71280" x="8959850" y="2438400"/>
          <p14:tracePt t="71335" x="8959850" y="2444750"/>
          <p14:tracePt t="71372" x="8953500" y="2451100"/>
          <p14:tracePt t="71409" x="8953500" y="2457450"/>
          <p14:tracePt t="71420" x="8947150" y="2457450"/>
          <p14:tracePt t="71458" x="8940800" y="2457450"/>
          <p14:tracePt t="71508" x="8934450" y="2457450"/>
          <p14:tracePt t="71561" x="8928100" y="2457450"/>
          <p14:tracePt t="71628" x="8921750" y="2457450"/>
          <p14:tracePt t="71639" x="8921750" y="2463800"/>
          <p14:tracePt t="71647" x="8915400" y="2463800"/>
          <p14:tracePt t="71664" x="8909050" y="2463800"/>
          <p14:tracePt t="71679" x="8902700" y="2463800"/>
          <p14:tracePt t="71693" x="8896350" y="2463800"/>
          <p14:tracePt t="71711" x="8890000" y="2470150"/>
          <p14:tracePt t="71719" x="8883650" y="2470150"/>
          <p14:tracePt t="71751" x="8877300" y="2470150"/>
          <p14:tracePt t="71767" x="8864600" y="2463800"/>
          <p14:tracePt t="71785" x="8858250" y="2463800"/>
          <p14:tracePt t="71801" x="8858250" y="2457450"/>
          <p14:tracePt t="71895" x="8858250" y="2463800"/>
          <p14:tracePt t="71913" x="8864600" y="2463800"/>
          <p14:tracePt t="71960" x="8870950" y="2463800"/>
          <p14:tracePt t="71977" x="8870950" y="2470150"/>
          <p14:tracePt t="71983" x="8877300" y="2470150"/>
          <p14:tracePt t="72040" x="8870950" y="2470150"/>
          <p14:tracePt t="72060" x="8864600" y="2470150"/>
          <p14:tracePt t="72079" x="8858250" y="2470150"/>
          <p14:tracePt t="72105" x="8851900" y="2470150"/>
          <p14:tracePt t="72109" x="8845550" y="2470150"/>
          <p14:tracePt t="72117" x="8839200" y="2470150"/>
          <p14:tracePt t="72133" x="8826500" y="2470150"/>
          <p14:tracePt t="72157" x="8813800" y="2463800"/>
          <p14:tracePt t="72167" x="8794750" y="2463800"/>
          <p14:tracePt t="72183" x="8775700" y="2457450"/>
          <p14:tracePt t="72200" x="8763000" y="2457450"/>
          <p14:tracePt t="72217" x="8750300" y="2457450"/>
          <p14:tracePt t="72234" x="8743950" y="2457450"/>
          <p14:tracePt t="72252" x="8724900" y="2463800"/>
          <p14:tracePt t="72266" x="8718550" y="2463800"/>
          <p14:tracePt t="72283" x="8712200" y="2463800"/>
          <p14:tracePt t="72300" x="8699500" y="2470150"/>
          <p14:tracePt t="72333" x="8693150" y="2476500"/>
          <p14:tracePt t="72350" x="8693150" y="2482850"/>
          <p14:tracePt t="72413" x="8699500" y="2482850"/>
          <p14:tracePt t="72560" x="8699500" y="2489200"/>
          <p14:tracePt t="72570" x="8705850" y="2489200"/>
          <p14:tracePt t="72588" x="8712200" y="2489200"/>
          <p14:tracePt t="72617" x="8718550" y="2489200"/>
          <p14:tracePt t="72648" x="8724900" y="2489200"/>
          <p14:tracePt t="72661" x="8724900" y="2495550"/>
          <p14:tracePt t="72736" x="8724900" y="2501900"/>
          <p14:tracePt t="72756" x="8731250" y="2501900"/>
          <p14:tracePt t="72775" x="8737600" y="2501900"/>
          <p14:tracePt t="72791" x="8743950" y="2501900"/>
          <p14:tracePt t="72811" x="8750300" y="2501900"/>
          <p14:tracePt t="72835" x="8756650" y="2501900"/>
          <p14:tracePt t="72849" x="8756650" y="2508250"/>
          <p14:tracePt t="72850" x="8763000" y="2508250"/>
          <p14:tracePt t="72883" x="8769350" y="2508250"/>
          <p14:tracePt t="72901" x="8775700" y="2508250"/>
          <p14:tracePt t="72922" x="8782050" y="2508250"/>
          <p14:tracePt t="72949" x="8788400" y="2508250"/>
          <p14:tracePt t="73006" x="8788400" y="2514600"/>
          <p14:tracePt t="73011" x="8782050" y="2514600"/>
          <p14:tracePt t="73033" x="8775700" y="2520950"/>
          <p14:tracePt t="73045" x="8769350" y="2520950"/>
          <p14:tracePt t="73057" x="8763000" y="2520950"/>
          <p14:tracePt t="73081" x="8756650" y="2520950"/>
          <p14:tracePt t="73088" x="8756650" y="2527300"/>
          <p14:tracePt t="73100" x="8750300" y="2527300"/>
          <p14:tracePt t="73155" x="8756650" y="2527300"/>
          <p14:tracePt t="73193" x="8756650" y="2520950"/>
          <p14:tracePt t="73195" x="8763000" y="2520950"/>
          <p14:tracePt t="73227" x="8756650" y="2520950"/>
          <p14:tracePt t="73245" x="8750300" y="2520950"/>
          <p14:tracePt t="73255" x="8743950" y="2520950"/>
          <p14:tracePt t="73261" x="8737600" y="2520950"/>
          <p14:tracePt t="73270" x="8731250" y="2520950"/>
          <p14:tracePt t="73290" x="8712200" y="2520950"/>
          <p14:tracePt t="73303" x="8699500" y="2520950"/>
          <p14:tracePt t="73319" x="8674100" y="2514600"/>
          <p14:tracePt t="73335" x="8655050" y="2508250"/>
          <p14:tracePt t="73350" x="8636000" y="2501900"/>
          <p14:tracePt t="73367" x="8616950" y="2501900"/>
          <p14:tracePt t="73385" x="8597900" y="2501900"/>
          <p14:tracePt t="73401" x="8572500" y="2501900"/>
          <p14:tracePt t="73417" x="8547100" y="2501900"/>
          <p14:tracePt t="73433" x="8528050" y="2501900"/>
          <p14:tracePt t="73450" x="8515350" y="2508250"/>
          <p14:tracePt t="73467" x="8496300" y="2514600"/>
          <p14:tracePt t="73483" x="8483600" y="2520950"/>
          <p14:tracePt t="73500" x="8470900" y="2520950"/>
          <p14:tracePt t="73517" x="8470900" y="2527300"/>
          <p14:tracePt t="73533" x="8464550" y="2533650"/>
          <p14:tracePt t="73550" x="8458200" y="2533650"/>
          <p14:tracePt t="73567" x="8458200" y="2540000"/>
          <p14:tracePt t="73585" x="8451850" y="2540000"/>
          <p14:tracePt t="73600" x="8445500" y="2546350"/>
          <p14:tracePt t="73616" x="8439150" y="2552700"/>
          <p14:tracePt t="73633" x="8432800" y="2559050"/>
          <p14:tracePt t="73654" x="8426450" y="2565400"/>
          <p14:tracePt t="73684" x="8420100" y="2571750"/>
          <p14:tracePt t="73700" x="8420100" y="2578100"/>
          <p14:tracePt t="73718" x="8413750" y="2578100"/>
          <p14:tracePt t="73733" x="8413750" y="2584450"/>
          <p14:tracePt t="73752" x="8420100" y="2590800"/>
          <p14:tracePt t="73766" x="8426450" y="2597150"/>
          <p14:tracePt t="73785" x="8439150" y="2603500"/>
          <p14:tracePt t="73802" x="8458200" y="2609850"/>
          <p14:tracePt t="73817" x="8464550" y="2616200"/>
          <p14:tracePt t="73839" x="8483600" y="2622550"/>
          <p14:tracePt t="73852" x="8528050" y="2628900"/>
          <p14:tracePt t="73866" x="8547100" y="2635250"/>
          <p14:tracePt t="73869" x="8553450" y="2635250"/>
          <p14:tracePt t="73883" x="8566150" y="2635250"/>
          <p14:tracePt t="73885" x="8572500" y="2635250"/>
          <p14:tracePt t="73905" x="8604250" y="2635250"/>
          <p14:tracePt t="73922" x="8636000" y="2635250"/>
          <p14:tracePt t="73934" x="8655050" y="2635250"/>
          <p14:tracePt t="73952" x="8686800" y="2635250"/>
          <p14:tracePt t="73967" x="8705850" y="2635250"/>
          <p14:tracePt t="73983" x="8731250" y="2635250"/>
          <p14:tracePt t="74001" x="8756650" y="2635250"/>
          <p14:tracePt t="74017" x="8782050" y="2628900"/>
          <p14:tracePt t="74035" x="8807450" y="2628900"/>
          <p14:tracePt t="74051" x="8826500" y="2628900"/>
          <p14:tracePt t="74067" x="8839200" y="2622550"/>
          <p14:tracePt t="74088" x="8851900" y="2622550"/>
          <p14:tracePt t="74104" x="8864600" y="2622550"/>
          <p14:tracePt t="74117" x="8870950" y="2616200"/>
          <p14:tracePt t="74135" x="8877300" y="2616200"/>
          <p14:tracePt t="74151" x="8883650" y="2616200"/>
          <p14:tracePt t="74200" x="8877300" y="2616200"/>
          <p14:tracePt t="74222" x="8877300" y="2609850"/>
          <p14:tracePt t="74277" x="8870950" y="2609850"/>
          <p14:tracePt t="74296" x="8864600" y="2609850"/>
          <p14:tracePt t="74319" x="8858250" y="2609850"/>
          <p14:tracePt t="74329" x="8851900" y="2609850"/>
          <p14:tracePt t="74343" x="8845550" y="2609850"/>
          <p14:tracePt t="74359" x="8839200" y="2609850"/>
          <p14:tracePt t="74375" x="8832850" y="2609850"/>
          <p14:tracePt t="74393" x="8832850" y="2616200"/>
          <p14:tracePt t="74410" x="8820150" y="2616200"/>
          <p14:tracePt t="74435" x="8807450" y="2616200"/>
          <p14:tracePt t="74466" x="8801100" y="2622550"/>
          <p14:tracePt t="74486" x="8794750" y="2622550"/>
          <p14:tracePt t="74517" x="8788400" y="2622550"/>
          <p14:tracePt t="74599" x="8782050" y="2622550"/>
          <p14:tracePt t="74636" x="8775700" y="2622550"/>
          <p14:tracePt t="74662" x="8769350" y="2622550"/>
          <p14:tracePt t="74712" x="8763000" y="2622550"/>
          <p14:tracePt t="74740" x="8763000" y="2628900"/>
          <p14:tracePt t="74744" x="8756650" y="2628900"/>
          <p14:tracePt t="74775" x="8750300" y="2628900"/>
          <p14:tracePt t="74801" x="8743950" y="2628900"/>
          <p14:tracePt t="74821" x="8737600" y="2628900"/>
          <p14:tracePt t="74830" x="8731250" y="2628900"/>
          <p14:tracePt t="74841" x="8724900" y="2628900"/>
          <p14:tracePt t="74864" x="8718550" y="2635250"/>
          <p14:tracePt t="74866" x="8712200" y="2635250"/>
          <p14:tracePt t="74883" x="8705850" y="2635250"/>
          <p14:tracePt t="74900" x="8699500" y="2635250"/>
          <p14:tracePt t="74917" x="8686800" y="2635250"/>
          <p14:tracePt t="74933" x="8667750" y="2635250"/>
          <p14:tracePt t="74950" x="8648700" y="2628900"/>
          <p14:tracePt t="74972" x="8636000" y="2628900"/>
          <p14:tracePt t="74990" x="8616950" y="2622550"/>
          <p14:tracePt t="75000" x="8604250" y="2622550"/>
          <p14:tracePt t="75017" x="8591550" y="2622550"/>
          <p14:tracePt t="75041" x="8572500" y="2622550"/>
          <p14:tracePt t="75050" x="8566150" y="2622550"/>
          <p14:tracePt t="75066" x="8553450" y="2616200"/>
          <p14:tracePt t="75083" x="8547100" y="2616200"/>
          <p14:tracePt t="75100" x="8540750" y="2616200"/>
          <p14:tracePt t="75117" x="8528050" y="2616200"/>
          <p14:tracePt t="75151" x="8521700" y="2616200"/>
          <p14:tracePt t="75185" x="8521700" y="2609850"/>
          <p14:tracePt t="75217" x="8515350" y="2609850"/>
          <p14:tracePt t="75245" x="8515350" y="2603500"/>
          <p14:tracePt t="75265" x="8509000" y="2603500"/>
          <p14:tracePt t="75291" x="8502650" y="2603500"/>
          <p14:tracePt t="75299" x="8502650" y="2597150"/>
          <p14:tracePt t="75343" x="8502650" y="2590800"/>
          <p14:tracePt t="75362" x="8496300" y="2590800"/>
          <p14:tracePt t="75379" x="8496300" y="2584450"/>
          <p14:tracePt t="75422" x="8496300" y="2578100"/>
          <p14:tracePt t="75430" x="8489950" y="2578100"/>
          <p14:tracePt t="75449" x="8483600" y="2578100"/>
          <p14:tracePt t="75457" x="8483600" y="2571750"/>
          <p14:tracePt t="75479" x="8477250" y="2571750"/>
          <p14:tracePt t="75507" x="8470900" y="2571750"/>
          <p14:tracePt t="75540" x="8464550" y="2571750"/>
          <p14:tracePt t="75542" x="8464550" y="2565400"/>
          <p14:tracePt t="75550" x="8458200" y="2565400"/>
          <p14:tracePt t="75566" x="8451850" y="2559050"/>
          <p14:tracePt t="75583" x="8445500" y="2552700"/>
          <p14:tracePt t="75600" x="8426450" y="2540000"/>
          <p14:tracePt t="75618" x="8407400" y="2527300"/>
          <p14:tracePt t="75633" x="8388350" y="2508250"/>
          <p14:tracePt t="75650" x="8369300" y="2482850"/>
          <p14:tracePt t="75670" x="8343900" y="2451100"/>
          <p14:tracePt t="75684" x="8331200" y="2425700"/>
          <p14:tracePt t="75700" x="8324850" y="2393950"/>
          <p14:tracePt t="75717" x="8312150" y="2349500"/>
          <p14:tracePt t="75733" x="8305800" y="2317750"/>
          <p14:tracePt t="75750" x="8274050" y="2273300"/>
          <p14:tracePt t="75768" x="8242300" y="2241550"/>
          <p14:tracePt t="75783" x="8223250" y="2216150"/>
          <p14:tracePt t="75804" x="8204200" y="2190750"/>
          <p14:tracePt t="75818" x="8191500" y="2184400"/>
          <p14:tracePt t="75835" x="8185150" y="2178050"/>
          <p14:tracePt t="75850" x="8178800" y="2171700"/>
          <p14:tracePt t="75890" x="8178800" y="2178050"/>
          <p14:tracePt t="75900" x="8185150" y="2178050"/>
          <p14:tracePt t="75917" x="8191500" y="2184400"/>
          <p14:tracePt t="75933" x="8197850" y="2190750"/>
          <p14:tracePt t="75950" x="8210550" y="2203450"/>
          <p14:tracePt t="75968" x="8223250" y="2222500"/>
          <p14:tracePt t="75986" x="8229600" y="2247900"/>
          <p14:tracePt t="76000" x="8248650" y="2286000"/>
          <p14:tracePt t="76018" x="8267700" y="2324100"/>
          <p14:tracePt t="76033" x="8286750" y="2374900"/>
          <p14:tracePt t="76052" x="8299450" y="2406650"/>
          <p14:tracePt t="76067" x="8331200" y="2457450"/>
          <p14:tracePt t="76089" x="8356600" y="2482850"/>
          <p14:tracePt t="76100" x="8369300" y="2495550"/>
          <p14:tracePt t="76117" x="8375650" y="2501900"/>
          <p14:tracePt t="76133" x="8388350" y="2514600"/>
          <p14:tracePt t="76151" x="8401050" y="2527300"/>
          <p14:tracePt t="76170" x="8407400" y="2533650"/>
          <p14:tracePt t="76185" x="8420100" y="2552700"/>
          <p14:tracePt t="76204" x="8426450" y="2571750"/>
          <p14:tracePt t="76216" x="8426450" y="2578100"/>
          <p14:tracePt t="76235" x="8426450" y="2584450"/>
          <p14:tracePt t="76253" x="8426450" y="2590800"/>
          <p14:tracePt t="76285" x="8426450" y="2597150"/>
          <p14:tracePt t="76303" x="8432800" y="2597150"/>
          <p14:tracePt t="76316" x="8432800" y="2603500"/>
          <p14:tracePt t="76335" x="8439150" y="2609850"/>
          <p14:tracePt t="76351" x="8439150" y="2616200"/>
          <p14:tracePt t="76367" x="8445500" y="2628900"/>
          <p14:tracePt t="76385" x="8445500" y="2635250"/>
          <p14:tracePt t="76400" x="8458200" y="2647950"/>
          <p14:tracePt t="76417" x="8464550" y="2654300"/>
          <p14:tracePt t="76435" x="8477250" y="2667000"/>
          <p14:tracePt t="76451" x="8496300" y="2679700"/>
          <p14:tracePt t="76467" x="8502650" y="2686050"/>
          <p14:tracePt t="76485" x="8521700" y="2686050"/>
          <p14:tracePt t="76503" x="8534400" y="2686050"/>
          <p14:tracePt t="76518" x="8547100" y="2686050"/>
          <p14:tracePt t="76534" x="8553450" y="2679700"/>
          <p14:tracePt t="76550" x="8559800" y="2673350"/>
          <p14:tracePt t="76585" x="8559800" y="2667000"/>
          <p14:tracePt t="76604" x="8553450" y="2667000"/>
          <p14:tracePt t="76616" x="8547100" y="2660650"/>
          <p14:tracePt t="76651" x="8534400" y="2660650"/>
          <p14:tracePt t="76670" x="8528050" y="2654300"/>
          <p14:tracePt t="76683" x="8521700" y="2647950"/>
          <p14:tracePt t="76703" x="8515350" y="2641600"/>
          <p14:tracePt t="76733" x="8509000" y="2635250"/>
          <p14:tracePt t="76766" x="8502650" y="2635250"/>
          <p14:tracePt t="76784" x="8496300" y="2628900"/>
          <p14:tracePt t="76802" x="8489950" y="2628900"/>
          <p14:tracePt t="76817" x="8477250" y="2622550"/>
          <p14:tracePt t="76833" x="8470900" y="2622550"/>
          <p14:tracePt t="76851" x="8464550" y="2616200"/>
          <p14:tracePt t="76872" x="8451850" y="2609850"/>
          <p14:tracePt t="76883" x="8445500" y="2603500"/>
          <p14:tracePt t="76888" x="8439150" y="2603500"/>
          <p14:tracePt t="76901" x="8432800" y="2603500"/>
          <p14:tracePt t="76917" x="8420100" y="2603500"/>
          <p14:tracePt t="76933" x="8420100" y="2597150"/>
          <p14:tracePt t="76950" x="8407400" y="2597150"/>
          <p14:tracePt t="76983" x="8401050" y="2590800"/>
          <p14:tracePt t="77004" x="8394700" y="2590800"/>
          <p14:tracePt t="77017" x="8388350" y="2597150"/>
          <p14:tracePt t="77033" x="8382000" y="2597150"/>
          <p14:tracePt t="77051" x="8375650" y="2597150"/>
          <p14:tracePt t="77085" x="8369300" y="2597150"/>
          <p14:tracePt t="77103" x="8362950" y="2590800"/>
          <p14:tracePt t="77116" x="8356600" y="2590800"/>
          <p14:tracePt t="77134" x="8350250" y="2584450"/>
          <p14:tracePt t="77167" x="8350250" y="2578100"/>
          <p14:tracePt t="77210" x="8350250" y="2571750"/>
          <p14:tracePt t="77258" x="8356600" y="2571750"/>
          <p14:tracePt t="77279" x="8356600" y="2578100"/>
          <p14:tracePt t="77291" x="8362950" y="2578100"/>
          <p14:tracePt t="77327" x="8369300" y="2578100"/>
          <p14:tracePt t="77341" x="8369300" y="2584450"/>
          <p14:tracePt t="77352" x="8375650" y="2584450"/>
          <p14:tracePt t="77385" x="8382000" y="2584450"/>
          <p14:tracePt t="77400" x="8382000" y="2590800"/>
          <p14:tracePt t="77479" x="8375650" y="2590800"/>
          <p14:tracePt t="77503" x="8375650" y="2597150"/>
          <p14:tracePt t="77537" x="8369300" y="2597150"/>
          <p14:tracePt t="77687" x="8375650" y="2597150"/>
          <p14:tracePt t="77714" x="8382000" y="2597150"/>
          <p14:tracePt t="77733" x="8388350" y="2597150"/>
          <p14:tracePt t="77914" x="8382000" y="2597150"/>
          <p14:tracePt t="77978" x="8375650" y="2597150"/>
          <p14:tracePt t="78003" x="8369300" y="2597150"/>
          <p14:tracePt t="78039" x="8369300" y="2590800"/>
          <p14:tracePt t="78058" x="8362950" y="2590800"/>
          <p14:tracePt t="78119" x="8356600" y="2590800"/>
          <p14:tracePt t="78190" x="8362950" y="2590800"/>
          <p14:tracePt t="78219" x="8369300" y="2590800"/>
          <p14:tracePt t="78385" x="8362950" y="2590800"/>
          <p14:tracePt t="78460" x="8356600" y="2590800"/>
          <p14:tracePt t="78476" x="8356600" y="2597150"/>
          <p14:tracePt t="78593" x="8356600" y="2603500"/>
          <p14:tracePt t="78599" x="8350250" y="2603500"/>
          <p14:tracePt t="78653" x="8343900" y="2609850"/>
          <p14:tracePt t="78759" x="8350250" y="2609850"/>
          <p14:tracePt t="78781" x="8350250" y="2616200"/>
          <p14:tracePt t="78846" x="8350250" y="2622550"/>
          <p14:tracePt t="79080" x="8350250" y="2616200"/>
          <p14:tracePt t="79093" x="8356600" y="2616200"/>
          <p14:tracePt t="79115" x="8362950" y="2616200"/>
          <p14:tracePt t="79132" x="8369300" y="2616200"/>
          <p14:tracePt t="79143" x="8369300" y="2609850"/>
          <p14:tracePt t="79158" x="8375650" y="2609850"/>
          <p14:tracePt t="79169" x="8382000" y="2603500"/>
          <p14:tracePt t="79185" x="8388350" y="2597150"/>
          <p14:tracePt t="79200" x="8394700" y="2590800"/>
          <p14:tracePt t="79217" x="8401050" y="2584450"/>
          <p14:tracePt t="79234" x="8407400" y="2584450"/>
          <p14:tracePt t="79253" x="8413750" y="2578100"/>
          <p14:tracePt t="79284" x="8413750" y="2584450"/>
          <p14:tracePt t="79317" x="8420100" y="2590800"/>
          <p14:tracePt t="79333" x="8426450" y="2590800"/>
          <p14:tracePt t="79351" x="8445500" y="2590800"/>
          <p14:tracePt t="79367" x="8464550" y="2590800"/>
          <p14:tracePt t="79386" x="8477250" y="2590800"/>
          <p14:tracePt t="79405" x="8496300" y="2584450"/>
          <p14:tracePt t="79417" x="8502650" y="2571750"/>
          <p14:tracePt t="79437" x="8502650" y="2565400"/>
          <p14:tracePt t="79452" x="8509000" y="2552700"/>
          <p14:tracePt t="79467" x="8509000" y="2527300"/>
          <p14:tracePt t="79488" x="8502650" y="2514600"/>
          <p14:tracePt t="79500" x="8502650" y="2489200"/>
          <p14:tracePt t="79517" x="8483600" y="2457450"/>
          <p14:tracePt t="79537" x="8464550" y="2432050"/>
          <p14:tracePt t="79552" x="8439150" y="2413000"/>
          <p14:tracePt t="79566" x="8407400" y="2400300"/>
          <p14:tracePt t="79583" x="8382000" y="2387600"/>
          <p14:tracePt t="79600" x="8362950" y="2387600"/>
          <p14:tracePt t="79617" x="8343900" y="2387600"/>
          <p14:tracePt t="79636" x="8324850" y="2387600"/>
          <p14:tracePt t="79653" x="8312150" y="2393950"/>
          <p14:tracePt t="79666" x="8286750" y="2406650"/>
          <p14:tracePt t="79683" x="8267700" y="2419350"/>
          <p14:tracePt t="79702" x="8248650" y="2438400"/>
          <p14:tracePt t="79717" x="8235950" y="2457450"/>
          <p14:tracePt t="79733" x="8229600" y="2495550"/>
          <p14:tracePt t="79751" x="8223250" y="2520950"/>
          <p14:tracePt t="79774" x="8223250" y="2552700"/>
          <p14:tracePt t="79783" x="8223250" y="2578100"/>
          <p14:tracePt t="79801" x="8229600" y="2603500"/>
          <p14:tracePt t="79820" x="8229600" y="2635250"/>
          <p14:tracePt t="79834" x="8235950" y="2660650"/>
          <p14:tracePt t="79852" x="8248650" y="2673350"/>
          <p14:tracePt t="79870" x="8280400" y="2692400"/>
          <p14:tracePt t="79879" x="8305800" y="2698750"/>
          <p14:tracePt t="79883" x="8312150" y="2705100"/>
          <p14:tracePt t="79903" x="8350250" y="2705100"/>
          <p14:tracePt t="79917" x="8407400" y="2705100"/>
          <p14:tracePt t="79933" x="8451850" y="2692400"/>
          <p14:tracePt t="79952" x="8489950" y="2673350"/>
          <p14:tracePt t="79973" x="8521700" y="2647950"/>
          <p14:tracePt t="79983" x="8540750" y="2616200"/>
          <p14:tracePt t="80001" x="8547100" y="2584450"/>
          <p14:tracePt t="80020" x="8547100" y="2552700"/>
          <p14:tracePt t="80037" x="8547100" y="2508250"/>
          <p14:tracePt t="80054" x="8540750" y="2470150"/>
          <p14:tracePt t="80067" x="8521700" y="2432050"/>
          <p14:tracePt t="80083" x="8496300" y="2406650"/>
          <p14:tracePt t="80100" x="8470900" y="2387600"/>
          <p14:tracePt t="80117" x="8445500" y="2374900"/>
          <p14:tracePt t="80133" x="8413750" y="2368550"/>
          <p14:tracePt t="80151" x="8388350" y="2362200"/>
          <p14:tracePt t="80168" x="8369300" y="2368550"/>
          <p14:tracePt t="80183" x="8350250" y="2368550"/>
          <p14:tracePt t="80201" x="8337550" y="2374900"/>
          <p14:tracePt t="80218" x="8331200" y="2381250"/>
          <p14:tracePt t="80235" x="8324850" y="2387600"/>
          <p14:tracePt t="80250" x="8318500" y="2393950"/>
          <p14:tracePt t="80283" x="8312150" y="2400300"/>
          <p14:tracePt t="80320" x="8312150" y="2406650"/>
          <p14:tracePt t="80333" x="8305800" y="2406650"/>
          <p14:tracePt t="80350" x="8305800" y="2413000"/>
          <p14:tracePt t="80398" x="8299450" y="2419350"/>
          <p14:tracePt t="80463" x="8299450" y="2425700"/>
          <p14:tracePt t="80511" x="8299450" y="2432050"/>
          <p14:tracePt t="80543" x="8305800" y="2432050"/>
          <p14:tracePt t="80558" x="8305800" y="2438400"/>
          <p14:tracePt t="80583" x="8305800" y="2444750"/>
          <p14:tracePt t="80611" x="8305800" y="2451100"/>
          <p14:tracePt t="80645" x="8305800" y="2457450"/>
          <p14:tracePt t="80676" x="8305800" y="2463800"/>
          <p14:tracePt t="80711" x="8305800" y="2470150"/>
          <p14:tracePt t="80749" x="8305800" y="2476500"/>
          <p14:tracePt t="80810" x="8305800" y="2482850"/>
          <p14:tracePt t="80861" x="8305800" y="2489200"/>
          <p14:tracePt t="80972" x="8312150" y="2489200"/>
          <p14:tracePt t="81024" x="8318500" y="2489200"/>
          <p14:tracePt t="81040" x="8318500" y="2495550"/>
          <p14:tracePt t="81055" x="8318500" y="2501900"/>
          <p14:tracePt t="81072" x="8318500" y="2508250"/>
          <p14:tracePt t="81085" x="8318500" y="2514600"/>
          <p14:tracePt t="81100" x="8318500" y="2520950"/>
          <p14:tracePt t="81118" x="8318500" y="2527300"/>
          <p14:tracePt t="81150" x="8318500" y="2533650"/>
          <p14:tracePt t="81183" x="8324850" y="2533650"/>
          <p14:tracePt t="81232" x="8324850" y="2540000"/>
          <p14:tracePt t="81243" x="8331200" y="2540000"/>
          <p14:tracePt t="81280" x="8331200" y="2546350"/>
          <p14:tracePt t="81301" x="8331200" y="2552700"/>
          <p14:tracePt t="81334" x="8331200" y="2559050"/>
          <p14:tracePt t="81392" x="8331200" y="2565400"/>
          <p14:tracePt t="81447" x="8324850" y="2565400"/>
          <p14:tracePt t="81495" x="8324850" y="2571750"/>
          <p14:tracePt t="81681" x="8324850" y="2578100"/>
          <p14:tracePt t="81743" x="8318500" y="2578100"/>
          <p14:tracePt t="81772" x="8318500" y="2584450"/>
          <p14:tracePt t="81793" x="8312150" y="2584450"/>
          <p14:tracePt t="81871" x="8318500" y="2584450"/>
          <p14:tracePt t="81910" x="8318500" y="2578100"/>
          <p14:tracePt t="81954" x="8312150" y="2578100"/>
          <p14:tracePt t="82023" x="8312150" y="2584450"/>
          <p14:tracePt t="82043" x="8305800" y="2590800"/>
          <p14:tracePt t="82052" x="8305800" y="2597150"/>
          <p14:tracePt t="82059" x="8305800" y="2603500"/>
          <p14:tracePt t="82067" x="8305800" y="2609850"/>
          <p14:tracePt t="82083" x="8305800" y="2622550"/>
          <p14:tracePt t="82101" x="8318500" y="2647950"/>
          <p14:tracePt t="82117" x="8324850" y="2667000"/>
          <p14:tracePt t="82133" x="8350250" y="2698750"/>
          <p14:tracePt t="82152" x="8369300" y="2717800"/>
          <p14:tracePt t="82173" x="8413750" y="2749550"/>
          <p14:tracePt t="82183" x="8451850" y="2768600"/>
          <p14:tracePt t="82201" x="8489950" y="2781300"/>
          <p14:tracePt t="82217" x="8547100" y="2800350"/>
          <p14:tracePt t="82233" x="8591550" y="2806700"/>
          <p14:tracePt t="82254" x="8636000" y="2813050"/>
          <p14:tracePt t="82270" x="8680450" y="2813050"/>
          <p14:tracePt t="82283" x="8731250" y="2806700"/>
          <p14:tracePt t="82304" x="8782050" y="2800350"/>
          <p14:tracePt t="82317" x="8826500" y="2794000"/>
          <p14:tracePt t="82333" x="8864600" y="2787650"/>
          <p14:tracePt t="82353" x="8896350" y="2774950"/>
          <p14:tracePt t="82367" x="8915400" y="2755900"/>
          <p14:tracePt t="82383" x="8934450" y="2730500"/>
          <p14:tracePt t="82402" x="8953500" y="2711450"/>
          <p14:tracePt t="82420" x="8959850" y="2686050"/>
          <p14:tracePt t="82433" x="8972550" y="2667000"/>
          <p14:tracePt t="82452" x="8985250" y="2654300"/>
          <p14:tracePt t="82467" x="8991600" y="2641600"/>
          <p14:tracePt t="82483" x="9004300" y="2628900"/>
          <p14:tracePt t="82500" x="9010650" y="2622550"/>
          <p14:tracePt t="82520" x="9010650" y="2616200"/>
          <p14:tracePt t="82538" x="9017000" y="2609850"/>
          <p14:tracePt t="82567" x="9010650" y="2609850"/>
          <p14:tracePt t="82629" x="9004300" y="2609850"/>
          <p14:tracePt t="82694" x="8997950" y="2609850"/>
          <p14:tracePt t="82791" x="8991600" y="2609850"/>
          <p14:tracePt t="82843" x="8985250" y="2609850"/>
          <p14:tracePt t="82845" x="8985250" y="2616200"/>
          <p14:tracePt t="82875" x="8978900" y="2616200"/>
          <p14:tracePt t="82949" x="8985250" y="2616200"/>
          <p14:tracePt t="82999" x="8985250" y="2622550"/>
          <p14:tracePt t="83083" x="8991600" y="2622550"/>
          <p14:tracePt t="83119" x="8997950" y="2622550"/>
          <p14:tracePt t="83138" x="9004300" y="2622550"/>
          <p14:tracePt t="83155" x="9010650" y="2622550"/>
          <p14:tracePt t="83157" x="9010650" y="2616200"/>
          <p14:tracePt t="83173" x="9017000" y="2616200"/>
          <p14:tracePt t="83183" x="9017000" y="2609850"/>
          <p14:tracePt t="83200" x="9023350" y="2597150"/>
          <p14:tracePt t="83217" x="9036050" y="2578100"/>
          <p14:tracePt t="83235" x="9048750" y="2571750"/>
          <p14:tracePt t="83258" x="9093200" y="2546350"/>
          <p14:tracePt t="83268" x="9105900" y="2540000"/>
          <p14:tracePt t="120478" x="2825750" y="3644900"/>
          <p14:tracePt t="120499" x="2832100" y="3644900"/>
          <p14:tracePt t="120508" x="2851150" y="3651250"/>
          <p14:tracePt t="120518" x="2882900" y="3651250"/>
          <p14:tracePt t="120534" x="2965450" y="3657600"/>
          <p14:tracePt t="120552" x="3035300" y="3657600"/>
          <p14:tracePt t="120568" x="3136900" y="3657600"/>
          <p14:tracePt t="120584" x="3276600" y="3663950"/>
          <p14:tracePt t="120601" x="3390900" y="3657600"/>
          <p14:tracePt t="120619" x="3505200" y="3657600"/>
          <p14:tracePt t="120634" x="3619500" y="3651250"/>
          <p14:tracePt t="120651" x="3727450" y="3644900"/>
          <p14:tracePt t="120667" x="3829050" y="3638550"/>
          <p14:tracePt t="120684" x="3924300" y="3638550"/>
          <p14:tracePt t="120701" x="4006850" y="3632200"/>
          <p14:tracePt t="120718" x="4083050" y="3625850"/>
          <p14:tracePt t="120734" x="4152900" y="3625850"/>
          <p14:tracePt t="120757" x="4235450" y="3619500"/>
          <p14:tracePt t="120768" x="4286250" y="3619500"/>
          <p14:tracePt t="120786" x="4324350" y="3613150"/>
          <p14:tracePt t="120801" x="4356100" y="3613150"/>
          <p14:tracePt t="120818" x="4381500" y="3613150"/>
          <p14:tracePt t="120835" x="4419600" y="3606800"/>
          <p14:tracePt t="120852" x="4451350" y="3600450"/>
          <p14:tracePt t="120869" x="4489450" y="3594100"/>
          <p14:tracePt t="120884" x="4527550" y="3587750"/>
          <p14:tracePt t="120905" x="4584700" y="3581400"/>
          <p14:tracePt t="120923" x="4622800" y="3581400"/>
          <p14:tracePt t="120934" x="4673600" y="3575050"/>
          <p14:tracePt t="120951" x="4749800" y="3575050"/>
          <p14:tracePt t="120967" x="4800600" y="3568700"/>
          <p14:tracePt t="120987" x="4876800" y="3562350"/>
          <p14:tracePt t="121007" x="4965700" y="3556000"/>
          <p14:tracePt t="121018" x="5022850" y="3556000"/>
          <p14:tracePt t="121039" x="5099050" y="3549650"/>
          <p14:tracePt t="121052" x="5194300" y="3543300"/>
          <p14:tracePt t="121067" x="5251450" y="3536950"/>
          <p14:tracePt t="121084" x="5327650" y="3530600"/>
          <p14:tracePt t="121102" x="5422900" y="3524250"/>
          <p14:tracePt t="121118" x="5480050" y="3517900"/>
          <p14:tracePt t="121139" x="5556250" y="3511550"/>
          <p14:tracePt t="121154" x="5657850" y="3511550"/>
          <p14:tracePt t="121163" x="5702300" y="3511550"/>
          <p14:tracePt t="121167" x="5721350" y="3511550"/>
          <p14:tracePt t="121184" x="5810250" y="3511550"/>
          <p14:tracePt t="121205" x="5918200" y="3517900"/>
          <p14:tracePt t="121218" x="5981700" y="3517900"/>
          <p14:tracePt t="121234" x="6070600" y="3524250"/>
          <p14:tracePt t="121255" x="6178550" y="3530600"/>
          <p14:tracePt t="121269" x="6248400" y="3536950"/>
          <p14:tracePt t="121286" x="6362700" y="3543300"/>
          <p14:tracePt t="121302" x="6457950" y="3543300"/>
          <p14:tracePt t="121318" x="6546850" y="3549650"/>
          <p14:tracePt t="121334" x="6610350" y="3549650"/>
          <p14:tracePt t="121352" x="6724650" y="3549650"/>
          <p14:tracePt t="121371" x="6807200" y="3549650"/>
          <p14:tracePt t="121387" x="6870700" y="3549650"/>
          <p14:tracePt t="121404" x="6972300" y="3549650"/>
          <p14:tracePt t="121418" x="7048500" y="3549650"/>
          <p14:tracePt t="121434" x="7105650" y="3549650"/>
          <p14:tracePt t="121452" x="7194550" y="3549650"/>
          <p14:tracePt t="121467" x="7251700" y="3549650"/>
          <p14:tracePt t="121484" x="7315200" y="3549650"/>
          <p14:tracePt t="121503" x="7397750" y="3543300"/>
          <p14:tracePt t="121518" x="7461250" y="3543300"/>
          <p14:tracePt t="121534" x="7499350" y="3543300"/>
          <p14:tracePt t="121552" x="7569200" y="3543300"/>
          <p14:tracePt t="121574" x="7620000" y="3543300"/>
          <p14:tracePt t="121588" x="7651750" y="3543300"/>
          <p14:tracePt t="121602" x="7708900" y="3536950"/>
          <p14:tracePt t="121618" x="7747000" y="3536950"/>
          <p14:tracePt t="121636" x="7778750" y="3530600"/>
          <p14:tracePt t="121652" x="7835900" y="3530600"/>
          <p14:tracePt t="121667" x="7867650" y="3524250"/>
          <p14:tracePt t="121684" x="7918450" y="3524250"/>
          <p14:tracePt t="121702" x="7950200" y="3517900"/>
          <p14:tracePt t="121721" x="8007350" y="3517900"/>
          <p14:tracePt t="121734" x="8051800" y="3511550"/>
          <p14:tracePt t="121757" x="8096250" y="3511550"/>
          <p14:tracePt t="121774" x="8140700" y="3505200"/>
          <p14:tracePt t="121785" x="8185150" y="3505200"/>
          <p14:tracePt t="121803" x="8229600" y="3505200"/>
          <p14:tracePt t="121821" x="8280400" y="3498850"/>
          <p14:tracePt t="121834" x="8331200" y="3498850"/>
          <p14:tracePt t="121854" x="8382000" y="3498850"/>
          <p14:tracePt t="121875" x="8439150" y="3498850"/>
          <p14:tracePt t="121884" x="8489950" y="3498850"/>
          <p14:tracePt t="121902" x="8540750" y="3498850"/>
          <p14:tracePt t="121918" x="8597900" y="3492500"/>
          <p14:tracePt t="121934" x="8655050" y="3492500"/>
          <p14:tracePt t="121952" x="8693150" y="3492500"/>
          <p14:tracePt t="121972" x="8769350" y="3492500"/>
          <p14:tracePt t="121987" x="8832850" y="3492500"/>
          <p14:tracePt t="122002" x="8896350" y="3492500"/>
          <p14:tracePt t="122024" x="8959850" y="3492500"/>
          <p14:tracePt t="122034" x="9023350" y="3498850"/>
          <p14:tracePt t="122053" x="9086850" y="3498850"/>
          <p14:tracePt t="122072" x="9150350" y="3505200"/>
          <p14:tracePt t="122084" x="9213850" y="3511550"/>
          <p14:tracePt t="122102" x="9264650" y="3517900"/>
          <p14:tracePt t="122119" x="9334500" y="3524250"/>
          <p14:tracePt t="122137" x="9391650" y="3530600"/>
          <p14:tracePt t="122151" x="9442450" y="3536950"/>
          <p14:tracePt t="122173" x="9493250" y="3543300"/>
          <p14:tracePt t="122184" x="9537700" y="3549650"/>
          <p14:tracePt t="122201" x="9569450" y="3549650"/>
          <p14:tracePt t="122222" x="9607550" y="3556000"/>
          <p14:tracePt t="122234" x="9632950" y="3562350"/>
          <p14:tracePt t="122251" x="9658350" y="3562350"/>
          <p14:tracePt t="122271" x="9671050" y="3562350"/>
          <p14:tracePt t="122286" x="9683750" y="3568700"/>
          <p14:tracePt t="122318" x="9683750" y="3562350"/>
          <p14:tracePt t="122334" x="9690100" y="3562350"/>
          <p14:tracePt t="122351" x="9702800" y="3562350"/>
          <p14:tracePt t="122373" x="9715500" y="3556000"/>
          <p14:tracePt t="122386" x="9740900" y="3556000"/>
          <p14:tracePt t="122401" x="9766300" y="3556000"/>
          <p14:tracePt t="122418" x="9804400" y="3549650"/>
          <p14:tracePt t="122434" x="9842500" y="3549650"/>
          <p14:tracePt t="122451" x="9886950" y="3549650"/>
          <p14:tracePt t="122468" x="9925050" y="3549650"/>
          <p14:tracePt t="122487" x="9994900" y="3549650"/>
          <p14:tracePt t="122501" x="10045700" y="3549650"/>
          <p14:tracePt t="122518" x="10102850" y="3549650"/>
          <p14:tracePt t="122534" x="10160000" y="3549650"/>
          <p14:tracePt t="122551" x="10217150" y="3549650"/>
          <p14:tracePt t="122568" x="10274300" y="3549650"/>
          <p14:tracePt t="122586" x="10325100" y="3549650"/>
          <p14:tracePt t="122602" x="10363200" y="3549650"/>
          <p14:tracePt t="122618" x="10401300" y="3549650"/>
          <p14:tracePt t="122634" x="10439400" y="3549650"/>
          <p14:tracePt t="122651" x="10464800" y="3549650"/>
          <p14:tracePt t="122669" x="10490200" y="3549650"/>
          <p14:tracePt t="122684" x="10521950" y="3549650"/>
          <p14:tracePt t="122702" x="10541000" y="3549650"/>
          <p14:tracePt t="122719" x="10572750" y="3549650"/>
          <p14:tracePt t="122734" x="10591800" y="3549650"/>
          <p14:tracePt t="122751" x="10598150" y="3549650"/>
          <p14:tracePt t="122770" x="10604500" y="3543300"/>
          <p14:tracePt t="122801" x="10598150" y="3543300"/>
          <p14:tracePt t="122818" x="10591800" y="3543300"/>
          <p14:tracePt t="122836" x="10585450" y="3543300"/>
          <p14:tracePt t="122851" x="10579100" y="3543300"/>
          <p14:tracePt t="122867" x="10572750" y="3543300"/>
          <p14:tracePt t="122871" x="10566400" y="3543300"/>
          <p14:tracePt t="122898" x="10560050" y="3543300"/>
          <p14:tracePt t="122901" x="10553700" y="3543300"/>
          <p14:tracePt t="122917" x="10547350" y="3543300"/>
          <p14:tracePt t="122934" x="10528300" y="3543300"/>
          <p14:tracePt t="122951" x="10502900" y="3543300"/>
          <p14:tracePt t="122968" x="10477500" y="3549650"/>
          <p14:tracePt t="122985" x="10445750" y="3556000"/>
          <p14:tracePt t="123001" x="10407650" y="3562350"/>
          <p14:tracePt t="123018" x="10369550" y="3568700"/>
          <p14:tracePt t="123036" x="10331450" y="3581400"/>
          <p14:tracePt t="123051" x="10293350" y="3594100"/>
          <p14:tracePt t="123069" x="10242550" y="3613150"/>
          <p14:tracePt t="123086" x="10185400" y="3638550"/>
          <p14:tracePt t="123101" x="10109200" y="3657600"/>
          <p14:tracePt t="123118" x="10013950" y="3683000"/>
          <p14:tracePt t="123135" x="9906000" y="3702050"/>
          <p14:tracePt t="123157" x="9785350" y="3727450"/>
          <p14:tracePt t="123167" x="9645650" y="3752850"/>
          <p14:tracePt t="123185" x="9499600" y="3771900"/>
          <p14:tracePt t="123203" x="9340850" y="3797300"/>
          <p14:tracePt t="123217" x="9169400" y="3816350"/>
          <p14:tracePt t="123235" x="8991600" y="3841750"/>
          <p14:tracePt t="123251" x="8788400" y="3860800"/>
          <p14:tracePt t="123268" x="8572500" y="3879850"/>
          <p14:tracePt t="123289" x="8350250" y="3898900"/>
          <p14:tracePt t="123301" x="8115300" y="3911600"/>
          <p14:tracePt t="123320" x="7874000" y="3924300"/>
          <p14:tracePt t="123334" x="7626350" y="3937000"/>
          <p14:tracePt t="123352" x="7366000" y="3943350"/>
          <p14:tracePt t="123368" x="7092950" y="3943350"/>
          <p14:tracePt t="123386" x="6819900" y="3943350"/>
          <p14:tracePt t="123401" x="6540500" y="3937000"/>
          <p14:tracePt t="123419" x="6261100" y="3930650"/>
          <p14:tracePt t="123512" x="4622800" y="3873500"/>
          <p14:tracePt t="123517" x="4552950" y="3867150"/>
          <p14:tracePt t="123539" x="4279900" y="3867150"/>
          <p14:tracePt t="123552" x="3949700" y="3860800"/>
          <p14:tracePt t="123568" x="3752850" y="3860800"/>
          <p14:tracePt t="123584" x="3505200" y="3867150"/>
          <p14:tracePt t="123605" x="3206750" y="3879850"/>
          <p14:tracePt t="123618" x="3028950" y="3892550"/>
          <p14:tracePt t="123637" x="2806700" y="3911600"/>
          <p14:tracePt t="123652" x="2546350" y="3930650"/>
          <p14:tracePt t="123669" x="2393950" y="3943350"/>
          <p14:tracePt t="123684" x="2197100" y="3968750"/>
          <p14:tracePt t="123706" x="2025650" y="3987800"/>
          <p14:tracePt t="123717" x="1879600" y="4006850"/>
          <p14:tracePt t="123734" x="1765300" y="4032250"/>
          <p14:tracePt t="123752" x="1676400" y="4051300"/>
          <p14:tracePt t="123768" x="1638300" y="4064000"/>
          <p14:tracePt t="123788" x="1612900" y="4070350"/>
          <p14:tracePt t="123802" x="1606550" y="4076700"/>
          <p14:tracePt t="123818" x="1612900" y="4083050"/>
          <p14:tracePt t="123837" x="1619250" y="4083050"/>
          <p14:tracePt t="123868" x="1625600" y="4083050"/>
          <p14:tracePt t="123888" x="1625600" y="4076700"/>
          <p14:tracePt t="123903" x="1631950" y="4076700"/>
          <p14:tracePt t="123934" x="1625600" y="4076700"/>
          <p14:tracePt t="123952" x="1619250" y="4076700"/>
          <p14:tracePt t="123968" x="1619250" y="4083050"/>
          <p14:tracePt t="124091" x="1619250" y="4076700"/>
          <p14:tracePt t="124110" x="1625600" y="4076700"/>
          <p14:tracePt t="124141" x="1631950" y="4076700"/>
          <p14:tracePt t="124152" x="1638300" y="4076700"/>
          <p14:tracePt t="124171" x="1644650" y="4076700"/>
          <p14:tracePt t="124184" x="1657350" y="4076700"/>
          <p14:tracePt t="124202" x="1689100" y="4076700"/>
          <p14:tracePt t="124217" x="1714500" y="4070350"/>
          <p14:tracePt t="124237" x="1765300" y="4064000"/>
          <p14:tracePt t="124252" x="1816100" y="4057650"/>
          <p14:tracePt t="124272" x="1898650" y="4044950"/>
          <p14:tracePt t="124284" x="2012950" y="4032250"/>
          <p14:tracePt t="124305" x="2152650" y="4019550"/>
          <p14:tracePt t="124318" x="2311400" y="4000500"/>
          <p14:tracePt t="124334" x="2482850" y="3987800"/>
          <p14:tracePt t="124352" x="2654300" y="3968750"/>
          <p14:tracePt t="124371" x="2832100" y="3956050"/>
          <p14:tracePt t="124387" x="3003550" y="3943350"/>
          <p14:tracePt t="124401" x="3175000" y="3930650"/>
          <p14:tracePt t="124418" x="3340100" y="3924300"/>
          <p14:tracePt t="124434" x="3492500" y="3911600"/>
          <p14:tracePt t="124452" x="3638550" y="3905250"/>
          <p14:tracePt t="124471" x="3784600" y="3892550"/>
          <p14:tracePt t="124488" x="3911600" y="3886200"/>
          <p14:tracePt t="124503" x="4038600" y="3873500"/>
          <p14:tracePt t="124524" x="4152900" y="3860800"/>
          <p14:tracePt t="124541" x="4254500" y="3854450"/>
          <p14:tracePt t="124552" x="4349750" y="3848100"/>
          <p14:tracePt t="124571" x="4432300" y="3835400"/>
          <p14:tracePt t="124584" x="4508500" y="3829050"/>
          <p14:tracePt t="124604" x="4578350" y="3822700"/>
          <p14:tracePt t="124618" x="4635500" y="3816350"/>
          <p14:tracePt t="124634" x="4679950" y="3810000"/>
          <p14:tracePt t="124652" x="4711700" y="3810000"/>
          <p14:tracePt t="124669" x="4724400" y="3803650"/>
          <p14:tracePt t="124701" x="4718050" y="3803650"/>
          <p14:tracePt t="124721" x="4711700" y="3803650"/>
          <p14:tracePt t="124734" x="4705350" y="3810000"/>
          <p14:tracePt t="124751" x="4699000" y="3810000"/>
          <p14:tracePt t="124771" x="4686300" y="3810000"/>
          <p14:tracePt t="124805" x="4679950" y="3810000"/>
          <p14:tracePt t="124817" x="4679950" y="3816350"/>
          <p14:tracePt t="124851" x="4673600" y="3822700"/>
          <p14:tracePt t="124884" x="4660900" y="3829050"/>
          <p14:tracePt t="124902" x="4648200" y="3841750"/>
          <p14:tracePt t="124919" x="4622800" y="3854450"/>
          <p14:tracePt t="124934" x="4603750" y="3873500"/>
          <p14:tracePt t="124951" x="4584700" y="3886200"/>
          <p14:tracePt t="124969" x="4533900" y="3924300"/>
          <p14:tracePt t="124984" x="4464050" y="3994150"/>
          <p14:tracePt t="125001" x="4394200" y="4057650"/>
          <p14:tracePt t="125022" x="4330700" y="4108450"/>
          <p14:tracePt t="125034" x="4241800" y="4178300"/>
          <p14:tracePt t="125051" x="4121150" y="4260850"/>
          <p14:tracePt t="125068" x="3962400" y="4362450"/>
          <p14:tracePt t="125084" x="3879850" y="4413250"/>
          <p14:tracePt t="125228" x="1708150" y="5594350"/>
          <p14:tracePt t="125240" x="1701800" y="5594350"/>
          <p14:tracePt t="125243" x="1695450" y="5600700"/>
          <p14:tracePt t="125251" x="1676400" y="5619750"/>
          <p14:tracePt t="125268" x="1606550" y="5683250"/>
          <p14:tracePt t="125284" x="1530350" y="5772150"/>
          <p14:tracePt t="125302" x="1473200" y="5854700"/>
          <p14:tracePt t="125319" x="1422400" y="5930900"/>
          <p14:tracePt t="125339" x="1365250" y="6026150"/>
          <p14:tracePt t="125351" x="1333500" y="6083300"/>
          <p14:tracePt t="125372" x="1282700" y="6159500"/>
          <p14:tracePt t="125386" x="1219200" y="6248400"/>
          <p14:tracePt t="125401" x="1181100" y="6299200"/>
          <p14:tracePt t="125419" x="1130300" y="6356350"/>
          <p14:tracePt t="125434" x="1092200" y="6413500"/>
          <p14:tracePt t="125451" x="1054100" y="6464300"/>
          <p14:tracePt t="125468" x="1035050" y="6508750"/>
          <p14:tracePt t="125647" x="965200" y="6451600"/>
          <p14:tracePt t="125652" x="965200" y="6438900"/>
          <p14:tracePt t="125668" x="965200" y="6426200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Topological sorting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983418" y="2362201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D</a:t>
            </a:r>
            <a:endParaRPr lang="en-US" sz="240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058186" y="2971801"/>
            <a:ext cx="19886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T</a:t>
            </a:r>
            <a:r>
              <a:rPr lang="en-US" sz="2400" baseline="-25000"/>
              <a:t>1</a:t>
            </a:r>
            <a:r>
              <a:rPr lang="en-US" sz="2400"/>
              <a:t>.type = ‘real’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817387" y="2971801"/>
            <a:ext cx="16489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L</a:t>
            </a:r>
            <a:r>
              <a:rPr lang="en-US" sz="2400" baseline="-25000"/>
              <a:t>1</a:t>
            </a:r>
            <a:r>
              <a:rPr lang="en-US" sz="2400"/>
              <a:t>.in = ‘real’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227769" y="3581401"/>
            <a:ext cx="16489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.in = ‘real’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2464587" y="4191001"/>
            <a:ext cx="16489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baseline="-25000" dirty="0"/>
              <a:t>3</a:t>
            </a:r>
            <a:r>
              <a:rPr lang="en-US" sz="2400" dirty="0"/>
              <a:t>.in = ‘real’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6194154" y="4191001"/>
            <a:ext cx="12700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id</a:t>
            </a:r>
            <a:r>
              <a:rPr lang="en-US" sz="2400" baseline="-25000"/>
              <a:t>2</a:t>
            </a:r>
            <a:r>
              <a:rPr lang="en-US" sz="2400"/>
              <a:t>.entry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870987" y="4800601"/>
            <a:ext cx="12700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id</a:t>
            </a:r>
            <a:r>
              <a:rPr lang="en-US" sz="2400" baseline="-25000"/>
              <a:t>1</a:t>
            </a:r>
            <a:r>
              <a:rPr lang="en-US" sz="2400"/>
              <a:t>.entry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7819754" y="3581401"/>
            <a:ext cx="12700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id</a:t>
            </a:r>
            <a:r>
              <a:rPr lang="en-US" sz="2400" baseline="-25000"/>
              <a:t>3</a:t>
            </a:r>
            <a:r>
              <a:rPr lang="en-US" sz="2400"/>
              <a:t>.entry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972586" y="3581401"/>
            <a:ext cx="6733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real</a:t>
            </a:r>
            <a:endParaRPr lang="en-US" sz="240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5004585" y="4191001"/>
            <a:ext cx="2648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,</a:t>
            </a:r>
            <a:endParaRPr lang="en-US" sz="2400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630185" y="3581401"/>
            <a:ext cx="2648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,</a:t>
            </a:r>
            <a:endParaRPr lang="en-US" sz="240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3582185" y="2743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5207785" y="2743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6934985" y="3352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3480585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6833385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5207785" y="3352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5207785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3582185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3582185" y="3962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5309385" y="3962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699785" y="2895600"/>
            <a:ext cx="1117600" cy="150813"/>
          </a:xfrm>
          <a:custGeom>
            <a:avLst/>
            <a:gdLst>
              <a:gd name="T0" fmla="*/ 0 w 528"/>
              <a:gd name="T1" fmla="*/ 95 h 95"/>
              <a:gd name="T2" fmla="*/ 256 w 528"/>
              <a:gd name="T3" fmla="*/ 0 h 95"/>
              <a:gd name="T4" fmla="*/ 528 w 528"/>
              <a:gd name="T5" fmla="*/ 94 h 95"/>
              <a:gd name="T6" fmla="*/ 0 60000 65536"/>
              <a:gd name="T7" fmla="*/ 0 60000 65536"/>
              <a:gd name="T8" fmla="*/ 0 60000 65536"/>
              <a:gd name="T9" fmla="*/ 0 w 528"/>
              <a:gd name="T10" fmla="*/ 0 h 95"/>
              <a:gd name="T11" fmla="*/ 528 w 528"/>
              <a:gd name="T12" fmla="*/ 95 h 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5">
                <a:moveTo>
                  <a:pt x="0" y="95"/>
                </a:moveTo>
                <a:cubicBezTo>
                  <a:pt x="43" y="79"/>
                  <a:pt x="168" y="0"/>
                  <a:pt x="256" y="0"/>
                </a:cubicBezTo>
                <a:cubicBezTo>
                  <a:pt x="344" y="0"/>
                  <a:pt x="466" y="73"/>
                  <a:pt x="528" y="9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4166154" y="3276600"/>
            <a:ext cx="1346431" cy="379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2341725" y="3886200"/>
            <a:ext cx="144366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2566185" y="48768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5817385" y="42672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7442985" y="36576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4598185" y="30480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4</a:t>
            </a:r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5512585" y="30480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H="1">
            <a:off x="7747785" y="3352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med" len="sm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 flipH="1">
            <a:off x="6122185" y="39624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med" len="sm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2870985" y="4572000"/>
            <a:ext cx="172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med" len="sm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7950985" y="30480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37" name="Oval 40"/>
          <p:cNvSpPr>
            <a:spLocks noChangeArrowheads="1"/>
          </p:cNvSpPr>
          <p:nvPr/>
        </p:nvSpPr>
        <p:spPr bwMode="auto">
          <a:xfrm>
            <a:off x="3886985" y="36576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38" name="Oval 41"/>
          <p:cNvSpPr>
            <a:spLocks noChangeArrowheads="1"/>
          </p:cNvSpPr>
          <p:nvPr/>
        </p:nvSpPr>
        <p:spPr bwMode="auto">
          <a:xfrm>
            <a:off x="6325385" y="36576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39" name="Oval 42"/>
          <p:cNvSpPr>
            <a:spLocks noChangeArrowheads="1"/>
          </p:cNvSpPr>
          <p:nvPr/>
        </p:nvSpPr>
        <p:spPr bwMode="auto">
          <a:xfrm>
            <a:off x="2159785" y="42672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40" name="Oval 43"/>
          <p:cNvSpPr>
            <a:spLocks noChangeArrowheads="1"/>
          </p:cNvSpPr>
          <p:nvPr/>
        </p:nvSpPr>
        <p:spPr bwMode="auto">
          <a:xfrm>
            <a:off x="4598185" y="42672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</p:txBody>
      </p:sp>
      <p:sp>
        <p:nvSpPr>
          <p:cNvPr id="41" name="Freeform 44"/>
          <p:cNvSpPr>
            <a:spLocks/>
          </p:cNvSpPr>
          <p:nvPr/>
        </p:nvSpPr>
        <p:spPr bwMode="auto">
          <a:xfrm>
            <a:off x="2591585" y="4114800"/>
            <a:ext cx="2108200" cy="162920"/>
          </a:xfrm>
          <a:custGeom>
            <a:avLst/>
            <a:gdLst>
              <a:gd name="T0" fmla="*/ 0 w 528"/>
              <a:gd name="T1" fmla="*/ 95 h 95"/>
              <a:gd name="T2" fmla="*/ 256 w 528"/>
              <a:gd name="T3" fmla="*/ 0 h 95"/>
              <a:gd name="T4" fmla="*/ 528 w 528"/>
              <a:gd name="T5" fmla="*/ 94 h 95"/>
              <a:gd name="T6" fmla="*/ 0 60000 65536"/>
              <a:gd name="T7" fmla="*/ 0 60000 65536"/>
              <a:gd name="T8" fmla="*/ 0 60000 65536"/>
              <a:gd name="T9" fmla="*/ 0 w 528"/>
              <a:gd name="T10" fmla="*/ 0 h 95"/>
              <a:gd name="T11" fmla="*/ 528 w 528"/>
              <a:gd name="T12" fmla="*/ 95 h 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5">
                <a:moveTo>
                  <a:pt x="0" y="95"/>
                </a:moveTo>
                <a:cubicBezTo>
                  <a:pt x="43" y="79"/>
                  <a:pt x="168" y="0"/>
                  <a:pt x="256" y="0"/>
                </a:cubicBezTo>
                <a:cubicBezTo>
                  <a:pt x="344" y="0"/>
                  <a:pt x="466" y="73"/>
                  <a:pt x="528" y="9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2" name="Freeform 45"/>
          <p:cNvSpPr>
            <a:spLocks/>
          </p:cNvSpPr>
          <p:nvPr/>
        </p:nvSpPr>
        <p:spPr bwMode="auto">
          <a:xfrm>
            <a:off x="4227769" y="3505199"/>
            <a:ext cx="2199216" cy="222547"/>
          </a:xfrm>
          <a:custGeom>
            <a:avLst/>
            <a:gdLst>
              <a:gd name="T0" fmla="*/ 0 w 528"/>
              <a:gd name="T1" fmla="*/ 95 h 95"/>
              <a:gd name="T2" fmla="*/ 256 w 528"/>
              <a:gd name="T3" fmla="*/ 0 h 95"/>
              <a:gd name="T4" fmla="*/ 528 w 528"/>
              <a:gd name="T5" fmla="*/ 94 h 95"/>
              <a:gd name="T6" fmla="*/ 0 60000 65536"/>
              <a:gd name="T7" fmla="*/ 0 60000 65536"/>
              <a:gd name="T8" fmla="*/ 0 60000 65536"/>
              <a:gd name="T9" fmla="*/ 0 w 528"/>
              <a:gd name="T10" fmla="*/ 0 h 95"/>
              <a:gd name="T11" fmla="*/ 528 w 528"/>
              <a:gd name="T12" fmla="*/ 95 h 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5">
                <a:moveTo>
                  <a:pt x="0" y="95"/>
                </a:moveTo>
                <a:cubicBezTo>
                  <a:pt x="43" y="79"/>
                  <a:pt x="168" y="0"/>
                  <a:pt x="256" y="0"/>
                </a:cubicBezTo>
                <a:cubicBezTo>
                  <a:pt x="344" y="0"/>
                  <a:pt x="466" y="73"/>
                  <a:pt x="528" y="9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3" name="Freeform 46"/>
          <p:cNvSpPr>
            <a:spLocks/>
          </p:cNvSpPr>
          <p:nvPr/>
        </p:nvSpPr>
        <p:spPr bwMode="auto">
          <a:xfrm>
            <a:off x="5999325" y="2895600"/>
            <a:ext cx="2053260" cy="150813"/>
          </a:xfrm>
          <a:custGeom>
            <a:avLst/>
            <a:gdLst>
              <a:gd name="T0" fmla="*/ 0 w 528"/>
              <a:gd name="T1" fmla="*/ 95 h 95"/>
              <a:gd name="T2" fmla="*/ 256 w 528"/>
              <a:gd name="T3" fmla="*/ 0 h 95"/>
              <a:gd name="T4" fmla="*/ 528 w 528"/>
              <a:gd name="T5" fmla="*/ 94 h 95"/>
              <a:gd name="T6" fmla="*/ 0 60000 65536"/>
              <a:gd name="T7" fmla="*/ 0 60000 65536"/>
              <a:gd name="T8" fmla="*/ 0 60000 65536"/>
              <a:gd name="T9" fmla="*/ 0 w 528"/>
              <a:gd name="T10" fmla="*/ 0 h 95"/>
              <a:gd name="T11" fmla="*/ 528 w 528"/>
              <a:gd name="T12" fmla="*/ 95 h 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5">
                <a:moveTo>
                  <a:pt x="0" y="95"/>
                </a:moveTo>
                <a:cubicBezTo>
                  <a:pt x="43" y="79"/>
                  <a:pt x="168" y="0"/>
                  <a:pt x="256" y="0"/>
                </a:cubicBezTo>
                <a:cubicBezTo>
                  <a:pt x="344" y="0"/>
                  <a:pt x="466" y="73"/>
                  <a:pt x="528" y="9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84897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229"/>
    </mc:Choice>
    <mc:Fallback xmlns="">
      <p:transition spd="slow" advTm="343229"/>
    </mc:Fallback>
  </mc:AlternateContent>
  <p:extLst>
    <p:ext uri="{3A86A75C-4F4B-4683-9AE1-C65F6400EC91}">
      <p14:laserTraceLst xmlns:p14="http://schemas.microsoft.com/office/powerpoint/2010/main">
        <p14:tracePtLst>
          <p14:tracePt t="1830" x="4044950" y="3473450"/>
          <p14:tracePt t="1840" x="4006850" y="3473450"/>
          <p14:tracePt t="1851" x="3905250" y="3473450"/>
          <p14:tracePt t="1856" x="3860800" y="3467100"/>
          <p14:tracePt t="1876" x="3657600" y="3460750"/>
          <p14:tracePt t="1890" x="3409950" y="3454400"/>
          <p14:tracePt t="1906" x="3168650" y="3448050"/>
          <p14:tracePt t="1924" x="2990850" y="3448050"/>
          <p14:tracePt t="1940" x="2717800" y="3441700"/>
          <p14:tracePt t="1956" x="2514600" y="3441700"/>
          <p14:tracePt t="1973" x="2336800" y="3441700"/>
          <p14:tracePt t="1991" x="2184400" y="3441700"/>
          <p14:tracePt t="2008" x="2063750" y="3448050"/>
          <p14:tracePt t="2023" x="1968500" y="3460750"/>
          <p14:tracePt t="2040" x="1905000" y="3473450"/>
          <p14:tracePt t="2057" x="1873250" y="3492500"/>
          <p14:tracePt t="2073" x="1854200" y="3511550"/>
          <p14:tracePt t="2091" x="1841500" y="3536950"/>
          <p14:tracePt t="2110" x="1828800" y="3581400"/>
          <p14:tracePt t="2124" x="1822450" y="3619500"/>
          <p14:tracePt t="2140" x="1803400" y="3657600"/>
          <p14:tracePt t="2156" x="1778000" y="3708400"/>
          <p14:tracePt t="2173" x="1758950" y="3759200"/>
          <p14:tracePt t="2190" x="1752600" y="3803650"/>
          <p14:tracePt t="2207" x="1746250" y="3835400"/>
          <p14:tracePt t="2227" x="1752600" y="3867150"/>
          <p14:tracePt t="2247" x="1765300" y="3892550"/>
          <p14:tracePt t="2257" x="1771650" y="3892550"/>
          <p14:tracePt t="2275" x="1778000" y="3898900"/>
          <p14:tracePt t="2291" x="1784350" y="3898900"/>
          <p14:tracePt t="2306" x="1790700" y="3905250"/>
          <p14:tracePt t="2323" x="1790700" y="3911600"/>
          <p14:tracePt t="2341" x="1797050" y="3911600"/>
          <p14:tracePt t="2357" x="1797050" y="3917950"/>
          <p14:tracePt t="2390" x="1790700" y="3924300"/>
          <p14:tracePt t="2406" x="1784350" y="3930650"/>
          <p14:tracePt t="2424" x="1771650" y="3949700"/>
          <p14:tracePt t="2440" x="1765300" y="3956050"/>
          <p14:tracePt t="2456" x="1752600" y="3975100"/>
          <p14:tracePt t="2475" x="1739900" y="3994150"/>
          <p14:tracePt t="2491" x="1720850" y="4019550"/>
          <p14:tracePt t="2507" x="1714500" y="4032250"/>
          <p14:tracePt t="2523" x="1701800" y="4044950"/>
          <p14:tracePt t="2540" x="1695450" y="4057650"/>
          <p14:tracePt t="2558" x="1689100" y="4064000"/>
          <p14:tracePt t="2575" x="1682750" y="4076700"/>
          <p14:tracePt t="2591" x="1676400" y="4089400"/>
          <p14:tracePt t="2606" x="1670050" y="4095750"/>
          <p14:tracePt t="2626" x="1670050" y="4102100"/>
          <p14:tracePt t="2643" x="1663700" y="4102100"/>
          <p14:tracePt t="2657" x="1663700" y="4108450"/>
          <p14:tracePt t="2673" x="1657350" y="4108450"/>
          <p14:tracePt t="2693" x="1651000" y="4108450"/>
          <p14:tracePt t="2706" x="1651000" y="4102100"/>
          <p14:tracePt t="2740" x="1651000" y="4095750"/>
          <p14:tracePt t="2775" x="1644650" y="4089400"/>
          <p14:tracePt t="2807" x="1638300" y="4083050"/>
          <p14:tracePt t="2826" x="1638300" y="4076700"/>
          <p14:tracePt t="2840" x="1625600" y="4057650"/>
          <p14:tracePt t="2857" x="1612900" y="4044950"/>
          <p14:tracePt t="2873" x="1606550" y="4025900"/>
          <p14:tracePt t="2891" x="1593850" y="4000500"/>
          <p14:tracePt t="2907" x="1581150" y="3975100"/>
          <p14:tracePt t="2923" x="1562100" y="3956050"/>
          <p14:tracePt t="2941" x="1549400" y="3924300"/>
          <p14:tracePt t="2957" x="1536700" y="3879850"/>
          <p14:tracePt t="2973" x="1524000" y="3841750"/>
          <p14:tracePt t="2991" x="1504950" y="3797300"/>
          <p14:tracePt t="3006" x="1485900" y="3746500"/>
          <p14:tracePt t="3026" x="1460500" y="3689350"/>
          <p14:tracePt t="3042" x="1428750" y="3632200"/>
          <p14:tracePt t="3057" x="1403350" y="3594100"/>
          <p14:tracePt t="3879" x="1384300" y="4552950"/>
          <p14:tracePt t="3942" x="1377950" y="4552950"/>
          <p14:tracePt t="3949" x="1377950" y="4559300"/>
          <p14:tracePt t="3962" x="1371600" y="4559300"/>
          <p14:tracePt t="3978" x="1365250" y="4565650"/>
          <p14:tracePt t="4015" x="1365250" y="4572000"/>
          <p14:tracePt t="4043" x="1365250" y="4578350"/>
          <p14:tracePt t="4072" x="1371600" y="4578350"/>
          <p14:tracePt t="4090" x="1371600" y="4584700"/>
          <p14:tracePt t="4123" x="1377950" y="4591050"/>
          <p14:tracePt t="4146" x="1377950" y="4597400"/>
          <p14:tracePt t="4168" x="1377950" y="4603750"/>
          <p14:tracePt t="4178" x="1371600" y="4603750"/>
          <p14:tracePt t="4188" x="1371600" y="4610100"/>
          <p14:tracePt t="4207" x="1365250" y="4616450"/>
          <p14:tracePt t="4240" x="1358900" y="4629150"/>
          <p14:tracePt t="4257" x="1352550" y="4635500"/>
          <p14:tracePt t="4280" x="1346200" y="4641850"/>
          <p14:tracePt t="4290" x="1339850" y="4648200"/>
          <p14:tracePt t="4323" x="1333500" y="4654550"/>
          <p14:tracePt t="4340" x="1327150" y="4660900"/>
          <p14:tracePt t="4357" x="1327150" y="4667250"/>
          <p14:tracePt t="4373" x="1320800" y="4679950"/>
          <p14:tracePt t="4391" x="1320800" y="4686300"/>
          <p14:tracePt t="4408" x="1314450" y="4692650"/>
          <p14:tracePt t="4423" x="1314450" y="4699000"/>
          <p14:tracePt t="4440" x="1314450" y="4711700"/>
          <p14:tracePt t="4457" x="1314450" y="4718050"/>
          <p14:tracePt t="4474" x="1314450" y="4730750"/>
          <p14:tracePt t="4493" x="1327150" y="4743450"/>
          <p14:tracePt t="4506" x="1333500" y="4756150"/>
          <p14:tracePt t="4523" x="1352550" y="4768850"/>
          <p14:tracePt t="4540" x="1371600" y="4781550"/>
          <p14:tracePt t="4556" x="1384300" y="4794250"/>
          <p14:tracePt t="4573" x="1397000" y="4806950"/>
          <p14:tracePt t="4590" x="1409700" y="4819650"/>
          <p14:tracePt t="4606" x="1422400" y="4832350"/>
          <p14:tracePt t="4623" x="1428750" y="4838700"/>
          <p14:tracePt t="4641" x="1441450" y="4851400"/>
          <p14:tracePt t="4657" x="1447800" y="4864100"/>
          <p14:tracePt t="4673" x="1454150" y="4870450"/>
          <p14:tracePt t="4690" x="1454150" y="4883150"/>
          <p14:tracePt t="4707" x="1460500" y="4889500"/>
          <p14:tracePt t="4725" x="1473200" y="4895850"/>
          <p14:tracePt t="4740" x="1492250" y="4908550"/>
          <p14:tracePt t="4759" x="1536700" y="4908550"/>
          <p14:tracePt t="4774" x="1593850" y="4902200"/>
          <p14:tracePt t="4790" x="1670050" y="4895850"/>
          <p14:tracePt t="4806" x="1752600" y="4889500"/>
          <p14:tracePt t="4823" x="1847850" y="4870450"/>
          <p14:tracePt t="4840" x="1962150" y="4838700"/>
          <p14:tracePt t="4856" x="2076450" y="4800600"/>
          <p14:tracePt t="4874" x="2159000" y="4775200"/>
          <p14:tracePt t="4876" x="2184400" y="4768850"/>
          <p14:tracePt t="4890" x="2260600" y="4749800"/>
          <p14:tracePt t="4907" x="2368550" y="4718050"/>
          <p14:tracePt t="4924" x="2495550" y="4686300"/>
          <p14:tracePt t="4940" x="2609850" y="4648200"/>
          <p14:tracePt t="4956" x="2705100" y="4610100"/>
          <p14:tracePt t="4978" x="2787650" y="4572000"/>
          <p14:tracePt t="4995" x="2825750" y="4540250"/>
          <p14:tracePt t="5008" x="2832100" y="4514850"/>
          <p14:tracePt t="5025" x="2844800" y="4470400"/>
          <p14:tracePt t="5043" x="2851150" y="4438650"/>
          <p14:tracePt t="5057" x="2851150" y="4406900"/>
          <p14:tracePt t="5090" x="2647950" y="4159250"/>
          <p14:tracePt t="5126" x="2635250" y="4140200"/>
          <p14:tracePt t="5140" x="2609850" y="4095750"/>
          <p14:tracePt t="5158" x="2559050" y="4019550"/>
          <p14:tracePt t="5173" x="2514600" y="3937000"/>
          <p14:tracePt t="5190" x="2476500" y="3854450"/>
          <p14:tracePt t="5208" x="2451100" y="3765550"/>
          <p14:tracePt t="5224" x="2432050" y="3670300"/>
          <p14:tracePt t="5240" x="2419350" y="3581400"/>
          <p14:tracePt t="5257" x="2413000" y="3492500"/>
          <p14:tracePt t="5274" x="2406650" y="3409950"/>
          <p14:tracePt t="5290" x="2406650" y="3333750"/>
          <p14:tracePt t="5309" x="2425700" y="3263900"/>
          <p14:tracePt t="5323" x="2489200" y="3200400"/>
          <p14:tracePt t="5340" x="2571750" y="3136900"/>
          <p14:tracePt t="5357" x="2660650" y="3073400"/>
          <p14:tracePt t="5373" x="2755900" y="3022600"/>
          <p14:tracePt t="5390" x="2844800" y="2965450"/>
          <p14:tracePt t="5407" x="2933700" y="2921000"/>
          <p14:tracePt t="5426" x="3009900" y="2882900"/>
          <p14:tracePt t="5440" x="3079750" y="2844800"/>
          <p14:tracePt t="5457" x="3143250" y="2813050"/>
          <p14:tracePt t="5473" x="3206750" y="2781300"/>
          <p14:tracePt t="5490" x="3257550" y="2749550"/>
          <p14:tracePt t="5511" x="3308350" y="2717800"/>
          <p14:tracePt t="5526" x="3390900" y="2667000"/>
          <p14:tracePt t="5544" x="3435350" y="2641600"/>
          <p14:tracePt t="5556" x="3460750" y="2628900"/>
          <p14:tracePt t="5573" x="3486150" y="2616200"/>
          <p14:tracePt t="5594" x="3498850" y="2603500"/>
          <p14:tracePt t="5606" x="3505200" y="2603500"/>
          <p14:tracePt t="5623" x="3511550" y="2603500"/>
          <p14:tracePt t="5641" x="3511550" y="2616200"/>
          <p14:tracePt t="5657" x="3505200" y="2647950"/>
          <p14:tracePt t="5674" x="3473450" y="2692400"/>
          <p14:tracePt t="5694" x="3409950" y="2755900"/>
          <p14:tracePt t="5707" x="3371850" y="2787650"/>
          <p14:tracePt t="5726" x="3308350" y="2838450"/>
          <p14:tracePt t="5741" x="3225800" y="2901950"/>
          <p14:tracePt t="5757" x="3168650" y="2940050"/>
          <p14:tracePt t="5776" x="3086100" y="2990850"/>
          <p14:tracePt t="5791" x="2990850" y="3028950"/>
          <p14:tracePt t="5807" x="2933700" y="3067050"/>
          <p14:tracePt t="5825" x="2851150" y="3130550"/>
          <p14:tracePt t="5842" x="2787650" y="3175000"/>
          <p14:tracePt t="5858" x="2749550" y="3200400"/>
          <p14:tracePt t="5874" x="2711450" y="3238500"/>
          <p14:tracePt t="5891" x="2679700" y="3270250"/>
          <p14:tracePt t="5907" x="2673350" y="3276600"/>
          <p14:tracePt t="5924" x="2667000" y="3282950"/>
          <p14:tracePt t="5942" x="2654300" y="3295650"/>
          <p14:tracePt t="5956" x="2654300" y="3302000"/>
          <p14:tracePt t="5974" x="2667000" y="3308350"/>
          <p14:tracePt t="5990" x="2711450" y="3308350"/>
          <p14:tracePt t="6014" x="2749550" y="3308350"/>
          <p14:tracePt t="6029" x="2794000" y="3308350"/>
          <p14:tracePt t="6041" x="2844800" y="3308350"/>
          <p14:tracePt t="6056" x="2882900" y="3314700"/>
          <p14:tracePt t="6073" x="2908300" y="3314700"/>
          <p14:tracePt t="6095" x="2940050" y="3327400"/>
          <p14:tracePt t="6106" x="2959100" y="3340100"/>
          <p14:tracePt t="6126" x="2971800" y="3365500"/>
          <p14:tracePt t="6141" x="2984500" y="3384550"/>
          <p14:tracePt t="6156" x="2997200" y="3409950"/>
          <p14:tracePt t="6173" x="3003550" y="3422650"/>
          <p14:tracePt t="6193" x="3003550" y="3448050"/>
          <p14:tracePt t="6210" x="3003550" y="3460750"/>
          <p14:tracePt t="6224" x="2990850" y="3473450"/>
          <p14:tracePt t="6243" x="2933700" y="3486150"/>
          <p14:tracePt t="6257" x="2863850" y="3492500"/>
          <p14:tracePt t="6273" x="2800350" y="3498850"/>
          <p14:tracePt t="6294" x="2660650" y="3498850"/>
          <p14:tracePt t="6306" x="2565400" y="3498850"/>
          <p14:tracePt t="6323" x="2393950" y="3492500"/>
          <p14:tracePt t="6341" x="2247900" y="3486150"/>
          <p14:tracePt t="6356" x="2101850" y="3473450"/>
          <p14:tracePt t="6373" x="1955800" y="3467100"/>
          <p14:tracePt t="6391" x="1803400" y="3454400"/>
          <p14:tracePt t="6406" x="1651000" y="3454400"/>
          <p14:tracePt t="6426" x="1498600" y="3454400"/>
          <p14:tracePt t="6442" x="1358900" y="3479800"/>
          <p14:tracePt t="6456" x="1238250" y="3524250"/>
          <p14:tracePt t="6473" x="1117600" y="3587750"/>
          <p14:tracePt t="6496" x="1073150" y="3625850"/>
          <p14:tracePt t="6513" x="1066800" y="3657600"/>
          <p14:tracePt t="6523" x="1060450" y="3676650"/>
          <p14:tracePt t="6541" x="1060450" y="3695700"/>
          <p14:tracePt t="6557" x="1098550" y="3714750"/>
          <p14:tracePt t="6573" x="1193800" y="3714750"/>
          <p14:tracePt t="6591" x="1301750" y="3714750"/>
          <p14:tracePt t="6609" x="1435100" y="3708400"/>
          <p14:tracePt t="6623" x="1587500" y="3676650"/>
          <p14:tracePt t="6641" x="1771650" y="3638550"/>
          <p14:tracePt t="6656" x="1924050" y="3606800"/>
          <p14:tracePt t="6678" x="2057400" y="3581400"/>
          <p14:tracePt t="6690" x="2216150" y="3556000"/>
          <p14:tracePt t="6706" x="2393950" y="3524250"/>
          <p14:tracePt t="6723" x="2584450" y="3498850"/>
          <p14:tracePt t="6740" x="2768600" y="3473450"/>
          <p14:tracePt t="6756" x="2940050" y="3460750"/>
          <p14:tracePt t="6773" x="3086100" y="3448050"/>
          <p14:tracePt t="6792" x="3213100" y="3435350"/>
          <p14:tracePt t="6811" x="3321050" y="3429000"/>
          <p14:tracePt t="6823" x="3397250" y="3422650"/>
          <p14:tracePt t="6840" x="3454400" y="3416300"/>
          <p14:tracePt t="6856" x="3479800" y="3416300"/>
          <p14:tracePt t="6873" x="3492500" y="3416300"/>
          <p14:tracePt t="6890" x="3498850" y="3416300"/>
          <p14:tracePt t="6968" x="3276600" y="3390900"/>
          <p14:tracePt t="6974" x="3232150" y="3378200"/>
          <p14:tracePt t="6990" x="3130550" y="3359150"/>
          <p14:tracePt t="7015" x="3035300" y="3346450"/>
          <p14:tracePt t="7023" x="2940050" y="3333750"/>
          <p14:tracePt t="7040" x="2863850" y="3327400"/>
          <p14:tracePt t="7057" x="2806700" y="3321050"/>
          <p14:tracePt t="7079" x="2768600" y="3314700"/>
          <p14:tracePt t="7090" x="2755900" y="3308350"/>
          <p14:tracePt t="7106" x="2749550" y="3302000"/>
          <p14:tracePt t="7123" x="2743200" y="3295650"/>
          <p14:tracePt t="7141" x="2762250" y="3289300"/>
          <p14:tracePt t="7159" x="2832100" y="3276600"/>
          <p14:tracePt t="7173" x="2921000" y="3263900"/>
          <p14:tracePt t="7191" x="3016250" y="3232150"/>
          <p14:tracePt t="7207" x="3111500" y="3200400"/>
          <p14:tracePt t="7223" x="3200400" y="3168650"/>
          <p14:tracePt t="7240" x="3270250" y="3136900"/>
          <p14:tracePt t="7257" x="3314700" y="3111500"/>
          <p14:tracePt t="7280" x="3333750" y="3092450"/>
          <p14:tracePt t="7290" x="3340100" y="3079750"/>
          <p14:tracePt t="7308" x="3346450" y="3067050"/>
          <p14:tracePt t="7323" x="3308350" y="3054350"/>
          <p14:tracePt t="7341" x="3225800" y="3041650"/>
          <p14:tracePt t="7358" x="3130550" y="3035300"/>
          <p14:tracePt t="7373" x="3028950" y="3028950"/>
          <p14:tracePt t="7390" x="2933700" y="3022600"/>
          <p14:tracePt t="7407" x="2851150" y="3022600"/>
          <p14:tracePt t="7423" x="2781300" y="3028950"/>
          <p14:tracePt t="7440" x="2730500" y="3028950"/>
          <p14:tracePt t="7458" x="2698750" y="3035300"/>
          <p14:tracePt t="7474" x="2679700" y="3048000"/>
          <p14:tracePt t="7490" x="2667000" y="3054350"/>
          <p14:tracePt t="7507" x="2660650" y="3060700"/>
          <p14:tracePt t="7530" x="2654300" y="3073400"/>
          <p14:tracePt t="7540" x="2647950" y="3079750"/>
          <p14:tracePt t="7558" x="2647950" y="3086100"/>
          <p14:tracePt t="7574" x="2647950" y="3098800"/>
          <p14:tracePt t="7590" x="2647950" y="3105150"/>
          <p14:tracePt t="7606" x="2647950" y="3111500"/>
          <p14:tracePt t="7623" x="2654300" y="3117850"/>
          <p14:tracePt t="7641" x="2660650" y="3124200"/>
          <p14:tracePt t="7656" x="2667000" y="3124200"/>
          <p14:tracePt t="7675" x="2673350" y="3124200"/>
          <p14:tracePt t="7690" x="2679700" y="3130550"/>
          <p14:tracePt t="7739" x="2686050" y="3130550"/>
          <p14:tracePt t="7762" x="2705100" y="3130550"/>
          <p14:tracePt t="7772" x="2755900" y="3124200"/>
          <p14:tracePt t="7774" x="2787650" y="3117850"/>
          <p14:tracePt t="7790" x="2882900" y="3111500"/>
          <p14:tracePt t="7808" x="3048000" y="3098800"/>
          <p14:tracePt t="7824" x="3251200" y="3079750"/>
          <p14:tracePt t="7840" x="3460750" y="3067050"/>
          <p14:tracePt t="7860" x="3657600" y="3060700"/>
          <p14:tracePt t="7873" x="3822700" y="3060700"/>
          <p14:tracePt t="7890" x="3943350" y="3060700"/>
          <p14:tracePt t="7908" x="4019550" y="3073400"/>
          <p14:tracePt t="7925" x="4064000" y="3105150"/>
          <p14:tracePt t="7940" x="4089400" y="3149600"/>
          <p14:tracePt t="7957" x="4089400" y="3175000"/>
          <p14:tracePt t="7978" x="4070350" y="3181350"/>
          <p14:tracePt t="7991" x="4038600" y="3187700"/>
          <p14:tracePt t="8007" x="4006850" y="3187700"/>
          <p14:tracePt t="8029" x="3943350" y="3181350"/>
          <p14:tracePt t="8040" x="3892550" y="3175000"/>
          <p14:tracePt t="8058" x="3803650" y="3162300"/>
          <p14:tracePt t="8075" x="3670300" y="3130550"/>
          <p14:tracePt t="8094" x="3549650" y="3111500"/>
          <p14:tracePt t="8106" x="3454400" y="3098800"/>
          <p14:tracePt t="8124" x="3314700" y="3086100"/>
          <p14:tracePt t="8140" x="3111500" y="3073400"/>
          <p14:tracePt t="8158" x="2978150" y="3073400"/>
          <p14:tracePt t="8469" x="3873500" y="3397250"/>
          <p14:tracePt t="8472" x="3867150" y="3397250"/>
          <p14:tracePt t="8478" x="3860800" y="3397250"/>
          <p14:tracePt t="8491" x="3822700" y="3397250"/>
          <p14:tracePt t="8507" x="3740150" y="3390900"/>
          <p14:tracePt t="8523" x="3651250" y="3384550"/>
          <p14:tracePt t="8542" x="3600450" y="3378200"/>
          <p14:tracePt t="8563" x="3587750" y="3371850"/>
          <p14:tracePt t="8573" x="3581400" y="3359150"/>
          <p14:tracePt t="8691" x="4870450" y="3327400"/>
          <p14:tracePt t="8703" x="4876800" y="3327400"/>
          <p14:tracePt t="8847" x="4800600" y="3397250"/>
          <p14:tracePt t="8852" x="4794250" y="3397250"/>
          <p14:tracePt t="8871" x="4781550" y="3397250"/>
          <p14:tracePt t="8983" x="3536950" y="3359150"/>
          <p14:tracePt t="9043" x="2819400" y="3530600"/>
          <p14:tracePt t="9050" x="2813050" y="3530600"/>
          <p14:tracePt t="9057" x="2806700" y="3530600"/>
          <p14:tracePt t="9074" x="2698750" y="3536950"/>
          <p14:tracePt t="9090" x="2597150" y="3543300"/>
          <p14:tracePt t="9107" x="2444750" y="3568700"/>
          <p14:tracePt t="9125" x="2279650" y="3613150"/>
          <p14:tracePt t="9140" x="2197100" y="3638550"/>
          <p14:tracePt t="9157" x="2114550" y="3670300"/>
          <p14:tracePt t="9174" x="2044700" y="3702050"/>
          <p14:tracePt t="9191" x="2025650" y="3714750"/>
          <p14:tracePt t="9215" x="2000250" y="3740150"/>
          <p14:tracePt t="9224" x="1993900" y="3746500"/>
          <p14:tracePt t="9240" x="1987550" y="3759200"/>
          <p14:tracePt t="9257" x="1981200" y="3771900"/>
          <p14:tracePt t="9277" x="1974850" y="3784600"/>
          <p14:tracePt t="9290" x="1968500" y="3790950"/>
          <p14:tracePt t="9307" x="1968500" y="3803650"/>
          <p14:tracePt t="9324" x="1962150" y="3810000"/>
          <p14:tracePt t="9341" x="1955800" y="3816350"/>
          <p14:tracePt t="9360" x="1949450" y="3829050"/>
          <p14:tracePt t="9374" x="1936750" y="3835400"/>
          <p14:tracePt t="9390" x="1930400" y="3835400"/>
          <p14:tracePt t="9407" x="1924050" y="3841750"/>
          <p14:tracePt t="9424" x="1917700" y="3848100"/>
          <p14:tracePt t="9457" x="1917700" y="3854450"/>
          <p14:tracePt t="9474" x="1911350" y="3854450"/>
          <p14:tracePt t="9579" x="1911350" y="3848100"/>
          <p14:tracePt t="9604" x="1911350" y="3841750"/>
          <p14:tracePt t="9625" x="1911350" y="3835400"/>
          <p14:tracePt t="9640" x="1905000" y="3829050"/>
          <p14:tracePt t="9656" x="1905000" y="3822700"/>
          <p14:tracePt t="9674" x="1898650" y="3810000"/>
          <p14:tracePt t="9691" x="1892300" y="3765550"/>
          <p14:tracePt t="9713" x="1879600" y="3740150"/>
          <p14:tracePt t="9723" x="1873250" y="3702050"/>
          <p14:tracePt t="9741" x="1860550" y="3644900"/>
          <p14:tracePt t="9761" x="1854200" y="3619500"/>
          <p14:tracePt t="9774" x="1835150" y="3568700"/>
          <p14:tracePt t="9794" x="1822450" y="3530600"/>
          <p14:tracePt t="9807" x="1809750" y="3505200"/>
          <p14:tracePt t="9828" x="1784350" y="3473450"/>
          <p14:tracePt t="9841" x="1765300" y="3454400"/>
          <p14:tracePt t="9860" x="1739900" y="3441700"/>
          <p14:tracePt t="9873" x="1720850" y="3435350"/>
          <p14:tracePt t="9891" x="1689100" y="3422650"/>
          <p14:tracePt t="9910" x="1663700" y="3409950"/>
          <p14:tracePt t="9925" x="1638300" y="3403600"/>
          <p14:tracePt t="9940" x="1631950" y="3397250"/>
          <p14:tracePt t="9957" x="1612900" y="3390900"/>
          <p14:tracePt t="9974" x="1606550" y="3390900"/>
          <p14:tracePt t="9990" x="1606550" y="3384550"/>
          <p14:tracePt t="10007" x="1631950" y="3378200"/>
          <p14:tracePt t="10024" x="1657350" y="3378200"/>
          <p14:tracePt t="22326" x="3879850" y="3403600"/>
          <p14:tracePt t="22329" x="3905250" y="3397250"/>
          <p14:tracePt t="22343" x="4025900" y="3397250"/>
          <p14:tracePt t="22358" x="4133850" y="3390900"/>
          <p14:tracePt t="22370" x="4387850" y="3378200"/>
          <p14:tracePt t="22373" x="4457700" y="3378200"/>
          <p14:tracePt t="22391" x="4730750" y="3359150"/>
          <p14:tracePt t="22412" x="4978400" y="3352800"/>
          <p14:tracePt t="22424" x="5194300" y="3340100"/>
          <p14:tracePt t="22441" x="5403850" y="3333750"/>
          <p14:tracePt t="22457" x="5435600" y="3333750"/>
          <p14:tracePt t="22590" x="5162550" y="3511550"/>
          <p14:tracePt t="22598" x="5156200" y="3517900"/>
          <p14:tracePt t="22607" x="5137150" y="3517900"/>
          <p14:tracePt t="22624" x="5054600" y="3524250"/>
          <p14:tracePt t="22644" x="4940300" y="3530600"/>
          <p14:tracePt t="22660" x="4819650" y="3562350"/>
          <p14:tracePt t="22673" x="4699000" y="3600450"/>
          <p14:tracePt t="22694" x="4578350" y="3644900"/>
          <p14:tracePt t="22707" x="4464050" y="3689350"/>
          <p14:tracePt t="22723" x="4337050" y="3727450"/>
          <p14:tracePt t="22742" x="4178300" y="3778250"/>
          <p14:tracePt t="22758" x="4070350" y="3810000"/>
          <p14:tracePt t="22775" x="3956050" y="3841750"/>
          <p14:tracePt t="22791" x="3752850" y="3905250"/>
          <p14:tracePt t="22808" x="3568700" y="3956050"/>
          <p14:tracePt t="22824" x="3371850" y="4006850"/>
          <p14:tracePt t="22840" x="3105150" y="4076700"/>
          <p14:tracePt t="22857" x="2781300" y="4159250"/>
          <p14:tracePt t="22873" x="2597150" y="4210050"/>
          <p14:tracePt t="22893" x="2470150" y="4241800"/>
          <p14:tracePt t="22907" x="2324100" y="4279900"/>
          <p14:tracePt t="22924" x="2159000" y="4324350"/>
          <p14:tracePt t="22943" x="1974850" y="4368800"/>
          <p14:tracePt t="22958" x="1797050" y="4419600"/>
          <p14:tracePt t="22973" x="1638300" y="4464050"/>
          <p14:tracePt t="22992" x="1492250" y="4508500"/>
          <p14:tracePt t="23007" x="1327150" y="4565650"/>
          <p14:tracePt t="23024" x="1231900" y="4597400"/>
          <p14:tracePt t="23043" x="1117600" y="4641850"/>
          <p14:tracePt t="23058" x="965200" y="4692650"/>
          <p14:tracePt t="23074" x="882650" y="4724400"/>
          <p14:tracePt t="23092" x="730250" y="4768850"/>
          <p14:tracePt t="23108" x="628650" y="4794250"/>
          <p14:tracePt t="23125" x="565150" y="4806950"/>
          <p14:tracePt t="23140" x="495300" y="4819650"/>
          <p14:tracePt t="23161" x="450850" y="4832350"/>
          <p14:tracePt t="23174" x="438150" y="4832350"/>
          <p14:tracePt t="23191" x="431800" y="4832350"/>
          <p14:tracePt t="23210" x="425450" y="4813300"/>
          <p14:tracePt t="23224" x="431800" y="4787900"/>
          <p14:tracePt t="23240" x="457200" y="4749800"/>
          <p14:tracePt t="23257" x="527050" y="4699000"/>
          <p14:tracePt t="23273" x="577850" y="4667250"/>
          <p14:tracePt t="23290" x="647700" y="4622800"/>
          <p14:tracePt t="23307" x="749300" y="4559300"/>
          <p14:tracePt t="23323" x="819150" y="4527550"/>
          <p14:tracePt t="23342" x="1003300" y="4438650"/>
          <p14:tracePt t="23358" x="1111250" y="4381500"/>
          <p14:tracePt t="23373" x="1174750" y="4343400"/>
          <p14:tracePt t="23391" x="1263650" y="4298950"/>
          <p14:tracePt t="23411" x="1409700" y="4229100"/>
          <p14:tracePt t="23424" x="1562100" y="4159250"/>
          <p14:tracePt t="23442" x="1695450" y="4108450"/>
          <p14:tracePt t="23458" x="1930400" y="4013200"/>
          <p14:tracePt t="23473" x="2076450" y="3956050"/>
          <p14:tracePt t="23491" x="2317750" y="3860800"/>
          <p14:tracePt t="23508" x="2495550" y="3790950"/>
          <p14:tracePt t="23523" x="2679700" y="3721100"/>
          <p14:tracePt t="23542" x="2819400" y="3670300"/>
          <p14:tracePt t="23561" x="3067050" y="3587750"/>
          <p14:tracePt t="23573" x="3276600" y="3524250"/>
          <p14:tracePt t="23592" x="3435350" y="3479800"/>
          <p14:tracePt t="23608" x="3708400" y="3409950"/>
          <p14:tracePt t="23623" x="3937000" y="3365500"/>
          <p14:tracePt t="23643" x="4159250" y="3327400"/>
          <p14:tracePt t="23662" x="4324350" y="3302000"/>
          <p14:tracePt t="23792" x="5213350" y="3340100"/>
          <p14:tracePt t="23920" x="3924300" y="3867150"/>
          <p14:tracePt t="23948" x="3416300" y="4076700"/>
          <p14:tracePt t="23990" x="2908300" y="4324350"/>
          <p14:tracePt t="24012" x="2895600" y="4330700"/>
          <p14:tracePt t="24051" x="2419350" y="4591050"/>
          <p14:tracePt t="24071" x="2413000" y="4591050"/>
          <p14:tracePt t="24073" x="2413000" y="4597400"/>
          <p14:tracePt t="24091" x="2368550" y="4603750"/>
          <p14:tracePt t="24107" x="2305050" y="4616450"/>
          <p14:tracePt t="24332" x="1295400" y="5137150"/>
          <p14:tracePt t="24343" x="1295400" y="5130800"/>
          <p14:tracePt t="24366" x="1295400" y="5124450"/>
          <p14:tracePt t="24373" x="1301750" y="5118100"/>
          <p14:tracePt t="24394" x="1308100" y="5111750"/>
          <p14:tracePt t="24410" x="1346200" y="5105400"/>
          <p14:tracePt t="24423" x="1384300" y="5105400"/>
          <p14:tracePt t="24444" x="1409700" y="5105400"/>
          <p14:tracePt t="24457" x="1454150" y="5105400"/>
          <p14:tracePt t="24473" x="1485900" y="5111750"/>
          <p14:tracePt t="24493" x="1504950" y="5118100"/>
          <p14:tracePt t="24507" x="1543050" y="5124450"/>
          <p14:tracePt t="24524" x="1574800" y="5124450"/>
          <p14:tracePt t="24542" x="1606550" y="5118100"/>
          <p14:tracePt t="24560" x="1631950" y="5111750"/>
          <p14:tracePt t="24574" x="1644650" y="5111750"/>
          <p14:tracePt t="24607" x="1790700" y="4965700"/>
          <p14:tracePt t="24623" x="1797050" y="4965700"/>
          <p14:tracePt t="24641" x="1797050" y="4959350"/>
          <p14:tracePt t="24658" x="1803400" y="4953000"/>
          <p14:tracePt t="25057" x="1409700" y="5257800"/>
          <p14:tracePt t="25065" x="1409700" y="5270500"/>
          <p14:tracePt t="25073" x="1403350" y="5295900"/>
          <p14:tracePt t="25090" x="1397000" y="5353050"/>
          <p14:tracePt t="25108" x="1390650" y="5365750"/>
          <p14:tracePt t="25123" x="1390650" y="5378450"/>
          <p14:tracePt t="25143" x="1390650" y="5391150"/>
          <p14:tracePt t="25157" x="1390650" y="5397500"/>
          <p14:tracePt t="25178" x="1390650" y="5410200"/>
          <p14:tracePt t="25208" x="1390650" y="5397500"/>
          <p14:tracePt t="25230" x="1397000" y="5378450"/>
          <p14:tracePt t="25240" x="1397000" y="5353050"/>
          <p14:tracePt t="25258" x="1397000" y="5334000"/>
          <p14:tracePt t="25274" x="1397000" y="5314950"/>
          <p14:tracePt t="25290" x="1397000" y="5295900"/>
          <p14:tracePt t="25311" x="1403350" y="5289550"/>
          <p14:tracePt t="25323" x="1409700" y="5283200"/>
          <p14:tracePt t="25358" x="1416050" y="5283200"/>
          <p14:tracePt t="25374" x="1428750" y="5289550"/>
          <p14:tracePt t="25390" x="1447800" y="5289550"/>
          <p14:tracePt t="25410" x="1473200" y="5289550"/>
          <p14:tracePt t="25427" x="1511300" y="5289550"/>
          <p14:tracePt t="25440" x="1555750" y="5283200"/>
          <p14:tracePt t="25458" x="1606550" y="5276850"/>
          <p14:tracePt t="25474" x="1670050" y="5264150"/>
          <p14:tracePt t="25491" x="1714500" y="5257800"/>
          <p14:tracePt t="25508" x="1790700" y="5251450"/>
          <p14:tracePt t="25524" x="1866900" y="5245100"/>
          <p14:tracePt t="25540" x="1949450" y="5245100"/>
          <p14:tracePt t="25558" x="2038350" y="5245100"/>
          <p14:tracePt t="25573" x="2139950" y="5238750"/>
          <p14:tracePt t="25590" x="2241550" y="5232400"/>
          <p14:tracePt t="25608" x="2343150" y="5226050"/>
          <p14:tracePt t="25624" x="2413000" y="5219700"/>
          <p14:tracePt t="25640" x="2552700" y="5207000"/>
          <p14:tracePt t="25658" x="2673350" y="5194300"/>
          <p14:tracePt t="25673" x="2806700" y="5168900"/>
          <p14:tracePt t="25692" x="2901950" y="5149850"/>
          <p14:tracePt t="25708" x="3067050" y="5111750"/>
          <p14:tracePt t="25724" x="3162300" y="5086350"/>
          <p14:tracePt t="25741" x="3295650" y="5054600"/>
          <p14:tracePt t="25757" x="3460750" y="5035550"/>
          <p14:tracePt t="25774" x="3587750" y="5003800"/>
          <p14:tracePt t="25790" x="3714750" y="4978400"/>
          <p14:tracePt t="25809" x="3848100" y="4953000"/>
          <p14:tracePt t="25823" x="3968750" y="4927600"/>
          <p14:tracePt t="25840" x="4083050" y="4902200"/>
          <p14:tracePt t="25857" x="4191000" y="4870450"/>
          <p14:tracePt t="25874" x="4292600" y="4838700"/>
          <p14:tracePt t="25892" x="4387850" y="4806950"/>
          <p14:tracePt t="25907" x="4483100" y="4781550"/>
          <p14:tracePt t="25924" x="4572000" y="4749800"/>
          <p14:tracePt t="25942" x="4660900" y="4724400"/>
          <p14:tracePt t="25957" x="4756150" y="4692650"/>
          <p14:tracePt t="25974" x="4845050" y="4648200"/>
          <p14:tracePt t="25992" x="4908550" y="4629150"/>
          <p14:tracePt t="26007" x="5003800" y="4603750"/>
          <p14:tracePt t="26023" x="5073650" y="4578350"/>
          <p14:tracePt t="26040" x="5130800" y="4559300"/>
          <p14:tracePt t="26057" x="5181600" y="4546600"/>
          <p14:tracePt t="26073" x="5213350" y="4540250"/>
          <p14:tracePt t="26090" x="5245100" y="4533900"/>
          <p14:tracePt t="26110" x="5270500" y="4527550"/>
          <p14:tracePt t="26124" x="5302250" y="4514850"/>
          <p14:tracePt t="26140" x="5340350" y="4502150"/>
          <p14:tracePt t="26157" x="5391150" y="4476750"/>
          <p14:tracePt t="26173" x="5448300" y="4445000"/>
          <p14:tracePt t="26190" x="5530850" y="4394200"/>
          <p14:tracePt t="26208" x="5626100" y="4337050"/>
          <p14:tracePt t="26224" x="5708650" y="4298950"/>
          <p14:tracePt t="26240" x="5848350" y="4222750"/>
          <p14:tracePt t="26258" x="5962650" y="4171950"/>
          <p14:tracePt t="26273" x="6070600" y="4121150"/>
          <p14:tracePt t="26295" x="6178550" y="4070350"/>
          <p14:tracePt t="26307" x="6280150" y="4025900"/>
          <p14:tracePt t="26324" x="6369050" y="3981450"/>
          <p14:tracePt t="26342" x="6438900" y="3943350"/>
          <p14:tracePt t="26357" x="6502400" y="3924300"/>
          <p14:tracePt t="26374" x="6553200" y="3905250"/>
          <p14:tracePt t="26391" x="6584950" y="3898900"/>
          <p14:tracePt t="26407" x="6616700" y="3892550"/>
          <p14:tracePt t="26424" x="6642100" y="3886200"/>
          <p14:tracePt t="26442" x="6667500" y="3886200"/>
          <p14:tracePt t="26457" x="6673850" y="3886200"/>
          <p14:tracePt t="26493" x="6673850" y="3892550"/>
          <p14:tracePt t="26524" x="6667500" y="3892550"/>
          <p14:tracePt t="26546" x="6661150" y="3892550"/>
          <p14:tracePt t="26606" x="6667500" y="3892550"/>
          <p14:tracePt t="26722" x="6667500" y="3898900"/>
          <p14:tracePt t="26726" x="6661150" y="3898900"/>
          <p14:tracePt t="26742" x="6654800" y="3898900"/>
          <p14:tracePt t="26758" x="6648450" y="3898900"/>
          <p14:tracePt t="26779" x="6642100" y="3905250"/>
          <p14:tracePt t="26792" x="6623050" y="3905250"/>
          <p14:tracePt t="26808" x="6604000" y="3905250"/>
          <p14:tracePt t="26824" x="6578600" y="3911600"/>
          <p14:tracePt t="26841" x="6521450" y="3911600"/>
          <p14:tracePt t="26857" x="6419850" y="3924300"/>
          <p14:tracePt t="26875" x="6362700" y="3930650"/>
          <p14:tracePt t="26890" x="6280150" y="3949700"/>
          <p14:tracePt t="26892" x="6248400" y="3956050"/>
          <p14:tracePt t="26911" x="6153150" y="3975100"/>
          <p14:tracePt t="26918" x="6032500" y="4000500"/>
          <p14:tracePt t="26924" x="5981700" y="4006850"/>
          <p14:tracePt t="26941" x="5702300" y="4051300"/>
          <p14:tracePt t="26958" x="5575300" y="4064000"/>
          <p14:tracePt t="31529" x="1885950" y="4654550"/>
          <p14:tracePt t="31535" x="1879600" y="4667250"/>
          <p14:tracePt t="31541" x="1866900" y="4679950"/>
          <p14:tracePt t="31557" x="1720850" y="4832350"/>
          <p14:tracePt t="31574" x="1574800" y="4965700"/>
          <p14:tracePt t="31590" x="1454150" y="5041900"/>
          <p14:tracePt t="31608" x="1365250" y="5092700"/>
          <p14:tracePt t="31624" x="1301750" y="5111750"/>
          <p14:tracePt t="31640" x="1257300" y="5130800"/>
          <p14:tracePt t="31657" x="1206500" y="5162550"/>
          <p14:tracePt t="31674" x="1168400" y="5187950"/>
          <p14:tracePt t="31692" x="1143000" y="5194300"/>
          <p14:tracePt t="31707" x="1117600" y="5200650"/>
          <p14:tracePt t="31724" x="1104900" y="5200650"/>
          <p14:tracePt t="31766" x="1111250" y="5200650"/>
          <p14:tracePt t="31774" x="1117600" y="5200650"/>
          <p14:tracePt t="31790" x="1130300" y="5200650"/>
          <p14:tracePt t="31808" x="1149350" y="5200650"/>
          <p14:tracePt t="31824" x="1174750" y="5194300"/>
          <p14:tracePt t="31841" x="1193800" y="5194300"/>
          <p14:tracePt t="31860" x="1238250" y="5194300"/>
          <p14:tracePt t="31875" x="1308100" y="5194300"/>
          <p14:tracePt t="31890" x="1397000" y="5194300"/>
          <p14:tracePt t="31907" x="1511300" y="5187950"/>
          <p14:tracePt t="31924" x="1638300" y="5181600"/>
          <p14:tracePt t="31941" x="1784350" y="5175250"/>
          <p14:tracePt t="31958" x="1943100" y="5168900"/>
          <p14:tracePt t="31974" x="2114550" y="5162550"/>
          <p14:tracePt t="31991" x="2292350" y="5143500"/>
          <p14:tracePt t="32007" x="2470150" y="5124450"/>
          <p14:tracePt t="32024" x="2647950" y="5111750"/>
          <p14:tracePt t="32040" x="2813050" y="5099050"/>
          <p14:tracePt t="32058" x="2978150" y="5080000"/>
          <p14:tracePt t="32074" x="3143250" y="5054600"/>
          <p14:tracePt t="32091" x="3308350" y="5029200"/>
          <p14:tracePt t="32108" x="3454400" y="5003800"/>
          <p14:tracePt t="32125" x="3581400" y="4984750"/>
          <p14:tracePt t="32142" x="3695700" y="4965700"/>
          <p14:tracePt t="32157" x="3790950" y="4946650"/>
          <p14:tracePt t="32174" x="3867150" y="4921250"/>
          <p14:tracePt t="32191" x="3943350" y="4889500"/>
          <p14:tracePt t="32208" x="3994150" y="4864100"/>
          <p14:tracePt t="32224" x="4076700" y="4826000"/>
          <p14:tracePt t="32240" x="4121150" y="4800600"/>
          <p14:tracePt t="32257" x="4152900" y="4781550"/>
          <p14:tracePt t="32279" x="4191000" y="4749800"/>
          <p14:tracePt t="32291" x="4222750" y="4730750"/>
          <p14:tracePt t="32307" x="4279900" y="4692650"/>
          <p14:tracePt t="32324" x="4343400" y="4648200"/>
          <p14:tracePt t="32342" x="4400550" y="4616450"/>
          <p14:tracePt t="32361" x="4451350" y="4591050"/>
          <p14:tracePt t="32375" x="4508500" y="4565650"/>
          <p14:tracePt t="32394" x="4578350" y="4533900"/>
          <p14:tracePt t="32407" x="4622800" y="4521200"/>
          <p14:tracePt t="32424" x="4692650" y="4502150"/>
          <p14:tracePt t="32441" x="4762500" y="4483100"/>
          <p14:tracePt t="32457" x="4838700" y="4464050"/>
          <p14:tracePt t="32475" x="4921250" y="4445000"/>
          <p14:tracePt t="32493" x="5029200" y="4425950"/>
          <p14:tracePt t="32508" x="5099050" y="4413250"/>
          <p14:tracePt t="32524" x="5207000" y="4400550"/>
          <p14:tracePt t="32544" x="5334000" y="4375150"/>
          <p14:tracePt t="32557" x="5416550" y="4362450"/>
          <p14:tracePt t="32575" x="5518150" y="4337050"/>
          <p14:tracePt t="32591" x="5619750" y="4311650"/>
          <p14:tracePt t="32607" x="5727700" y="4279900"/>
          <p14:tracePt t="32624" x="5829300" y="4248150"/>
          <p14:tracePt t="32641" x="5956300" y="4197350"/>
          <p14:tracePt t="32657" x="6026150" y="4165600"/>
          <p14:tracePt t="32674" x="6115050" y="4114800"/>
          <p14:tracePt t="32691" x="6210300" y="4051300"/>
          <p14:tracePt t="32708" x="6254750" y="4013200"/>
          <p14:tracePt t="32724" x="6305550" y="3962400"/>
          <p14:tracePt t="32742" x="6369050" y="3911600"/>
          <p14:tracePt t="32758" x="6394450" y="3886200"/>
          <p14:tracePt t="32774" x="6432550" y="3848100"/>
          <p14:tracePt t="32791" x="6457950" y="3816350"/>
          <p14:tracePt t="32807" x="6464300" y="3797300"/>
          <p14:tracePt t="32824" x="6470650" y="3784600"/>
          <p14:tracePt t="32841" x="6470650" y="3771900"/>
          <p14:tracePt t="32861" x="6470650" y="3765550"/>
          <p14:tracePt t="32874" x="6470650" y="3759200"/>
          <p14:tracePt t="32953" x="6464300" y="3759200"/>
          <p14:tracePt t="32967" x="6464300" y="3765550"/>
          <p14:tracePt t="32980" x="6457950" y="3765550"/>
          <p14:tracePt t="33001" x="6451600" y="3771900"/>
          <p14:tracePt t="33024" x="6445250" y="3778250"/>
          <p14:tracePt t="33044" x="6438900" y="3784600"/>
          <p14:tracePt t="33058" x="6432550" y="3784600"/>
          <p14:tracePt t="33074" x="6426200" y="3790950"/>
          <p14:tracePt t="33092" x="6419850" y="3797300"/>
          <p14:tracePt t="33124" x="6413500" y="3803650"/>
          <p14:tracePt t="33144" x="6407150" y="3803650"/>
          <p14:tracePt t="33188" x="6407150" y="3797300"/>
          <p14:tracePt t="33219" x="6407150" y="3790950"/>
          <p14:tracePt t="33248" x="6413500" y="3778250"/>
          <p14:tracePt t="33261" x="6419850" y="3771900"/>
          <p14:tracePt t="33274" x="6419850" y="3765550"/>
          <p14:tracePt t="33294" x="6419850" y="3752850"/>
          <p14:tracePt t="33307" x="6413500" y="3746500"/>
          <p14:tracePt t="33323" x="6413500" y="3740150"/>
          <p14:tracePt t="33345" x="6407150" y="3733800"/>
          <p14:tracePt t="33357" x="6407150" y="3727450"/>
          <p14:tracePt t="33374" x="6394450" y="3721100"/>
          <p14:tracePt t="33393" x="6381750" y="3714750"/>
          <p14:tracePt t="34117" x="1384300" y="5207000"/>
          <p14:tracePt t="34187" x="1377950" y="5207000"/>
          <p14:tracePt t="34201" x="1371600" y="5207000"/>
          <p14:tracePt t="34214" x="1365250" y="5207000"/>
          <p14:tracePt t="34235" x="1358900" y="5207000"/>
          <p14:tracePt t="34247" x="1352550" y="5207000"/>
          <p14:tracePt t="34272" x="1346200" y="5207000"/>
          <p14:tracePt t="34295" x="1346200" y="5200650"/>
          <p14:tracePt t="34312" x="1339850" y="5200650"/>
          <p14:tracePt t="34322" x="1339850" y="5194300"/>
          <p14:tracePt t="34346" x="1339850" y="5187950"/>
          <p14:tracePt t="34364" x="1339850" y="5181600"/>
          <p14:tracePt t="34380" x="1339850" y="5175250"/>
          <p14:tracePt t="34397" x="1333500" y="5168900"/>
          <p14:tracePt t="34414" x="1333500" y="5162550"/>
          <p14:tracePt t="34430" x="1333500" y="5156200"/>
          <p14:tracePt t="34453" x="1333500" y="5149850"/>
          <p14:tracePt t="34462" x="1327150" y="5149850"/>
          <p14:tracePt t="34467" x="1327150" y="5143500"/>
          <p14:tracePt t="34487" x="1320800" y="5137150"/>
          <p14:tracePt t="34504" x="1314450" y="5137150"/>
          <p14:tracePt t="34514" x="1314450" y="5130800"/>
          <p14:tracePt t="34526" x="1308100" y="5130800"/>
          <p14:tracePt t="34560" x="1301750" y="5124450"/>
          <p14:tracePt t="34574" x="1295400" y="5124450"/>
          <p14:tracePt t="34592" x="1289050" y="5118100"/>
          <p14:tracePt t="34608" x="1289050" y="5111750"/>
          <p14:tracePt t="34624" x="1282700" y="5111750"/>
          <p14:tracePt t="34644" x="1282700" y="5105400"/>
          <p14:tracePt t="34680" x="1282700" y="5099050"/>
          <p14:tracePt t="34692" x="1276350" y="5099050"/>
          <p14:tracePt t="34917" x="1276350" y="5092700"/>
          <p14:tracePt t="34946" x="1276350" y="5086350"/>
          <p14:tracePt t="34970" x="1270000" y="5086350"/>
          <p14:tracePt t="34973" x="1270000" y="5080000"/>
          <p14:tracePt t="35016" x="1270000" y="5073650"/>
          <p14:tracePt t="35049" x="1276350" y="5073650"/>
          <p14:tracePt t="35056" x="1276350" y="5067300"/>
          <p14:tracePt t="35074" x="1282700" y="5067300"/>
          <p14:tracePt t="35092" x="1289050" y="5073650"/>
          <p14:tracePt t="35108" x="1320800" y="5080000"/>
          <p14:tracePt t="35124" x="1371600" y="5105400"/>
          <p14:tracePt t="35141" x="1435100" y="5130800"/>
          <p14:tracePt t="35157" x="1492250" y="5149850"/>
          <p14:tracePt t="35174" x="1612900" y="5175250"/>
          <p14:tracePt t="35192" x="1733550" y="5187950"/>
          <p14:tracePt t="35208" x="1873250" y="5200650"/>
          <p14:tracePt t="35227" x="2019300" y="5207000"/>
          <p14:tracePt t="35242" x="2171700" y="5213350"/>
          <p14:tracePt t="35264" x="2349500" y="5219700"/>
          <p14:tracePt t="35275" x="2540000" y="5219700"/>
          <p14:tracePt t="35290" x="2755900" y="5207000"/>
          <p14:tracePt t="35307" x="2933700" y="5194300"/>
          <p14:tracePt t="35326" x="3219450" y="5162550"/>
          <p14:tracePt t="35341" x="3448050" y="5137150"/>
          <p14:tracePt t="35358" x="3670300" y="5080000"/>
          <p14:tracePt t="35377" x="3892550" y="5022850"/>
          <p14:tracePt t="35390" x="4108450" y="4965700"/>
          <p14:tracePt t="35407" x="4229100" y="4933950"/>
          <p14:tracePt t="35427" x="4381500" y="4895850"/>
          <p14:tracePt t="35440" x="4514850" y="4857750"/>
          <p14:tracePt t="35457" x="4667250" y="4819650"/>
          <p14:tracePt t="35474" x="4819650" y="4781550"/>
          <p14:tracePt t="35490" x="4972050" y="4737100"/>
          <p14:tracePt t="35514" x="5111750" y="4692650"/>
          <p14:tracePt t="35524" x="5251450" y="4641850"/>
          <p14:tracePt t="35543" x="5391150" y="4591050"/>
          <p14:tracePt t="35558" x="5530850" y="4540250"/>
          <p14:tracePt t="35580" x="5657850" y="4489450"/>
          <p14:tracePt t="35590" x="5784850" y="4432300"/>
          <p14:tracePt t="35608" x="5867400" y="4387850"/>
          <p14:tracePt t="35624" x="5994400" y="4311650"/>
          <p14:tracePt t="35642" x="6057900" y="4260850"/>
          <p14:tracePt t="35659" x="6153150" y="4178300"/>
          <p14:tracePt t="35675" x="6216650" y="4121150"/>
          <p14:tracePt t="35692" x="6261100" y="4070350"/>
          <p14:tracePt t="35708" x="6324600" y="4000500"/>
          <p14:tracePt t="35724" x="6362700" y="3956050"/>
          <p14:tracePt t="35741" x="6388100" y="3911600"/>
          <p14:tracePt t="35757" x="6407150" y="3879850"/>
          <p14:tracePt t="35774" x="6413500" y="3854450"/>
          <p14:tracePt t="35792" x="6426200" y="3835400"/>
          <p14:tracePt t="35807" x="6432550" y="3810000"/>
          <p14:tracePt t="35824" x="6438900" y="3790950"/>
          <p14:tracePt t="35842" x="6445250" y="3778250"/>
          <p14:tracePt t="35862" x="6451600" y="3759200"/>
          <p14:tracePt t="35874" x="6457950" y="3752850"/>
          <p14:tracePt t="35891" x="6457950" y="3746500"/>
          <p14:tracePt t="35907" x="6457950" y="3733800"/>
          <p14:tracePt t="35924" x="6464300" y="3727450"/>
          <p14:tracePt t="35957" x="6464300" y="3721100"/>
          <p14:tracePt t="36013" x="6464300" y="3727450"/>
          <p14:tracePt t="36064" x="6464300" y="3733800"/>
          <p14:tracePt t="36105" x="6457950" y="3733800"/>
          <p14:tracePt t="36129" x="6457950" y="3740150"/>
          <p14:tracePt t="36151" x="6451600" y="3740150"/>
          <p14:tracePt t="36171" x="6451600" y="3746500"/>
          <p14:tracePt t="36217" x="6451600" y="3752850"/>
          <p14:tracePt t="36267" x="6451600" y="3759200"/>
          <p14:tracePt t="36275" x="6445250" y="3759200"/>
          <p14:tracePt t="36322" x="6445250" y="3765550"/>
          <p14:tracePt t="36326" x="6438900" y="3765550"/>
          <p14:tracePt t="36398" x="6438900" y="3771900"/>
          <p14:tracePt t="36564" x="6432550" y="3771900"/>
          <p14:tracePt t="36644" x="6426200" y="3771900"/>
          <p14:tracePt t="36746" x="6419850" y="3771900"/>
          <p14:tracePt t="36784" x="6413500" y="3771900"/>
          <p14:tracePt t="36810" x="6407150" y="3765550"/>
          <p14:tracePt t="36834" x="6400800" y="3759200"/>
          <p14:tracePt t="36850" x="6400800" y="3752850"/>
          <p14:tracePt t="36893" x="6527800" y="3644900"/>
          <p14:tracePt t="36912" x="6527800" y="3638550"/>
          <p14:tracePt t="36916" x="6534150" y="3638550"/>
          <p14:tracePt t="37067" x="8121650" y="3073400"/>
          <p14:tracePt t="37074" x="8140700" y="3073400"/>
          <p14:tracePt t="37091" x="8166100" y="3073400"/>
          <p14:tracePt t="37124" x="8858250" y="2813050"/>
          <p14:tracePt t="37141" x="8890000" y="2806700"/>
          <p14:tracePt t="37157" x="8985250" y="2787650"/>
          <p14:tracePt t="37174" x="9112250" y="2730500"/>
          <p14:tracePt t="37191" x="9245600" y="2679700"/>
          <p14:tracePt t="37207" x="9359900" y="2635250"/>
          <p14:tracePt t="37224" x="9455150" y="2603500"/>
          <p14:tracePt t="37241" x="9525000" y="2578100"/>
          <p14:tracePt t="37257" x="9569450" y="2565400"/>
          <p14:tracePt t="37275" x="9582150" y="2552700"/>
          <p14:tracePt t="37291" x="9588500" y="2540000"/>
          <p14:tracePt t="37308" x="9594850" y="2527300"/>
          <p14:tracePt t="37324" x="9588500" y="2520950"/>
          <p14:tracePt t="37341" x="9569450" y="2514600"/>
          <p14:tracePt t="37357" x="9537700" y="2508250"/>
          <p14:tracePt t="37374" x="9493250" y="2508250"/>
          <p14:tracePt t="37391" x="9442450" y="2508250"/>
          <p14:tracePt t="37407" x="9378950" y="2514600"/>
          <p14:tracePt t="37424" x="9309100" y="2514600"/>
          <p14:tracePt t="37440" x="9194800" y="2527300"/>
          <p14:tracePt t="37457" x="9061450" y="2533650"/>
          <p14:tracePt t="37474" x="8940800" y="2546350"/>
          <p14:tracePt t="37490" x="8807450" y="2565400"/>
          <p14:tracePt t="37508" x="8686800" y="2590800"/>
          <p14:tracePt t="37524" x="8572500" y="2616200"/>
          <p14:tracePt t="37541" x="8477250" y="2654300"/>
          <p14:tracePt t="37557" x="8382000" y="2679700"/>
          <p14:tracePt t="37574" x="8293100" y="2692400"/>
          <p14:tracePt t="37591" x="8216900" y="2698750"/>
          <p14:tracePt t="37608" x="8147050" y="2698750"/>
          <p14:tracePt t="37627" x="8064500" y="2679700"/>
          <p14:tracePt t="37641" x="8026400" y="2673350"/>
          <p14:tracePt t="37657" x="7975600" y="2647950"/>
          <p14:tracePt t="37674" x="7950200" y="2628900"/>
          <p14:tracePt t="37691" x="7943850" y="2597150"/>
          <p14:tracePt t="37707" x="7943850" y="2565400"/>
          <p14:tracePt t="37724" x="7956550" y="2527300"/>
          <p14:tracePt t="37741" x="7969250" y="2495550"/>
          <p14:tracePt t="37757" x="7975600" y="2463800"/>
          <p14:tracePt t="37774" x="7988300" y="2438400"/>
          <p14:tracePt t="37792" x="7988300" y="2413000"/>
          <p14:tracePt t="37807" x="7988300" y="2400300"/>
          <p14:tracePt t="37824" x="7988300" y="2393950"/>
          <p14:tracePt t="37842" x="7988300" y="2381250"/>
          <p14:tracePt t="37894" x="7981950" y="2381250"/>
          <p14:tracePt t="37906" x="7981950" y="2387600"/>
          <p14:tracePt t="37924" x="7981950" y="2400300"/>
          <p14:tracePt t="37943" x="7981950" y="2444750"/>
          <p14:tracePt t="37957" x="7975600" y="2476500"/>
          <p14:tracePt t="37974" x="7969250" y="2527300"/>
          <p14:tracePt t="37992" x="7969250" y="2603500"/>
          <p14:tracePt t="38009" x="7969250" y="2635250"/>
          <p14:tracePt t="38024" x="7969250" y="2686050"/>
          <p14:tracePt t="38042" x="7988300" y="2749550"/>
          <p14:tracePt t="38058" x="8007350" y="2794000"/>
          <p14:tracePt t="38074" x="8020050" y="2825750"/>
          <p14:tracePt t="38093" x="8032750" y="2876550"/>
          <p14:tracePt t="38113" x="8032750" y="2908300"/>
          <p14:tracePt t="38124" x="8039100" y="2933700"/>
          <p14:tracePt t="38143" x="8032750" y="2971800"/>
          <p14:tracePt t="38168" x="8032750" y="3003550"/>
          <p14:tracePt t="38176" x="8026400" y="3022600"/>
          <p14:tracePt t="38191" x="8020050" y="3041650"/>
          <p14:tracePt t="38208" x="8013700" y="3060700"/>
          <p14:tracePt t="38224" x="8007350" y="3073400"/>
          <p14:tracePt t="38244" x="7994650" y="3092450"/>
          <p14:tracePt t="38258" x="7988300" y="3098800"/>
          <p14:tracePt t="38274" x="7988300" y="3105150"/>
          <p14:tracePt t="38307" x="7994650" y="3079750"/>
          <p14:tracePt t="38324" x="8007350" y="3028950"/>
          <p14:tracePt t="38342" x="8077200" y="2908300"/>
          <p14:tracePt t="38358" x="8102600" y="2876550"/>
          <p14:tracePt t="40741" x="4330700" y="1644650"/>
          <p14:tracePt t="40758" x="4324350" y="1644650"/>
          <p14:tracePt t="40764" x="4318000" y="1644650"/>
          <p14:tracePt t="40774" x="4279900" y="1644650"/>
          <p14:tracePt t="40792" x="4229100" y="1644650"/>
          <p14:tracePt t="40809" x="4146550" y="1631950"/>
          <p14:tracePt t="40824" x="4102100" y="1606550"/>
          <p14:tracePt t="40841" x="4070350" y="1555750"/>
          <p14:tracePt t="40858" x="4044950" y="1511300"/>
          <p14:tracePt t="40876" x="4019550" y="1473200"/>
          <p14:tracePt t="40891" x="4000500" y="1454150"/>
          <p14:tracePt t="40907" x="3994150" y="1447800"/>
          <p14:tracePt t="40924" x="3981450" y="1435100"/>
          <p14:tracePt t="40942" x="3975100" y="1435100"/>
          <p14:tracePt t="40958" x="3968750" y="1441450"/>
          <p14:tracePt t="40979" x="3968750" y="1492250"/>
          <p14:tracePt t="40991" x="3975100" y="1562100"/>
          <p14:tracePt t="41008" x="3987800" y="1651000"/>
          <p14:tracePt t="41024" x="4019550" y="1746250"/>
          <p14:tracePt t="41047" x="4057650" y="1854200"/>
          <p14:tracePt t="41057" x="4102100" y="1974850"/>
          <p14:tracePt t="41074" x="4146550" y="2101850"/>
          <p14:tracePt t="41092" x="4191000" y="2235200"/>
          <p14:tracePt t="41107" x="4241800" y="2368550"/>
          <p14:tracePt t="41124" x="4292600" y="2501900"/>
          <p14:tracePt t="41142" x="4330700" y="2603500"/>
          <p14:tracePt t="41157" x="4387850" y="2768600"/>
          <p14:tracePt t="41174" x="4432300" y="2895600"/>
          <p14:tracePt t="41191" x="4464050" y="3028950"/>
          <p14:tracePt t="41209" x="4489450" y="3149600"/>
          <p14:tracePt t="41227" x="4514850" y="3270250"/>
          <p14:tracePt t="41240" x="4540250" y="3390900"/>
          <p14:tracePt t="41257" x="4565650" y="3498850"/>
          <p14:tracePt t="41274" x="4591050" y="3613150"/>
          <p14:tracePt t="41291" x="4616450" y="3714750"/>
          <p14:tracePt t="41307" x="4641850" y="3822700"/>
          <p14:tracePt t="41325" x="4673600" y="3917950"/>
          <p14:tracePt t="41344" x="4692650" y="4013200"/>
          <p14:tracePt t="41362" x="4718050" y="4102100"/>
          <p14:tracePt t="41374" x="4730750" y="4184650"/>
          <p14:tracePt t="41391" x="4743450" y="4267200"/>
          <p14:tracePt t="41407" x="4756150" y="4337050"/>
          <p14:tracePt t="41426" x="4762500" y="4406900"/>
          <p14:tracePt t="41441" x="4768850" y="4464050"/>
          <p14:tracePt t="41457" x="4768850" y="4521200"/>
          <p14:tracePt t="41474" x="4756150" y="4578350"/>
          <p14:tracePt t="41491" x="4711700" y="4622800"/>
          <p14:tracePt t="41509" x="4648200" y="4673600"/>
          <p14:tracePt t="41525" x="4572000" y="4711700"/>
          <p14:tracePt t="41547" x="4495800" y="4749800"/>
          <p14:tracePt t="41557" x="4406900" y="4787900"/>
          <p14:tracePt t="41574" x="4298950" y="4819650"/>
          <p14:tracePt t="41591" x="4216400" y="4838700"/>
          <p14:tracePt t="41607" x="4051300" y="4883150"/>
          <p14:tracePt t="41624" x="3892550" y="4921250"/>
          <p14:tracePt t="41641" x="3663950" y="4965700"/>
          <p14:tracePt t="41657" x="3492500" y="5003800"/>
          <p14:tracePt t="41676" x="3340100" y="5029200"/>
          <p14:tracePt t="41691" x="3181350" y="5060950"/>
          <p14:tracePt t="41707" x="2997200" y="5099050"/>
          <p14:tracePt t="41724" x="2806700" y="5137150"/>
          <p14:tracePt t="41740" x="2590800" y="5181600"/>
          <p14:tracePt t="41759" x="2362200" y="5232400"/>
          <p14:tracePt t="41782" x="2127250" y="5283200"/>
          <p14:tracePt t="41791" x="1968500" y="5321300"/>
          <p14:tracePt t="41807" x="1828800" y="5346700"/>
          <p14:tracePt t="41824" x="1638300" y="5384800"/>
          <p14:tracePt t="41845" x="1409700" y="5429250"/>
          <p14:tracePt t="41858" x="1333500" y="5441950"/>
          <p14:tracePt t="41877" x="1187450" y="5473700"/>
          <p14:tracePt t="41887" x="1123950" y="5486400"/>
          <p14:tracePt t="41907" x="1098550" y="5505450"/>
          <p14:tracePt t="41926" x="1085850" y="5511800"/>
          <p14:tracePt t="41942" x="1079500" y="5524500"/>
          <p14:tracePt t="41958" x="1079500" y="5530850"/>
          <p14:tracePt t="41974" x="1079500" y="5537200"/>
          <p14:tracePt t="41991" x="1085850" y="5537200"/>
          <p14:tracePt t="42007" x="1092200" y="5537200"/>
          <p14:tracePt t="42024" x="1098550" y="5543550"/>
          <p14:tracePt t="42072" x="1104900" y="5543550"/>
          <p14:tracePt t="42088" x="1104900" y="5549900"/>
          <p14:tracePt t="42111" x="1104900" y="5543550"/>
          <p14:tracePt t="42132" x="1111250" y="5543550"/>
          <p14:tracePt t="42138" x="1111250" y="5537200"/>
          <p14:tracePt t="42141" x="1117600" y="5537200"/>
          <p14:tracePt t="42157" x="1123950" y="5524500"/>
          <p14:tracePt t="42174" x="1155700" y="5499100"/>
          <p14:tracePt t="42192" x="1200150" y="5467350"/>
          <p14:tracePt t="42211" x="1238250" y="5435600"/>
          <p14:tracePt t="42224" x="1270000" y="5410200"/>
          <p14:tracePt t="42243" x="1314450" y="5378450"/>
          <p14:tracePt t="42261" x="1352550" y="5353050"/>
          <p14:tracePt t="42274" x="1371600" y="5340350"/>
          <p14:tracePt t="42292" x="1403350" y="5321300"/>
          <p14:tracePt t="42307" x="1422400" y="5308600"/>
          <p14:tracePt t="42324" x="1435100" y="5295900"/>
          <p14:tracePt t="42342" x="1454150" y="5283200"/>
          <p14:tracePt t="42358" x="1466850" y="5270500"/>
          <p14:tracePt t="42374" x="1473200" y="5264150"/>
          <p14:tracePt t="42392" x="1485900" y="5251450"/>
          <p14:tracePt t="42408" x="1498600" y="5238750"/>
          <p14:tracePt t="42427" x="1504950" y="5232400"/>
          <p14:tracePt t="42442" x="1524000" y="5213350"/>
          <p14:tracePt t="42457" x="1530350" y="5200650"/>
          <p14:tracePt t="42479" x="1543050" y="5194300"/>
          <p14:tracePt t="42492" x="1549400" y="5187950"/>
          <p14:tracePt t="42806" x="1574800" y="5092700"/>
          <p14:tracePt t="42829" x="1574800" y="5099050"/>
          <p14:tracePt t="42848" x="1574800" y="5105400"/>
          <p14:tracePt t="42851" x="1568450" y="5105400"/>
          <p14:tracePt t="42861" x="1568450" y="5111750"/>
          <p14:tracePt t="42874" x="1562100" y="5118100"/>
          <p14:tracePt t="42892" x="1555750" y="5124450"/>
          <p14:tracePt t="42900" x="1549400" y="5130800"/>
          <p14:tracePt t="42907" x="1543050" y="5137150"/>
          <p14:tracePt t="42924" x="1530350" y="5143500"/>
          <p14:tracePt t="42942" x="1517650" y="5156200"/>
          <p14:tracePt t="42958" x="1511300" y="5156200"/>
          <p14:tracePt t="42974" x="1485900" y="5156200"/>
          <p14:tracePt t="42991" x="1460500" y="5156200"/>
          <p14:tracePt t="43008" x="1422400" y="5156200"/>
          <p14:tracePt t="43025" x="1390650" y="5156200"/>
          <p14:tracePt t="43046" x="1358900" y="5156200"/>
          <p14:tracePt t="43057" x="1352550" y="5156200"/>
          <p14:tracePt t="43208" x="1193800" y="5200650"/>
          <p14:tracePt t="43262" x="1193800" y="5207000"/>
          <p14:tracePt t="43280" x="1200150" y="5207000"/>
          <p14:tracePt t="43292" x="1200150" y="5213350"/>
          <p14:tracePt t="43308" x="1206500" y="5213350"/>
          <p14:tracePt t="43315" x="1206500" y="5219700"/>
          <p14:tracePt t="43329" x="1212850" y="5219700"/>
          <p14:tracePt t="43345" x="1212850" y="5226050"/>
          <p14:tracePt t="43359" x="1219200" y="5232400"/>
          <p14:tracePt t="43374" x="1225550" y="5238750"/>
          <p14:tracePt t="43395" x="1225550" y="5251450"/>
          <p14:tracePt t="43408" x="1231900" y="5257800"/>
          <p14:tracePt t="43429" x="1231900" y="5264150"/>
          <p14:tracePt t="43493" x="1225550" y="5264150"/>
          <p14:tracePt t="43508" x="1225550" y="5257800"/>
          <p14:tracePt t="43532" x="1225550" y="5251450"/>
          <p14:tracePt t="43563" x="1225550" y="5245100"/>
          <p14:tracePt t="43581" x="1219200" y="5245100"/>
          <p14:tracePt t="43597" x="1219200" y="5238750"/>
          <p14:tracePt t="43621" x="1212850" y="5238750"/>
          <p14:tracePt t="43632" x="1206500" y="5238750"/>
          <p14:tracePt t="43650" x="1200150" y="5238750"/>
          <p14:tracePt t="43670" x="1193800" y="5238750"/>
          <p14:tracePt t="43698" x="1187450" y="5238750"/>
          <p14:tracePt t="43716" x="1181100" y="5238750"/>
          <p14:tracePt t="43719" x="1181100" y="5232400"/>
          <p14:tracePt t="43740" x="1181100" y="5226050"/>
          <p14:tracePt t="43760" x="1174750" y="5219700"/>
          <p14:tracePt t="43774" x="1174750" y="5213350"/>
          <p14:tracePt t="43791" x="1168400" y="5207000"/>
          <p14:tracePt t="43810" x="1155700" y="5200650"/>
          <p14:tracePt t="43824" x="1149350" y="5200650"/>
          <p14:tracePt t="43840" x="1123950" y="5207000"/>
          <p14:tracePt t="43861" x="1111250" y="5213350"/>
          <p14:tracePt t="43876" x="1104900" y="5232400"/>
          <p14:tracePt t="43891" x="1092200" y="5245100"/>
          <p14:tracePt t="43908" x="1092200" y="5251450"/>
          <p14:tracePt t="43924" x="1092200" y="5257800"/>
          <p14:tracePt t="43941" x="1111250" y="5264150"/>
          <p14:tracePt t="43958" x="1162050" y="5264150"/>
          <p14:tracePt t="43978" x="1219200" y="5257800"/>
          <p14:tracePt t="43991" x="1263650" y="5251450"/>
          <p14:tracePt t="44009" x="1308100" y="5251450"/>
          <p14:tracePt t="44024" x="1339850" y="5245100"/>
          <p14:tracePt t="44041" x="1358900" y="5238750"/>
          <p14:tracePt t="44057" x="1365250" y="5232400"/>
          <p14:tracePt t="44091" x="1365250" y="5226050"/>
          <p14:tracePt t="44108" x="1346200" y="5226050"/>
          <p14:tracePt t="44126" x="1308100" y="5219700"/>
          <p14:tracePt t="44141" x="1270000" y="5213350"/>
          <p14:tracePt t="44157" x="1231900" y="5213350"/>
          <p14:tracePt t="44174" x="1200150" y="5207000"/>
          <p14:tracePt t="44191" x="1168400" y="5207000"/>
          <p14:tracePt t="44207" x="1143000" y="5200650"/>
          <p14:tracePt t="44224" x="1130300" y="5200650"/>
          <p14:tracePt t="44241" x="1117600" y="5200650"/>
          <p14:tracePt t="44257" x="1111250" y="5194300"/>
          <p14:tracePt t="44298" x="1111250" y="5187950"/>
          <p14:tracePt t="44307" x="1117600" y="5187950"/>
          <p14:tracePt t="44324" x="1123950" y="5187950"/>
          <p14:tracePt t="44341" x="1136650" y="5187950"/>
          <p14:tracePt t="44357" x="1143000" y="5187950"/>
          <p14:tracePt t="44374" x="1149350" y="5187950"/>
          <p14:tracePt t="44391" x="1155700" y="5194300"/>
          <p14:tracePt t="44408" x="1162050" y="5194300"/>
          <p14:tracePt t="44424" x="1168400" y="5200650"/>
          <p14:tracePt t="44441" x="1174750" y="5200650"/>
          <p14:tracePt t="44458" x="1187450" y="5200650"/>
          <p14:tracePt t="44480" x="1200150" y="5200650"/>
          <p14:tracePt t="44491" x="1219200" y="5194300"/>
          <p14:tracePt t="44508" x="1231900" y="5194300"/>
          <p14:tracePt t="44524" x="1238250" y="5194300"/>
          <p14:tracePt t="44541" x="1244600" y="5187950"/>
          <p14:tracePt t="44574" x="1238250" y="5187950"/>
          <p14:tracePt t="44607" x="1231900" y="5187950"/>
          <p14:tracePt t="44627" x="1212850" y="5187950"/>
          <p14:tracePt t="44642" x="1206500" y="5187950"/>
          <p14:tracePt t="44657" x="1193800" y="5187950"/>
          <p14:tracePt t="44674" x="1168400" y="5187950"/>
          <p14:tracePt t="44692" x="1155700" y="5187950"/>
          <p14:tracePt t="44707" x="1136650" y="5187950"/>
          <p14:tracePt t="44724" x="1123950" y="5181600"/>
          <p14:tracePt t="44742" x="1117600" y="5181600"/>
          <p14:tracePt t="44757" x="1111250" y="5181600"/>
          <p14:tracePt t="44775" x="1104900" y="5181600"/>
          <p14:tracePt t="44791" x="1104900" y="5187950"/>
          <p14:tracePt t="44824" x="1111250" y="5194300"/>
          <p14:tracePt t="44841" x="1117600" y="5194300"/>
          <p14:tracePt t="44857" x="1123950" y="5194300"/>
          <p14:tracePt t="44874" x="1143000" y="5194300"/>
          <p14:tracePt t="44892" x="1162050" y="5187950"/>
          <p14:tracePt t="44908" x="1181100" y="5187950"/>
          <p14:tracePt t="44924" x="1206500" y="5187950"/>
          <p14:tracePt t="44942" x="1244600" y="5187950"/>
          <p14:tracePt t="44957" x="1270000" y="5187950"/>
          <p14:tracePt t="44974" x="1301750" y="5187950"/>
          <p14:tracePt t="44992" x="1352550" y="5187950"/>
          <p14:tracePt t="45008" x="1384300" y="5187950"/>
          <p14:tracePt t="45025" x="1435100" y="5187950"/>
          <p14:tracePt t="45042" x="1492250" y="5187950"/>
          <p14:tracePt t="45057" x="1530350" y="5187950"/>
          <p14:tracePt t="45074" x="1587500" y="5187950"/>
          <p14:tracePt t="45091" x="1651000" y="5187950"/>
          <p14:tracePt t="45109" x="1714500" y="5187950"/>
          <p14:tracePt t="45124" x="1790700" y="5181600"/>
          <p14:tracePt t="45142" x="1892300" y="5175250"/>
          <p14:tracePt t="45157" x="1962150" y="5175250"/>
          <p14:tracePt t="45175" x="2051050" y="5162550"/>
          <p14:tracePt t="45192" x="2184400" y="5149850"/>
          <p14:tracePt t="45207" x="2266950" y="5137150"/>
          <p14:tracePt t="45225" x="2393950" y="5124450"/>
          <p14:tracePt t="45242" x="2552700" y="5099050"/>
          <p14:tracePt t="45257" x="2654300" y="5080000"/>
          <p14:tracePt t="45275" x="2838450" y="5054600"/>
          <p14:tracePt t="45292" x="2990850" y="5016500"/>
          <p14:tracePt t="45308" x="3136900" y="4984750"/>
          <p14:tracePt t="45324" x="3257550" y="4959350"/>
          <p14:tracePt t="45342" x="3441700" y="4908550"/>
          <p14:tracePt t="45357" x="3556000" y="4876800"/>
          <p14:tracePt t="45376" x="3702050" y="4832350"/>
          <p14:tracePt t="45398" x="3867150" y="4781550"/>
          <p14:tracePt t="45407" x="3956050" y="4749800"/>
          <p14:tracePt t="45425" x="4064000" y="4711700"/>
          <p14:tracePt t="45442" x="4184650" y="4667250"/>
          <p14:tracePt t="45458" x="4273550" y="4635500"/>
          <p14:tracePt t="45476" x="4337050" y="4597400"/>
          <p14:tracePt t="45496" x="4470400" y="4552950"/>
          <p14:tracePt t="45508" x="4527550" y="4521200"/>
          <p14:tracePt t="45526" x="4584700" y="4495800"/>
          <p14:tracePt t="45541" x="4654550" y="4470400"/>
          <p14:tracePt t="45558" x="4730750" y="4451350"/>
          <p14:tracePt t="45576" x="4768850" y="4445000"/>
          <p14:tracePt t="45593" x="4826000" y="4432300"/>
          <p14:tracePt t="45607" x="4864100" y="4432300"/>
          <p14:tracePt t="45627" x="4889500" y="4432300"/>
          <p14:tracePt t="45641" x="4902200" y="4432300"/>
          <p14:tracePt t="45657" x="4908550" y="4432300"/>
          <p14:tracePt t="45715" x="4908550" y="4438650"/>
          <p14:tracePt t="45738" x="4908550" y="4432300"/>
          <p14:tracePt t="45744" x="4914900" y="4432300"/>
          <p14:tracePt t="45759" x="4921250" y="4425950"/>
          <p14:tracePt t="45774" x="4933950" y="4419600"/>
          <p14:tracePt t="45793" x="4959350" y="4406900"/>
          <p14:tracePt t="45811" x="5003800" y="4394200"/>
          <p14:tracePt t="45824" x="5067300" y="4368800"/>
          <p14:tracePt t="45841" x="5137150" y="4349750"/>
          <p14:tracePt t="45858" x="5257800" y="4305300"/>
          <p14:tracePt t="45874" x="5359400" y="4260850"/>
          <p14:tracePt t="45893" x="5454650" y="4222750"/>
          <p14:tracePt t="45897" x="5480050" y="4210050"/>
          <p14:tracePt t="45908" x="5549900" y="4178300"/>
          <p14:tracePt t="45927" x="5645150" y="4133850"/>
          <p14:tracePt t="45948" x="5734050" y="4083050"/>
          <p14:tracePt t="45960" x="5816600" y="4038600"/>
          <p14:tracePt t="45974" x="5892800" y="3987800"/>
          <p14:tracePt t="45993" x="5956300" y="3943350"/>
          <p14:tracePt t="46012" x="6019800" y="3898900"/>
          <p14:tracePt t="46024" x="6083300" y="3860800"/>
          <p14:tracePt t="46042" x="6140450" y="3829050"/>
          <p14:tracePt t="46061" x="6191250" y="3797300"/>
          <p14:tracePt t="46074" x="6235700" y="3765550"/>
          <p14:tracePt t="46091" x="6273800" y="3740150"/>
          <p14:tracePt t="46108" x="6311900" y="3721100"/>
          <p14:tracePt t="46124" x="6343650" y="3708400"/>
          <p14:tracePt t="46142" x="6356350" y="3695700"/>
          <p14:tracePt t="46160" x="6375400" y="3683000"/>
          <p14:tracePt t="46174" x="6381750" y="3683000"/>
          <p14:tracePt t="46190" x="6388100" y="3676650"/>
          <p14:tracePt t="46224" x="6381750" y="3683000"/>
          <p14:tracePt t="46258" x="6375400" y="3689350"/>
          <p14:tracePt t="46274" x="6369050" y="3689350"/>
          <p14:tracePt t="46291" x="6362700" y="3695700"/>
          <p14:tracePt t="46324" x="6356350" y="3695700"/>
          <p14:tracePt t="46341" x="6356350" y="3702050"/>
          <p14:tracePt t="46551" x="6356350" y="3708400"/>
          <p14:tracePt t="46709" x="6356350" y="3702050"/>
          <p14:tracePt t="46737" x="6356350" y="3695700"/>
          <p14:tracePt t="46758" x="6350000" y="3689350"/>
          <p14:tracePt t="46760" x="6343650" y="3689350"/>
          <p14:tracePt t="46774" x="6330950" y="3676650"/>
          <p14:tracePt t="46791" x="6292850" y="3670300"/>
          <p14:tracePt t="46808" x="6223000" y="3663950"/>
          <p14:tracePt t="46825" x="6070600" y="3651250"/>
          <p14:tracePt t="46841" x="5949950" y="3638550"/>
          <p14:tracePt t="46858" x="5784850" y="3625850"/>
          <p14:tracePt t="46874" x="5562600" y="3600450"/>
          <p14:tracePt t="46891" x="5283200" y="3568700"/>
          <p14:tracePt t="46908" x="4972050" y="3530600"/>
          <p14:tracePt t="46924" x="4648200" y="3486150"/>
          <p14:tracePt t="46941" x="4311650" y="3441700"/>
          <p14:tracePt t="46958" x="3968750" y="3390900"/>
          <p14:tracePt t="46975" x="3556000" y="3327400"/>
          <p14:tracePt t="46991" x="3314700" y="3289300"/>
          <p14:tracePt t="47077" x="1981200" y="3124200"/>
          <p14:tracePt t="47091" x="1854200" y="3117850"/>
          <p14:tracePt t="47107" x="1714500" y="3111500"/>
          <p14:tracePt t="47125" x="1593850" y="3111500"/>
          <p14:tracePt t="47141" x="1460500" y="3111500"/>
          <p14:tracePt t="47158" x="1403350" y="3117850"/>
          <p14:tracePt t="47176" x="1384300" y="3130550"/>
          <p14:tracePt t="47191" x="1390650" y="3143250"/>
          <p14:tracePt t="47208" x="1435100" y="3149600"/>
          <p14:tracePt t="47226" x="1492250" y="3162300"/>
          <p14:tracePt t="47249" x="1549400" y="3168650"/>
          <p14:tracePt t="47262" x="1631950" y="3175000"/>
          <p14:tracePt t="47274" x="1676400" y="3175000"/>
          <p14:tracePt t="47292" x="1733550" y="3168650"/>
          <p14:tracePt t="47307" x="1778000" y="3155950"/>
          <p14:tracePt t="47326" x="1797050" y="3143250"/>
          <p14:tracePt t="47341" x="1790700" y="3136900"/>
          <p14:tracePt t="47357" x="1752600" y="3124200"/>
          <p14:tracePt t="47375" x="1682750" y="3111500"/>
          <p14:tracePt t="47394" x="1587500" y="3092450"/>
          <p14:tracePt t="47408" x="1485900" y="3079750"/>
          <p14:tracePt t="47425" x="1384300" y="3067050"/>
          <p14:tracePt t="47442" x="1250950" y="3067050"/>
          <p14:tracePt t="47458" x="1168400" y="3067050"/>
          <p14:tracePt t="47474" x="1060450" y="3092450"/>
          <p14:tracePt t="47494" x="927100" y="3143250"/>
          <p14:tracePt t="47509" x="838200" y="3206750"/>
          <p14:tracePt t="47526" x="787400" y="3251200"/>
          <p14:tracePt t="47542" x="755650" y="3314700"/>
          <p14:tracePt t="47557" x="755650" y="3365500"/>
          <p14:tracePt t="47576" x="806450" y="3403600"/>
          <p14:tracePt t="47592" x="952500" y="3422650"/>
          <p14:tracePt t="47607" x="1073150" y="3422650"/>
          <p14:tracePt t="47624" x="1257300" y="3409950"/>
          <p14:tracePt t="47642" x="1524000" y="3390900"/>
          <p14:tracePt t="47657" x="1689100" y="3378200"/>
          <p14:tracePt t="47678" x="1885950" y="3365500"/>
          <p14:tracePt t="47692" x="2095500" y="3346450"/>
          <p14:tracePt t="47707" x="2203450" y="3327400"/>
          <p14:tracePt t="47725" x="2349500" y="3308350"/>
          <p14:tracePt t="47742" x="2406650" y="3302000"/>
          <p14:tracePt t="47758" x="2463800" y="3289300"/>
          <p14:tracePt t="47778" x="2501900" y="3276600"/>
          <p14:tracePt t="47792" x="2501900" y="3270250"/>
          <p14:tracePt t="47808" x="2476500" y="3257550"/>
          <p14:tracePt t="47824" x="2457450" y="3251200"/>
          <p14:tracePt t="47842" x="2419350" y="3238500"/>
          <p14:tracePt t="47861" x="2393950" y="3232150"/>
          <p14:tracePt t="47876" x="2362200" y="3225800"/>
          <p14:tracePt t="47892" x="2330450" y="3219450"/>
          <p14:tracePt t="47908" x="2298700" y="3213100"/>
          <p14:tracePt t="47925" x="2254250" y="3200400"/>
          <p14:tracePt t="47942" x="2203450" y="3200400"/>
          <p14:tracePt t="47958" x="2159000" y="3200400"/>
          <p14:tracePt t="47976" x="2127250" y="3200400"/>
          <p14:tracePt t="47993" x="2076450" y="3213100"/>
          <p14:tracePt t="48014" x="2076450" y="3219450"/>
          <p14:tracePt t="48024" x="2120900" y="3219450"/>
          <p14:tracePt t="48043" x="2241550" y="3213100"/>
          <p14:tracePt t="48057" x="2305050" y="3213100"/>
          <p14:tracePt t="48076" x="2425700" y="3206750"/>
          <p14:tracePt t="48091" x="2590800" y="3200400"/>
          <p14:tracePt t="48107" x="2711450" y="3187700"/>
          <p14:tracePt t="48124" x="2794000" y="3181350"/>
          <p14:tracePt t="48142" x="2901950" y="3175000"/>
          <p14:tracePt t="48158" x="2965450" y="3168650"/>
          <p14:tracePt t="48174" x="2997200" y="3162300"/>
          <p14:tracePt t="48191" x="3035300" y="3155950"/>
          <p14:tracePt t="48208" x="3035300" y="3149600"/>
          <p14:tracePt t="48224" x="3035300" y="3143250"/>
          <p14:tracePt t="48243" x="3028950" y="3143250"/>
          <p14:tracePt t="48264" x="3041650" y="3130550"/>
          <p14:tracePt t="48279" x="3067050" y="3124200"/>
          <p14:tracePt t="48292" x="3092450" y="3124200"/>
          <p14:tracePt t="48307" x="3111500" y="3117850"/>
          <p14:tracePt t="48324" x="3124200" y="3111500"/>
          <p14:tracePt t="48342" x="3130550" y="3105150"/>
          <p14:tracePt t="48358" x="3130550" y="3098800"/>
          <p14:tracePt t="48374" x="3117850" y="3098800"/>
          <p14:tracePt t="48391" x="3105150" y="3092450"/>
          <p14:tracePt t="48412" x="3079750" y="3092450"/>
          <p14:tracePt t="48424" x="3054350" y="3092450"/>
          <p14:tracePt t="48442" x="3028950" y="3092450"/>
          <p14:tracePt t="48458" x="2997200" y="3098800"/>
          <p14:tracePt t="48474" x="2965450" y="3105150"/>
          <p14:tracePt t="48492" x="2940050" y="3105150"/>
          <p14:tracePt t="48513" x="2908300" y="3105150"/>
          <p14:tracePt t="48524" x="2870200" y="3105150"/>
          <p14:tracePt t="48542" x="2813050" y="3105150"/>
          <p14:tracePt t="48557" x="2736850" y="3098800"/>
          <p14:tracePt t="48574" x="2628900" y="3092450"/>
          <p14:tracePt t="48591" x="2508250" y="3092450"/>
          <p14:tracePt t="48614" x="2374900" y="3092450"/>
          <p14:tracePt t="48628" x="2228850" y="3092450"/>
          <p14:tracePt t="48641" x="2082800" y="3098800"/>
          <p14:tracePt t="48661" x="1936750" y="3098800"/>
          <p14:tracePt t="48674" x="1790700" y="3105150"/>
          <p14:tracePt t="48692" x="1663700" y="3105150"/>
          <p14:tracePt t="48713" x="1543050" y="3098800"/>
          <p14:tracePt t="48715" x="1517650" y="3098800"/>
          <p14:tracePt t="48724" x="1441450" y="3098800"/>
          <p14:tracePt t="48741" x="1352550" y="3098800"/>
          <p14:tracePt t="48758" x="1276350" y="3098800"/>
          <p14:tracePt t="48774" x="1231900" y="3098800"/>
          <p14:tracePt t="48791" x="1155700" y="3105150"/>
          <p14:tracePt t="48807" x="1104900" y="3111500"/>
          <p14:tracePt t="48824" x="1066800" y="3111500"/>
          <p14:tracePt t="48841" x="1028700" y="3124200"/>
          <p14:tracePt t="48859" x="990600" y="3143250"/>
          <p14:tracePt t="48874" x="946150" y="3162300"/>
          <p14:tracePt t="48892" x="908050" y="3181350"/>
          <p14:tracePt t="48907" x="882650" y="3200400"/>
          <p14:tracePt t="48920" x="863600" y="3213100"/>
          <p14:tracePt t="48924" x="863600" y="3219450"/>
          <p14:tracePt t="48941" x="869950" y="3238500"/>
          <p14:tracePt t="48958" x="901700" y="3257550"/>
          <p14:tracePt t="48983" x="958850" y="3276600"/>
          <p14:tracePt t="48991" x="1054100" y="3302000"/>
          <p14:tracePt t="49008" x="1181100" y="3321050"/>
          <p14:tracePt t="49024" x="1365250" y="3333750"/>
          <p14:tracePt t="49043" x="1492250" y="3340100"/>
          <p14:tracePt t="49059" x="1638300" y="3340100"/>
          <p14:tracePt t="49074" x="1758950" y="3327400"/>
          <p14:tracePt t="49091" x="1854200" y="3308350"/>
          <p14:tracePt t="49107" x="1924050" y="3276600"/>
          <p14:tracePt t="49126" x="1968500" y="3251200"/>
          <p14:tracePt t="49141" x="1981200" y="3219450"/>
          <p14:tracePt t="49157" x="1962150" y="3187700"/>
          <p14:tracePt t="49175" x="1917700" y="3168650"/>
          <p14:tracePt t="49191" x="1784350" y="3130550"/>
          <p14:tracePt t="49208" x="1644650" y="3105150"/>
          <p14:tracePt t="49224" x="1485900" y="3073400"/>
          <p14:tracePt t="49241" x="1301750" y="3048000"/>
          <p14:tracePt t="49257" x="1111250" y="3035300"/>
          <p14:tracePt t="49274" x="914400" y="3035300"/>
          <p14:tracePt t="49292" x="781050" y="3048000"/>
          <p14:tracePt t="49312" x="577850" y="3079750"/>
          <p14:tracePt t="49324" x="514350" y="3105150"/>
          <p14:tracePt t="49342" x="450850" y="3136900"/>
          <p14:tracePt t="49350" x="431800" y="3155950"/>
          <p14:tracePt t="49357" x="412750" y="3175000"/>
          <p14:tracePt t="49374" x="400050" y="3206750"/>
          <p14:tracePt t="49391" x="400050" y="3232150"/>
          <p14:tracePt t="49408" x="425450" y="3257550"/>
          <p14:tracePt t="49425" x="469900" y="3276600"/>
          <p14:tracePt t="49442" x="527050" y="3289300"/>
          <p14:tracePt t="49457" x="603250" y="3302000"/>
          <p14:tracePt t="49474" x="679450" y="3314700"/>
          <p14:tracePt t="49492" x="774700" y="3314700"/>
          <p14:tracePt t="49508" x="876300" y="3321050"/>
          <p14:tracePt t="49526" x="1022350" y="3321050"/>
          <p14:tracePt t="49541" x="1111250" y="3327400"/>
          <p14:tracePt t="49562" x="1212850" y="3327400"/>
          <p14:tracePt t="49576" x="1327150" y="3327400"/>
          <p14:tracePt t="49592" x="1384300" y="3321050"/>
          <p14:tracePt t="49607" x="1460500" y="3314700"/>
          <p14:tracePt t="49624" x="1555750" y="3308350"/>
          <p14:tracePt t="49642" x="1606550" y="3308350"/>
          <p14:tracePt t="49658" x="1689100" y="3308350"/>
          <p14:tracePt t="49675" x="1733550" y="3308350"/>
          <p14:tracePt t="49692" x="1758950" y="3302000"/>
          <p14:tracePt t="49707" x="1797050" y="3289300"/>
          <p14:tracePt t="49727" x="1873250" y="3270250"/>
          <p14:tracePt t="49741" x="1930400" y="3263900"/>
          <p14:tracePt t="49758" x="1955800" y="3257550"/>
          <p14:tracePt t="49775" x="1981200" y="3251200"/>
          <p14:tracePt t="49791" x="2000250" y="3238500"/>
          <p14:tracePt t="49807" x="2012950" y="3232150"/>
          <p14:tracePt t="49824" x="2025650" y="3225800"/>
          <p14:tracePt t="49841" x="2025650" y="3219450"/>
          <p14:tracePt t="49858" x="2012950" y="3219450"/>
          <p14:tracePt t="49878" x="2006600" y="3219450"/>
          <p14:tracePt t="49891" x="1993900" y="3213100"/>
          <p14:tracePt t="49907" x="1974850" y="3213100"/>
          <p14:tracePt t="49926" x="1955800" y="3213100"/>
          <p14:tracePt t="49945" x="1936750" y="3213100"/>
          <p14:tracePt t="49957" x="1924050" y="3213100"/>
          <p14:tracePt t="49976" x="1898650" y="3213100"/>
          <p14:tracePt t="49993" x="1892300" y="3213100"/>
          <p14:tracePt t="50008" x="1885950" y="3213100"/>
          <p14:tracePt t="50046" x="1892300" y="3213100"/>
          <p14:tracePt t="50090" x="1885950" y="3213100"/>
          <p14:tracePt t="50105" x="1879600" y="3213100"/>
          <p14:tracePt t="50115" x="1873250" y="3213100"/>
          <p14:tracePt t="50125" x="1866900" y="3213100"/>
          <p14:tracePt t="50142" x="1841500" y="3213100"/>
          <p14:tracePt t="50157" x="1822450" y="3206750"/>
          <p14:tracePt t="50174" x="1797050" y="3206750"/>
          <p14:tracePt t="50194" x="1752600" y="3200400"/>
          <p14:tracePt t="50207" x="1727200" y="3200400"/>
          <p14:tracePt t="50228" x="1682750" y="3200400"/>
          <p14:tracePt t="50243" x="1619250" y="3194050"/>
          <p14:tracePt t="50258" x="1574800" y="3194050"/>
          <p14:tracePt t="50275" x="1498600" y="3194050"/>
          <p14:tracePt t="50292" x="1441450" y="3194050"/>
          <p14:tracePt t="50308" x="1397000" y="3200400"/>
          <p14:tracePt t="50327" x="1352550" y="3206750"/>
          <p14:tracePt t="50341" x="1320800" y="3225800"/>
          <p14:tracePt t="50357" x="1308100" y="3238500"/>
          <p14:tracePt t="50379" x="1301750" y="3244850"/>
          <p14:tracePt t="50392" x="1308100" y="3244850"/>
          <p14:tracePt t="50408" x="1327150" y="3244850"/>
          <p14:tracePt t="50429" x="1352550" y="3251200"/>
          <p14:tracePt t="50442" x="1377950" y="3251200"/>
          <p14:tracePt t="50457" x="1403350" y="3251200"/>
          <p14:tracePt t="50476" x="1428750" y="3251200"/>
          <p14:tracePt t="50493" x="1473200" y="3251200"/>
          <p14:tracePt t="50508" x="1511300" y="3257550"/>
          <p14:tracePt t="50531" x="1549400" y="3257550"/>
          <p14:tracePt t="50541" x="1581150" y="3257550"/>
          <p14:tracePt t="50557" x="1619250" y="3257550"/>
          <p14:tracePt t="50575" x="1644650" y="3257550"/>
          <p14:tracePt t="50591" x="1689100" y="3257550"/>
          <p14:tracePt t="50611" x="1720850" y="3263900"/>
          <p14:tracePt t="50624" x="1739900" y="3263900"/>
          <p14:tracePt t="50643" x="1771650" y="3263900"/>
          <p14:tracePt t="50657" x="1809750" y="3263900"/>
          <p14:tracePt t="50675" x="1828800" y="3263900"/>
          <p14:tracePt t="50693" x="1854200" y="3263900"/>
          <p14:tracePt t="50707" x="1866900" y="3263900"/>
          <p14:tracePt t="50728" x="1879600" y="3263900"/>
          <p14:tracePt t="50742" x="1892300" y="3263900"/>
          <p14:tracePt t="50758" x="1905000" y="3263900"/>
          <p14:tracePt t="50774" x="1911350" y="3263900"/>
          <p14:tracePt t="50794" x="1917700" y="3263900"/>
          <p14:tracePt t="50812" x="1917700" y="3257550"/>
          <p14:tracePt t="50842" x="1917700" y="3251200"/>
          <p14:tracePt t="50857" x="1924050" y="3251200"/>
          <p14:tracePt t="50875" x="1924050" y="3244850"/>
          <p14:tracePt t="50894" x="1917700" y="3244850"/>
          <p14:tracePt t="50900" x="1911350" y="3244850"/>
          <p14:tracePt t="50924" x="1905000" y="3244850"/>
          <p14:tracePt t="50942" x="1898650" y="3238500"/>
          <p14:tracePt t="50957" x="1892300" y="3238500"/>
          <p14:tracePt t="50992" x="1885950" y="3238500"/>
          <p14:tracePt t="51007" x="1879600" y="3238500"/>
          <p14:tracePt t="51024" x="1873250" y="3238500"/>
          <p14:tracePt t="51043" x="1866900" y="3238500"/>
          <p14:tracePt t="51057" x="1860550" y="3238500"/>
          <p14:tracePt t="51074" x="1854200" y="3238500"/>
          <p14:tracePt t="51092" x="1847850" y="3238500"/>
          <p14:tracePt t="51107" x="1841500" y="3232150"/>
          <p14:tracePt t="51124" x="1835150" y="3232150"/>
          <p14:tracePt t="51141" x="1828800" y="3232150"/>
          <p14:tracePt t="51157" x="1828800" y="3225800"/>
          <p14:tracePt t="51175" x="1822450" y="3225800"/>
          <p14:tracePt t="51192" x="1803400" y="3219450"/>
          <p14:tracePt t="51208" x="1784350" y="3213100"/>
          <p14:tracePt t="51224" x="1758950" y="3206750"/>
          <p14:tracePt t="51241" x="1720850" y="3200400"/>
          <p14:tracePt t="51258" x="1682750" y="3187700"/>
          <p14:tracePt t="51275" x="1638300" y="3181350"/>
          <p14:tracePt t="51291" x="1581150" y="3168650"/>
          <p14:tracePt t="51307" x="1536700" y="3155950"/>
          <p14:tracePt t="51324" x="1454150" y="3149600"/>
          <p14:tracePt t="51342" x="1377950" y="3143250"/>
          <p14:tracePt t="51359" x="1295400" y="3136900"/>
          <p14:tracePt t="51374" x="1219200" y="3130550"/>
          <p14:tracePt t="51392" x="1155700" y="3124200"/>
          <p14:tracePt t="51407" x="1130300" y="3124200"/>
          <p14:tracePt t="51424" x="1111250" y="3124200"/>
          <p14:tracePt t="51441" x="1117600" y="3124200"/>
          <p14:tracePt t="51458" x="1174750" y="3136900"/>
          <p14:tracePt t="51474" x="1276350" y="3155950"/>
          <p14:tracePt t="51497" x="1390650" y="3175000"/>
          <p14:tracePt t="51508" x="1511300" y="3181350"/>
          <p14:tracePt t="51525" x="1625600" y="3187700"/>
          <p14:tracePt t="51541" x="1708150" y="3181350"/>
          <p14:tracePt t="51558" x="1758950" y="3175000"/>
          <p14:tracePt t="51575" x="1778000" y="3168650"/>
          <p14:tracePt t="51591" x="1765300" y="3162300"/>
          <p14:tracePt t="51607" x="1727200" y="3162300"/>
          <p14:tracePt t="51624" x="1689100" y="3162300"/>
          <p14:tracePt t="51641" x="1657350" y="3168650"/>
          <p14:tracePt t="51658" x="1651000" y="3175000"/>
          <p14:tracePt t="51676" x="1663700" y="3175000"/>
          <p14:tracePt t="51691" x="1733550" y="3175000"/>
          <p14:tracePt t="51708" x="1835150" y="3175000"/>
          <p14:tracePt t="51724" x="1968500" y="3175000"/>
          <p14:tracePt t="51741" x="2120900" y="3168650"/>
          <p14:tracePt t="51758" x="2279650" y="3162300"/>
          <p14:tracePt t="51774" x="2444750" y="3162300"/>
          <p14:tracePt t="51791" x="2603500" y="3162300"/>
          <p14:tracePt t="51813" x="2755900" y="3162300"/>
          <p14:tracePt t="51824" x="2901950" y="3168650"/>
          <p14:tracePt t="51841" x="3009900" y="3175000"/>
          <p14:tracePt t="51858" x="3086100" y="3181350"/>
          <p14:tracePt t="51875" x="3149600" y="3181350"/>
          <p14:tracePt t="51891" x="3251200" y="3187700"/>
          <p14:tracePt t="51908" x="3314700" y="3194050"/>
          <p14:tracePt t="51924" x="3352800" y="3194050"/>
          <p14:tracePt t="51941" x="3365500" y="3194050"/>
          <p14:tracePt t="51958" x="3371850" y="3187700"/>
          <p14:tracePt t="51991" x="3365500" y="3181350"/>
          <p14:tracePt t="52008" x="3327400" y="3175000"/>
          <p14:tracePt t="52024" x="3289300" y="3168650"/>
          <p14:tracePt t="52042" x="3251200" y="3162300"/>
          <p14:tracePt t="52058" x="3225800" y="3155950"/>
          <p14:tracePt t="52077" x="3213100" y="3149600"/>
          <p14:tracePt t="52091" x="3200400" y="3143250"/>
          <p14:tracePt t="52108" x="3194050" y="3143250"/>
          <p14:tracePt t="52125" x="3187700" y="3136900"/>
          <p14:tracePt t="52161" x="3187700" y="3130550"/>
          <p14:tracePt t="52198" x="3181350" y="3130550"/>
          <p14:tracePt t="52202" x="3181350" y="3124200"/>
          <p14:tracePt t="52251" x="3175000" y="3117850"/>
          <p14:tracePt t="52255" x="3168650" y="3111500"/>
          <p14:tracePt t="52268" x="3168650" y="3105150"/>
          <p14:tracePt t="52274" x="3162300" y="3105150"/>
          <p14:tracePt t="52292" x="3155950" y="3098800"/>
          <p14:tracePt t="52307" x="3136900" y="3086100"/>
          <p14:tracePt t="52328" x="3111500" y="3073400"/>
          <p14:tracePt t="52342" x="3073400" y="3067050"/>
          <p14:tracePt t="52358" x="3035300" y="3060700"/>
          <p14:tracePt t="52374" x="3003550" y="3060700"/>
          <p14:tracePt t="52391" x="2965450" y="3060700"/>
          <p14:tracePt t="52408" x="2921000" y="3086100"/>
          <p14:tracePt t="52428" x="2889250" y="3130550"/>
          <p14:tracePt t="52441" x="2889250" y="3155950"/>
          <p14:tracePt t="52458" x="2921000" y="3194050"/>
          <p14:tracePt t="52481" x="3003550" y="3219450"/>
          <p14:tracePt t="52492" x="3086100" y="3232150"/>
          <p14:tracePt t="52509" x="3136900" y="3232150"/>
          <p14:tracePt t="52524" x="3187700" y="3219450"/>
          <p14:tracePt t="52542" x="3225800" y="3200400"/>
          <p14:tracePt t="52559" x="3225800" y="3181350"/>
          <p14:tracePt t="52574" x="3200400" y="3155950"/>
          <p14:tracePt t="52591" x="3155950" y="3124200"/>
          <p14:tracePt t="52608" x="3130550" y="3111500"/>
          <p14:tracePt t="52625" x="3079750" y="3092450"/>
          <p14:tracePt t="52647" x="3048000" y="3092450"/>
          <p14:tracePt t="52662" x="3035300" y="3092450"/>
          <p14:tracePt t="52674" x="3028950" y="3092450"/>
          <p14:tracePt t="52692" x="3016250" y="3092450"/>
          <p14:tracePt t="52708" x="3009900" y="3092450"/>
          <p14:tracePt t="52724" x="3003550" y="3092450"/>
          <p14:tracePt t="62322" x="1289050" y="5130800"/>
          <p14:tracePt t="62336" x="1289050" y="5137150"/>
          <p14:tracePt t="62346" x="1282700" y="5137150"/>
          <p14:tracePt t="62349" x="1282700" y="5143500"/>
          <p14:tracePt t="62361" x="1282700" y="5156200"/>
          <p14:tracePt t="62374" x="1276350" y="5207000"/>
          <p14:tracePt t="62391" x="1263650" y="5226050"/>
          <p14:tracePt t="62408" x="1263650" y="5238750"/>
          <p14:tracePt t="62426" x="1257300" y="5251450"/>
          <p14:tracePt t="62458" x="1263650" y="5245100"/>
          <p14:tracePt t="62474" x="1263650" y="5238750"/>
          <p14:tracePt t="62491" x="1263650" y="5232400"/>
          <p14:tracePt t="62508" x="1263650" y="5219700"/>
          <p14:tracePt t="62524" x="1263650" y="5213350"/>
          <p14:tracePt t="62541" x="1270000" y="5213350"/>
          <p14:tracePt t="62559" x="1282700" y="5207000"/>
          <p14:tracePt t="62575" x="1301750" y="5207000"/>
          <p14:tracePt t="62591" x="1320800" y="5207000"/>
          <p14:tracePt t="62608" x="1346200" y="5213350"/>
          <p14:tracePt t="62626" x="1377950" y="5213350"/>
          <p14:tracePt t="62641" x="1428750" y="5207000"/>
          <p14:tracePt t="62661" x="1492250" y="5200650"/>
          <p14:tracePt t="62677" x="1574800" y="5187950"/>
          <p14:tracePt t="62691" x="1689100" y="5175250"/>
          <p14:tracePt t="62708" x="1828800" y="5149850"/>
          <p14:tracePt t="62711" x="1873250" y="5143500"/>
          <p14:tracePt t="62724" x="2006600" y="5118100"/>
          <p14:tracePt t="62741" x="2197100" y="5086350"/>
          <p14:tracePt t="62758" x="2387600" y="5054600"/>
          <p14:tracePt t="62781" x="2578100" y="5022850"/>
          <p14:tracePt t="62792" x="2774950" y="4978400"/>
          <p14:tracePt t="62808" x="2984500" y="4946650"/>
          <p14:tracePt t="62828" x="3124200" y="4921250"/>
          <p14:tracePt t="62841" x="3257550" y="4889500"/>
          <p14:tracePt t="62858" x="3333750" y="4876800"/>
          <p14:tracePt t="62875" x="3454400" y="4851400"/>
          <p14:tracePt t="62889" x="3543300" y="4832350"/>
          <p14:tracePt t="62894" x="3606800" y="4819650"/>
          <p14:tracePt t="62908" x="3708400" y="4794250"/>
          <p14:tracePt t="62925" x="3835400" y="4762500"/>
          <p14:tracePt t="62941" x="3962400" y="4737100"/>
          <p14:tracePt t="62958" x="4083050" y="4711700"/>
          <p14:tracePt t="62977" x="4222750" y="4686300"/>
          <p14:tracePt t="62996" x="4305300" y="4673600"/>
          <p14:tracePt t="63008" x="4413250" y="4660900"/>
          <p14:tracePt t="63025" x="4508500" y="4648200"/>
          <p14:tracePt t="63041" x="4591050" y="4635500"/>
          <p14:tracePt t="63058" x="4667250" y="4622800"/>
          <p14:tracePt t="63078" x="4749800" y="4610100"/>
          <p14:tracePt t="63091" x="4775200" y="4603750"/>
          <p14:tracePt t="63109" x="4826000" y="4597400"/>
          <p14:tracePt t="63125" x="4857750" y="4591050"/>
          <p14:tracePt t="63141" x="4870450" y="4584700"/>
          <p14:tracePt t="63158" x="4876800" y="4578350"/>
          <p14:tracePt t="63175" x="4876800" y="4572000"/>
          <p14:tracePt t="63210" x="4876800" y="4565650"/>
          <p14:tracePt t="63226" x="4895850" y="4559300"/>
          <p14:tracePt t="63247" x="4927600" y="4546600"/>
          <p14:tracePt t="63258" x="4959350" y="4527550"/>
          <p14:tracePt t="63276" x="5035550" y="4489450"/>
          <p14:tracePt t="63291" x="5105400" y="4464050"/>
          <p14:tracePt t="63308" x="5213350" y="4425950"/>
          <p14:tracePt t="63329" x="5372100" y="4362450"/>
          <p14:tracePt t="63341" x="5467350" y="4324350"/>
          <p14:tracePt t="63358" x="5594350" y="4267200"/>
          <p14:tracePt t="63376" x="5746750" y="4203700"/>
          <p14:tracePt t="63396" x="5861050" y="4159250"/>
          <p14:tracePt t="63408" x="5949950" y="4127500"/>
          <p14:tracePt t="63429" x="6089650" y="4083050"/>
          <p14:tracePt t="63442" x="6191250" y="4044950"/>
          <p14:tracePt t="63458" x="6254750" y="4019550"/>
          <p14:tracePt t="63475" x="6318250" y="3994150"/>
          <p14:tracePt t="63495" x="6375400" y="3968750"/>
          <p14:tracePt t="63508" x="6419850" y="3943350"/>
          <p14:tracePt t="63528" x="6477000" y="3924300"/>
          <p14:tracePt t="63545" x="6508750" y="3911600"/>
          <p14:tracePt t="63558" x="6546850" y="3898900"/>
          <p14:tracePt t="63578" x="6578600" y="3886200"/>
          <p14:tracePt t="63592" x="6597650" y="3873500"/>
          <p14:tracePt t="63609" x="6604000" y="3873500"/>
          <p14:tracePt t="63625" x="6610350" y="3867150"/>
          <p14:tracePt t="63658" x="6604000" y="3867150"/>
          <p14:tracePt t="63678" x="6597650" y="3873500"/>
          <p14:tracePt t="63694" x="6591300" y="3873500"/>
          <p14:tracePt t="63709" x="6591300" y="3879850"/>
          <p14:tracePt t="63726" x="6584950" y="3879850"/>
          <p14:tracePt t="63745" x="6578600" y="3879850"/>
          <p14:tracePt t="63760" x="6578600" y="3873500"/>
          <p14:tracePt t="63794" x="6578600" y="3867150"/>
          <p14:tracePt t="63808" x="6584950" y="3860800"/>
          <p14:tracePt t="63829" x="6591300" y="3854450"/>
          <p14:tracePt t="63847" x="6597650" y="3848100"/>
          <p14:tracePt t="63862" x="6604000" y="3835400"/>
          <p14:tracePt t="63876" x="6623050" y="3822700"/>
          <p14:tracePt t="63894" x="6635750" y="3816350"/>
          <p14:tracePt t="63914" x="6661150" y="3790950"/>
          <p14:tracePt t="63925" x="6692900" y="3778250"/>
          <p14:tracePt t="63945" x="6724650" y="3765550"/>
          <p14:tracePt t="63960" x="6788150" y="3721100"/>
          <p14:tracePt t="63974" x="6838950" y="3695700"/>
          <p14:tracePt t="63998" x="6940550" y="3632200"/>
          <p14:tracePt t="64014" x="7035800" y="3568700"/>
          <p14:tracePt t="64027" x="7112000" y="3524250"/>
          <p14:tracePt t="64028" x="7137400" y="3505200"/>
          <p14:tracePt t="64041" x="7219950" y="3454400"/>
          <p14:tracePt t="64058" x="7359650" y="3378200"/>
          <p14:tracePt t="64079" x="7461250" y="3321050"/>
          <p14:tracePt t="64092" x="7562850" y="3270250"/>
          <p14:tracePt t="64111" x="7664450" y="3219450"/>
          <p14:tracePt t="64126" x="7759700" y="3175000"/>
          <p14:tracePt t="64146" x="7848600" y="3143250"/>
          <p14:tracePt t="64170" x="8001000" y="3092450"/>
          <p14:tracePt t="64174" x="8020050" y="3086100"/>
          <p14:tracePt t="64191" x="8089900" y="3067050"/>
          <p14:tracePt t="64210" x="8147050" y="3054350"/>
          <p14:tracePt t="64224" x="8191500" y="3041650"/>
          <p14:tracePt t="64247" x="8210550" y="3035300"/>
          <p14:tracePt t="64263" x="8223250" y="3028950"/>
          <p14:tracePt t="64281" x="8235950" y="3028950"/>
          <p14:tracePt t="64292" x="8267700" y="3028950"/>
          <p14:tracePt t="64314" x="8324850" y="3022600"/>
          <p14:tracePt t="64324" x="8382000" y="3009900"/>
          <p14:tracePt t="64342" x="8451850" y="3003550"/>
          <p14:tracePt t="64358" x="8521700" y="2984500"/>
          <p14:tracePt t="64376" x="8585200" y="2959100"/>
          <p14:tracePt t="64397" x="8674100" y="2908300"/>
          <p14:tracePt t="64408" x="8756650" y="2857500"/>
          <p14:tracePt t="64425" x="8839200" y="2806700"/>
          <p14:tracePt t="64443" x="8915400" y="2762250"/>
          <p14:tracePt t="64464" x="8985250" y="2711450"/>
          <p14:tracePt t="64476" x="9036050" y="2660650"/>
          <p14:tracePt t="64496" x="9074150" y="2616200"/>
          <p14:tracePt t="64508" x="9099550" y="2590800"/>
          <p14:tracePt t="64531" x="9118600" y="2571750"/>
          <p14:tracePt t="64541" x="9137650" y="2559050"/>
          <p14:tracePt t="64560" x="9150350" y="2546350"/>
          <p14:tracePt t="64576" x="9169400" y="2540000"/>
          <p14:tracePt t="64592" x="9188450" y="2527300"/>
          <p14:tracePt t="64608" x="9201150" y="2527300"/>
          <p14:tracePt t="64625" x="9207500" y="2527300"/>
          <p14:tracePt t="64642" x="9226550" y="2533650"/>
          <p14:tracePt t="64658" x="9226550" y="2540000"/>
          <p14:tracePt t="64675" x="9226550" y="2546350"/>
          <p14:tracePt t="64692" x="9220200" y="2559050"/>
          <p14:tracePt t="64712" x="9207500" y="2571750"/>
          <p14:tracePt t="64724" x="9156700" y="2597150"/>
          <p14:tracePt t="64741" x="9124950" y="2609850"/>
          <p14:tracePt t="64758" x="9086850" y="2616200"/>
          <p14:tracePt t="64778" x="9055100" y="2616200"/>
          <p14:tracePt t="64792" x="9036050" y="2616200"/>
          <p14:tracePt t="64808" x="9004300" y="2603500"/>
          <p14:tracePt t="64826" x="8972550" y="2597150"/>
          <p14:tracePt t="64841" x="8928100" y="2584450"/>
          <p14:tracePt t="64858" x="8896350" y="2578100"/>
          <p14:tracePt t="64875" x="8877300" y="2571750"/>
          <p14:tracePt t="64896" x="8845550" y="2565400"/>
          <p14:tracePt t="64908" x="8839200" y="2565400"/>
          <p14:tracePt t="64941" x="8839200" y="2559050"/>
          <p14:tracePt t="64958" x="8845550" y="2559050"/>
          <p14:tracePt t="64975" x="8870950" y="2546350"/>
          <p14:tracePt t="64993" x="8896350" y="2540000"/>
          <p14:tracePt t="65008" x="8934450" y="2533650"/>
          <p14:tracePt t="65025" x="8972550" y="2527300"/>
          <p14:tracePt t="65041" x="9017000" y="2514600"/>
          <p14:tracePt t="65058" x="9061450" y="2508250"/>
          <p14:tracePt t="65076" x="9099550" y="2501900"/>
          <p14:tracePt t="65091" x="9156700" y="2495550"/>
          <p14:tracePt t="65108" x="9201150" y="2489200"/>
          <p14:tracePt t="65125" x="9245600" y="2489200"/>
          <p14:tracePt t="65142" x="9290050" y="2482850"/>
          <p14:tracePt t="65160" x="9321800" y="2489200"/>
          <p14:tracePt t="65175" x="9340850" y="2489200"/>
          <p14:tracePt t="65192" x="9359900" y="2495550"/>
          <p14:tracePt t="65224" x="9359900" y="2501900"/>
          <p14:tracePt t="65248" x="9353550" y="2508250"/>
          <p14:tracePt t="65258" x="9347200" y="2514600"/>
          <p14:tracePt t="65274" x="9340850" y="2527300"/>
          <p14:tracePt t="65291" x="9334500" y="2533650"/>
          <p14:tracePt t="65309" x="9334500" y="2546350"/>
          <p14:tracePt t="65325" x="9334500" y="2552700"/>
          <p14:tracePt t="65341" x="9340850" y="2552700"/>
          <p14:tracePt t="65358" x="9347200" y="2559050"/>
          <p14:tracePt t="65375" x="9353550" y="2565400"/>
          <p14:tracePt t="65391" x="9391650" y="2565400"/>
          <p14:tracePt t="65408" x="9429750" y="2571750"/>
          <p14:tracePt t="65425" x="9480550" y="2571750"/>
          <p14:tracePt t="65442" x="9537700" y="2578100"/>
          <p14:tracePt t="65458" x="9588500" y="2578100"/>
          <p14:tracePt t="65475" x="9645650" y="2578100"/>
          <p14:tracePt t="65491" x="9709150" y="2578100"/>
          <p14:tracePt t="65509" x="9766300" y="2578100"/>
          <p14:tracePt t="65526" x="9823450" y="2578100"/>
          <p14:tracePt t="65542" x="9880600" y="2571750"/>
          <p14:tracePt t="65558" x="9931400" y="2571750"/>
          <p14:tracePt t="65576" x="9988550" y="2571750"/>
          <p14:tracePt t="65593" x="10013950" y="2571750"/>
          <p14:tracePt t="65608" x="10045700" y="2565400"/>
          <p14:tracePt t="65629" x="10064750" y="2565400"/>
          <p14:tracePt t="65641" x="10071100" y="2565400"/>
          <p14:tracePt t="65675" x="10058400" y="2565400"/>
          <p14:tracePt t="65692" x="10045700" y="2571750"/>
          <p14:tracePt t="65708" x="10020300" y="2578100"/>
          <p14:tracePt t="65726" x="9988550" y="2584450"/>
          <p14:tracePt t="65741" x="9937750" y="2603500"/>
          <p14:tracePt t="65759" x="9874250" y="2622550"/>
          <p14:tracePt t="65776" x="9772650" y="2647950"/>
          <p14:tracePt t="65792" x="9702800" y="2673350"/>
          <p14:tracePt t="65810" x="9582150" y="2711450"/>
          <p14:tracePt t="65826" x="9467850" y="2749550"/>
          <p14:tracePt t="65841" x="9372600" y="2781300"/>
          <p14:tracePt t="65858" x="9239250" y="2825750"/>
          <p14:tracePt t="65875" x="9105900" y="2876550"/>
          <p14:tracePt t="65892" x="8985250" y="2927350"/>
          <p14:tracePt t="65905" x="8902700" y="2965450"/>
          <p14:tracePt t="65907" x="8877300" y="2984500"/>
          <p14:tracePt t="65928" x="8782050" y="3028950"/>
          <p14:tracePt t="65943" x="8686800" y="3086100"/>
          <p14:tracePt t="65958" x="8642350" y="3117850"/>
          <p14:tracePt t="65975" x="8591550" y="3149600"/>
          <p14:tracePt t="65992" x="8553450" y="3181350"/>
          <p14:tracePt t="66008" x="8540750" y="3187700"/>
          <p14:tracePt t="66028" x="8534400" y="3200400"/>
          <p14:tracePt t="66045" x="8540750" y="3194050"/>
          <p14:tracePt t="66058" x="8547100" y="3187700"/>
          <p14:tracePt t="66075" x="8553450" y="3175000"/>
          <p14:tracePt t="66092" x="8553450" y="3162300"/>
          <p14:tracePt t="66108" x="8559800" y="3143250"/>
          <p14:tracePt t="66125" x="8566150" y="3117850"/>
          <p14:tracePt t="66143" x="8572500" y="3086100"/>
          <p14:tracePt t="66158" x="8578850" y="3073400"/>
          <p14:tracePt t="66174" x="8572500" y="3067050"/>
          <p14:tracePt t="66192" x="8566150" y="3054350"/>
          <p14:tracePt t="66209" x="8559800" y="3054350"/>
          <p14:tracePt t="66224" x="8553450" y="3048000"/>
          <p14:tracePt t="66247" x="8547100" y="3048000"/>
          <p14:tracePt t="66258" x="8547100" y="3041650"/>
          <p14:tracePt t="66274" x="8553450" y="3041650"/>
          <p14:tracePt t="66292" x="8572500" y="3035300"/>
          <p14:tracePt t="66312" x="8610600" y="3028950"/>
          <p14:tracePt t="66325" x="8648700" y="3022600"/>
          <p14:tracePt t="66341" x="8718550" y="3009900"/>
          <p14:tracePt t="66359" x="8826500" y="2990850"/>
          <p14:tracePt t="66377" x="8915400" y="2978150"/>
          <p14:tracePt t="66393" x="9004300" y="2971800"/>
          <p14:tracePt t="66411" x="9086850" y="2965450"/>
          <p14:tracePt t="66424" x="9150350" y="2965450"/>
          <p14:tracePt t="66442" x="9239250" y="2965450"/>
          <p14:tracePt t="66465" x="9315450" y="2971800"/>
          <p14:tracePt t="66474" x="9359900" y="2978150"/>
          <p14:tracePt t="66492" x="9429750" y="2984500"/>
          <p14:tracePt t="66515" x="9505950" y="2990850"/>
          <p14:tracePt t="66524" x="9556750" y="2990850"/>
          <p14:tracePt t="66542" x="9632950" y="2990850"/>
          <p14:tracePt t="66558" x="9683750" y="2990850"/>
          <p14:tracePt t="66575" x="9728200" y="2990850"/>
          <p14:tracePt t="66592" x="9772650" y="2990850"/>
          <p14:tracePt t="66613" x="9829800" y="2984500"/>
          <p14:tracePt t="66625" x="9867900" y="2978150"/>
          <p14:tracePt t="66642" x="9912350" y="2978150"/>
          <p14:tracePt t="66660" x="9956800" y="2971800"/>
          <p14:tracePt t="66675" x="9982200" y="2971800"/>
          <p14:tracePt t="66692" x="10013950" y="2965450"/>
          <p14:tracePt t="66709" x="10026650" y="2965450"/>
          <p14:tracePt t="66728" x="10045700" y="2965450"/>
          <p14:tracePt t="66766" x="10039350" y="2965450"/>
          <p14:tracePt t="66787" x="10033000" y="2965450"/>
          <p14:tracePt t="66791" x="10033000" y="2971800"/>
          <p14:tracePt t="66819" x="10026650" y="2971800"/>
          <p14:tracePt t="66842" x="10020300" y="2971800"/>
          <p14:tracePt t="66906" x="10013950" y="2971800"/>
          <p14:tracePt t="66928" x="10013950" y="2978150"/>
          <p14:tracePt t="66940" x="10007600" y="2978150"/>
          <p14:tracePt t="66960" x="10001250" y="2978150"/>
          <p14:tracePt t="66966" x="9994900" y="2978150"/>
          <p14:tracePt t="66975" x="9988550" y="2978150"/>
          <p14:tracePt t="66992" x="9975850" y="2984500"/>
          <p14:tracePt t="67015" x="9956800" y="2984500"/>
          <p14:tracePt t="67025" x="9925050" y="2997200"/>
          <p14:tracePt t="67041" x="9899650" y="3003550"/>
          <p14:tracePt t="67062" x="9842500" y="3022600"/>
          <p14:tracePt t="67075" x="9779000" y="3035300"/>
          <p14:tracePt t="67092" x="9715500" y="3048000"/>
          <p14:tracePt t="67109" x="9582150" y="3067050"/>
          <p14:tracePt t="67128" x="9455150" y="3086100"/>
          <p14:tracePt t="67142" x="9302750" y="3105150"/>
          <p14:tracePt t="67163" x="9150350" y="3124200"/>
          <p14:tracePt t="67174" x="8985250" y="3143250"/>
          <p14:tracePt t="67191" x="8826500" y="3162300"/>
          <p14:tracePt t="67214" x="8661400" y="3181350"/>
          <p14:tracePt t="67225" x="8509000" y="3194050"/>
          <p14:tracePt t="67248" x="8369300" y="3213100"/>
          <p14:tracePt t="67259" x="8242300" y="3232150"/>
          <p14:tracePt t="67274" x="8166100" y="3238500"/>
          <p14:tracePt t="67291" x="8051800" y="3263900"/>
          <p14:tracePt t="67309" x="8007350" y="3276600"/>
          <p14:tracePt t="67327" x="7950200" y="3302000"/>
          <p14:tracePt t="67341" x="7918450" y="3321050"/>
          <p14:tracePt t="67358" x="7912100" y="3327400"/>
          <p14:tracePt t="67381" x="7931150" y="3333750"/>
          <p14:tracePt t="67391" x="7956550" y="3333750"/>
          <p14:tracePt t="67409" x="7988300" y="3327400"/>
          <p14:tracePt t="67425" x="8032750" y="3321050"/>
          <p14:tracePt t="67441" x="8083550" y="3314700"/>
          <p14:tracePt t="67518" x="8401050" y="3302000"/>
          <p14:tracePt t="67524" x="8432800" y="3302000"/>
          <p14:tracePt t="67542" x="8502650" y="3302000"/>
          <p14:tracePt t="67558" x="8566150" y="3295650"/>
          <p14:tracePt t="67574" x="8629650" y="3295650"/>
          <p14:tracePt t="67594" x="8693150" y="3295650"/>
          <p14:tracePt t="67608" x="8743950" y="3295650"/>
          <p14:tracePt t="67624" x="8801100" y="3295650"/>
          <p14:tracePt t="67644" x="8851900" y="3295650"/>
          <p14:tracePt t="67658" x="8915400" y="3295650"/>
          <p14:tracePt t="67674" x="8978900" y="3289300"/>
          <p14:tracePt t="67694" x="9042400" y="3289300"/>
          <p14:tracePt t="67708" x="9105900" y="3282950"/>
          <p14:tracePt t="67724" x="9163050" y="3276600"/>
          <p14:tracePt t="67741" x="9251950" y="3270250"/>
          <p14:tracePt t="67758" x="9328150" y="3263900"/>
          <p14:tracePt t="67774" x="9404350" y="3251200"/>
          <p14:tracePt t="67791" x="9474200" y="3244850"/>
          <p14:tracePt t="67809" x="9525000" y="3244850"/>
          <p14:tracePt t="67826" x="9601200" y="3238500"/>
          <p14:tracePt t="67841" x="9664700" y="3232150"/>
          <p14:tracePt t="67858" x="9721850" y="3225800"/>
          <p14:tracePt t="67874" x="9759950" y="3225800"/>
          <p14:tracePt t="67891" x="9810750" y="3219450"/>
          <p14:tracePt t="67908" x="9836150" y="3219450"/>
          <p14:tracePt t="67924" x="9848850" y="3219450"/>
          <p14:tracePt t="67944" x="9861550" y="3219450"/>
          <p14:tracePt t="67996" x="9855200" y="3219450"/>
          <p14:tracePt t="68026" x="9848850" y="3225800"/>
          <p14:tracePt t="68104" x="9842500" y="3225800"/>
          <p14:tracePt t="68162" x="9842500" y="3232150"/>
          <p14:tracePt t="68203" x="9836150" y="3232150"/>
          <p14:tracePt t="68649" x="9842500" y="3232150"/>
          <p14:tracePt t="68771" x="9836150" y="3232150"/>
          <p14:tracePt t="68826" x="9829800" y="3232150"/>
          <p14:tracePt t="68868" x="9823450" y="3232150"/>
          <p14:tracePt t="68896" x="9817100" y="3232150"/>
          <p14:tracePt t="68918" x="9810750" y="3232150"/>
          <p14:tracePt t="68938" x="9804400" y="3232150"/>
          <p14:tracePt t="68943" x="9804400" y="3238500"/>
          <p14:tracePt t="68959" x="9798050" y="3238500"/>
          <p14:tracePt t="68982" x="9791700" y="3238500"/>
          <p14:tracePt t="69018" x="9785350" y="3238500"/>
          <p14:tracePt t="69042" x="9785350" y="3232150"/>
          <p14:tracePt t="69080" x="9779000" y="3232150"/>
          <p14:tracePt t="69093" x="9779000" y="3225800"/>
          <p14:tracePt t="69104" x="9772650" y="3225800"/>
          <p14:tracePt t="69117" x="9766300" y="3219450"/>
          <p14:tracePt t="69138" x="9766300" y="3213100"/>
          <p14:tracePt t="69150" x="9766300" y="3206750"/>
          <p14:tracePt t="69159" x="9766300" y="3200400"/>
          <p14:tracePt t="69174" x="9766300" y="3187700"/>
          <p14:tracePt t="69191" x="9779000" y="3168650"/>
          <p14:tracePt t="69208" x="9810750" y="3130550"/>
          <p14:tracePt t="69224" x="9842500" y="3105150"/>
          <p14:tracePt t="69241" x="9899650" y="3067050"/>
          <p14:tracePt t="69259" x="9988550" y="3009900"/>
          <p14:tracePt t="69274" x="10058400" y="2965450"/>
          <p14:tracePt t="69291" x="10115550" y="2927350"/>
          <p14:tracePt t="69308" x="10210800" y="2851150"/>
          <p14:tracePt t="69324" x="10280650" y="2787650"/>
          <p14:tracePt t="69342" x="10312400" y="2736850"/>
          <p14:tracePt t="69358" x="10344150" y="2660650"/>
          <p14:tracePt t="69374" x="10344150" y="2597150"/>
          <p14:tracePt t="69391" x="10337800" y="2546350"/>
          <p14:tracePt t="69408" x="10287000" y="2463800"/>
          <p14:tracePt t="69424" x="10210800" y="2400300"/>
          <p14:tracePt t="69441" x="10128250" y="2355850"/>
          <p14:tracePt t="69458" x="9969500" y="2292350"/>
          <p14:tracePt t="69474" x="9823450" y="2247900"/>
          <p14:tracePt t="69491" x="9709150" y="2222500"/>
          <p14:tracePt t="69508" x="9512300" y="2184400"/>
          <p14:tracePt t="69524" x="9347200" y="2171700"/>
          <p14:tracePt t="69541" x="9226550" y="2165350"/>
          <p14:tracePt t="69558" x="9004300" y="2165350"/>
          <p14:tracePt t="69574" x="8826500" y="2184400"/>
          <p14:tracePt t="69592" x="8693150" y="2209800"/>
          <p14:tracePt t="69609" x="8477250" y="2260600"/>
          <p14:tracePt t="69624" x="8350250" y="2298700"/>
          <p14:tracePt t="69642" x="8191500" y="2362200"/>
          <p14:tracePt t="69658" x="7975600" y="2463800"/>
          <p14:tracePt t="69674" x="7785100" y="2559050"/>
          <p14:tracePt t="69691" x="7639050" y="2635250"/>
          <p14:tracePt t="69708" x="7493000" y="2705100"/>
          <p14:tracePt t="69724" x="7296150" y="2806700"/>
          <p14:tracePt t="69741" x="7042150" y="2933700"/>
          <p14:tracePt t="69759" x="6731000" y="3092450"/>
          <p14:tracePt t="69775" x="6477000" y="3225800"/>
          <p14:tracePt t="69791" x="6019800" y="3460750"/>
          <p14:tracePt t="69808" x="5734050" y="3606800"/>
          <p14:tracePt t="69826" x="5346700" y="3797300"/>
          <p14:tracePt t="69841" x="4838700" y="4044950"/>
          <p14:tracePt t="69860" x="4413250" y="4241800"/>
          <p14:tracePt t="69875" x="3987800" y="4432300"/>
          <p14:tracePt t="69891" x="3562350" y="4610100"/>
          <p14:tracePt t="69908" x="3155950" y="4768850"/>
          <p14:tracePt t="69925" x="2768600" y="4914900"/>
          <p14:tracePt t="69941" x="2406650" y="5035550"/>
          <p14:tracePt t="69958" x="2070100" y="5137150"/>
          <p14:tracePt t="69974" x="1778000" y="5207000"/>
          <p14:tracePt t="69991" x="1524000" y="5264150"/>
          <p14:tracePt t="70009" x="1327150" y="5302250"/>
          <p14:tracePt t="70024" x="1155700" y="5340350"/>
          <p14:tracePt t="70041" x="1104900" y="5359400"/>
          <p14:tracePt t="70059" x="1104900" y="5372100"/>
          <p14:tracePt t="70074" x="1162050" y="5378450"/>
          <p14:tracePt t="70091" x="1289050" y="5378450"/>
          <p14:tracePt t="70109" x="1460500" y="5378450"/>
          <p14:tracePt t="70124" x="1670050" y="5378450"/>
          <p14:tracePt t="70141" x="1905000" y="5359400"/>
          <p14:tracePt t="70163" x="2146300" y="5334000"/>
          <p14:tracePt t="70175" x="2387600" y="5289550"/>
          <p14:tracePt t="70191" x="2616200" y="5245100"/>
          <p14:tracePt t="70209" x="2794000" y="5219700"/>
          <p14:tracePt t="70224" x="3016250" y="5175250"/>
          <p14:tracePt t="70247" x="3321050" y="5099050"/>
          <p14:tracePt t="70258" x="3454400" y="5060950"/>
          <p14:tracePt t="70274" x="3575050" y="5029200"/>
          <p14:tracePt t="70293" x="3740150" y="4972050"/>
          <p14:tracePt t="70308" x="3860800" y="4927600"/>
          <p14:tracePt t="70329" x="3975100" y="4870450"/>
          <p14:tracePt t="70341" x="4076700" y="4813300"/>
          <p14:tracePt t="70358" x="4165600" y="4756150"/>
          <p14:tracePt t="70374" x="4235450" y="4699000"/>
          <p14:tracePt t="70393" x="4298950" y="4641850"/>
          <p14:tracePt t="70408" x="4349750" y="4578350"/>
          <p14:tracePt t="70425" x="4400550" y="4514850"/>
          <p14:tracePt t="70442" x="4445000" y="4470400"/>
          <p14:tracePt t="70458" x="4527550" y="4381500"/>
          <p14:tracePt t="70482" x="4603750" y="4305300"/>
          <p14:tracePt t="70491" x="4692650" y="4222750"/>
          <p14:tracePt t="70513" x="4794250" y="4133850"/>
          <p14:tracePt t="70524" x="4908550" y="4057650"/>
          <p14:tracePt t="70541" x="5035550" y="3994150"/>
          <p14:tracePt t="70559" x="5143500" y="3956050"/>
          <p14:tracePt t="70574" x="5334000" y="3905250"/>
          <p14:tracePt t="70591" x="5480050" y="3867150"/>
          <p14:tracePt t="70608" x="5626100" y="3835400"/>
          <p14:tracePt t="70625" x="5765800" y="3803650"/>
          <p14:tracePt t="70642" x="5899150" y="3771900"/>
          <p14:tracePt t="70659" x="6019800" y="3746500"/>
          <p14:tracePt t="70675" x="6140450" y="3714750"/>
          <p14:tracePt t="70691" x="6248400" y="3676650"/>
          <p14:tracePt t="70709" x="6324600" y="3651250"/>
          <p14:tracePt t="70725" x="6438900" y="3606800"/>
          <p14:tracePt t="70742" x="6534150" y="3562350"/>
          <p14:tracePt t="70759" x="6616700" y="3530600"/>
          <p14:tracePt t="70775" x="6699250" y="3498850"/>
          <p14:tracePt t="70792" x="6762750" y="3467100"/>
          <p14:tracePt t="70808" x="6819900" y="3441700"/>
          <p14:tracePt t="70825" x="6902450" y="3409950"/>
          <p14:tracePt t="70841" x="7004050" y="3371850"/>
          <p14:tracePt t="70859" x="7118350" y="3327400"/>
          <p14:tracePt t="70918" x="7715250" y="3130550"/>
          <p14:tracePt t="70924" x="7740650" y="3130550"/>
          <p14:tracePt t="70941" x="7861300" y="3111500"/>
          <p14:tracePt t="70958" x="7975600" y="3079750"/>
          <p14:tracePt t="71022" x="8851900" y="2857500"/>
          <p14:tracePt t="71028" x="8864600" y="2857500"/>
          <p14:tracePt t="71041" x="8902700" y="2857500"/>
          <p14:tracePt t="71065" x="9036050" y="2844800"/>
          <p14:tracePt t="71074" x="9175750" y="2832100"/>
          <p14:tracePt t="71091" x="9302750" y="2813050"/>
          <p14:tracePt t="71109" x="9423400" y="2787650"/>
          <p14:tracePt t="71124" x="9531350" y="2762250"/>
          <p14:tracePt t="71141" x="9632950" y="2736850"/>
          <p14:tracePt t="71162" x="9721850" y="2705100"/>
          <p14:tracePt t="71174" x="9842500" y="2641600"/>
          <p14:tracePt t="71194" x="9880600" y="2597150"/>
          <p14:tracePt t="71208" x="9893300" y="2552700"/>
          <p14:tracePt t="71224" x="9899650" y="2514600"/>
          <p14:tracePt t="71241" x="9899650" y="2444750"/>
          <p14:tracePt t="71262" x="9842500" y="2393950"/>
          <p14:tracePt t="71275" x="9734550" y="2355850"/>
          <p14:tracePt t="71291" x="9639300" y="2330450"/>
          <p14:tracePt t="71308" x="9461500" y="2298700"/>
          <p14:tracePt t="71325" x="9302750" y="2286000"/>
          <p14:tracePt t="71341" x="9131300" y="2279650"/>
          <p14:tracePt t="71358" x="8953500" y="2279650"/>
          <p14:tracePt t="71375" x="8782050" y="2286000"/>
          <p14:tracePt t="71392" x="8636000" y="2330450"/>
          <p14:tracePt t="71409" x="8553450" y="2381250"/>
          <p14:tracePt t="71426" x="8451850" y="2476500"/>
          <p14:tracePt t="71445" x="8394700" y="2565400"/>
          <p14:tracePt t="71458" x="8356600" y="2654300"/>
          <p14:tracePt t="71475" x="8343900" y="2730500"/>
          <p14:tracePt t="71491" x="8337550" y="2794000"/>
          <p14:tracePt t="71509" x="8337550" y="2844800"/>
          <p14:tracePt t="71531" x="8375650" y="2895600"/>
          <p14:tracePt t="71541" x="8451850" y="2940050"/>
          <p14:tracePt t="71558" x="8515350" y="2971800"/>
          <p14:tracePt t="71581" x="8655050" y="3009900"/>
          <p14:tracePt t="71591" x="8801100" y="3028950"/>
          <p14:tracePt t="71609" x="8959850" y="3048000"/>
          <p14:tracePt t="71625" x="9131300" y="3067050"/>
          <p14:tracePt t="71641" x="9315450" y="3067050"/>
          <p14:tracePt t="71658" x="9486900" y="3060700"/>
          <p14:tracePt t="71675" x="9658350" y="3035300"/>
          <p14:tracePt t="71691" x="9804400" y="3016250"/>
          <p14:tracePt t="71708" x="9937750" y="2984500"/>
          <p14:tracePt t="71726" x="10039350" y="2952750"/>
          <p14:tracePt t="71741" x="10115550" y="2921000"/>
          <p14:tracePt t="71758" x="10166350" y="2895600"/>
          <p14:tracePt t="71775" x="10210800" y="2857500"/>
          <p14:tracePt t="71798" x="10236200" y="2832100"/>
          <p14:tracePt t="71809" x="10242550" y="2813050"/>
          <p14:tracePt t="71825" x="10236200" y="2806700"/>
          <p14:tracePt t="71841" x="10217150" y="2800350"/>
          <p14:tracePt t="71858" x="10204450" y="2800350"/>
          <p14:tracePt t="71876" x="10191750" y="2800350"/>
          <p14:tracePt t="71890" x="10179050" y="2800350"/>
          <p14:tracePt t="71908" x="10172700" y="2800350"/>
          <p14:tracePt t="71941" x="10172700" y="2806700"/>
          <p14:tracePt t="71959" x="10179050" y="2806700"/>
          <p14:tracePt t="71974" x="10185400" y="2806700"/>
          <p14:tracePt t="71996" x="10185400" y="2813050"/>
          <p14:tracePt t="72026" x="10185400" y="2819400"/>
          <p14:tracePt t="72058" x="10179050" y="2819400"/>
          <p14:tracePt t="72077" x="10179050" y="2825750"/>
          <p14:tracePt t="72082" x="10172700" y="2825750"/>
          <p14:tracePt t="72162" x="10172700" y="2832100"/>
          <p14:tracePt t="72199" x="10179050" y="2832100"/>
          <p14:tracePt t="72249" x="10185400" y="2832100"/>
          <p14:tracePt t="72343" x="10185400" y="2838450"/>
          <p14:tracePt t="72351" x="10179050" y="2838450"/>
          <p14:tracePt t="72432" x="10179050" y="2844800"/>
          <p14:tracePt t="72475" x="10172700" y="2844800"/>
          <p14:tracePt t="72523" x="10166350" y="2844800"/>
          <p14:tracePt t="72592" x="10160000" y="2844800"/>
          <p14:tracePt t="72608" x="10153650" y="2844800"/>
          <p14:tracePt t="72623" x="10147300" y="2844800"/>
          <p14:tracePt t="72631" x="10140950" y="2844800"/>
          <p14:tracePt t="72644" x="10128250" y="2851150"/>
          <p14:tracePt t="72659" x="10096500" y="2851150"/>
          <p14:tracePt t="72675" x="10064750" y="2857500"/>
          <p14:tracePt t="72693" x="9975850" y="2863850"/>
          <p14:tracePt t="72715" x="9893300" y="2870200"/>
          <p14:tracePt t="72725" x="9740900" y="2889250"/>
          <p14:tracePt t="72743" x="9550400" y="2895600"/>
          <p14:tracePt t="72760" x="9251950" y="2921000"/>
          <p14:tracePt t="72774" x="9036050" y="2940050"/>
          <p14:tracePt t="72794" x="8616950" y="2978150"/>
          <p14:tracePt t="72808" x="8235950" y="3003550"/>
          <p14:tracePt t="72826" x="7924800" y="3022600"/>
          <p14:tracePt t="72841" x="7493000" y="3048000"/>
          <p14:tracePt t="72860" x="6921500" y="3079750"/>
          <p14:tracePt t="72874" x="6578600" y="3098800"/>
          <p14:tracePt t="72893" x="6000750" y="3149600"/>
          <p14:tracePt t="72911" x="5556250" y="3187700"/>
          <p14:tracePt t="72925" x="5226050" y="3213100"/>
          <p14:tracePt t="72942" x="4800600" y="3244850"/>
          <p14:tracePt t="72959" x="4286250" y="3276600"/>
          <p14:tracePt t="72979" x="3898900" y="3295650"/>
          <p14:tracePt t="72992" x="3632200" y="3308350"/>
          <p14:tracePt t="73017" x="3130550" y="3327400"/>
          <p14:tracePt t="73025" x="2895600" y="3333750"/>
          <p14:tracePt t="73043" x="2603500" y="3340100"/>
          <p14:tracePt t="73059" x="2336800" y="3340100"/>
          <p14:tracePt t="73075" x="2108200" y="3346450"/>
          <p14:tracePt t="73092" x="1955800" y="3346450"/>
          <p14:tracePt t="73111" x="1739900" y="3346450"/>
          <p14:tracePt t="73124" x="1606550" y="3346450"/>
          <p14:tracePt t="73143" x="1517650" y="3340100"/>
          <p14:tracePt t="73159" x="1466850" y="3340100"/>
          <p14:tracePt t="73179" x="1454150" y="3333750"/>
          <p14:tracePt t="73192" x="1447800" y="3333750"/>
          <p14:tracePt t="73228" x="1473200" y="3327400"/>
          <p14:tracePt t="73244" x="1530350" y="3327400"/>
          <p14:tracePt t="73259" x="1593850" y="3321050"/>
          <p14:tracePt t="73278" x="1670050" y="3321050"/>
          <p14:tracePt t="73294" x="1746250" y="3314700"/>
          <p14:tracePt t="73314" x="1809750" y="3314700"/>
          <p14:tracePt t="73324" x="1860550" y="3314700"/>
          <p14:tracePt t="73343" x="1892300" y="3308350"/>
          <p14:tracePt t="73359" x="1917700" y="3308350"/>
          <p14:tracePt t="73375" x="1924050" y="3308350"/>
          <p14:tracePt t="73392" x="1924050" y="3302000"/>
          <p14:tracePt t="73412" x="1892300" y="3302000"/>
          <p14:tracePt t="73426" x="1841500" y="3295650"/>
          <p14:tracePt t="73441" x="1771650" y="3282950"/>
          <p14:tracePt t="73465" x="1695450" y="3276600"/>
          <p14:tracePt t="73474" x="1619250" y="3270250"/>
          <p14:tracePt t="73493" x="1549400" y="3257550"/>
          <p14:tracePt t="73508" x="1485900" y="3257550"/>
          <p14:tracePt t="73525" x="1422400" y="3257550"/>
          <p14:tracePt t="73544" x="1352550" y="3263900"/>
          <p14:tracePt t="73558" x="1289050" y="3270250"/>
          <p14:tracePt t="73574" x="1212850" y="3276600"/>
          <p14:tracePt t="73592" x="1143000" y="3289300"/>
          <p14:tracePt t="73609" x="1079500" y="3302000"/>
          <p14:tracePt t="73625" x="1022350" y="3314700"/>
          <p14:tracePt t="73641" x="971550" y="3327400"/>
          <p14:tracePt t="73661" x="946150" y="3340100"/>
          <p14:tracePt t="73677" x="908050" y="3352800"/>
          <p14:tracePt t="73693" x="908050" y="3359150"/>
          <p14:tracePt t="73710" x="927100" y="3359150"/>
          <p14:tracePt t="73732" x="990600" y="3359150"/>
          <p14:tracePt t="73741" x="1079500" y="3359150"/>
          <p14:tracePt t="73759" x="1155700" y="3359150"/>
          <p14:tracePt t="73775" x="1231900" y="3352800"/>
          <p14:tracePt t="73791" x="1422400" y="3346450"/>
          <p14:tracePt t="73808" x="1625600" y="3346450"/>
          <p14:tracePt t="73828" x="1879600" y="3340100"/>
          <p14:tracePt t="73841" x="2159000" y="3333750"/>
          <p14:tracePt t="73858" x="2451100" y="3333750"/>
          <p14:tracePt t="73874" x="2774950" y="3333750"/>
          <p14:tracePt t="73892" x="3022600" y="3333750"/>
          <p14:tracePt t="73908" x="3460750" y="3333750"/>
          <p14:tracePt t="73924" x="3822700" y="3333750"/>
          <p14:tracePt t="73947" x="4184650" y="3340100"/>
          <p14:tracePt t="73958" x="4552950" y="3352800"/>
          <p14:tracePt t="73978" x="4921250" y="3371850"/>
          <p14:tracePt t="73991" x="5283200" y="3403600"/>
          <p14:tracePt t="74008" x="5632450" y="3441700"/>
          <p14:tracePt t="74032" x="5975350" y="3486150"/>
          <p14:tracePt t="74042" x="6140450" y="3505200"/>
          <p14:tracePt t="74109" x="7829550" y="3784600"/>
          <p14:tracePt t="74120" x="7835900" y="3784600"/>
          <p14:tracePt t="74125" x="7848600" y="3784600"/>
          <p14:tracePt t="74142" x="7943850" y="3784600"/>
          <p14:tracePt t="74158" x="8083550" y="3790950"/>
          <p14:tracePt t="74175" x="8248650" y="3797300"/>
          <p14:tracePt t="74192" x="8413750" y="3810000"/>
          <p14:tracePt t="74209" x="8515350" y="3816350"/>
          <p14:tracePt t="74226" x="8572500" y="3822700"/>
          <p14:tracePt t="74242" x="8648700" y="3822700"/>
          <p14:tracePt t="74259" x="8693150" y="3822700"/>
          <p14:tracePt t="74275" x="8731250" y="3822700"/>
          <p14:tracePt t="74293" x="8763000" y="3816350"/>
          <p14:tracePt t="74309" x="8769350" y="3797300"/>
          <p14:tracePt t="74325" x="8775700" y="3790950"/>
          <p14:tracePt t="74342" x="8775700" y="3771900"/>
          <p14:tracePt t="74360" x="8763000" y="3759200"/>
          <p14:tracePt t="74375" x="8750300" y="3752850"/>
          <p14:tracePt t="74392" x="8712200" y="3746500"/>
          <p14:tracePt t="74409" x="8674100" y="3733800"/>
          <p14:tracePt t="74425" x="8642350" y="3733800"/>
          <p14:tracePt t="74444" x="8629650" y="3733800"/>
          <p14:tracePt t="74459" x="8623300" y="3733800"/>
          <p14:tracePt t="74478" x="8623300" y="3740150"/>
          <p14:tracePt t="74493" x="8629650" y="3740150"/>
          <p14:tracePt t="74509" x="8642350" y="3746500"/>
          <p14:tracePt t="74524" x="8655050" y="3746500"/>
          <p14:tracePt t="74542" x="8667750" y="3746500"/>
          <p14:tracePt t="74559" x="8674100" y="3746500"/>
          <p14:tracePt t="74574" x="8686800" y="3746500"/>
          <p14:tracePt t="74592" x="8693150" y="3746500"/>
          <p14:tracePt t="74641" x="8686800" y="3746500"/>
          <p14:tracePt t="74654" x="8680450" y="3746500"/>
          <p14:tracePt t="74664" x="8674100" y="3740150"/>
          <p14:tracePt t="74683" x="8667750" y="3740150"/>
          <p14:tracePt t="74693" x="8655050" y="3740150"/>
          <p14:tracePt t="74709" x="8629650" y="3740150"/>
          <p14:tracePt t="74731" x="8610600" y="3740150"/>
          <p14:tracePt t="74742" x="8591550" y="3746500"/>
          <p14:tracePt t="74759" x="8566150" y="3752850"/>
          <p14:tracePt t="74779" x="8559800" y="3759200"/>
          <p14:tracePt t="74796" x="8566150" y="3759200"/>
          <p14:tracePt t="74808" x="8585200" y="3759200"/>
          <p14:tracePt t="74825" x="8623300" y="3759200"/>
          <p14:tracePt t="74842" x="8667750" y="3759200"/>
          <p14:tracePt t="74859" x="8712200" y="3759200"/>
          <p14:tracePt t="74878" x="8763000" y="3759200"/>
          <p14:tracePt t="74891" x="8820150" y="3759200"/>
          <p14:tracePt t="74913" x="8883650" y="3759200"/>
          <p14:tracePt t="74925" x="8940800" y="3752850"/>
          <p14:tracePt t="74942" x="8985250" y="3746500"/>
          <p14:tracePt t="74959" x="9048750" y="3740150"/>
          <p14:tracePt t="74979" x="9099550" y="3733800"/>
          <p14:tracePt t="74997" x="9144000" y="3727450"/>
          <p14:tracePt t="75010" x="9194800" y="3721100"/>
          <p14:tracePt t="75030" x="9245600" y="3714750"/>
          <p14:tracePt t="75046" x="9290050" y="3708400"/>
          <p14:tracePt t="75059" x="9340850" y="3702050"/>
          <p14:tracePt t="75077" x="9385300" y="3695700"/>
          <p14:tracePt t="75091" x="9436100" y="3689350"/>
          <p14:tracePt t="75108" x="9493250" y="3683000"/>
          <p14:tracePt t="75127" x="9550400" y="3676650"/>
          <p14:tracePt t="75141" x="9607550" y="3676650"/>
          <p14:tracePt t="75160" x="9658350" y="3676650"/>
          <p14:tracePt t="75180" x="9702800" y="3676650"/>
          <p14:tracePt t="75191" x="9747250" y="3676650"/>
          <p14:tracePt t="75210" x="9785350" y="3676650"/>
          <p14:tracePt t="75231" x="9810750" y="3676650"/>
          <p14:tracePt t="75247" x="9823450" y="3676650"/>
          <p14:tracePt t="75278" x="9817100" y="3676650"/>
          <p14:tracePt t="75291" x="9804400" y="3683000"/>
          <p14:tracePt t="75309" x="9772650" y="3683000"/>
          <p14:tracePt t="75324" x="9709150" y="3683000"/>
          <p14:tracePt t="75341" x="9594850" y="3683000"/>
          <p14:tracePt t="75358" x="9429750" y="3683000"/>
          <p14:tracePt t="75382" x="9220200" y="3683000"/>
          <p14:tracePt t="75391" x="8959850" y="3670300"/>
          <p14:tracePt t="75408" x="8655050" y="3657600"/>
          <p14:tracePt t="75425" x="8394700" y="3644900"/>
          <p14:tracePt t="75441" x="7912100" y="3619500"/>
          <p14:tracePt t="75458" x="7499350" y="3594100"/>
          <p14:tracePt t="75475" x="7061200" y="3556000"/>
          <p14:tracePt t="75491" x="6623050" y="3517900"/>
          <p14:tracePt t="75510" x="6172200" y="3473450"/>
          <p14:tracePt t="75531" x="5740400" y="3435350"/>
          <p14:tracePt t="75541" x="5327650" y="3403600"/>
          <p14:tracePt t="75559" x="4946650" y="3378200"/>
          <p14:tracePt t="75576" x="4584700" y="3352800"/>
          <p14:tracePt t="75592" x="4254500" y="3340100"/>
          <p14:tracePt t="75610" x="3949700" y="3321050"/>
          <p14:tracePt t="75625" x="3683000" y="3314700"/>
          <p14:tracePt t="75648" x="3454400" y="3302000"/>
          <p14:tracePt t="75658" x="3257550" y="3289300"/>
          <p14:tracePt t="75675" x="3098800" y="3263900"/>
          <p14:tracePt t="75691" x="2978150" y="3257550"/>
          <p14:tracePt t="75708" x="2895600" y="3244850"/>
          <p14:tracePt t="75725" x="2844800" y="3238500"/>
          <p14:tracePt t="75743" x="2806700" y="3225800"/>
          <p14:tracePt t="75759" x="2794000" y="3206750"/>
          <p14:tracePt t="75775" x="2800350" y="3194050"/>
          <p14:tracePt t="75791" x="2806700" y="3187700"/>
          <p14:tracePt t="75808" x="2825750" y="3181350"/>
          <p14:tracePt t="75825" x="2838450" y="3181350"/>
          <p14:tracePt t="75841" x="2851150" y="3181350"/>
          <p14:tracePt t="75859" x="2863850" y="3175000"/>
          <p14:tracePt t="75874" x="2876550" y="3175000"/>
          <p14:tracePt t="75891" x="2895600" y="3175000"/>
          <p14:tracePt t="75909" x="2921000" y="3175000"/>
          <p14:tracePt t="75925" x="2946400" y="3175000"/>
          <p14:tracePt t="75941" x="2971800" y="3175000"/>
          <p14:tracePt t="75959" x="2997200" y="3175000"/>
          <p14:tracePt t="75974" x="3022600" y="3175000"/>
          <p14:tracePt t="75991" x="3048000" y="3175000"/>
          <p14:tracePt t="76009" x="3060700" y="3168650"/>
          <p14:tracePt t="76025" x="3067050" y="3168650"/>
          <p14:tracePt t="76041" x="3060700" y="3168650"/>
          <p14:tracePt t="76058" x="3054350" y="3162300"/>
          <p14:tracePt t="76075" x="3048000" y="3162300"/>
          <p14:tracePt t="76092" x="3035300" y="3162300"/>
          <p14:tracePt t="76108" x="3028950" y="3162300"/>
          <p14:tracePt t="76125" x="3022600" y="3162300"/>
          <p14:tracePt t="76142" x="3016250" y="3162300"/>
          <p14:tracePt t="76174" x="3009900" y="3162300"/>
          <p14:tracePt t="76193" x="3009900" y="3168650"/>
          <p14:tracePt t="76267" x="3009900" y="3175000"/>
          <p14:tracePt t="76311" x="3003550" y="3175000"/>
          <p14:tracePt t="76496" x="3009900" y="3175000"/>
          <p14:tracePt t="76534" x="3016250" y="3175000"/>
          <p14:tracePt t="76591" x="3016250" y="3181350"/>
          <p14:tracePt t="76606" x="3022600" y="3181350"/>
          <p14:tracePt t="76659" x="3016250" y="3181350"/>
          <p14:tracePt t="76998" x="3009900" y="3181350"/>
          <p14:tracePt t="77022" x="3003550" y="3181350"/>
          <p14:tracePt t="77039" x="2997200" y="3181350"/>
          <p14:tracePt t="77070" x="3003550" y="3175000"/>
          <p14:tracePt t="77451" x="4838700" y="4610100"/>
          <p14:tracePt t="77454" x="4826000" y="4616450"/>
          <p14:tracePt t="77458" x="4806950" y="4616450"/>
          <p14:tracePt t="77475" x="4654550" y="4622800"/>
          <p14:tracePt t="77493" x="4419600" y="4667250"/>
          <p14:tracePt t="77512" x="4095750" y="4730750"/>
          <p14:tracePt t="77524" x="3752850" y="4787900"/>
          <p14:tracePt t="77542" x="3397250" y="4838700"/>
          <p14:tracePt t="77559" x="3035300" y="4889500"/>
          <p14:tracePt t="77575" x="2673350" y="4940300"/>
          <p14:tracePt t="77592" x="2413000" y="4978400"/>
          <p14:tracePt t="77612" x="1962150" y="5048250"/>
          <p14:tracePt t="77633" x="1460500" y="5130800"/>
          <p14:tracePt t="77644" x="1289050" y="5162550"/>
          <p14:tracePt t="77662" x="1143000" y="5194300"/>
          <p14:tracePt t="77746" x="965200" y="5257800"/>
          <p14:tracePt t="77797" x="971550" y="5257800"/>
          <p14:tracePt t="77808" x="977900" y="5257800"/>
          <p14:tracePt t="77817" x="984250" y="5257800"/>
          <p14:tracePt t="77830" x="990600" y="5257800"/>
          <p14:tracePt t="77843" x="996950" y="5257800"/>
          <p14:tracePt t="77858" x="1009650" y="5251450"/>
          <p14:tracePt t="77880" x="1022350" y="5251450"/>
          <p14:tracePt t="77895" x="1022350" y="5257800"/>
          <p14:tracePt t="77917" x="1022350" y="5264150"/>
          <p14:tracePt t="77941" x="1022350" y="5270500"/>
          <p14:tracePt t="77971" x="1028700" y="5270500"/>
          <p14:tracePt t="77975" x="1035050" y="5270500"/>
          <p14:tracePt t="77991" x="1041400" y="5270500"/>
          <p14:tracePt t="78009" x="1047750" y="5264150"/>
          <p14:tracePt t="78041" x="1054100" y="5257800"/>
          <p14:tracePt t="78088" x="1060450" y="5257800"/>
          <p14:tracePt t="78109" x="1066800" y="5264150"/>
          <p14:tracePt t="78125" x="1073150" y="5264150"/>
          <p14:tracePt t="78144" x="1085850" y="5264150"/>
          <p14:tracePt t="78159" x="1104900" y="5264150"/>
          <p14:tracePt t="78175" x="1130300" y="5264150"/>
          <p14:tracePt t="78191" x="1162050" y="5257800"/>
          <p14:tracePt t="78208" x="1193800" y="5251450"/>
          <p14:tracePt t="78225" x="1244600" y="5251450"/>
          <p14:tracePt t="78247" x="1339850" y="5245100"/>
          <p14:tracePt t="78258" x="1479550" y="5238750"/>
          <p14:tracePt t="78280" x="1644650" y="5226050"/>
          <p14:tracePt t="78291" x="1835150" y="5213350"/>
          <p14:tracePt t="78309" x="2038350" y="5181600"/>
          <p14:tracePt t="78325" x="2260600" y="5149850"/>
          <p14:tracePt t="78341" x="2501900" y="5118100"/>
          <p14:tracePt t="78359" x="2755900" y="5080000"/>
          <p14:tracePt t="78377" x="3009900" y="5035550"/>
          <p14:tracePt t="78392" x="3244850" y="4984750"/>
          <p14:tracePt t="78409" x="3409950" y="4946650"/>
          <p14:tracePt t="78425" x="3600450" y="4889500"/>
          <p14:tracePt t="78445" x="3816350" y="4826000"/>
          <p14:tracePt t="78458" x="3975100" y="4781550"/>
          <p14:tracePt t="78475" x="4114800" y="4743450"/>
          <p14:tracePt t="78499" x="4235450" y="4699000"/>
          <p14:tracePt t="78508" x="4337050" y="4654550"/>
          <p14:tracePt t="78524" x="4432300" y="4622800"/>
          <p14:tracePt t="78541" x="4527550" y="4584700"/>
          <p14:tracePt t="78559" x="4648200" y="4546600"/>
          <p14:tracePt t="78575" x="4768850" y="4502150"/>
          <p14:tracePt t="78592" x="4902200" y="4457700"/>
          <p14:tracePt t="78608" x="5048250" y="4413250"/>
          <p14:tracePt t="78625" x="5207000" y="4368800"/>
          <p14:tracePt t="78642" x="5372100" y="4324350"/>
          <p14:tracePt t="78659" x="5537200" y="4279900"/>
          <p14:tracePt t="78675" x="5695950" y="4241800"/>
          <p14:tracePt t="78691" x="5854700" y="4197350"/>
          <p14:tracePt t="78708" x="5994400" y="4165600"/>
          <p14:tracePt t="78726" x="6121400" y="4133850"/>
          <p14:tracePt t="78741" x="6235700" y="4108450"/>
          <p14:tracePt t="78758" x="6324600" y="4076700"/>
          <p14:tracePt t="78775" x="6400800" y="4044950"/>
          <p14:tracePt t="78791" x="6451600" y="4013200"/>
          <p14:tracePt t="78809" x="6496050" y="3987800"/>
          <p14:tracePt t="78825" x="6521450" y="3962400"/>
          <p14:tracePt t="78841" x="6534150" y="3943350"/>
          <p14:tracePt t="78859" x="6534150" y="3930650"/>
          <p14:tracePt t="78875" x="6521450" y="3924300"/>
          <p14:tracePt t="78892" x="6496050" y="3911600"/>
          <p14:tracePt t="78908" x="6457950" y="3905250"/>
          <p14:tracePt t="78925" x="6394450" y="3898900"/>
          <p14:tracePt t="78944" x="6292850" y="3886200"/>
          <p14:tracePt t="78959" x="6153150" y="3879850"/>
          <p14:tracePt t="78976" x="5981700" y="3873500"/>
          <p14:tracePt t="78991" x="5778500" y="3854450"/>
          <p14:tracePt t="79009" x="5543550" y="3816350"/>
          <p14:tracePt t="79025" x="5321300" y="3778250"/>
          <p14:tracePt t="79042" x="5048250" y="3733800"/>
          <p14:tracePt t="79058" x="4737100" y="3689350"/>
          <p14:tracePt t="79075" x="4451350" y="3651250"/>
          <p14:tracePt t="79095" x="4102100" y="3600450"/>
          <p14:tracePt t="79113" x="3848100" y="3562350"/>
          <p14:tracePt t="79125" x="3670300" y="3524250"/>
          <p14:tracePt t="79142" x="3409950" y="3467100"/>
          <p14:tracePt t="79159" x="3276600" y="3429000"/>
          <p14:tracePt t="79175" x="3136900" y="3384550"/>
          <p14:tracePt t="79195" x="3016250" y="3321050"/>
          <p14:tracePt t="79208" x="2984500" y="3302000"/>
          <p14:tracePt t="79226" x="2914650" y="3251200"/>
          <p14:tracePt t="79242" x="2882900" y="3213100"/>
          <p14:tracePt t="79258" x="2876550" y="3194050"/>
          <p14:tracePt t="79277" x="2882900" y="3175000"/>
          <p14:tracePt t="79292" x="2895600" y="3155950"/>
          <p14:tracePt t="79309" x="2927350" y="3143250"/>
          <p14:tracePt t="79325" x="2959100" y="3130550"/>
          <p14:tracePt t="79345" x="3003550" y="3117850"/>
          <p14:tracePt t="79358" x="3022600" y="3117850"/>
          <p14:tracePt t="79376" x="3041650" y="3117850"/>
          <p14:tracePt t="79392" x="3035300" y="3124200"/>
          <p14:tracePt t="79409" x="3022600" y="3136900"/>
          <p14:tracePt t="79425" x="2997200" y="3155950"/>
          <p14:tracePt t="79443" x="2959100" y="3175000"/>
          <p14:tracePt t="79458" x="2933700" y="3194050"/>
          <p14:tracePt t="79476" x="2901950" y="3213100"/>
          <p14:tracePt t="79491" x="2882900" y="3232150"/>
          <p14:tracePt t="79511" x="2876550" y="3238500"/>
          <p14:tracePt t="79525" x="2895600" y="3232150"/>
          <p14:tracePt t="79546" x="2940050" y="3225800"/>
          <p14:tracePt t="79558" x="2984500" y="3219450"/>
          <p14:tracePt t="79576" x="3022600" y="3213100"/>
          <p14:tracePt t="79592" x="3060700" y="3213100"/>
          <p14:tracePt t="79611" x="3092450" y="3206750"/>
          <p14:tracePt t="79625" x="3105150" y="3206750"/>
          <p14:tracePt t="79647" x="3105150" y="3200400"/>
          <p14:tracePt t="79664" x="3092450" y="3200400"/>
          <p14:tracePt t="79675" x="3079750" y="3194050"/>
          <p14:tracePt t="79693" x="3060700" y="3187700"/>
          <p14:tracePt t="79716" x="3048000" y="3187700"/>
          <p14:tracePt t="79725" x="3041650" y="3200400"/>
          <p14:tracePt t="79749" x="3041650" y="3232150"/>
          <p14:tracePt t="79760" x="3048000" y="3276600"/>
          <p14:tracePt t="79775" x="3054350" y="3308350"/>
          <p14:tracePt t="79795" x="3073400" y="3346450"/>
          <p14:tracePt t="79815" x="3086100" y="3359150"/>
          <p14:tracePt t="79826" x="3092450" y="3365500"/>
          <p14:tracePt t="79842" x="3143250" y="3365500"/>
          <p14:tracePt t="79864" x="3219450" y="3359150"/>
          <p14:tracePt t="79875" x="3308350" y="3359150"/>
          <p14:tracePt t="79895" x="3403600" y="3352800"/>
          <p14:tracePt t="79912" x="3613150" y="3352800"/>
          <p14:tracePt t="79925" x="3810000" y="3359150"/>
          <p14:tracePt t="79943" x="4025900" y="3397250"/>
          <p14:tracePt t="79964" x="4197350" y="3448050"/>
          <p14:tracePt t="80023" x="5213350" y="3841750"/>
          <p14:tracePt t="80030" x="5219700" y="3841750"/>
          <p14:tracePt t="80093" x="5594350" y="4064000"/>
          <p14:tracePt t="80101" x="5594350" y="4070350"/>
          <p14:tracePt t="80128" x="5594350" y="4076700"/>
          <p14:tracePt t="80139" x="5588000" y="4083050"/>
          <p14:tracePt t="80151" x="5581650" y="4089400"/>
          <p14:tracePt t="80158" x="5575300" y="4095750"/>
          <p14:tracePt t="80175" x="5549900" y="4102100"/>
          <p14:tracePt t="80193" x="5530850" y="4108450"/>
          <p14:tracePt t="80211" x="5524500" y="4095750"/>
          <p14:tracePt t="80225" x="5518150" y="4051300"/>
          <p14:tracePt t="80242" x="5581650" y="3949700"/>
          <p14:tracePt t="80258" x="5689600" y="3873500"/>
          <p14:tracePt t="80275" x="5772150" y="3835400"/>
          <p14:tracePt t="80292" x="5899150" y="3803650"/>
          <p14:tracePt t="80309" x="5969000" y="3797300"/>
          <p14:tracePt t="80327" x="6000750" y="3790950"/>
          <p14:tracePt t="80342" x="6019800" y="3810000"/>
          <p14:tracePt t="80359" x="6032500" y="3867150"/>
          <p14:tracePt t="80375" x="6032500" y="3911600"/>
          <p14:tracePt t="80392" x="6038850" y="3975100"/>
          <p14:tracePt t="80409" x="6032500" y="4025900"/>
          <p14:tracePt t="80426" x="6032500" y="4057650"/>
          <p14:tracePt t="80442" x="6019800" y="4114800"/>
          <p14:tracePt t="80459" x="5994400" y="4159250"/>
          <p14:tracePt t="80478" x="5975350" y="4216400"/>
          <p14:tracePt t="80493" x="5956300" y="4267200"/>
          <p14:tracePt t="80509" x="5943600" y="4318000"/>
          <p14:tracePt t="80525" x="5937250" y="4343400"/>
          <p14:tracePt t="80542" x="5949950" y="4375150"/>
          <p14:tracePt t="80559" x="6019800" y="4387850"/>
          <p14:tracePt t="80578" x="6140450" y="4394200"/>
          <p14:tracePt t="80591" x="6254750" y="4394200"/>
          <p14:tracePt t="80608" x="6426200" y="4381500"/>
          <p14:tracePt t="80627" x="6673850" y="4330700"/>
          <p14:tracePt t="80645" x="6883400" y="4267200"/>
          <p14:tracePt t="80659" x="7092950" y="4203700"/>
          <p14:tracePt t="80675" x="7302500" y="4127500"/>
          <p14:tracePt t="80696" x="7505700" y="4044950"/>
          <p14:tracePt t="80709" x="7683500" y="3949700"/>
          <p14:tracePt t="80732" x="7848600" y="3848100"/>
          <p14:tracePt t="80743" x="7994650" y="3746500"/>
          <p14:tracePt t="80759" x="8128000" y="3632200"/>
          <p14:tracePt t="80778" x="8242300" y="3524250"/>
          <p14:tracePt t="80792" x="8324850" y="3448050"/>
          <p14:tracePt t="80811" x="8445500" y="3314700"/>
          <p14:tracePt t="80825" x="8534400" y="3219450"/>
          <p14:tracePt t="80842" x="8610600" y="3143250"/>
          <p14:tracePt t="80858" x="8667750" y="3086100"/>
          <p14:tracePt t="80875" x="8712200" y="3060700"/>
          <p14:tracePt t="80893" x="8737600" y="3054350"/>
          <p14:tracePt t="80905" x="8750300" y="3048000"/>
          <p14:tracePt t="80928" x="8763000" y="3054350"/>
          <p14:tracePt t="80941" x="8775700" y="3105150"/>
          <p14:tracePt t="80959" x="8782050" y="3187700"/>
          <p14:tracePt t="80975" x="8782050" y="3270250"/>
          <p14:tracePt t="80991" x="8794750" y="3340100"/>
          <p14:tracePt t="81010" x="8801100" y="3409950"/>
          <p14:tracePt t="81030" x="8807450" y="3467100"/>
          <p14:tracePt t="81046" x="8820150" y="3536950"/>
          <p14:tracePt t="81059" x="8832850" y="3568700"/>
          <p14:tracePt t="81075" x="8845550" y="3581400"/>
          <p14:tracePt t="81091" x="8858250" y="3594100"/>
          <p14:tracePt t="81109" x="8864600" y="3594100"/>
          <p14:tracePt t="81125" x="8877300" y="3594100"/>
          <p14:tracePt t="81141" x="8902700" y="3587750"/>
          <p14:tracePt t="81158" x="8909050" y="3587750"/>
          <p14:tracePt t="84484" x="755650" y="6299200"/>
          <p14:tracePt t="84532" x="749300" y="6299200"/>
          <p14:tracePt t="84548" x="749300" y="6292850"/>
          <p14:tracePt t="84569" x="742950" y="6292850"/>
          <p14:tracePt t="84611" x="742950" y="6286500"/>
          <p14:tracePt t="84682" x="742950" y="6280150"/>
          <p14:tracePt t="84739" x="749300" y="6280150"/>
          <p14:tracePt t="84778" x="749300" y="6286500"/>
          <p14:tracePt t="84789" x="755650" y="6286500"/>
          <p14:tracePt t="84863" x="762000" y="6286500"/>
          <p14:tracePt t="84980" x="762000" y="6292850"/>
          <p14:tracePt t="85079" x="762000" y="6286500"/>
          <p14:tracePt t="85153" x="768350" y="6286500"/>
          <p14:tracePt t="85281" x="768350" y="6280150"/>
          <p14:tracePt t="85355" x="762000" y="6280150"/>
          <p14:tracePt t="85578" x="762000" y="6273800"/>
          <p14:tracePt t="85636" x="762000" y="6267450"/>
          <p14:tracePt t="85751" x="762000" y="6261100"/>
          <p14:tracePt t="85800" x="762000" y="6267450"/>
          <p14:tracePt t="85874" x="762000" y="6273800"/>
          <p14:tracePt t="85921" x="755650" y="6280150"/>
          <p14:tracePt t="85983" x="755650" y="6273800"/>
          <p14:tracePt t="86011" x="755650" y="6267450"/>
          <p14:tracePt t="86032" x="755650" y="6261100"/>
          <p14:tracePt t="86052" x="755650" y="6254750"/>
          <p14:tracePt t="86074" x="762000" y="6242050"/>
          <p14:tracePt t="86076" x="762000" y="6229350"/>
          <p14:tracePt t="86092" x="774700" y="6159500"/>
          <p14:tracePt t="86166" x="1187450" y="5461000"/>
          <p14:tracePt t="86382" x="2686050" y="3848100"/>
          <p14:tracePt t="86546" x="2463800" y="3740150"/>
          <p14:tracePt t="86548" x="2457450" y="3740150"/>
          <p14:tracePt t="86580" x="2451100" y="3740150"/>
          <p14:tracePt t="86589" x="2451100" y="3746500"/>
          <p14:tracePt t="86596" x="2444750" y="3746500"/>
          <p14:tracePt t="86613" x="2438400" y="3752850"/>
          <p14:tracePt t="86625" x="2432050" y="3765550"/>
          <p14:tracePt t="86642" x="2425700" y="3778250"/>
          <p14:tracePt t="86658" x="2419350" y="3797300"/>
          <p14:tracePt t="86675" x="2419350" y="3810000"/>
          <p14:tracePt t="86692" x="2419350" y="3822700"/>
          <p14:tracePt t="86708" x="2419350" y="3835400"/>
          <p14:tracePt t="86725" x="2425700" y="3841750"/>
          <p14:tracePt t="86742" x="2425700" y="3848100"/>
          <p14:tracePt t="86781" x="2425700" y="3841750"/>
          <p14:tracePt t="86793" x="2419350" y="3841750"/>
          <p14:tracePt t="86808" x="2413000" y="3841750"/>
          <p14:tracePt t="86825" x="2400300" y="3841750"/>
          <p14:tracePt t="86843" x="2387600" y="3841750"/>
          <p14:tracePt t="86859" x="2374900" y="3848100"/>
          <p14:tracePt t="86875" x="2349500" y="3854450"/>
          <p14:tracePt t="86878" x="2343150" y="3854450"/>
          <p14:tracePt t="86892" x="2311400" y="3860800"/>
          <p14:tracePt t="86909" x="2260600" y="3873500"/>
          <p14:tracePt t="86925" x="2184400" y="3892550"/>
          <p14:tracePt t="86943" x="2082800" y="3917950"/>
          <p14:tracePt t="86958" x="1962150" y="3943350"/>
          <p14:tracePt t="86980" x="1828800" y="3981450"/>
          <p14:tracePt t="86993" x="1682750" y="4019550"/>
          <p14:tracePt t="87009" x="1530350" y="4057650"/>
          <p14:tracePt t="87026" x="1371600" y="4095750"/>
          <p14:tracePt t="87043" x="1206500" y="4146550"/>
          <p14:tracePt t="87058" x="1054100" y="4203700"/>
          <p14:tracePt t="87076" x="939800" y="4248150"/>
          <p14:tracePt t="87093" x="825500" y="4298950"/>
          <p14:tracePt t="87108" x="749300" y="4324350"/>
          <p14:tracePt t="87125" x="654050" y="4368800"/>
          <p14:tracePt t="87143" x="565150" y="4406900"/>
          <p14:tracePt t="87158" x="533400" y="4425950"/>
          <p14:tracePt t="87175" x="514350" y="4438650"/>
          <p14:tracePt t="87192" x="501650" y="4451350"/>
          <p14:tracePt t="87210" x="495300" y="4457700"/>
          <p14:tracePt t="87229" x="488950" y="4470400"/>
          <p14:tracePt t="87243" x="488950" y="4476750"/>
          <p14:tracePt t="87258" x="482600" y="4483100"/>
          <p14:tracePt t="87292" x="482600" y="4489450"/>
          <p14:tracePt t="87308" x="488950" y="4495800"/>
          <p14:tracePt t="87325" x="501650" y="4495800"/>
          <p14:tracePt t="87343" x="565150" y="4495800"/>
          <p14:tracePt t="87359" x="615950" y="4502150"/>
          <p14:tracePt t="87376" x="666750" y="4502150"/>
          <p14:tracePt t="87396" x="781050" y="4502150"/>
          <p14:tracePt t="87409" x="901700" y="4508500"/>
          <p14:tracePt t="87426" x="1009650" y="4508500"/>
          <p14:tracePt t="87442" x="1174750" y="4514850"/>
          <p14:tracePt t="87463" x="1403350" y="4521200"/>
          <p14:tracePt t="87477" x="1549400" y="4527550"/>
          <p14:tracePt t="87492" x="1778000" y="4540250"/>
          <p14:tracePt t="87512" x="1943100" y="4546600"/>
          <p14:tracePt t="87525" x="2051050" y="4559300"/>
          <p14:tracePt t="87546" x="2178050" y="4578350"/>
          <p14:tracePt t="87558" x="2222500" y="4591050"/>
          <p14:tracePt t="87575" x="2247900" y="4610100"/>
          <p14:tracePt t="87593" x="2260600" y="4635500"/>
          <p14:tracePt t="87609" x="2260600" y="4654550"/>
          <p14:tracePt t="87793" x="1803400" y="4819650"/>
          <p14:tracePt t="87814" x="1809750" y="4819650"/>
          <p14:tracePt t="87821" x="1816100" y="4813300"/>
          <p14:tracePt t="87825" x="1822450" y="4813300"/>
          <p14:tracePt t="87843" x="1860550" y="4813300"/>
          <p14:tracePt t="87859" x="1949450" y="4800600"/>
          <p14:tracePt t="87875" x="2038350" y="4794250"/>
          <p14:tracePt t="87892" x="2139950" y="4781550"/>
          <p14:tracePt t="87971" x="2730500" y="4718050"/>
          <p14:tracePt t="87993" x="2844800" y="4699000"/>
          <p14:tracePt t="88009" x="2959100" y="4686300"/>
          <p14:tracePt t="88025" x="3035300" y="4673600"/>
          <p14:tracePt t="88043" x="3092450" y="4660900"/>
          <p14:tracePt t="88059" x="3130550" y="4648200"/>
          <p14:tracePt t="88078" x="3155950" y="4635500"/>
          <p14:tracePt t="88092" x="3162300" y="4622800"/>
          <p14:tracePt t="88109" x="3168650" y="4616450"/>
          <p14:tracePt t="88129" x="3168650" y="4603750"/>
          <p14:tracePt t="88142" x="3168650" y="4597400"/>
          <p14:tracePt t="88158" x="3155950" y="4584700"/>
          <p14:tracePt t="88175" x="3143250" y="4578350"/>
          <p14:tracePt t="88192" x="3130550" y="4559300"/>
          <p14:tracePt t="88209" x="3117850" y="4546600"/>
          <p14:tracePt t="88231" x="3111500" y="4533900"/>
          <p14:tracePt t="88242" x="3105150" y="4521200"/>
          <p14:tracePt t="88258" x="3105150" y="4508500"/>
          <p14:tracePt t="88275" x="3105150" y="4495800"/>
          <p14:tracePt t="88293" x="3111500" y="4489450"/>
          <p14:tracePt t="88315" x="3117850" y="4483100"/>
          <p14:tracePt t="88342" x="3124200" y="4483100"/>
          <p14:tracePt t="88362" x="3124200" y="4476750"/>
          <p14:tracePt t="88375" x="3130550" y="4476750"/>
          <p14:tracePt t="88423" x="3130550" y="4483100"/>
          <p14:tracePt t="88437" x="3124200" y="4483100"/>
          <p14:tracePt t="88453" x="3124200" y="4489450"/>
          <p14:tracePt t="88482" x="3117850" y="4495800"/>
          <p14:tracePt t="88513" x="3117850" y="4502150"/>
          <p14:tracePt t="88525" x="3111500" y="4502150"/>
          <p14:tracePt t="88551" x="3111500" y="4508500"/>
          <p14:tracePt t="88564" x="3105150" y="4508500"/>
          <p14:tracePt t="88610" x="3111500" y="4508500"/>
          <p14:tracePt t="88630" x="3111500" y="4502150"/>
          <p14:tracePt t="88632" x="3117850" y="4502150"/>
          <p14:tracePt t="88649" x="3124200" y="4495800"/>
          <p14:tracePt t="88662" x="3130550" y="4495800"/>
          <p14:tracePt t="88675" x="3130550" y="4489450"/>
          <p14:tracePt t="88692" x="3143250" y="4483100"/>
          <p14:tracePt t="88708" x="3149600" y="4476750"/>
          <p14:tracePt t="88725" x="3162300" y="4470400"/>
          <p14:tracePt t="88744" x="3175000" y="4457700"/>
          <p14:tracePt t="88762" x="3181350" y="4451350"/>
          <p14:tracePt t="88778" x="3194050" y="4445000"/>
          <p14:tracePt t="88792" x="3206750" y="4438650"/>
          <p14:tracePt t="88809" x="3213100" y="4432300"/>
          <p14:tracePt t="88825" x="3225800" y="4425950"/>
          <p14:tracePt t="88843" x="3232150" y="4419600"/>
          <p14:tracePt t="88858" x="3238500" y="4413250"/>
          <p14:tracePt t="88875" x="3244850" y="4406900"/>
          <p14:tracePt t="88893" x="3251200" y="4400550"/>
          <p14:tracePt t="88909" x="3257550" y="4394200"/>
          <p14:tracePt t="88926" x="3257550" y="4387850"/>
          <p14:tracePt t="88942" x="3263900" y="4381500"/>
          <p14:tracePt t="88958" x="3270250" y="4381500"/>
          <p14:tracePt t="88976" x="3276600" y="4368800"/>
          <p14:tracePt t="88991" x="3282950" y="4362450"/>
          <p14:tracePt t="89014" x="3289300" y="4356100"/>
          <p14:tracePt t="89026" x="3295650" y="4343400"/>
          <p14:tracePt t="89042" x="3308350" y="4330700"/>
          <p14:tracePt t="89059" x="3314700" y="4305300"/>
          <p14:tracePt t="89075" x="3327400" y="4273550"/>
          <p14:tracePt t="89092" x="3346450" y="4235450"/>
          <p14:tracePt t="89109" x="3378200" y="4197350"/>
          <p14:tracePt t="89125" x="3409950" y="4159250"/>
          <p14:tracePt t="89142" x="3448050" y="4114800"/>
          <p14:tracePt t="89159" x="3486150" y="4064000"/>
          <p14:tracePt t="89175" x="3524250" y="4013200"/>
          <p14:tracePt t="89192" x="3568700" y="3968750"/>
          <p14:tracePt t="89210" x="3606800" y="3924300"/>
          <p14:tracePt t="89231" x="3657600" y="3860800"/>
          <p14:tracePt t="89242" x="3683000" y="3829050"/>
          <p14:tracePt t="89263" x="3733800" y="3759200"/>
          <p14:tracePt t="89276" x="3765550" y="3721100"/>
          <p14:tracePt t="89292" x="3803650" y="3663950"/>
          <p14:tracePt t="89308" x="3841750" y="3606800"/>
          <p14:tracePt t="89327" x="3879850" y="3556000"/>
          <p14:tracePt t="89342" x="3917950" y="3498850"/>
          <p14:tracePt t="89358" x="3962400" y="3448050"/>
          <p14:tracePt t="89375" x="4000500" y="3397250"/>
          <p14:tracePt t="89393" x="4044950" y="3346450"/>
          <p14:tracePt t="89408" x="4089400" y="3302000"/>
          <p14:tracePt t="89429" x="4140200" y="3263900"/>
          <p14:tracePt t="89442" x="4229100" y="3200400"/>
          <p14:tracePt t="89459" x="4286250" y="3162300"/>
          <p14:tracePt t="89475" x="4356100" y="3143250"/>
          <p14:tracePt t="89493" x="4406900" y="3130550"/>
          <p14:tracePt t="89510" x="4489450" y="3117850"/>
          <p14:tracePt t="89525" x="4591050" y="3105150"/>
          <p14:tracePt t="89546" x="4667250" y="3098800"/>
          <p14:tracePt t="89558" x="4756150" y="3086100"/>
          <p14:tracePt t="89575" x="4864100" y="3079750"/>
          <p14:tracePt t="89593" x="5041900" y="3079750"/>
          <p14:tracePt t="89609" x="5162550" y="3073400"/>
          <p14:tracePt t="89628" x="5327650" y="3079750"/>
          <p14:tracePt t="89642" x="5537200" y="3086100"/>
          <p14:tracePt t="89659" x="5670550" y="3092450"/>
          <p14:tracePt t="89675" x="5835650" y="3117850"/>
          <p14:tracePt t="89693" x="6032500" y="3149600"/>
          <p14:tracePt t="89709" x="6140450" y="3175000"/>
          <p14:tracePt t="89732" x="6261100" y="3206750"/>
          <p14:tracePt t="89744" x="6369050" y="3244850"/>
          <p14:tracePt t="89759" x="6419850" y="3270250"/>
          <p14:tracePt t="89769" x="6438900" y="3282950"/>
          <p14:tracePt t="89775" x="6457950" y="3289300"/>
          <p14:tracePt t="89792" x="6477000" y="3314700"/>
          <p14:tracePt t="89810" x="6489700" y="3321050"/>
          <p14:tracePt t="89825" x="6489700" y="3327400"/>
          <p14:tracePt t="89874" x="6261100" y="3397250"/>
          <p14:tracePt t="92409" x="6121400" y="3092450"/>
          <p14:tracePt t="92506" x="5988050" y="3403600"/>
          <p14:tracePt t="92521" x="5981700" y="3409950"/>
          <p14:tracePt t="92525" x="5981700" y="3416300"/>
          <p14:tracePt t="92545" x="5981700" y="3448050"/>
          <p14:tracePt t="92558" x="5975350" y="3568700"/>
          <p14:tracePt t="92575" x="5962650" y="3625850"/>
          <p14:tracePt t="92593" x="5956300" y="3651250"/>
          <p14:tracePt t="92609" x="5949950" y="3676650"/>
          <p14:tracePt t="92625" x="5924550" y="3702050"/>
          <p14:tracePt t="92646" x="5911850" y="3733800"/>
          <p14:tracePt t="92659" x="5899150" y="3752850"/>
          <p14:tracePt t="92675" x="5899150" y="3765550"/>
          <p14:tracePt t="92694" x="5899150" y="3771900"/>
          <p14:tracePt t="92709" x="5899150" y="3784600"/>
          <p14:tracePt t="92725" x="5899150" y="3790950"/>
          <p14:tracePt t="92743" x="5905500" y="3790950"/>
          <p14:tracePt t="92759" x="5911850" y="3790950"/>
          <p14:tracePt t="92775" x="5918200" y="3790950"/>
          <p14:tracePt t="92793" x="5924550" y="3790950"/>
          <p14:tracePt t="92812" x="5930900" y="3797300"/>
          <p14:tracePt t="92826" x="5937250" y="3797300"/>
          <p14:tracePt t="92842" x="5956300" y="3797300"/>
          <p14:tracePt t="92859" x="5975350" y="3797300"/>
          <p14:tracePt t="92875" x="5994400" y="3790950"/>
          <p14:tracePt t="92892" x="6007100" y="3790950"/>
          <p14:tracePt t="92913" x="6013450" y="3784600"/>
          <p14:tracePt t="92926" x="6019800" y="3771900"/>
          <p14:tracePt t="92942" x="6019800" y="3765550"/>
          <p14:tracePt t="92958" x="6019800" y="3759200"/>
          <p14:tracePt t="92978" x="6007100" y="3746500"/>
          <p14:tracePt t="92992" x="5988050" y="3733800"/>
          <p14:tracePt t="93009" x="5962650" y="3721100"/>
          <p14:tracePt t="93030" x="5937250" y="3708400"/>
          <p14:tracePt t="93042" x="5911850" y="3695700"/>
          <p14:tracePt t="93059" x="5899150" y="3683000"/>
          <p14:tracePt t="93075" x="5886450" y="3676650"/>
          <p14:tracePt t="93109" x="5911850" y="3695700"/>
          <p14:tracePt t="93125" x="5949950" y="3714750"/>
          <p14:tracePt t="93143" x="5994400" y="3740150"/>
          <p14:tracePt t="93162" x="6013450" y="3759200"/>
          <p14:tracePt t="93175" x="6045200" y="3784600"/>
          <p14:tracePt t="93192" x="6070600" y="3810000"/>
          <p14:tracePt t="93208" x="6089650" y="3829050"/>
          <p14:tracePt t="93225" x="6115050" y="3848100"/>
          <p14:tracePt t="93243" x="6121400" y="3854450"/>
          <p14:tracePt t="93275" x="6115050" y="3854450"/>
          <p14:tracePt t="93292" x="6108700" y="3841750"/>
          <p14:tracePt t="93308" x="6089650" y="3829050"/>
          <p14:tracePt t="93325" x="6057900" y="3810000"/>
          <p14:tracePt t="93343" x="6026150" y="3790950"/>
          <p14:tracePt t="93358" x="6000750" y="3778250"/>
          <p14:tracePt t="93375" x="5975350" y="3765550"/>
          <p14:tracePt t="93394" x="5969000" y="3765550"/>
          <p14:tracePt t="93413" x="5969000" y="3778250"/>
          <p14:tracePt t="93428" x="5981700" y="3797300"/>
          <p14:tracePt t="93442" x="5994400" y="3822700"/>
          <p14:tracePt t="93459" x="6013450" y="3841750"/>
          <p14:tracePt t="93475" x="6032500" y="3867150"/>
          <p14:tracePt t="93492" x="6051550" y="3879850"/>
          <p14:tracePt t="93509" x="6057900" y="3892550"/>
          <p14:tracePt t="93530" x="6064250" y="3905250"/>
          <p14:tracePt t="93558" x="6057900" y="3905250"/>
          <p14:tracePt t="93577" x="6057900" y="3898900"/>
          <p14:tracePt t="93592" x="6045200" y="3892550"/>
          <p14:tracePt t="93610" x="6038850" y="3892550"/>
          <p14:tracePt t="93625" x="6032500" y="3892550"/>
          <p14:tracePt t="93642" x="6032500" y="3886200"/>
          <p14:tracePt t="93658" x="6026150" y="3886200"/>
          <p14:tracePt t="93680" x="6026150" y="3892550"/>
          <p14:tracePt t="93730" x="6019800" y="3898900"/>
          <p14:tracePt t="93756" x="6013450" y="3898900"/>
          <p14:tracePt t="93780" x="6007100" y="3898900"/>
          <p14:tracePt t="93798" x="6000750" y="3898900"/>
          <p14:tracePt t="93802" x="6000750" y="3892550"/>
          <p14:tracePt t="93823" x="5994400" y="3892550"/>
          <p14:tracePt t="93826" x="5994400" y="3886200"/>
          <p14:tracePt t="93852" x="5981700" y="3879850"/>
          <p14:tracePt t="93858" x="5981700" y="3873500"/>
          <p14:tracePt t="93876" x="5962650" y="3867150"/>
          <p14:tracePt t="93893" x="5949950" y="3854450"/>
          <p14:tracePt t="93905" x="5930900" y="3848100"/>
          <p14:tracePt t="93909" x="5924550" y="3841750"/>
          <p14:tracePt t="93925" x="5905500" y="3835400"/>
          <p14:tracePt t="93942" x="5880100" y="3816350"/>
          <p14:tracePt t="93958" x="5854700" y="3803650"/>
          <p14:tracePt t="93975" x="5822950" y="3784600"/>
          <p14:tracePt t="93992" x="5797550" y="3771900"/>
          <p14:tracePt t="94009" x="5778500" y="3765550"/>
          <p14:tracePt t="94025" x="5772150" y="3759200"/>
          <p14:tracePt t="94046" x="5778500" y="3752850"/>
          <p14:tracePt t="94059" x="5784850" y="3752850"/>
          <p14:tracePt t="94076" x="5803900" y="3752850"/>
          <p14:tracePt t="94092" x="5810250" y="3752850"/>
          <p14:tracePt t="94110" x="5822950" y="3759200"/>
          <p14:tracePt t="94125" x="5829300" y="3759200"/>
          <p14:tracePt t="94142" x="5835650" y="3765550"/>
          <p14:tracePt t="94175" x="5829300" y="3771900"/>
          <p14:tracePt t="94192" x="5822950" y="3771900"/>
          <p14:tracePt t="94209" x="5816600" y="3778250"/>
          <p14:tracePt t="94225" x="5803900" y="3784600"/>
          <p14:tracePt t="94242" x="5784850" y="3790950"/>
          <p14:tracePt t="94259" x="5765800" y="3803650"/>
          <p14:tracePt t="94277" x="5727700" y="3816350"/>
          <p14:tracePt t="94293" x="5651500" y="3848100"/>
          <p14:tracePt t="94310" x="5594350" y="3867150"/>
          <p14:tracePt t="94329" x="5461000" y="3911600"/>
          <p14:tracePt t="94342" x="5365750" y="3949700"/>
          <p14:tracePt t="94359" x="5213350" y="3994150"/>
          <p14:tracePt t="94379" x="5035550" y="4044950"/>
          <p14:tracePt t="94395" x="4775200" y="4108450"/>
          <p14:tracePt t="94408" x="4610100" y="4159250"/>
          <p14:tracePt t="94428" x="4375150" y="4222750"/>
          <p14:tracePt t="94442" x="4070350" y="4305300"/>
          <p14:tracePt t="94459" x="3886200" y="4356100"/>
          <p14:tracePt t="94477" x="3575050" y="4432300"/>
          <p14:tracePt t="94493" x="3327400" y="4495800"/>
          <p14:tracePt t="94509" x="3155950" y="4546600"/>
          <p14:tracePt t="94526" x="2876550" y="4616450"/>
          <p14:tracePt t="94546" x="2660650" y="4679950"/>
          <p14:tracePt t="94566" x="2457450" y="4737100"/>
          <p14:tracePt t="94576" x="2324100" y="4781550"/>
          <p14:tracePt t="94593" x="2178050" y="4826000"/>
          <p14:tracePt t="94608" x="2057400" y="4876800"/>
          <p14:tracePt t="94628" x="2012950" y="4889500"/>
          <p14:tracePt t="94646" x="1974850" y="4908550"/>
          <p14:tracePt t="94659" x="1968500" y="4921250"/>
          <p14:tracePt t="94677" x="1962150" y="4927600"/>
          <p14:tracePt t="94708" x="1968500" y="4921250"/>
          <p14:tracePt t="94727" x="1974850" y="4908550"/>
          <p14:tracePt t="104382" x="1200150" y="5003800"/>
          <p14:tracePt t="104431" x="1206500" y="4997450"/>
          <p14:tracePt t="104454" x="1206500" y="4991100"/>
          <p14:tracePt t="104462" x="1200150" y="4991100"/>
          <p14:tracePt t="104477" x="1193800" y="4991100"/>
          <p14:tracePt t="104492" x="1187450" y="4997450"/>
          <p14:tracePt t="104509" x="1200150" y="5010150"/>
          <p14:tracePt t="104528" x="1238250" y="5016500"/>
          <p14:tracePt t="104542" x="1339850" y="5022850"/>
          <p14:tracePt t="104559" x="1479550" y="5029200"/>
          <p14:tracePt t="104576" x="1612900" y="5029200"/>
          <p14:tracePt t="104592" x="1854200" y="5041900"/>
          <p14:tracePt t="104611" x="2044700" y="5048250"/>
          <p14:tracePt t="104627" x="2190750" y="5054600"/>
          <p14:tracePt t="104642" x="2432050" y="5054600"/>
          <p14:tracePt t="104660" x="2616200" y="5054600"/>
          <p14:tracePt t="104675" x="2794000" y="5054600"/>
          <p14:tracePt t="104692" x="2952750" y="5035550"/>
          <p14:tracePt t="104709" x="3092450" y="5016500"/>
          <p14:tracePt t="104727" x="3219450" y="4997450"/>
          <p14:tracePt t="104742" x="3333750" y="4965700"/>
          <p14:tracePt t="104759" x="3441700" y="4933950"/>
          <p14:tracePt t="104775" x="3549650" y="4902200"/>
          <p14:tracePt t="104793" x="3644900" y="4864100"/>
          <p14:tracePt t="104809" x="3740150" y="4819650"/>
          <p14:tracePt t="104831" x="3867150" y="4775200"/>
          <p14:tracePt t="104842" x="3943350" y="4743450"/>
          <p14:tracePt t="104859" x="4044950" y="4711700"/>
          <p14:tracePt t="104879" x="4146550" y="4686300"/>
          <p14:tracePt t="104892" x="4241800" y="4660900"/>
          <p14:tracePt t="104914" x="4368800" y="4622800"/>
          <p14:tracePt t="104926" x="4445000" y="4603750"/>
          <p14:tracePt t="104942" x="4559300" y="4572000"/>
          <p14:tracePt t="104959" x="4667250" y="4533900"/>
          <p14:tracePt t="104981" x="4768850" y="4502150"/>
          <p14:tracePt t="104992" x="4883150" y="4457700"/>
          <p14:tracePt t="105015" x="5003800" y="4413250"/>
          <p14:tracePt t="105026" x="5130800" y="4362450"/>
          <p14:tracePt t="105042" x="5257800" y="4311650"/>
          <p14:tracePt t="105059" x="5391150" y="4248150"/>
          <p14:tracePt t="105076" x="5524500" y="4184650"/>
          <p14:tracePt t="105092" x="5657850" y="4140200"/>
          <p14:tracePt t="105109" x="5772150" y="4095750"/>
          <p14:tracePt t="105129" x="5867400" y="4064000"/>
          <p14:tracePt t="105142" x="5937250" y="4038600"/>
          <p14:tracePt t="105159" x="5988050" y="4019550"/>
          <p14:tracePt t="105180" x="6019800" y="4000500"/>
          <p14:tracePt t="105192" x="6019800" y="3994150"/>
          <p14:tracePt t="105209" x="6007100" y="3975100"/>
          <p14:tracePt t="105232" x="5924550" y="3968750"/>
          <p14:tracePt t="105243" x="5829300" y="3949700"/>
          <p14:tracePt t="105259" x="5753100" y="3930650"/>
          <p14:tracePt t="105279" x="5562600" y="3892550"/>
          <p14:tracePt t="105295" x="5365750" y="3841750"/>
          <p14:tracePt t="105309" x="5187950" y="3803650"/>
          <p14:tracePt t="105326" x="4933950" y="3746500"/>
          <p14:tracePt t="105343" x="4616450" y="3670300"/>
          <p14:tracePt t="105360" x="4438650" y="3625850"/>
          <p14:tracePt t="105377" x="4216400" y="3562350"/>
          <p14:tracePt t="105392" x="3981450" y="3479800"/>
          <p14:tracePt t="105409" x="3854450" y="3429000"/>
          <p14:tracePt t="105426" x="3708400" y="3359150"/>
          <p14:tracePt t="105442" x="3549650" y="3270250"/>
          <p14:tracePt t="105460" x="3467100" y="3213100"/>
          <p14:tracePt t="105477" x="3352800" y="3130550"/>
          <p14:tracePt t="105493" x="3270250" y="3067050"/>
          <p14:tracePt t="105509" x="3200400" y="3009900"/>
          <p14:tracePt t="105527" x="3143250" y="2965450"/>
          <p14:tracePt t="105546" x="3111500" y="2940050"/>
          <p14:tracePt t="105559" x="3105150" y="2933700"/>
          <p14:tracePt t="105577" x="3105150" y="2940050"/>
          <p14:tracePt t="105593" x="3117850" y="2971800"/>
          <p14:tracePt t="105609" x="3124200" y="3003550"/>
          <p14:tracePt t="105628" x="3136900" y="3041650"/>
          <p14:tracePt t="105645" x="3143250" y="3060700"/>
          <p14:tracePt t="105659" x="3155950" y="3079750"/>
          <p14:tracePt t="105683" x="3168650" y="3079750"/>
          <p14:tracePt t="105709" x="3175000" y="3079750"/>
          <p14:tracePt t="105743" x="3175000" y="3073400"/>
          <p14:tracePt t="105759" x="3168650" y="3073400"/>
          <p14:tracePt t="105792" x="3162300" y="3073400"/>
          <p14:tracePt t="105808" x="3155950" y="3073400"/>
          <p14:tracePt t="105827" x="3149600" y="3067050"/>
          <p14:tracePt t="105842" x="3143250" y="3067050"/>
          <p14:tracePt t="105859" x="3136900" y="3067050"/>
          <p14:tracePt t="105898" x="3130550" y="3060700"/>
          <p14:tracePt t="105909" x="3124200" y="3060700"/>
          <p14:tracePt t="105927" x="3111500" y="3060700"/>
          <p14:tracePt t="105942" x="3098800" y="3060700"/>
          <p14:tracePt t="105959" x="3073400" y="3060700"/>
          <p14:tracePt t="105981" x="3048000" y="3054350"/>
          <p14:tracePt t="105999" x="3022600" y="3048000"/>
          <p14:tracePt t="106009" x="2984500" y="3035300"/>
          <p14:tracePt t="106028" x="2952750" y="3022600"/>
          <p14:tracePt t="106042" x="2927350" y="3009900"/>
          <p14:tracePt t="106059" x="2914650" y="2990850"/>
          <p14:tracePt t="106078" x="2901950" y="2971800"/>
          <p14:tracePt t="106093" x="2889250" y="2965450"/>
          <p14:tracePt t="106108" x="2882900" y="2965450"/>
          <p14:tracePt t="106144" x="2889250" y="2971800"/>
          <p14:tracePt t="106159" x="2914650" y="2990850"/>
          <p14:tracePt t="106177" x="2933700" y="3009900"/>
          <p14:tracePt t="106192" x="2984500" y="3054350"/>
          <p14:tracePt t="106209" x="3028950" y="3086100"/>
          <p14:tracePt t="106228" x="3067050" y="3105150"/>
          <p14:tracePt t="106243" x="3092450" y="3117850"/>
          <p14:tracePt t="106259" x="3105150" y="3111500"/>
          <p14:tracePt t="106276" x="3105150" y="3092450"/>
          <p14:tracePt t="106292" x="3092450" y="3073400"/>
          <p14:tracePt t="106309" x="3067050" y="3041650"/>
          <p14:tracePt t="106326" x="3041650" y="3028950"/>
          <p14:tracePt t="106348" x="3035300" y="3035300"/>
          <p14:tracePt t="106359" x="3035300" y="3054350"/>
          <p14:tracePt t="106375" x="3060700" y="3092450"/>
          <p14:tracePt t="106393" x="3086100" y="3124200"/>
          <p14:tracePt t="106409" x="3136900" y="3175000"/>
          <p14:tracePt t="106425" x="3194050" y="3219450"/>
          <p14:tracePt t="106442" x="3257550" y="3244850"/>
          <p14:tracePt t="106459" x="3352800" y="3282950"/>
          <p14:tracePt t="106476" x="3473450" y="3327400"/>
          <p14:tracePt t="106492" x="3625850" y="3384550"/>
          <p14:tracePt t="106509" x="3670300" y="3397250"/>
          <p14:tracePt t="106615" x="5588000" y="3822700"/>
          <p14:tracePt t="106617" x="5594350" y="3822700"/>
          <p14:tracePt t="106625" x="5626100" y="3822700"/>
          <p14:tracePt t="106642" x="5746750" y="3822700"/>
          <p14:tracePt t="106662" x="5899150" y="3822700"/>
          <p14:tracePt t="106681" x="6096000" y="3822700"/>
          <p14:tracePt t="106692" x="6191250" y="3816350"/>
          <p14:tracePt t="106716" x="6292850" y="3803650"/>
          <p14:tracePt t="106725" x="6362700" y="3778250"/>
          <p14:tracePt t="106742" x="6407150" y="3759200"/>
          <p14:tracePt t="106765" x="6413500" y="3752850"/>
          <p14:tracePt t="106775" x="6419850" y="3746500"/>
          <p14:tracePt t="106792" x="6350000" y="3790950"/>
          <p14:tracePt t="106811" x="6210300" y="3873500"/>
          <p14:tracePt t="106825" x="6089650" y="3930650"/>
          <p14:tracePt t="106842" x="5956300" y="3987800"/>
          <p14:tracePt t="106862" x="5829300" y="4032250"/>
          <p14:tracePt t="106875" x="5715000" y="4064000"/>
          <p14:tracePt t="106892" x="5600700" y="4102100"/>
          <p14:tracePt t="106909" x="5492750" y="4133850"/>
          <p14:tracePt t="106926" x="5384800" y="4165600"/>
          <p14:tracePt t="106942" x="5283200" y="4210050"/>
          <p14:tracePt t="107019" x="4730750" y="4394200"/>
          <p14:tracePt t="107025" x="4654550" y="4419600"/>
          <p14:tracePt t="107043" x="4495800" y="4464050"/>
          <p14:tracePt t="107060" x="4324350" y="4508500"/>
          <p14:tracePt t="107075" x="4146550" y="4559300"/>
          <p14:tracePt t="107092" x="3962400" y="4603750"/>
          <p14:tracePt t="107110" x="3771900" y="4641850"/>
          <p14:tracePt t="107126" x="3562350" y="4679950"/>
          <p14:tracePt t="107143" x="3333750" y="4711700"/>
          <p14:tracePt t="107162" x="3098800" y="4743450"/>
          <p14:tracePt t="107177" x="2863850" y="4775200"/>
          <p14:tracePt t="107192" x="2641600" y="4806950"/>
          <p14:tracePt t="107209" x="2419350" y="4838700"/>
          <p14:tracePt t="107225" x="2209800" y="4870450"/>
          <p14:tracePt t="107242" x="2012950" y="4895850"/>
          <p14:tracePt t="107259" x="1835150" y="4927600"/>
          <p14:tracePt t="107276" x="1689100" y="4953000"/>
          <p14:tracePt t="107292" x="1574800" y="4972050"/>
          <p14:tracePt t="107309" x="1498600" y="4984750"/>
          <p14:tracePt t="107325" x="1441450" y="4997450"/>
          <p14:tracePt t="107343" x="1403350" y="5010150"/>
          <p14:tracePt t="107359" x="1384300" y="5016500"/>
          <p14:tracePt t="107375" x="1377950" y="5016500"/>
          <p14:tracePt t="107409" x="1384300" y="5010150"/>
          <p14:tracePt t="107425" x="1397000" y="5003800"/>
          <p14:tracePt t="107442" x="1409700" y="4997450"/>
          <p14:tracePt t="107459" x="1422400" y="4978400"/>
          <p14:tracePt t="107479" x="1454150" y="4921250"/>
          <p14:tracePt t="107492" x="1466850" y="4902200"/>
          <p14:tracePt t="108203" x="2997200" y="2844800"/>
          <p14:tracePt t="108227" x="2997200" y="2851150"/>
          <p14:tracePt t="108243" x="2997200" y="2857500"/>
          <p14:tracePt t="108256" x="2997200" y="2870200"/>
          <p14:tracePt t="108276" x="2997200" y="2901950"/>
          <p14:tracePt t="108296" x="2997200" y="2933700"/>
          <p14:tracePt t="108309" x="3003550" y="2965450"/>
          <p14:tracePt t="108326" x="3016250" y="3003550"/>
          <p14:tracePt t="108343" x="3054350" y="3060700"/>
          <p14:tracePt t="108359" x="3092450" y="3098800"/>
          <p14:tracePt t="108377" x="3162300" y="3162300"/>
          <p14:tracePt t="108396" x="3232150" y="3225800"/>
          <p14:tracePt t="108409" x="3314700" y="3295650"/>
          <p14:tracePt t="108426" x="3409950" y="3371850"/>
          <p14:tracePt t="108443" x="3536950" y="3441700"/>
          <p14:tracePt t="108466" x="3695700" y="3498850"/>
          <p14:tracePt t="108479" x="3879850" y="3543300"/>
          <p14:tracePt t="108492" x="3930650" y="3556000"/>
          <p14:tracePt t="108666" x="6153150" y="3619500"/>
          <p14:tracePt t="108675" x="6153150" y="3625850"/>
          <p14:tracePt t="108693" x="6146800" y="3708400"/>
          <p14:tracePt t="108715" x="6108700" y="3810000"/>
          <p14:tracePt t="108726" x="6051550" y="3892550"/>
          <p14:tracePt t="108742" x="5924550" y="4006850"/>
          <p14:tracePt t="108765" x="5791200" y="4083050"/>
          <p14:tracePt t="108775" x="5670550" y="4133850"/>
          <p14:tracePt t="108792" x="5454650" y="4197350"/>
          <p14:tracePt t="108815" x="5257800" y="4248150"/>
          <p14:tracePt t="108825" x="5048250" y="4286250"/>
          <p14:tracePt t="108843" x="4819650" y="4324350"/>
          <p14:tracePt t="108859" x="4572000" y="4368800"/>
          <p14:tracePt t="108876" x="4298950" y="4413250"/>
          <p14:tracePt t="108893" x="4013200" y="4457700"/>
          <p14:tracePt t="108912" x="3714750" y="4508500"/>
          <p14:tracePt t="108927" x="3409950" y="4559300"/>
          <p14:tracePt t="108948" x="3098800" y="4616450"/>
          <p14:tracePt t="108959" x="2787650" y="4673600"/>
          <p14:tracePt t="108975" x="2489200" y="4737100"/>
          <p14:tracePt t="108994" x="2203450" y="4794250"/>
          <p14:tracePt t="109017" x="1809750" y="4876800"/>
          <p14:tracePt t="109025" x="1504950" y="4933950"/>
          <p14:tracePt t="109043" x="1365250" y="4978400"/>
          <p14:tracePt t="109059" x="1282700" y="5022850"/>
          <p14:tracePt t="109077" x="1231900" y="5048250"/>
          <p14:tracePt t="109092" x="1212850" y="5060950"/>
          <p14:tracePt t="109115" x="1206500" y="5067300"/>
          <p14:tracePt t="109125" x="1212850" y="5067300"/>
          <p14:tracePt t="109143" x="1219200" y="5067300"/>
          <p14:tracePt t="109162" x="1225550" y="5067300"/>
          <p14:tracePt t="109176" x="1238250" y="5067300"/>
          <p14:tracePt t="109192" x="1244600" y="5060950"/>
          <p14:tracePt t="109212" x="1250950" y="5060950"/>
          <p14:tracePt t="109228" x="1263650" y="5054600"/>
          <p14:tracePt t="109242" x="1276350" y="5041900"/>
          <p14:tracePt t="109263" x="1308100" y="5016500"/>
          <p14:tracePt t="109275" x="1371600" y="4959350"/>
          <p14:tracePt t="109292" x="1441450" y="4902200"/>
          <p14:tracePt t="109466" x="3835400" y="3632200"/>
          <p14:tracePt t="109468" x="3841750" y="3632200"/>
          <p14:tracePt t="109478" x="3860800" y="3625850"/>
          <p14:tracePt t="109493" x="3937000" y="3581400"/>
          <p14:tracePt t="109509" x="4019550" y="3511550"/>
          <p14:tracePt t="109530" x="4083050" y="3435350"/>
          <p14:tracePt t="109542" x="4114800" y="3384550"/>
          <p14:tracePt t="109559" x="4133850" y="3295650"/>
          <p14:tracePt t="109579" x="4146550" y="3238500"/>
          <p14:tracePt t="109593" x="4146550" y="3187700"/>
          <p14:tracePt t="109611" x="4146550" y="3143250"/>
          <p14:tracePt t="109629" x="4140200" y="3117850"/>
          <p14:tracePt t="109643" x="4102100" y="3079750"/>
          <p14:tracePt t="109659" x="4038600" y="3048000"/>
          <p14:tracePt t="109679" x="3956050" y="3022600"/>
          <p14:tracePt t="109694" x="3892550" y="3003550"/>
          <p14:tracePt t="109709" x="3835400" y="2990850"/>
          <p14:tracePt t="109729" x="3778250" y="2978150"/>
          <p14:tracePt t="109742" x="3727450" y="2971800"/>
          <p14:tracePt t="109759" x="3676650" y="2946400"/>
          <p14:tracePt t="109778" x="3632200" y="2927350"/>
          <p14:tracePt t="109794" x="3606800" y="2914650"/>
          <p14:tracePt t="109809" x="3594100" y="2908300"/>
          <p14:tracePt t="109845" x="3587750" y="2901950"/>
          <p14:tracePt t="109859" x="3581400" y="2901950"/>
          <p14:tracePt t="109877" x="3575050" y="2895600"/>
          <p14:tracePt t="109892" x="3575050" y="2889250"/>
          <p14:tracePt t="109909" x="3568700" y="2882900"/>
          <p14:tracePt t="109925" x="3562350" y="2870200"/>
          <p14:tracePt t="109943" x="3556000" y="2863850"/>
          <p14:tracePt t="109959" x="3543300" y="2857500"/>
          <p14:tracePt t="109976" x="3543300" y="2863850"/>
          <p14:tracePt t="109997" x="3549650" y="2882900"/>
          <p14:tracePt t="110015" x="3581400" y="2927350"/>
          <p14:tracePt t="110026" x="3594100" y="2946400"/>
          <p14:tracePt t="110042" x="3638550" y="2984500"/>
          <p14:tracePt t="110059" x="3657600" y="2990850"/>
          <p14:tracePt t="110075" x="3676650" y="2997200"/>
          <p14:tracePt t="110096" x="3695700" y="2990850"/>
          <p14:tracePt t="110108" x="3714750" y="2959100"/>
          <p14:tracePt t="110126" x="3714750" y="2940050"/>
          <p14:tracePt t="110148" x="3708400" y="2901950"/>
          <p14:tracePt t="110159" x="3676650" y="2901950"/>
          <p14:tracePt t="110182" x="3632200" y="2946400"/>
          <p14:tracePt t="110192" x="3594100" y="2990850"/>
          <p14:tracePt t="110209" x="3549650" y="3028950"/>
          <p14:tracePt t="110226" x="3524250" y="3048000"/>
          <p14:tracePt t="110242" x="3492500" y="3060700"/>
          <p14:tracePt t="110259" x="3479800" y="3060700"/>
          <p14:tracePt t="110280" x="3486150" y="3060700"/>
          <p14:tracePt t="110293" x="3498850" y="3054350"/>
          <p14:tracePt t="110309" x="3524250" y="3048000"/>
          <p14:tracePt t="110326" x="3568700" y="3041650"/>
          <p14:tracePt t="110431" x="4375150" y="2984500"/>
          <p14:tracePt t="110445" x="4381500" y="2984500"/>
          <p14:tracePt t="110459" x="4387850" y="2984500"/>
          <p14:tracePt t="110476" x="4438650" y="2990850"/>
          <p14:tracePt t="110493" x="4470400" y="3003550"/>
          <p14:tracePt t="110509" x="4476750" y="3009900"/>
          <p14:tracePt t="110527" x="4489450" y="3022600"/>
          <p14:tracePt t="110543" x="4489450" y="3028950"/>
          <p14:tracePt t="110562" x="4489450" y="3035300"/>
          <p14:tracePt t="110576" x="4483100" y="3041650"/>
          <p14:tracePt t="110597" x="4476750" y="3054350"/>
          <p14:tracePt t="110609" x="4476750" y="3067050"/>
          <p14:tracePt t="110627" x="4476750" y="3073400"/>
          <p14:tracePt t="110649" x="4495800" y="3086100"/>
          <p14:tracePt t="110659" x="4552950" y="3098800"/>
          <p14:tracePt t="110682" x="4610100" y="3117850"/>
          <p14:tracePt t="110696" x="4679950" y="3143250"/>
          <p14:tracePt t="110713" x="4762500" y="3168650"/>
          <p14:tracePt t="110732" x="4838700" y="3200400"/>
          <p14:tracePt t="110748" x="4927600" y="3225800"/>
          <p14:tracePt t="110767" x="5010150" y="3257550"/>
          <p14:tracePt t="110779" x="5099050" y="3282950"/>
          <p14:tracePt t="110799" x="5187950" y="3314700"/>
          <p14:tracePt t="110812" x="5283200" y="3352800"/>
          <p14:tracePt t="110827" x="5353050" y="3378200"/>
          <p14:tracePt t="110849" x="5473700" y="3416300"/>
          <p14:tracePt t="110862" x="5568950" y="3448050"/>
          <p14:tracePt t="110875" x="5632450" y="3473450"/>
          <p14:tracePt t="110897" x="5721350" y="3505200"/>
          <p14:tracePt t="110910" x="5784850" y="3530600"/>
          <p14:tracePt t="110928" x="5829300" y="3543300"/>
          <p14:tracePt t="110943" x="5867400" y="3562350"/>
          <p14:tracePt t="110962" x="5886450" y="3568700"/>
          <p14:tracePt t="110976" x="5905500" y="3581400"/>
          <p14:tracePt t="110993" x="5918200" y="3594100"/>
          <p14:tracePt t="111012" x="5924550" y="3600450"/>
          <p14:tracePt t="111025" x="5937250" y="3606800"/>
          <p14:tracePt t="111048" x="5943600" y="3606800"/>
          <p14:tracePt t="111059" x="5949950" y="3613150"/>
          <p14:tracePt t="111075" x="5956300" y="3613150"/>
          <p14:tracePt t="111095" x="5962650" y="3613150"/>
          <p14:tracePt t="111113" x="5969000" y="3613150"/>
          <p14:tracePt t="111125" x="5975350" y="3613150"/>
          <p14:tracePt t="111147" x="5988050" y="3613150"/>
          <p14:tracePt t="111155" x="5994400" y="3613150"/>
          <p14:tracePt t="111174" x="6007100" y="3606800"/>
          <p14:tracePt t="111192" x="6013450" y="3606800"/>
          <p14:tracePt t="111209" x="6026150" y="3606800"/>
          <p14:tracePt t="111228" x="6032500" y="3600450"/>
          <p14:tracePt t="111249" x="6038850" y="3600450"/>
          <p14:tracePt t="111260" x="6045200" y="3600450"/>
          <p14:tracePt t="111275" x="6045200" y="3594100"/>
          <p14:tracePt t="111344" x="6051550" y="3594100"/>
          <p14:tracePt t="111376" x="6057900" y="3594100"/>
          <p14:tracePt t="111393" x="6064250" y="3594100"/>
          <p14:tracePt t="111401" x="6076950" y="3600450"/>
          <p14:tracePt t="111411" x="6102350" y="3606800"/>
          <p14:tracePt t="111426" x="6153150" y="3632200"/>
          <p14:tracePt t="111442" x="6210300" y="3663950"/>
          <p14:tracePt t="111462" x="6191250" y="3651250"/>
          <p14:tracePt t="111478" x="6153150" y="3632200"/>
          <p14:tracePt t="111492" x="6121400" y="3619500"/>
          <p14:tracePt t="111511" x="6083300" y="3600450"/>
          <p14:tracePt t="111529" x="6070600" y="3581400"/>
          <p14:tracePt t="111542" x="6070600" y="3568700"/>
          <p14:tracePt t="111561" x="6076950" y="3562350"/>
          <p14:tracePt t="111576" x="6083300" y="3549650"/>
          <p14:tracePt t="111592" x="6089650" y="3543300"/>
          <p14:tracePt t="111614" x="6089650" y="3530600"/>
          <p14:tracePt t="111626" x="6089650" y="3517900"/>
          <p14:tracePt t="111642" x="6076950" y="3511550"/>
          <p14:tracePt t="111665" x="6070600" y="3505200"/>
          <p14:tracePt t="111675" x="6064250" y="3498850"/>
          <p14:tracePt t="111692" x="6057900" y="3492500"/>
          <p14:tracePt t="111716" x="6051550" y="3486150"/>
          <p14:tracePt t="111731" x="6051550" y="3467100"/>
          <p14:tracePt t="111742" x="6051550" y="3460750"/>
          <p14:tracePt t="111760" x="6051550" y="3454400"/>
          <p14:tracePt t="111777" x="6057900" y="3454400"/>
          <p14:tracePt t="111794" x="6064250" y="3467100"/>
          <p14:tracePt t="111810" x="6083300" y="3492500"/>
          <p14:tracePt t="111828" x="6115050" y="3530600"/>
          <p14:tracePt t="111842" x="6153150" y="3568700"/>
          <p14:tracePt t="111859" x="6172200" y="3587750"/>
          <p14:tracePt t="111875" x="6184900" y="3594100"/>
          <p14:tracePt t="111892" x="6203950" y="3594100"/>
          <p14:tracePt t="111910" x="6203950" y="3587750"/>
          <p14:tracePt t="111927" x="6197600" y="3568700"/>
          <p14:tracePt t="111945" x="6172200" y="3543300"/>
          <p14:tracePt t="111959" x="6153150" y="3511550"/>
          <p14:tracePt t="111976" x="6127750" y="3486150"/>
          <p14:tracePt t="111994" x="6108700" y="3467100"/>
          <p14:tracePt t="112012" x="6102350" y="3467100"/>
          <p14:tracePt t="112031" x="6102350" y="3486150"/>
          <p14:tracePt t="112042" x="6121400" y="3536950"/>
          <p14:tracePt t="112059" x="6134100" y="3568700"/>
          <p14:tracePt t="112079" x="6159500" y="3600450"/>
          <p14:tracePt t="112092" x="6172200" y="3625850"/>
          <p14:tracePt t="112110" x="6184900" y="3638550"/>
          <p14:tracePt t="112126" x="6184900" y="3644900"/>
          <p14:tracePt t="112142" x="6172200" y="3644900"/>
          <p14:tracePt t="112159" x="6153150" y="3644900"/>
          <p14:tracePt t="112175" x="6121400" y="3638550"/>
          <p14:tracePt t="112192" x="6083300" y="3638550"/>
          <p14:tracePt t="112209" x="6019800" y="3644900"/>
          <p14:tracePt t="112227" x="5924550" y="3644900"/>
          <p14:tracePt t="112244" x="5791200" y="3651250"/>
          <p14:tracePt t="112259" x="5632450" y="3657600"/>
          <p14:tracePt t="112275" x="5441950" y="3676650"/>
          <p14:tracePt t="112292" x="5213350" y="3727450"/>
          <p14:tracePt t="112310" x="4959350" y="3790950"/>
          <p14:tracePt t="112325" x="4686300" y="3867150"/>
          <p14:tracePt t="112342" x="4394200" y="3956050"/>
          <p14:tracePt t="112359" x="4102100" y="4051300"/>
          <p14:tracePt t="112377" x="3829050" y="4146550"/>
          <p14:tracePt t="112394" x="3594100" y="4241800"/>
          <p14:tracePt t="112409" x="3416300" y="4330700"/>
          <p14:tracePt t="112426" x="3276600" y="4406900"/>
          <p14:tracePt t="112444" x="3175000" y="4476750"/>
          <p14:tracePt t="112459" x="3098800" y="4540250"/>
          <p14:tracePt t="112476" x="3035300" y="4591050"/>
          <p14:tracePt t="112492" x="2971800" y="4629150"/>
          <p14:tracePt t="112513" x="2908300" y="4667250"/>
          <p14:tracePt t="112525" x="2844800" y="4692650"/>
          <p14:tracePt t="112542" x="2794000" y="4711700"/>
          <p14:tracePt t="112561" x="2755900" y="4724400"/>
          <p14:tracePt t="112577" x="2736850" y="4730750"/>
          <p14:tracePt t="112592" x="2724150" y="4730750"/>
          <p14:tracePt t="112610" x="2724150" y="4724400"/>
          <p14:tracePt t="112642" x="2711450" y="4718050"/>
          <p14:tracePt t="112660" x="2692400" y="4705350"/>
          <p14:tracePt t="112676" x="2616200" y="4699000"/>
          <p14:tracePt t="112696" x="2514600" y="4692650"/>
          <p14:tracePt t="112709" x="2406650" y="4692650"/>
          <p14:tracePt t="112727" x="2298700" y="4699000"/>
          <p14:tracePt t="112742" x="2190750" y="4699000"/>
          <p14:tracePt t="112759" x="2095500" y="4699000"/>
          <p14:tracePt t="112777" x="2012950" y="4692650"/>
          <p14:tracePt t="112792" x="1955800" y="4679950"/>
          <p14:tracePt t="112809" x="1917700" y="4673600"/>
          <p14:tracePt t="112825" x="1917700" y="4667250"/>
          <p14:tracePt t="112842" x="1949450" y="4679950"/>
          <p14:tracePt t="112859" x="1981200" y="4711700"/>
          <p14:tracePt t="112876" x="2025650" y="4749800"/>
          <p14:tracePt t="112895" x="2070100" y="4781550"/>
          <p14:tracePt t="112901" x="2101850" y="4800600"/>
          <p14:tracePt t="112910" x="2108200" y="4806950"/>
          <p14:tracePt t="112926" x="2120900" y="4806950"/>
          <p14:tracePt t="112943" x="2114550" y="4794250"/>
          <p14:tracePt t="112953" x="2095500" y="4781550"/>
          <p14:tracePt t="112960" x="2089150" y="4775200"/>
          <p14:tracePt t="112976" x="2070100" y="4749800"/>
          <p14:tracePt t="112997" x="2032000" y="4730750"/>
          <p14:tracePt t="113013" x="2032000" y="4756150"/>
          <p14:tracePt t="113026" x="2032000" y="4794250"/>
          <p14:tracePt t="113045" x="2038350" y="4819650"/>
          <p14:tracePt t="113062" x="2070100" y="4845050"/>
          <p14:tracePt t="113076" x="2108200" y="4851400"/>
          <p14:tracePt t="113092" x="2222500" y="4851400"/>
          <p14:tracePt t="113109" x="2444750" y="4838700"/>
          <p14:tracePt t="113126" x="2565400" y="4806950"/>
          <p14:tracePt t="113143" x="2743200" y="4749800"/>
          <p14:tracePt t="113159" x="2927350" y="4692650"/>
          <p14:tracePt t="113176" x="3092450" y="4641850"/>
          <p14:tracePt t="113194" x="3346450" y="4565650"/>
          <p14:tracePt t="113211" x="3829050" y="4432300"/>
          <p14:tracePt t="113227" x="4032250" y="4381500"/>
          <p14:tracePt t="113247" x="4260850" y="4330700"/>
          <p14:tracePt t="113262" x="4375150" y="4305300"/>
          <p14:tracePt t="113276" x="4489450" y="4260850"/>
          <p14:tracePt t="113292" x="4572000" y="4222750"/>
          <p14:tracePt t="113313" x="4648200" y="4178300"/>
          <p14:tracePt t="113325" x="4673600" y="4159250"/>
          <p14:tracePt t="113342" x="4692650" y="4133850"/>
          <p14:tracePt t="113360" x="4692650" y="4114800"/>
          <p14:tracePt t="113376" x="4679950" y="4108450"/>
          <p14:tracePt t="113399" x="4654550" y="4102100"/>
          <p14:tracePt t="113409" x="4635500" y="4108450"/>
          <p14:tracePt t="113426" x="4616450" y="4108450"/>
          <p14:tracePt t="113442" x="4597400" y="4121150"/>
          <p14:tracePt t="113459" x="4578350" y="4127500"/>
          <p14:tracePt t="113476" x="4565650" y="4133850"/>
          <p14:tracePt t="113495" x="4559300" y="4140200"/>
          <p14:tracePt t="113509" x="4540250" y="4140200"/>
          <p14:tracePt t="113529" x="4527550" y="4140200"/>
          <p14:tracePt t="113542" x="4514850" y="4133850"/>
          <p14:tracePt t="113559" x="4495800" y="4121150"/>
          <p14:tracePt t="113575" x="4476750" y="4108450"/>
          <p14:tracePt t="113595" x="4470400" y="4108450"/>
          <p14:tracePt t="113613" x="4464050" y="4102100"/>
          <p14:tracePt t="113625" x="4470400" y="4108450"/>
          <p14:tracePt t="113646" x="4483100" y="4127500"/>
          <p14:tracePt t="113663" x="4508500" y="4159250"/>
          <p14:tracePt t="113675" x="4527550" y="4184650"/>
          <p14:tracePt t="113695" x="4540250" y="4191000"/>
          <p14:tracePt t="113710" x="4546600" y="4203700"/>
          <p14:tracePt t="113733" x="4540250" y="4197350"/>
          <p14:tracePt t="113746" x="4533900" y="4191000"/>
          <p14:tracePt t="113760" x="4521200" y="4171950"/>
          <p14:tracePt t="113775" x="4476750" y="4140200"/>
          <p14:tracePt t="113793" x="4394200" y="4095750"/>
          <p14:tracePt t="113813" x="4254500" y="4019550"/>
          <p14:tracePt t="113826" x="4165600" y="3956050"/>
          <p14:tracePt t="113842" x="4095750" y="3898900"/>
          <p14:tracePt t="113861" x="4013200" y="3829050"/>
          <p14:tracePt t="113876" x="3924300" y="3727450"/>
          <p14:tracePt t="113892" x="3803650" y="3568700"/>
          <p14:tracePt t="113916" x="3683000" y="3365500"/>
          <p14:tracePt t="113925" x="3613150" y="3244850"/>
          <p14:tracePt t="113948" x="3562350" y="3162300"/>
          <p14:tracePt t="113963" x="3524250" y="3105150"/>
          <p14:tracePt t="113976" x="3486150" y="3016250"/>
          <p14:tracePt t="113992" x="3473450" y="2959100"/>
          <p14:tracePt t="114015" x="3467100" y="2914650"/>
          <p14:tracePt t="114034" x="3473450" y="2870200"/>
          <p14:tracePt t="114042" x="3479800" y="2851150"/>
          <p14:tracePt t="114060" x="3492500" y="2832100"/>
          <p14:tracePt t="114075" x="3498850" y="2825750"/>
          <p14:tracePt t="114092" x="3511550" y="2832100"/>
          <p14:tracePt t="114112" x="3524250" y="2851150"/>
          <p14:tracePt t="114126" x="3536950" y="2876550"/>
          <p14:tracePt t="114143" x="3549650" y="2895600"/>
          <p14:tracePt t="114160" x="3568700" y="2933700"/>
          <p14:tracePt t="114175" x="3581400" y="2952750"/>
          <p14:tracePt t="114192" x="3587750" y="2959100"/>
          <p14:tracePt t="114210" x="3600450" y="2959100"/>
          <p14:tracePt t="114232" x="3606800" y="2940050"/>
          <p14:tracePt t="114243" x="3619500" y="2921000"/>
          <p14:tracePt t="114259" x="3625850" y="2908300"/>
          <p14:tracePt t="114279" x="3625850" y="2914650"/>
          <p14:tracePt t="114297" x="3606800" y="2946400"/>
          <p14:tracePt t="114309" x="3581400" y="2965450"/>
          <p14:tracePt t="114326" x="3562350" y="2984500"/>
          <p14:tracePt t="114344" x="3549650" y="2990850"/>
          <p14:tracePt t="114363" x="3536950" y="2997200"/>
          <p14:tracePt t="114394" x="3549650" y="2990850"/>
          <p14:tracePt t="114409" x="3568700" y="2978150"/>
          <p14:tracePt t="114431" x="3587750" y="2965450"/>
          <p14:tracePt t="114455" x="3606800" y="2946400"/>
          <p14:tracePt t="114459" x="3613150" y="2946400"/>
          <p14:tracePt t="114479" x="3619500" y="2940050"/>
          <p14:tracePt t="114492" x="3632200" y="2940050"/>
          <p14:tracePt t="114511" x="3644900" y="2933700"/>
          <p14:tracePt t="114527" x="3657600" y="2927350"/>
          <p14:tracePt t="114542" x="3670300" y="2927350"/>
          <p14:tracePt t="114559" x="3695700" y="2927350"/>
          <p14:tracePt t="114576" x="3727450" y="2933700"/>
          <p14:tracePt t="114592" x="3765550" y="2946400"/>
          <p14:tracePt t="114609" x="3822700" y="2971800"/>
          <p14:tracePt t="114626" x="3886200" y="3009900"/>
          <p14:tracePt t="114644" x="3949700" y="3054350"/>
          <p14:tracePt t="114660" x="4025900" y="3098800"/>
          <p14:tracePt t="114676" x="4102100" y="3143250"/>
          <p14:tracePt t="114694" x="4191000" y="3181350"/>
          <p14:tracePt t="114709" x="4273550" y="3219450"/>
          <p14:tracePt t="114726" x="4356100" y="3251200"/>
          <p14:tracePt t="114748" x="4432300" y="3282950"/>
          <p14:tracePt t="114759" x="4489450" y="3302000"/>
          <p14:tracePt t="114776" x="4527550" y="3321050"/>
          <p14:tracePt t="114792" x="4546600" y="3333750"/>
          <p14:tracePt t="114809" x="4552950" y="3346450"/>
          <p14:tracePt t="114826" x="4502150" y="3352800"/>
          <p14:tracePt t="114848" x="4375150" y="3352800"/>
          <p14:tracePt t="114859" x="4235450" y="3352800"/>
          <p14:tracePt t="114876" x="4076700" y="3352800"/>
          <p14:tracePt t="114895" x="3924300" y="3346450"/>
          <p14:tracePt t="114909" x="3803650" y="3352800"/>
          <p14:tracePt t="114926" x="3721100" y="3371850"/>
          <p14:tracePt t="114948" x="3663950" y="3384550"/>
          <p14:tracePt t="114966" x="3638550" y="3390900"/>
          <p14:tracePt t="114976" x="3644900" y="3390900"/>
          <p14:tracePt t="114995" x="3683000" y="3378200"/>
          <p14:tracePt t="115010" x="3746500" y="3359150"/>
          <p14:tracePt t="115026" x="3822700" y="3333750"/>
          <p14:tracePt t="115042" x="3898900" y="3308350"/>
          <p14:tracePt t="115059" x="3968750" y="3270250"/>
          <p14:tracePt t="115076" x="4025900" y="3238500"/>
          <p14:tracePt t="115092" x="4057650" y="3206750"/>
          <p14:tracePt t="115109" x="4057650" y="3194050"/>
          <p14:tracePt t="115127" x="4025900" y="3187700"/>
          <p14:tracePt t="115142" x="3975100" y="3187700"/>
          <p14:tracePt t="115159" x="3898900" y="3194050"/>
          <p14:tracePt t="115177" x="3816350" y="3206750"/>
          <p14:tracePt t="115192" x="3752850" y="3238500"/>
          <p14:tracePt t="115209" x="3708400" y="3263900"/>
          <p14:tracePt t="115226" x="3695700" y="3282950"/>
          <p14:tracePt t="115242" x="3727450" y="3289300"/>
          <p14:tracePt t="115259" x="3784600" y="3289300"/>
          <p14:tracePt t="115276" x="3867150" y="3276600"/>
          <p14:tracePt t="115293" x="3975100" y="3263900"/>
          <p14:tracePt t="115309" x="4038600" y="3257550"/>
          <p14:tracePt t="115327" x="4127500" y="3232150"/>
          <p14:tracePt t="115343" x="4210050" y="3213100"/>
          <p14:tracePt t="115359" x="4286250" y="3181350"/>
          <p14:tracePt t="115377" x="4356100" y="3175000"/>
          <p14:tracePt t="115394" x="4425950" y="3175000"/>
          <p14:tracePt t="115409" x="4514850" y="3181350"/>
          <p14:tracePt t="115426" x="4616450" y="3187700"/>
          <p14:tracePt t="115444" x="4768850" y="3181350"/>
          <p14:tracePt t="115459" x="4876800" y="3162300"/>
          <p14:tracePt t="115476" x="5041900" y="3136900"/>
          <p14:tracePt t="115492" x="5226050" y="3117850"/>
          <p14:tracePt t="115510" x="5429250" y="3079750"/>
          <p14:tracePt t="115526" x="5638800" y="3035300"/>
          <p14:tracePt t="115544" x="5861050" y="2997200"/>
          <p14:tracePt t="115559" x="5937250" y="2990850"/>
          <p14:tracePt t="115576" x="6045200" y="2978150"/>
          <p14:tracePt t="115595" x="6165850" y="2984500"/>
          <p14:tracePt t="115609" x="6324600" y="3136900"/>
          <p14:tracePt t="115626" x="6362700" y="3238500"/>
          <p14:tracePt t="115645" x="6375400" y="3359150"/>
          <p14:tracePt t="115660" x="6388100" y="3467100"/>
          <p14:tracePt t="115676" x="6388100" y="3517900"/>
          <p14:tracePt t="115692" x="6388100" y="3556000"/>
          <p14:tracePt t="115716" x="6362700" y="3600450"/>
          <p14:tracePt t="115729" x="6324600" y="3625850"/>
          <p14:tracePt t="115743" x="6223000" y="3651250"/>
          <p14:tracePt t="115763" x="6102350" y="3670300"/>
          <p14:tracePt t="115776" x="5994400" y="3683000"/>
          <p14:tracePt t="115793" x="5759450" y="3708400"/>
          <p14:tracePt t="115810" x="5530850" y="3740150"/>
          <p14:tracePt t="115827" x="5346700" y="3765550"/>
          <p14:tracePt t="115843" x="5080000" y="3803650"/>
          <p14:tracePt t="115862" x="4711700" y="3841750"/>
          <p14:tracePt t="115876" x="4470400" y="3867150"/>
          <p14:tracePt t="115892" x="4127500" y="3905250"/>
          <p14:tracePt t="115910" x="3702050" y="3962400"/>
          <p14:tracePt t="115926" x="3448050" y="4000500"/>
          <p14:tracePt t="115943" x="3124200" y="4057650"/>
          <p14:tracePt t="115961" x="2806700" y="4102100"/>
          <p14:tracePt t="115979" x="2432050" y="4159250"/>
          <p14:tracePt t="115992" x="2228850" y="4191000"/>
          <p14:tracePt t="116013" x="1949450" y="4254500"/>
          <p14:tracePt t="116025" x="1822450" y="4273550"/>
          <p14:tracePt t="116044" x="1676400" y="4292600"/>
          <p14:tracePt t="116059" x="1612900" y="4298950"/>
          <p14:tracePt t="116082" x="1574800" y="4298950"/>
          <p14:tracePt t="116109" x="1574800" y="4292600"/>
          <p14:tracePt t="116129" x="1638300" y="4279900"/>
          <p14:tracePt t="116143" x="1689100" y="4273550"/>
          <p14:tracePt t="116160" x="1803400" y="4248150"/>
          <p14:tracePt t="116175" x="1905000" y="4222750"/>
          <p14:tracePt t="116192" x="1993900" y="4197350"/>
          <p14:tracePt t="116211" x="2152650" y="4140200"/>
          <p14:tracePt t="116226" x="2298700" y="4070350"/>
          <p14:tracePt t="116243" x="2457450" y="3987800"/>
          <p14:tracePt t="116259" x="2584450" y="3917950"/>
          <p14:tracePt t="116276" x="2692400" y="3860800"/>
          <p14:tracePt t="116295" x="2806700" y="3803650"/>
          <p14:tracePt t="116309" x="2978150" y="3727450"/>
          <p14:tracePt t="116331" x="3130550" y="3670300"/>
          <p14:tracePt t="116342" x="3251200" y="3625850"/>
          <p14:tracePt t="116360" x="3460750" y="3568700"/>
          <p14:tracePt t="116378" x="3663950" y="3511550"/>
          <p14:tracePt t="116392" x="3790950" y="3467100"/>
          <p14:tracePt t="116416" x="3867150" y="3429000"/>
          <p14:tracePt t="116427" x="3924300" y="3397250"/>
          <p14:tracePt t="116442" x="3962400" y="3365500"/>
          <p14:tracePt t="116460" x="3981450" y="3346450"/>
          <p14:tracePt t="116479" x="4013200" y="3321050"/>
          <p14:tracePt t="116492" x="4019550" y="3314700"/>
          <p14:tracePt t="116528" x="4006850" y="3314700"/>
          <p14:tracePt t="116542" x="4000500" y="3321050"/>
          <p14:tracePt t="116559" x="4000500" y="3327400"/>
          <p14:tracePt t="116592" x="4013200" y="3327400"/>
          <p14:tracePt t="116610" x="4032250" y="3321050"/>
          <p14:tracePt t="116629" x="4051300" y="3321050"/>
          <p14:tracePt t="116646" x="4070350" y="3314700"/>
          <p14:tracePt t="116662" x="4083050" y="3302000"/>
          <p14:tracePt t="116683" x="4114800" y="3282950"/>
          <p14:tracePt t="116697" x="4140200" y="3257550"/>
          <p14:tracePt t="116715" x="4171950" y="3225800"/>
          <p14:tracePt t="116732" x="4203700" y="3206750"/>
          <p14:tracePt t="116747" x="4235450" y="3181350"/>
          <p14:tracePt t="116760" x="4267200" y="3168650"/>
          <p14:tracePt t="116781" x="4292600" y="3155950"/>
          <p14:tracePt t="116792" x="4311650" y="3149600"/>
          <p14:tracePt t="116809" x="4318000" y="3149600"/>
          <p14:tracePt t="116829" x="4318000" y="3143250"/>
          <p14:tracePt t="116842" x="4311650" y="3130550"/>
          <p14:tracePt t="116859" x="4292600" y="3124200"/>
          <p14:tracePt t="116882" x="4273550" y="3117850"/>
          <p14:tracePt t="116902" x="4248150" y="3111500"/>
          <p14:tracePt t="116909" x="4235450" y="3111500"/>
          <p14:tracePt t="116931" x="4235450" y="3105150"/>
          <p14:tracePt t="116942" x="4235450" y="3098800"/>
          <p14:tracePt t="116959" x="4254500" y="3092450"/>
          <p14:tracePt t="116982" x="4292600" y="3086100"/>
          <p14:tracePt t="116992" x="4356100" y="3079750"/>
          <p14:tracePt t="117010" x="4445000" y="3073400"/>
          <p14:tracePt t="117032" x="4546600" y="3060700"/>
          <p14:tracePt t="117044" x="4660900" y="3054350"/>
          <p14:tracePt t="117059" x="4787900" y="3048000"/>
          <p14:tracePt t="117075" x="4895850" y="3048000"/>
          <p14:tracePt t="117092" x="5067300" y="3048000"/>
          <p14:tracePt t="117109" x="5207000" y="3048000"/>
          <p14:tracePt t="117125" x="5302250" y="3048000"/>
          <p14:tracePt t="117144" x="5467350" y="3048000"/>
          <p14:tracePt t="117159" x="5594350" y="3054350"/>
          <p14:tracePt t="117176" x="5683250" y="3054350"/>
          <p14:tracePt t="117245" x="5981700" y="3054350"/>
          <p14:tracePt t="117259" x="6007100" y="3054350"/>
          <p14:tracePt t="117276" x="6019800" y="3067050"/>
          <p14:tracePt t="117293" x="6019800" y="3086100"/>
          <p14:tracePt t="117309" x="6019800" y="3143250"/>
          <p14:tracePt t="117326" x="5981700" y="3194050"/>
          <p14:tracePt t="117386" x="5505450" y="3619500"/>
          <p14:tracePt t="117435" x="5378450" y="3822700"/>
          <p14:tracePt t="117464" x="5378450" y="3829050"/>
          <p14:tracePt t="117487" x="5384800" y="3835400"/>
          <p14:tracePt t="117489" x="5391150" y="3835400"/>
          <p14:tracePt t="117515" x="5403850" y="3848100"/>
          <p14:tracePt t="117526" x="5410200" y="3854450"/>
          <p14:tracePt t="117544" x="5410200" y="3867150"/>
          <p14:tracePt t="117559" x="5397500" y="3873500"/>
          <p14:tracePt t="117576" x="5314950" y="3879850"/>
          <p14:tracePt t="117592" x="5162550" y="3892550"/>
          <p14:tracePt t="117610" x="4965700" y="3905250"/>
          <p14:tracePt t="117625" x="4826000" y="3911600"/>
          <p14:tracePt t="117646" x="4622800" y="3924300"/>
          <p14:tracePt t="117665" x="4356100" y="3917950"/>
          <p14:tracePt t="117675" x="4248150" y="3911600"/>
          <p14:tracePt t="117694" x="4083050" y="3886200"/>
          <p14:tracePt t="117703" x="3943350" y="3848100"/>
          <p14:tracePt t="117715" x="3848100" y="3810000"/>
          <p14:tracePt t="117727" x="3797300" y="3790950"/>
          <p14:tracePt t="125403" x="3943350" y="3060700"/>
          <p14:tracePt t="125425" x="3943350" y="3067050"/>
          <p14:tracePt t="125448" x="3949700" y="3073400"/>
          <p14:tracePt t="125460" x="3949700" y="3086100"/>
          <p14:tracePt t="125476" x="3956050" y="3092450"/>
          <p14:tracePt t="125493" x="3962400" y="3105150"/>
          <p14:tracePt t="125509" x="3968750" y="3117850"/>
          <p14:tracePt t="125526" x="3981450" y="3143250"/>
          <p14:tracePt t="125544" x="3981450" y="3149600"/>
          <p14:tracePt t="125560" x="3987800" y="3175000"/>
          <p14:tracePt t="125576" x="3994150" y="3187700"/>
          <p14:tracePt t="125596" x="4000500" y="3200400"/>
          <p14:tracePt t="125610" x="4006850" y="3200400"/>
          <p14:tracePt t="125626" x="4019550" y="3200400"/>
          <p14:tracePt t="125643" x="4025900" y="3194050"/>
          <p14:tracePt t="125663" x="4032250" y="3187700"/>
          <p14:tracePt t="125681" x="4038600" y="3181350"/>
          <p14:tracePt t="125692" x="4051300" y="3168650"/>
          <p14:tracePt t="125710" x="4051300" y="3162300"/>
          <p14:tracePt t="125726" x="4051300" y="3155950"/>
          <p14:tracePt t="125743" x="4051300" y="3149600"/>
          <p14:tracePt t="125760" x="4044950" y="3143250"/>
          <p14:tracePt t="125776" x="4044950" y="3130550"/>
          <p14:tracePt t="125792" x="4038600" y="3124200"/>
          <p14:tracePt t="125811" x="4025900" y="3117850"/>
          <p14:tracePt t="125826" x="4019550" y="3111500"/>
          <p14:tracePt t="125843" x="4000500" y="3105150"/>
          <p14:tracePt t="125863" x="3987800" y="3105150"/>
          <p14:tracePt t="125876" x="3968750" y="3098800"/>
          <p14:tracePt t="125892" x="3943350" y="3098800"/>
          <p14:tracePt t="125910" x="3905250" y="3105150"/>
          <p14:tracePt t="125926" x="3860800" y="3117850"/>
          <p14:tracePt t="125943" x="3803650" y="3136900"/>
          <p14:tracePt t="125960" x="3727450" y="3162300"/>
          <p14:tracePt t="125976" x="3644900" y="3194050"/>
          <p14:tracePt t="125992" x="3556000" y="3225800"/>
          <p14:tracePt t="126010" x="3473450" y="3263900"/>
          <p14:tracePt t="126026" x="3397250" y="3282950"/>
          <p14:tracePt t="126042" x="3327400" y="3302000"/>
          <p14:tracePt t="126059" x="3244850" y="3333750"/>
          <p14:tracePt t="126076" x="3175000" y="3359150"/>
          <p14:tracePt t="126094" x="3117850" y="3378200"/>
          <p14:tracePt t="126109" x="3079750" y="3390900"/>
          <p14:tracePt t="126126" x="3054350" y="3403600"/>
          <p14:tracePt t="126142" x="3028950" y="3416300"/>
          <p14:tracePt t="126159" x="3016250" y="3429000"/>
          <p14:tracePt t="126175" x="3009900" y="3435350"/>
          <p14:tracePt t="126192" x="3003550" y="3441700"/>
          <p14:tracePt t="126209" x="3003550" y="3448050"/>
          <p14:tracePt t="126232" x="3016250" y="3454400"/>
          <p14:tracePt t="126242" x="3022600" y="3454400"/>
          <p14:tracePt t="126260" x="3028950" y="3454400"/>
          <p14:tracePt t="126275" x="3035300" y="3454400"/>
          <p14:tracePt t="126294" x="3041650" y="3448050"/>
          <p14:tracePt t="126309" x="3048000" y="3448050"/>
          <p14:tracePt t="126326" x="3060700" y="3448050"/>
          <p14:tracePt t="126344" x="3079750" y="3441700"/>
          <p14:tracePt t="126359" x="3124200" y="3435350"/>
          <p14:tracePt t="126376" x="3168650" y="3435350"/>
          <p14:tracePt t="126394" x="3213100" y="3429000"/>
          <p14:tracePt t="126409" x="3289300" y="3422650"/>
          <p14:tracePt t="126426" x="3359150" y="3416300"/>
          <p14:tracePt t="126445" x="3435350" y="3409950"/>
          <p14:tracePt t="126459" x="3498850" y="3403600"/>
          <p14:tracePt t="126476" x="3549650" y="3403600"/>
          <p14:tracePt t="126499" x="3594100" y="3397250"/>
          <p14:tracePt t="126509" x="3625850" y="3390900"/>
          <p14:tracePt t="126526" x="3644900" y="3390900"/>
          <p14:tracePt t="126543" x="3657600" y="3390900"/>
          <p14:tracePt t="126559" x="3663950" y="3384550"/>
          <p14:tracePt t="126611" x="3670300" y="3384550"/>
          <p14:tracePt t="126634" x="3676650" y="3384550"/>
          <p14:tracePt t="126637" x="3676650" y="3390900"/>
          <p14:tracePt t="126647" x="3683000" y="3390900"/>
          <p14:tracePt t="126660" x="3714750" y="3397250"/>
          <p14:tracePt t="126677" x="3797300" y="3429000"/>
          <p14:tracePt t="126695" x="3911600" y="3486150"/>
          <p14:tracePt t="126709" x="4044950" y="3556000"/>
          <p14:tracePt t="126727" x="4210050" y="3632200"/>
          <p14:tracePt t="126743" x="4292600" y="3676650"/>
          <p14:tracePt t="126832" x="4978400" y="4356100"/>
          <p14:tracePt t="126848" x="4972050" y="4356100"/>
          <p14:tracePt t="126853" x="4965700" y="4356100"/>
          <p14:tracePt t="126859" x="4953000" y="4362450"/>
          <p14:tracePt t="126876" x="4876800" y="4362450"/>
          <p14:tracePt t="126923" x="4019550" y="4502150"/>
          <p14:tracePt t="126943" x="3924300" y="4508500"/>
          <p14:tracePt t="126959" x="3663950" y="4533900"/>
          <p14:tracePt t="126977" x="3390900" y="4584700"/>
          <p14:tracePt t="126992" x="3105150" y="4635500"/>
          <p14:tracePt t="127012" x="2819400" y="4692650"/>
          <p14:tracePt t="127027" x="2533650" y="4756150"/>
          <p14:tracePt t="127036" x="2400300" y="4787900"/>
          <p14:tracePt t="127044" x="2273300" y="4819650"/>
          <p14:tracePt t="127059" x="2051050" y="4876800"/>
          <p14:tracePt t="127076" x="1847850" y="4940300"/>
          <p14:tracePt t="127092" x="1670050" y="5010150"/>
          <p14:tracePt t="127109" x="1625600" y="5035550"/>
          <p14:tracePt t="127127" x="1619250" y="5048250"/>
          <p14:tracePt t="127143" x="1619250" y="5060950"/>
          <p14:tracePt t="127159" x="1631950" y="5067300"/>
          <p14:tracePt t="127176" x="1701800" y="5067300"/>
          <p14:tracePt t="127195" x="1822450" y="5067300"/>
          <p14:tracePt t="127209" x="2006600" y="5035550"/>
          <p14:tracePt t="127227" x="2235200" y="4972050"/>
          <p14:tracePt t="127248" x="2495550" y="4902200"/>
          <p14:tracePt t="127259" x="2774950" y="4832350"/>
          <p14:tracePt t="127277" x="2959100" y="4787900"/>
          <p14:tracePt t="127294" x="3111500" y="4756150"/>
          <p14:tracePt t="127309" x="3403600" y="4705350"/>
          <p14:tracePt t="127326" x="3663950" y="4660900"/>
          <p14:tracePt t="127347" x="3994150" y="4616450"/>
          <p14:tracePt t="127364" x="4235450" y="4584700"/>
          <p14:tracePt t="127377" x="4438650" y="4572000"/>
          <p14:tracePt t="127393" x="4591050" y="4559300"/>
          <p14:tracePt t="127410" x="4622800" y="4552950"/>
          <p14:tracePt t="127426" x="4711700" y="4540250"/>
          <p14:tracePt t="127447" x="4813300" y="4489450"/>
          <p14:tracePt t="127460" x="4895850" y="4451350"/>
          <p14:tracePt t="127476" x="5022850" y="4394200"/>
          <p14:tracePt t="127493" x="5219700" y="4286250"/>
          <p14:tracePt t="127509" x="5365750" y="4216400"/>
          <p14:tracePt t="127526" x="5568950" y="4127500"/>
          <p14:tracePt t="127547" x="5753100" y="4064000"/>
          <p14:tracePt t="127559" x="5899150" y="4019550"/>
          <p14:tracePt t="127576" x="6007100" y="3994150"/>
          <p14:tracePt t="127593" x="6096000" y="3975100"/>
          <p14:tracePt t="127610" x="6127750" y="3968750"/>
          <p14:tracePt t="127627" x="6153150" y="3949700"/>
          <p14:tracePt t="127644" x="6184900" y="3911600"/>
          <p14:tracePt t="127660" x="6216650" y="3848100"/>
          <p14:tracePt t="127676" x="6280150" y="3752850"/>
          <p14:tracePt t="127699" x="6394450" y="3587750"/>
          <p14:tracePt t="127709" x="6464300" y="3492500"/>
          <p14:tracePt t="127728" x="6534150" y="3397250"/>
          <p14:tracePt t="127750" x="6584950" y="3333750"/>
          <p14:tracePt t="127760" x="6591300" y="3314700"/>
          <p14:tracePt t="127777" x="6578600" y="3314700"/>
          <p14:tracePt t="127795" x="6553200" y="3321050"/>
          <p14:tracePt t="127809" x="6527800" y="3333750"/>
          <p14:tracePt t="127826" x="6508750" y="3346450"/>
          <p14:tracePt t="127845" x="6496050" y="3365500"/>
          <p14:tracePt t="127860" x="6489700" y="3371850"/>
          <p14:tracePt t="127876" x="6496050" y="3378200"/>
          <p14:tracePt t="127893" x="6502400" y="3378200"/>
          <p14:tracePt t="127940" x="6496050" y="3378200"/>
          <p14:tracePt t="127952" x="6489700" y="3378200"/>
          <p14:tracePt t="127972" x="6477000" y="3384550"/>
          <p14:tracePt t="127976" x="6470650" y="3384550"/>
          <p14:tracePt t="127995" x="6451600" y="3390900"/>
          <p14:tracePt t="128009" x="6388100" y="3403600"/>
          <p14:tracePt t="128026" x="6337300" y="3422650"/>
          <p14:tracePt t="128044" x="6235700" y="3467100"/>
          <p14:tracePt t="128063" x="6165850" y="3505200"/>
          <p14:tracePt t="128076" x="6115050" y="3530600"/>
          <p14:tracePt t="128093" x="6064250" y="3575050"/>
          <p14:tracePt t="128109" x="6013450" y="3632200"/>
          <p14:tracePt t="128127" x="5994400" y="3663950"/>
          <p14:tracePt t="128143" x="5975350" y="3702050"/>
          <p14:tracePt t="128163" x="5943600" y="3752850"/>
          <p14:tracePt t="128176" x="5943600" y="3778250"/>
          <p14:tracePt t="128193" x="5943600" y="3790950"/>
          <p14:tracePt t="128209" x="5943600" y="3803650"/>
          <p14:tracePt t="128226" x="5943600" y="3810000"/>
          <p14:tracePt t="128243" x="5937250" y="3816350"/>
          <p14:tracePt t="128260" x="5930900" y="3816350"/>
          <p14:tracePt t="128276" x="5924550" y="3822700"/>
          <p14:tracePt t="128312" x="5918200" y="3822700"/>
          <p14:tracePt t="128429" x="5911850" y="3822700"/>
          <p14:tracePt t="128447" x="5905500" y="3822700"/>
          <p14:tracePt t="128451" x="5899150" y="3822700"/>
          <p14:tracePt t="128460" x="5886450" y="3822700"/>
          <p14:tracePt t="128476" x="5854700" y="3816350"/>
          <p14:tracePt t="128494" x="5810250" y="3810000"/>
          <p14:tracePt t="128513" x="5657850" y="3797300"/>
          <p14:tracePt t="128526" x="5480050" y="3771900"/>
          <p14:tracePt t="128547" x="5257800" y="3708400"/>
          <p14:tracePt t="128560" x="4997450" y="3644900"/>
          <p14:tracePt t="128576" x="4711700" y="3575050"/>
          <p14:tracePt t="128593" x="4425950" y="3511550"/>
          <p14:tracePt t="128610" x="4152900" y="3448050"/>
          <p14:tracePt t="128629" x="3898900" y="3397250"/>
          <p14:tracePt t="128645" x="3670300" y="3352800"/>
          <p14:tracePt t="128660" x="3473450" y="3308350"/>
          <p14:tracePt t="128676" x="3321050" y="3270250"/>
          <p14:tracePt t="128693" x="3219450" y="3244850"/>
          <p14:tracePt t="128716" x="3155950" y="3219450"/>
          <p14:tracePt t="128726" x="3111500" y="3206750"/>
          <p14:tracePt t="128731" x="3098800" y="3200400"/>
          <p14:tracePt t="128742" x="3086100" y="3194050"/>
          <p14:tracePt t="128788" x="3092450" y="3194050"/>
          <p14:tracePt t="128797" x="3092450" y="3200400"/>
          <p14:tracePt t="128816" x="3098800" y="3200400"/>
          <p14:tracePt t="128826" x="3105150" y="3206750"/>
          <p14:tracePt t="128842" x="3105150" y="3213100"/>
          <p14:tracePt t="128876" x="3098800" y="3213100"/>
          <p14:tracePt t="128952" x="3105150" y="3219450"/>
          <p14:tracePt t="128954" x="3111500" y="3219450"/>
          <p14:tracePt t="128970" x="3124200" y="3219450"/>
          <p14:tracePt t="128976" x="3136900" y="3219450"/>
          <p14:tracePt t="128993" x="3181350" y="3225800"/>
          <p14:tracePt t="129010" x="3244850" y="3232150"/>
          <p14:tracePt t="129026" x="3346450" y="3232150"/>
          <p14:tracePt t="129043" x="3467100" y="3232150"/>
          <p14:tracePt t="129059" x="3587750" y="3225800"/>
          <p14:tracePt t="129076" x="3708400" y="3219450"/>
          <p14:tracePt t="129092" x="3816350" y="3206750"/>
          <p14:tracePt t="129109" x="3905250" y="3200400"/>
          <p14:tracePt t="129126" x="3975100" y="3194050"/>
          <p14:tracePt t="129143" x="4025900" y="3194050"/>
          <p14:tracePt t="129160" x="4057650" y="3187700"/>
          <p14:tracePt t="129176" x="4070350" y="3187700"/>
          <p14:tracePt t="129210" x="4057650" y="3187700"/>
          <p14:tracePt t="129232" x="4044950" y="3181350"/>
          <p14:tracePt t="129243" x="4032250" y="3181350"/>
          <p14:tracePt t="129262" x="4019550" y="3175000"/>
          <p14:tracePt t="129277" x="4013200" y="3175000"/>
          <p14:tracePt t="129293" x="4006850" y="3168650"/>
          <p14:tracePt t="129309" x="4006850" y="3162300"/>
          <p14:tracePt t="129330" x="4013200" y="3162300"/>
          <p14:tracePt t="129346" x="4019550" y="3155950"/>
          <p14:tracePt t="129359" x="4019550" y="3149600"/>
          <p14:tracePt t="129376" x="4025900" y="3149600"/>
          <p14:tracePt t="129393" x="4025900" y="3143250"/>
          <p14:tracePt t="129409" x="4025900" y="3136900"/>
          <p14:tracePt t="129443" x="4019550" y="3130550"/>
          <p14:tracePt t="129459" x="4006850" y="3124200"/>
          <p14:tracePt t="129477" x="3994150" y="3117850"/>
          <p14:tracePt t="129494" x="3968750" y="3111500"/>
          <p14:tracePt t="129509" x="3937000" y="3105150"/>
          <p14:tracePt t="129526" x="3873500" y="3117850"/>
          <p14:tracePt t="129543" x="3841750" y="3149600"/>
          <p14:tracePt t="129559" x="3810000" y="3200400"/>
          <p14:tracePt t="129576" x="3803650" y="3244850"/>
          <p14:tracePt t="129593" x="3829050" y="3282950"/>
          <p14:tracePt t="129610" x="3873500" y="3314700"/>
          <p14:tracePt t="129626" x="3924300" y="3327400"/>
          <p14:tracePt t="129644" x="3962400" y="3333750"/>
          <p14:tracePt t="129659" x="4013200" y="3321050"/>
          <p14:tracePt t="129677" x="4064000" y="3295650"/>
          <p14:tracePt t="129692" x="4108450" y="3263900"/>
          <p14:tracePt t="129714" x="4133850" y="3225800"/>
          <p14:tracePt t="129732" x="4140200" y="3168650"/>
          <p14:tracePt t="129746" x="4127500" y="3136900"/>
          <p14:tracePt t="129760" x="4102100" y="3105150"/>
          <p14:tracePt t="129776" x="4057650" y="3098800"/>
          <p14:tracePt t="129793" x="4013200" y="3105150"/>
          <p14:tracePt t="129809" x="3962400" y="3143250"/>
          <p14:tracePt t="129826" x="3917950" y="3206750"/>
          <p14:tracePt t="129843" x="3924300" y="3257550"/>
          <p14:tracePt t="129859" x="3943350" y="3295650"/>
          <p14:tracePt t="129876" x="3962400" y="3308350"/>
          <p14:tracePt t="129894" x="4006850" y="3314700"/>
          <p14:tracePt t="129910" x="4038600" y="3308350"/>
          <p14:tracePt t="129930" x="4070350" y="3282950"/>
          <p14:tracePt t="129944" x="4095750" y="3251200"/>
          <p14:tracePt t="129959" x="4102100" y="3219450"/>
          <p14:tracePt t="129977" x="4102100" y="3187700"/>
          <p14:tracePt t="129997" x="4076700" y="3155950"/>
          <p14:tracePt t="130009" x="4057650" y="3143250"/>
          <p14:tracePt t="130026" x="4032250" y="3143250"/>
          <p14:tracePt t="130043" x="4006850" y="3143250"/>
          <p14:tracePt t="130059" x="3994150" y="3149600"/>
          <p14:tracePt t="130076" x="3981450" y="3155950"/>
          <p14:tracePt t="130096" x="3981450" y="3168650"/>
          <p14:tracePt t="130109" x="3981450" y="3181350"/>
          <p14:tracePt t="130127" x="3981450" y="3187700"/>
          <p14:tracePt t="130143" x="3981450" y="3200400"/>
          <p14:tracePt t="130160" x="3981450" y="3206750"/>
          <p14:tracePt t="130176" x="3987800" y="3213100"/>
          <p14:tracePt t="130193" x="3994150" y="3219450"/>
          <p14:tracePt t="130209" x="3994150" y="3225800"/>
          <p14:tracePt t="130226" x="4006850" y="3232150"/>
          <p14:tracePt t="130245" x="4013200" y="3232150"/>
          <p14:tracePt t="130266" x="4019550" y="3232150"/>
          <p14:tracePt t="130281" x="4025900" y="3232150"/>
          <p14:tracePt t="130296" x="4032250" y="3225800"/>
          <p14:tracePt t="130310" x="4038600" y="3225800"/>
          <p14:tracePt t="130326" x="4044950" y="3225800"/>
          <p14:tracePt t="130359" x="4044950" y="3219450"/>
          <p14:tracePt t="130393" x="4038600" y="3206750"/>
          <p14:tracePt t="130417" x="4025900" y="3187700"/>
          <p14:tracePt t="130426" x="4019550" y="3181350"/>
          <p14:tracePt t="130444" x="4013200" y="3175000"/>
          <p14:tracePt t="130460" x="4006850" y="3168650"/>
          <p14:tracePt t="130478" x="4000500" y="3162300"/>
          <p14:tracePt t="130494" x="3994150" y="3155950"/>
          <p14:tracePt t="130510" x="3987800" y="3143250"/>
          <p14:tracePt t="130526" x="3981450" y="3136900"/>
          <p14:tracePt t="130543" x="3962400" y="3124200"/>
          <p14:tracePt t="130563" x="3924300" y="3111500"/>
          <p14:tracePt t="130576" x="3905250" y="3111500"/>
          <p14:tracePt t="130596" x="3879850" y="3124200"/>
          <p14:tracePt t="130609" x="3854450" y="3143250"/>
          <p14:tracePt t="130628" x="3841750" y="3175000"/>
          <p14:tracePt t="130647" x="3829050" y="3219450"/>
          <p14:tracePt t="130659" x="3829050" y="3251200"/>
          <p14:tracePt t="130676" x="3841750" y="3270250"/>
          <p14:tracePt t="130699" x="3879850" y="3295650"/>
          <p14:tracePt t="130709" x="3917950" y="3302000"/>
          <p14:tracePt t="130726" x="3943350" y="3302000"/>
          <p14:tracePt t="130744" x="3981450" y="3295650"/>
          <p14:tracePt t="130760" x="4013200" y="3276600"/>
          <p14:tracePt t="130776" x="4038600" y="3251200"/>
          <p14:tracePt t="130796" x="4051300" y="3232150"/>
          <p14:tracePt t="130811" x="4064000" y="3200400"/>
          <p14:tracePt t="130826" x="4064000" y="3181350"/>
          <p14:tracePt t="130846" x="4057650" y="3168650"/>
          <p14:tracePt t="130860" x="4038600" y="3155950"/>
          <p14:tracePt t="130876" x="4019550" y="3143250"/>
          <p14:tracePt t="130896" x="4000500" y="3130550"/>
          <p14:tracePt t="130910" x="3981450" y="3124200"/>
          <p14:tracePt t="130926" x="3962400" y="3117850"/>
          <p14:tracePt t="130950" x="3949700" y="3117850"/>
          <p14:tracePt t="130960" x="3930650" y="3117850"/>
          <p14:tracePt t="130976" x="3911600" y="3124200"/>
          <p14:tracePt t="130997" x="3898900" y="3130550"/>
          <p14:tracePt t="131010" x="3873500" y="3168650"/>
          <p14:tracePt t="131026" x="3867150" y="3206750"/>
          <p14:tracePt t="131043" x="3867150" y="3238500"/>
          <p14:tracePt t="131059" x="3873500" y="3270250"/>
          <p14:tracePt t="131076" x="3898900" y="3302000"/>
          <p14:tracePt t="131094" x="3924300" y="3314700"/>
          <p14:tracePt t="131110" x="3956050" y="3321050"/>
          <p14:tracePt t="131126" x="3994150" y="3321050"/>
          <p14:tracePt t="131143" x="4025900" y="3308350"/>
          <p14:tracePt t="131160" x="4057650" y="3289300"/>
          <p14:tracePt t="131176" x="4076700" y="3263900"/>
          <p14:tracePt t="131193" x="4089400" y="3238500"/>
          <p14:tracePt t="131214" x="4089400" y="3213100"/>
          <p14:tracePt t="131226" x="4070350" y="3181350"/>
          <p14:tracePt t="131247" x="4044950" y="3143250"/>
          <p14:tracePt t="131259" x="4025900" y="3124200"/>
          <p14:tracePt t="131276" x="3994150" y="3105150"/>
          <p14:tracePt t="131293" x="3968750" y="3105150"/>
          <p14:tracePt t="131309" x="3943350" y="3111500"/>
          <p14:tracePt t="131326" x="3924300" y="3130550"/>
          <p14:tracePt t="131343" x="3911600" y="3162300"/>
          <p14:tracePt t="131360" x="3905250" y="3194050"/>
          <p14:tracePt t="131376" x="3898900" y="3232150"/>
          <p14:tracePt t="131393" x="3911600" y="3257550"/>
          <p14:tracePt t="131409" x="3924300" y="3270250"/>
          <p14:tracePt t="131429" x="3949700" y="3276600"/>
          <p14:tracePt t="131443" x="3975100" y="3276600"/>
          <p14:tracePt t="131467" x="3994150" y="3263900"/>
          <p14:tracePt t="131476" x="4000500" y="3257550"/>
          <p14:tracePt t="131493" x="4006850" y="3251200"/>
          <p14:tracePt t="131510" x="4000500" y="3244850"/>
          <p14:tracePt t="131526" x="3994150" y="3238500"/>
          <p14:tracePt t="131543" x="3987800" y="3232150"/>
          <p14:tracePt t="131560" x="3981450" y="3225800"/>
          <p14:tracePt t="131576" x="3975100" y="3219450"/>
          <p14:tracePt t="131593" x="3968750" y="3219450"/>
          <p14:tracePt t="131611" x="3962400" y="3219450"/>
          <p14:tracePt t="131656" x="3962400" y="3225800"/>
          <p14:tracePt t="131669" x="3968750" y="3225800"/>
          <p14:tracePt t="131683" x="3975100" y="3232150"/>
          <p14:tracePt t="131698" x="3981450" y="3232150"/>
          <p14:tracePt t="131715" x="3987800" y="3232150"/>
          <p14:tracePt t="131731" x="3994150" y="3232150"/>
          <p14:tracePt t="131747" x="4000500" y="3232150"/>
          <p14:tracePt t="131763" x="4006850" y="3232150"/>
          <p14:tracePt t="131784" x="4013200" y="3232150"/>
          <p14:tracePt t="131799" x="4019550" y="3232150"/>
          <p14:tracePt t="131832" x="4025900" y="3232150"/>
          <p14:tracePt t="131848" x="4025900" y="3225800"/>
          <p14:tracePt t="131866" x="4032250" y="3225800"/>
          <p14:tracePt t="131869" x="4032250" y="3219450"/>
          <p14:tracePt t="131892" x="4032250" y="3213100"/>
          <p14:tracePt t="131910" x="4032250" y="3206750"/>
          <p14:tracePt t="131926" x="4032250" y="3200400"/>
          <p14:tracePt t="131943" x="4038600" y="3194050"/>
          <p14:tracePt t="131992" x="4038600" y="3200400"/>
          <p14:tracePt t="132044" x="4038600" y="3206750"/>
          <p14:tracePt t="132066" x="4038600" y="3213100"/>
          <p14:tracePt t="132125" x="4044950" y="3213100"/>
          <p14:tracePt t="132175" x="4051300" y="3213100"/>
          <p14:tracePt t="132310" x="4057650" y="3213100"/>
          <p14:tracePt t="132399" x="4057650" y="3219450"/>
          <p14:tracePt t="132465" x="4051300" y="3219450"/>
          <p14:tracePt t="132476" x="4051300" y="3225800"/>
          <p14:tracePt t="132561" x="4044950" y="3225800"/>
          <p14:tracePt t="132581" x="4044950" y="3232150"/>
          <p14:tracePt t="132650" x="4044950" y="3238500"/>
          <p14:tracePt t="132686" x="4038600" y="3238500"/>
          <p14:tracePt t="132730" x="4032250" y="3238500"/>
          <p14:tracePt t="132785" x="4032250" y="3232150"/>
          <p14:tracePt t="132794" x="4032250" y="3225800"/>
          <p14:tracePt t="132801" x="4032250" y="3219450"/>
          <p14:tracePt t="132810" x="4038600" y="3219450"/>
          <p14:tracePt t="132826" x="4038600" y="3213100"/>
          <p14:tracePt t="132844" x="4038600" y="3200400"/>
          <p14:tracePt t="132876" x="4038600" y="3194050"/>
          <p14:tracePt t="132893" x="4032250" y="3187700"/>
          <p14:tracePt t="132910" x="4032250" y="3181350"/>
          <p14:tracePt t="132927" x="4032250" y="3175000"/>
          <p14:tracePt t="132945" x="4025900" y="3175000"/>
          <p14:tracePt t="132960" x="4013200" y="3181350"/>
          <p14:tracePt t="132976" x="4006850" y="3194050"/>
          <p14:tracePt t="132997" x="4000500" y="3206750"/>
          <p14:tracePt t="133016" x="4006850" y="3206750"/>
          <p14:tracePt t="133026" x="4013200" y="3213100"/>
          <p14:tracePt t="133044" x="4025900" y="3213100"/>
          <p14:tracePt t="133065" x="4038600" y="3219450"/>
          <p14:tracePt t="133095" x="4038600" y="3225800"/>
          <p14:tracePt t="133147" x="4032250" y="3225800"/>
          <p14:tracePt t="133159" x="4025900" y="3225800"/>
          <p14:tracePt t="133190" x="4019550" y="3225800"/>
          <p14:tracePt t="133198" x="4019550" y="3232150"/>
          <p14:tracePt t="133235" x="4025900" y="3232150"/>
          <p14:tracePt t="133243" x="4025900" y="3238500"/>
          <p14:tracePt t="133270" x="4032250" y="3238500"/>
          <p14:tracePt t="133293" x="4044950" y="3238500"/>
          <p14:tracePt t="133313" x="4044950" y="3232150"/>
          <p14:tracePt t="133326" x="4051300" y="3232150"/>
          <p14:tracePt t="133371" x="4044950" y="3225800"/>
          <p14:tracePt t="133399" x="4038600" y="3225800"/>
          <p14:tracePt t="133418" x="4032250" y="3219450"/>
          <p14:tracePt t="133440" x="4025900" y="3219450"/>
          <p14:tracePt t="133452" x="4019550" y="3219450"/>
          <p14:tracePt t="133466" x="4013200" y="3213100"/>
          <p14:tracePt t="133476" x="3994150" y="3213100"/>
          <p14:tracePt t="133493" x="3981450" y="3206750"/>
          <p14:tracePt t="133510" x="3962400" y="3200400"/>
          <p14:tracePt t="133526" x="3943350" y="3200400"/>
          <p14:tracePt t="133545" x="3924300" y="3194050"/>
          <p14:tracePt t="133560" x="3911600" y="3194050"/>
          <p14:tracePt t="133576" x="3911600" y="3200400"/>
          <p14:tracePt t="133596" x="3911600" y="3206750"/>
          <p14:tracePt t="133609" x="3924300" y="3213100"/>
          <p14:tracePt t="133626" x="3949700" y="3219450"/>
          <p14:tracePt t="133644" x="3962400" y="3219450"/>
          <p14:tracePt t="133660" x="3987800" y="3225800"/>
          <p14:tracePt t="133676" x="3994150" y="3232150"/>
          <p14:tracePt t="133693" x="4006850" y="3225800"/>
          <p14:tracePt t="133716" x="4019550" y="3213100"/>
          <p14:tracePt t="133727" x="4032250" y="3194050"/>
          <p14:tracePt t="133744" x="4044950" y="3168650"/>
          <p14:tracePt t="133766" x="4051300" y="3149600"/>
          <p14:tracePt t="133776" x="4051300" y="3130550"/>
          <p14:tracePt t="133793" x="4044950" y="3105150"/>
          <p14:tracePt t="133815" x="4025900" y="3086100"/>
          <p14:tracePt t="133826" x="3994150" y="3073400"/>
          <p14:tracePt t="133843" x="3956050" y="3067050"/>
          <p14:tracePt t="133859" x="3930650" y="3073400"/>
          <p14:tracePt t="133876" x="3879850" y="3105150"/>
          <p14:tracePt t="133894" x="3854450" y="3136900"/>
          <p14:tracePt t="133913" x="3835400" y="3187700"/>
          <p14:tracePt t="133926" x="3841750" y="3232150"/>
          <p14:tracePt t="133942" x="3867150" y="3257550"/>
          <p14:tracePt t="133960" x="3905250" y="3276600"/>
          <p14:tracePt t="133976" x="3949700" y="3276600"/>
          <p14:tracePt t="133993" x="3987800" y="3263900"/>
          <p14:tracePt t="134010" x="4013200" y="3244850"/>
          <p14:tracePt t="134026" x="4032250" y="3219450"/>
          <p14:tracePt t="134043" x="4032250" y="3200400"/>
          <p14:tracePt t="134060" x="4025900" y="3175000"/>
          <p14:tracePt t="134076" x="4006850" y="3162300"/>
          <p14:tracePt t="134092" x="3994150" y="3149600"/>
          <p14:tracePt t="134109" x="3968750" y="3149600"/>
          <p14:tracePt t="134126" x="3949700" y="3149600"/>
          <p14:tracePt t="134142" x="3930650" y="3162300"/>
          <p14:tracePt t="134160" x="3911600" y="3168650"/>
          <p14:tracePt t="134185" x="3905250" y="3187700"/>
          <p14:tracePt t="134192" x="3905250" y="3200400"/>
          <p14:tracePt t="134209" x="3911600" y="3219450"/>
          <p14:tracePt t="134227" x="3924300" y="3232150"/>
          <p14:tracePt t="134243" x="3943350" y="3244850"/>
          <p14:tracePt t="134259" x="3962400" y="3244850"/>
          <p14:tracePt t="134276" x="3981450" y="3232150"/>
          <p14:tracePt t="134292" x="3994150" y="3213100"/>
          <p14:tracePt t="134311" x="4000500" y="3194050"/>
          <p14:tracePt t="134327" x="3994150" y="3168650"/>
          <p14:tracePt t="134344" x="3987800" y="3149600"/>
          <p14:tracePt t="134360" x="3962400" y="3130550"/>
          <p14:tracePt t="134376" x="3937000" y="3130550"/>
          <p14:tracePt t="134393" x="3905250" y="3143250"/>
          <p14:tracePt t="134409" x="3886200" y="3175000"/>
          <p14:tracePt t="134426" x="3867150" y="3206750"/>
          <p14:tracePt t="134446" x="3860800" y="3232150"/>
          <p14:tracePt t="134460" x="3873500" y="3257550"/>
          <p14:tracePt t="134476" x="3905250" y="3276600"/>
          <p14:tracePt t="134495" x="3937000" y="3282950"/>
          <p14:tracePt t="134509" x="3975100" y="3282950"/>
          <p14:tracePt t="134527" x="4000500" y="3263900"/>
          <p14:tracePt t="134543" x="4019550" y="3244850"/>
          <p14:tracePt t="134560" x="4025900" y="3225800"/>
          <p14:tracePt t="134576" x="4025900" y="3200400"/>
          <p14:tracePt t="134594" x="4019550" y="3181350"/>
          <p14:tracePt t="134609" x="4006850" y="3162300"/>
          <p14:tracePt t="134627" x="3994150" y="3155950"/>
          <p14:tracePt t="134643" x="3981450" y="3155950"/>
          <p14:tracePt t="134660" x="3975100" y="3155950"/>
          <p14:tracePt t="134676" x="3968750" y="3162300"/>
          <p14:tracePt t="134693" x="3968750" y="3168650"/>
          <p14:tracePt t="134710" x="3968750" y="3175000"/>
          <p14:tracePt t="134726" x="3962400" y="3181350"/>
          <p14:tracePt t="134743" x="3962400" y="3187700"/>
          <p14:tracePt t="134776" x="3962400" y="3194050"/>
          <p14:tracePt t="134862" x="3956050" y="3194050"/>
          <p14:tracePt t="134936" x="3962400" y="3194050"/>
          <p14:tracePt t="134964" x="3968750" y="3194050"/>
          <p14:tracePt t="134973" x="3975100" y="3194050"/>
          <p14:tracePt t="134983" x="3981450" y="3187700"/>
          <p14:tracePt t="134993" x="3987800" y="3187700"/>
          <p14:tracePt t="135009" x="4006850" y="3175000"/>
          <p14:tracePt t="135030" x="4038600" y="3162300"/>
          <p14:tracePt t="135047" x="4089400" y="3143250"/>
          <p14:tracePt t="135059" x="4114800" y="3143250"/>
          <p14:tracePt t="135078" x="4165600" y="3130550"/>
          <p14:tracePt t="135093" x="4235450" y="3117850"/>
          <p14:tracePt t="135110" x="4273550" y="3111500"/>
          <p14:tracePt t="135126" x="4318000" y="3105150"/>
          <p14:tracePt t="135147" x="4343400" y="3098800"/>
          <p14:tracePt t="135160" x="4349750" y="3105150"/>
          <p14:tracePt t="135178" x="4349750" y="3124200"/>
          <p14:tracePt t="135198" x="4286250" y="3181350"/>
          <p14:tracePt t="135209" x="4216400" y="3206750"/>
          <p14:tracePt t="135231" x="4133850" y="3225800"/>
          <p14:tracePt t="135243" x="4064000" y="3244850"/>
          <p14:tracePt t="135259" x="4044950" y="3244850"/>
          <p14:tracePt t="135277" x="4038600" y="3251200"/>
          <p14:tracePt t="135293" x="4032250" y="3251200"/>
          <p14:tracePt t="135309" x="4025900" y="3244850"/>
          <p14:tracePt t="135326" x="4025900" y="3238500"/>
          <p14:tracePt t="135344" x="4038600" y="3232150"/>
          <p14:tracePt t="135359" x="4044950" y="3232150"/>
          <p14:tracePt t="135376" x="4051300" y="3232150"/>
          <p14:tracePt t="135393" x="4057650" y="3232150"/>
          <p14:tracePt t="135410" x="4051300" y="3232150"/>
          <p14:tracePt t="135427" x="4038600" y="3232150"/>
          <p14:tracePt t="135444" x="4019550" y="3232150"/>
          <p14:tracePt t="135460" x="4000500" y="3225800"/>
          <p14:tracePt t="135476" x="3994150" y="3225800"/>
          <p14:tracePt t="135494" x="3987800" y="3225800"/>
          <p14:tracePt t="135510" x="3994150" y="3232150"/>
          <p14:tracePt t="135544" x="4000500" y="3238500"/>
          <p14:tracePt t="135577" x="4006850" y="3238500"/>
          <p14:tracePt t="135593" x="4006850" y="3232150"/>
          <p14:tracePt t="135610" x="4013200" y="3232150"/>
          <p14:tracePt t="135626" x="4019550" y="3232150"/>
          <p14:tracePt t="135644" x="4025900" y="3232150"/>
          <p14:tracePt t="135660" x="4032250" y="3225800"/>
          <p14:tracePt t="135695" x="4038600" y="3225800"/>
          <p14:tracePt t="135711" x="4038600" y="3219450"/>
          <p14:tracePt t="135762" x="4038600" y="3213100"/>
          <p14:tracePt t="135773" x="4038600" y="3206750"/>
          <p14:tracePt t="135785" x="4038600" y="3200400"/>
          <p14:tracePt t="135799" x="4038600" y="3194050"/>
          <p14:tracePt t="135813" x="4038600" y="3187700"/>
          <p14:tracePt t="135826" x="4032250" y="3187700"/>
          <p14:tracePt t="135845" x="4025900" y="3181350"/>
          <p14:tracePt t="135860" x="4019550" y="3181350"/>
          <p14:tracePt t="135876" x="4006850" y="3181350"/>
          <p14:tracePt t="135898" x="3994150" y="3181350"/>
          <p14:tracePt t="135913" x="3981450" y="3194050"/>
          <p14:tracePt t="135926" x="3962400" y="3200400"/>
          <p14:tracePt t="135947" x="3943350" y="3213100"/>
          <p14:tracePt t="135960" x="3924300" y="3225800"/>
          <p14:tracePt t="135976" x="3917950" y="3232150"/>
          <p14:tracePt t="135997" x="3917950" y="3238500"/>
          <p14:tracePt t="136011" x="3924300" y="3238500"/>
          <p14:tracePt t="136029" x="3937000" y="3238500"/>
          <p14:tracePt t="136046" x="3949700" y="3238500"/>
          <p14:tracePt t="136063" x="3962400" y="3238500"/>
          <p14:tracePt t="136076" x="3981450" y="3238500"/>
          <p14:tracePt t="136094" x="3994150" y="3244850"/>
          <p14:tracePt t="136110" x="4000500" y="3244850"/>
          <p14:tracePt t="136126" x="4006850" y="3244850"/>
          <p14:tracePt t="136188" x="4006850" y="3251200"/>
          <p14:tracePt t="136238" x="4006850" y="3257550"/>
          <p14:tracePt t="136374" x="4006850" y="3251200"/>
          <p14:tracePt t="136393" x="4000500" y="3251200"/>
          <p14:tracePt t="136410" x="3994150" y="3251200"/>
          <p14:tracePt t="136426" x="3994150" y="3244850"/>
          <p14:tracePt t="136442" x="3987800" y="3244850"/>
          <p14:tracePt t="136464" x="3981450" y="3238500"/>
          <p14:tracePt t="136481" x="3981450" y="3232150"/>
          <p14:tracePt t="136497" x="3975100" y="3232150"/>
          <p14:tracePt t="136520" x="3975100" y="3225800"/>
          <p14:tracePt t="136543" x="3981450" y="3225800"/>
          <p14:tracePt t="136578" x="3981450" y="3219450"/>
          <p14:tracePt t="136593" x="3987800" y="3219450"/>
          <p14:tracePt t="136626" x="3981450" y="3219450"/>
          <p14:tracePt t="136643" x="3975100" y="3219450"/>
          <p14:tracePt t="136659" x="3968750" y="3219450"/>
          <p14:tracePt t="136676" x="3962400" y="3219450"/>
          <p14:tracePt t="136692" x="3956050" y="3213100"/>
          <p14:tracePt t="136709" x="3949700" y="3206750"/>
          <p14:tracePt t="136726" x="3943350" y="3194050"/>
          <p14:tracePt t="136743" x="3937000" y="3181350"/>
          <p14:tracePt t="136759" x="3930650" y="3168650"/>
          <p14:tracePt t="136778" x="3917950" y="3162300"/>
          <p14:tracePt t="136793" x="3898900" y="3149600"/>
          <p14:tracePt t="136809" x="3860800" y="3130550"/>
          <p14:tracePt t="136829" x="3829050" y="3117850"/>
          <p14:tracePt t="136931" x="3486150" y="3022600"/>
          <p14:tracePt t="136943" x="3435350" y="3016250"/>
          <p14:tracePt t="136959" x="3365500" y="3009900"/>
          <p14:tracePt t="136979" x="3302000" y="3009900"/>
          <p14:tracePt t="136993" x="3244850" y="3009900"/>
          <p14:tracePt t="137014" x="3200400" y="3016250"/>
          <p14:tracePt t="137026" x="3175000" y="3022600"/>
          <p14:tracePt t="137043" x="3162300" y="3035300"/>
          <p14:tracePt t="137060" x="3155950" y="3048000"/>
          <p14:tracePt t="137076" x="3143250" y="3073400"/>
          <p14:tracePt t="137093" x="3111500" y="3124200"/>
          <p14:tracePt t="137110" x="3079750" y="3155950"/>
          <p14:tracePt t="137127" x="3048000" y="3168650"/>
          <p14:tracePt t="137144" x="3022600" y="3168650"/>
          <p14:tracePt t="137159" x="3009900" y="3162300"/>
          <p14:tracePt t="137178" x="3003550" y="3149600"/>
          <p14:tracePt t="137193" x="3003550" y="3136900"/>
          <p14:tracePt t="137209" x="3003550" y="3124200"/>
          <p14:tracePt t="137228" x="3003550" y="3117850"/>
          <p14:tracePt t="137260" x="3003550" y="3111500"/>
          <p14:tracePt t="137292" x="2990850" y="3111500"/>
          <p14:tracePt t="137310" x="2984500" y="3105150"/>
          <p14:tracePt t="137326" x="2984500" y="3098800"/>
          <p14:tracePt t="137344" x="2984500" y="3092450"/>
          <p14:tracePt t="137360" x="2984500" y="3086100"/>
          <p14:tracePt t="137376" x="2984500" y="3079750"/>
          <p14:tracePt t="137393" x="2984500" y="3067050"/>
          <p14:tracePt t="137409" x="2971800" y="3060700"/>
          <p14:tracePt t="137428" x="2946400" y="3054350"/>
          <p14:tracePt t="137443" x="2870200" y="3041650"/>
          <p14:tracePt t="137461" x="2787650" y="3041650"/>
          <p14:tracePt t="137481" x="2698750" y="3035300"/>
          <p14:tracePt t="137493" x="2597150" y="3035300"/>
          <p14:tracePt t="137509" x="2482850" y="3041650"/>
          <p14:tracePt t="137526" x="2355850" y="3054350"/>
          <p14:tracePt t="137547" x="2197100" y="3073400"/>
          <p14:tracePt t="137563" x="2082800" y="3092450"/>
          <p14:tracePt t="137578" x="2000250" y="3105150"/>
          <p14:tracePt t="137594" x="1879600" y="3117850"/>
          <p14:tracePt t="137609" x="1809750" y="3124200"/>
          <p14:tracePt t="137628" x="1714500" y="3130550"/>
          <p14:tracePt t="137643" x="1606550" y="3136900"/>
          <p14:tracePt t="137659" x="1543050" y="3136900"/>
          <p14:tracePt t="137678" x="1454150" y="3149600"/>
          <p14:tracePt t="137697" x="1371600" y="3155950"/>
          <p14:tracePt t="137710" x="1301750" y="3175000"/>
          <p14:tracePt t="137732" x="1238250" y="3194050"/>
          <p14:tracePt t="137747" x="1168400" y="3213100"/>
          <p14:tracePt t="137759" x="1136650" y="3219450"/>
          <p14:tracePt t="137778" x="1098550" y="3232150"/>
          <p14:tracePt t="137794" x="1066800" y="3244850"/>
          <p14:tracePt t="137809" x="1054100" y="3257550"/>
          <p14:tracePt t="137826" x="1041400" y="3270250"/>
          <p14:tracePt t="137844" x="1035050" y="3276600"/>
          <p14:tracePt t="137860" x="1035050" y="3282950"/>
          <p14:tracePt t="137878" x="1035050" y="3289300"/>
          <p14:tracePt t="137931" x="1028700" y="3289300"/>
          <p14:tracePt t="137935" x="1028700" y="3295650"/>
          <p14:tracePt t="137954" x="1022350" y="3295650"/>
          <p14:tracePt t="137960" x="1016000" y="3295650"/>
          <p14:tracePt t="137977" x="1009650" y="3295650"/>
          <p14:tracePt t="137996" x="1003300" y="3295650"/>
          <p14:tracePt t="138011" x="996950" y="3295650"/>
          <p14:tracePt t="138033" x="990600" y="3295650"/>
          <p14:tracePt t="138051" x="990600" y="3302000"/>
          <p14:tracePt t="138146" x="990600" y="3308350"/>
          <p14:tracePt t="138156" x="996950" y="3308350"/>
          <p14:tracePt t="138173" x="1003300" y="3308350"/>
          <p14:tracePt t="138189" x="1003300" y="3314700"/>
          <p14:tracePt t="138193" x="1009650" y="3314700"/>
          <p14:tracePt t="138210" x="1016000" y="3314700"/>
          <p14:tracePt t="138231" x="1022350" y="3321050"/>
          <p14:tracePt t="138246" x="1028700" y="3321050"/>
          <p14:tracePt t="138262" x="1035050" y="3321050"/>
          <p14:tracePt t="138276" x="1041400" y="3321050"/>
          <p14:tracePt t="138300" x="1041400" y="3327400"/>
          <p14:tracePt t="138389" x="1035050" y="3327400"/>
          <p14:tracePt t="138463" x="1041400" y="3327400"/>
          <p14:tracePt t="138481" x="1047750" y="3327400"/>
          <p14:tracePt t="138521" x="1047750" y="3333750"/>
          <p14:tracePt t="138578" x="1054100" y="3333750"/>
          <p14:tracePt t="138619" x="1060450" y="3333750"/>
          <p14:tracePt t="138621" x="1060450" y="3327400"/>
          <p14:tracePt t="138672" x="1066800" y="3327400"/>
          <p14:tracePt t="138704" x="1060450" y="3327400"/>
          <p14:tracePt t="138745" x="1060450" y="3333750"/>
          <p14:tracePt t="138754" x="1054100" y="3333750"/>
          <p14:tracePt t="138768" x="1060450" y="3333750"/>
          <p14:tracePt t="138776" x="1060450" y="3327400"/>
          <p14:tracePt t="138795" x="1092200" y="3321050"/>
          <p14:tracePt t="138809" x="1117600" y="3321050"/>
          <p14:tracePt t="138826" x="1149350" y="3314700"/>
          <p14:tracePt t="138843" x="1174750" y="3308350"/>
          <p14:tracePt t="138860" x="1206500" y="3308350"/>
          <p14:tracePt t="138883" x="1238250" y="3302000"/>
          <p14:tracePt t="138893" x="1257300" y="3302000"/>
          <p14:tracePt t="138910" x="1276350" y="3302000"/>
          <p14:tracePt t="138926" x="1308100" y="3302000"/>
          <p14:tracePt t="138943" x="1333500" y="3295650"/>
          <p14:tracePt t="138962" x="1365250" y="3295650"/>
          <p14:tracePt t="138982" x="1397000" y="3295650"/>
          <p14:tracePt t="138993" x="1428750" y="3302000"/>
          <p14:tracePt t="139010" x="1466850" y="3302000"/>
          <p14:tracePt t="139026" x="1504950" y="3302000"/>
          <p14:tracePt t="139044" x="1549400" y="3302000"/>
          <p14:tracePt t="139062" x="1593850" y="3302000"/>
          <p14:tracePt t="139076" x="1631950" y="3302000"/>
          <p14:tracePt t="139094" x="1663700" y="3302000"/>
          <p14:tracePt t="139109" x="1714500" y="3302000"/>
          <p14:tracePt t="139126" x="1752600" y="3302000"/>
          <p14:tracePt t="139143" x="1797050" y="3302000"/>
          <p14:tracePt t="139160" x="1841500" y="3302000"/>
          <p14:tracePt t="139176" x="1873250" y="3302000"/>
          <p14:tracePt t="139194" x="1892300" y="3308350"/>
          <p14:tracePt t="139210" x="1905000" y="3308350"/>
          <p14:tracePt t="139226" x="1905000" y="3314700"/>
          <p14:tracePt t="139249" x="1898650" y="3314700"/>
          <p14:tracePt t="139261" x="1898650" y="3321050"/>
          <p14:tracePt t="139293" x="1905000" y="3321050"/>
          <p14:tracePt t="139360" x="1905000" y="3327400"/>
          <p14:tracePt t="139369" x="1911350" y="3327400"/>
          <p14:tracePt t="139411" x="1917700" y="3327400"/>
          <p14:tracePt t="139450" x="1924050" y="3327400"/>
          <p14:tracePt t="139470" x="1930400" y="3327400"/>
          <p14:tracePt t="139495" x="1936750" y="3327400"/>
          <p14:tracePt t="139505" x="1949450" y="3327400"/>
          <p14:tracePt t="139509" x="1955800" y="3327400"/>
          <p14:tracePt t="139529" x="1993900" y="3327400"/>
          <p14:tracePt t="139543" x="2051050" y="3327400"/>
          <p14:tracePt t="139560" x="2152650" y="3327400"/>
          <p14:tracePt t="139576" x="2292350" y="3321050"/>
          <p14:tracePt t="139593" x="2451100" y="3321050"/>
          <p14:tracePt t="139610" x="2616200" y="3308350"/>
          <p14:tracePt t="139627" x="2787650" y="3302000"/>
          <p14:tracePt t="139642" x="2978150" y="3295650"/>
          <p14:tracePt t="139660" x="3175000" y="3289300"/>
          <p14:tracePt t="139676" x="3371850" y="3289300"/>
          <p14:tracePt t="139694" x="3562350" y="3289300"/>
          <p14:tracePt t="139709" x="3733800" y="3289300"/>
          <p14:tracePt t="139729" x="3924300" y="3289300"/>
          <p14:tracePt t="139743" x="4019550" y="3289300"/>
          <p14:tracePt t="139761" x="4127500" y="3289300"/>
          <p14:tracePt t="139778" x="4210050" y="3289300"/>
          <p14:tracePt t="139793" x="4279900" y="3282950"/>
          <p14:tracePt t="139810" x="4330700" y="3282950"/>
          <p14:tracePt t="139826" x="4375150" y="3282950"/>
          <p14:tracePt t="139843" x="4400550" y="3282950"/>
          <p14:tracePt t="139860" x="4419600" y="3276600"/>
          <p14:tracePt t="139876" x="4432300" y="3276600"/>
          <p14:tracePt t="139924" x="4425950" y="3276600"/>
          <p14:tracePt t="139928" x="4425950" y="3282950"/>
          <p14:tracePt t="139943" x="4419600" y="3282950"/>
          <p14:tracePt t="139960" x="4419600" y="3289300"/>
          <p14:tracePt t="140010" x="4425950" y="3289300"/>
          <p14:tracePt t="140024" x="4432300" y="3289300"/>
          <p14:tracePt t="140031" x="4432300" y="3295650"/>
          <p14:tracePt t="140043" x="4438650" y="3295650"/>
          <p14:tracePt t="140059" x="4445000" y="3295650"/>
          <p14:tracePt t="140076" x="4451350" y="3295650"/>
          <p14:tracePt t="140094" x="4457700" y="3295650"/>
          <p14:tracePt t="140126" x="4464050" y="3295650"/>
          <p14:tracePt t="140159" x="4470400" y="3295650"/>
          <p14:tracePt t="140198" x="4464050" y="3295650"/>
          <p14:tracePt t="140236" x="4457700" y="3295650"/>
          <p14:tracePt t="140263" x="4451350" y="3295650"/>
          <p14:tracePt t="140271" x="4445000" y="3295650"/>
          <p14:tracePt t="140282" x="4438650" y="3295650"/>
          <p14:tracePt t="140295" x="4432300" y="3295650"/>
          <p14:tracePt t="140309" x="4425950" y="3295650"/>
          <p14:tracePt t="140330" x="4406900" y="3295650"/>
          <p14:tracePt t="140344" x="4394200" y="3295650"/>
          <p14:tracePt t="140359" x="4387850" y="3302000"/>
          <p14:tracePt t="140378" x="4375150" y="3302000"/>
          <p14:tracePt t="140398" x="4356100" y="3302000"/>
          <p14:tracePt t="140409" x="4356100" y="3308350"/>
          <p14:tracePt t="140446" x="4375150" y="3314700"/>
          <p14:tracePt t="140459" x="4394200" y="3314700"/>
          <p14:tracePt t="140476" x="4400550" y="3321050"/>
          <p14:tracePt t="140496" x="4413250" y="3321050"/>
          <p14:tracePt t="140509" x="4419600" y="3321050"/>
          <p14:tracePt t="140526" x="4425950" y="3321050"/>
          <p14:tracePt t="140562" x="4419600" y="3321050"/>
          <p14:tracePt t="140600" x="4406900" y="3321050"/>
          <p14:tracePt t="140630" x="4394200" y="3314700"/>
          <p14:tracePt t="140659" x="4387850" y="3314700"/>
          <p14:tracePt t="140711" x="4394200" y="3314700"/>
          <p14:tracePt t="140734" x="4400550" y="3314700"/>
          <p14:tracePt t="140749" x="4406900" y="3314700"/>
          <p14:tracePt t="140767" x="4413250" y="3314700"/>
          <p14:tracePt t="140776" x="4419600" y="3314700"/>
          <p14:tracePt t="140786" x="4425950" y="3314700"/>
          <p14:tracePt t="140794" x="4432300" y="3314700"/>
          <p14:tracePt t="140809" x="4438650" y="3314700"/>
          <p14:tracePt t="140828" x="4451350" y="3314700"/>
          <p14:tracePt t="140843" x="4470400" y="3314700"/>
          <p14:tracePt t="140860" x="4483100" y="3314700"/>
          <p14:tracePt t="140877" x="4495800" y="3314700"/>
          <p14:tracePt t="140884" x="4502150" y="3314700"/>
          <p14:tracePt t="140894" x="4514850" y="3314700"/>
          <p14:tracePt t="140917" x="4527550" y="3314700"/>
          <p14:tracePt t="140929" x="4540250" y="3314700"/>
          <p14:tracePt t="140943" x="4552950" y="3314700"/>
          <p14:tracePt t="140960" x="4572000" y="3314700"/>
          <p14:tracePt t="140979" x="4578350" y="3314700"/>
          <p14:tracePt t="140994" x="4591050" y="3314700"/>
          <p14:tracePt t="141014" x="4610100" y="3314700"/>
          <p14:tracePt t="141026" x="4622800" y="3314700"/>
          <p14:tracePt t="141045" x="4635500" y="3314700"/>
          <p14:tracePt t="141060" x="4641850" y="3314700"/>
          <p14:tracePt t="141078" x="4648200" y="3314700"/>
          <p14:tracePt t="141109" x="4654550" y="3314700"/>
          <p14:tracePt t="141129" x="4654550" y="3321050"/>
          <p14:tracePt t="141160" x="4654550" y="3327400"/>
          <p14:tracePt t="141218" x="4648200" y="3327400"/>
          <p14:tracePt t="141324" x="4654550" y="3327400"/>
          <p14:tracePt t="141387" x="4654550" y="3333750"/>
          <p14:tracePt t="141633" x="4654550" y="3327400"/>
          <p14:tracePt t="141646" x="4654550" y="3321050"/>
          <p14:tracePt t="141653" x="4648200" y="3314700"/>
          <p14:tracePt t="141669" x="4648200" y="3308350"/>
          <p14:tracePt t="141676" x="4641850" y="3302000"/>
          <p14:tracePt t="141693" x="4635500" y="3295650"/>
          <p14:tracePt t="141709" x="4629150" y="3295650"/>
          <p14:tracePt t="141726" x="4591050" y="3295650"/>
          <p14:tracePt t="141744" x="4552950" y="3302000"/>
          <p14:tracePt t="144702" x="4597400" y="3130550"/>
          <p14:tracePt t="144763" x="4597400" y="3136900"/>
          <p14:tracePt t="144788" x="4597400" y="3143250"/>
          <p14:tracePt t="144799" x="4591050" y="3143250"/>
          <p14:tracePt t="144805" x="4591050" y="3149600"/>
          <p14:tracePt t="144824" x="4591050" y="3155950"/>
          <p14:tracePt t="144836" x="4591050" y="3162300"/>
          <p14:tracePt t="144858" x="4591050" y="3175000"/>
          <p14:tracePt t="144860" x="4591050" y="3187700"/>
          <p14:tracePt t="144880" x="4591050" y="3200400"/>
          <p14:tracePt t="144894" x="4584700" y="3213100"/>
          <p14:tracePt t="144909" x="4565650" y="3219450"/>
          <p14:tracePt t="144929" x="4552950" y="3225800"/>
          <p14:tracePt t="144944" x="4540250" y="3225800"/>
          <p14:tracePt t="144959" x="4527550" y="3225800"/>
          <p14:tracePt t="144976" x="4521200" y="3232150"/>
          <p14:tracePt t="144993" x="4514850" y="3232150"/>
          <p14:tracePt t="145009" x="4495800" y="3232150"/>
          <p14:tracePt t="145027" x="4483100" y="3238500"/>
          <p14:tracePt t="145044" x="4470400" y="3244850"/>
          <p14:tracePt t="145059" x="4464050" y="3244850"/>
          <p14:tracePt t="145079" x="4464050" y="3251200"/>
          <p14:tracePt t="145098" x="4470400" y="3251200"/>
          <p14:tracePt t="145110" x="4476750" y="3251200"/>
          <p14:tracePt t="145151" x="4483100" y="3251200"/>
          <p14:tracePt t="145167" x="4483100" y="3244850"/>
          <p14:tracePt t="145213" x="4483100" y="3238500"/>
          <p14:tracePt t="145231" x="4476750" y="3238500"/>
          <p14:tracePt t="145244" x="4470400" y="3238500"/>
          <p14:tracePt t="145260" x="4457700" y="3238500"/>
          <p14:tracePt t="145276" x="4438650" y="3238500"/>
          <p14:tracePt t="145294" x="4406900" y="3238500"/>
          <p14:tracePt t="145315" x="4387850" y="3238500"/>
          <p14:tracePt t="145331" x="4330700" y="3238500"/>
          <p14:tracePt t="145344" x="4298950" y="3238500"/>
          <p14:tracePt t="145360" x="4254500" y="3232150"/>
          <p14:tracePt t="145378" x="4197350" y="3225800"/>
          <p14:tracePt t="145393" x="4114800" y="3219450"/>
          <p14:tracePt t="145410" x="4025900" y="3213100"/>
          <p14:tracePt t="145426" x="3924300" y="3213100"/>
          <p14:tracePt t="145444" x="3803650" y="3213100"/>
          <p14:tracePt t="145460" x="3670300" y="3213100"/>
          <p14:tracePt t="145483" x="3530600" y="3219450"/>
          <p14:tracePt t="145493" x="3384550" y="3219450"/>
          <p14:tracePt t="145512" x="3238500" y="3225800"/>
          <p14:tracePt t="145526" x="3098800" y="3232150"/>
          <p14:tracePt t="145543" x="2978150" y="3232150"/>
          <p14:tracePt t="145559" x="2876550" y="3238500"/>
          <p14:tracePt t="145576" x="2762250" y="3244850"/>
          <p14:tracePt t="145593" x="2584450" y="3244850"/>
          <p14:tracePt t="145609" x="2432050" y="3238500"/>
          <p14:tracePt t="145626" x="2203450" y="3232150"/>
          <p14:tracePt t="145643" x="2057400" y="3225800"/>
          <p14:tracePt t="145663" x="1917700" y="3225800"/>
          <p14:tracePt t="145683" x="1765300" y="3225800"/>
          <p14:tracePt t="145693" x="1689100" y="3225800"/>
          <p14:tracePt t="145716" x="1600200" y="3225800"/>
          <p14:tracePt t="145728" x="1530350" y="3225800"/>
          <p14:tracePt t="145744" x="1460500" y="3225800"/>
          <p14:tracePt t="145760" x="1397000" y="3219450"/>
          <p14:tracePt t="145776" x="1339850" y="3225800"/>
          <p14:tracePt t="145793" x="1289050" y="3238500"/>
          <p14:tracePt t="145810" x="1238250" y="3244850"/>
          <p14:tracePt t="145826" x="1200150" y="3251200"/>
          <p14:tracePt t="145848" x="1174750" y="3251200"/>
          <p14:tracePt t="145859" x="1149350" y="3257550"/>
          <p14:tracePt t="145877" x="1123950" y="3263900"/>
          <p14:tracePt t="145893" x="1092200" y="3276600"/>
          <p14:tracePt t="145910" x="1066800" y="3282950"/>
          <p14:tracePt t="145926" x="1054100" y="3289300"/>
          <p14:tracePt t="145944" x="1035050" y="3295650"/>
          <p14:tracePt t="145960" x="1016000" y="3302000"/>
          <p14:tracePt t="145976" x="990600" y="3308350"/>
          <p14:tracePt t="145993" x="965200" y="3321050"/>
          <p14:tracePt t="146012" x="939800" y="3327400"/>
          <p14:tracePt t="146028" x="920750" y="3333750"/>
          <p14:tracePt t="146043" x="901700" y="3340100"/>
          <p14:tracePt t="146060" x="882650" y="3352800"/>
          <p14:tracePt t="146076" x="863600" y="3359150"/>
          <p14:tracePt t="146094" x="857250" y="3365500"/>
          <p14:tracePt t="146114" x="850900" y="3371850"/>
          <p14:tracePt t="146147" x="850900" y="3378200"/>
          <p14:tracePt t="146160" x="857250" y="3378200"/>
          <p14:tracePt t="146177" x="876300" y="3378200"/>
          <p14:tracePt t="146193" x="914400" y="3378200"/>
          <p14:tracePt t="146209" x="965200" y="3371850"/>
          <p14:tracePt t="146226" x="1022350" y="3371850"/>
          <p14:tracePt t="146244" x="1085850" y="3365500"/>
          <p14:tracePt t="146260" x="1149350" y="3359150"/>
          <p14:tracePt t="146278" x="1231900" y="3359150"/>
          <p14:tracePt t="146293" x="1263650" y="3352800"/>
          <p14:tracePt t="146311" x="1301750" y="3352800"/>
          <p14:tracePt t="146327" x="1327150" y="3352800"/>
          <p14:tracePt t="146344" x="1333500" y="3352800"/>
          <p14:tracePt t="146392" x="1320800" y="3352800"/>
          <p14:tracePt t="146409" x="1314450" y="3352800"/>
          <p14:tracePt t="146427" x="1308100" y="3359150"/>
          <p14:tracePt t="146449" x="1301750" y="3359150"/>
          <p14:tracePt t="146499" x="1295400" y="3359150"/>
          <p14:tracePt t="146527" x="1295400" y="3365500"/>
          <p14:tracePt t="146531" x="1289050" y="3365500"/>
          <p14:tracePt t="146570" x="1295400" y="3365500"/>
          <p14:tracePt t="146596" x="1301750" y="3365500"/>
          <p14:tracePt t="146624" x="1308100" y="3365500"/>
          <p14:tracePt t="146636" x="1314450" y="3365500"/>
          <p14:tracePt t="146666" x="1320800" y="3365500"/>
          <p14:tracePt t="146739" x="1314450" y="3365500"/>
          <p14:tracePt t="146758" x="1314450" y="3371850"/>
          <p14:tracePt t="146781" x="1308100" y="3371850"/>
          <p14:tracePt t="146793" x="1301750" y="3371850"/>
          <p14:tracePt t="146882" x="1308100" y="3365500"/>
          <p14:tracePt t="146908" x="1314450" y="3359150"/>
          <p14:tracePt t="146937" x="1314450" y="3352800"/>
          <p14:tracePt t="146946" x="1320800" y="3346450"/>
          <p14:tracePt t="146960" x="1333500" y="3340100"/>
          <p14:tracePt t="146979" x="1346200" y="3333750"/>
          <p14:tracePt t="146994" x="1390650" y="3327400"/>
          <p14:tracePt t="147012" x="1428750" y="3321050"/>
          <p14:tracePt t="147029" x="1504950" y="3314700"/>
          <p14:tracePt t="147044" x="1638300" y="3308350"/>
          <p14:tracePt t="147060" x="1841500" y="3308350"/>
          <p14:tracePt t="147138" x="1905000" y="3308350"/>
          <p14:tracePt t="147412" x="9271000" y="3384550"/>
          <p14:tracePt t="147426" x="9271000" y="3378200"/>
          <p14:tracePt t="147455" x="9264650" y="3371850"/>
          <p14:tracePt t="147459" x="9245600" y="3371850"/>
          <p14:tracePt t="147477" x="9182100" y="3365500"/>
          <p14:tracePt t="147494" x="9099550" y="3359150"/>
          <p14:tracePt t="147509" x="9017000" y="3352800"/>
          <p14:tracePt t="147526" x="8940800" y="3359150"/>
          <p14:tracePt t="147546" x="8883650" y="3371850"/>
          <p14:tracePt t="147559" x="8845550" y="3409950"/>
          <p14:tracePt t="147578" x="8832850" y="3441700"/>
          <p14:tracePt t="147593" x="8826500" y="3479800"/>
          <p14:tracePt t="147613" x="8820150" y="3498850"/>
          <p14:tracePt t="147626" x="8826500" y="3517900"/>
          <p14:tracePt t="147643" x="8832850" y="3530600"/>
          <p14:tracePt t="147663" x="8832850" y="3543300"/>
          <p14:tracePt t="147676" x="8813800" y="3556000"/>
          <p14:tracePt t="147693" x="8737600" y="3581400"/>
          <p14:tracePt t="147709" x="8661400" y="3600450"/>
          <p14:tracePt t="147732" x="8597900" y="3619500"/>
          <p14:tracePt t="147743" x="8540750" y="3651250"/>
          <p14:tracePt t="147766" x="8483600" y="3689350"/>
          <p14:tracePt t="147778" x="8426450" y="3727450"/>
          <p14:tracePt t="147793" x="8382000" y="3752850"/>
          <p14:tracePt t="147814" x="8343900" y="3784600"/>
          <p14:tracePt t="147826" x="8312150" y="3816350"/>
          <p14:tracePt t="147843" x="8286750" y="3860800"/>
          <p14:tracePt t="147866" x="8261350" y="3905250"/>
          <p14:tracePt t="147876" x="8235950" y="3949700"/>
          <p14:tracePt t="147893" x="8210550" y="4000500"/>
          <p14:tracePt t="147910" x="8185150" y="4044950"/>
          <p14:tracePt t="147926" x="8166100" y="4089400"/>
          <p14:tracePt t="147943" x="8159750" y="4114800"/>
          <p14:tracePt t="147969" x="8159750" y="4140200"/>
          <p14:tracePt t="147978" x="8172450" y="4159250"/>
          <p14:tracePt t="147993" x="8185150" y="4171950"/>
          <p14:tracePt t="148011" x="8210550" y="4178300"/>
          <p14:tracePt t="148026" x="8235950" y="4178300"/>
          <p14:tracePt t="148043" x="8274050" y="4178300"/>
          <p14:tracePt t="148060" x="8312150" y="4171950"/>
          <p14:tracePt t="148076" x="8350250" y="4159250"/>
          <p14:tracePt t="148093" x="8388350" y="4159250"/>
          <p14:tracePt t="148111" x="8432800" y="4152900"/>
          <p14:tracePt t="148126" x="8477250" y="4152900"/>
          <p14:tracePt t="148143" x="8515350" y="4152900"/>
          <p14:tracePt t="148160" x="8547100" y="4152900"/>
          <p14:tracePt t="148176" x="8591550" y="4152900"/>
          <p14:tracePt t="148193" x="8636000" y="4146550"/>
          <p14:tracePt t="148209" x="8693150" y="4146550"/>
          <p14:tracePt t="148226" x="8756650" y="4140200"/>
          <p14:tracePt t="148243" x="8826500" y="4133850"/>
          <p14:tracePt t="148272" x="8902700" y="4133850"/>
          <p14:tracePt t="148277" x="8959850" y="4127500"/>
          <p14:tracePt t="148293" x="9074150" y="4121150"/>
          <p14:tracePt t="148310" x="9163050" y="4121150"/>
          <p14:tracePt t="148327" x="9245600" y="4121150"/>
          <p14:tracePt t="148343" x="9315450" y="4114800"/>
          <p14:tracePt t="148360" x="9378950" y="4114800"/>
          <p14:tracePt t="148376" x="9442450" y="4114800"/>
          <p14:tracePt t="148393" x="9505950" y="4108450"/>
          <p14:tracePt t="148412" x="9563100" y="4108450"/>
          <p14:tracePt t="148429" x="9620250" y="4102100"/>
          <p14:tracePt t="148443" x="9671050" y="4102100"/>
          <p14:tracePt t="148460" x="9709150" y="4095750"/>
          <p14:tracePt t="148481" x="9740900" y="4095750"/>
          <p14:tracePt t="148493" x="9759950" y="4095750"/>
          <p14:tracePt t="148538" x="9753600" y="4095750"/>
          <p14:tracePt t="148550" x="9747250" y="4095750"/>
          <p14:tracePt t="148559" x="9740900" y="4095750"/>
          <p14:tracePt t="148580" x="9721850" y="4102100"/>
          <p14:tracePt t="148593" x="9696450" y="4102100"/>
          <p14:tracePt t="148610" x="9658350" y="4108450"/>
          <p14:tracePt t="148628" x="9588500" y="4114800"/>
          <p14:tracePt t="148643" x="9537700" y="4114800"/>
          <p14:tracePt t="148661" x="9442450" y="4121150"/>
          <p14:tracePt t="148677" x="9302750" y="4127500"/>
          <p14:tracePt t="148693" x="9201150" y="4133850"/>
          <p14:tracePt t="148710" x="9061450" y="4140200"/>
          <p14:tracePt t="148732" x="8870950" y="4146550"/>
          <p14:tracePt t="148747" x="8712200" y="4152900"/>
          <p14:tracePt t="148760" x="8597900" y="4152900"/>
          <p14:tracePt t="148778" x="8445500" y="4159250"/>
          <p14:tracePt t="148794" x="8305800" y="4159250"/>
          <p14:tracePt t="148813" x="8140700" y="4159250"/>
          <p14:tracePt t="148830" x="8020050" y="4159250"/>
          <p14:tracePt t="148843" x="7943850" y="4152900"/>
          <p14:tracePt t="148860" x="7854950" y="4146550"/>
          <p14:tracePt t="148877" x="7766050" y="4140200"/>
          <p14:tracePt t="148897" x="7721600" y="4140200"/>
          <p14:tracePt t="148910" x="7702550" y="4140200"/>
          <p14:tracePt t="148930" x="7689850" y="4133850"/>
          <p14:tracePt t="148947" x="7696200" y="4133850"/>
          <p14:tracePt t="148960" x="7708900" y="4127500"/>
          <p14:tracePt t="148981" x="7740650" y="4121150"/>
          <p14:tracePt t="148994" x="7778750" y="4114800"/>
          <p14:tracePt t="149011" x="7804150" y="4108450"/>
          <p14:tracePt t="149027" x="7848600" y="4108450"/>
          <p14:tracePt t="149029" x="7854950" y="4108450"/>
          <p14:tracePt t="149045" x="7893050" y="4102100"/>
          <p14:tracePt t="149061" x="7918450" y="4102100"/>
          <p14:tracePt t="149078" x="7956550" y="4102100"/>
          <p14:tracePt t="149094" x="7994650" y="4102100"/>
          <p14:tracePt t="149110" x="8026400" y="4108450"/>
          <p14:tracePt t="149128" x="8089900" y="4108450"/>
          <p14:tracePt t="149147" x="8147050" y="4114800"/>
          <p14:tracePt t="149160" x="8191500" y="4114800"/>
          <p14:tracePt t="149178" x="8274050" y="4114800"/>
          <p14:tracePt t="149193" x="8343900" y="4114800"/>
          <p14:tracePt t="149210" x="8401050" y="4114800"/>
          <p14:tracePt t="149229" x="8477250" y="4114800"/>
          <p14:tracePt t="149244" x="8559800" y="4108450"/>
          <p14:tracePt t="149261" x="8610600" y="4108450"/>
          <p14:tracePt t="149278" x="8680450" y="4108450"/>
          <p14:tracePt t="149294" x="8737600" y="4108450"/>
          <p14:tracePt t="149310" x="8794750" y="4108450"/>
          <p14:tracePt t="149330" x="8839200" y="4108450"/>
          <p14:tracePt t="149345" x="8915400" y="4102100"/>
          <p14:tracePt t="149364" x="8978900" y="4095750"/>
          <p14:tracePt t="149378" x="9036050" y="4089400"/>
          <p14:tracePt t="149394" x="9099550" y="4083050"/>
          <p14:tracePt t="149410" x="9169400" y="4076700"/>
          <p14:tracePt t="149427" x="9213850" y="4070350"/>
          <p14:tracePt t="149444" x="9290050" y="4064000"/>
          <p14:tracePt t="149460" x="9353550" y="4057650"/>
          <p14:tracePt t="149483" x="9410700" y="4057650"/>
          <p14:tracePt t="149494" x="9474200" y="4057650"/>
          <p14:tracePt t="149510" x="9525000" y="4057650"/>
          <p14:tracePt t="149527" x="9582150" y="4057650"/>
          <p14:tracePt t="149543" x="9626600" y="4057650"/>
          <p14:tracePt t="149559" x="9671050" y="4051300"/>
          <p14:tracePt t="149580" x="9696450" y="4051300"/>
          <p14:tracePt t="149595" x="9740900" y="4051300"/>
          <p14:tracePt t="149610" x="9772650" y="4051300"/>
          <p14:tracePt t="149631" x="9791700" y="4051300"/>
          <p14:tracePt t="149643" x="9798050" y="4051300"/>
          <p14:tracePt t="149677" x="9798050" y="4044950"/>
          <p14:tracePt t="149747" x="9798050" y="4051300"/>
          <p14:tracePt t="149776" x="9791700" y="4051300"/>
          <p14:tracePt t="149794" x="9791700" y="4057650"/>
          <p14:tracePt t="149810" x="9785350" y="4057650"/>
          <p14:tracePt t="149826" x="9772650" y="4064000"/>
          <p14:tracePt t="149847" x="9759950" y="4064000"/>
          <p14:tracePt t="149860" x="9747250" y="4070350"/>
          <p14:tracePt t="149876" x="9728200" y="4070350"/>
          <p14:tracePt t="149893" x="9696450" y="4076700"/>
          <p14:tracePt t="149910" x="9645650" y="4076700"/>
          <p14:tracePt t="149926" x="9582150" y="4083050"/>
          <p14:tracePt t="149949" x="9499600" y="4083050"/>
          <p14:tracePt t="149960" x="9404350" y="4089400"/>
          <p14:tracePt t="149976" x="9296400" y="4095750"/>
          <p14:tracePt t="149997" x="9182100" y="4102100"/>
          <p14:tracePt t="150009" x="9061450" y="4108450"/>
          <p14:tracePt t="150027" x="8934450" y="4114800"/>
          <p14:tracePt t="150047" x="8807450" y="4121150"/>
          <p14:tracePt t="150059" x="8686800" y="4127500"/>
          <p14:tracePt t="150076" x="8566150" y="4133850"/>
          <p14:tracePt t="150094" x="8445500" y="4133850"/>
          <p14:tracePt t="150110" x="8337550" y="4133850"/>
          <p14:tracePt t="150126" x="8242300" y="4133850"/>
          <p14:tracePt t="150143" x="8172450" y="4133850"/>
          <p14:tracePt t="150160" x="8121650" y="4133850"/>
          <p14:tracePt t="150176" x="8051800" y="4133850"/>
          <p14:tracePt t="150193" x="8013700" y="4133850"/>
          <p14:tracePt t="150210" x="7994650" y="4133850"/>
          <p14:tracePt t="150228" x="7988300" y="4133850"/>
          <p14:tracePt t="150243" x="7994650" y="4133850"/>
          <p14:tracePt t="150259" x="8013700" y="4133850"/>
          <p14:tracePt t="150276" x="8039100" y="4133850"/>
          <p14:tracePt t="150294" x="8070850" y="4133850"/>
          <p14:tracePt t="150309" x="8108950" y="4133850"/>
          <p14:tracePt t="150326" x="8140700" y="4133850"/>
          <p14:tracePt t="150344" x="8185150" y="4127500"/>
          <p14:tracePt t="150362" x="8223250" y="4127500"/>
          <p14:tracePt t="150382" x="8267700" y="4121150"/>
          <p14:tracePt t="150393" x="8318500" y="4121150"/>
          <p14:tracePt t="150410" x="8375650" y="4114800"/>
          <p14:tracePt t="150428" x="8413750" y="4114800"/>
          <p14:tracePt t="150443" x="8477250" y="4114800"/>
          <p14:tracePt t="150460" x="8528050" y="4108450"/>
          <p14:tracePt t="150483" x="8572500" y="4108450"/>
          <p14:tracePt t="150493" x="8610600" y="4108450"/>
          <p14:tracePt t="150510" x="8629650" y="4108450"/>
          <p14:tracePt t="150543" x="8623300" y="4108450"/>
          <p14:tracePt t="150561" x="8610600" y="4108450"/>
          <p14:tracePt t="150577" x="8597900" y="4108450"/>
          <p14:tracePt t="150593" x="8572500" y="4108450"/>
          <p14:tracePt t="150611" x="8547100" y="4108450"/>
          <p14:tracePt t="150626" x="8521700" y="4114800"/>
          <p14:tracePt t="150643" x="8496300" y="4114800"/>
          <p14:tracePt t="150661" x="8477250" y="4114800"/>
          <p14:tracePt t="150677" x="8464550" y="4121150"/>
          <p14:tracePt t="150694" x="8458200" y="4121150"/>
          <p14:tracePt t="150710" x="8451850" y="4121150"/>
          <p14:tracePt t="150775" x="8458200" y="4121150"/>
          <p14:tracePt t="150883" x="8464550" y="4121150"/>
          <p14:tracePt t="150898" x="8470900" y="4121150"/>
          <p14:tracePt t="150903" x="8477250" y="4121150"/>
          <p14:tracePt t="150914" x="8483600" y="4121150"/>
          <p14:tracePt t="150927" x="8489950" y="4121150"/>
          <p14:tracePt t="150943" x="8521700" y="4121150"/>
          <p14:tracePt t="150960" x="8547100" y="4121150"/>
          <p14:tracePt t="150977" x="8591550" y="4114800"/>
          <p14:tracePt t="150993" x="8636000" y="4114800"/>
          <p14:tracePt t="151016" x="8693150" y="4114800"/>
          <p14:tracePt t="151027" x="8737600" y="4114800"/>
          <p14:tracePt t="151043" x="8769350" y="4114800"/>
          <p14:tracePt t="151060" x="8807450" y="4108450"/>
          <p14:tracePt t="151081" x="8826500" y="4108450"/>
          <p14:tracePt t="151110" x="8826500" y="4114800"/>
          <p14:tracePt t="151128" x="8813800" y="4114800"/>
          <p14:tracePt t="151143" x="8801100" y="4114800"/>
          <p14:tracePt t="151161" x="8794750" y="4114800"/>
          <p14:tracePt t="151176" x="8782050" y="4114800"/>
          <p14:tracePt t="151194" x="8775700" y="4114800"/>
          <p14:tracePt t="151211" x="8769350" y="4121150"/>
          <p14:tracePt t="151303" x="8763000" y="4121150"/>
          <p14:tracePt t="151307" x="8763000" y="4127500"/>
          <p14:tracePt t="151396" x="8769350" y="4127500"/>
          <p14:tracePt t="151474" x="8775700" y="4127500"/>
          <p14:tracePt t="151505" x="8775700" y="4133850"/>
          <p14:tracePt t="151520" x="8782050" y="4133850"/>
          <p14:tracePt t="151565" x="8788400" y="4133850"/>
          <p14:tracePt t="151570" x="8788400" y="4140200"/>
          <p14:tracePt t="151594" x="8794750" y="4140200"/>
          <p14:tracePt t="151604" x="8801100" y="4140200"/>
          <p14:tracePt t="151612" x="8801100" y="4133850"/>
          <p14:tracePt t="151628" x="8807450" y="4133850"/>
          <p14:tracePt t="151644" x="8813800" y="4133850"/>
          <p14:tracePt t="151664" x="8820150" y="4133850"/>
          <p14:tracePt t="151678" x="8826500" y="4133850"/>
          <p14:tracePt t="151694" x="8832850" y="4133850"/>
          <p14:tracePt t="151710" x="8839200" y="4133850"/>
          <p14:tracePt t="151729" x="8851900" y="4127500"/>
          <p14:tracePt t="151746" x="8864600" y="4127500"/>
          <p14:tracePt t="151760" x="8877300" y="4127500"/>
          <p14:tracePt t="151778" x="8902700" y="4127500"/>
          <p14:tracePt t="151794" x="8921750" y="4127500"/>
          <p14:tracePt t="151810" x="8934450" y="4127500"/>
          <p14:tracePt t="151828" x="8953500" y="4127500"/>
          <p14:tracePt t="151844" x="8978900" y="4127500"/>
          <p14:tracePt t="151860" x="9017000" y="4133850"/>
          <p14:tracePt t="151881" x="9067800" y="4140200"/>
          <p14:tracePt t="151894" x="9118600" y="4140200"/>
          <p14:tracePt t="151910" x="9182100" y="4146550"/>
          <p14:tracePt t="151930" x="9239250" y="4152900"/>
          <p14:tracePt t="151945" x="9296400" y="4159250"/>
          <p14:tracePt t="151960" x="9353550" y="4165600"/>
          <p14:tracePt t="151978" x="9398000" y="4165600"/>
          <p14:tracePt t="151994" x="9429750" y="4171950"/>
          <p14:tracePt t="152010" x="9448800" y="4171950"/>
          <p14:tracePt t="152028" x="9455150" y="4171950"/>
          <p14:tracePt t="152059" x="9448800" y="4171950"/>
          <p14:tracePt t="152078" x="9436100" y="4171950"/>
          <p14:tracePt t="152094" x="9429750" y="4165600"/>
          <p14:tracePt t="152110" x="9417050" y="4165600"/>
          <p14:tracePt t="152130" x="9410700" y="4165600"/>
          <p14:tracePt t="152145" x="9404350" y="4165600"/>
          <p14:tracePt t="152160" x="9398000" y="4165600"/>
          <p14:tracePt t="152184" x="9391650" y="4165600"/>
          <p14:tracePt t="152202" x="9378950" y="4165600"/>
          <p14:tracePt t="152217" x="9372600" y="4165600"/>
          <p14:tracePt t="152252" x="9366250" y="4165600"/>
          <p14:tracePt t="152426" x="9359900" y="4165600"/>
          <p14:tracePt t="152473" x="9353550" y="4165600"/>
          <p14:tracePt t="152502" x="9347200" y="4165600"/>
          <p14:tracePt t="152557" x="9340850" y="4165600"/>
          <p14:tracePt t="152684" x="9347200" y="4165600"/>
          <p14:tracePt t="152716" x="9353550" y="4165600"/>
          <p14:tracePt t="152735" x="9359900" y="4165600"/>
          <p14:tracePt t="152762" x="9366250" y="4165600"/>
          <p14:tracePt t="152764" x="9366250" y="4159250"/>
          <p14:tracePt t="152776" x="9372600" y="4159250"/>
          <p14:tracePt t="152795" x="9385300" y="4159250"/>
          <p14:tracePt t="152811" x="9410700" y="4159250"/>
          <p14:tracePt t="152826" x="9429750" y="4159250"/>
          <p14:tracePt t="152843" x="9455150" y="4152900"/>
          <p14:tracePt t="152860" x="9474200" y="4152900"/>
          <p14:tracePt t="152876" x="9493250" y="4152900"/>
          <p14:tracePt t="152893" x="9518650" y="4152900"/>
          <p14:tracePt t="152910" x="9537700" y="4152900"/>
          <p14:tracePt t="152930" x="9563100" y="4146550"/>
          <p14:tracePt t="152944" x="9588500" y="4140200"/>
          <p14:tracePt t="152966" x="9607550" y="4140200"/>
          <p14:tracePt t="152981" x="9620250" y="4140200"/>
          <p14:tracePt t="152993" x="9626600" y="4133850"/>
          <p14:tracePt t="153028" x="9632950" y="4133850"/>
          <p14:tracePt t="153059" x="9639300" y="4133850"/>
          <p14:tracePt t="153100" x="9645650" y="4133850"/>
          <p14:tracePt t="153115" x="9652000" y="4133850"/>
          <p14:tracePt t="153126" x="9658350" y="4133850"/>
          <p14:tracePt t="153143" x="9683750" y="4133850"/>
          <p14:tracePt t="153160" x="9709150" y="4133850"/>
          <p14:tracePt t="153178" x="9728200" y="4140200"/>
          <p14:tracePt t="153193" x="9766300" y="4146550"/>
          <p14:tracePt t="153210" x="9798050" y="4152900"/>
          <p14:tracePt t="153227" x="9829800" y="4152900"/>
          <p14:tracePt t="153248" x="9861550" y="4159250"/>
          <p14:tracePt t="153260" x="9880600" y="4159250"/>
          <p14:tracePt t="153278" x="9899650" y="4165600"/>
          <p14:tracePt t="153294" x="9912350" y="4165600"/>
          <p14:tracePt t="153338" x="9906000" y="4165600"/>
          <p14:tracePt t="153347" x="9906000" y="4159250"/>
          <p14:tracePt t="153370" x="9899650" y="4159250"/>
          <p14:tracePt t="153508" x="9893300" y="4159250"/>
          <p14:tracePt t="153562" x="9886950" y="4159250"/>
          <p14:tracePt t="153621" x="9880600" y="4159250"/>
          <p14:tracePt t="153939" x="9874250" y="4159250"/>
          <p14:tracePt t="154403" x="9880600" y="4159250"/>
          <p14:tracePt t="154491" x="9880600" y="4152900"/>
          <p14:tracePt t="154498" x="9886950" y="4152900"/>
          <p14:tracePt t="154524" x="9893300" y="4152900"/>
          <p14:tracePt t="154544" x="9893300" y="4146550"/>
          <p14:tracePt t="154549" x="9899650" y="4146550"/>
          <p14:tracePt t="154581" x="9906000" y="4146550"/>
          <p14:tracePt t="154587" x="9906000" y="4140200"/>
          <p14:tracePt t="154614" x="9912350" y="4140200"/>
          <p14:tracePt t="154622" x="9912350" y="4133850"/>
          <p14:tracePt t="154644" x="9912350" y="4127500"/>
          <p14:tracePt t="154674" x="9918700" y="4121150"/>
          <p14:tracePt t="154724" x="9918700" y="4114800"/>
          <p14:tracePt t="154816" x="9918700" y="4121150"/>
          <p14:tracePt t="154888" x="9918700" y="4127500"/>
          <p14:tracePt t="155074" x="9918700" y="4121150"/>
          <p14:tracePt t="155122" x="9912350" y="4121150"/>
          <p14:tracePt t="155153" x="9906000" y="4121150"/>
          <p14:tracePt t="155160" x="9899650" y="4121150"/>
          <p14:tracePt t="155167" x="9893300" y="4121150"/>
          <p14:tracePt t="155176" x="9880600" y="4114800"/>
          <p14:tracePt t="155194" x="9855200" y="4114800"/>
          <p14:tracePt t="155210" x="9817100" y="4114800"/>
          <p14:tracePt t="155227" x="9772650" y="4108450"/>
          <p14:tracePt t="155243" x="9709150" y="4102100"/>
          <p14:tracePt t="155260" x="9601200" y="4089400"/>
          <p14:tracePt t="155277" x="9455150" y="4076700"/>
          <p14:tracePt t="155293" x="9264650" y="4057650"/>
          <p14:tracePt t="155310" x="9036050" y="4038600"/>
          <p14:tracePt t="155326" x="8769350" y="4019550"/>
          <p14:tracePt t="155344" x="8464550" y="3994150"/>
          <p14:tracePt t="155360" x="8134350" y="3962400"/>
          <p14:tracePt t="155376" x="7791450" y="3917950"/>
          <p14:tracePt t="155393" x="7442200" y="3873500"/>
          <p14:tracePt t="155410" x="7099300" y="3810000"/>
          <p14:tracePt t="155427" x="6756400" y="3740150"/>
          <p14:tracePt t="155443" x="6419850" y="3663950"/>
          <p14:tracePt t="155467" x="6102350" y="3594100"/>
          <p14:tracePt t="155476" x="5816600" y="3524250"/>
          <p14:tracePt t="155493" x="5549900" y="3454400"/>
          <p14:tracePt t="155514" x="5308600" y="3390900"/>
          <p14:tracePt t="155526" x="5099050" y="3333750"/>
          <p14:tracePt t="155543" x="4914900" y="3276600"/>
          <p14:tracePt t="155560" x="4762500" y="3225800"/>
          <p14:tracePt t="155577" x="4635500" y="3175000"/>
          <p14:tracePt t="155593" x="4527550" y="3130550"/>
          <p14:tracePt t="155610" x="4432300" y="3092450"/>
          <p14:tracePt t="155627" x="4356100" y="3060700"/>
          <p14:tracePt t="155643" x="4286250" y="3041650"/>
          <p14:tracePt t="155660" x="4222750" y="3028950"/>
          <p14:tracePt t="155677" x="4171950" y="3016250"/>
          <p14:tracePt t="155693" x="4127500" y="3016250"/>
          <p14:tracePt t="155712" x="4089400" y="3022600"/>
          <p14:tracePt t="155728" x="4070350" y="3028950"/>
          <p14:tracePt t="155743" x="4057650" y="3035300"/>
          <p14:tracePt t="155760" x="4051300" y="3041650"/>
          <p14:tracePt t="155777" x="4044950" y="3048000"/>
          <p14:tracePt t="155793" x="4044950" y="3054350"/>
          <p14:tracePt t="155827" x="4044950" y="3060700"/>
          <p14:tracePt t="155893" x="4044950" y="3054350"/>
          <p14:tracePt t="155905" x="4038600" y="3054350"/>
          <p14:tracePt t="155912" x="4032250" y="3054350"/>
          <p14:tracePt t="155937" x="4019550" y="3048000"/>
          <p14:tracePt t="155943" x="4006850" y="3048000"/>
          <p14:tracePt t="155963" x="4000500" y="3048000"/>
          <p14:tracePt t="155977" x="3987800" y="3048000"/>
          <p14:tracePt t="155993" x="3987800" y="3054350"/>
          <p14:tracePt t="156028" x="3987800" y="3060700"/>
          <p14:tracePt t="156043" x="4000500" y="3060700"/>
          <p14:tracePt t="156060" x="4006850" y="3073400"/>
          <p14:tracePt t="156077" x="4025900" y="3086100"/>
          <p14:tracePt t="156093" x="4051300" y="3105150"/>
          <p14:tracePt t="156110" x="4083050" y="3124200"/>
          <p14:tracePt t="156129" x="4121150" y="3149600"/>
          <p14:tracePt t="156144" x="4133850" y="3168650"/>
          <p14:tracePt t="156160" x="4152900" y="3187700"/>
          <p14:tracePt t="156179" x="4159250" y="3200400"/>
          <p14:tracePt t="156193" x="4159250" y="3206750"/>
          <p14:tracePt t="156228" x="4152900" y="3200400"/>
          <p14:tracePt t="156245" x="4146550" y="3200400"/>
          <p14:tracePt t="156260" x="4127500" y="3181350"/>
          <p14:tracePt t="156277" x="4121150" y="3175000"/>
          <p14:tracePt t="156293" x="4121150" y="3168650"/>
          <p14:tracePt t="156310" x="4114800" y="3162300"/>
          <p14:tracePt t="156331" x="4108450" y="3162300"/>
          <p14:tracePt t="156343" x="4102100" y="3168650"/>
          <p14:tracePt t="156360" x="4095750" y="3175000"/>
          <p14:tracePt t="156377" x="4089400" y="3181350"/>
          <p14:tracePt t="156393" x="4083050" y="3187700"/>
          <p14:tracePt t="156410" x="4076700" y="3194050"/>
          <p14:tracePt t="156434" x="4057650" y="3206750"/>
          <p14:tracePt t="156443" x="4051300" y="3213100"/>
          <p14:tracePt t="156460" x="4044950" y="3219450"/>
          <p14:tracePt t="156479" x="4032250" y="3219450"/>
          <p14:tracePt t="156493" x="4025900" y="3219450"/>
          <p14:tracePt t="156512" x="4019550" y="3219450"/>
          <p14:tracePt t="156528" x="4019550" y="3225800"/>
          <p14:tracePt t="156543" x="4013200" y="3225800"/>
          <p14:tracePt t="156646" x="4013200" y="3219450"/>
          <p14:tracePt t="156679" x="4006850" y="3219450"/>
          <p14:tracePt t="156752" x="4006850" y="3213100"/>
          <p14:tracePt t="156796" x="4006850" y="3206750"/>
          <p14:tracePt t="156835" x="4006850" y="3200400"/>
          <p14:tracePt t="156885" x="4006850" y="3194050"/>
          <p14:tracePt t="156908" x="4013200" y="3194050"/>
          <p14:tracePt t="156994" x="4013200" y="3187700"/>
          <p14:tracePt t="157022" x="4019550" y="3187700"/>
          <p14:tracePt t="157049" x="4019550" y="3181350"/>
          <p14:tracePt t="157074" x="4025900" y="3181350"/>
          <p14:tracePt t="157098" x="4032250" y="3181350"/>
          <p14:tracePt t="157115" x="4038600" y="3175000"/>
          <p14:tracePt t="157142" x="4044950" y="3175000"/>
          <p14:tracePt t="157147" x="4051300" y="3175000"/>
          <p14:tracePt t="157160" x="4057650" y="3168650"/>
          <p14:tracePt t="157178" x="4076700" y="3162300"/>
          <p14:tracePt t="157194" x="4095750" y="3155950"/>
          <p14:tracePt t="157210" x="4114800" y="3149600"/>
          <p14:tracePt t="157228" x="4152900" y="3143250"/>
          <p14:tracePt t="157244" x="4178300" y="3136900"/>
          <p14:tracePt t="157260" x="4210050" y="3136900"/>
          <p14:tracePt t="157281" x="4235450" y="3130550"/>
          <p14:tracePt t="157375" x="4273550" y="3092450"/>
          <p14:tracePt t="157393" x="4267200" y="3086100"/>
          <p14:tracePt t="157412" x="4254500" y="3079750"/>
          <p14:tracePt t="157446" x="4241800" y="3079750"/>
          <p14:tracePt t="157479" x="4235450" y="3079750"/>
          <p14:tracePt t="157544" x="4235450" y="3073400"/>
          <p14:tracePt t="157553" x="4241800" y="3073400"/>
          <p14:tracePt t="157573" x="4248150" y="3067050"/>
          <p14:tracePt t="157591" x="4254500" y="3067050"/>
          <p14:tracePt t="157599" x="4260850" y="3060700"/>
          <p14:tracePt t="157613" x="4267200" y="3060700"/>
          <p14:tracePt t="157628" x="4279900" y="3054350"/>
          <p14:tracePt t="157644" x="4298950" y="3041650"/>
          <p14:tracePt t="157661" x="4324350" y="3035300"/>
          <p14:tracePt t="157677" x="4349750" y="3028950"/>
          <p14:tracePt t="157694" x="4381500" y="3028950"/>
          <p14:tracePt t="157718" x="4419600" y="3016250"/>
          <p14:tracePt t="157727" x="4445000" y="3009900"/>
          <p14:tracePt t="157746" x="4470400" y="3003550"/>
          <p14:tracePt t="157761" x="4514850" y="2984500"/>
          <p14:tracePt t="157777" x="4540250" y="2971800"/>
          <p14:tracePt t="157793" x="4552950" y="2959100"/>
          <p14:tracePt t="157811" x="4565650" y="2952750"/>
          <p14:tracePt t="157826" x="4578350" y="2921000"/>
          <p14:tracePt t="157843" x="4584700" y="2908300"/>
          <p14:tracePt t="157861" x="4591050" y="2895600"/>
          <p14:tracePt t="157893" x="4597400" y="2889250"/>
          <p14:tracePt t="157939" x="4603750" y="2889250"/>
          <p14:tracePt t="157943" x="4603750" y="2895600"/>
          <p14:tracePt t="157976" x="4610100" y="2901950"/>
          <p14:tracePt t="158032" x="4616450" y="2901950"/>
          <p14:tracePt t="158049" x="4616450" y="2895600"/>
          <p14:tracePt t="158092" x="4622800" y="2895600"/>
          <p14:tracePt t="158112" x="4629150" y="2901950"/>
          <p14:tracePt t="158127" x="4641850" y="2914650"/>
          <p14:tracePt t="158145" x="4660900" y="2933700"/>
          <p14:tracePt t="158161" x="4692650" y="2984500"/>
          <p14:tracePt t="158184" x="4724400" y="3022600"/>
          <p14:tracePt t="158193" x="4743450" y="3041650"/>
          <p14:tracePt t="158210" x="4768850" y="3060700"/>
          <p14:tracePt t="158227" x="4787900" y="3067050"/>
          <p14:tracePt t="158250" x="4794250" y="3060700"/>
          <p14:tracePt t="158261" x="4794250" y="3041650"/>
          <p14:tracePt t="158277" x="4794250" y="3016250"/>
          <p14:tracePt t="158295" x="4794250" y="2971800"/>
          <p14:tracePt t="158310" x="4794250" y="2933700"/>
          <p14:tracePt t="158326" x="4794250" y="2901950"/>
          <p14:tracePt t="158343" x="4787900" y="2870200"/>
          <p14:tracePt t="158360" x="4781550" y="2863850"/>
          <p14:tracePt t="158376" x="4775200" y="2870200"/>
          <p14:tracePt t="158393" x="4768850" y="2889250"/>
          <p14:tracePt t="158411" x="4749800" y="2927350"/>
          <p14:tracePt t="158434" x="4724400" y="2965450"/>
          <p14:tracePt t="158443" x="4686300" y="3003550"/>
          <p14:tracePt t="158460" x="4654550" y="3028950"/>
          <p14:tracePt t="158477" x="4622800" y="3041650"/>
          <p14:tracePt t="158495" x="4578350" y="3048000"/>
          <p14:tracePt t="158510" x="4502150" y="3060700"/>
          <p14:tracePt t="158527" x="4438650" y="3067050"/>
          <p14:tracePt t="158543" x="4368800" y="3079750"/>
          <p14:tracePt t="158560" x="4298950" y="3092450"/>
          <p14:tracePt t="158577" x="4222750" y="3111500"/>
          <p14:tracePt t="158593" x="4140200" y="3130550"/>
          <p14:tracePt t="158610" x="4044950" y="3149600"/>
          <p14:tracePt t="158627" x="3949700" y="3168650"/>
          <p14:tracePt t="158643" x="3867150" y="3187700"/>
          <p14:tracePt t="158660" x="3797300" y="3200400"/>
          <p14:tracePt t="158677" x="3733800" y="3213100"/>
          <p14:tracePt t="158693" x="3695700" y="3225800"/>
          <p14:tracePt t="158710" x="3676650" y="3232150"/>
          <p14:tracePt t="158727" x="3663950" y="3232150"/>
          <p14:tracePt t="158745" x="3644900" y="3238500"/>
          <p14:tracePt t="158760" x="3619500" y="3251200"/>
          <p14:tracePt t="158777" x="3581400" y="3263900"/>
          <p14:tracePt t="158793" x="3543300" y="3270250"/>
          <p14:tracePt t="158812" x="3517900" y="3270250"/>
          <p14:tracePt t="158827" x="3517900" y="3263900"/>
          <p14:tracePt t="158860" x="3524250" y="3263900"/>
          <p14:tracePt t="158876" x="3543300" y="3282950"/>
          <p14:tracePt t="158893" x="3568700" y="3302000"/>
          <p14:tracePt t="158911" x="3600450" y="3327400"/>
          <p14:tracePt t="158927" x="3632200" y="3346450"/>
          <p14:tracePt t="158949" x="3651250" y="3359150"/>
          <p14:tracePt t="158960" x="3657600" y="3365500"/>
          <p14:tracePt t="158993" x="3651250" y="3359150"/>
          <p14:tracePt t="159011" x="3632200" y="3321050"/>
          <p14:tracePt t="159027" x="3625850" y="3289300"/>
          <p14:tracePt t="159043" x="3619500" y="3276600"/>
          <p14:tracePt t="159060" x="3606800" y="3282950"/>
          <p14:tracePt t="159077" x="3600450" y="3308350"/>
          <p14:tracePt t="159093" x="3587750" y="3333750"/>
          <p14:tracePt t="159110" x="3581400" y="3352800"/>
          <p14:tracePt t="159127" x="3575050" y="3365500"/>
          <p14:tracePt t="159146" x="3568700" y="3371850"/>
          <p14:tracePt t="159160" x="3568700" y="3378200"/>
          <p14:tracePt t="159183" x="3568700" y="3371850"/>
          <p14:tracePt t="159218" x="3568700" y="3365500"/>
          <p14:tracePt t="159233" x="3575050" y="3365500"/>
          <p14:tracePt t="159244" x="3575050" y="3359150"/>
          <p14:tracePt t="159255" x="3581400" y="3359150"/>
          <p14:tracePt t="159278" x="3587750" y="3352800"/>
          <p14:tracePt t="159320" x="3594100" y="3352800"/>
          <p14:tracePt t="159344" x="3600450" y="3352800"/>
          <p14:tracePt t="159377" x="3606800" y="3352800"/>
          <p14:tracePt t="159386" x="3613150" y="3352800"/>
          <p14:tracePt t="159395" x="3619500" y="3352800"/>
          <p14:tracePt t="159411" x="3625850" y="3352800"/>
          <p14:tracePt t="159445" x="3632200" y="3352800"/>
          <p14:tracePt t="159496" x="3625850" y="3359150"/>
          <p14:tracePt t="159542" x="3619500" y="3359150"/>
          <p14:tracePt t="159636" x="3619500" y="3352800"/>
          <p14:tracePt t="159863" x="3613150" y="3352800"/>
          <p14:tracePt t="160159" x="3619500" y="3352800"/>
          <p14:tracePt t="160211" x="3625850" y="3352800"/>
          <p14:tracePt t="160499" x="3625850" y="3346450"/>
          <p14:tracePt t="160516" x="3632200" y="3346450"/>
          <p14:tracePt t="160523" x="3632200" y="3340100"/>
          <p14:tracePt t="160526" x="3638550" y="3340100"/>
          <p14:tracePt t="160543" x="3644900" y="3333750"/>
          <p14:tracePt t="160561" x="3683000" y="3327400"/>
          <p14:tracePt t="160576" x="3740150" y="3314700"/>
          <p14:tracePt t="160593" x="3759200" y="3314700"/>
          <p14:tracePt t="160826" x="5441950" y="3251200"/>
          <p14:tracePt t="160837" x="5448300" y="3251200"/>
          <p14:tracePt t="160844" x="5480050" y="3251200"/>
          <p14:tracePt t="160861" x="5581650" y="3251200"/>
          <p14:tracePt t="160877" x="5715000" y="3257550"/>
          <p14:tracePt t="160900" x="5861050" y="3257550"/>
          <p14:tracePt t="160910" x="6000750" y="3263900"/>
          <p14:tracePt t="160927" x="6121400" y="3270250"/>
          <p14:tracePt t="160943" x="6235700" y="3270250"/>
          <p14:tracePt t="160963" x="6343650" y="3276600"/>
          <p14:tracePt t="160976" x="6432550" y="3276600"/>
          <p14:tracePt t="160993" x="6502400" y="3276600"/>
          <p14:tracePt t="161012" x="6565900" y="3276600"/>
          <p14:tracePt t="161026" x="6604000" y="3276600"/>
          <p14:tracePt t="161030" x="6616700" y="3276600"/>
          <p14:tracePt t="161043" x="6635750" y="3276600"/>
          <p14:tracePt t="161060" x="6648450" y="3276600"/>
          <p14:tracePt t="161076" x="6661150" y="3276600"/>
          <p14:tracePt t="161096" x="6667500" y="3276600"/>
          <p14:tracePt t="161127" x="6661150" y="3276600"/>
          <p14:tracePt t="161143" x="6635750" y="3270250"/>
          <p14:tracePt t="161160" x="6591300" y="3263900"/>
          <p14:tracePt t="161176" x="6559550" y="3257550"/>
          <p14:tracePt t="161195" x="6527800" y="3251200"/>
          <p14:tracePt t="161210" x="6496050" y="3244850"/>
          <p14:tracePt t="161228" x="6464300" y="3232150"/>
          <p14:tracePt t="161247" x="6438900" y="3225800"/>
          <p14:tracePt t="161260" x="6432550" y="3219450"/>
          <p14:tracePt t="161295" x="6432550" y="3213100"/>
          <p14:tracePt t="161327" x="6438900" y="3206750"/>
          <p14:tracePt t="161345" x="6445250" y="3200400"/>
          <p14:tracePt t="161376" x="6451600" y="3187700"/>
          <p14:tracePt t="161393" x="6451600" y="3181350"/>
          <p14:tracePt t="161410" x="6451600" y="3175000"/>
          <p14:tracePt t="161427" x="6451600" y="3162300"/>
          <p14:tracePt t="161449" x="6451600" y="3155950"/>
          <p14:tracePt t="161476" x="6451600" y="3149600"/>
          <p14:tracePt t="161497" x="6457950" y="3149600"/>
          <p14:tracePt t="161510" x="6457950" y="3143250"/>
          <p14:tracePt t="161526" x="6457950" y="3136900"/>
          <p14:tracePt t="161560" x="6457950" y="3130550"/>
          <p14:tracePt t="161611" x="6451600" y="3124200"/>
          <p14:tracePt t="161629" x="6451600" y="3117850"/>
          <p14:tracePt t="161659" x="6451600" y="3111500"/>
          <p14:tracePt t="161707" x="6445250" y="3111500"/>
          <p14:tracePt t="161761" x="6438900" y="3111500"/>
          <p14:tracePt t="161894" x="6432550" y="3111500"/>
          <p14:tracePt t="161900" x="6432550" y="3117850"/>
          <p14:tracePt t="161911" x="6426200" y="3124200"/>
          <p14:tracePt t="161926" x="6413500" y="3143250"/>
          <p14:tracePt t="161946" x="6400800" y="3175000"/>
          <p14:tracePt t="161963" x="6388100" y="3206750"/>
          <p14:tracePt t="161977" x="6388100" y="3238500"/>
          <p14:tracePt t="161997" x="6400800" y="3270250"/>
          <p14:tracePt t="162012" x="6413500" y="3295650"/>
          <p14:tracePt t="162026" x="6438900" y="3308350"/>
          <p14:tracePt t="162044" x="6457950" y="3308350"/>
          <p14:tracePt t="162068" x="6477000" y="3308350"/>
          <p14:tracePt t="162076" x="6489700" y="3295650"/>
          <p14:tracePt t="162093" x="6483350" y="3289300"/>
          <p14:tracePt t="162114" x="6464300" y="3276600"/>
          <p14:tracePt t="162126" x="6451600" y="3270250"/>
          <p14:tracePt t="162145" x="6438900" y="3270250"/>
          <p14:tracePt t="162161" x="6419850" y="3270250"/>
          <p14:tracePt t="162177" x="6407150" y="3270250"/>
          <p14:tracePt t="162196" x="6381750" y="3276600"/>
          <p14:tracePt t="162210" x="6350000" y="3282950"/>
          <p14:tracePt t="162227" x="6311900" y="3295650"/>
          <p14:tracePt t="162246" x="6261100" y="3302000"/>
          <p14:tracePt t="162261" x="6191250" y="3314700"/>
          <p14:tracePt t="162279" x="6083300" y="3327400"/>
          <p14:tracePt t="162293" x="5956300" y="3340100"/>
          <p14:tracePt t="162314" x="5797550" y="3359150"/>
          <p14:tracePt t="162326" x="5619750" y="3378200"/>
          <p14:tracePt t="162343" x="5422900" y="3403600"/>
          <p14:tracePt t="162364" x="5207000" y="3422650"/>
          <p14:tracePt t="162377" x="4978400" y="3429000"/>
          <p14:tracePt t="162398" x="4749800" y="3448050"/>
          <p14:tracePt t="162410" x="4521200" y="3473450"/>
          <p14:tracePt t="162433" x="4292600" y="3498850"/>
          <p14:tracePt t="162443" x="4064000" y="3530600"/>
          <p14:tracePt t="162466" x="3841750" y="3562350"/>
          <p14:tracePt t="162476" x="3613150" y="3600450"/>
          <p14:tracePt t="162496" x="3397250" y="3644900"/>
          <p14:tracePt t="162510" x="3181350" y="3695700"/>
          <p14:tracePt t="162531" x="2971800" y="3740150"/>
          <p14:tracePt t="162543" x="2768600" y="3784600"/>
          <p14:tracePt t="162561" x="2578100" y="3822700"/>
          <p14:tracePt t="162579" x="2406650" y="3854450"/>
          <p14:tracePt t="162598" x="2228850" y="3879850"/>
          <p14:tracePt t="162611" x="2159000" y="3892550"/>
          <p14:tracePt t="162627" x="2114550" y="3911600"/>
          <p14:tracePt t="162645" x="2070100" y="3917950"/>
          <p14:tracePt t="162664" x="2063750" y="3905250"/>
          <p14:tracePt t="162677" x="2070100" y="3892550"/>
          <p14:tracePt t="162693" x="2095500" y="3873500"/>
          <p14:tracePt t="162710" x="2120900" y="3860800"/>
          <p14:tracePt t="162731" x="2152650" y="3854450"/>
          <p14:tracePt t="162750" x="2203450" y="3841750"/>
          <p14:tracePt t="162760" x="2241550" y="3835400"/>
          <p14:tracePt t="162779" x="2286000" y="3822700"/>
          <p14:tracePt t="162793" x="2317750" y="3810000"/>
          <p14:tracePt t="162810" x="2349500" y="3803650"/>
          <p14:tracePt t="162831" x="2368550" y="3797300"/>
          <p14:tracePt t="162843" x="2381250" y="3803650"/>
          <p14:tracePt t="162861" x="2387600" y="3822700"/>
          <p14:tracePt t="162876" x="2381250" y="3860800"/>
          <p14:tracePt t="162893" x="2374900" y="3905250"/>
          <p14:tracePt t="162910" x="2368550" y="3949700"/>
          <p14:tracePt t="162927" x="2355850" y="3994150"/>
          <p14:tracePt t="162945" x="2355850" y="4013200"/>
          <p14:tracePt t="162961" x="2355850" y="4038600"/>
          <p14:tracePt t="162977" x="2368550" y="4038600"/>
          <p14:tracePt t="162997" x="2381250" y="4032250"/>
          <p14:tracePt t="163010" x="2413000" y="4025900"/>
          <p14:tracePt t="163033" x="2438400" y="4013200"/>
          <p14:tracePt t="163043" x="2457450" y="4006850"/>
          <p14:tracePt t="165386" x="6292850" y="3079750"/>
          <p14:tracePt t="165515" x="6718300" y="3022600"/>
          <p14:tracePt t="165595" x="6642100" y="3238500"/>
          <p14:tracePt t="165638" x="6635750" y="3238500"/>
          <p14:tracePt t="165650" x="6629400" y="3232150"/>
          <p14:tracePt t="165663" x="6623050" y="3232150"/>
          <p14:tracePt t="165673" x="6616700" y="3225800"/>
          <p14:tracePt t="165677" x="6616700" y="3219450"/>
          <p14:tracePt t="165693" x="6597650" y="3200400"/>
          <p14:tracePt t="165717" x="6572250" y="3155950"/>
          <p14:tracePt t="165728" x="6553200" y="3136900"/>
          <p14:tracePt t="165744" x="6515100" y="3117850"/>
          <p14:tracePt t="165766" x="6483350" y="3105150"/>
          <p14:tracePt t="165779" x="6457950" y="3105150"/>
          <p14:tracePt t="165794" x="6426200" y="3105150"/>
          <p14:tracePt t="165812" x="6413500" y="3105150"/>
          <p14:tracePt t="165828" x="6394450" y="3111500"/>
          <p14:tracePt t="165845" x="6375400" y="3124200"/>
          <p14:tracePt t="165861" x="6362700" y="3136900"/>
          <p14:tracePt t="165878" x="6350000" y="3149600"/>
          <p14:tracePt t="165891" x="6343650" y="3168650"/>
          <p14:tracePt t="165894" x="6337300" y="3175000"/>
          <p14:tracePt t="165911" x="6330950" y="3187700"/>
          <p14:tracePt t="165928" x="6318250" y="3194050"/>
          <p14:tracePt t="165945" x="6318250" y="3206750"/>
          <p14:tracePt t="165962" x="6311900" y="3213100"/>
          <p14:tracePt t="168602" x="9645650" y="4546600"/>
          <p14:tracePt t="168616" x="9645650" y="4552950"/>
          <p14:tracePt t="168683" x="9861550" y="4838700"/>
          <p14:tracePt t="168716" x="9867900" y="4838700"/>
          <p14:tracePt t="168748" x="9867900" y="4832350"/>
          <p14:tracePt t="168767" x="9861550" y="4826000"/>
          <p14:tracePt t="168779" x="9855200" y="4819650"/>
          <p14:tracePt t="168787" x="9848850" y="4819650"/>
          <p14:tracePt t="168794" x="9842500" y="4813300"/>
          <p14:tracePt t="168810" x="9823450" y="4806950"/>
          <p14:tracePt t="168828" x="9798050" y="4794250"/>
          <p14:tracePt t="168848" x="9759950" y="4768850"/>
          <p14:tracePt t="168860" x="9734550" y="4749800"/>
          <p14:tracePt t="168877" x="9696450" y="4724400"/>
          <p14:tracePt t="168880" x="9683750" y="4718050"/>
          <p14:tracePt t="168893" x="9652000" y="4705350"/>
          <p14:tracePt t="168910" x="9620250" y="4686300"/>
          <p14:tracePt t="168927" x="9588500" y="4673600"/>
          <p14:tracePt t="168951" x="9569450" y="4654550"/>
          <p14:tracePt t="168961" x="9556750" y="4629150"/>
          <p14:tracePt t="168977" x="9550400" y="4616450"/>
          <p14:tracePt t="168994" x="9544050" y="4578350"/>
          <p14:tracePt t="169011" x="9537700" y="4514850"/>
          <p14:tracePt t="169029" x="9531350" y="4483100"/>
          <p14:tracePt t="169044" x="9525000" y="4432300"/>
          <p14:tracePt t="169060" x="9525000" y="4400550"/>
          <p14:tracePt t="169077" x="9525000" y="4381500"/>
          <p14:tracePt t="169097" x="9537700" y="4362450"/>
          <p14:tracePt t="169110" x="9563100" y="4349750"/>
          <p14:tracePt t="169128" x="9588500" y="4337050"/>
          <p14:tracePt t="169144" x="9620250" y="4324350"/>
          <p14:tracePt t="169161" x="9652000" y="4318000"/>
          <p14:tracePt t="169177" x="9683750" y="4311650"/>
          <p14:tracePt t="169196" x="9728200" y="4305300"/>
          <p14:tracePt t="169211" x="9785350" y="4298950"/>
          <p14:tracePt t="169228" x="9823450" y="4298950"/>
          <p14:tracePt t="169245" x="9880600" y="4292600"/>
          <p14:tracePt t="169261" x="9925050" y="4292600"/>
          <p14:tracePt t="169277" x="9956800" y="4298950"/>
          <p14:tracePt t="169297" x="9982200" y="4318000"/>
          <p14:tracePt t="169314" x="10007600" y="4368800"/>
          <p14:tracePt t="169327" x="10013950" y="4406900"/>
          <p14:tracePt t="169349" x="10033000" y="4470400"/>
          <p14:tracePt t="169366" x="10039350" y="4533900"/>
          <p14:tracePt t="169380" x="10039350" y="4565650"/>
          <p14:tracePt t="169393" x="10039350" y="4578350"/>
          <p14:tracePt t="169411" x="10020300" y="4603750"/>
          <p14:tracePt t="169427" x="10007600" y="4622800"/>
          <p14:tracePt t="169445" x="9982200" y="4629150"/>
          <p14:tracePt t="169462" x="9963150" y="4616450"/>
          <p14:tracePt t="169477" x="9956800" y="4610100"/>
          <p14:tracePt t="169494" x="9950450" y="4603750"/>
          <p14:tracePt t="169510" x="9937750" y="4578350"/>
          <p14:tracePt t="169527" x="9906000" y="4546600"/>
          <p14:tracePt t="169544" x="9886950" y="4521200"/>
          <p14:tracePt t="169561" x="9855200" y="4489450"/>
          <p14:tracePt t="169577" x="9842500" y="4457700"/>
          <p14:tracePt t="169594" x="9836150" y="4438650"/>
          <p14:tracePt t="169611" x="9829800" y="4400550"/>
          <p14:tracePt t="169627" x="9829800" y="4381500"/>
          <p14:tracePt t="169645" x="9848850" y="4362450"/>
          <p14:tracePt t="169661" x="9912350" y="4349750"/>
          <p14:tracePt t="169677" x="9994900" y="4337050"/>
          <p14:tracePt t="169700" x="10090150" y="4330700"/>
          <p14:tracePt t="169711" x="10185400" y="4330700"/>
          <p14:tracePt t="169727" x="10280650" y="4330700"/>
          <p14:tracePt t="169746" x="10369550" y="4330700"/>
          <p14:tracePt t="169761" x="10439400" y="4330700"/>
          <p14:tracePt t="169777" x="10477500" y="4330700"/>
          <p14:tracePt t="169793" x="10534650" y="4337050"/>
          <p14:tracePt t="169811" x="10585450" y="4343400"/>
          <p14:tracePt t="169827" x="10623550" y="4349750"/>
          <p14:tracePt t="169844" x="10680700" y="4356100"/>
          <p14:tracePt t="169863" x="10712450" y="4368800"/>
          <p14:tracePt t="169877" x="10731500" y="4375150"/>
          <p14:tracePt t="169894" x="10737850" y="4394200"/>
          <p14:tracePt t="169911" x="10750550" y="4413250"/>
          <p14:tracePt t="169927" x="10756900" y="4438650"/>
          <p14:tracePt t="169943" x="10750550" y="4451350"/>
          <p14:tracePt t="169960" x="10737850" y="4464050"/>
          <p14:tracePt t="169977" x="10648950" y="4476750"/>
          <p14:tracePt t="169993" x="10528300" y="4483100"/>
          <p14:tracePt t="170011" x="10375900" y="4495800"/>
          <p14:tracePt t="170027" x="10191750" y="4514850"/>
          <p14:tracePt t="170044" x="9988550" y="4533900"/>
          <p14:tracePt t="170061" x="9779000" y="4546600"/>
          <p14:tracePt t="170081" x="9582150" y="4552950"/>
          <p14:tracePt t="170093" x="9423400" y="4552950"/>
          <p14:tracePt t="170111" x="9283700" y="4540250"/>
          <p14:tracePt t="170127" x="9131300" y="4489450"/>
          <p14:tracePt t="170143" x="9048750" y="4457700"/>
          <p14:tracePt t="170161" x="9017000" y="4438650"/>
          <p14:tracePt t="170177" x="8991600" y="4425950"/>
          <p14:tracePt t="170193" x="8972550" y="4425950"/>
          <p14:tracePt t="170210" x="8972550" y="4438650"/>
          <p14:tracePt t="170230" x="8972550" y="4445000"/>
          <p14:tracePt t="170246" x="8978900" y="4445000"/>
          <p14:tracePt t="170260" x="8991600" y="4445000"/>
          <p14:tracePt t="170278" x="8997950" y="4445000"/>
          <p14:tracePt t="170293" x="9017000" y="4445000"/>
          <p14:tracePt t="170310" x="9036050" y="4451350"/>
          <p14:tracePt t="170330" x="9061450" y="4457700"/>
          <p14:tracePt t="170346" x="9099550" y="4464050"/>
          <p14:tracePt t="170360" x="9144000" y="4483100"/>
          <p14:tracePt t="170377" x="9182100" y="4495800"/>
          <p14:tracePt t="170393" x="9239250" y="4502150"/>
          <p14:tracePt t="170410" x="9271000" y="4508500"/>
          <p14:tracePt t="170427" x="9296400" y="4508500"/>
          <p14:tracePt t="170451" x="9321800" y="4508500"/>
          <p14:tracePt t="170464" x="9347200" y="4502150"/>
          <p14:tracePt t="170477" x="9359900" y="4495800"/>
          <p14:tracePt t="170493" x="9385300" y="4489450"/>
          <p14:tracePt t="170510" x="9410700" y="4489450"/>
          <p14:tracePt t="170527" x="9429750" y="4489450"/>
          <p14:tracePt t="170543" x="9442450" y="4476750"/>
          <p14:tracePt t="170560" x="9467850" y="4470400"/>
          <p14:tracePt t="170577" x="9493250" y="4457700"/>
          <p14:tracePt t="170593" x="9525000" y="4445000"/>
          <p14:tracePt t="170611" x="9563100" y="4432300"/>
          <p14:tracePt t="170627" x="9594850" y="4425950"/>
          <p14:tracePt t="170644" x="9652000" y="4406900"/>
          <p14:tracePt t="170660" x="9702800" y="4387850"/>
          <p14:tracePt t="170677" x="9747250" y="4375150"/>
          <p14:tracePt t="170693" x="9791700" y="4368800"/>
          <p14:tracePt t="170712" x="9829800" y="4368800"/>
          <p14:tracePt t="170727" x="9867900" y="4381500"/>
          <p14:tracePt t="170743" x="9899650" y="4400550"/>
          <p14:tracePt t="170761" x="9918700" y="4413250"/>
          <p14:tracePt t="170778" x="9944100" y="4425950"/>
          <p14:tracePt t="170793" x="9956800" y="4445000"/>
          <p14:tracePt t="170810" x="9975850" y="4457700"/>
          <p14:tracePt t="170827" x="9988550" y="4483100"/>
          <p14:tracePt t="170843" x="10007600" y="4502150"/>
          <p14:tracePt t="170861" x="10020300" y="4514850"/>
          <p14:tracePt t="170878" x="10039350" y="4521200"/>
          <p14:tracePt t="170894" x="10052050" y="4527550"/>
          <p14:tracePt t="170911" x="10058400" y="4533900"/>
          <p14:tracePt t="170927" x="10071100" y="4533900"/>
          <p14:tracePt t="170944" x="10077450" y="4527550"/>
          <p14:tracePt t="170977" x="10083800" y="4521200"/>
          <p14:tracePt t="171059" x="10083800" y="4527550"/>
          <p14:tracePt t="171067" x="10083800" y="4533900"/>
          <p14:tracePt t="171080" x="10083800" y="4540250"/>
          <p14:tracePt t="171094" x="10077450" y="4546600"/>
          <p14:tracePt t="171128" x="10083800" y="4540250"/>
          <p14:tracePt t="171146" x="10090150" y="4533900"/>
          <p14:tracePt t="171160" x="10096500" y="4527550"/>
          <p14:tracePt t="171177" x="10102850" y="4527550"/>
          <p14:tracePt t="171195" x="10115550" y="4514850"/>
          <p14:tracePt t="171216" x="10128250" y="4508500"/>
          <p14:tracePt t="171227" x="10140950" y="4502150"/>
          <p14:tracePt t="171244" x="10153650" y="4495800"/>
          <p14:tracePt t="171260" x="10166350" y="4489450"/>
          <p14:tracePt t="171277" x="10185400" y="4489450"/>
          <p14:tracePt t="171294" x="10198100" y="4489450"/>
          <p14:tracePt t="171310" x="10223500" y="4483100"/>
          <p14:tracePt t="171327" x="10242550" y="4483100"/>
          <p14:tracePt t="171344" x="10267950" y="4476750"/>
          <p14:tracePt t="171360" x="10293350" y="4464050"/>
          <p14:tracePt t="171377" x="10325100" y="4451350"/>
          <p14:tracePt t="171398" x="10369550" y="4457700"/>
          <p14:tracePt t="171410" x="10407650" y="4470400"/>
          <p14:tracePt t="171427" x="10452100" y="4495800"/>
          <p14:tracePt t="171449" x="10502900" y="4527550"/>
          <p14:tracePt t="171460" x="10528300" y="4540250"/>
          <p14:tracePt t="171477" x="10547350" y="4546600"/>
          <p14:tracePt t="171495" x="10572750" y="4546600"/>
          <p14:tracePt t="171511" x="10591800" y="4533900"/>
          <p14:tracePt t="171528" x="10610850" y="4521200"/>
          <p14:tracePt t="171544" x="10648950" y="4489450"/>
          <p14:tracePt t="171565" x="10693400" y="4470400"/>
          <p14:tracePt t="171577" x="10731500" y="4451350"/>
          <p14:tracePt t="171596" x="10795000" y="4425950"/>
          <p14:tracePt t="171610" x="10845800" y="4406900"/>
          <p14:tracePt t="171627" x="10877550" y="4394200"/>
          <p14:tracePt t="171645" x="10928350" y="4394200"/>
          <p14:tracePt t="171661" x="10953750" y="4400550"/>
          <p14:tracePt t="171677" x="10972800" y="4413250"/>
          <p14:tracePt t="171700" x="10985500" y="4432300"/>
          <p14:tracePt t="171710" x="10998200" y="4451350"/>
          <p14:tracePt t="171727" x="10998200" y="4457700"/>
          <p14:tracePt t="171748" x="11004550" y="4470400"/>
          <p14:tracePt t="171761" x="11004550" y="4476750"/>
          <p14:tracePt t="171795" x="11010900" y="4483100"/>
          <p14:tracePt t="171845" x="11017250" y="4483100"/>
          <p14:tracePt t="171851" x="11017250" y="4476750"/>
          <p14:tracePt t="171870" x="11023600" y="4470400"/>
          <p14:tracePt t="171877" x="11023600" y="4464050"/>
          <p14:tracePt t="171897" x="11029950" y="4451350"/>
          <p14:tracePt t="171911" x="11042650" y="4445000"/>
          <p14:tracePt t="171927" x="11042650" y="4438650"/>
          <p14:tracePt t="171965" x="11049000" y="4438650"/>
          <p14:tracePt t="171998" x="11055350" y="4438650"/>
          <p14:tracePt t="172006" x="11055350" y="4445000"/>
          <p14:tracePt t="172052" x="11055350" y="4451350"/>
          <p14:tracePt t="172081" x="11055350" y="4457700"/>
          <p14:tracePt t="172099" x="11061700" y="4457700"/>
          <p14:tracePt t="172106" x="11061700" y="4464050"/>
          <p14:tracePt t="172132" x="11061700" y="4470400"/>
          <p14:tracePt t="172151" x="11061700" y="4476750"/>
          <p14:tracePt t="172175" x="11061700" y="4483100"/>
          <p14:tracePt t="172184" x="11061700" y="4489450"/>
          <p14:tracePt t="172202" x="11061700" y="4495800"/>
          <p14:tracePt t="172223" x="11061700" y="4502150"/>
          <p14:tracePt t="172291" x="11061700" y="4495800"/>
          <p14:tracePt t="172311" x="11068050" y="4495800"/>
          <p14:tracePt t="172326" x="11068050" y="4489450"/>
          <p14:tracePt t="172343" x="11074400" y="4476750"/>
          <p14:tracePt t="172360" x="11080750" y="4470400"/>
          <p14:tracePt t="172377" x="11080750" y="4457700"/>
          <p14:tracePt t="172395" x="11087100" y="4445000"/>
          <p14:tracePt t="172412" x="11093450" y="4419600"/>
          <p14:tracePt t="172427" x="11099800" y="4400550"/>
          <p14:tracePt t="172446" x="11106150" y="4387850"/>
          <p14:tracePt t="172461" x="11112500" y="4387850"/>
          <p14:tracePt t="172479" x="11118850" y="4381500"/>
          <p14:tracePt t="172493" x="11131550" y="4381500"/>
          <p14:tracePt t="172511" x="11156950" y="4381500"/>
          <p14:tracePt t="172527" x="11188700" y="4381500"/>
          <p14:tracePt t="172543" x="11220450" y="4387850"/>
          <p14:tracePt t="172561" x="11252200" y="4394200"/>
          <p14:tracePt t="172580" x="11283950" y="4419600"/>
          <p14:tracePt t="172593" x="11322050" y="4445000"/>
          <p14:tracePt t="172614" x="11341100" y="4457700"/>
          <p14:tracePt t="172627" x="11353800" y="4470400"/>
          <p14:tracePt t="172643" x="11360150" y="4470400"/>
          <p14:tracePt t="172661" x="11366500" y="4476750"/>
          <p14:tracePt t="172677" x="11366500" y="4483100"/>
          <p14:tracePt t="172697" x="11366500" y="4489450"/>
          <p14:tracePt t="172715" x="11366500" y="4495800"/>
          <p14:tracePt t="172727" x="11360150" y="4508500"/>
          <p14:tracePt t="172748" x="11353800" y="4514850"/>
          <p14:tracePt t="172760" x="11353800" y="4521200"/>
          <p14:tracePt t="172779" x="11347450" y="4527550"/>
          <p14:tracePt t="172793" x="11347450" y="4533900"/>
          <p14:tracePt t="172810" x="11347450" y="4540250"/>
          <p14:tracePt t="172827" x="11347450" y="4546600"/>
          <p14:tracePt t="172846" x="11347450" y="4552950"/>
          <p14:tracePt t="172861" x="11347450" y="4559300"/>
          <p14:tracePt t="172878" x="11341100" y="4559300"/>
          <p14:tracePt t="172893" x="11334750" y="4559300"/>
          <p14:tracePt t="172910" x="11322050" y="4565650"/>
          <p14:tracePt t="172933" x="11296650" y="4572000"/>
          <p14:tracePt t="172943" x="11258550" y="4578350"/>
          <p14:tracePt t="172960" x="11214100" y="4578350"/>
          <p14:tracePt t="172977" x="11176000" y="4572000"/>
          <p14:tracePt t="172994" x="11118850" y="4533900"/>
          <p14:tracePt t="173011" x="11080750" y="4495800"/>
          <p14:tracePt t="173034" x="11055350" y="4457700"/>
          <p14:tracePt t="173050" x="11042650" y="4419600"/>
          <p14:tracePt t="173060" x="11042650" y="4406900"/>
          <p14:tracePt t="173083" x="11042650" y="4387850"/>
          <p14:tracePt t="173093" x="11042650" y="4375150"/>
          <p14:tracePt t="173110" x="11049000" y="4368800"/>
          <p14:tracePt t="173128" x="11055350" y="4368800"/>
          <p14:tracePt t="173144" x="11068050" y="4375150"/>
          <p14:tracePt t="173160" x="11068050" y="4387850"/>
          <p14:tracePt t="173177" x="11074400" y="4400550"/>
          <p14:tracePt t="173193" x="11068050" y="4419600"/>
          <p14:tracePt t="173211" x="11061700" y="4445000"/>
          <p14:tracePt t="173227" x="11055350" y="4476750"/>
          <p14:tracePt t="173243" x="11049000" y="4502150"/>
          <p14:tracePt t="173260" x="11036300" y="4521200"/>
          <p14:tracePt t="173278" x="11029950" y="4533900"/>
          <p14:tracePt t="173293" x="11023600" y="4540250"/>
          <p14:tracePt t="173310" x="11017250" y="4546600"/>
          <p14:tracePt t="173344" x="11029950" y="4552950"/>
          <p14:tracePt t="173360" x="11055350" y="4552950"/>
          <p14:tracePt t="173377" x="11080750" y="4546600"/>
          <p14:tracePt t="173393" x="11106150" y="4540250"/>
          <p14:tracePt t="173410" x="11137900" y="4540250"/>
          <p14:tracePt t="173428" x="11169650" y="4533900"/>
          <p14:tracePt t="173444" x="11201400" y="4533900"/>
          <p14:tracePt t="173461" x="11220450" y="4533900"/>
          <p14:tracePt t="173477" x="11239500" y="4540250"/>
          <p14:tracePt t="173493" x="11245850" y="4546600"/>
          <p14:tracePt t="173510" x="11245850" y="4552950"/>
          <p14:tracePt t="173527" x="11245850" y="4559300"/>
          <p14:tracePt t="173543" x="11252200" y="4559300"/>
          <p14:tracePt t="173560" x="11258550" y="4552950"/>
          <p14:tracePt t="173578" x="11271250" y="4540250"/>
          <p14:tracePt t="173593" x="11290300" y="4527550"/>
          <p14:tracePt t="173610" x="11309350" y="4514850"/>
          <p14:tracePt t="173627" x="11334750" y="4508500"/>
          <p14:tracePt t="173645" x="11360150" y="4502150"/>
          <p14:tracePt t="173660" x="11372850" y="4502150"/>
          <p14:tracePt t="173677" x="11391900" y="4495800"/>
          <p14:tracePt t="173694" x="11398250" y="4495800"/>
          <p14:tracePt t="173710" x="11404600" y="4495800"/>
          <p14:tracePt t="173728" x="11410950" y="4502150"/>
          <p14:tracePt t="173746" x="11417300" y="4502150"/>
          <p14:tracePt t="173777" x="11423650" y="4502150"/>
          <p14:tracePt t="173796" x="11430000" y="4502150"/>
          <p14:tracePt t="173827" x="11436350" y="4502150"/>
          <p14:tracePt t="173878" x="11442700" y="4502150"/>
          <p14:tracePt t="173909" x="11442700" y="4508500"/>
          <p14:tracePt t="173917" x="11449050" y="4508500"/>
          <p14:tracePt t="173929" x="11449050" y="4514850"/>
          <p14:tracePt t="173949" x="11449050" y="4521200"/>
          <p14:tracePt t="173975" x="11449050" y="4527550"/>
          <p14:tracePt t="173994" x="11449050" y="4533900"/>
          <p14:tracePt t="174017" x="11449050" y="4540250"/>
          <p14:tracePt t="174036" x="11449050" y="4546600"/>
          <p14:tracePt t="174071" x="11455400" y="4552950"/>
          <p14:tracePt t="174121" x="11461750" y="4552950"/>
          <p14:tracePt t="174160" x="11455400" y="4552950"/>
          <p14:tracePt t="174180" x="11455400" y="4546600"/>
          <p14:tracePt t="174235" x="11455400" y="4540250"/>
          <p14:tracePt t="174275" x="11455400" y="4533900"/>
          <p14:tracePt t="174279" x="11449050" y="4533900"/>
          <p14:tracePt t="174314" x="11449050" y="4527550"/>
          <p14:tracePt t="174341" x="11442700" y="4527550"/>
          <p14:tracePt t="174389" x="11442700" y="4521200"/>
          <p14:tracePt t="174464" x="11442700" y="4514850"/>
          <p14:tracePt t="174487" x="11436350" y="4514850"/>
          <p14:tracePt t="174515" x="11436350" y="4508500"/>
          <p14:tracePt t="174659" x="11436350" y="4514850"/>
          <p14:tracePt t="174711" x="11436350" y="4521200"/>
          <p14:tracePt t="174785" x="11436350" y="4527550"/>
          <p14:tracePt t="174882" x="11436350" y="4521200"/>
          <p14:tracePt t="174936" x="11436350" y="4514850"/>
          <p14:tracePt t="174963" x="11430000" y="4508500"/>
          <p14:tracePt t="174973" x="11430000" y="4502150"/>
          <p14:tracePt t="174982" x="11430000" y="4495800"/>
          <p14:tracePt t="174993" x="11423650" y="4470400"/>
          <p14:tracePt t="175018" x="11398250" y="4413250"/>
          <p14:tracePt t="175027" x="11277600" y="4216400"/>
          <p14:tracePt t="175044" x="11118850" y="4006850"/>
          <p14:tracePt t="175060" x="10985500" y="3835400"/>
          <p14:tracePt t="175077" x="10763250" y="3556000"/>
          <p14:tracePt t="175094" x="10629900" y="3403600"/>
          <p14:tracePt t="175114" x="10439400" y="3181350"/>
          <p14:tracePt t="175127" x="10375900" y="3086100"/>
          <p14:tracePt t="175144" x="10261600" y="2901950"/>
          <p14:tracePt t="175160" x="10204450" y="2787650"/>
          <p14:tracePt t="175177" x="10109200" y="2609850"/>
          <p14:tracePt t="175193" x="10039350" y="2520950"/>
          <p14:tracePt t="175216" x="9982200" y="2482850"/>
          <p14:tracePt t="175227" x="9931400" y="2470150"/>
          <p14:tracePt t="175243" x="9880600" y="2457450"/>
          <p14:tracePt t="175266" x="9829800" y="2444750"/>
          <p14:tracePt t="175277" x="9804400" y="2425700"/>
          <p14:tracePt t="175293" x="9779000" y="2387600"/>
          <p14:tracePt t="175311" x="9759950" y="2336800"/>
          <p14:tracePt t="175327" x="9740900" y="2279650"/>
          <p14:tracePt t="175345" x="9721850" y="2235200"/>
          <p14:tracePt t="175361" x="9690100" y="2184400"/>
          <p14:tracePt t="175377" x="9658350" y="2165350"/>
          <p14:tracePt t="175393" x="9626600" y="2139950"/>
          <p14:tracePt t="175411" x="9594850" y="2120900"/>
          <p14:tracePt t="175429" x="9556750" y="2108200"/>
          <p14:tracePt t="175450" x="9518650" y="2101850"/>
          <p14:tracePt t="175460" x="9474200" y="2101850"/>
          <p14:tracePt t="175484" x="9417050" y="2127250"/>
          <p14:tracePt t="175493" x="9366250" y="2165350"/>
          <p14:tracePt t="175510" x="9309100" y="2216150"/>
          <p14:tracePt t="175527" x="9251950" y="2273300"/>
          <p14:tracePt t="175545" x="9194800" y="2349500"/>
          <p14:tracePt t="175561" x="9137650" y="2438400"/>
          <p14:tracePt t="175577" x="9086850" y="2552700"/>
          <p14:tracePt t="175593" x="9048750" y="2673350"/>
          <p14:tracePt t="175610" x="9029700" y="2787650"/>
          <p14:tracePt t="175627" x="9036050" y="2889250"/>
          <p14:tracePt t="175643" x="9086850" y="2971800"/>
          <p14:tracePt t="175660" x="9169400" y="3028950"/>
          <p14:tracePt t="175677" x="9283700" y="3067050"/>
          <p14:tracePt t="175694" x="9378950" y="3086100"/>
          <p14:tracePt t="175710" x="9531350" y="3092450"/>
          <p14:tracePt t="175727" x="9658350" y="3060700"/>
          <p14:tracePt t="175744" x="9772650" y="2959100"/>
          <p14:tracePt t="175761" x="9861550" y="2851150"/>
          <p14:tracePt t="175777" x="9925050" y="2730500"/>
          <p14:tracePt t="175793" x="9969500" y="2603500"/>
          <p14:tracePt t="175810" x="9988550" y="2495550"/>
          <p14:tracePt t="175828" x="9994900" y="2413000"/>
          <p14:tracePt t="175848" x="9982200" y="2349500"/>
          <p14:tracePt t="175860" x="9950450" y="2298700"/>
          <p14:tracePt t="175877" x="9899650" y="2273300"/>
          <p14:tracePt t="175884" x="9874250" y="2260600"/>
          <p14:tracePt t="175894" x="9842500" y="2254250"/>
          <p14:tracePt t="175910" x="9779000" y="2247900"/>
          <p14:tracePt t="175927" x="9721850" y="2241550"/>
          <p14:tracePt t="175944" x="9664700" y="2241550"/>
          <p14:tracePt t="175961" x="9607550" y="2241550"/>
          <p14:tracePt t="175977" x="9544050" y="2247900"/>
          <p14:tracePt t="175993" x="9480550" y="2260600"/>
          <p14:tracePt t="176010" x="9410700" y="2298700"/>
          <p14:tracePt t="176027" x="9334500" y="2362200"/>
          <p14:tracePt t="176043" x="9251950" y="2451100"/>
          <p14:tracePt t="176060" x="9163050" y="2552700"/>
          <p14:tracePt t="176077" x="9086850" y="2673350"/>
          <p14:tracePt t="176093" x="9023350" y="2800350"/>
          <p14:tracePt t="176111" x="8985250" y="2933700"/>
          <p14:tracePt t="176127" x="8972550" y="3060700"/>
          <p14:tracePt t="176144" x="9010650" y="3181350"/>
          <p14:tracePt t="176160" x="9061450" y="3238500"/>
          <p14:tracePt t="176177" x="9150350" y="3263900"/>
          <p14:tracePt t="176194" x="9290050" y="3257550"/>
          <p14:tracePt t="176210" x="9378950" y="3219450"/>
          <p14:tracePt t="176227" x="9493250" y="3130550"/>
          <p14:tracePt t="176244" x="9620250" y="2990850"/>
          <p14:tracePt t="176260" x="9671050" y="2908300"/>
          <p14:tracePt t="176277" x="9715500" y="2813050"/>
          <p14:tracePt t="176295" x="9721850" y="2679700"/>
          <p14:tracePt t="176310" x="9715500" y="2616200"/>
          <p14:tracePt t="176328" x="9702800" y="2540000"/>
          <p14:tracePt t="176345" x="9683750" y="2463800"/>
          <p14:tracePt t="176360" x="9677400" y="2451100"/>
          <p14:tracePt t="176377" x="9658350" y="2425700"/>
          <p14:tracePt t="176395" x="9632950" y="2400300"/>
          <p14:tracePt t="176410" x="9620250" y="2393950"/>
          <p14:tracePt t="176427" x="9601200" y="2387600"/>
          <p14:tracePt t="176445" x="9594850" y="2387600"/>
          <p14:tracePt t="176460" x="9588500" y="2387600"/>
          <p14:tracePt t="176477" x="9582150" y="2400300"/>
          <p14:tracePt t="176494" x="9582150" y="2406650"/>
          <p14:tracePt t="176511" x="9575800" y="2413000"/>
          <p14:tracePt t="176527" x="9575800" y="2419350"/>
          <p14:tracePt t="176545" x="9575800" y="2425700"/>
          <p14:tracePt t="176560" x="9575800" y="2432050"/>
          <p14:tracePt t="176577" x="9575800" y="2438400"/>
          <p14:tracePt t="176598" x="9569450" y="2444750"/>
          <p14:tracePt t="176611" x="9569450" y="2451100"/>
          <p14:tracePt t="176645" x="9569450" y="2457450"/>
          <p14:tracePt t="176661" x="9563100" y="2470150"/>
          <p14:tracePt t="176677" x="9563100" y="2476500"/>
          <p14:tracePt t="176697" x="9556750" y="2489200"/>
          <p14:tracePt t="176711" x="9531350" y="2527300"/>
          <p14:tracePt t="176727" x="9518650" y="2578100"/>
          <p14:tracePt t="176747" x="9499600" y="2749550"/>
          <p14:tracePt t="176761" x="9493250" y="2946400"/>
          <p14:tracePt t="176777" x="9486900" y="3086100"/>
          <p14:tracePt t="176798" x="9474200" y="3295650"/>
          <p14:tracePt t="176810" x="9455150" y="3517900"/>
          <p14:tracePt t="176827" x="9436100" y="3714750"/>
          <p14:tracePt t="176845" x="9423400" y="4070350"/>
          <p14:tracePt t="176861" x="9417050" y="4311650"/>
          <p14:tracePt t="176877" x="9417050" y="4457700"/>
          <p14:tracePt t="176880" x="9417050" y="4502150"/>
          <p14:tracePt t="176895" x="9436100" y="4610100"/>
          <p14:tracePt t="176916" x="9461500" y="4616450"/>
          <p14:tracePt t="176930" x="9480550" y="4603750"/>
          <p14:tracePt t="176945" x="9499600" y="4559300"/>
          <p14:tracePt t="176965" x="9531350" y="4483100"/>
          <p14:tracePt t="176977" x="9544050" y="4457700"/>
          <p14:tracePt t="176994" x="9569450" y="4432300"/>
          <p14:tracePt t="177013" x="9582150" y="4406900"/>
          <p14:tracePt t="177031" x="9569450" y="4406900"/>
          <p14:tracePt t="177046" x="9544050" y="4413250"/>
          <p14:tracePt t="177060" x="9512300" y="4413250"/>
          <p14:tracePt t="177077" x="9480550" y="4419600"/>
          <p14:tracePt t="177096" x="9455150" y="4425950"/>
          <p14:tracePt t="177110" x="9429750" y="4432300"/>
          <p14:tracePt t="177130" x="9391650" y="4451350"/>
          <p14:tracePt t="177145" x="9378950" y="4470400"/>
          <p14:tracePt t="177167" x="9385300" y="4483100"/>
          <p14:tracePt t="177184" x="9398000" y="4495800"/>
          <p14:tracePt t="177195" x="9429750" y="4502150"/>
          <p14:tracePt t="177214" x="9467850" y="4502150"/>
          <p14:tracePt t="177227" x="9525000" y="4508500"/>
          <p14:tracePt t="177244" x="9569450" y="4514850"/>
          <p14:tracePt t="177264" x="9658350" y="4521200"/>
          <p14:tracePt t="177277" x="9728200" y="4527550"/>
          <p14:tracePt t="177295" x="9798050" y="4533900"/>
          <p14:tracePt t="177311" x="9861550" y="4533900"/>
          <p14:tracePt t="177327" x="9925050" y="4533900"/>
          <p14:tracePt t="177351" x="9982200" y="4533900"/>
          <p14:tracePt t="177360" x="10033000" y="4540250"/>
          <p14:tracePt t="177380" x="10109200" y="4546600"/>
          <p14:tracePt t="177394" x="10153650" y="4552950"/>
          <p14:tracePt t="177413" x="10217150" y="4552950"/>
          <p14:tracePt t="177433" x="10261600" y="4552950"/>
          <p14:tracePt t="177444" x="10306050" y="4546600"/>
          <p14:tracePt t="177461" x="10350500" y="4540250"/>
          <p14:tracePt t="177477" x="10394950" y="4533900"/>
          <p14:tracePt t="177493" x="10439400" y="4521200"/>
          <p14:tracePt t="177510" x="10471150" y="4514850"/>
          <p14:tracePt t="177533" x="10515600" y="4508500"/>
          <p14:tracePt t="177544" x="10560050" y="4495800"/>
          <p14:tracePt t="177560" x="10610850" y="4489450"/>
          <p14:tracePt t="177577" x="10661650" y="4483100"/>
          <p14:tracePt t="177594" x="10706100" y="4483100"/>
          <p14:tracePt t="177611" x="10744200" y="4483100"/>
          <p14:tracePt t="177630" x="10775950" y="4489450"/>
          <p14:tracePt t="177652" x="10820400" y="4502150"/>
          <p14:tracePt t="177667" x="10833100" y="4508500"/>
          <p14:tracePt t="177680" x="10858500" y="4514850"/>
          <p14:tracePt t="177694" x="10877550" y="4521200"/>
          <p14:tracePt t="177710" x="10890250" y="4527550"/>
          <p14:tracePt t="177727" x="10902950" y="4533900"/>
          <p14:tracePt t="177744" x="10909300" y="4533900"/>
          <p14:tracePt t="177761" x="10922000" y="4533900"/>
          <p14:tracePt t="177777" x="10934700" y="4533900"/>
          <p14:tracePt t="177794" x="10960100" y="4527550"/>
          <p14:tracePt t="177810" x="10991850" y="4514850"/>
          <p14:tracePt t="177827" x="11023600" y="4508500"/>
          <p14:tracePt t="177846" x="11049000" y="4495800"/>
          <p14:tracePt t="177860" x="11074400" y="4489450"/>
          <p14:tracePt t="177883" x="11093450" y="4489450"/>
          <p14:tracePt t="177893" x="11112500" y="4483100"/>
          <p14:tracePt t="177910" x="11144250" y="4470400"/>
          <p14:tracePt t="177927" x="11150600" y="4470400"/>
          <p14:tracePt t="177944" x="11156950" y="4470400"/>
          <p14:tracePt t="177985" x="11156950" y="4476750"/>
          <p14:tracePt t="177998" x="11163300" y="4476750"/>
          <p14:tracePt t="178010" x="11163300" y="4483100"/>
          <p14:tracePt t="178030" x="11169650" y="4489450"/>
          <p14:tracePt t="178043" x="11176000" y="4495800"/>
          <p14:tracePt t="178060" x="11188700" y="4502150"/>
          <p14:tracePt t="178077" x="11201400" y="4508500"/>
          <p14:tracePt t="178095" x="11220450" y="4514850"/>
          <p14:tracePt t="178112" x="11239500" y="4508500"/>
          <p14:tracePt t="178127" x="11264900" y="4508500"/>
          <p14:tracePt t="178145" x="11277600" y="4508500"/>
          <p14:tracePt t="178160" x="11290300" y="4502150"/>
          <p14:tracePt t="178177" x="11296650" y="4502150"/>
          <p14:tracePt t="178193" x="11303000" y="4502150"/>
          <p14:tracePt t="178210" x="11309350" y="4502150"/>
          <p14:tracePt t="178227" x="11309350" y="4508500"/>
          <p14:tracePt t="178293" x="11309350" y="4502150"/>
          <p14:tracePt t="178301" x="11315700" y="4502150"/>
          <p14:tracePt t="178328" x="11322050" y="4502150"/>
          <p14:tracePt t="178342" x="11328400" y="4502150"/>
          <p14:tracePt t="178348" x="11328400" y="4495800"/>
          <p14:tracePt t="178366" x="11334750" y="4495800"/>
          <p14:tracePt t="178377" x="11341100" y="4495800"/>
          <p14:tracePt t="178393" x="11353800" y="4489450"/>
          <p14:tracePt t="178411" x="11360150" y="4483100"/>
          <p14:tracePt t="178427" x="11366500" y="4483100"/>
          <p14:tracePt t="178622" x="11366500" y="4476750"/>
          <p14:tracePt t="178631" x="11360150" y="4476750"/>
          <p14:tracePt t="178674" x="11353800" y="4476750"/>
          <p14:tracePt t="178731" x="11347450" y="4476750"/>
          <p14:tracePt t="178905" x="11347450" y="4483100"/>
          <p14:tracePt t="178987" x="11347450" y="4489450"/>
          <p14:tracePt t="179051" x="11341100" y="4489450"/>
          <p14:tracePt t="179067" x="11341100" y="4495800"/>
          <p14:tracePt t="179153" x="11334750" y="4495800"/>
          <p14:tracePt t="179246" x="11328400" y="4495800"/>
          <p14:tracePt t="179266" x="11328400" y="4489450"/>
          <p14:tracePt t="179336" x="11328400" y="4495800"/>
          <p14:tracePt t="179403" x="11328400" y="4502150"/>
          <p14:tracePt t="179441" x="11328400" y="4508500"/>
          <p14:tracePt t="179563" x="11322050" y="4508500"/>
          <p14:tracePt t="179583" x="11315700" y="4508500"/>
          <p14:tracePt t="179603" x="11315700" y="4502150"/>
          <p14:tracePt t="179623" x="11315700" y="4495800"/>
          <p14:tracePt t="179633" x="11309350" y="4495800"/>
          <p14:tracePt t="179641" x="11309350" y="4489450"/>
          <p14:tracePt t="179657" x="11309350" y="4483100"/>
          <p14:tracePt t="179669" x="11303000" y="4483100"/>
          <p14:tracePt t="179679" x="11303000" y="4476750"/>
          <p14:tracePt t="179698" x="11296650" y="4470400"/>
          <p14:tracePt t="179711" x="11283950" y="4470400"/>
          <p14:tracePt t="179733" x="11277600" y="4464050"/>
          <p14:tracePt t="179745" x="11264900" y="4464050"/>
          <p14:tracePt t="179761" x="11245850" y="4464050"/>
          <p14:tracePt t="179780" x="11220450" y="4464050"/>
          <p14:tracePt t="179794" x="11195050" y="4464050"/>
          <p14:tracePt t="179810" x="11137900" y="4464050"/>
          <p14:tracePt t="179827" x="11061700" y="4464050"/>
          <p14:tracePt t="179845" x="10998200" y="4464050"/>
          <p14:tracePt t="179860" x="10883900" y="4470400"/>
          <p14:tracePt t="179877" x="10775950" y="4476750"/>
          <p14:tracePt t="179895" x="10668000" y="4483100"/>
          <p14:tracePt t="179914" x="10572750" y="4489450"/>
          <p14:tracePt t="179927" x="10490200" y="4514850"/>
          <p14:tracePt t="179945" x="10433050" y="4540250"/>
          <p14:tracePt t="179961" x="10356850" y="4565650"/>
          <p14:tracePt t="179977" x="10318750" y="4578350"/>
          <p14:tracePt t="179993" x="10287000" y="4591050"/>
          <p14:tracePt t="180029" x="10306050" y="4591050"/>
          <p14:tracePt t="180043" x="10331450" y="4584700"/>
          <p14:tracePt t="180061" x="10382250" y="4572000"/>
          <p14:tracePt t="180077" x="10452100" y="4565650"/>
          <p14:tracePt t="180093" x="10534650" y="4559300"/>
          <p14:tracePt t="180111" x="10617200" y="4552950"/>
          <p14:tracePt t="180130" x="10699750" y="4546600"/>
          <p14:tracePt t="180148" x="10775950" y="4540250"/>
          <p14:tracePt t="180162" x="10845800" y="4533900"/>
          <p14:tracePt t="180184" x="10909300" y="4533900"/>
          <p14:tracePt t="180193" x="10960100" y="4533900"/>
          <p14:tracePt t="180210" x="10998200" y="4533900"/>
          <p14:tracePt t="180227" x="11017250" y="4533900"/>
          <p14:tracePt t="180244" x="11029950" y="4533900"/>
          <p14:tracePt t="180267" x="11036300" y="4533900"/>
          <p14:tracePt t="180294" x="11042650" y="4540250"/>
          <p14:tracePt t="180315" x="11049000" y="4540250"/>
          <p14:tracePt t="180344" x="11061700" y="4540250"/>
          <p14:tracePt t="180360" x="11068050" y="4540250"/>
          <p14:tracePt t="180377" x="11080750" y="4546600"/>
          <p14:tracePt t="180393" x="11099800" y="4546600"/>
          <p14:tracePt t="180410" x="11118850" y="4546600"/>
          <p14:tracePt t="180427" x="11144250" y="4546600"/>
          <p14:tracePt t="180444" x="11169650" y="4546600"/>
          <p14:tracePt t="180460" x="11195050" y="4540250"/>
          <p14:tracePt t="180477" x="11220450" y="4540250"/>
          <p14:tracePt t="180493" x="11245850" y="4533900"/>
          <p14:tracePt t="180511" x="11271250" y="4527550"/>
          <p14:tracePt t="180527" x="11290300" y="4521200"/>
          <p14:tracePt t="180544" x="11315700" y="4521200"/>
          <p14:tracePt t="180579" x="11322050" y="4521200"/>
          <p14:tracePt t="180652" x="11322050" y="4514850"/>
          <p14:tracePt t="180687" x="11328400" y="4514850"/>
          <p14:tracePt t="180689" x="11328400" y="4508500"/>
          <p14:tracePt t="180716" x="11328400" y="4502150"/>
          <p14:tracePt t="180735" x="11334750" y="4502150"/>
          <p14:tracePt t="180759" x="11334750" y="4495800"/>
          <p14:tracePt t="180779" x="11341100" y="4495800"/>
          <p14:tracePt t="180793" x="11341100" y="4489450"/>
          <p14:tracePt t="180828" x="11341100" y="4483100"/>
          <p14:tracePt t="180844" x="11347450" y="4483100"/>
          <p14:tracePt t="180860" x="11347450" y="4476750"/>
          <p14:tracePt t="180877" x="11353800" y="4464050"/>
          <p14:tracePt t="180894" x="11360150" y="4457700"/>
          <p14:tracePt t="180910" x="11372850" y="4445000"/>
          <p14:tracePt t="180927" x="11385550" y="4432300"/>
          <p14:tracePt t="180944" x="11398250" y="4419600"/>
          <p14:tracePt t="180961" x="11410950" y="4413250"/>
          <p14:tracePt t="180978" x="11430000" y="4413250"/>
          <p14:tracePt t="180993" x="11442700" y="4413250"/>
          <p14:tracePt t="181011" x="11449050" y="4419600"/>
          <p14:tracePt t="181028" x="11455400" y="4425950"/>
          <p14:tracePt t="181043" x="11468100" y="4432300"/>
          <p14:tracePt t="181061" x="11474450" y="4438650"/>
          <p14:tracePt t="181077" x="11474450" y="4445000"/>
          <p14:tracePt t="181093" x="11474450" y="4451350"/>
          <p14:tracePt t="181127" x="11474450" y="4457700"/>
          <p14:tracePt t="181149" x="11474450" y="4464050"/>
          <p14:tracePt t="181160" x="11480800" y="4464050"/>
          <p14:tracePt t="181178" x="11480800" y="4470400"/>
          <p14:tracePt t="181193" x="11474450" y="4470400"/>
          <p14:tracePt t="181227" x="11474450" y="4476750"/>
          <p14:tracePt t="181243" x="11468100" y="4476750"/>
          <p14:tracePt t="181378" x="11468100" y="4483100"/>
          <p14:tracePt t="181400" x="11461750" y="4483100"/>
          <p14:tracePt t="181409" x="11461750" y="4489450"/>
          <p14:tracePt t="181425" x="11461750" y="4495800"/>
          <p14:tracePt t="181440" x="11455400" y="4495800"/>
          <p14:tracePt t="181445" x="11455400" y="4502150"/>
          <p14:tracePt t="181487" x="11455400" y="4508500"/>
          <p14:tracePt t="181490" x="11449050" y="4508500"/>
          <p14:tracePt t="181541" x="11449050" y="4514850"/>
          <p14:tracePt t="181649" x="11442700" y="4514850"/>
          <p14:tracePt t="181672" x="11442700" y="4508500"/>
          <p14:tracePt t="181692" x="11436350" y="4508500"/>
          <p14:tracePt t="181699" x="11436350" y="4502150"/>
          <p14:tracePt t="181729" x="11430000" y="4495800"/>
          <p14:tracePt t="181745" x="11423650" y="4495800"/>
          <p14:tracePt t="181783" x="11423650" y="4489450"/>
          <p14:tracePt t="181833" x="11417300" y="4489450"/>
          <p14:tracePt t="181836" x="11417300" y="4483100"/>
          <p14:tracePt t="181869" x="11417300" y="4476750"/>
          <p14:tracePt t="181881" x="11410950" y="4476750"/>
          <p14:tracePt t="181894" x="11410950" y="4470400"/>
          <p14:tracePt t="181927" x="11410950" y="4464050"/>
          <p14:tracePt t="181945" x="11404600" y="4451350"/>
          <p14:tracePt t="181961" x="11404600" y="4445000"/>
          <p14:tracePt t="181979" x="11404600" y="4438650"/>
          <p14:tracePt t="181994" x="11398250" y="4432300"/>
          <p14:tracePt t="182010" x="11398250" y="4425950"/>
          <p14:tracePt t="182044" x="11398250" y="4419600"/>
          <p14:tracePt t="182061" x="11391900" y="4413250"/>
          <p14:tracePt t="182077" x="11385550" y="4400550"/>
          <p14:tracePt t="182096" x="11366500" y="4381500"/>
          <p14:tracePt t="182116" x="11347450" y="4368800"/>
          <p14:tracePt t="182127" x="11334750" y="4362450"/>
          <p14:tracePt t="182146" x="11328400" y="4356100"/>
          <p14:tracePt t="182167" x="11315700" y="4356100"/>
          <p14:tracePt t="182177" x="11309350" y="4349750"/>
          <p14:tracePt t="182195" x="11303000" y="4337050"/>
          <p14:tracePt t="182210" x="11290300" y="4318000"/>
          <p14:tracePt t="182227" x="11283950" y="4298950"/>
          <p14:tracePt t="182245" x="11271250" y="4279900"/>
          <p14:tracePt t="182260" x="11264900" y="4273550"/>
          <p14:tracePt t="182277" x="11258550" y="4273550"/>
          <p14:tracePt t="182310" x="11264900" y="4279900"/>
          <p14:tracePt t="182327" x="11264900" y="4292600"/>
          <p14:tracePt t="182345" x="11271250" y="4298950"/>
          <p14:tracePt t="182366" x="11277600" y="4305300"/>
          <p14:tracePt t="182379" x="11271250" y="4311650"/>
          <p14:tracePt t="182395" x="11271250" y="4318000"/>
          <p14:tracePt t="182411" x="11258550" y="4324350"/>
          <p14:tracePt t="182427" x="11245850" y="4324350"/>
          <p14:tracePt t="182446" x="11233150" y="4330700"/>
          <p14:tracePt t="182466" x="11220450" y="4330700"/>
          <p14:tracePt t="182477" x="11214100" y="4330700"/>
          <p14:tracePt t="182494" x="11207750" y="4330700"/>
          <p14:tracePt t="182511" x="11201400" y="4337050"/>
          <p14:tracePt t="182527" x="11201400" y="4349750"/>
          <p14:tracePt t="182545" x="11201400" y="4362450"/>
          <p14:tracePt t="182562" x="11201400" y="4375150"/>
          <p14:tracePt t="182577" x="11201400" y="4381500"/>
          <p14:tracePt t="182595" x="11201400" y="4387850"/>
          <p14:tracePt t="182610" x="11201400" y="4400550"/>
          <p14:tracePt t="182647" x="11207750" y="4406900"/>
          <p14:tracePt t="182662" x="11207750" y="4419600"/>
          <p14:tracePt t="182677" x="11207750" y="4432300"/>
          <p14:tracePt t="182695" x="11207750" y="4445000"/>
          <p14:tracePt t="182712" x="11207750" y="4451350"/>
          <p14:tracePt t="182727" x="11201400" y="4457700"/>
          <p14:tracePt t="182745" x="11201400" y="4464050"/>
          <p14:tracePt t="182760" x="11188700" y="4476750"/>
          <p14:tracePt t="182782" x="11169650" y="4483100"/>
          <p14:tracePt t="182794" x="11118850" y="4483100"/>
          <p14:tracePt t="182810" x="11055350" y="4476750"/>
          <p14:tracePt t="182830" x="10991850" y="4464050"/>
          <p14:tracePt t="182845" x="10922000" y="4445000"/>
          <p14:tracePt t="182865" x="10852150" y="4425950"/>
          <p14:tracePt t="182877" x="10782300" y="4406900"/>
          <p14:tracePt t="182893" x="10693400" y="4387850"/>
          <p14:tracePt t="182910" x="10604500" y="4375150"/>
          <p14:tracePt t="182927" x="10509250" y="4362450"/>
          <p14:tracePt t="182944" x="10401300" y="4356100"/>
          <p14:tracePt t="182963" x="10293350" y="4343400"/>
          <p14:tracePt t="182978" x="10172700" y="4330700"/>
          <p14:tracePt t="182993" x="10039350" y="4318000"/>
          <p14:tracePt t="183016" x="9886950" y="4267200"/>
          <p14:tracePt t="183027" x="9772650" y="4229100"/>
          <p14:tracePt t="183044" x="9626600" y="4178300"/>
          <p14:tracePt t="183060" x="9474200" y="4121150"/>
          <p14:tracePt t="183077" x="9283700" y="4051300"/>
          <p14:tracePt t="183095" x="9048750" y="3962400"/>
          <p14:tracePt t="183110" x="8801100" y="3873500"/>
          <p14:tracePt t="183127" x="8534400" y="3784600"/>
          <p14:tracePt t="183144" x="8261350" y="3695700"/>
          <p14:tracePt t="183160" x="7988300" y="3619500"/>
          <p14:tracePt t="183177" x="7727950" y="3549650"/>
          <p14:tracePt t="183194" x="7410450" y="3473450"/>
          <p14:tracePt t="183210" x="7124700" y="3390900"/>
          <p14:tracePt t="183231" x="6997700" y="3346450"/>
          <p14:tracePt t="183249" x="6864350" y="3282950"/>
          <p14:tracePt t="183260" x="6788150" y="3244850"/>
          <p14:tracePt t="183277" x="6686550" y="3194050"/>
          <p14:tracePt t="183293" x="6604000" y="3143250"/>
          <p14:tracePt t="183310" x="6540500" y="3105150"/>
          <p14:tracePt t="183327" x="6496050" y="3073400"/>
          <p14:tracePt t="183344" x="6457950" y="3054350"/>
          <p14:tracePt t="183360" x="6432550" y="3041650"/>
          <p14:tracePt t="183377" x="6388100" y="3028950"/>
          <p14:tracePt t="183395" x="6375400" y="3022600"/>
          <p14:tracePt t="183410" x="6362700" y="3009900"/>
          <p14:tracePt t="183427" x="6362700" y="3003550"/>
          <p14:tracePt t="183444" x="6362700" y="2997200"/>
          <p14:tracePt t="183460" x="6375400" y="2997200"/>
          <p14:tracePt t="183482" x="6388100" y="3016250"/>
          <p14:tracePt t="183494" x="6407150" y="3048000"/>
          <p14:tracePt t="183511" x="6419850" y="3079750"/>
          <p14:tracePt t="183528" x="6426200" y="3105150"/>
          <p14:tracePt t="183544" x="6426200" y="3117850"/>
          <p14:tracePt t="183560" x="6426200" y="3130550"/>
          <p14:tracePt t="183578" x="6426200" y="3136900"/>
          <p14:tracePt t="183594" x="6426200" y="3143250"/>
          <p14:tracePt t="183610" x="6432550" y="3149600"/>
          <p14:tracePt t="183629" x="6432550" y="3155950"/>
          <p14:tracePt t="183644" x="6438900" y="3155950"/>
          <p14:tracePt t="183660" x="6438900" y="3149600"/>
          <p14:tracePt t="183677" x="6438900" y="3143250"/>
          <p14:tracePt t="183699" x="6438900" y="3136900"/>
          <p14:tracePt t="183710" x="6438900" y="3130550"/>
          <p14:tracePt t="183728" x="6438900" y="3124200"/>
          <p14:tracePt t="183745" x="6438900" y="3117850"/>
          <p14:tracePt t="183762" x="6438900" y="3105150"/>
          <p14:tracePt t="183849" x="6394450" y="3105150"/>
          <p14:tracePt t="183860" x="6388100" y="3105150"/>
          <p14:tracePt t="183878" x="6375400" y="3111500"/>
          <p14:tracePt t="183895" x="6362700" y="3124200"/>
          <p14:tracePt t="183911" x="6362700" y="3130550"/>
          <p14:tracePt t="183927" x="6356350" y="3143250"/>
          <p14:tracePt t="183950" x="6350000" y="3149600"/>
          <p14:tracePt t="183983" x="6356350" y="3149600"/>
          <p14:tracePt t="184017" x="6362700" y="3143250"/>
          <p14:tracePt t="184030" x="6362700" y="3136900"/>
          <p14:tracePt t="184046" x="6369050" y="3130550"/>
          <p14:tracePt t="184066" x="6369050" y="3124200"/>
          <p14:tracePt t="184072" x="6375400" y="3117850"/>
          <p14:tracePt t="184124" x="6369050" y="3117850"/>
          <p14:tracePt t="184127" x="6369050" y="3124200"/>
          <p14:tracePt t="184145" x="6362700" y="3136900"/>
          <p14:tracePt t="184160" x="6356350" y="3149600"/>
          <p14:tracePt t="184177" x="6350000" y="3168650"/>
          <p14:tracePt t="184194" x="6350000" y="3219450"/>
          <p14:tracePt t="184210" x="6362700" y="3263900"/>
          <p14:tracePt t="184230" x="6394450" y="3302000"/>
          <p14:tracePt t="184245" x="6438900" y="3321050"/>
          <p14:tracePt t="184262" x="6483350" y="3321050"/>
          <p14:tracePt t="184277" x="6515100" y="3314700"/>
          <p14:tracePt t="184297" x="6540500" y="3295650"/>
          <p14:tracePt t="184310" x="6546850" y="3270250"/>
          <p14:tracePt t="184327" x="6546850" y="3257550"/>
          <p14:tracePt t="184349" x="6540500" y="3238500"/>
          <p14:tracePt t="184360" x="6527800" y="3232150"/>
          <p14:tracePt t="184377" x="6502400" y="3225800"/>
          <p14:tracePt t="184396" x="6477000" y="3225800"/>
          <p14:tracePt t="184414" x="6438900" y="3225800"/>
          <p14:tracePt t="184427" x="6426200" y="3225800"/>
          <p14:tracePt t="184446" x="6400800" y="3232150"/>
          <p14:tracePt t="184464" x="6381750" y="3232150"/>
          <p14:tracePt t="184477" x="6362700" y="3232150"/>
          <p14:tracePt t="184494" x="6330950" y="3219450"/>
          <p14:tracePt t="184510" x="6286500" y="3219450"/>
          <p14:tracePt t="184527" x="6229350" y="3213100"/>
          <p14:tracePt t="184546" x="6108700" y="3213100"/>
          <p14:tracePt t="184561" x="5988050" y="3219450"/>
          <p14:tracePt t="184577" x="5886450" y="3219450"/>
          <p14:tracePt t="184595" x="5746750" y="3225800"/>
          <p14:tracePt t="184610" x="5670550" y="3232150"/>
          <p14:tracePt t="184629" x="5549900" y="3238500"/>
          <p14:tracePt t="184647" x="5403850" y="3244850"/>
          <p14:tracePt t="184662" x="5181600" y="3251200"/>
          <p14:tracePt t="184678" x="4991100" y="3263900"/>
          <p14:tracePt t="184696" x="4794250" y="3302000"/>
          <p14:tracePt t="184711" x="4591050" y="3352800"/>
          <p14:tracePt t="184730" x="4387850" y="3416300"/>
          <p14:tracePt t="184745" x="4184650" y="3479800"/>
          <p14:tracePt t="184761" x="3975100" y="3556000"/>
          <p14:tracePt t="184777" x="3778250" y="3632200"/>
          <p14:tracePt t="184796" x="3587750" y="3683000"/>
          <p14:tracePt t="184869" x="2762250" y="3657600"/>
          <p14:tracePt t="184990" x="2305050" y="3765550"/>
          <p14:tracePt t="185001" x="2305050" y="3771900"/>
          <p14:tracePt t="185033" x="2311400" y="3771900"/>
          <p14:tracePt t="185050" x="2317750" y="3771900"/>
          <p14:tracePt t="185063" x="2324100" y="3765550"/>
          <p14:tracePt t="185069" x="2330450" y="3765550"/>
          <p14:tracePt t="185077" x="2336800" y="3759200"/>
          <p14:tracePt t="185094" x="2349500" y="3752850"/>
          <p14:tracePt t="185111" x="2362200" y="3746500"/>
          <p14:tracePt t="185127" x="2368550" y="3740150"/>
          <p14:tracePt t="185144" x="2374900" y="3733800"/>
          <p14:tracePt t="185177" x="2381250" y="3740150"/>
          <p14:tracePt t="185195" x="2381250" y="3746500"/>
          <p14:tracePt t="185213" x="2381250" y="3759200"/>
          <p14:tracePt t="185227" x="2387600" y="3765550"/>
          <p14:tracePt t="185244" x="2393950" y="3771900"/>
          <p14:tracePt t="185261" x="2406650" y="3771900"/>
          <p14:tracePt t="185277" x="2419350" y="3771900"/>
          <p14:tracePt t="185294" x="2438400" y="3765550"/>
          <p14:tracePt t="185311" x="2451100" y="3759200"/>
          <p14:tracePt t="185331" x="2463800" y="3759200"/>
          <p14:tracePt t="185344" x="2482850" y="3752850"/>
          <p14:tracePt t="185360" x="2495550" y="3746500"/>
          <p14:tracePt t="185383" x="2501900" y="3740150"/>
          <p14:tracePt t="185394" x="2514600" y="3733800"/>
          <p14:tracePt t="185410" x="2520950" y="3727450"/>
          <p14:tracePt t="185427" x="2527300" y="3714750"/>
          <p14:tracePt t="185444" x="2540000" y="3708400"/>
          <p14:tracePt t="185460" x="2540000" y="3702050"/>
          <p14:tracePt t="185477" x="2540000" y="3695700"/>
          <p14:tracePt t="185494" x="2540000" y="3689350"/>
          <p14:tracePt t="185510" x="2520950" y="3683000"/>
          <p14:tracePt t="185528" x="2476500" y="3683000"/>
          <p14:tracePt t="185545" x="2406650" y="3683000"/>
          <p14:tracePt t="185560" x="2330450" y="3683000"/>
          <p14:tracePt t="185577" x="2266950" y="3695700"/>
          <p14:tracePt t="185594" x="2216150" y="3721100"/>
          <p14:tracePt t="185611" x="2171700" y="3746500"/>
          <p14:tracePt t="185629" x="2139950" y="3778250"/>
          <p14:tracePt t="185644" x="2127250" y="3803650"/>
          <p14:tracePt t="185660" x="2133600" y="3829050"/>
          <p14:tracePt t="185677" x="2178050" y="3848100"/>
          <p14:tracePt t="185694" x="2216150" y="3841750"/>
          <p14:tracePt t="185710" x="2273300" y="3829050"/>
          <p14:tracePt t="185729" x="2336800" y="3797300"/>
          <p14:tracePt t="185744" x="2387600" y="3765550"/>
          <p14:tracePt t="185762" x="2419350" y="3740150"/>
          <p14:tracePt t="185782" x="2438400" y="3733800"/>
          <p14:tracePt t="185794" x="2438400" y="3740150"/>
          <p14:tracePt t="185810" x="2425700" y="3771900"/>
          <p14:tracePt t="185829" x="2406650" y="3816350"/>
          <p14:tracePt t="185844" x="2387600" y="3860800"/>
          <p14:tracePt t="185861" x="2381250" y="3911600"/>
          <p14:tracePt t="185877" x="2374900" y="3956050"/>
          <p14:tracePt t="185894" x="2374900" y="4000500"/>
          <p14:tracePt t="185910" x="2381250" y="4025900"/>
          <p14:tracePt t="185927" x="2387600" y="4038600"/>
          <p14:tracePt t="185944" x="2406650" y="4038600"/>
          <p14:tracePt t="185960" x="2444750" y="4032250"/>
          <p14:tracePt t="185977" x="2489200" y="4025900"/>
          <p14:tracePt t="185994" x="2540000" y="4019550"/>
          <p14:tracePt t="186011" x="2603500" y="4013200"/>
          <p14:tracePt t="186027" x="2667000" y="4006850"/>
          <p14:tracePt t="186045" x="2749550" y="3994150"/>
          <p14:tracePt t="186061" x="2794000" y="3981450"/>
          <p14:tracePt t="186077" x="2851150" y="3968750"/>
          <p14:tracePt t="186095" x="2908300" y="3956050"/>
          <p14:tracePt t="186110" x="2933700" y="3943350"/>
          <p14:tracePt t="186127" x="2946400" y="3937000"/>
          <p14:tracePt t="186145" x="2946400" y="3930650"/>
          <p14:tracePt t="186160" x="2940050" y="3924300"/>
          <p14:tracePt t="186180" x="2921000" y="3911600"/>
          <p14:tracePt t="186202" x="2882900" y="3898900"/>
          <p14:tracePt t="186211" x="2863850" y="3892550"/>
          <p14:tracePt t="186227" x="2819400" y="3892550"/>
          <p14:tracePt t="186245" x="2762250" y="3892550"/>
          <p14:tracePt t="186261" x="2730500" y="3892550"/>
          <p14:tracePt t="186282" x="2692400" y="3898900"/>
          <p14:tracePt t="186294" x="2660650" y="3898900"/>
          <p14:tracePt t="186311" x="2641600" y="3898900"/>
          <p14:tracePt t="186329" x="2616200" y="3905250"/>
          <p14:tracePt t="186347" x="2603500" y="3905250"/>
          <p14:tracePt t="186360" x="2590800" y="3911600"/>
          <p14:tracePt t="186378" x="2584450" y="3917950"/>
          <p14:tracePt t="186395" x="2571750" y="3924300"/>
          <p14:tracePt t="186410" x="2565400" y="3930650"/>
          <p14:tracePt t="186430" x="2565400" y="3943350"/>
          <p14:tracePt t="186445" x="2571750" y="3962400"/>
          <p14:tracePt t="186461" x="2584450" y="3987800"/>
          <p14:tracePt t="186479" x="2603500" y="4006850"/>
          <p14:tracePt t="186494" x="2635250" y="4051300"/>
          <p14:tracePt t="186511" x="2667000" y="4089400"/>
          <p14:tracePt t="186527" x="2692400" y="4108450"/>
          <p14:tracePt t="186548" x="2724150" y="4133850"/>
          <p14:tracePt t="186568" x="2755900" y="4159250"/>
          <p14:tracePt t="186581" x="2768600" y="4171950"/>
          <p14:tracePt t="186594" x="2819400" y="4197350"/>
          <p14:tracePt t="186610" x="2876550" y="4216400"/>
          <p14:tracePt t="186629" x="2959100" y="4235450"/>
          <p14:tracePt t="186647" x="3041650" y="4248150"/>
          <p14:tracePt t="186661" x="3098800" y="4260850"/>
          <p14:tracePt t="186679" x="3143250" y="4267200"/>
          <p14:tracePt t="186695" x="3213100" y="4286250"/>
          <p14:tracePt t="186711" x="3270250" y="4305300"/>
          <p14:tracePt t="186729" x="3308350" y="4318000"/>
          <p14:tracePt t="186744" x="3352800" y="4330700"/>
          <p14:tracePt t="186761" x="3403600" y="4349750"/>
          <p14:tracePt t="186777" x="3429000" y="4362450"/>
          <p14:tracePt t="186794" x="3467100" y="4381500"/>
          <p14:tracePt t="186810" x="3486150" y="4387850"/>
          <p14:tracePt t="186827" x="3505200" y="4400550"/>
          <p14:tracePt t="186845" x="3511550" y="4406900"/>
          <p14:tracePt t="186890" x="3511550" y="4400550"/>
          <p14:tracePt t="186894" x="3505200" y="4394200"/>
          <p14:tracePt t="186911" x="3492500" y="4381500"/>
          <p14:tracePt t="186927" x="3479800" y="4356100"/>
          <p14:tracePt t="186949" x="3467100" y="4330700"/>
          <p14:tracePt t="186968" x="3460750" y="4248150"/>
          <p14:tracePt t="186977" x="3454400" y="4203700"/>
          <p14:tracePt t="186995" x="3441700" y="4146550"/>
          <p14:tracePt t="187011" x="3403600" y="4089400"/>
          <p14:tracePt t="187027" x="3359150" y="4044950"/>
          <p14:tracePt t="187045" x="3327400" y="4032250"/>
          <p14:tracePt t="187060" x="3302000" y="4013200"/>
          <p14:tracePt t="187077" x="3276600" y="4000500"/>
          <p14:tracePt t="187095" x="3257550" y="3987800"/>
          <p14:tracePt t="187111" x="3244850" y="3981450"/>
          <p14:tracePt t="187127" x="3232150" y="3968750"/>
          <p14:tracePt t="187148" x="3219450" y="3962400"/>
          <p14:tracePt t="187161" x="3206750" y="3949700"/>
          <p14:tracePt t="187177" x="3194050" y="3937000"/>
          <p14:tracePt t="187195" x="3187700" y="3930650"/>
          <p14:tracePt t="187210" x="3181350" y="3930650"/>
          <p14:tracePt t="187227" x="3168650" y="3924300"/>
          <p14:tracePt t="187247" x="3155950" y="3937000"/>
          <p14:tracePt t="187260" x="3143250" y="3975100"/>
          <p14:tracePt t="187277" x="3136900" y="4038600"/>
          <p14:tracePt t="187294" x="3130550" y="4133850"/>
          <p14:tracePt t="187316" x="3130550" y="4191000"/>
          <p14:tracePt t="187332" x="3136900" y="4241800"/>
          <p14:tracePt t="187344" x="3155950" y="4267200"/>
          <p14:tracePt t="187360" x="3194050" y="4298950"/>
          <p14:tracePt t="187378" x="3263900" y="4343400"/>
          <p14:tracePt t="187394" x="3321050" y="4362450"/>
          <p14:tracePt t="187411" x="3365500" y="4381500"/>
          <p14:tracePt t="187533" x="3390900" y="4140200"/>
          <p14:tracePt t="187536" x="3390900" y="4133850"/>
          <p14:tracePt t="187636" x="3276600" y="3930650"/>
          <p14:tracePt t="187895" x="3194050" y="4406900"/>
          <p14:tracePt t="187949" x="3187700" y="4400550"/>
          <p14:tracePt t="187961" x="3181350" y="4394200"/>
          <p14:tracePt t="187968" x="3175000" y="4387850"/>
          <p14:tracePt t="187980" x="3162300" y="4375150"/>
          <p14:tracePt t="187999" x="3111500" y="4330700"/>
          <p14:tracePt t="188010" x="3060700" y="4286250"/>
          <p14:tracePt t="188027" x="2997200" y="4248150"/>
          <p14:tracePt t="188045" x="2952750" y="4222750"/>
          <p14:tracePt t="188061" x="2876550" y="4184650"/>
          <p14:tracePt t="188082" x="2819400" y="4165600"/>
          <p14:tracePt t="188095" x="2781300" y="4152900"/>
          <p14:tracePt t="188110" x="2724150" y="4140200"/>
          <p14:tracePt t="188127" x="2692400" y="4127500"/>
          <p14:tracePt t="188148" x="2679700" y="4121150"/>
          <p14:tracePt t="188164" x="2667000" y="4114800"/>
          <p14:tracePt t="188177" x="2660650" y="4108450"/>
          <p14:tracePt t="188239" x="2667000" y="4108450"/>
          <p14:tracePt t="188243" x="2667000" y="4114800"/>
          <p14:tracePt t="188253" x="2673350" y="4114800"/>
          <p14:tracePt t="188268" x="2679700" y="4114800"/>
          <p14:tracePt t="188282" x="2686050" y="4114800"/>
          <p14:tracePt t="188294" x="2692400" y="4114800"/>
          <p14:tracePt t="188310" x="2698750" y="4114800"/>
          <p14:tracePt t="188327" x="2717800" y="4108450"/>
          <p14:tracePt t="188344" x="2730500" y="4108450"/>
          <p14:tracePt t="188361" x="2743200" y="4102100"/>
          <p14:tracePt t="188377" x="2762250" y="4095750"/>
          <p14:tracePt t="188394" x="2774950" y="4089400"/>
          <p14:tracePt t="188410" x="2781300" y="4083050"/>
          <p14:tracePt t="188427" x="2794000" y="4064000"/>
          <p14:tracePt t="188444" x="2800350" y="4051300"/>
          <p14:tracePt t="188461" x="2806700" y="4038600"/>
          <p14:tracePt t="188477" x="2813050" y="4025900"/>
          <p14:tracePt t="188496" x="2825750" y="4006850"/>
          <p14:tracePt t="188511" x="2838450" y="3987800"/>
          <p14:tracePt t="188528" x="2851150" y="3975100"/>
          <p14:tracePt t="188544" x="2863850" y="3962400"/>
          <p14:tracePt t="188560" x="2870200" y="3949700"/>
          <p14:tracePt t="188577" x="2882900" y="3943350"/>
          <p14:tracePt t="188595" x="2895600" y="3937000"/>
          <p14:tracePt t="188610" x="2901950" y="3930650"/>
          <p14:tracePt t="188627" x="2908300" y="3930650"/>
          <p14:tracePt t="188645" x="2921000" y="3930650"/>
          <p14:tracePt t="188661" x="2927350" y="3930650"/>
          <p14:tracePt t="188677" x="2940050" y="3930650"/>
          <p14:tracePt t="188694" x="2946400" y="3937000"/>
          <p14:tracePt t="188712" x="2965450" y="3943350"/>
          <p14:tracePt t="188728" x="2978150" y="3949700"/>
          <p14:tracePt t="188744" x="2990850" y="3956050"/>
          <p14:tracePt t="188761" x="3009900" y="3962400"/>
          <p14:tracePt t="188777" x="3035300" y="3968750"/>
          <p14:tracePt t="188794" x="3054350" y="3968750"/>
          <p14:tracePt t="188810" x="3060700" y="3968750"/>
          <p14:tracePt t="188827" x="3067050" y="3962400"/>
          <p14:tracePt t="188860" x="3073400" y="3956050"/>
          <p14:tracePt t="188877" x="3079750" y="3956050"/>
          <p14:tracePt t="188895" x="3086100" y="3956050"/>
          <p14:tracePt t="188896" x="3092450" y="3956050"/>
          <p14:tracePt t="188910" x="3098800" y="3949700"/>
          <p14:tracePt t="188927" x="3117850" y="3943350"/>
          <p14:tracePt t="188944" x="3143250" y="3937000"/>
          <p14:tracePt t="188966" x="3181350" y="3924300"/>
          <p14:tracePt t="188977" x="3206750" y="3924300"/>
          <p14:tracePt t="188994" x="3244850" y="3930650"/>
          <p14:tracePt t="189011" x="3295650" y="3949700"/>
          <p14:tracePt t="189033" x="3365500" y="3975100"/>
          <p14:tracePt t="189045" x="3441700" y="4000500"/>
          <p14:tracePt t="189061" x="3517900" y="4025900"/>
          <p14:tracePt t="189077" x="3600450" y="4038600"/>
          <p14:tracePt t="189094" x="3670300" y="4038600"/>
          <p14:tracePt t="189110" x="3733800" y="4019550"/>
          <p14:tracePt t="189127" x="3784600" y="4000500"/>
          <p14:tracePt t="189144" x="3810000" y="3994150"/>
          <p14:tracePt t="189160" x="3829050" y="3987800"/>
          <p14:tracePt t="189183" x="3841750" y="3962400"/>
          <p14:tracePt t="189200" x="3854450" y="3949700"/>
          <p14:tracePt t="189211" x="3860800" y="3937000"/>
          <p14:tracePt t="189229" x="3867150" y="3924300"/>
          <p14:tracePt t="189244" x="3867150" y="3917950"/>
          <p14:tracePt t="189261" x="3867150" y="3905250"/>
          <p14:tracePt t="189277" x="3867150" y="3898900"/>
          <p14:tracePt t="189294" x="3860800" y="3886200"/>
          <p14:tracePt t="189312" x="3854450" y="3879850"/>
          <p14:tracePt t="189344" x="3848100" y="3873500"/>
          <p14:tracePt t="189360" x="3841750" y="3873500"/>
          <p14:tracePt t="189414" x="3835400" y="3873500"/>
          <p14:tracePt t="189437" x="3829050" y="3873500"/>
          <p14:tracePt t="189462" x="3822700" y="3867150"/>
          <p14:tracePt t="189488" x="3816350" y="3867150"/>
          <p14:tracePt t="189521" x="3816350" y="3860800"/>
          <p14:tracePt t="189541" x="3816350" y="3854450"/>
          <p14:tracePt t="189564" x="3810000" y="3854450"/>
          <p14:tracePt t="189587" x="3810000" y="3848100"/>
          <p14:tracePt t="189595" x="3803650" y="3848100"/>
          <p14:tracePt t="189637" x="3803650" y="3841750"/>
          <p14:tracePt t="189658" x="3797300" y="3841750"/>
          <p14:tracePt t="189678" x="3797300" y="3835400"/>
          <p14:tracePt t="189791" x="3803650" y="3835400"/>
          <p14:tracePt t="189928" x="3803650" y="3829050"/>
          <p14:tracePt t="189971" x="3803650" y="3822700"/>
          <p14:tracePt t="189983" x="3797300" y="3822700"/>
          <p14:tracePt t="190020" x="3790950" y="3822700"/>
          <p14:tracePt t="190045" x="3790950" y="3816350"/>
          <p14:tracePt t="190077" x="3790950" y="3810000"/>
          <p14:tracePt t="190078" x="3797300" y="3810000"/>
          <p14:tracePt t="190121" x="3797300" y="3803650"/>
          <p14:tracePt t="190129" x="3803650" y="3803650"/>
          <p14:tracePt t="190153" x="3803650" y="3797300"/>
          <p14:tracePt t="190156" x="3810000" y="3797300"/>
          <p14:tracePt t="190175" x="3810000" y="3790950"/>
          <p14:tracePt t="190186" x="3816350" y="3790950"/>
          <p14:tracePt t="190196" x="3816350" y="3784600"/>
          <p14:tracePt t="190228" x="3816350" y="3778250"/>
          <p14:tracePt t="190245" x="3816350" y="3771900"/>
          <p14:tracePt t="190284" x="3816350" y="3765550"/>
          <p14:tracePt t="190405" x="3816350" y="3771900"/>
          <p14:tracePt t="190420" x="3810000" y="3771900"/>
          <p14:tracePt t="190437" x="3810000" y="3778250"/>
          <p14:tracePt t="190445" x="3810000" y="3784600"/>
          <p14:tracePt t="190453" x="3810000" y="3790950"/>
          <p14:tracePt t="190466" x="3810000" y="3797300"/>
          <p14:tracePt t="190477" x="3803650" y="3803650"/>
          <p14:tracePt t="190494" x="3803650" y="3810000"/>
          <p14:tracePt t="190511" x="3803650" y="3816350"/>
          <p14:tracePt t="190557" x="3797300" y="3816350"/>
          <p14:tracePt t="190594" x="3790950" y="3816350"/>
          <p14:tracePt t="190616" x="3784600" y="3816350"/>
          <p14:tracePt t="190627" x="3778250" y="3816350"/>
          <p14:tracePt t="190648" x="3765550" y="3822700"/>
          <p14:tracePt t="190661" x="3752850" y="3822700"/>
          <p14:tracePt t="190677" x="3733800" y="3822700"/>
          <p14:tracePt t="190699" x="3714750" y="3822700"/>
          <p14:tracePt t="190711" x="3689350" y="3822700"/>
          <p14:tracePt t="190727" x="3657600" y="3822700"/>
          <p14:tracePt t="190745" x="3625850" y="3829050"/>
          <p14:tracePt t="190761" x="3600450" y="3829050"/>
          <p14:tracePt t="190777" x="3581400" y="3835400"/>
          <p14:tracePt t="190794" x="3556000" y="3835400"/>
          <p14:tracePt t="190810" x="3536950" y="3835400"/>
          <p14:tracePt t="190827" x="3505200" y="3835400"/>
          <p14:tracePt t="190845" x="3467100" y="3835400"/>
          <p14:tracePt t="190863" x="3429000" y="3829050"/>
          <p14:tracePt t="190877" x="3378200" y="3829050"/>
          <p14:tracePt t="190894" x="3314700" y="3829050"/>
          <p14:tracePt t="190914" x="3251200" y="3829050"/>
          <p14:tracePt t="190927" x="3187700" y="3829050"/>
          <p14:tracePt t="190944" x="3130550" y="3822700"/>
          <p14:tracePt t="190965" x="3086100" y="3816350"/>
          <p14:tracePt t="190977" x="3035300" y="3816350"/>
          <p14:tracePt t="190994" x="2984500" y="3816350"/>
          <p14:tracePt t="191011" x="2940050" y="3822700"/>
          <p14:tracePt t="191028" x="2908300" y="3835400"/>
          <p14:tracePt t="191044" x="2876550" y="3841750"/>
          <p14:tracePt t="191061" x="2857500" y="3854450"/>
          <p14:tracePt t="191077" x="2844800" y="3860800"/>
          <p14:tracePt t="191094" x="2838450" y="3873500"/>
          <p14:tracePt t="191110" x="2838450" y="3886200"/>
          <p14:tracePt t="191127" x="2851150" y="3911600"/>
          <p14:tracePt t="191144" x="2870200" y="3930650"/>
          <p14:tracePt t="191160" x="2882900" y="3943350"/>
          <p14:tracePt t="191177" x="2921000" y="3956050"/>
          <p14:tracePt t="191194" x="2940050" y="3968750"/>
          <p14:tracePt t="191210" x="2971800" y="3975100"/>
          <p14:tracePt t="191227" x="2997200" y="3981450"/>
          <p14:tracePt t="191244" x="3028950" y="3981450"/>
          <p14:tracePt t="191262" x="3067050" y="3981450"/>
          <p14:tracePt t="191277" x="3098800" y="3981450"/>
          <p14:tracePt t="191295" x="3130550" y="3981450"/>
          <p14:tracePt t="191310" x="3155950" y="3981450"/>
          <p14:tracePt t="191327" x="3168650" y="3968750"/>
          <p14:tracePt t="191344" x="3175000" y="3949700"/>
          <p14:tracePt t="191362" x="3181350" y="3930650"/>
          <p14:tracePt t="191377" x="3175000" y="3917950"/>
          <p14:tracePt t="191394" x="3168650" y="3917950"/>
          <p14:tracePt t="191412" x="3155950" y="3911600"/>
          <p14:tracePt t="191427" x="3149600" y="3898900"/>
          <p14:tracePt t="191444" x="3143250" y="3886200"/>
          <p14:tracePt t="191461" x="3143250" y="3879850"/>
          <p14:tracePt t="191477" x="3136900" y="3873500"/>
          <p14:tracePt t="191513" x="3136900" y="3867150"/>
          <p14:tracePt t="191528" x="3136900" y="3854450"/>
          <p14:tracePt t="191544" x="3149600" y="3829050"/>
          <p14:tracePt t="191560" x="3149600" y="3816350"/>
          <p14:tracePt t="191595" x="3149600" y="3810000"/>
          <p14:tracePt t="191611" x="3143250" y="3810000"/>
          <p14:tracePt t="191627" x="3136900" y="3810000"/>
          <p14:tracePt t="191644" x="3130550" y="3803650"/>
          <p14:tracePt t="191661" x="3124200" y="3803650"/>
          <p14:tracePt t="191677" x="3117850" y="3810000"/>
          <p14:tracePt t="191694" x="3105150" y="3816350"/>
          <p14:tracePt t="191711" x="3098800" y="3822700"/>
          <p14:tracePt t="191733" x="3086100" y="3829050"/>
          <p14:tracePt t="191744" x="3079750" y="3829050"/>
          <p14:tracePt t="191760" x="3067050" y="3829050"/>
          <p14:tracePt t="191779" x="3060700" y="3829050"/>
          <p14:tracePt t="191795" x="3048000" y="3829050"/>
          <p14:tracePt t="191812" x="3035300" y="3835400"/>
          <p14:tracePt t="191829" x="3035300" y="3841750"/>
          <p14:tracePt t="191844" x="3028950" y="3841750"/>
          <p14:tracePt t="191893" x="3022600" y="3841750"/>
          <p14:tracePt t="191902" x="3022600" y="3848100"/>
          <p14:tracePt t="191930" x="3016250" y="3848100"/>
          <p14:tracePt t="191938" x="3016250" y="3841750"/>
          <p14:tracePt t="191959" x="3016250" y="3835400"/>
          <p14:tracePt t="191980" x="3016250" y="3829050"/>
          <p14:tracePt t="191986" x="3016250" y="3822700"/>
          <p14:tracePt t="192005" x="3016250" y="3816350"/>
          <p14:tracePt t="192021" x="3009900" y="3810000"/>
          <p14:tracePt t="192036" x="3009900" y="3803650"/>
          <p14:tracePt t="192055" x="3009900" y="3797300"/>
          <p14:tracePt t="192071" x="3009900" y="3790950"/>
          <p14:tracePt t="192091" x="3003550" y="3790950"/>
          <p14:tracePt t="192126" x="2997200" y="3790950"/>
          <p14:tracePt t="192135" x="2990850" y="3790950"/>
          <p14:tracePt t="192145" x="2990850" y="3797300"/>
          <p14:tracePt t="192179" x="2984500" y="3797300"/>
          <p14:tracePt t="192194" x="2978150" y="3797300"/>
          <p14:tracePt t="192217" x="2971800" y="3797300"/>
          <p14:tracePt t="192246" x="2965450" y="3797300"/>
          <p14:tracePt t="192283" x="2965450" y="3803650"/>
          <p14:tracePt t="192291" x="2959100" y="3803650"/>
          <p14:tracePt t="192305" x="2959100" y="3810000"/>
          <p14:tracePt t="192314" x="2952750" y="3810000"/>
          <p14:tracePt t="192329" x="2946400" y="3822700"/>
          <p14:tracePt t="192361" x="2940050" y="3829050"/>
          <p14:tracePt t="192377" x="2940050" y="3835400"/>
          <p14:tracePt t="192397" x="2933700" y="3841750"/>
          <p14:tracePt t="192456" x="2933700" y="3835400"/>
          <p14:tracePt t="192475" x="2927350" y="3835400"/>
          <p14:tracePt t="192537" x="2921000" y="3835400"/>
          <p14:tracePt t="192540" x="2921000" y="3841750"/>
          <p14:tracePt t="192561" x="2921000" y="3848100"/>
          <p14:tracePt t="192585" x="2921000" y="3854450"/>
          <p14:tracePt t="192599" x="2914650" y="3867150"/>
          <p14:tracePt t="192611" x="2914650" y="3873500"/>
          <p14:tracePt t="192764" x="2921000" y="3873500"/>
          <p14:tracePt t="192786" x="2921000" y="3879850"/>
          <p14:tracePt t="192856" x="2927350" y="3879850"/>
          <p14:tracePt t="192869" x="2927350" y="3873500"/>
          <p14:tracePt t="192887" x="2933700" y="3873500"/>
          <p14:tracePt t="192901" x="2933700" y="3867150"/>
          <p14:tracePt t="192911" x="2940050" y="3867150"/>
          <p14:tracePt t="192927" x="2940050" y="3860800"/>
          <p14:tracePt t="192944" x="2946400" y="3854450"/>
          <p14:tracePt t="192960" x="2946400" y="3848100"/>
          <p14:tracePt t="193014" x="2940050" y="3848100"/>
          <p14:tracePt t="193075" x="2933700" y="3848100"/>
          <p14:tracePt t="193111" x="2933700" y="3854450"/>
          <p14:tracePt t="193251" x="2933700" y="3860800"/>
          <p14:tracePt t="193257" x="2940050" y="3860800"/>
          <p14:tracePt t="193285" x="2940050" y="3867150"/>
          <p14:tracePt t="193315" x="2940050" y="3873500"/>
          <p14:tracePt t="193349" x="2946400" y="3873500"/>
          <p14:tracePt t="193393" x="2946400" y="3879850"/>
          <p14:tracePt t="193410" x="2940050" y="3879850"/>
          <p14:tracePt t="193467" x="2933700" y="3879850"/>
          <p14:tracePt t="193600" x="2940050" y="3879850"/>
          <p14:tracePt t="193611" x="2946400" y="3879850"/>
          <p14:tracePt t="193615" x="2952750" y="3879850"/>
          <p14:tracePt t="193627" x="2978150" y="3867150"/>
          <p14:tracePt t="193644" x="3041650" y="3841750"/>
          <p14:tracePt t="193666" x="3092450" y="3816350"/>
          <p14:tracePt t="193678" x="3194050" y="3759200"/>
          <p14:tracePt t="193694" x="3327400" y="3676650"/>
          <p14:tracePt t="193711" x="3460750" y="3594100"/>
          <p14:tracePt t="193728" x="3562350" y="3530600"/>
          <p14:tracePt t="193744" x="3638550" y="3486150"/>
          <p14:tracePt t="193761" x="3721100" y="3441700"/>
          <p14:tracePt t="193783" x="3810000" y="3403600"/>
          <p14:tracePt t="193798" x="3930650" y="3346450"/>
          <p14:tracePt t="193811" x="4013200" y="3308350"/>
          <p14:tracePt t="193827" x="4083050" y="3282950"/>
          <p14:tracePt t="193844" x="4133850" y="3251200"/>
          <p14:tracePt t="193860" x="4171950" y="3238500"/>
          <p14:tracePt t="193877" x="4203700" y="3232150"/>
          <p14:tracePt t="193894" x="4229100" y="3232150"/>
          <p14:tracePt t="193911" x="4248150" y="3232150"/>
          <p14:tracePt t="193927" x="4273550" y="3238500"/>
          <p14:tracePt t="193944" x="4286250" y="3244850"/>
          <p14:tracePt t="193962" x="4292600" y="3257550"/>
          <p14:tracePt t="193977" x="4292600" y="3263900"/>
          <p14:tracePt t="193994" x="4298950" y="3270250"/>
          <p14:tracePt t="194032" x="4298950" y="3276600"/>
          <p14:tracePt t="194064" x="4298950" y="3282950"/>
          <p14:tracePt t="194077" x="4292600" y="3282950"/>
          <p14:tracePt t="194094" x="4292600" y="3289300"/>
          <p14:tracePt t="194112" x="4292600" y="3295650"/>
          <p14:tracePt t="194127" x="4298950" y="3295650"/>
          <p14:tracePt t="194144" x="4298950" y="3302000"/>
          <p14:tracePt t="194178" x="4305300" y="3308350"/>
          <p14:tracePt t="194235" x="4305300" y="3314700"/>
          <p14:tracePt t="194280" x="4298950" y="3314700"/>
          <p14:tracePt t="194292" x="4298950" y="3321050"/>
          <p14:tracePt t="194332" x="4292600" y="3321050"/>
          <p14:tracePt t="194389" x="4286250" y="3321050"/>
          <p14:tracePt t="194475" x="4286250" y="3327400"/>
          <p14:tracePt t="194540" x="4279900" y="3327400"/>
          <p14:tracePt t="194617" x="4273550" y="3327400"/>
          <p14:tracePt t="194711" x="4267200" y="3333750"/>
          <p14:tracePt t="194737" x="4260850" y="3333750"/>
          <p14:tracePt t="194771" x="4260850" y="3340100"/>
          <p14:tracePt t="194791" x="4254500" y="3340100"/>
          <p14:tracePt t="194805" x="4254500" y="3346450"/>
          <p14:tracePt t="194824" x="4248150" y="3346450"/>
          <p14:tracePt t="194834" x="4248150" y="3352800"/>
          <p14:tracePt t="194844" x="4241800" y="3352800"/>
          <p14:tracePt t="194858" x="4235450" y="3359150"/>
          <p14:tracePt t="194863" x="4222750" y="3359150"/>
          <p14:tracePt t="194879" x="4197350" y="3365500"/>
          <p14:tracePt t="194884" x="4191000" y="3365500"/>
          <p14:tracePt t="194895" x="4152900" y="3371850"/>
          <p14:tracePt t="194915" x="4102100" y="3378200"/>
          <p14:tracePt t="194927" x="3994150" y="3384550"/>
          <p14:tracePt t="194950" x="3886200" y="3403600"/>
          <p14:tracePt t="194960" x="3803650" y="3435350"/>
          <p14:tracePt t="194980" x="3644900" y="3511550"/>
          <p14:tracePt t="194995" x="3505200" y="3594100"/>
          <p14:tracePt t="195013" x="3378200" y="3683000"/>
          <p14:tracePt t="195032" x="3282950" y="3790950"/>
          <p14:tracePt t="195047" x="3270250" y="3816350"/>
          <p14:tracePt t="195060" x="3270250" y="3822700"/>
          <p14:tracePt t="195078" x="3302000" y="3829050"/>
          <p14:tracePt t="195363" x="7512050" y="4394200"/>
          <p14:tracePt t="195446" x="8394700" y="4603750"/>
          <p14:tracePt t="195457" x="8401050" y="4603750"/>
          <p14:tracePt t="195466" x="8407400" y="4603750"/>
          <p14:tracePt t="195479" x="8451850" y="4603750"/>
          <p14:tracePt t="195494" x="8534400" y="4610100"/>
          <p14:tracePt t="195513" x="8610600" y="4616450"/>
          <p14:tracePt t="195528" x="8655050" y="4622800"/>
          <p14:tracePt t="195546" x="8699500" y="4629150"/>
          <p14:tracePt t="195561" x="8712200" y="4641850"/>
          <p14:tracePt t="195579" x="8712200" y="4654550"/>
          <p14:tracePt t="195595" x="8699500" y="4679950"/>
          <p14:tracePt t="195617" x="8648700" y="4699000"/>
          <p14:tracePt t="195628" x="8616950" y="4705350"/>
          <p14:tracePt t="195645" x="8572500" y="4737100"/>
          <p14:tracePt t="195664" x="8521700" y="4781550"/>
          <p14:tracePt t="195679" x="8496300" y="4800600"/>
          <p14:tracePt t="195695" x="8489950" y="4819650"/>
          <p14:tracePt t="195718" x="8489950" y="4832350"/>
          <p14:tracePt t="195723" x="8489950" y="4838700"/>
          <p14:tracePt t="195733" x="8489950" y="4845050"/>
          <p14:tracePt t="195745" x="8489950" y="4851400"/>
          <p14:tracePt t="195761" x="8483600" y="4857750"/>
          <p14:tracePt t="195777" x="8470900" y="4864100"/>
          <p14:tracePt t="195795" x="8458200" y="4876800"/>
          <p14:tracePt t="195811" x="8451850" y="4876800"/>
          <p14:tracePt t="195832" x="8439150" y="4876800"/>
          <p14:tracePt t="195845" x="8426450" y="4876800"/>
          <p14:tracePt t="195860" x="8420100" y="4876800"/>
          <p14:tracePt t="195879" x="8407400" y="4870450"/>
          <p14:tracePt t="195911" x="8413750" y="4870450"/>
          <p14:tracePt t="195929" x="8420100" y="4870450"/>
          <p14:tracePt t="195941" x="8426450" y="4864100"/>
          <p14:tracePt t="195953" x="8432800" y="4864100"/>
          <p14:tracePt t="195961" x="8445500" y="4864100"/>
          <p14:tracePt t="195983" x="8483600" y="4857750"/>
          <p14:tracePt t="195995" x="8540750" y="4851400"/>
          <p14:tracePt t="196011" x="8610600" y="4851400"/>
          <p14:tracePt t="196030" x="8680450" y="4857750"/>
          <p14:tracePt t="196045" x="8782050" y="4870450"/>
          <p14:tracePt t="196060" x="8890000" y="4883150"/>
          <p14:tracePt t="196080" x="9010650" y="4889500"/>
          <p14:tracePt t="196094" x="9137650" y="4889500"/>
          <p14:tracePt t="196110" x="9220200" y="4889500"/>
          <p14:tracePt t="196128" x="9309100" y="4889500"/>
          <p14:tracePt t="196148" x="9340850" y="4889500"/>
          <p14:tracePt t="196160" x="9366250" y="4889500"/>
          <p14:tracePt t="196177" x="9378950" y="4889500"/>
          <p14:tracePt t="196194" x="9378950" y="4883150"/>
          <p14:tracePt t="196211" x="9385300" y="4876800"/>
          <p14:tracePt t="196230" x="9398000" y="4870450"/>
          <p14:tracePt t="196244" x="9410700" y="4857750"/>
          <p14:tracePt t="196261" x="9417050" y="4845050"/>
          <p14:tracePt t="196277" x="9417050" y="4838700"/>
          <p14:tracePt t="196295" x="9410700" y="4832350"/>
          <p14:tracePt t="196314" x="9398000" y="4826000"/>
          <p14:tracePt t="196327" x="9385300" y="4826000"/>
          <p14:tracePt t="196344" x="9366250" y="4826000"/>
          <p14:tracePt t="196361" x="9347200" y="4819650"/>
          <p14:tracePt t="196381" x="9328150" y="4819650"/>
          <p14:tracePt t="196394" x="9290050" y="4813300"/>
          <p14:tracePt t="196418" x="9251950" y="4813300"/>
          <p14:tracePt t="196427" x="9201150" y="4806950"/>
          <p14:tracePt t="196444" x="9150350" y="4806950"/>
          <p14:tracePt t="196460" x="9093200" y="4806950"/>
          <p14:tracePt t="196483" x="9029700" y="4806950"/>
          <p14:tracePt t="196495" x="8959850" y="4806950"/>
          <p14:tracePt t="196510" x="8890000" y="4813300"/>
          <p14:tracePt t="196528" x="8832850" y="4813300"/>
          <p14:tracePt t="196544" x="8731250" y="4819650"/>
          <p14:tracePt t="196566" x="8655050" y="4832350"/>
          <p14:tracePt t="196578" x="8604250" y="4838700"/>
          <p14:tracePt t="196594" x="8566150" y="4845050"/>
          <p14:tracePt t="196611" x="8534400" y="4857750"/>
          <p14:tracePt t="196627" x="8489950" y="4870450"/>
          <p14:tracePt t="196645" x="8451850" y="4876800"/>
          <p14:tracePt t="196661" x="8420100" y="4876800"/>
          <p14:tracePt t="196677" x="8401050" y="4870450"/>
          <p14:tracePt t="196694" x="8382000" y="4864100"/>
          <p14:tracePt t="196711" x="8369300" y="4851400"/>
          <p14:tracePt t="196731" x="8362950" y="4845050"/>
          <p14:tracePt t="196761" x="8362950" y="4838700"/>
          <p14:tracePt t="196785" x="8369300" y="4832350"/>
          <p14:tracePt t="196811" x="8375650" y="4832350"/>
          <p14:tracePt t="196844" x="8382000" y="4838700"/>
          <p14:tracePt t="196861" x="8388350" y="4838700"/>
          <p14:tracePt t="196877" x="8394700" y="4845050"/>
          <p14:tracePt t="196895" x="8401050" y="4845050"/>
          <p14:tracePt t="196910" x="8407400" y="4851400"/>
          <p14:tracePt t="196929" x="8413750" y="4851400"/>
          <p14:tracePt t="196945" x="8420100" y="4857750"/>
          <p14:tracePt t="196961" x="8426450" y="4857750"/>
          <p14:tracePt t="196977" x="8432800" y="4864100"/>
          <p14:tracePt t="197072" x="8451850" y="4870450"/>
          <p14:tracePt t="197094" x="8458200" y="4870450"/>
          <p14:tracePt t="197111" x="8464550" y="4870450"/>
          <p14:tracePt t="197127" x="8470900" y="4870450"/>
          <p14:tracePt t="197145" x="8477250" y="4870450"/>
          <p14:tracePt t="197161" x="8483600" y="4870450"/>
          <p14:tracePt t="197178" x="8496300" y="4876800"/>
          <p14:tracePt t="197195" x="8502650" y="4876800"/>
          <p14:tracePt t="197211" x="8515350" y="4876800"/>
          <p14:tracePt t="197230" x="8521700" y="4876800"/>
          <p14:tracePt t="197246" x="8528050" y="4876800"/>
          <p14:tracePt t="197263" x="8534400" y="4876800"/>
          <p14:tracePt t="197280" x="8540750" y="4870450"/>
          <p14:tracePt t="197312" x="8547100" y="4870450"/>
          <p14:tracePt t="197327" x="8559800" y="4870450"/>
          <p14:tracePt t="197346" x="8566150" y="4870450"/>
          <p14:tracePt t="197361" x="8572500" y="4864100"/>
          <p14:tracePt t="197378" x="8585200" y="4857750"/>
          <p14:tracePt t="197394" x="8604250" y="4857750"/>
          <p14:tracePt t="197411" x="8623300" y="4851400"/>
          <p14:tracePt t="197429" x="8655050" y="4845050"/>
          <p14:tracePt t="197444" x="8667750" y="4838700"/>
          <p14:tracePt t="197466" x="8686800" y="4832350"/>
          <p14:tracePt t="197482" x="8712200" y="4832350"/>
          <p14:tracePt t="197494" x="8724900" y="4826000"/>
          <p14:tracePt t="197511" x="8743950" y="4819650"/>
          <p14:tracePt t="197528" x="8750300" y="4819650"/>
          <p14:tracePt t="197544" x="8756650" y="4813300"/>
          <p14:tracePt t="197561" x="8763000" y="4813300"/>
          <p14:tracePt t="197595" x="8769350" y="4813300"/>
          <p14:tracePt t="197611" x="8769350" y="4819650"/>
          <p14:tracePt t="197646" x="8763000" y="4826000"/>
          <p14:tracePt t="197680" x="8763000" y="4832350"/>
          <p14:tracePt t="197714" x="8769350" y="4832350"/>
          <p14:tracePt t="197778" x="8775700" y="4832350"/>
          <p14:tracePt t="197795" x="8782050" y="4832350"/>
          <p14:tracePt t="197847" x="8788400" y="4832350"/>
          <p14:tracePt t="197887" x="8794750" y="4832350"/>
          <p14:tracePt t="197931" x="8794750" y="4838700"/>
          <p14:tracePt t="198014" x="8788400" y="4838700"/>
          <p14:tracePt t="198078" x="8794750" y="4838700"/>
          <p14:tracePt t="198139" x="8801100" y="4838700"/>
          <p14:tracePt t="198167" x="8801100" y="4845050"/>
          <p14:tracePt t="198186" x="8794750" y="4845050"/>
          <p14:tracePt t="198269" x="8794750" y="4838700"/>
          <p14:tracePt t="198275" x="8801100" y="4838700"/>
          <p14:tracePt t="198295" x="8807450" y="4838700"/>
          <p14:tracePt t="198307" x="8807450" y="4832350"/>
          <p14:tracePt t="198311" x="8813800" y="4832350"/>
          <p14:tracePt t="198331" x="8826500" y="4826000"/>
          <p14:tracePt t="198345" x="8870950" y="4813300"/>
          <p14:tracePt t="198361" x="8909050" y="4800600"/>
          <p14:tracePt t="198383" x="8972550" y="4781550"/>
          <p14:tracePt t="198394" x="9023350" y="4775200"/>
          <p14:tracePt t="198411" x="9067800" y="4768850"/>
          <p14:tracePt t="198431" x="9099550" y="4768850"/>
          <p14:tracePt t="198445" x="9118600" y="4768850"/>
          <p14:tracePt t="198461" x="9131300" y="4768850"/>
          <p14:tracePt t="198477" x="9137650" y="4768850"/>
          <p14:tracePt t="198511" x="9124950" y="4775200"/>
          <p14:tracePt t="198544" x="9118600" y="4781550"/>
          <p14:tracePt t="198560" x="9112250" y="4787900"/>
          <p14:tracePt t="198580" x="9105900" y="4794250"/>
          <p14:tracePt t="198611" x="9099550" y="4800600"/>
          <p14:tracePt t="198628" x="9099550" y="4806950"/>
          <p14:tracePt t="198645" x="9093200" y="4806950"/>
          <p14:tracePt t="198661" x="9093200" y="4813300"/>
          <p14:tracePt t="198677" x="9086850" y="4819650"/>
          <p14:tracePt t="198695" x="9093200" y="4819650"/>
          <p14:tracePt t="198716" x="9099550" y="4819650"/>
          <p14:tracePt t="198725" x="9105900" y="4819650"/>
          <p14:tracePt t="198732" x="9112250" y="4826000"/>
          <p14:tracePt t="198754" x="9118600" y="4826000"/>
          <p14:tracePt t="198761" x="9124950" y="4826000"/>
          <p14:tracePt t="198777" x="9137650" y="4832350"/>
          <p14:tracePt t="198794" x="9150350" y="4832350"/>
          <p14:tracePt t="198811" x="9163050" y="4832350"/>
          <p14:tracePt t="198829" x="9169400" y="4838700"/>
          <p14:tracePt t="198844" x="9175750" y="4845050"/>
          <p14:tracePt t="198919" x="9182100" y="4845050"/>
          <p14:tracePt t="198949" x="9188450" y="4845050"/>
          <p14:tracePt t="198969" x="9194800" y="4845050"/>
          <p14:tracePt t="198983" x="9201150" y="4845050"/>
          <p14:tracePt t="198993" x="9207500" y="4845050"/>
          <p14:tracePt t="199001" x="9213850" y="4845050"/>
          <p14:tracePt t="199019" x="9220200" y="4845050"/>
          <p14:tracePt t="199027" x="9232900" y="4845050"/>
          <p14:tracePt t="199044" x="9277350" y="4838700"/>
          <p14:tracePt t="199061" x="9340850" y="4832350"/>
          <p14:tracePt t="199081" x="9417050" y="4819650"/>
          <p14:tracePt t="199095" x="9474200" y="4813300"/>
          <p14:tracePt t="199114" x="9525000" y="4800600"/>
          <p14:tracePt t="199127" x="9563100" y="4787900"/>
          <p14:tracePt t="199145" x="9601200" y="4781550"/>
          <p14:tracePt t="199161" x="9632950" y="4775200"/>
          <p14:tracePt t="199178" x="9658350" y="4775200"/>
          <p14:tracePt t="199195" x="9671050" y="4781550"/>
          <p14:tracePt t="199211" x="9677400" y="4781550"/>
          <p14:tracePt t="199229" x="9683750" y="4787900"/>
          <p14:tracePt t="199244" x="9683750" y="4794250"/>
          <p14:tracePt t="199262" x="9690100" y="4794250"/>
          <p14:tracePt t="199277" x="9696450" y="4800600"/>
          <p14:tracePt t="199315" x="9690100" y="4800600"/>
          <p14:tracePt t="199338" x="9683750" y="4806950"/>
          <p14:tracePt t="199374" x="9677400" y="4806950"/>
          <p14:tracePt t="199408" x="9677400" y="4813300"/>
          <p14:tracePt t="199481" x="9671050" y="4813300"/>
          <p14:tracePt t="199493" x="9671050" y="4819650"/>
          <p14:tracePt t="199514" x="9664700" y="4819650"/>
          <p14:tracePt t="199558" x="9664700" y="4826000"/>
          <p14:tracePt t="199605" x="9658350" y="4826000"/>
          <p14:tracePt t="199769" x="9658350" y="4819650"/>
          <p14:tracePt t="199800" x="9652000" y="4819650"/>
          <p14:tracePt t="199947" x="9645650" y="4819650"/>
          <p14:tracePt t="199978" x="9645650" y="4813300"/>
          <p14:tracePt t="200123" x="9639300" y="4813300"/>
          <p14:tracePt t="200145" x="9639300" y="4819650"/>
          <p14:tracePt t="200259" x="9639300" y="4813300"/>
          <p14:tracePt t="200487" x="9639300" y="4819650"/>
          <p14:tracePt t="200817" x="9639300" y="4826000"/>
          <p14:tracePt t="200839" x="9645650" y="4826000"/>
          <p14:tracePt t="200883" x="9645650" y="4832350"/>
          <p14:tracePt t="200907" x="9639300" y="4832350"/>
          <p14:tracePt t="200915" x="9639300" y="4838700"/>
          <p14:tracePt t="201000" x="9632950" y="4838700"/>
          <p14:tracePt t="201160" x="9626600" y="4838700"/>
          <p14:tracePt t="201272" x="9620250" y="4838700"/>
          <p14:tracePt t="201321" x="9613900" y="4832350"/>
          <p14:tracePt t="201336" x="9607550" y="4832350"/>
          <p14:tracePt t="201350" x="9601200" y="4832350"/>
          <p14:tracePt t="201368" x="9588500" y="4826000"/>
          <p14:tracePt t="201377" x="9575800" y="4819650"/>
          <p14:tracePt t="201394" x="9544050" y="4813300"/>
          <p14:tracePt t="201411" x="9505950" y="4794250"/>
          <p14:tracePt t="201433" x="9442450" y="4775200"/>
          <p14:tracePt t="201444" x="9359900" y="4749800"/>
          <p14:tracePt t="201461" x="9264650" y="4724400"/>
          <p14:tracePt t="201478" x="9124950" y="4705350"/>
          <p14:tracePt t="201494" x="8928100" y="4667250"/>
          <p14:tracePt t="201511" x="8750300" y="4635500"/>
          <p14:tracePt t="201528" x="8559800" y="4597400"/>
          <p14:tracePt t="201545" x="8305800" y="4552950"/>
          <p14:tracePt t="201563" x="7975600" y="4502150"/>
          <p14:tracePt t="201583" x="7473950" y="4445000"/>
          <p14:tracePt t="201594" x="7150100" y="4413250"/>
          <p14:tracePt t="201611" x="6692900" y="4375150"/>
          <p14:tracePt t="201628" x="6229350" y="4337050"/>
          <p14:tracePt t="201645" x="5772150" y="4298950"/>
          <p14:tracePt t="201661" x="5346700" y="4260850"/>
          <p14:tracePt t="201677" x="4959350" y="4222750"/>
          <p14:tracePt t="201694" x="4622800" y="4191000"/>
          <p14:tracePt t="201711" x="4330700" y="4159250"/>
          <p14:tracePt t="201727" x="4083050" y="4127500"/>
          <p14:tracePt t="201744" x="3873500" y="4102100"/>
          <p14:tracePt t="201761" x="3683000" y="4076700"/>
          <p14:tracePt t="201777" x="3517900" y="4064000"/>
          <p14:tracePt t="201794" x="3333750" y="4051300"/>
          <p14:tracePt t="201811" x="3105150" y="4038600"/>
          <p14:tracePt t="201828" x="2946400" y="4025900"/>
          <p14:tracePt t="201844" x="2819400" y="4013200"/>
          <p14:tracePt t="201861" x="2705100" y="4006850"/>
          <p14:tracePt t="201877" x="2609850" y="3994150"/>
          <p14:tracePt t="201894" x="2527300" y="3975100"/>
          <p14:tracePt t="201912" x="2463800" y="3911600"/>
          <p14:tracePt t="201928" x="2425700" y="3867150"/>
          <p14:tracePt t="201944" x="2381250" y="3803650"/>
          <p14:tracePt t="201961" x="2355850" y="3784600"/>
          <p14:tracePt t="201978" x="2330450" y="3771900"/>
          <p14:tracePt t="201994" x="2305050" y="3765550"/>
          <p14:tracePt t="202011" x="2298700" y="3765550"/>
          <p14:tracePt t="202028" x="2298700" y="3771900"/>
          <p14:tracePt t="202044" x="2311400" y="3771900"/>
          <p14:tracePt t="202061" x="2324100" y="3778250"/>
          <p14:tracePt t="202077" x="2336800" y="3778250"/>
          <p14:tracePt t="202112" x="2330450" y="3778250"/>
          <p14:tracePt t="202129" x="2317750" y="3778250"/>
          <p14:tracePt t="202144" x="2298700" y="3778250"/>
          <p14:tracePt t="202165" x="2286000" y="3784600"/>
          <p14:tracePt t="202177" x="2279650" y="3784600"/>
          <p14:tracePt t="202194" x="2279650" y="3790950"/>
          <p14:tracePt t="202227" x="2292350" y="3784600"/>
          <p14:tracePt t="202244" x="2311400" y="3784600"/>
          <p14:tracePt t="202261" x="2330450" y="3790950"/>
          <p14:tracePt t="202278" x="2336800" y="3797300"/>
          <p14:tracePt t="202295" x="2343150" y="3797300"/>
          <p14:tracePt t="202311" x="2355850" y="3797300"/>
          <p14:tracePt t="202329" x="2362200" y="3790950"/>
          <p14:tracePt t="202344" x="2368550" y="3790950"/>
          <p14:tracePt t="202361" x="2368550" y="3784600"/>
          <p14:tracePt t="202378" x="2362200" y="3778250"/>
          <p14:tracePt t="202394" x="2349500" y="3771900"/>
          <p14:tracePt t="202411" x="2336800" y="3765550"/>
          <p14:tracePt t="202429" x="2336800" y="3759200"/>
          <p14:tracePt t="202444" x="2330450" y="3752850"/>
          <p14:tracePt t="202461" x="2324100" y="3746500"/>
          <p14:tracePt t="202479" x="2324100" y="3740150"/>
          <p14:tracePt t="202494" x="2317750" y="3733800"/>
          <p14:tracePt t="202512" x="2311400" y="3733800"/>
          <p14:tracePt t="202532" x="2292350" y="3727450"/>
          <p14:tracePt t="202544" x="2273300" y="3721100"/>
          <p14:tracePt t="202561" x="2254250" y="3714750"/>
          <p14:tracePt t="202581" x="2235200" y="3714750"/>
          <p14:tracePt t="202594" x="2222500" y="3714750"/>
          <p14:tracePt t="202611" x="2209800" y="3727450"/>
          <p14:tracePt t="202629" x="2209800" y="3740150"/>
          <p14:tracePt t="202645" x="2209800" y="3752850"/>
          <p14:tracePt t="202667" x="2235200" y="3752850"/>
          <p14:tracePt t="202680" x="2266950" y="3752850"/>
          <p14:tracePt t="202700" x="2298700" y="3752850"/>
          <p14:tracePt t="202712" x="2330450" y="3746500"/>
          <p14:tracePt t="202728" x="2362200" y="3733800"/>
          <p14:tracePt t="202748" x="2393950" y="3714750"/>
          <p14:tracePt t="202761" x="2406650" y="3708400"/>
          <p14:tracePt t="202779" x="2413000" y="3702050"/>
          <p14:tracePt t="202817" x="2413000" y="3708400"/>
          <p14:tracePt t="202829" x="2413000" y="3714750"/>
          <p14:tracePt t="202845" x="2393950" y="3752850"/>
          <p14:tracePt t="202861" x="2393950" y="3759200"/>
          <p14:tracePt t="202878" x="2374900" y="3797300"/>
          <p14:tracePt t="202895" x="2374900" y="3810000"/>
          <p14:tracePt t="202911" x="2368550" y="3822700"/>
          <p14:tracePt t="202931" x="2362200" y="3835400"/>
          <p14:tracePt t="202945" x="2362200" y="3841750"/>
          <p14:tracePt t="202961" x="2362200" y="3848100"/>
          <p14:tracePt t="202978" x="2368550" y="3854450"/>
          <p14:tracePt t="202994" x="2368550" y="3867150"/>
          <p14:tracePt t="203012" x="2374900" y="3873500"/>
          <p14:tracePt t="203033" x="2368550" y="3892550"/>
          <p14:tracePt t="203046" x="2362200" y="3898900"/>
          <p14:tracePt t="203061" x="2355850" y="3898900"/>
          <p14:tracePt t="203078" x="2349500" y="3898900"/>
          <p14:tracePt t="203094" x="2336800" y="3905250"/>
          <p14:tracePt t="203111" x="2324100" y="3905250"/>
          <p14:tracePt t="203129" x="2311400" y="3905250"/>
          <p14:tracePt t="203145" x="2298700" y="3898900"/>
          <p14:tracePt t="203161" x="2292350" y="3892550"/>
          <p14:tracePt t="203179" x="2273300" y="3879850"/>
          <p14:tracePt t="203195" x="2266950" y="3873500"/>
          <p14:tracePt t="203218" x="2254250" y="3867150"/>
          <p14:tracePt t="203230" x="2241550" y="3867150"/>
          <p14:tracePt t="203248" x="2235200" y="3867150"/>
          <p14:tracePt t="203261" x="2228850" y="3873500"/>
          <p14:tracePt t="203278" x="2228850" y="3879850"/>
          <p14:tracePt t="203311" x="2228850" y="3886200"/>
          <p14:tracePt t="203331" x="2235200" y="3892550"/>
          <p14:tracePt t="203362" x="2241550" y="3892550"/>
          <p14:tracePt t="203381" x="2254250" y="3892550"/>
          <p14:tracePt t="203395" x="2260600" y="3886200"/>
          <p14:tracePt t="203415" x="2260600" y="3879850"/>
          <p14:tracePt t="203428" x="2266950" y="3873500"/>
          <p14:tracePt t="203444" x="2266950" y="3867150"/>
          <p14:tracePt t="203461" x="2266950" y="3860800"/>
          <p14:tracePt t="203481" x="2273300" y="3854450"/>
          <p14:tracePt t="203511" x="2279650" y="3854450"/>
          <p14:tracePt t="203527" x="2292350" y="3854450"/>
          <p14:tracePt t="203544" x="2305050" y="3848100"/>
          <p14:tracePt t="203561" x="2336800" y="3841750"/>
          <p14:tracePt t="203577" x="2368550" y="3835400"/>
          <p14:tracePt t="203594" x="2400300" y="3835400"/>
          <p14:tracePt t="203613" x="2438400" y="3835400"/>
          <p14:tracePt t="203627" x="2463800" y="3835400"/>
          <p14:tracePt t="203644" x="2482850" y="3835400"/>
          <p14:tracePt t="203665" x="2501900" y="3835400"/>
          <p14:tracePt t="203678" x="2527300" y="3835400"/>
          <p14:tracePt t="203696" x="2533650" y="3835400"/>
          <p14:tracePt t="203728" x="2527300" y="3835400"/>
          <p14:tracePt t="203754" x="2520950" y="3835400"/>
          <p14:tracePt t="203774" x="2520950" y="3829050"/>
          <p14:tracePt t="203784" x="2520950" y="3822700"/>
          <p14:tracePt t="203795" x="2514600" y="3816350"/>
          <p14:tracePt t="203814" x="2508250" y="3797300"/>
          <p14:tracePt t="203827" x="2501900" y="3784600"/>
          <p14:tracePt t="203847" x="2501900" y="3778250"/>
          <p14:tracePt t="203861" x="2489200" y="3771900"/>
          <p14:tracePt t="203885" x="2476500" y="3765550"/>
          <p14:tracePt t="203896" x="2457450" y="3752850"/>
          <p14:tracePt t="203901" x="2444750" y="3740150"/>
          <p14:tracePt t="203912" x="2438400" y="3733800"/>
          <p14:tracePt t="203944" x="2432050" y="3727450"/>
          <p14:tracePt t="203962" x="2425700" y="3721100"/>
          <p14:tracePt t="203978" x="2413000" y="3714750"/>
          <p14:tracePt t="203994" x="2400300" y="3708400"/>
          <p14:tracePt t="204014" x="2362200" y="3708400"/>
          <p14:tracePt t="204028" x="2324100" y="3721100"/>
          <p14:tracePt t="204044" x="2298700" y="3740150"/>
          <p14:tracePt t="204066" x="2279650" y="3759200"/>
          <p14:tracePt t="204077" x="2266950" y="3771900"/>
          <p14:tracePt t="204094" x="2260600" y="3784600"/>
          <p14:tracePt t="204112" x="2260600" y="3790950"/>
          <p14:tracePt t="204127" x="2273300" y="3797300"/>
          <p14:tracePt t="204144" x="2279650" y="3803650"/>
          <p14:tracePt t="204163" x="2311400" y="3803650"/>
          <p14:tracePt t="204183" x="2355850" y="3797300"/>
          <p14:tracePt t="204194" x="2413000" y="3790950"/>
          <p14:tracePt t="204211" x="2463800" y="3784600"/>
          <p14:tracePt t="204231" x="2540000" y="3771900"/>
          <p14:tracePt t="204244" x="2641600" y="3759200"/>
          <p14:tracePt t="204262" x="2755900" y="3746500"/>
          <p14:tracePt t="204277" x="2863850" y="3727450"/>
          <p14:tracePt t="204294" x="2965450" y="3708400"/>
          <p14:tracePt t="204311" x="3054350" y="3695700"/>
          <p14:tracePt t="204327" x="3124200" y="3676650"/>
          <p14:tracePt t="204344" x="3187700" y="3657600"/>
          <p14:tracePt t="204363" x="3238500" y="3638550"/>
          <p14:tracePt t="204381" x="3276600" y="3632200"/>
          <p14:tracePt t="204394" x="3295650" y="3632200"/>
          <p14:tracePt t="204411" x="3302000" y="3619500"/>
          <p14:tracePt t="204433" x="3302000" y="3606800"/>
          <p14:tracePt t="204451" x="3289300" y="3594100"/>
          <p14:tracePt t="204461" x="3276600" y="3581400"/>
          <p14:tracePt t="204479" x="3270250" y="3568700"/>
          <p14:tracePt t="204496" x="3263900" y="3543300"/>
          <p14:tracePt t="204511" x="3257550" y="3524250"/>
          <p14:tracePt t="204527" x="3257550" y="3517900"/>
          <p14:tracePt t="204546" x="3251200" y="3498850"/>
          <p14:tracePt t="204561" x="3238500" y="3492500"/>
          <p14:tracePt t="204578" x="3232150" y="3486150"/>
          <p14:tracePt t="204597" x="3225800" y="3479800"/>
          <p14:tracePt t="204628" x="3225800" y="3473450"/>
          <p14:tracePt t="204646" x="3232150" y="3473450"/>
          <p14:tracePt t="204662" x="3244850" y="3467100"/>
          <p14:tracePt t="204678" x="3251200" y="3467100"/>
          <p14:tracePt t="204694" x="3270250" y="3479800"/>
          <p14:tracePt t="204711" x="3295650" y="3498850"/>
          <p14:tracePt t="204728" x="3314700" y="3536950"/>
          <p14:tracePt t="204748" x="3333750" y="3575050"/>
          <p14:tracePt t="204761" x="3359150" y="3606800"/>
          <p14:tracePt t="204778" x="3378200" y="3613150"/>
          <p14:tracePt t="204794" x="3397250" y="3606800"/>
          <p14:tracePt t="204811" x="3416300" y="3581400"/>
          <p14:tracePt t="204827" x="3416300" y="3549650"/>
          <p14:tracePt t="204844" x="3409950" y="3517900"/>
          <p14:tracePt t="204861" x="3390900" y="3498850"/>
          <p14:tracePt t="204878" x="3365500" y="3486150"/>
          <p14:tracePt t="204881" x="3352800" y="3486150"/>
          <p14:tracePt t="204900" x="3314700" y="3505200"/>
          <p14:tracePt t="204919" x="3213100" y="3568700"/>
          <p14:tracePt t="204929" x="3143250" y="3613150"/>
          <p14:tracePt t="204944" x="3060700" y="3657600"/>
          <p14:tracePt t="204961" x="3009900" y="3676650"/>
          <p14:tracePt t="204978" x="2927350" y="3689350"/>
          <p14:tracePt t="204994" x="2819400" y="3695700"/>
          <p14:tracePt t="205011" x="2686050" y="3702050"/>
          <p14:tracePt t="205030" x="2527300" y="3708400"/>
          <p14:tracePt t="205048" x="2343150" y="3727450"/>
          <p14:tracePt t="205061" x="2159000" y="3771900"/>
          <p14:tracePt t="205079" x="1987550" y="3810000"/>
          <p14:tracePt t="205094" x="1860550" y="3829050"/>
          <p14:tracePt t="205112" x="1784350" y="3848100"/>
          <p14:tracePt t="205128" x="1727200" y="3873500"/>
          <p14:tracePt t="205145" x="1701800" y="3873500"/>
          <p14:tracePt t="205161" x="1701800" y="3867150"/>
          <p14:tracePt t="205178" x="1720850" y="3860800"/>
          <p14:tracePt t="205196" x="1733550" y="3854450"/>
          <p14:tracePt t="205212" x="1746250" y="3854450"/>
          <p14:tracePt t="205228" x="1752600" y="3860800"/>
          <p14:tracePt t="205244" x="1752600" y="3867150"/>
          <p14:tracePt t="205261" x="1752600" y="3873500"/>
          <p14:tracePt t="205278" x="1758950" y="3873500"/>
          <p14:tracePt t="205295" x="1771650" y="3873500"/>
          <p14:tracePt t="205311" x="1790700" y="3873500"/>
          <p14:tracePt t="205328" x="1816100" y="3879850"/>
          <p14:tracePt t="205344" x="1841500" y="3892550"/>
          <p14:tracePt t="205361" x="1879600" y="3911600"/>
          <p14:tracePt t="205379" x="1930400" y="3930650"/>
          <p14:tracePt t="205402" x="1981200" y="3949700"/>
          <p14:tracePt t="205412" x="1993900" y="3949700"/>
          <p14:tracePt t="205428" x="2006600" y="3949700"/>
          <p14:tracePt t="205446" x="1974850" y="3937000"/>
          <p14:tracePt t="205466" x="1949450" y="3937000"/>
          <p14:tracePt t="205478" x="1898650" y="3930650"/>
          <p14:tracePt t="205498" x="1847850" y="3930650"/>
          <p14:tracePt t="205511" x="1822450" y="3937000"/>
          <p14:tracePt t="205529" x="1809750" y="3949700"/>
          <p14:tracePt t="205544" x="1803400" y="3962400"/>
          <p14:tracePt t="205561" x="1803400" y="3968750"/>
          <p14:tracePt t="205578" x="1816100" y="3975100"/>
          <p14:tracePt t="205594" x="1835150" y="3975100"/>
          <p14:tracePt t="205611" x="1873250" y="3975100"/>
          <p14:tracePt t="205628" x="1917700" y="3975100"/>
          <p14:tracePt t="205644" x="2006600" y="3962400"/>
          <p14:tracePt t="205665" x="2133600" y="3937000"/>
          <p14:tracePt t="205677" x="2298700" y="3911600"/>
          <p14:tracePt t="205694" x="2463800" y="3886200"/>
          <p14:tracePt t="205713" x="2654300" y="3854450"/>
          <p14:tracePt t="205728" x="2749550" y="3829050"/>
          <p14:tracePt t="205745" x="2851150" y="3803650"/>
          <p14:tracePt t="205762" x="2959100" y="3765550"/>
          <p14:tracePt t="205777" x="3022600" y="3740150"/>
          <p14:tracePt t="205795" x="3092450" y="3727450"/>
          <p14:tracePt t="205812" x="3149600" y="3714750"/>
          <p14:tracePt t="205828" x="3175000" y="3714750"/>
          <p14:tracePt t="205845" x="3200400" y="3708400"/>
          <p14:tracePt t="205862" x="3213100" y="3708400"/>
          <p14:tracePt t="205894" x="3194050" y="3708400"/>
          <p14:tracePt t="205912" x="3168650" y="3708400"/>
          <p14:tracePt t="205927" x="3136900" y="3714750"/>
          <p14:tracePt t="205944" x="3086100" y="3714750"/>
          <p14:tracePt t="205967" x="2965450" y="3708400"/>
          <p14:tracePt t="205979" x="2876550" y="3708400"/>
          <p14:tracePt t="205995" x="2749550" y="3714750"/>
          <p14:tracePt t="206011" x="2603500" y="3727450"/>
          <p14:tracePt t="206027" x="2514600" y="3740150"/>
          <p14:tracePt t="206045" x="2457450" y="3759200"/>
          <p14:tracePt t="206064" x="2393950" y="3784600"/>
          <p14:tracePt t="206077" x="2355850" y="3797300"/>
          <p14:tracePt t="206098" x="2330450" y="3810000"/>
          <p14:tracePt t="206130" x="2336800" y="3810000"/>
          <p14:tracePt t="206144" x="2343150" y="3810000"/>
          <p14:tracePt t="206162" x="2355850" y="3810000"/>
          <p14:tracePt t="206186" x="2374900" y="3803650"/>
          <p14:tracePt t="206202" x="2413000" y="3784600"/>
          <p14:tracePt t="206211" x="2432050" y="3778250"/>
          <p14:tracePt t="206227" x="2482850" y="3759200"/>
          <p14:tracePt t="206245" x="2540000" y="3733800"/>
          <p14:tracePt t="206265" x="2603500" y="3714750"/>
          <p14:tracePt t="206284" x="2736850" y="3683000"/>
          <p14:tracePt t="206294" x="2787650" y="3676650"/>
          <p14:tracePt t="206311" x="2940050" y="3663950"/>
          <p14:tracePt t="206328" x="3060700" y="3657600"/>
          <p14:tracePt t="206348" x="3149600" y="3663950"/>
          <p14:tracePt t="206361" x="3257550" y="3670300"/>
          <p14:tracePt t="206377" x="3308350" y="3676650"/>
          <p14:tracePt t="206394" x="3321050" y="3676650"/>
          <p14:tracePt t="206412" x="3270250" y="3683000"/>
          <p14:tracePt t="206428" x="3143250" y="3689350"/>
          <p14:tracePt t="206449" x="2997200" y="3695700"/>
          <p14:tracePt t="206463" x="2832100" y="3695700"/>
          <p14:tracePt t="206477" x="2673350" y="3702050"/>
          <p14:tracePt t="206497" x="2514600" y="3702050"/>
          <p14:tracePt t="206511" x="2406650" y="3702050"/>
          <p14:tracePt t="206527" x="2247900" y="3702050"/>
          <p14:tracePt t="206546" x="2152650" y="3727450"/>
          <p14:tracePt t="206561" x="2082800" y="3778250"/>
          <p14:tracePt t="206578" x="2032000" y="3829050"/>
          <p14:tracePt t="206596" x="2012950" y="3854450"/>
          <p14:tracePt t="206613" x="2012950" y="3867150"/>
          <p14:tracePt t="206627" x="2025650" y="3867150"/>
          <p14:tracePt t="206647" x="2044700" y="3854450"/>
          <p14:tracePt t="206663" x="2063750" y="3848100"/>
          <p14:tracePt t="206678" x="2070100" y="3848100"/>
          <p14:tracePt t="206694" x="2076450" y="3841750"/>
          <p14:tracePt t="206727" x="2082800" y="3848100"/>
          <p14:tracePt t="206747" x="2101850" y="3848100"/>
          <p14:tracePt t="206763" x="2133600" y="3848100"/>
          <p14:tracePt t="206777" x="2165350" y="3848100"/>
          <p14:tracePt t="206794" x="2260600" y="3854450"/>
          <p14:tracePt t="206813" x="2311400" y="3854450"/>
          <p14:tracePt t="206828" x="2432050" y="3848100"/>
          <p14:tracePt t="206844" x="2597150" y="3841750"/>
          <p14:tracePt t="206861" x="2787650" y="3822700"/>
          <p14:tracePt t="206877" x="2952750" y="3803650"/>
          <p14:tracePt t="206894" x="3232150" y="3784600"/>
          <p14:tracePt t="206911" x="3467100" y="3778250"/>
          <p14:tracePt t="206928" x="3632200" y="3784600"/>
          <p14:tracePt t="206944" x="3898900" y="3810000"/>
          <p14:tracePt t="206961" x="4076700" y="3841750"/>
          <p14:tracePt t="206978" x="4222750" y="3860800"/>
          <p14:tracePt t="206994" x="4324350" y="3873500"/>
          <p14:tracePt t="207014" x="4394200" y="3886200"/>
          <p14:tracePt t="207028" x="4445000" y="3905250"/>
          <p14:tracePt t="207044" x="4521200" y="3930650"/>
          <p14:tracePt t="207061" x="4584700" y="3949700"/>
          <p14:tracePt t="207077" x="4648200" y="3962400"/>
          <p14:tracePt t="207094" x="4699000" y="3962400"/>
          <p14:tracePt t="207112" x="4743450" y="3962400"/>
          <p14:tracePt t="207129" x="4775200" y="3949700"/>
          <p14:tracePt t="207146" x="4800600" y="3930650"/>
          <p14:tracePt t="207162" x="4826000" y="3917950"/>
          <p14:tracePt t="207178" x="4838700" y="3905250"/>
          <p14:tracePt t="207198" x="4845050" y="3898900"/>
          <p14:tracePt t="207215" x="4845050" y="3892550"/>
          <p14:tracePt t="207227" x="4851400" y="3892550"/>
          <p14:tracePt t="207302" x="4889500" y="3879850"/>
          <p14:tracePt t="207311" x="4889500" y="3873500"/>
          <p14:tracePt t="207328" x="4895850" y="3873500"/>
          <p14:tracePt t="207344" x="4902200" y="3873500"/>
          <p14:tracePt t="207361" x="4908550" y="3867150"/>
          <p14:tracePt t="207436" x="4902200" y="3867150"/>
          <p14:tracePt t="207444" x="4902200" y="3860800"/>
          <p14:tracePt t="207466" x="4895850" y="3860800"/>
          <p14:tracePt t="207469" x="4895850" y="3854450"/>
          <p14:tracePt t="207481" x="4895850" y="3848100"/>
          <p14:tracePt t="207499" x="4895850" y="3841750"/>
          <p14:tracePt t="207512" x="4889500" y="3841750"/>
          <p14:tracePt t="207530" x="4889500" y="3835400"/>
          <p14:tracePt t="207561" x="4883150" y="3835400"/>
          <p14:tracePt t="207578" x="4883150" y="3829050"/>
          <p14:tracePt t="207594" x="4876800" y="3829050"/>
          <p14:tracePt t="207628" x="4870450" y="3829050"/>
          <p14:tracePt t="207671" x="4870450" y="3835400"/>
          <p14:tracePt t="207702" x="4876800" y="3835400"/>
          <p14:tracePt t="207732" x="4883150" y="3835400"/>
          <p14:tracePt t="207742" x="4889500" y="3829050"/>
          <p14:tracePt t="207760" x="4895850" y="3829050"/>
          <p14:tracePt t="207778" x="4902200" y="3822700"/>
          <p14:tracePt t="207795" x="4908550" y="3822700"/>
          <p14:tracePt t="207863" x="4902200" y="3822700"/>
          <p14:tracePt t="207914" x="4895850" y="3822700"/>
          <p14:tracePt t="207957" x="4889500" y="3822700"/>
          <p14:tracePt t="207968" x="4889500" y="3829050"/>
          <p14:tracePt t="207992" x="4883150" y="3829050"/>
          <p14:tracePt t="208000" x="4883150" y="3835400"/>
          <p14:tracePt t="208030" x="4883150" y="3841750"/>
          <p14:tracePt t="208054" x="4889500" y="3841750"/>
          <p14:tracePt t="208066" x="4889500" y="3848100"/>
          <p14:tracePt t="208085" x="4895850" y="3848100"/>
          <p14:tracePt t="208189" x="4895850" y="3854450"/>
          <p14:tracePt t="208234" x="4895850" y="3860800"/>
          <p14:tracePt t="208254" x="4889500" y="3860800"/>
          <p14:tracePt t="208304" x="4883150" y="3860800"/>
          <p14:tracePt t="208353" x="4889500" y="3860800"/>
          <p14:tracePt t="208403" x="4895850" y="3860800"/>
          <p14:tracePt t="208434" x="4895850" y="3867150"/>
          <p14:tracePt t="208442" x="4902200" y="3867150"/>
          <p14:tracePt t="208470" x="4908550" y="3867150"/>
          <p14:tracePt t="208511" x="4908550" y="3860800"/>
          <p14:tracePt t="208520" x="4914900" y="3860800"/>
          <p14:tracePt t="208539" x="4914900" y="3854450"/>
          <p14:tracePt t="208544" x="4914900" y="3848100"/>
          <p14:tracePt t="208563" x="4914900" y="3841750"/>
          <p14:tracePt t="208579" x="4908550" y="3829050"/>
          <p14:tracePt t="208595" x="4889500" y="3803650"/>
          <p14:tracePt t="208615" x="4864100" y="3771900"/>
          <p14:tracePt t="208627" x="4826000" y="3752850"/>
          <p14:tracePt t="208647" x="4781550" y="3733800"/>
          <p14:tracePt t="208663" x="4711700" y="3727450"/>
          <p14:tracePt t="208678" x="4673600" y="3733800"/>
          <p14:tracePt t="208694" x="4660900" y="3740150"/>
          <p14:tracePt t="208716" x="4667250" y="3752850"/>
          <p14:tracePt t="208727" x="4686300" y="3771900"/>
          <p14:tracePt t="208744" x="4711700" y="3784600"/>
          <p14:tracePt t="208764" x="4743450" y="3816350"/>
          <p14:tracePt t="208780" x="4762500" y="3835400"/>
          <p14:tracePt t="208796" x="4794250" y="3873500"/>
          <p14:tracePt t="208813" x="4819650" y="3905250"/>
          <p14:tracePt t="208831" x="4832350" y="3924300"/>
          <p14:tracePt t="208848" x="4826000" y="3937000"/>
          <p14:tracePt t="208863" x="4813300" y="3937000"/>
          <p14:tracePt t="208877" x="4800600" y="3937000"/>
          <p14:tracePt t="208896" x="4756150" y="3917950"/>
          <p14:tracePt t="208912" x="4743450" y="3898900"/>
          <p14:tracePt t="208934" x="4743450" y="3879850"/>
          <p14:tracePt t="208946" x="4749800" y="3867150"/>
          <p14:tracePt t="208963" x="4762500" y="3860800"/>
          <p14:tracePt t="208978" x="4794250" y="3835400"/>
          <p14:tracePt t="208994" x="4819650" y="3829050"/>
          <p14:tracePt t="209013" x="4838700" y="3822700"/>
          <p14:tracePt t="209034" x="4851400" y="3822700"/>
          <p14:tracePt t="209044" x="4857750" y="3822700"/>
          <p14:tracePt t="209077" x="4864100" y="3822700"/>
          <p14:tracePt t="209094" x="4864100" y="3835400"/>
          <p14:tracePt t="209115" x="4870450" y="3841750"/>
          <p14:tracePt t="209127" x="4876800" y="3848100"/>
          <p14:tracePt t="209147" x="4889500" y="3854450"/>
          <p14:tracePt t="209162" x="4889500" y="3860800"/>
          <p14:tracePt t="209195" x="4889500" y="3867150"/>
          <p14:tracePt t="209214" x="4889500" y="3879850"/>
          <p14:tracePt t="209219" x="4883150" y="3879850"/>
          <p14:tracePt t="209228" x="4883150" y="3886200"/>
          <p14:tracePt t="209246" x="4876800" y="3905250"/>
          <p14:tracePt t="209262" x="4864100" y="3917950"/>
          <p14:tracePt t="209277" x="4864100" y="3930650"/>
          <p14:tracePt t="209300" x="4864100" y="3949700"/>
          <p14:tracePt t="209311" x="4864100" y="3968750"/>
          <p14:tracePt t="209327" x="4857750" y="3987800"/>
          <p14:tracePt t="209344" x="4857750" y="4000500"/>
          <p14:tracePt t="209363" x="4851400" y="4013200"/>
          <p14:tracePt t="209377" x="4845050" y="4025900"/>
          <p14:tracePt t="209394" x="4838700" y="4032250"/>
          <p14:tracePt t="209411" x="4832350" y="4032250"/>
          <p14:tracePt t="209434" x="4826000" y="4032250"/>
          <p14:tracePt t="209461" x="4826000" y="4038600"/>
          <p14:tracePt t="209480" x="4832350" y="4038600"/>
          <p14:tracePt t="209494" x="4845050" y="4038600"/>
          <p14:tracePt t="209512" x="4864100" y="4044950"/>
          <p14:tracePt t="209529" x="4889500" y="4051300"/>
          <p14:tracePt t="209544" x="4914900" y="4064000"/>
          <p14:tracePt t="209561" x="4927600" y="4064000"/>
          <p14:tracePt t="209577" x="4933950" y="4070350"/>
          <p14:tracePt t="209611" x="4933950" y="4076700"/>
          <p14:tracePt t="209631" x="4940300" y="4076700"/>
          <p14:tracePt t="209644" x="4946650" y="4076700"/>
          <p14:tracePt t="209661" x="4946650" y="4083050"/>
          <p14:tracePt t="209678" x="4953000" y="4089400"/>
          <p14:tracePt t="209694" x="4959350" y="4095750"/>
          <p14:tracePt t="209711" x="4959350" y="4108450"/>
          <p14:tracePt t="209729" x="4953000" y="4121150"/>
          <p14:tracePt t="209744" x="4933950" y="4133850"/>
          <p14:tracePt t="209761" x="4908550" y="4140200"/>
          <p14:tracePt t="209784" x="4889500" y="4133850"/>
          <p14:tracePt t="209796" x="4864100" y="4127500"/>
          <p14:tracePt t="209812" x="4845050" y="4114800"/>
          <p14:tracePt t="209828" x="4826000" y="4102100"/>
          <p14:tracePt t="209847" x="4819650" y="4083050"/>
          <p14:tracePt t="209861" x="4813300" y="4064000"/>
          <p14:tracePt t="209878" x="4813300" y="4051300"/>
          <p14:tracePt t="209896" x="4826000" y="4032250"/>
          <p14:tracePt t="209904" x="4832350" y="4025900"/>
          <p14:tracePt t="209922" x="4845050" y="4013200"/>
          <p14:tracePt t="209927" x="4851400" y="4013200"/>
          <p14:tracePt t="209944" x="4857750" y="4000500"/>
          <p14:tracePt t="209966" x="4864100" y="3987800"/>
          <p14:tracePt t="209978" x="4876800" y="3975100"/>
          <p14:tracePt t="209994" x="4876800" y="3968750"/>
          <p14:tracePt t="210011" x="4876800" y="3956050"/>
          <p14:tracePt t="210045" x="4870450" y="3956050"/>
          <p14:tracePt t="210061" x="4864100" y="3956050"/>
          <p14:tracePt t="210078" x="4845050" y="3956050"/>
          <p14:tracePt t="210094" x="4826000" y="3968750"/>
          <p14:tracePt t="210111" x="4781550" y="3981450"/>
          <p14:tracePt t="210129" x="4730750" y="4038600"/>
          <p14:tracePt t="210149" x="4679950" y="4102100"/>
          <p14:tracePt t="210161" x="4629150" y="4178300"/>
          <p14:tracePt t="210179" x="4591050" y="4273550"/>
          <p14:tracePt t="210194" x="4559300" y="4368800"/>
          <p14:tracePt t="210211" x="4521200" y="4445000"/>
          <p14:tracePt t="210228" x="4476750" y="4508500"/>
          <p14:tracePt t="210244" x="4445000" y="4552950"/>
          <p14:tracePt t="210261" x="4425950" y="4584700"/>
          <p14:tracePt t="210277" x="4413250" y="4597400"/>
          <p14:tracePt t="210294" x="4406900" y="4603750"/>
          <p14:tracePt t="210311" x="4400550" y="4603750"/>
          <p14:tracePt t="210328" x="4400550" y="4597400"/>
          <p14:tracePt t="210348" x="4400550" y="4591050"/>
          <p14:tracePt t="210361" x="4406900" y="4591050"/>
          <p14:tracePt t="210378" x="4419600" y="4591050"/>
          <p14:tracePt t="210395" x="4432300" y="4591050"/>
          <p14:tracePt t="210412" x="4451350" y="4591050"/>
          <p14:tracePt t="210427" x="4476750" y="4584700"/>
          <p14:tracePt t="210451" x="4502150" y="4584700"/>
          <p14:tracePt t="210461" x="4540250" y="4584700"/>
          <p14:tracePt t="210478" x="4584700" y="4584700"/>
          <p14:tracePt t="210494" x="4629150" y="4584700"/>
          <p14:tracePt t="210511" x="4673600" y="4584700"/>
          <p14:tracePt t="210528" x="4699000" y="4591050"/>
          <p14:tracePt t="210547" x="4724400" y="4597400"/>
          <p14:tracePt t="210577" x="4730750" y="4603750"/>
          <p14:tracePt t="210597" x="4730750" y="4597400"/>
          <p14:tracePt t="210611" x="4730750" y="4591050"/>
          <p14:tracePt t="210650" x="4724400" y="4591050"/>
          <p14:tracePt t="210667" x="4718050" y="4591050"/>
          <p14:tracePt t="210683" x="4711700" y="4591050"/>
          <p14:tracePt t="210696" x="4705350" y="4591050"/>
          <p14:tracePt t="210711" x="4699000" y="4591050"/>
          <p14:tracePt t="210751" x="4699000" y="4584700"/>
          <p14:tracePt t="210761" x="4705350" y="4584700"/>
          <p14:tracePt t="210778" x="4711700" y="4584700"/>
          <p14:tracePt t="210796" x="4724400" y="4584700"/>
          <p14:tracePt t="210813" x="4737100" y="4584700"/>
          <p14:tracePt t="210828" x="4749800" y="4578350"/>
          <p14:tracePt t="210845" x="4762500" y="4578350"/>
          <p14:tracePt t="210863" x="4775200" y="4578350"/>
          <p14:tracePt t="210879" x="4781550" y="4578350"/>
          <p14:tracePt t="210898" x="4787900" y="4578350"/>
          <p14:tracePt t="210911" x="4787900" y="4572000"/>
          <p14:tracePt t="210928" x="4781550" y="4572000"/>
          <p14:tracePt t="210947" x="4775200" y="4565650"/>
          <p14:tracePt t="210962" x="4768850" y="4565650"/>
          <p14:tracePt t="210978" x="4762500" y="4565650"/>
          <p14:tracePt t="210995" x="4756150" y="4565650"/>
          <p14:tracePt t="211013" x="4756150" y="4559300"/>
          <p14:tracePt t="211044" x="4756150" y="4552950"/>
          <p14:tracePt t="211062" x="4749800" y="4552950"/>
          <p14:tracePt t="211077" x="4749800" y="4546600"/>
          <p14:tracePt t="211094" x="4743450" y="4540250"/>
          <p14:tracePt t="211113" x="4743450" y="4533900"/>
          <p14:tracePt t="211159" x="4749800" y="4533900"/>
          <p14:tracePt t="211162" x="4749800" y="4540250"/>
          <p14:tracePt t="211177" x="4756150" y="4546600"/>
          <p14:tracePt t="211195" x="4768850" y="4559300"/>
          <p14:tracePt t="211212" x="4781550" y="4572000"/>
          <p14:tracePt t="211227" x="4800600" y="4578350"/>
          <p14:tracePt t="211246" x="4819650" y="4584700"/>
          <p14:tracePt t="211262" x="4838700" y="4584700"/>
          <p14:tracePt t="211278" x="4857750" y="4578350"/>
          <p14:tracePt t="211295" x="4864100" y="4565650"/>
          <p14:tracePt t="211313" x="4864100" y="4552950"/>
          <p14:tracePt t="211328" x="4851400" y="4540250"/>
          <p14:tracePt t="211346" x="4832350" y="4527550"/>
          <p14:tracePt t="211363" x="4806950" y="4527550"/>
          <p14:tracePt t="211377" x="4781550" y="4527550"/>
          <p14:tracePt t="211395" x="4762500" y="4546600"/>
          <p14:tracePt t="211411" x="4743450" y="4584700"/>
          <p14:tracePt t="211428" x="4737100" y="4597400"/>
          <p14:tracePt t="211447" x="4743450" y="4610100"/>
          <p14:tracePt t="211463" x="4756150" y="4622800"/>
          <p14:tracePt t="211477" x="4775200" y="4629150"/>
          <p14:tracePt t="211494" x="4787900" y="4622800"/>
          <p14:tracePt t="211512" x="4806950" y="4610100"/>
          <p14:tracePt t="211528" x="4819650" y="4584700"/>
          <p14:tracePt t="211544" x="4819650" y="4565650"/>
          <p14:tracePt t="211563" x="4819650" y="4546600"/>
          <p14:tracePt t="211577" x="4819650" y="4527550"/>
          <p14:tracePt t="211611" x="4819650" y="4521200"/>
          <p14:tracePt t="211630" x="4819650" y="4540250"/>
          <p14:tracePt t="211644" x="4819650" y="4559300"/>
          <p14:tracePt t="211662" x="4826000" y="4584700"/>
          <p14:tracePt t="211678" x="4832350" y="4610100"/>
          <p14:tracePt t="211694" x="4838700" y="4622800"/>
          <p14:tracePt t="211711" x="4845050" y="4635500"/>
          <p14:tracePt t="211728" x="4845050" y="4641850"/>
          <p14:tracePt t="211744" x="4845050" y="4635500"/>
          <p14:tracePt t="211767" x="4838700" y="4629150"/>
          <p14:tracePt t="211779" x="4832350" y="4616450"/>
          <p14:tracePt t="211794" x="4819650" y="4597400"/>
          <p14:tracePt t="211815" x="4813300" y="4584700"/>
          <p14:tracePt t="211829" x="4806950" y="4572000"/>
          <p14:tracePt t="211846" x="4800600" y="4565650"/>
          <p14:tracePt t="211863" x="4800600" y="4552950"/>
          <p14:tracePt t="211879" x="4806950" y="4540250"/>
          <p14:tracePt t="211898" x="4826000" y="4527550"/>
          <p14:tracePt t="211914" x="4857750" y="4514850"/>
          <p14:tracePt t="211927" x="4876800" y="4508500"/>
          <p14:tracePt t="211944" x="4895850" y="4514850"/>
          <p14:tracePt t="211961" x="4895850" y="4527550"/>
          <p14:tracePt t="211978" x="4883150" y="4552950"/>
          <p14:tracePt t="211994" x="4857750" y="4578350"/>
          <p14:tracePt t="212011" x="4838700" y="4603750"/>
          <p14:tracePt t="212029" x="4819650" y="4622800"/>
          <p14:tracePt t="212045" x="4806950" y="4641850"/>
          <p14:tracePt t="212061" x="4813300" y="4648200"/>
          <p14:tracePt t="212081" x="4826000" y="4648200"/>
          <p14:tracePt t="212094" x="4851400" y="4641850"/>
          <p14:tracePt t="212112" x="4864100" y="4641850"/>
          <p14:tracePt t="212127" x="4889500" y="4635500"/>
          <p14:tracePt t="212145" x="4908550" y="4635500"/>
          <p14:tracePt t="212161" x="4914900" y="4635500"/>
          <p14:tracePt t="212205" x="4914900" y="4641850"/>
          <p14:tracePt t="212249" x="4908550" y="4641850"/>
          <p14:tracePt t="212253" x="4908550" y="4648200"/>
          <p14:tracePt t="212265" x="4902200" y="4648200"/>
          <p14:tracePt t="212283" x="4895850" y="4648200"/>
          <p14:tracePt t="212294" x="4889500" y="4654550"/>
          <p14:tracePt t="212311" x="4883150" y="4660900"/>
          <p14:tracePt t="212331" x="4876800" y="4667250"/>
          <p14:tracePt t="212349" x="4870450" y="4673600"/>
          <p14:tracePt t="212361" x="4864100" y="4679950"/>
          <p14:tracePt t="212379" x="4864100" y="4686300"/>
          <p14:tracePt t="212394" x="4857750" y="4686300"/>
          <p14:tracePt t="212417" x="4851400" y="4699000"/>
          <p14:tracePt t="212444" x="4845050" y="4705350"/>
          <p14:tracePt t="212466" x="4838700" y="4711700"/>
          <p14:tracePt t="212477" x="4832350" y="4718050"/>
          <p14:tracePt t="212494" x="4826000" y="4718050"/>
          <p14:tracePt t="212511" x="4819650" y="4724400"/>
          <p14:tracePt t="212529" x="4813300" y="4724400"/>
          <p14:tracePt t="212562" x="4806950" y="4724400"/>
          <p14:tracePt t="212578" x="4794250" y="4718050"/>
          <p14:tracePt t="212594" x="4787900" y="4718050"/>
          <p14:tracePt t="212611" x="4775200" y="4705350"/>
          <p14:tracePt t="212628" x="4762500" y="4692650"/>
          <p14:tracePt t="212645" x="4743450" y="4679950"/>
          <p14:tracePt t="212662" x="4730750" y="4667250"/>
          <p14:tracePt t="212677" x="4724400" y="4660900"/>
          <p14:tracePt t="212694" x="4718050" y="4654550"/>
          <p14:tracePt t="212714" x="4711700" y="4648200"/>
          <p14:tracePt t="212728" x="4705350" y="4641850"/>
          <p14:tracePt t="212744" x="4699000" y="4635500"/>
          <p14:tracePt t="212762" x="4686300" y="4629150"/>
          <p14:tracePt t="212778" x="4673600" y="4629150"/>
          <p14:tracePt t="212794" x="4667250" y="4629150"/>
          <p14:tracePt t="212828" x="4660900" y="4622800"/>
          <p14:tracePt t="212844" x="4654550" y="4622800"/>
          <p14:tracePt t="212862" x="4654550" y="4616450"/>
          <p14:tracePt t="212878" x="4648200" y="4610100"/>
          <p14:tracePt t="212897" x="4648200" y="4597400"/>
          <p14:tracePt t="212911" x="4648200" y="4584700"/>
          <p14:tracePt t="212928" x="4648200" y="4578350"/>
          <p14:tracePt t="212944" x="4654550" y="4572000"/>
          <p14:tracePt t="212961" x="4660900" y="4559300"/>
          <p14:tracePt t="212978" x="4667250" y="4559300"/>
          <p14:tracePt t="212995" x="4673600" y="4552950"/>
          <p14:tracePt t="213012" x="4673600" y="4559300"/>
          <p14:tracePt t="213028" x="4679950" y="4565650"/>
          <p14:tracePt t="213062" x="4686300" y="4572000"/>
          <p14:tracePt t="213080" x="4692650" y="4572000"/>
          <p14:tracePt t="213164" x="4686300" y="4572000"/>
          <p14:tracePt t="213204" x="4679950" y="4572000"/>
          <p14:tracePt t="213226" x="4679950" y="4578350"/>
          <p14:tracePt t="213241" x="4673600" y="4578350"/>
          <p14:tracePt t="213306" x="4673600" y="4584700"/>
          <p14:tracePt t="213321" x="4667250" y="4584700"/>
          <p14:tracePt t="213334" x="4667250" y="4591050"/>
          <p14:tracePt t="213358" x="4667250" y="4597400"/>
          <p14:tracePt t="213395" x="4673600" y="4597400"/>
          <p14:tracePt t="213407" x="4673600" y="4603750"/>
          <p14:tracePt t="213491" x="4673600" y="4610100"/>
          <p14:tracePt t="213526" x="4667250" y="4610100"/>
          <p14:tracePt t="213591" x="4673600" y="4610100"/>
          <p14:tracePt t="213599" x="4673600" y="4616450"/>
          <p14:tracePt t="213640" x="4679950" y="4616450"/>
          <p14:tracePt t="213653" x="4679950" y="4610100"/>
          <p14:tracePt t="213664" x="4686300" y="4610100"/>
          <p14:tracePt t="213678" x="4692650" y="4603750"/>
          <p14:tracePt t="213695" x="4699000" y="4603750"/>
          <p14:tracePt t="213712" x="4705350" y="4597400"/>
          <p14:tracePt t="213731" x="4711700" y="4597400"/>
          <p14:tracePt t="213746" x="4711700" y="4591050"/>
          <p14:tracePt t="213792" x="4711700" y="4597400"/>
          <p14:tracePt t="213827" x="4711700" y="4603750"/>
          <p14:tracePt t="213859" x="4711700" y="4610100"/>
          <p14:tracePt t="213884" x="4711700" y="4616450"/>
          <p14:tracePt t="213911" x="4718050" y="4616450"/>
          <p14:tracePt t="213928" x="4724400" y="4622800"/>
          <p14:tracePt t="213944" x="4730750" y="4622800"/>
          <p14:tracePt t="213962" x="4749800" y="4622800"/>
          <p14:tracePt t="213980" x="4756150" y="4622800"/>
          <p14:tracePt t="213995" x="4768850" y="4616450"/>
          <p14:tracePt t="214012" x="4775200" y="4610100"/>
          <p14:tracePt t="214028" x="4787900" y="4597400"/>
          <p14:tracePt t="214048" x="4794250" y="4591050"/>
          <p14:tracePt t="214061" x="4800600" y="4584700"/>
          <p14:tracePt t="214094" x="4794250" y="4584700"/>
          <p14:tracePt t="214112" x="4787900" y="4584700"/>
          <p14:tracePt t="214128" x="4781550" y="4584700"/>
          <p14:tracePt t="214161" x="4781550" y="4591050"/>
          <p14:tracePt t="214195" x="4787900" y="4591050"/>
          <p14:tracePt t="214208" x="4794250" y="4591050"/>
          <p14:tracePt t="214219" x="4800600" y="4591050"/>
          <p14:tracePt t="214233" x="4806950" y="4591050"/>
          <p14:tracePt t="214244" x="4819650" y="4591050"/>
          <p14:tracePt t="214262" x="4838700" y="4591050"/>
          <p14:tracePt t="214278" x="4857750" y="4591050"/>
          <p14:tracePt t="214296" x="4864100" y="4591050"/>
          <p14:tracePt t="214312" x="4876800" y="4597400"/>
          <p14:tracePt t="214331" x="4883150" y="4603750"/>
          <p14:tracePt t="214362" x="4889500" y="4610100"/>
          <p14:tracePt t="214378" x="4889500" y="4616450"/>
          <p14:tracePt t="214398" x="4889500" y="4622800"/>
          <p14:tracePt t="214415" x="4883150" y="4629150"/>
          <p14:tracePt t="214428" x="4876800" y="4635500"/>
          <p14:tracePt t="214463" x="4876800" y="4641850"/>
          <p14:tracePt t="214494" x="4876800" y="4648200"/>
          <p14:tracePt t="214563" x="4883150" y="4648200"/>
          <p14:tracePt t="214605" x="4889500" y="4648200"/>
          <p14:tracePt t="214632" x="4883150" y="4648200"/>
          <p14:tracePt t="214675" x="4876800" y="4648200"/>
          <p14:tracePt t="214817" x="4870450" y="4648200"/>
          <p14:tracePt t="214833" x="4870450" y="4654550"/>
          <p14:tracePt t="214910" x="4870450" y="4660900"/>
          <p14:tracePt t="214918" x="4876800" y="4660900"/>
          <p14:tracePt t="214955" x="4876800" y="4667250"/>
          <p14:tracePt t="214986" x="4883150" y="4667250"/>
          <p14:tracePt t="215002" x="4889500" y="4667250"/>
          <p14:tracePt t="215018" x="4895850" y="4667250"/>
          <p14:tracePt t="215030" x="4902200" y="4667250"/>
          <p14:tracePt t="215046" x="4908550" y="4660900"/>
          <p14:tracePt t="215063" x="4921250" y="4654550"/>
          <p14:tracePt t="215080" x="4940300" y="4641850"/>
          <p14:tracePt t="215094" x="4946650" y="4629150"/>
          <p14:tracePt t="215111" x="4959350" y="4622800"/>
          <p14:tracePt t="215128" x="5022850" y="4610100"/>
          <p14:tracePt t="215145" x="5137150" y="4597400"/>
          <p14:tracePt t="215161" x="5308600" y="4591050"/>
          <p14:tracePt t="215179" x="5524500" y="4578350"/>
          <p14:tracePt t="215196" x="5784850" y="4572000"/>
          <p14:tracePt t="215212" x="6057900" y="4572000"/>
          <p14:tracePt t="215227" x="6337300" y="4578350"/>
          <p14:tracePt t="215244" x="6635750" y="4591050"/>
          <p14:tracePt t="215262" x="6946900" y="4629150"/>
          <p14:tracePt t="215278" x="7283450" y="4667250"/>
          <p14:tracePt t="215294" x="7639050" y="4718050"/>
          <p14:tracePt t="215311" x="8001000" y="4775200"/>
          <p14:tracePt t="215328" x="8553450" y="4857750"/>
          <p14:tracePt t="215345" x="9048750" y="4933950"/>
          <p14:tracePt t="215362" x="9378950" y="4978400"/>
          <p14:tracePt t="215378" x="9677400" y="5016500"/>
          <p14:tracePt t="215395" x="10007600" y="5048250"/>
          <p14:tracePt t="215411" x="10191750" y="5067300"/>
          <p14:tracePt t="215428" x="10420350" y="5086350"/>
          <p14:tracePt t="215449" x="10623550" y="5118100"/>
          <p14:tracePt t="215466" x="10801350" y="5143500"/>
          <p14:tracePt t="215477" x="10947400" y="5156200"/>
          <p14:tracePt t="215495" x="11061700" y="5162550"/>
          <p14:tracePt t="215511" x="11144250" y="5168900"/>
          <p14:tracePt t="215529" x="11207750" y="5175250"/>
          <p14:tracePt t="215545" x="11290300" y="5181600"/>
          <p14:tracePt t="215561" x="11334750" y="5194300"/>
          <p14:tracePt t="215578" x="11391900" y="5207000"/>
          <p14:tracePt t="215599" x="11436350" y="5226050"/>
          <p14:tracePt t="215611" x="11455400" y="5238750"/>
          <p14:tracePt t="215628" x="11468100" y="5251450"/>
          <p14:tracePt t="215649" x="11461750" y="5257800"/>
          <p14:tracePt t="215661" x="11455400" y="5264150"/>
          <p14:tracePt t="215697" x="11449050" y="5270500"/>
          <p14:tracePt t="215711" x="11442700" y="5270500"/>
          <p14:tracePt t="215745" x="11442700" y="5276850"/>
          <p14:tracePt t="215779" x="11449050" y="5276850"/>
          <p14:tracePt t="215811" x="11455400" y="5276850"/>
          <p14:tracePt t="215944" x="11461750" y="5283200"/>
          <p14:tracePt t="216036" x="11461750" y="5289550"/>
          <p14:tracePt t="216098" x="11455400" y="5289550"/>
          <p14:tracePt t="216150" x="11449050" y="5289550"/>
          <p14:tracePt t="216216" x="11449050" y="5283200"/>
          <p14:tracePt t="216285" x="11442700" y="5283200"/>
          <p14:tracePt t="216330" x="11436350" y="5283200"/>
          <p14:tracePt t="216484" x="11430000" y="5283200"/>
          <p14:tracePt t="216522" x="11423650" y="5283200"/>
          <p14:tracePt t="216540" x="11417300" y="5283200"/>
          <p14:tracePt t="216593" x="11417300" y="5289550"/>
          <p14:tracePt t="216644" x="11410950" y="5283200"/>
          <p14:tracePt t="216661" x="11404600" y="5283200"/>
          <p14:tracePt t="216694" x="11385550" y="5283200"/>
          <p14:tracePt t="216712" x="11372850" y="5283200"/>
          <p14:tracePt t="216728" x="11353800" y="5283200"/>
          <p14:tracePt t="216744" x="11315700" y="5283200"/>
          <p14:tracePt t="216767" x="11252200" y="5276850"/>
          <p14:tracePt t="216778" x="11169650" y="5270500"/>
          <p14:tracePt t="216794" x="11055350" y="5264150"/>
          <p14:tracePt t="216812" x="10909300" y="5251450"/>
          <p14:tracePt t="216828" x="10731500" y="5232400"/>
          <p14:tracePt t="216845" x="10521950" y="5207000"/>
          <p14:tracePt t="216865" x="10287000" y="5187950"/>
          <p14:tracePt t="216887" x="9918700" y="5156200"/>
          <p14:tracePt t="216888" x="9842500" y="5149850"/>
          <p14:tracePt t="216894" x="9690100" y="5137150"/>
          <p14:tracePt t="216920" x="9442450" y="5124450"/>
          <p14:tracePt t="216928" x="9055100" y="5099050"/>
          <p14:tracePt t="216944" x="8578850" y="5080000"/>
          <p14:tracePt t="216964" x="8147050" y="5054600"/>
          <p14:tracePt t="216980" x="7689850" y="5029200"/>
          <p14:tracePt t="216994" x="7232650" y="5003800"/>
          <p14:tracePt t="217012" x="6775450" y="4978400"/>
          <p14:tracePt t="217028" x="6318250" y="4953000"/>
          <p14:tracePt t="217045" x="5867400" y="4927600"/>
          <p14:tracePt t="217061" x="5422900" y="4895850"/>
          <p14:tracePt t="217078" x="4991100" y="4845050"/>
          <p14:tracePt t="217096" x="4673600" y="4794250"/>
          <p14:tracePt t="217111" x="4178300" y="4692650"/>
          <p14:tracePt t="217128" x="3810000" y="4616450"/>
          <p14:tracePt t="217146" x="3568700" y="4559300"/>
          <p14:tracePt t="217161" x="3213100" y="4483100"/>
          <p14:tracePt t="217178" x="3022600" y="4438650"/>
          <p14:tracePt t="217194" x="2749550" y="4381500"/>
          <p14:tracePt t="217211" x="2552700" y="4343400"/>
          <p14:tracePt t="217228" x="2374900" y="4318000"/>
          <p14:tracePt t="217244" x="2209800" y="4292600"/>
          <p14:tracePt t="217261" x="2051050" y="4279900"/>
          <p14:tracePt t="217284" x="1905000" y="4267200"/>
          <p14:tracePt t="217302" x="1733550" y="4254500"/>
          <p14:tracePt t="217311" x="1644650" y="4241800"/>
          <p14:tracePt t="217328" x="1536700" y="4229100"/>
          <p14:tracePt t="217345" x="1435100" y="4210050"/>
          <p14:tracePt t="217361" x="1352550" y="4203700"/>
          <p14:tracePt t="217382" x="1276350" y="4197350"/>
          <p14:tracePt t="217394" x="1206500" y="4178300"/>
          <p14:tracePt t="217411" x="1143000" y="4165600"/>
          <p14:tracePt t="217433" x="1085850" y="4159250"/>
          <p14:tracePt t="217444" x="1028700" y="4159250"/>
          <p14:tracePt t="217520" x="850900" y="4178300"/>
          <p14:tracePt t="217528" x="831850" y="4184650"/>
          <p14:tracePt t="217545" x="806450" y="4191000"/>
          <p14:tracePt t="217561" x="762000" y="4203700"/>
          <p14:tracePt t="217578" x="730250" y="4216400"/>
          <p14:tracePt t="217595" x="704850" y="4229100"/>
          <p14:tracePt t="217612" x="685800" y="4248150"/>
          <p14:tracePt t="217628" x="673100" y="4260850"/>
          <p14:tracePt t="217645" x="666750" y="4273550"/>
          <p14:tracePt t="217662" x="666750" y="4286250"/>
          <p14:tracePt t="217681" x="666750" y="4305300"/>
          <p14:tracePt t="217695" x="673100" y="4318000"/>
          <p14:tracePt t="217713" x="673100" y="4330700"/>
          <p14:tracePt t="217728" x="679450" y="4349750"/>
          <p14:tracePt t="217747" x="692150" y="4375150"/>
          <p14:tracePt t="217761" x="698500" y="4381500"/>
          <p14:tracePt t="217778" x="704850" y="4381500"/>
          <p14:tracePt t="217811" x="704850" y="4375150"/>
          <p14:tracePt t="217828" x="704850" y="4368800"/>
          <p14:tracePt t="217845" x="698500" y="4362450"/>
          <p14:tracePt t="217861" x="692150" y="4349750"/>
          <p14:tracePt t="217878" x="685800" y="4343400"/>
          <p14:tracePt t="217894" x="679450" y="4343400"/>
          <p14:tracePt t="217911" x="673100" y="4337050"/>
          <p14:tracePt t="217929" x="666750" y="4337050"/>
          <p14:tracePt t="217961" x="666750" y="4343400"/>
          <p14:tracePt t="217995" x="666750" y="4349750"/>
          <p14:tracePt t="218012" x="666750" y="4356100"/>
          <p14:tracePt t="218028" x="673100" y="4362450"/>
          <p14:tracePt t="218048" x="679450" y="4368800"/>
          <p14:tracePt t="218061" x="679450" y="4375150"/>
          <p14:tracePt t="218095" x="679450" y="4368800"/>
          <p14:tracePt t="218111" x="679450" y="4356100"/>
          <p14:tracePt t="218128" x="679450" y="4343400"/>
          <p14:tracePt t="218148" x="666750" y="4324350"/>
          <p14:tracePt t="218161" x="647700" y="4318000"/>
          <p14:tracePt t="218178" x="622300" y="4311650"/>
          <p14:tracePt t="218195" x="584200" y="4311650"/>
          <p14:tracePt t="218211" x="565150" y="4318000"/>
          <p14:tracePt t="218228" x="539750" y="4337050"/>
          <p14:tracePt t="218246" x="527050" y="4368800"/>
          <p14:tracePt t="218262" x="520700" y="4381500"/>
          <p14:tracePt t="218278" x="527050" y="4400550"/>
          <p14:tracePt t="218296" x="539750" y="4413250"/>
          <p14:tracePt t="218312" x="552450" y="4406900"/>
          <p14:tracePt t="218329" x="577850" y="4387850"/>
          <p14:tracePt t="218345" x="603250" y="4362450"/>
          <p14:tracePt t="218365" x="622300" y="4337050"/>
          <p14:tracePt t="218378" x="635000" y="4324350"/>
          <p14:tracePt t="218396" x="654050" y="4318000"/>
          <p14:tracePt t="218415" x="660400" y="4330700"/>
          <p14:tracePt t="218428" x="666750" y="4349750"/>
          <p14:tracePt t="218447" x="666750" y="4381500"/>
          <p14:tracePt t="218462" x="666750" y="4413250"/>
          <p14:tracePt t="218478" x="666750" y="4432300"/>
          <p14:tracePt t="218495" x="666750" y="4457700"/>
          <p14:tracePt t="218515" x="666750" y="4470400"/>
          <p14:tracePt t="218530" x="673100" y="4476750"/>
          <p14:tracePt t="218610" x="666750" y="4476750"/>
          <p14:tracePt t="218637" x="666750" y="4470400"/>
          <p14:tracePt t="218691" x="660400" y="4470400"/>
          <p14:tracePt t="218922" x="666750" y="4470400"/>
          <p14:tracePt t="219082" x="673100" y="4470400"/>
          <p14:tracePt t="219126" x="679450" y="4470400"/>
          <p14:tracePt t="219142" x="679450" y="4464050"/>
          <p14:tracePt t="219187" x="685800" y="4457700"/>
          <p14:tracePt t="219208" x="685800" y="4451350"/>
          <p14:tracePt t="219247" x="692150" y="4451350"/>
          <p14:tracePt t="219324" x="685800" y="4451350"/>
          <p14:tracePt t="219344" x="679450" y="4451350"/>
          <p14:tracePt t="219362" x="679450" y="4445000"/>
          <p14:tracePt t="219378" x="673100" y="4438650"/>
          <p14:tracePt t="219394" x="666750" y="4432300"/>
          <p14:tracePt t="219412" x="660400" y="4432300"/>
          <p14:tracePt t="219433" x="647700" y="4425950"/>
          <p14:tracePt t="219448" x="641350" y="4425950"/>
          <p14:tracePt t="219478" x="635000" y="4419600"/>
          <p14:tracePt t="219512" x="635000" y="4413250"/>
          <p14:tracePt t="219544" x="641350" y="4413250"/>
          <p14:tracePt t="219580" x="641350" y="4406900"/>
          <p14:tracePt t="219610" x="647700" y="4406900"/>
          <p14:tracePt t="219624" x="647700" y="4413250"/>
          <p14:tracePt t="219650" x="647700" y="4419600"/>
          <p14:tracePt t="219665" x="647700" y="4425950"/>
          <p14:tracePt t="219684" x="647700" y="4432300"/>
          <p14:tracePt t="219710" x="654050" y="4432300"/>
          <p14:tracePt t="219728" x="660400" y="4438650"/>
          <p14:tracePt t="219808" x="660400" y="4432300"/>
          <p14:tracePt t="220026" x="654050" y="4432300"/>
          <p14:tracePt t="220108" x="654050" y="4438650"/>
          <p14:tracePt t="220122" x="647700" y="4438650"/>
          <p14:tracePt t="220173" x="641350" y="4445000"/>
          <p14:tracePt t="220205" x="635000" y="4445000"/>
          <p14:tracePt t="220249" x="635000" y="4451350"/>
          <p14:tracePt t="220252" x="628650" y="4451350"/>
          <p14:tracePt t="220279" x="628650" y="4457700"/>
          <p14:tracePt t="220287" x="622300" y="4457700"/>
          <p14:tracePt t="220300" x="622300" y="4464050"/>
          <p14:tracePt t="220316" x="622300" y="4470400"/>
          <p14:tracePt t="220328" x="615950" y="4470400"/>
          <p14:tracePt t="220344" x="609600" y="4476750"/>
          <p14:tracePt t="220361" x="609600" y="4483100"/>
          <p14:tracePt t="220378" x="609600" y="4489450"/>
          <p14:tracePt t="220396" x="603250" y="4489450"/>
          <p14:tracePt t="220412" x="603250" y="4495800"/>
          <p14:tracePt t="220444" x="603250" y="4502150"/>
          <p14:tracePt t="220482" x="603250" y="4508500"/>
          <p14:tracePt t="220506" x="596900" y="4508500"/>
          <p14:tracePt t="220525" x="596900" y="4514850"/>
          <p14:tracePt t="220564" x="596900" y="4521200"/>
          <p14:tracePt t="220580" x="590550" y="4521200"/>
          <p14:tracePt t="220596" x="590550" y="4527550"/>
          <p14:tracePt t="220611" x="584200" y="4527550"/>
          <p14:tracePt t="220628" x="584200" y="4533900"/>
          <p14:tracePt t="220661" x="584200" y="4540250"/>
          <p14:tracePt t="220699" x="590550" y="4540250"/>
          <p14:tracePt t="220733" x="596900" y="4540250"/>
          <p14:tracePt t="220772" x="603250" y="4540250"/>
          <p14:tracePt t="220779" x="603250" y="4533900"/>
          <p14:tracePt t="220792" x="609600" y="4533900"/>
          <p14:tracePt t="220807" x="615950" y="4533900"/>
          <p14:tracePt t="220814" x="615950" y="4527550"/>
          <p14:tracePt t="220828" x="622300" y="4527550"/>
          <p14:tracePt t="220848" x="635000" y="4527550"/>
          <p14:tracePt t="220861" x="641350" y="4521200"/>
          <p14:tracePt t="220878" x="660400" y="4521200"/>
          <p14:tracePt t="220896" x="673100" y="4514850"/>
          <p14:tracePt t="220916" x="698500" y="4514850"/>
          <p14:tracePt t="220929" x="717550" y="4514850"/>
          <p14:tracePt t="220948" x="755650" y="4514850"/>
          <p14:tracePt t="220962" x="787400" y="4521200"/>
          <p14:tracePt t="220979" x="819150" y="4527550"/>
          <p14:tracePt t="220995" x="882650" y="4540250"/>
          <p14:tracePt t="221019" x="927100" y="4546600"/>
          <p14:tracePt t="221030" x="971550" y="4552950"/>
          <p14:tracePt t="221049" x="1009650" y="4559300"/>
          <p14:tracePt t="221062" x="1047750" y="4559300"/>
          <p14:tracePt t="221078" x="1079500" y="4565650"/>
          <p14:tracePt t="221096" x="1104900" y="4565650"/>
          <p14:tracePt t="221112" x="1111250" y="4572000"/>
          <p14:tracePt t="221147" x="1104900" y="4578350"/>
          <p14:tracePt t="221164" x="1079500" y="4578350"/>
          <p14:tracePt t="221182" x="1066800" y="4578350"/>
          <p14:tracePt t="221196" x="1041400" y="4572000"/>
          <p14:tracePt t="221211" x="1009650" y="4565650"/>
          <p14:tracePt t="221233" x="990600" y="4559300"/>
          <p14:tracePt t="221245" x="965200" y="4559300"/>
          <p14:tracePt t="221265" x="933450" y="4559300"/>
          <p14:tracePt t="221282" x="914400" y="4565650"/>
          <p14:tracePt t="221296" x="895350" y="4572000"/>
          <p14:tracePt t="221312" x="882650" y="4572000"/>
          <p14:tracePt t="221328" x="876300" y="4578350"/>
          <p14:tracePt t="221345" x="869950" y="4578350"/>
          <p14:tracePt t="221378" x="869950" y="4584700"/>
          <p14:tracePt t="221412" x="882650" y="4578350"/>
          <p14:tracePt t="221428" x="889000" y="4572000"/>
          <p14:tracePt t="221446" x="901700" y="4565650"/>
          <p14:tracePt t="221462" x="914400" y="4552950"/>
          <p14:tracePt t="221485" x="927100" y="4533900"/>
          <p14:tracePt t="221495" x="927100" y="4527550"/>
          <p14:tracePt t="221511" x="946150" y="4508500"/>
          <p14:tracePt t="221528" x="952500" y="4495800"/>
          <p14:tracePt t="221545" x="958850" y="4489450"/>
          <p14:tracePt t="221565" x="958850" y="4476750"/>
          <p14:tracePt t="221578" x="952500" y="4476750"/>
          <p14:tracePt t="221595" x="946150" y="4476750"/>
          <p14:tracePt t="221613" x="939800" y="4489450"/>
          <p14:tracePt t="221628" x="933450" y="4495800"/>
          <p14:tracePt t="221646" x="920750" y="4514850"/>
          <p14:tracePt t="221663" x="908050" y="4540250"/>
          <p14:tracePt t="221678" x="901700" y="4559300"/>
          <p14:tracePt t="221695" x="895350" y="4572000"/>
          <p14:tracePt t="221711" x="895350" y="4578350"/>
          <p14:tracePt t="221732" x="901700" y="4578350"/>
          <p14:tracePt t="221745" x="908050" y="4578350"/>
          <p14:tracePt t="221763" x="933450" y="4565650"/>
          <p14:tracePt t="221778" x="952500" y="4559300"/>
          <p14:tracePt t="221795" x="965200" y="4559300"/>
          <p14:tracePt t="221812" x="984250" y="4559300"/>
          <p14:tracePt t="221828" x="1003300" y="4565650"/>
          <p14:tracePt t="221846" x="1016000" y="4565650"/>
          <p14:tracePt t="221865" x="1035050" y="4572000"/>
          <p14:tracePt t="221878" x="1047750" y="4572000"/>
          <p14:tracePt t="221895" x="1066800" y="4572000"/>
          <p14:tracePt t="221912" x="1079500" y="4578350"/>
          <p14:tracePt t="221930" x="1085850" y="4578350"/>
          <p14:tracePt t="221944" x="1098550" y="4578350"/>
          <p14:tracePt t="221962" x="1104900" y="4572000"/>
          <p14:tracePt t="221984" x="1123950" y="4565650"/>
          <p14:tracePt t="221994" x="1149350" y="4552950"/>
          <p14:tracePt t="222012" x="1174750" y="4546600"/>
          <p14:tracePt t="222031" x="1200150" y="4540250"/>
          <p14:tracePt t="222044" x="1219200" y="4540250"/>
          <p14:tracePt t="222063" x="1231900" y="4546600"/>
          <p14:tracePt t="222084" x="1238250" y="4546600"/>
          <p14:tracePt t="222094" x="1244600" y="4546600"/>
          <p14:tracePt t="222131" x="1250950" y="4546600"/>
          <p14:tracePt t="222155" x="1257300" y="4546600"/>
          <p14:tracePt t="222161" x="1257300" y="4540250"/>
          <p14:tracePt t="222200" x="1257300" y="4533900"/>
          <p14:tracePt t="222220" x="1257300" y="4527550"/>
          <p14:tracePt t="222233" x="1257300" y="4521200"/>
          <p14:tracePt t="222245" x="1257300" y="4514850"/>
          <p14:tracePt t="222262" x="1263650" y="4495800"/>
          <p14:tracePt t="222283" x="1263650" y="4470400"/>
          <p14:tracePt t="222295" x="1250950" y="4438650"/>
          <p14:tracePt t="222311" x="1225550" y="4406900"/>
          <p14:tracePt t="222328" x="1174750" y="4375150"/>
          <p14:tracePt t="222344" x="1085850" y="4343400"/>
          <p14:tracePt t="222361" x="990600" y="4330700"/>
          <p14:tracePt t="222378" x="927100" y="4324350"/>
          <p14:tracePt t="222394" x="831850" y="4337050"/>
          <p14:tracePt t="222411" x="774700" y="4362450"/>
          <p14:tracePt t="222428" x="749300" y="4381500"/>
          <p14:tracePt t="222445" x="736600" y="4419600"/>
          <p14:tracePt t="222461" x="742950" y="4445000"/>
          <p14:tracePt t="222478" x="774700" y="4476750"/>
          <p14:tracePt t="222495" x="831850" y="4508500"/>
          <p14:tracePt t="222511" x="908050" y="4533900"/>
          <p14:tracePt t="222529" x="990600" y="4546600"/>
          <p14:tracePt t="222545" x="1066800" y="4546600"/>
          <p14:tracePt t="222561" x="1136650" y="4527550"/>
          <p14:tracePt t="222579" x="1187450" y="4495800"/>
          <p14:tracePt t="222595" x="1219200" y="4451350"/>
          <p14:tracePt t="222611" x="1219200" y="4413250"/>
          <p14:tracePt t="222629" x="1193800" y="4375150"/>
          <p14:tracePt t="222645" x="1143000" y="4349750"/>
          <p14:tracePt t="222661" x="1085850" y="4337050"/>
          <p14:tracePt t="222679" x="1035050" y="4324350"/>
          <p14:tracePt t="222698" x="1003300" y="4324350"/>
          <p14:tracePt t="222711" x="977900" y="4324350"/>
          <p14:tracePt t="222732" x="965200" y="4330700"/>
          <p14:tracePt t="222745" x="952500" y="4337050"/>
          <p14:tracePt t="222761" x="946150" y="4349750"/>
          <p14:tracePt t="222778" x="939800" y="4362450"/>
          <p14:tracePt t="222794" x="939800" y="4368800"/>
          <p14:tracePt t="222812" x="939800" y="4375150"/>
          <p14:tracePt t="222828" x="939800" y="4381500"/>
          <p14:tracePt t="222847" x="939800" y="4387850"/>
          <p14:tracePt t="222853" x="939800" y="4394200"/>
          <p14:tracePt t="222878" x="939800" y="4400550"/>
          <p14:tracePt t="222881" x="939800" y="4406900"/>
          <p14:tracePt t="222894" x="939800" y="4413250"/>
          <p14:tracePt t="222911" x="933450" y="4419600"/>
          <p14:tracePt t="222929" x="933450" y="4425950"/>
          <p14:tracePt t="222944" x="933450" y="4432300"/>
          <p14:tracePt t="222961" x="933450" y="4438650"/>
          <p14:tracePt t="222988" x="933450" y="4445000"/>
          <p14:tracePt t="222999" x="933450" y="4451350"/>
          <p14:tracePt t="223015" x="933450" y="4457700"/>
          <p14:tracePt t="223030" x="933450" y="4464050"/>
          <p14:tracePt t="223061" x="933450" y="4470400"/>
          <p14:tracePt t="223097" x="933450" y="4476750"/>
          <p14:tracePt t="223129" x="927100" y="4483100"/>
          <p14:tracePt t="223145" x="927100" y="4489450"/>
          <p14:tracePt t="223178" x="920750" y="4489450"/>
          <p14:tracePt t="223198" x="920750" y="4495800"/>
          <p14:tracePt t="223243" x="914400" y="4495800"/>
          <p14:tracePt t="223288" x="908050" y="4495800"/>
          <p14:tracePt t="223319" x="908050" y="4489450"/>
          <p14:tracePt t="223330" x="901700" y="4489450"/>
          <p14:tracePt t="223338" x="901700" y="4483100"/>
          <p14:tracePt t="223370" x="895350" y="4476750"/>
          <p14:tracePt t="223391" x="889000" y="4476750"/>
          <p14:tracePt t="223396" x="889000" y="4470400"/>
          <p14:tracePt t="223420" x="882650" y="4470400"/>
          <p14:tracePt t="223437" x="876300" y="4470400"/>
          <p14:tracePt t="223458" x="876300" y="4464050"/>
          <p14:tracePt t="223481" x="869950" y="4464050"/>
          <p14:tracePt t="223514" x="863600" y="4457700"/>
          <p14:tracePt t="223560" x="857250" y="4457700"/>
          <p14:tracePt t="223634" x="850900" y="4457700"/>
          <p14:tracePt t="223670" x="844550" y="4457700"/>
          <p14:tracePt t="223705" x="838200" y="4457700"/>
          <p14:tracePt t="223738" x="831850" y="4457700"/>
          <p14:tracePt t="223758" x="831850" y="4464050"/>
          <p14:tracePt t="223784" x="825500" y="4464050"/>
          <p14:tracePt t="223808" x="825500" y="4470400"/>
          <p14:tracePt t="223814" x="819150" y="4470400"/>
          <p14:tracePt t="223841" x="819150" y="4476750"/>
          <p14:tracePt t="223848" x="812800" y="4476750"/>
          <p14:tracePt t="223884" x="812800" y="4483100"/>
          <p14:tracePt t="223896" x="806450" y="4483100"/>
          <p14:tracePt t="223928" x="806450" y="4476750"/>
          <p14:tracePt t="223954" x="800100" y="4476750"/>
          <p14:tracePt t="223957" x="800100" y="4470400"/>
          <p14:tracePt t="223985" x="800100" y="4464050"/>
          <p14:tracePt t="223996" x="800100" y="4457700"/>
          <p14:tracePt t="224004" x="800100" y="4451350"/>
          <p14:tracePt t="224012" x="800100" y="4445000"/>
          <p14:tracePt t="224028" x="800100" y="4432300"/>
          <p14:tracePt t="224049" x="800100" y="4419600"/>
          <p14:tracePt t="224061" x="806450" y="4406900"/>
          <p14:tracePt t="224078" x="806450" y="4394200"/>
          <p14:tracePt t="224096" x="806450" y="4381500"/>
          <p14:tracePt t="224112" x="812800" y="4375150"/>
          <p14:tracePt t="224145" x="812800" y="4368800"/>
          <p14:tracePt t="224162" x="806450" y="4368800"/>
          <p14:tracePt t="224202" x="806450" y="4375150"/>
          <p14:tracePt t="224228" x="806450" y="4381500"/>
          <p14:tracePt t="224248" x="812800" y="4387850"/>
          <p14:tracePt t="224278" x="819150" y="4387850"/>
          <p14:tracePt t="224295" x="825500" y="4387850"/>
          <p14:tracePt t="224318" x="838200" y="4381500"/>
          <p14:tracePt t="224329" x="844550" y="4375150"/>
          <p14:tracePt t="224348" x="850900" y="4368800"/>
          <p14:tracePt t="224355" x="857250" y="4368800"/>
          <p14:tracePt t="224362" x="857250" y="4362450"/>
          <p14:tracePt t="224380" x="863600" y="4362450"/>
          <p14:tracePt t="224395" x="869950" y="4362450"/>
          <p14:tracePt t="224414" x="882650" y="4356100"/>
          <p14:tracePt t="224428" x="895350" y="4349750"/>
          <p14:tracePt t="224450" x="914400" y="4343400"/>
          <p14:tracePt t="224461" x="920750" y="4343400"/>
          <p14:tracePt t="224478" x="933450" y="4337050"/>
          <p14:tracePt t="224495" x="946150" y="4330700"/>
          <p14:tracePt t="224512" x="952500" y="4330700"/>
          <p14:tracePt t="224531" x="958850" y="4324350"/>
          <p14:tracePt t="224545" x="965200" y="4318000"/>
          <p14:tracePt t="224627" x="958850" y="4318000"/>
          <p14:tracePt t="224639" x="952500" y="4330700"/>
          <p14:tracePt t="224645" x="952500" y="4337050"/>
          <p14:tracePt t="224662" x="939800" y="4349750"/>
          <p14:tracePt t="224684" x="920750" y="4368800"/>
          <p14:tracePt t="224695" x="914400" y="4387850"/>
          <p14:tracePt t="224711" x="914400" y="4400550"/>
          <p14:tracePt t="224734" x="920750" y="4400550"/>
          <p14:tracePt t="224744" x="952500" y="4387850"/>
          <p14:tracePt t="224761" x="996950" y="4368800"/>
          <p14:tracePt t="224781" x="1098550" y="4330700"/>
          <p14:tracePt t="224800" x="1282700" y="4254500"/>
          <p14:tracePt t="224812" x="1422400" y="4203700"/>
          <p14:tracePt t="224831" x="1606550" y="4146550"/>
          <p14:tracePt t="224844" x="1778000" y="4108450"/>
          <p14:tracePt t="224861" x="1930400" y="4076700"/>
          <p14:tracePt t="224878" x="2063750" y="4051300"/>
          <p14:tracePt t="224895" x="2178050" y="4038600"/>
          <p14:tracePt t="224912" x="2273300" y="4019550"/>
          <p14:tracePt t="224932" x="2336800" y="3994150"/>
          <p14:tracePt t="224946" x="2413000" y="3962400"/>
          <p14:tracePt t="224961" x="2457450" y="3949700"/>
          <p14:tracePt t="224978" x="2489200" y="3943350"/>
          <p14:tracePt t="224995" x="2501900" y="3937000"/>
          <p14:tracePt t="225011" x="2501900" y="3930650"/>
          <p14:tracePt t="225028" x="2501900" y="3924300"/>
          <p14:tracePt t="225049" x="2495550" y="3924300"/>
          <p14:tracePt t="225093" x="2495550" y="3917950"/>
          <p14:tracePt t="225101" x="2501900" y="3917950"/>
          <p14:tracePt t="225111" x="2501900" y="3911600"/>
          <p14:tracePt t="225129" x="2508250" y="3905250"/>
          <p14:tracePt t="225145" x="2520950" y="3898900"/>
          <p14:tracePt t="225161" x="2533650" y="3886200"/>
          <p14:tracePt t="225180" x="2546350" y="3879850"/>
          <p14:tracePt t="225195" x="2559050" y="3873500"/>
          <p14:tracePt t="225212" x="2571750" y="3867150"/>
          <p14:tracePt t="225228" x="2584450" y="3867150"/>
          <p14:tracePt t="225245" x="2603500" y="3867150"/>
          <p14:tracePt t="225261" x="2616200" y="3860800"/>
          <p14:tracePt t="225278" x="2635250" y="3860800"/>
          <p14:tracePt t="225295" x="2647950" y="3860800"/>
          <p14:tracePt t="225311" x="2660650" y="3860800"/>
          <p14:tracePt t="225328" x="2673350" y="3867150"/>
          <p14:tracePt t="225345" x="2686050" y="3867150"/>
          <p14:tracePt t="225361" x="2692400" y="3873500"/>
          <p14:tracePt t="225378" x="2698750" y="3873500"/>
          <p14:tracePt t="225395" x="2698750" y="3879850"/>
          <p14:tracePt t="225412" x="2698750" y="3886200"/>
          <p14:tracePt t="225431" x="2698750" y="3892550"/>
          <p14:tracePt t="225445" x="2705100" y="3892550"/>
          <p14:tracePt t="225463" x="2711450" y="3886200"/>
          <p14:tracePt t="225588" x="2711450" y="3879850"/>
          <p14:tracePt t="225636" x="2711450" y="3873500"/>
          <p14:tracePt t="225646" x="2711450" y="3867150"/>
          <p14:tracePt t="225661" x="2711450" y="3860800"/>
          <p14:tracePt t="225678" x="2717800" y="3854450"/>
          <p14:tracePt t="225696" x="2717800" y="3848100"/>
          <p14:tracePt t="225711" x="2717800" y="3841750"/>
          <p14:tracePt t="225730" x="2711450" y="3841750"/>
          <p14:tracePt t="225731" x="2711450" y="3835400"/>
          <p14:tracePt t="225779" x="2705100" y="3835400"/>
          <p14:tracePt t="225789" x="2705100" y="3841750"/>
          <p14:tracePt t="225795" x="2698750" y="3848100"/>
          <p14:tracePt t="225811" x="2692400" y="3854450"/>
          <p14:tracePt t="225828" x="2686050" y="3873500"/>
          <p14:tracePt t="225847" x="2673350" y="3892550"/>
          <p14:tracePt t="225861" x="2667000" y="3911600"/>
          <p14:tracePt t="225878" x="2660650" y="3930650"/>
          <p14:tracePt t="225883" x="2660650" y="3937000"/>
          <p14:tracePt t="225899" x="2654300" y="3943350"/>
          <p14:tracePt t="225912" x="2654300" y="3949700"/>
          <p14:tracePt t="225928" x="2660650" y="3949700"/>
          <p14:tracePt t="225948" x="2667000" y="3949700"/>
          <p14:tracePt t="225961" x="2673350" y="3943350"/>
          <p14:tracePt t="225978" x="2686050" y="3943350"/>
          <p14:tracePt t="225997" x="2705100" y="3943350"/>
          <p14:tracePt t="226005" x="2724150" y="3937000"/>
          <p14:tracePt t="226012" x="2736850" y="3937000"/>
          <p14:tracePt t="226030" x="2755900" y="3937000"/>
          <p14:tracePt t="226046" x="2787650" y="3937000"/>
          <p14:tracePt t="226064" x="2800350" y="3937000"/>
          <p14:tracePt t="226078" x="2813050" y="3937000"/>
          <p14:tracePt t="226099" x="2832100" y="3937000"/>
          <p14:tracePt t="226112" x="2838450" y="3937000"/>
          <p14:tracePt t="226128" x="2844800" y="3937000"/>
          <p14:tracePt t="226148" x="2851150" y="3937000"/>
          <p14:tracePt t="226165" x="2851150" y="3943350"/>
          <p14:tracePt t="226179" x="2857500" y="3937000"/>
          <p14:tracePt t="226195" x="2870200" y="3937000"/>
          <p14:tracePt t="226211" x="2889250" y="3930650"/>
          <p14:tracePt t="226228" x="2914650" y="3924300"/>
          <p14:tracePt t="226246" x="2946400" y="3917950"/>
          <p14:tracePt t="226264" x="2990850" y="3917950"/>
          <p14:tracePt t="226280" x="3009900" y="3917950"/>
          <p14:tracePt t="226296" x="3022600" y="3924300"/>
          <p14:tracePt t="226318" x="3022600" y="3937000"/>
          <p14:tracePt t="226328" x="3016250" y="3943350"/>
          <p14:tracePt t="226347" x="3009900" y="3949700"/>
          <p14:tracePt t="226362" x="3003550" y="3949700"/>
          <p14:tracePt t="226378" x="2997200" y="3949700"/>
          <p14:tracePt t="226396" x="2984500" y="3949700"/>
          <p14:tracePt t="226412" x="2971800" y="3949700"/>
          <p14:tracePt t="226429" x="2952750" y="3949700"/>
          <p14:tracePt t="226447" x="2933700" y="3943350"/>
          <p14:tracePt t="226467" x="2914650" y="3937000"/>
          <p14:tracePt t="226478" x="2901950" y="3930650"/>
          <p14:tracePt t="226497" x="2895600" y="3930650"/>
          <p14:tracePt t="226514" x="2889250" y="3924300"/>
          <p14:tracePt t="226545" x="2889250" y="3917950"/>
          <p14:tracePt t="226568" x="2889250" y="3911600"/>
          <p14:tracePt t="226588" x="2882900" y="3911600"/>
          <p14:tracePt t="226596" x="2876550" y="3905250"/>
          <p14:tracePt t="226612" x="2863850" y="3898900"/>
          <p14:tracePt t="226630" x="2832100" y="3892550"/>
          <p14:tracePt t="226648" x="2794000" y="3879850"/>
          <p14:tracePt t="226662" x="2692400" y="3867150"/>
          <p14:tracePt t="226678" x="2584450" y="3860800"/>
          <p14:tracePt t="226696" x="2463800" y="3860800"/>
          <p14:tracePt t="226711" x="2387600" y="3860800"/>
          <p14:tracePt t="226728" x="2298700" y="3867150"/>
          <p14:tracePt t="226747" x="2241550" y="3860800"/>
          <p14:tracePt t="226761" x="2216150" y="3854450"/>
          <p14:tracePt t="226778" x="2197100" y="3829050"/>
          <p14:tracePt t="226797" x="2197100" y="3803650"/>
          <p14:tracePt t="226812" x="2197100" y="3778250"/>
          <p14:tracePt t="226830" x="2190750" y="3759200"/>
          <p14:tracePt t="226846" x="2190750" y="3746500"/>
          <p14:tracePt t="226861" x="2197100" y="3733800"/>
          <p14:tracePt t="226880" x="2216150" y="3733800"/>
          <p14:tracePt t="226895" x="2247900" y="3733800"/>
          <p14:tracePt t="226912" x="2286000" y="3752850"/>
          <p14:tracePt t="226934" x="2324100" y="3784600"/>
          <p14:tracePt t="226945" x="2355850" y="3822700"/>
          <p14:tracePt t="226964" x="2393950" y="3867150"/>
          <p14:tracePt t="226981" x="2432050" y="3898900"/>
          <p14:tracePt t="226995" x="2457450" y="3905250"/>
          <p14:tracePt t="227019" x="2476500" y="3905250"/>
          <p14:tracePt t="227028" x="2482850" y="3892550"/>
          <p14:tracePt t="227045" x="2476500" y="3860800"/>
          <p14:tracePt t="227062" x="2470150" y="3829050"/>
          <p14:tracePt t="227078" x="2457450" y="3790950"/>
          <p14:tracePt t="227095" x="2444750" y="3759200"/>
          <p14:tracePt t="227112" x="2432050" y="3740150"/>
          <p14:tracePt t="227132" x="2419350" y="3740150"/>
          <p14:tracePt t="227145" x="2406650" y="3759200"/>
          <p14:tracePt t="227163" x="2387600" y="3784600"/>
          <p14:tracePt t="227178" x="2362200" y="3822700"/>
          <p14:tracePt t="227195" x="2330450" y="3854450"/>
          <p14:tracePt t="227213" x="2305050" y="3879850"/>
          <p14:tracePt t="227228" x="2279650" y="3892550"/>
          <p14:tracePt t="227246" x="2247900" y="3892550"/>
          <p14:tracePt t="227261" x="2216150" y="3879850"/>
          <p14:tracePt t="227278" x="2197100" y="3854450"/>
          <p14:tracePt t="227295" x="2178050" y="3822700"/>
          <p14:tracePt t="227311" x="2165350" y="3790950"/>
          <p14:tracePt t="227328" x="2171700" y="3759200"/>
          <p14:tracePt t="227345" x="2178050" y="3740150"/>
          <p14:tracePt t="227362" x="2197100" y="3740150"/>
          <p14:tracePt t="227380" x="2222500" y="3765550"/>
          <p14:tracePt t="227395" x="2260600" y="3803650"/>
          <p14:tracePt t="227411" x="2298700" y="3854450"/>
          <p14:tracePt t="227435" x="2349500" y="3898900"/>
          <p14:tracePt t="227445" x="2393950" y="3930650"/>
          <p14:tracePt t="227462" x="2425700" y="3943350"/>
          <p14:tracePt t="227478" x="2444750" y="3943350"/>
          <p14:tracePt t="227495" x="2451100" y="3924300"/>
          <p14:tracePt t="227511" x="2438400" y="3898900"/>
          <p14:tracePt t="227531" x="2419350" y="3860800"/>
          <p14:tracePt t="227544" x="2406650" y="3835400"/>
          <p14:tracePt t="227561" x="2387600" y="3790950"/>
          <p14:tracePt t="227584" x="2374900" y="3765550"/>
          <p14:tracePt t="227596" x="2362200" y="3759200"/>
          <p14:tracePt t="227612" x="2355850" y="3752850"/>
          <p14:tracePt t="227628" x="2349500" y="3765550"/>
          <p14:tracePt t="227645" x="2349500" y="3778250"/>
          <p14:tracePt t="227661" x="2362200" y="3790950"/>
          <p14:tracePt t="227746" x="2463800" y="3841750"/>
          <p14:tracePt t="227761" x="2457450" y="3841750"/>
          <p14:tracePt t="227778" x="2451100" y="3822700"/>
          <p14:tracePt t="227795" x="2432050" y="3797300"/>
          <p14:tracePt t="227812" x="2413000" y="3771900"/>
          <p14:tracePt t="227828" x="2393950" y="3746500"/>
          <p14:tracePt t="227844" x="2374900" y="3733800"/>
          <p14:tracePt t="227861" x="2362200" y="3733800"/>
          <p14:tracePt t="227878" x="2349500" y="3733800"/>
          <p14:tracePt t="227895" x="2336800" y="3746500"/>
          <p14:tracePt t="227912" x="2324100" y="3752850"/>
          <p14:tracePt t="227929" x="2311400" y="3752850"/>
          <p14:tracePt t="227951" x="2292350" y="3752850"/>
          <p14:tracePt t="227966" x="2266950" y="3740150"/>
          <p14:tracePt t="227979" x="2254250" y="3727450"/>
          <p14:tracePt t="227995" x="2241550" y="3721100"/>
          <p14:tracePt t="228011" x="2222500" y="3708400"/>
          <p14:tracePt t="228028" x="2216150" y="3708400"/>
          <p14:tracePt t="228046" x="2216150" y="3721100"/>
          <p14:tracePt t="228062" x="2235200" y="3727450"/>
          <p14:tracePt t="228078" x="2266950" y="3733800"/>
          <p14:tracePt t="228095" x="2311400" y="3733800"/>
          <p14:tracePt t="228111" x="2368550" y="3740150"/>
          <p14:tracePt t="228129" x="2419350" y="3740150"/>
          <p14:tracePt t="228148" x="2470150" y="3740150"/>
          <p14:tracePt t="228162" x="2489200" y="3740150"/>
          <p14:tracePt t="228180" x="2501900" y="3733800"/>
          <p14:tracePt t="228195" x="2495550" y="3733800"/>
          <p14:tracePt t="228211" x="2476500" y="3740150"/>
          <p14:tracePt t="228228" x="2457450" y="3752850"/>
          <p14:tracePt t="228246" x="2419350" y="3778250"/>
          <p14:tracePt t="228261" x="2400300" y="3797300"/>
          <p14:tracePt t="228280" x="2368550" y="3835400"/>
          <p14:tracePt t="228297" x="2355850" y="3860800"/>
          <p14:tracePt t="228311" x="2343150" y="3873500"/>
          <p14:tracePt t="228329" x="2336800" y="3886200"/>
          <p14:tracePt t="228348" x="2330450" y="3879850"/>
          <p14:tracePt t="228361" x="2324100" y="3873500"/>
          <p14:tracePt t="228378" x="2317750" y="3854450"/>
          <p14:tracePt t="228395" x="2311400" y="3822700"/>
          <p14:tracePt t="228411" x="2298700" y="3797300"/>
          <p14:tracePt t="228428" x="2279650" y="3771900"/>
          <p14:tracePt t="228447" x="2260600" y="3752850"/>
          <p14:tracePt t="228461" x="2247900" y="3746500"/>
          <p14:tracePt t="228479" x="2241550" y="3746500"/>
          <p14:tracePt t="228496" x="2247900" y="3752850"/>
          <p14:tracePt t="228511" x="2266950" y="3752850"/>
          <p14:tracePt t="228528" x="2305050" y="3752850"/>
          <p14:tracePt t="228546" x="2355850" y="3752850"/>
          <p14:tracePt t="228562" x="2413000" y="3752850"/>
          <p14:tracePt t="228579" x="2444750" y="3746500"/>
          <p14:tracePt t="228595" x="2482850" y="3746500"/>
          <p14:tracePt t="228615" x="2495550" y="3746500"/>
          <p14:tracePt t="228645" x="2495550" y="3740150"/>
          <p14:tracePt t="228662" x="2482850" y="3740150"/>
          <p14:tracePt t="228679" x="2470150" y="3740150"/>
          <p14:tracePt t="228696" x="2451100" y="3752850"/>
          <p14:tracePt t="228711" x="2432050" y="3771900"/>
          <p14:tracePt t="228730" x="2400300" y="3810000"/>
          <p14:tracePt t="228745" x="2362200" y="3848100"/>
          <p14:tracePt t="228761" x="2330450" y="3886200"/>
          <p14:tracePt t="228778" x="2311400" y="3905250"/>
          <p14:tracePt t="228796" x="2311400" y="3917950"/>
          <p14:tracePt t="228811" x="2317750" y="3911600"/>
          <p14:tracePt t="228828" x="2336800" y="3905250"/>
          <p14:tracePt t="228849" x="2368550" y="3886200"/>
          <p14:tracePt t="228863" x="2393950" y="3867150"/>
          <p14:tracePt t="228878" x="2419350" y="3854450"/>
          <p14:tracePt t="228884" x="2425700" y="3841750"/>
          <p14:tracePt t="228899" x="2444750" y="3810000"/>
          <p14:tracePt t="228911" x="2451100" y="3771900"/>
          <p14:tracePt t="228928" x="2444750" y="3746500"/>
          <p14:tracePt t="228949" x="2413000" y="3708400"/>
          <p14:tracePt t="228961" x="2368550" y="3702050"/>
          <p14:tracePt t="228979" x="2330450" y="3714750"/>
          <p14:tracePt t="228995" x="2298700" y="3733800"/>
          <p14:tracePt t="229011" x="2247900" y="3810000"/>
          <p14:tracePt t="229028" x="2247900" y="3879850"/>
          <p14:tracePt t="229046" x="2273300" y="3917950"/>
          <p14:tracePt t="229062" x="2298700" y="3937000"/>
          <p14:tracePt t="229078" x="2349500" y="3943350"/>
          <p14:tracePt t="229096" x="2387600" y="3937000"/>
          <p14:tracePt t="229112" x="2438400" y="3917950"/>
          <p14:tracePt t="229128" x="2470150" y="3892550"/>
          <p14:tracePt t="229146" x="2489200" y="3867150"/>
          <p14:tracePt t="229161" x="2489200" y="3841750"/>
          <p14:tracePt t="229181" x="2470150" y="3790950"/>
          <p14:tracePt t="229196" x="2444750" y="3759200"/>
          <p14:tracePt t="229213" x="2406650" y="3746500"/>
          <p14:tracePt t="229228" x="2368550" y="3759200"/>
          <p14:tracePt t="229247" x="2336800" y="3797300"/>
          <p14:tracePt t="229262" x="2311400" y="3854450"/>
          <p14:tracePt t="229281" x="2324100" y="3892550"/>
          <p14:tracePt t="229296" x="2343150" y="3937000"/>
          <p14:tracePt t="229313" x="2374900" y="3981450"/>
          <p14:tracePt t="229328" x="2413000" y="4006850"/>
          <p14:tracePt t="229346" x="2438400" y="4006850"/>
          <p14:tracePt t="229362" x="2463800" y="3981450"/>
          <p14:tracePt t="229380" x="2470150" y="3930650"/>
          <p14:tracePt t="229394" x="2470150" y="3879850"/>
          <p14:tracePt t="229411" x="2457450" y="3841750"/>
          <p14:tracePt t="229428" x="2432050" y="3784600"/>
          <p14:tracePt t="229448" x="2413000" y="3759200"/>
          <p14:tracePt t="229461" x="2387600" y="3759200"/>
          <p14:tracePt t="229478" x="2374900" y="3765550"/>
          <p14:tracePt t="229495" x="2362200" y="3784600"/>
          <p14:tracePt t="229513" x="2362200" y="3797300"/>
          <p14:tracePt t="229534" x="2362200" y="3816350"/>
          <p14:tracePt t="229545" x="2362200" y="3854450"/>
          <p14:tracePt t="229561" x="2374900" y="3911600"/>
          <p14:tracePt t="229580" x="2381250" y="3924300"/>
          <p14:tracePt t="229860" x="7632700" y="5480050"/>
          <p14:tracePt t="229862" x="7645400" y="5480050"/>
          <p14:tracePt t="229878" x="7721600" y="5486400"/>
          <p14:tracePt t="229896" x="7912100" y="5511800"/>
          <p14:tracePt t="229912" x="8096250" y="5562600"/>
          <p14:tracePt t="229933" x="8223250" y="5600700"/>
          <p14:tracePt t="229946" x="8420100" y="5657850"/>
          <p14:tracePt t="229962" x="8559800" y="5695950"/>
          <p14:tracePt t="229980" x="8610600" y="5708650"/>
          <p14:tracePt t="229995" x="8674100" y="5740400"/>
          <p14:tracePt t="230012" x="8718550" y="5746750"/>
          <p14:tracePt t="230028" x="8743950" y="5746750"/>
          <p14:tracePt t="230046" x="8763000" y="5727700"/>
          <p14:tracePt t="230062" x="8750300" y="5702300"/>
          <p14:tracePt t="230078" x="8731250" y="5676900"/>
          <p14:tracePt t="230098" x="8674100" y="5645150"/>
          <p14:tracePt t="230112" x="8623300" y="5619750"/>
          <p14:tracePt t="230128" x="8572500" y="5607050"/>
          <p14:tracePt t="230146" x="8489950" y="5594350"/>
          <p14:tracePt t="230161" x="8369300" y="5594350"/>
          <p14:tracePt t="230186" x="8299450" y="5600700"/>
          <p14:tracePt t="230198" x="8185150" y="5619750"/>
          <p14:tracePt t="230211" x="8089900" y="5638800"/>
          <p14:tracePt t="230229" x="8026400" y="5645150"/>
          <p14:tracePt t="230246" x="7937500" y="5664200"/>
          <p14:tracePt t="230268" x="7880350" y="5676900"/>
          <p14:tracePt t="230278" x="7848600" y="5676900"/>
          <p14:tracePt t="230297" x="7842250" y="5683250"/>
          <p14:tracePt t="230312" x="7874000" y="5683250"/>
          <p14:tracePt t="230328" x="7905750" y="5683250"/>
          <p14:tracePt t="230346" x="7937500" y="5676900"/>
          <p14:tracePt t="230362" x="7988300" y="5670550"/>
          <p14:tracePt t="230381" x="8051800" y="5664200"/>
          <p14:tracePt t="230396" x="8108950" y="5664200"/>
          <p14:tracePt t="230418" x="8210550" y="5657850"/>
          <p14:tracePt t="230428" x="8280400" y="5657850"/>
          <p14:tracePt t="230448" x="8350250" y="5651500"/>
          <p14:tracePt t="230462" x="8407400" y="5651500"/>
          <p14:tracePt t="230480" x="8458200" y="5651500"/>
          <p14:tracePt t="230496" x="8496300" y="5651500"/>
          <p14:tracePt t="230515" x="8521700" y="5645150"/>
          <p14:tracePt t="230531" x="8528050" y="5638800"/>
          <p14:tracePt t="230561" x="8509000" y="5638800"/>
          <p14:tracePt t="230579" x="8502650" y="5645150"/>
          <p14:tracePt t="230595" x="8477250" y="5651500"/>
          <p14:tracePt t="230612" x="8464550" y="5664200"/>
          <p14:tracePt t="230630" x="8458200" y="5670550"/>
          <p14:tracePt t="230647" x="8451850" y="5670550"/>
          <p14:tracePt t="230678" x="8451850" y="5664200"/>
          <p14:tracePt t="230695" x="8451850" y="5657850"/>
          <p14:tracePt t="230712" x="8451850" y="5651500"/>
          <p14:tracePt t="230730" x="8451850" y="5645150"/>
          <p14:tracePt t="230745" x="8445500" y="5645150"/>
          <p14:tracePt t="230761" x="8439150" y="5645150"/>
          <p14:tracePt t="230778" x="8426450" y="5645150"/>
          <p14:tracePt t="230796" x="8420100" y="5645150"/>
          <p14:tracePt t="230817" x="8407400" y="5645150"/>
          <p14:tracePt t="230828" x="8401050" y="5645150"/>
          <p14:tracePt t="230865" x="8401050" y="5651500"/>
          <p14:tracePt t="230879" x="8420100" y="5657850"/>
          <p14:tracePt t="230905" x="8439150" y="5657850"/>
          <p14:tracePt t="230912" x="8451850" y="5657850"/>
          <p14:tracePt t="230934" x="8470900" y="5657850"/>
          <p14:tracePt t="230945" x="8509000" y="5657850"/>
          <p14:tracePt t="230961" x="8540750" y="5657850"/>
          <p14:tracePt t="230982" x="8623300" y="5657850"/>
          <p14:tracePt t="230995" x="8705850" y="5657850"/>
          <p14:tracePt t="231012" x="8782050" y="5651500"/>
          <p14:tracePt t="231028" x="8851900" y="5645150"/>
          <p14:tracePt t="231045" x="8915400" y="5632450"/>
          <p14:tracePt t="231062" x="8972550" y="5619750"/>
          <p14:tracePt t="231078" x="9017000" y="5607050"/>
          <p14:tracePt t="231096" x="9042400" y="5600700"/>
          <p14:tracePt t="231111" x="9067800" y="5588000"/>
          <p14:tracePt t="231128" x="9074150" y="5581650"/>
          <p14:tracePt t="231161" x="9067800" y="5581650"/>
          <p14:tracePt t="231182" x="9067800" y="5588000"/>
          <p14:tracePt t="231211" x="9067800" y="5594350"/>
          <p14:tracePt t="231228" x="9080500" y="5594350"/>
          <p14:tracePt t="231245" x="9099550" y="5588000"/>
          <p14:tracePt t="231261" x="9118600" y="5588000"/>
          <p14:tracePt t="231278" x="9144000" y="5581650"/>
          <p14:tracePt t="231295" x="9188450" y="5575300"/>
          <p14:tracePt t="231311" x="9232900" y="5575300"/>
          <p14:tracePt t="231328" x="9283700" y="5568950"/>
          <p14:tracePt t="231345" x="9334500" y="5568950"/>
          <p14:tracePt t="231362" x="9385300" y="5562600"/>
          <p14:tracePt t="231378" x="9436100" y="5562600"/>
          <p14:tracePt t="231395" x="9486900" y="5556250"/>
          <p14:tracePt t="231412" x="9537700" y="5556250"/>
          <p14:tracePt t="231434" x="9575800" y="5556250"/>
          <p14:tracePt t="231444" x="9632950" y="5549900"/>
          <p14:tracePt t="231462" x="9658350" y="5549900"/>
          <p14:tracePt t="231478" x="9671050" y="5549900"/>
          <p14:tracePt t="231495" x="9671050" y="5556250"/>
          <p14:tracePt t="231529" x="9664700" y="5556250"/>
          <p14:tracePt t="231564" x="9658350" y="5556250"/>
          <p14:tracePt t="231605" x="9658350" y="5562600"/>
          <p14:tracePt t="231726" x="9658350" y="5568950"/>
          <p14:tracePt t="231771" x="9658350" y="5575300"/>
          <p14:tracePt t="231825" x="9652000" y="5575300"/>
          <p14:tracePt t="231883" x="9652000" y="5581650"/>
          <p14:tracePt t="232022" x="9652000" y="5588000"/>
          <p14:tracePt t="232144" x="9652000" y="5594350"/>
          <p14:tracePt t="232181" x="9645650" y="5594350"/>
          <p14:tracePt t="232218" x="9645650" y="5600700"/>
          <p14:tracePt t="232342" x="9645650" y="5607050"/>
          <p14:tracePt t="232490" x="9645650" y="5613400"/>
          <p14:tracePt t="232560" x="9639300" y="5613400"/>
          <p14:tracePt t="232608" x="9639300" y="5619750"/>
          <p14:tracePt t="232612" x="9632950" y="5619750"/>
          <p14:tracePt t="232657" x="9626600" y="5619750"/>
          <p14:tracePt t="232689" x="9620250" y="5619750"/>
          <p14:tracePt t="232697" x="9613900" y="5619750"/>
          <p14:tracePt t="232711" x="9607550" y="5619750"/>
          <p14:tracePt t="232730" x="9594850" y="5619750"/>
          <p14:tracePt t="232749" x="9582150" y="5619750"/>
          <p14:tracePt t="232771" x="9569450" y="5619750"/>
          <p14:tracePt t="232796" x="9550400" y="5619750"/>
          <p14:tracePt t="232813" x="9525000" y="5613400"/>
          <p14:tracePt t="232828" x="9493250" y="5613400"/>
          <p14:tracePt t="232846" x="9455150" y="5613400"/>
          <p14:tracePt t="232862" x="9391650" y="5613400"/>
          <p14:tracePt t="232878" x="9290050" y="5607050"/>
          <p14:tracePt t="232896" x="9163050" y="5607050"/>
          <p14:tracePt t="232912" x="9010650" y="5600700"/>
          <p14:tracePt t="232928" x="8820150" y="5594350"/>
          <p14:tracePt t="232946" x="8597900" y="5581650"/>
          <p14:tracePt t="232962" x="8343900" y="5568950"/>
          <p14:tracePt t="232978" x="8064500" y="5549900"/>
          <p14:tracePt t="232995" x="7759700" y="5537200"/>
          <p14:tracePt t="233012" x="7435850" y="5518150"/>
          <p14:tracePt t="233028" x="7086600" y="5505450"/>
          <p14:tracePt t="233050" x="6807200" y="5492750"/>
          <p14:tracePt t="233061" x="6432550" y="5454650"/>
          <p14:tracePt t="233078" x="5956300" y="5391150"/>
          <p14:tracePt t="233098" x="5695950" y="5353050"/>
          <p14:tracePt t="233111" x="5492750" y="5314950"/>
          <p14:tracePt t="233128" x="5080000" y="5245100"/>
          <p14:tracePt t="233146" x="4686300" y="5175250"/>
          <p14:tracePt t="233161" x="4368800" y="5124450"/>
          <p14:tracePt t="233178" x="3835400" y="5048250"/>
          <p14:tracePt t="233195" x="3721100" y="5035550"/>
          <p14:tracePt t="233360" x="1162050" y="4432300"/>
          <p14:tracePt t="233389" x="1155700" y="4425950"/>
          <p14:tracePt t="233404" x="1155700" y="4419600"/>
          <p14:tracePt t="233420" x="1155700" y="4413250"/>
          <p14:tracePt t="233428" x="1149350" y="4413250"/>
          <p14:tracePt t="233448" x="1143000" y="4406900"/>
          <p14:tracePt t="233463" x="1136650" y="4400550"/>
          <p14:tracePt t="233478" x="1123950" y="4394200"/>
          <p14:tracePt t="233495" x="1104900" y="4387850"/>
          <p14:tracePt t="233518" x="1047750" y="4387850"/>
          <p14:tracePt t="233528" x="1009650" y="4387850"/>
          <p14:tracePt t="233546" x="990600" y="4387850"/>
          <p14:tracePt t="233562" x="965200" y="4381500"/>
          <p14:tracePt t="233578" x="946150" y="4381500"/>
          <p14:tracePt t="233597" x="933450" y="4381500"/>
          <p14:tracePt t="233612" x="920750" y="4381500"/>
          <p14:tracePt t="233628" x="908050" y="4381500"/>
          <p14:tracePt t="233645" x="895350" y="4381500"/>
          <p14:tracePt t="233668" x="882650" y="4381500"/>
          <p14:tracePt t="233678" x="869950" y="4381500"/>
          <p14:tracePt t="233695" x="857250" y="4381500"/>
          <p14:tracePt t="233714" x="844550" y="4381500"/>
          <p14:tracePt t="233730" x="825500" y="4375150"/>
          <p14:tracePt t="233746" x="806450" y="4375150"/>
          <p14:tracePt t="233762" x="774700" y="4375150"/>
          <p14:tracePt t="233779" x="768350" y="4375150"/>
          <p14:tracePt t="233796" x="762000" y="4375150"/>
          <p14:tracePt t="233844" x="768350" y="4375150"/>
          <p14:tracePt t="233863" x="774700" y="4375150"/>
          <p14:tracePt t="233878" x="831850" y="4387850"/>
          <p14:tracePt t="233896" x="920750" y="4394200"/>
          <p14:tracePt t="233911" x="1047750" y="4413250"/>
          <p14:tracePt t="233928" x="1212850" y="4445000"/>
          <p14:tracePt t="233950" x="1403350" y="4476750"/>
          <p14:tracePt t="233968" x="1625600" y="4495800"/>
          <p14:tracePt t="233978" x="1866900" y="4521200"/>
          <p14:tracePt t="233995" x="2108200" y="4540250"/>
          <p14:tracePt t="234012" x="2343150" y="4559300"/>
          <p14:tracePt t="234028" x="2559050" y="4584700"/>
          <p14:tracePt t="234045" x="2730500" y="4622800"/>
          <p14:tracePt t="234062" x="2844800" y="4654550"/>
          <p14:tracePt t="234080" x="2921000" y="4686300"/>
          <p14:tracePt t="234095" x="2965450" y="4730750"/>
          <p14:tracePt t="234112" x="2990850" y="4762500"/>
          <p14:tracePt t="234128" x="2984500" y="4781550"/>
          <p14:tracePt t="234145" x="2952750" y="4787900"/>
          <p14:tracePt t="234162" x="2901950" y="4800600"/>
          <p14:tracePt t="234180" x="2832100" y="4813300"/>
          <p14:tracePt t="234195" x="2749550" y="4826000"/>
          <p14:tracePt t="234211" x="2660650" y="4832350"/>
          <p14:tracePt t="234230" x="2540000" y="4845050"/>
          <p14:tracePt t="234245" x="2400300" y="4857750"/>
          <p14:tracePt t="234264" x="2235200" y="4883150"/>
          <p14:tracePt t="234278" x="2051050" y="4933950"/>
          <p14:tracePt t="234295" x="1873250" y="4997450"/>
          <p14:tracePt t="234311" x="1701800" y="5048250"/>
          <p14:tracePt t="234329" x="1562100" y="5092700"/>
          <p14:tracePt t="234346" x="1447800" y="5111750"/>
          <p14:tracePt t="234362" x="1358900" y="5118100"/>
          <p14:tracePt t="234378" x="1301750" y="5124450"/>
          <p14:tracePt t="234396" x="1270000" y="5130800"/>
          <p14:tracePt t="234412" x="1244600" y="5137150"/>
          <p14:tracePt t="234438" x="1212850" y="5137150"/>
          <p14:tracePt t="234445" x="1181100" y="5143500"/>
          <p14:tracePt t="234461" x="1155700" y="5149850"/>
          <p14:tracePt t="234478" x="1143000" y="5149850"/>
          <p14:tracePt t="234496" x="1136650" y="5156200"/>
          <p14:tracePt t="234512" x="1130300" y="5162550"/>
          <p14:tracePt t="234529" x="1123950" y="5175250"/>
          <p14:tracePt t="234545" x="1123950" y="5181600"/>
          <p14:tracePt t="234562" x="1130300" y="5181600"/>
          <p14:tracePt t="234578" x="1130300" y="5187950"/>
          <p14:tracePt t="234611" x="1136650" y="5187950"/>
          <p14:tracePt t="234628" x="1136650" y="5194300"/>
          <p14:tracePt t="234662" x="1143000" y="5200650"/>
          <p14:tracePt t="234680" x="1149350" y="5200650"/>
          <p14:tracePt t="234701" x="1155700" y="5200650"/>
          <p14:tracePt t="234711" x="1162050" y="5200650"/>
          <p14:tracePt t="234728" x="1174750" y="5200650"/>
          <p14:tracePt t="234746" x="1193800" y="5207000"/>
          <p14:tracePt t="234761" x="1206500" y="5213350"/>
          <p14:tracePt t="234778" x="1225550" y="5219700"/>
          <p14:tracePt t="234796" x="1257300" y="5226050"/>
          <p14:tracePt t="234812" x="1276350" y="5232400"/>
          <p14:tracePt t="234829" x="1301750" y="5245100"/>
          <p14:tracePt t="234847" x="1346200" y="5251450"/>
          <p14:tracePt t="234862" x="1371600" y="5257800"/>
          <p14:tracePt t="234878" x="1409700" y="5257800"/>
          <p14:tracePt t="234896" x="1460500" y="5264150"/>
          <p14:tracePt t="234913" x="1517650" y="5257800"/>
          <p14:tracePt t="234931" x="1600200" y="5257800"/>
          <p14:tracePt t="234946" x="1733550" y="5257800"/>
          <p14:tracePt t="234962" x="1828800" y="5257800"/>
          <p14:tracePt t="234981" x="1974850" y="5257800"/>
          <p14:tracePt t="234996" x="2146300" y="5264150"/>
          <p14:tracePt t="235012" x="2279650" y="5270500"/>
          <p14:tracePt t="235029" x="2413000" y="5276850"/>
          <p14:tracePt t="235046" x="2698750" y="5289550"/>
          <p14:tracePt t="235062" x="2844800" y="5295900"/>
          <p14:tracePt t="235373" x="10198100" y="5905500"/>
          <p14:tracePt t="235375" x="10204450" y="5905500"/>
          <p14:tracePt t="235379" x="10217150" y="5905500"/>
          <p14:tracePt t="235396" x="10306050" y="5905500"/>
          <p14:tracePt t="235412" x="10363200" y="5905500"/>
          <p14:tracePt t="235428" x="10515600" y="5911850"/>
          <p14:tracePt t="235448" x="10636250" y="5918200"/>
          <p14:tracePt t="235464" x="10693400" y="5924550"/>
          <p14:tracePt t="235482" x="10807700" y="5937250"/>
          <p14:tracePt t="235499" x="10877550" y="5943600"/>
          <p14:tracePt t="235512" x="10915650" y="5949950"/>
          <p14:tracePt t="235530" x="10966450" y="5956300"/>
          <p14:tracePt t="235545" x="11023600" y="5962650"/>
          <p14:tracePt t="235561" x="11049000" y="5969000"/>
          <p14:tracePt t="235579" x="11080750" y="5975350"/>
          <p14:tracePt t="235599" x="11112500" y="5981700"/>
          <p14:tracePt t="235611" x="11125200" y="5981700"/>
          <p14:tracePt t="235628" x="11144250" y="5988050"/>
          <p14:tracePt t="235651" x="11176000" y="5994400"/>
          <p14:tracePt t="235662" x="11201400" y="6000750"/>
          <p14:tracePt t="235680" x="11214100" y="6007100"/>
          <p14:tracePt t="235696" x="11226800" y="6013450"/>
          <p14:tracePt t="235713" x="11233150" y="6013450"/>
          <p14:tracePt t="235728" x="11233150" y="6019800"/>
          <p14:tracePt t="235749" x="11239500" y="6019800"/>
          <p14:tracePt t="235761" x="11245850" y="6026150"/>
          <p14:tracePt t="235781" x="11252200" y="6026150"/>
          <p14:tracePt t="235796" x="11258550" y="6032500"/>
          <p14:tracePt t="235830" x="11258550" y="6038850"/>
          <p14:tracePt t="235849" x="11258550" y="6045200"/>
          <p14:tracePt t="235866" x="11252200" y="6045200"/>
          <p14:tracePt t="235878" x="11252200" y="6051550"/>
          <p14:tracePt t="235922" x="11245850" y="6051550"/>
          <p14:tracePt t="235972" x="11245850" y="6045200"/>
          <p14:tracePt t="235980" x="11252200" y="6038850"/>
          <p14:tracePt t="235985" x="11252200" y="6032500"/>
          <p14:tracePt t="235996" x="11271250" y="6013450"/>
          <p14:tracePt t="236011" x="11315700" y="5988050"/>
          <p14:tracePt t="236030" x="11461750" y="5892800"/>
          <p14:tracePt t="236045" x="11582400" y="5816600"/>
          <p14:tracePt t="247539" x="5524500" y="3937000"/>
          <p14:tracePt t="247556" x="5518150" y="3943350"/>
          <p14:tracePt t="247568" x="5518150" y="3949700"/>
          <p14:tracePt t="247574" x="5518150" y="3956050"/>
          <p14:tracePt t="247578" x="5511800" y="3962400"/>
          <p14:tracePt t="247595" x="5505450" y="3994150"/>
          <p14:tracePt t="247620" x="5492750" y="4006850"/>
          <p14:tracePt t="247629" x="5480050" y="4019550"/>
          <p14:tracePt t="253441" x="4629150" y="2984500"/>
          <p14:tracePt t="253444" x="4635500" y="2990850"/>
          <p14:tracePt t="253450" x="4654550" y="3003550"/>
          <p14:tracePt t="253462" x="4749800" y="3060700"/>
          <p14:tracePt t="253483" x="4895850" y="3194050"/>
          <p14:tracePt t="253495" x="4972050" y="3270250"/>
          <p14:tracePt t="253512" x="5022850" y="3333750"/>
          <p14:tracePt t="253537" x="5067300" y="3390900"/>
          <p14:tracePt t="253545" x="5118100" y="3454400"/>
          <p14:tracePt t="253562" x="5143500" y="3498850"/>
          <p14:tracePt t="253584" x="5143500" y="3505200"/>
          <p14:tracePt t="253595" x="5137150" y="3498850"/>
          <p14:tracePt t="253614" x="5118100" y="3486150"/>
          <p14:tracePt t="253635" x="5092700" y="3441700"/>
          <p14:tracePt t="254538" x="4718050" y="3359150"/>
          <p14:tracePt t="254554" x="4711700" y="3359150"/>
          <p14:tracePt t="259599" x="4946650" y="3746500"/>
          <p14:tracePt t="259636" x="4953000" y="3746500"/>
          <p14:tracePt t="261574" x="4413250" y="3276600"/>
          <p14:tracePt t="261581" x="4425950" y="3270250"/>
          <p14:tracePt t="261586" x="4432300" y="3257550"/>
          <p14:tracePt t="261596" x="4470400" y="3225800"/>
          <p14:tracePt t="261618" x="4591050" y="3117850"/>
          <p14:tracePt t="261629" x="4673600" y="3048000"/>
          <p14:tracePt t="261647" x="4787900" y="2959100"/>
          <p14:tracePt t="261663" x="4864100" y="2921000"/>
          <p14:tracePt t="261679" x="4908550" y="2901950"/>
          <p14:tracePt t="261695" x="4959350" y="2889250"/>
          <p14:tracePt t="261713" x="4997450" y="2876550"/>
          <p14:tracePt t="261729" x="5010150" y="2870200"/>
          <p14:tracePt t="261747" x="5022850" y="2870200"/>
          <p14:tracePt t="261765" x="5035550" y="2870200"/>
          <p14:tracePt t="261779" x="5035550" y="2876550"/>
          <p14:tracePt t="261796" x="5035550" y="2882900"/>
          <p14:tracePt t="261813" x="5029200" y="2908300"/>
          <p14:tracePt t="261829" x="5010150" y="2927350"/>
          <p14:tracePt t="263107" x="4946650" y="3282950"/>
          <p14:tracePt t="266958" x="6305550" y="4184650"/>
          <p14:tracePt t="268803" x="6515100" y="3340100"/>
          <p14:tracePt t="268834" x="6515100" y="3346450"/>
          <p14:tracePt t="268846" x="6515100" y="3352800"/>
          <p14:tracePt t="268853" x="6508750" y="3359150"/>
          <p14:tracePt t="268865" x="6508750" y="3365500"/>
          <p14:tracePt t="268879" x="6508750" y="3378200"/>
          <p14:tracePt t="268968" x="6724650" y="3181350"/>
          <p14:tracePt t="268987" x="6724650" y="3175000"/>
          <p14:tracePt t="268993" x="6731000" y="3175000"/>
          <p14:tracePt t="269005" x="6731000" y="3168650"/>
          <p14:tracePt t="269012" x="6737350" y="3168650"/>
          <p14:tracePt t="269032" x="6743700" y="3162300"/>
          <p14:tracePt t="269046" x="6756400" y="3149600"/>
          <p14:tracePt t="269063" x="6762750" y="3149600"/>
          <p14:tracePt t="269096" x="6743700" y="3155950"/>
          <p14:tracePt t="269112" x="6686550" y="3168650"/>
          <p14:tracePt t="269318" x="4965700" y="4222750"/>
          <p14:tracePt t="270926" x="6299200" y="3181350"/>
          <p14:tracePt t="271020" x="6489700" y="3105150"/>
          <p14:tracePt t="271061" x="6496050" y="3105150"/>
          <p14:tracePt t="271079" x="6502400" y="3105150"/>
          <p14:tracePt t="271095" x="6508750" y="3105150"/>
          <p14:tracePt t="271113" x="6515100" y="3098800"/>
          <p14:tracePt t="271129" x="6527800" y="3092450"/>
          <p14:tracePt t="271146" x="6534150" y="3086100"/>
          <p14:tracePt t="271171" x="6540500" y="3073400"/>
          <p14:tracePt t="274597" x="3143250" y="3187700"/>
          <p14:tracePt t="274602" x="3143250" y="3181350"/>
          <p14:tracePt t="274612" x="3136900" y="3181350"/>
          <p14:tracePt t="274635" x="3130550" y="3175000"/>
          <p14:tracePt t="274646" x="3124200" y="3168650"/>
          <p14:tracePt t="274663" x="3111500" y="3162300"/>
          <p14:tracePt t="274680" x="3092450" y="3149600"/>
          <p14:tracePt t="274696" x="3079750" y="3136900"/>
          <p14:tracePt t="274713" x="3073400" y="3117850"/>
          <p14:tracePt t="274730" x="3073400" y="3086100"/>
          <p14:tracePt t="274745" x="3086100" y="3067050"/>
          <p14:tracePt t="274762" x="3098800" y="3054350"/>
          <p14:tracePt t="274779" x="3117850" y="3041650"/>
          <p14:tracePt t="274796" x="3130550" y="3035300"/>
          <p14:tracePt t="274812" x="3143250" y="3028950"/>
          <p14:tracePt t="274830" x="3143250" y="3022600"/>
          <p14:tracePt t="274847" x="3143250" y="3016250"/>
          <p14:tracePt t="274862" x="3149600" y="3016250"/>
          <p14:tracePt t="274881" x="3155950" y="3016250"/>
          <p14:tracePt t="274896" x="3162300" y="3016250"/>
          <p14:tracePt t="274912" x="3175000" y="3028950"/>
          <p14:tracePt t="274929" x="3187700" y="3041650"/>
          <p14:tracePt t="274946" x="3206750" y="3054350"/>
          <p14:tracePt t="274962" x="3213100" y="3067050"/>
          <p14:tracePt t="274979" x="3219450" y="3079750"/>
          <p14:tracePt t="275012" x="3219450" y="3086100"/>
          <p14:tracePt t="275030" x="3213100" y="3086100"/>
          <p14:tracePt t="275046" x="3206750" y="3086100"/>
          <p14:tracePt t="275063" x="3200400" y="3079750"/>
          <p14:tracePt t="275083" x="3187700" y="3079750"/>
          <p14:tracePt t="275097" x="3181350" y="3073400"/>
          <p14:tracePt t="275112" x="3175000" y="3073400"/>
          <p14:tracePt t="275148" x="3168650" y="3079750"/>
          <p14:tracePt t="275163" x="3168650" y="3086100"/>
          <p14:tracePt t="275179" x="3162300" y="3092450"/>
          <p14:tracePt t="275197" x="3155950" y="3098800"/>
          <p14:tracePt t="275230" x="3155950" y="3105150"/>
          <p14:tracePt t="275248" x="3155950" y="3111500"/>
          <p14:tracePt t="275262" x="3155950" y="3117850"/>
          <p14:tracePt t="275296" x="3155950" y="3124200"/>
          <p14:tracePt t="275312" x="3149600" y="3124200"/>
          <p14:tracePt t="275349" x="3149600" y="3117850"/>
          <p14:tracePt t="275362" x="3155950" y="3105150"/>
          <p14:tracePt t="275379" x="3168650" y="3086100"/>
          <p14:tracePt t="275399" x="3181350" y="3073400"/>
          <p14:tracePt t="275412" x="3206750" y="3048000"/>
          <p14:tracePt t="275429" x="3238500" y="3028950"/>
          <p14:tracePt t="275447" x="3282950" y="3009900"/>
          <p14:tracePt t="275463" x="3327400" y="2997200"/>
          <p14:tracePt t="275479" x="3365500" y="2990850"/>
          <p14:tracePt t="275499" x="3409950" y="2984500"/>
          <p14:tracePt t="275512" x="3473450" y="2978150"/>
          <p14:tracePt t="275530" x="3511550" y="2971800"/>
          <p14:tracePt t="275547" x="3562350" y="2971800"/>
          <p14:tracePt t="275562" x="3600450" y="2965450"/>
          <p14:tracePt t="275579" x="3625850" y="2965450"/>
          <p14:tracePt t="275603" x="3670300" y="2965450"/>
          <p14:tracePt t="275613" x="3702050" y="2965450"/>
          <p14:tracePt t="275629" x="3721100" y="2965450"/>
          <p14:tracePt t="275646" x="3759200" y="2971800"/>
          <p14:tracePt t="275669" x="3784600" y="2984500"/>
          <p14:tracePt t="275679" x="3803650" y="2990850"/>
          <p14:tracePt t="275699" x="3835400" y="3003550"/>
          <p14:tracePt t="275712" x="3854450" y="3016250"/>
          <p14:tracePt t="275729" x="3873500" y="3028950"/>
          <p14:tracePt t="275750" x="3898900" y="3048000"/>
          <p14:tracePt t="275762" x="3924300" y="3060700"/>
          <p14:tracePt t="275779" x="3937000" y="3067050"/>
          <p14:tracePt t="275800" x="3949700" y="3079750"/>
          <p14:tracePt t="275812" x="3962400" y="3086100"/>
          <p14:tracePt t="275832" x="3975100" y="3092450"/>
          <p14:tracePt t="275847" x="3981450" y="3105150"/>
          <p14:tracePt t="275880" x="3987800" y="3111500"/>
          <p14:tracePt t="275899" x="3987800" y="3117850"/>
          <p14:tracePt t="275913" x="3994150" y="3117850"/>
          <p14:tracePt t="275929" x="3994150" y="3124200"/>
          <p14:tracePt t="275963" x="4000500" y="3124200"/>
          <p14:tracePt t="275996" x="4000500" y="3130550"/>
          <p14:tracePt t="276039" x="4000500" y="3136900"/>
          <p14:tracePt t="276116" x="4000500" y="3130550"/>
          <p14:tracePt t="276122" x="3994150" y="3130550"/>
          <p14:tracePt t="276129" x="3994150" y="3124200"/>
          <p14:tracePt t="276147" x="3981450" y="3117850"/>
          <p14:tracePt t="276164" x="3956050" y="3105150"/>
          <p14:tracePt t="276179" x="3930650" y="3086100"/>
          <p14:tracePt t="276196" x="3886200" y="3060700"/>
          <p14:tracePt t="276212" x="3835400" y="3041650"/>
          <p14:tracePt t="276229" x="3778250" y="3016250"/>
          <p14:tracePt t="276246" x="3714750" y="2997200"/>
          <p14:tracePt t="276267" x="3651250" y="2984500"/>
          <p14:tracePt t="276279" x="3581400" y="2965450"/>
          <p14:tracePt t="276296" x="3505200" y="2946400"/>
          <p14:tracePt t="276319" x="3441700" y="2914650"/>
          <p14:tracePt t="276329" x="3378200" y="2889250"/>
          <p14:tracePt t="276346" x="3333750" y="2863850"/>
          <p14:tracePt t="276363" x="3289300" y="2844800"/>
          <p14:tracePt t="276379" x="3251200" y="2838450"/>
          <p14:tracePt t="276396" x="3219450" y="2832100"/>
          <p14:tracePt t="276416" x="3187700" y="2832100"/>
          <p14:tracePt t="276431" x="3162300" y="2832100"/>
          <p14:tracePt t="276446" x="3136900" y="2844800"/>
          <p14:tracePt t="276463" x="3117850" y="2863850"/>
          <p14:tracePt t="276482" x="3098800" y="2882900"/>
          <p14:tracePt t="276500" x="3086100" y="2908300"/>
          <p14:tracePt t="276516" x="3079750" y="2927350"/>
          <p14:tracePt t="276529" x="3067050" y="2946400"/>
          <p14:tracePt t="276546" x="3067050" y="2959100"/>
          <p14:tracePt t="276568" x="3060700" y="2971800"/>
          <p14:tracePt t="276579" x="3060700" y="2984500"/>
          <p14:tracePt t="276596" x="3067050" y="2990850"/>
          <p14:tracePt t="276612" x="3073400" y="2997200"/>
          <p14:tracePt t="276636" x="3086100" y="3003550"/>
          <p14:tracePt t="276646" x="3092450" y="3009900"/>
          <p14:tracePt t="276662" x="3098800" y="3009900"/>
          <p14:tracePt t="276679" x="3105150" y="3009900"/>
          <p14:tracePt t="276696" x="3111500" y="3009900"/>
          <p14:tracePt t="276715" x="3111500" y="3003550"/>
          <p14:tracePt t="276729" x="3117850" y="2990850"/>
          <p14:tracePt t="276746" x="3130550" y="2978150"/>
          <p14:tracePt t="276762" x="3143250" y="2952750"/>
          <p14:tracePt t="276779" x="3168650" y="2927350"/>
          <p14:tracePt t="276796" x="3194050" y="2895600"/>
          <p14:tracePt t="276814" x="3238500" y="2863850"/>
          <p14:tracePt t="276830" x="3295650" y="2838450"/>
          <p14:tracePt t="276846" x="3359150" y="2819400"/>
          <p14:tracePt t="276862" x="3435350" y="2806700"/>
          <p14:tracePt t="276879" x="3517900" y="2800350"/>
          <p14:tracePt t="276898" x="3594100" y="2806700"/>
          <p14:tracePt t="276913" x="3676650" y="2825750"/>
          <p14:tracePt t="276929" x="3759200" y="2857500"/>
          <p14:tracePt t="276948" x="3829050" y="2895600"/>
          <p14:tracePt t="276962" x="3892550" y="2940050"/>
          <p14:tracePt t="276979" x="3949700" y="2984500"/>
          <p14:tracePt t="276997" x="4000500" y="3035300"/>
          <p14:tracePt t="277012" x="4038600" y="3079750"/>
          <p14:tracePt t="277030" x="4070350" y="3111500"/>
          <p14:tracePt t="277048" x="4095750" y="3130550"/>
          <p14:tracePt t="277062" x="4108450" y="3143250"/>
          <p14:tracePt t="277079" x="4114800" y="3149600"/>
          <p14:tracePt t="277097" x="4114800" y="3143250"/>
          <p14:tracePt t="277112" x="4108450" y="3130550"/>
          <p14:tracePt t="277129" x="4102100" y="3124200"/>
          <p14:tracePt t="277147" x="4095750" y="3117850"/>
          <p14:tracePt t="277162" x="4083050" y="3105150"/>
          <p14:tracePt t="277181" x="4076700" y="3105150"/>
          <p14:tracePt t="277197" x="4070350" y="3098800"/>
          <p14:tracePt t="277254" x="4083050" y="3098800"/>
          <p14:tracePt t="277257" x="4083050" y="3092450"/>
          <p14:tracePt t="277262" x="4089400" y="3092450"/>
          <p14:tracePt t="277279" x="4108450" y="3086100"/>
          <p14:tracePt t="277296" x="4140200" y="3067050"/>
          <p14:tracePt t="277312" x="4184650" y="3041650"/>
          <p14:tracePt t="277331" x="4241800" y="3009900"/>
          <p14:tracePt t="277345" x="4318000" y="2984500"/>
          <p14:tracePt t="277363" x="4406900" y="2952750"/>
          <p14:tracePt t="277379" x="4495800" y="2921000"/>
          <p14:tracePt t="277396" x="4597400" y="2895600"/>
          <p14:tracePt t="277412" x="4705350" y="2876550"/>
          <p14:tracePt t="277434" x="4813300" y="2863850"/>
          <p14:tracePt t="277447" x="4927600" y="2857500"/>
          <p14:tracePt t="277465" x="5048250" y="2857500"/>
          <p14:tracePt t="277479" x="5168900" y="2863850"/>
          <p14:tracePt t="277481" x="5200650" y="2863850"/>
          <p14:tracePt t="277496" x="5289550" y="2870200"/>
          <p14:tracePt t="277512" x="5416550" y="2889250"/>
          <p14:tracePt t="277531" x="5537200" y="2908300"/>
          <p14:tracePt t="277545" x="5651500" y="2940050"/>
          <p14:tracePt t="277562" x="5759450" y="2965450"/>
          <p14:tracePt t="277579" x="5861050" y="2997200"/>
          <p14:tracePt t="277598" x="5962650" y="3041650"/>
          <p14:tracePt t="277613" x="6007100" y="3067050"/>
          <p14:tracePt t="277630" x="6064250" y="3098800"/>
          <p14:tracePt t="277646" x="6096000" y="3130550"/>
          <p14:tracePt t="277663" x="6115050" y="3155950"/>
          <p14:tracePt t="277680" x="6108700" y="3181350"/>
          <p14:tracePt t="277698" x="6057900" y="3194050"/>
          <p14:tracePt t="277713" x="5988050" y="3200400"/>
          <p14:tracePt t="277729" x="5861050" y="3206750"/>
          <p14:tracePt t="277749" x="5670550" y="3213100"/>
          <p14:tracePt t="277762" x="5588000" y="3219450"/>
          <p14:tracePt t="277779" x="5454650" y="3225800"/>
          <p14:tracePt t="277797" x="5283200" y="3238500"/>
          <p14:tracePt t="277812" x="5137150" y="3257550"/>
          <p14:tracePt t="277922" x="3314700" y="3905250"/>
          <p14:tracePt t="277927" x="3308350" y="3905250"/>
          <p14:tracePt t="277936" x="3302000" y="3905250"/>
          <p14:tracePt t="277946" x="3257550" y="3911600"/>
          <p14:tracePt t="277962" x="3175000" y="3924300"/>
          <p14:tracePt t="277980" x="2971800" y="3987800"/>
          <p14:tracePt t="277997" x="2743200" y="4051300"/>
          <p14:tracePt t="278016" x="2647950" y="4070350"/>
          <p14:tracePt t="278029" x="2597150" y="4083050"/>
          <p14:tracePt t="278049" x="2546350" y="4095750"/>
          <p14:tracePt t="278067" x="2527300" y="4102100"/>
          <p14:tracePt t="278079" x="2520950" y="4102100"/>
          <p14:tracePt t="278099" x="2520950" y="4083050"/>
          <p14:tracePt t="278112" x="2641600" y="4013200"/>
          <p14:tracePt t="278129" x="2774950" y="3962400"/>
          <p14:tracePt t="278151" x="3060700" y="3879850"/>
          <p14:tracePt t="278162" x="3321050" y="3816350"/>
          <p14:tracePt t="278188" x="3505200" y="3784600"/>
          <p14:tracePt t="278197" x="3790950" y="3746500"/>
          <p14:tracePt t="278212" x="4006850" y="3727450"/>
          <p14:tracePt t="278229" x="4165600" y="3721100"/>
          <p14:tracePt t="278248" x="4349750" y="3721100"/>
          <p14:tracePt t="278263" x="4540250" y="3727450"/>
          <p14:tracePt t="278279" x="4635500" y="3740150"/>
          <p14:tracePt t="278296" x="4749800" y="3759200"/>
          <p14:tracePt t="278313" x="4870450" y="3790950"/>
          <p14:tracePt t="278329" x="4933950" y="3816350"/>
          <p14:tracePt t="278346" x="5016500" y="3854450"/>
          <p14:tracePt t="278362" x="5099050" y="3886200"/>
          <p14:tracePt t="278382" x="5200650" y="3924300"/>
          <p14:tracePt t="278396" x="5264150" y="3949700"/>
          <p14:tracePt t="278413" x="5372100" y="3981450"/>
          <p14:tracePt t="278429" x="5461000" y="4013200"/>
          <p14:tracePt t="278449" x="5537200" y="4038600"/>
          <p14:tracePt t="278462" x="5607050" y="4070350"/>
          <p14:tracePt t="278479" x="5664200" y="4095750"/>
          <p14:tracePt t="278497" x="5715000" y="4121150"/>
          <p14:tracePt t="278517" x="5759450" y="4146550"/>
          <p14:tracePt t="278536" x="5778500" y="4159250"/>
          <p14:tracePt t="278547" x="5784850" y="4159250"/>
          <p14:tracePt t="278562" x="5784850" y="4152900"/>
          <p14:tracePt t="278579" x="5772150" y="4127500"/>
          <p14:tracePt t="278599" x="5753100" y="4089400"/>
          <p14:tracePt t="278613" x="5683250" y="4019550"/>
          <p14:tracePt t="278629" x="5638800" y="3968750"/>
          <p14:tracePt t="278649" x="5607050" y="3924300"/>
          <p14:tracePt t="278663" x="5588000" y="3898900"/>
          <p14:tracePt t="278679" x="5575300" y="3879850"/>
          <p14:tracePt t="278698" x="5568950" y="3873500"/>
          <p14:tracePt t="278713" x="5556250" y="3860800"/>
          <p14:tracePt t="278729" x="5543550" y="3848100"/>
          <p14:tracePt t="278747" x="5537200" y="3841750"/>
          <p14:tracePt t="278766" x="5537200" y="3835400"/>
          <p14:tracePt t="278779" x="5530850" y="3829050"/>
          <p14:tracePt t="278796" x="5524500" y="3829050"/>
          <p14:tracePt t="278900" x="5518150" y="3835400"/>
          <p14:tracePt t="278967" x="5511800" y="3835400"/>
          <p14:tracePt t="279004" x="5505450" y="3835400"/>
          <p14:tracePt t="279018" x="5499100" y="3835400"/>
          <p14:tracePt t="279025" x="5499100" y="3829050"/>
          <p14:tracePt t="279034" x="5492750" y="3829050"/>
          <p14:tracePt t="279046" x="5492750" y="3822700"/>
          <p14:tracePt t="279064" x="5480050" y="3810000"/>
          <p14:tracePt t="279079" x="5473700" y="3803650"/>
          <p14:tracePt t="279096" x="5467350" y="3797300"/>
          <p14:tracePt t="279113" x="5461000" y="3790950"/>
          <p14:tracePt t="279129" x="5454650" y="3784600"/>
          <p14:tracePt t="279146" x="5448300" y="3778250"/>
          <p14:tracePt t="279162" x="5441950" y="3778250"/>
          <p14:tracePt t="279179" x="5441950" y="3771900"/>
          <p14:tracePt t="279441" x="5441950" y="3778250"/>
          <p14:tracePt t="279491" x="5435600" y="3778250"/>
          <p14:tracePt t="279494" x="5435600" y="3784600"/>
          <p14:tracePt t="279527" x="5429250" y="3790950"/>
          <p14:tracePt t="279545" x="5422900" y="3790950"/>
          <p14:tracePt t="279562" x="5397500" y="3790950"/>
          <p14:tracePt t="279581" x="5346700" y="3797300"/>
          <p14:tracePt t="279596" x="5314950" y="3790950"/>
          <p14:tracePt t="280047" x="5765800" y="1416050"/>
          <p14:tracePt t="280127" x="5943600" y="2165350"/>
          <p14:tracePt t="280135" x="5943600" y="2171700"/>
          <p14:tracePt t="280147" x="5943600" y="2216150"/>
          <p14:tracePt t="280162" x="5943600" y="2349500"/>
          <p14:tracePt t="280179" x="5943600" y="2438400"/>
          <p14:tracePt t="286310" x="3397250" y="3238500"/>
          <p14:tracePt t="286325" x="3397250" y="3232150"/>
          <p14:tracePt t="286329" x="3397250" y="3225800"/>
          <p14:tracePt t="286346" x="3390900" y="3149600"/>
          <p14:tracePt t="286362" x="3384550" y="3086100"/>
          <p14:tracePt t="286380" x="3409950" y="3009900"/>
          <p14:tracePt t="286396" x="3486150" y="2940050"/>
          <p14:tracePt t="286419" x="3568700" y="2908300"/>
          <p14:tracePt t="286429" x="3702050" y="2889250"/>
          <p14:tracePt t="286446" x="3810000" y="2882900"/>
          <p14:tracePt t="286463" x="3898900" y="2889250"/>
          <p14:tracePt t="286479" x="4000500" y="2908300"/>
          <p14:tracePt t="286496" x="4095750" y="2940050"/>
          <p14:tracePt t="286516" x="4178300" y="2990850"/>
          <p14:tracePt t="286530" x="4248150" y="3041650"/>
          <p14:tracePt t="286546" x="4318000" y="3105150"/>
          <p14:tracePt t="286562" x="4381500" y="3168650"/>
          <p14:tracePt t="286579" x="4432300" y="3219450"/>
          <p14:tracePt t="286596" x="4483100" y="3251200"/>
          <p14:tracePt t="286614" x="4521200" y="3270250"/>
          <p14:tracePt t="286629" x="4552950" y="3276600"/>
          <p14:tracePt t="286646" x="4584700" y="3276600"/>
          <p14:tracePt t="286663" x="4622800" y="3263900"/>
          <p14:tracePt t="286680" x="4660900" y="3244850"/>
          <p14:tracePt t="286696" x="4705350" y="3219450"/>
          <p14:tracePt t="286714" x="4762500" y="3168650"/>
          <p14:tracePt t="286730" x="4819650" y="3111500"/>
          <p14:tracePt t="286746" x="4895850" y="3048000"/>
          <p14:tracePt t="286766" x="4972050" y="2990850"/>
          <p14:tracePt t="286779" x="5060950" y="2946400"/>
          <p14:tracePt t="286796" x="5149850" y="2921000"/>
          <p14:tracePt t="286813" x="5245100" y="2908300"/>
          <p14:tracePt t="286829" x="5346700" y="2895600"/>
          <p14:tracePt t="286846" x="5448300" y="2889250"/>
          <p14:tracePt t="286862" x="5549900" y="2889250"/>
          <p14:tracePt t="286879" x="5651500" y="2901950"/>
          <p14:tracePt t="286896" x="5753100" y="2940050"/>
          <p14:tracePt t="286912" x="5848350" y="2990850"/>
          <p14:tracePt t="286937" x="5930900" y="3028950"/>
          <p14:tracePt t="286946" x="6013450" y="3067050"/>
          <p14:tracePt t="286964" x="6076950" y="3098800"/>
          <p14:tracePt t="286979" x="6134100" y="3130550"/>
          <p14:tracePt t="286996" x="6184900" y="3155950"/>
          <p14:tracePt t="287018" x="6235700" y="3187700"/>
          <p14:tracePt t="287030" x="6261100" y="3206750"/>
          <p14:tracePt t="287046" x="6286500" y="3225800"/>
          <p14:tracePt t="287064" x="6299200" y="3244850"/>
          <p14:tracePt t="287079" x="6305550" y="3263900"/>
          <p14:tracePt t="287096" x="6305550" y="3276600"/>
          <p14:tracePt t="287113" x="6305550" y="3289300"/>
          <p14:tracePt t="287130" x="6305550" y="3302000"/>
          <p14:tracePt t="287146" x="6299200" y="3302000"/>
          <p14:tracePt t="287182" x="6292850" y="3295650"/>
          <p14:tracePt t="287196" x="6286500" y="3289300"/>
          <p14:tracePt t="287213" x="6280150" y="3289300"/>
          <p14:tracePt t="287230" x="6273800" y="3282950"/>
          <p14:tracePt t="287246" x="6267450" y="3276600"/>
          <p14:tracePt t="287263" x="6261100" y="3270250"/>
          <p14:tracePt t="287281" x="6248400" y="3257550"/>
          <p14:tracePt t="287296" x="6242050" y="3251200"/>
          <p14:tracePt t="287313" x="6229350" y="3244850"/>
          <p14:tracePt t="287332" x="6210300" y="3238500"/>
          <p14:tracePt t="287353" x="6165850" y="3225800"/>
          <p14:tracePt t="287363" x="6140450" y="3213100"/>
          <p14:tracePt t="287380" x="6096000" y="3206750"/>
          <p14:tracePt t="287397" x="6051550" y="3200400"/>
          <p14:tracePt t="287414" x="5975350" y="3187700"/>
          <p14:tracePt t="287430" x="5937250" y="3181350"/>
          <p14:tracePt t="287803" x="3549650" y="3321050"/>
          <p14:tracePt t="287805" x="3543300" y="3321050"/>
          <p14:tracePt t="287827" x="3543300" y="3327400"/>
          <p14:tracePt t="287831" x="3536950" y="3327400"/>
          <p14:tracePt t="287848" x="3524250" y="3340100"/>
          <p14:tracePt t="287862" x="3486150" y="3371850"/>
          <p14:tracePt t="287883" x="3454400" y="3390900"/>
          <p14:tracePt t="287893" x="3409950" y="3409950"/>
          <p14:tracePt t="287896" x="3403600" y="3416300"/>
          <p14:tracePt t="287913" x="3371850" y="3429000"/>
          <p14:tracePt t="287932" x="3321050" y="3448050"/>
          <p14:tracePt t="287947" x="3295650" y="3460750"/>
          <p14:tracePt t="287963" x="3270250" y="3473450"/>
          <p14:tracePt t="287979" x="3257550" y="3479800"/>
          <p14:tracePt t="287997" x="3244850" y="3486150"/>
          <p14:tracePt t="288012" x="3238500" y="3492500"/>
          <p14:tracePt t="288047" x="3244850" y="3492500"/>
          <p14:tracePt t="288062" x="3302000" y="3479800"/>
          <p14:tracePt t="288079" x="3359150" y="3448050"/>
          <p14:tracePt t="288097" x="3422650" y="3409950"/>
          <p14:tracePt t="288113" x="3467100" y="3384550"/>
          <p14:tracePt t="288129" x="3536950" y="3340100"/>
          <p14:tracePt t="288147" x="3587750" y="3314700"/>
          <p14:tracePt t="288162" x="3625850" y="3289300"/>
          <p14:tracePt t="288179" x="3657600" y="3276600"/>
          <p14:tracePt t="288196" x="3676650" y="3263900"/>
          <p14:tracePt t="288213" x="3695700" y="3251200"/>
          <p14:tracePt t="288230" x="3714750" y="3238500"/>
          <p14:tracePt t="288247" x="3721100" y="3232150"/>
          <p14:tracePt t="288267" x="3733800" y="3225800"/>
          <p14:tracePt t="288288" x="3746500" y="3219450"/>
          <p14:tracePt t="288297" x="3752850" y="3219450"/>
          <p14:tracePt t="288313" x="3759200" y="3213100"/>
          <p14:tracePt t="288333" x="3765550" y="3206750"/>
          <p14:tracePt t="288347" x="3771900" y="3194050"/>
          <p14:tracePt t="288369" x="3778250" y="3175000"/>
          <p14:tracePt t="288379" x="3784600" y="3143250"/>
          <p14:tracePt t="288396" x="3790950" y="3117850"/>
          <p14:tracePt t="288412" x="3797300" y="3098800"/>
          <p14:tracePt t="288435" x="3803650" y="3073400"/>
          <p14:tracePt t="288448" x="3810000" y="3041650"/>
          <p14:tracePt t="288468" x="3810000" y="3003550"/>
          <p14:tracePt t="288479" x="3810000" y="2990850"/>
          <p14:tracePt t="329378" x="6464300" y="2012950"/>
          <p14:tracePt t="329390" x="6470650" y="2006600"/>
          <p14:tracePt t="329404" x="6470650" y="2000250"/>
          <p14:tracePt t="329412" x="6477000" y="1993900"/>
          <p14:tracePt t="329416" x="6477000" y="1987550"/>
          <p14:tracePt t="329431" x="6477000" y="1962150"/>
          <p14:tracePt t="329447" x="6464300" y="1943100"/>
          <p14:tracePt t="329464" x="6400800" y="1924050"/>
          <p14:tracePt t="329482" x="6330950" y="1911350"/>
          <p14:tracePt t="329498" x="6273800" y="1905000"/>
          <p14:tracePt t="329513" x="6210300" y="1898650"/>
          <p14:tracePt t="329530" x="6127750" y="1892300"/>
          <p14:tracePt t="329548" x="6032500" y="1885950"/>
          <p14:tracePt t="329564" x="5924550" y="1873250"/>
          <p14:tracePt t="329767" x="4362450" y="1358900"/>
          <p14:tracePt t="329796" x="4095750" y="1270000"/>
          <p14:tracePt t="329799" x="4089400" y="1270000"/>
          <p14:tracePt t="329814" x="4064000" y="1270000"/>
          <p14:tracePt t="329831" x="4006850" y="1263650"/>
          <p14:tracePt t="329930" x="3416300" y="1143000"/>
          <p14:tracePt t="329951" x="3416300" y="1162050"/>
          <p14:tracePt t="329957" x="3429000" y="1206500"/>
          <p14:tracePt t="329964" x="3473450" y="1276350"/>
          <p14:tracePt t="329980" x="3581400" y="1365250"/>
          <p14:tracePt t="329999" x="3771900" y="1454150"/>
          <p14:tracePt t="330014" x="3905250" y="1492250"/>
          <p14:tracePt t="330032" x="4102100" y="1536700"/>
          <p14:tracePt t="330048" x="4368800" y="1593850"/>
          <p14:tracePt t="330063" x="4527550" y="1619250"/>
          <p14:tracePt t="330080" x="4737100" y="1644650"/>
          <p14:tracePt t="330099" x="4984750" y="1663700"/>
          <p14:tracePt t="330114" x="5187950" y="1670050"/>
          <p14:tracePt t="330130" x="5340350" y="1670050"/>
          <p14:tracePt t="330147" x="5518150" y="1663700"/>
          <p14:tracePt t="330164" x="5715000" y="1631950"/>
          <p14:tracePt t="330180" x="5803900" y="1600200"/>
          <p14:tracePt t="330198" x="5911850" y="1517650"/>
          <p14:tracePt t="330213" x="5969000" y="1428750"/>
          <p14:tracePt t="330230" x="6000750" y="1365250"/>
          <p14:tracePt t="330249" x="6013450" y="1244600"/>
          <p14:tracePt t="330269" x="5981700" y="1155700"/>
          <p14:tracePt t="330281" x="5937250" y="1092200"/>
          <p14:tracePt t="330297" x="5835650" y="1016000"/>
          <p14:tracePt t="330313" x="5708650" y="946150"/>
          <p14:tracePt t="330334" x="5530850" y="863600"/>
          <p14:tracePt t="330349" x="5378450" y="787400"/>
          <p14:tracePt t="330363" x="5213350" y="704850"/>
          <p14:tracePt t="330380" x="5099050" y="647700"/>
          <p14:tracePt t="330404" x="4959350" y="584200"/>
          <p14:tracePt t="330413" x="4838700" y="539750"/>
          <p14:tracePt t="330436" x="4603750" y="469900"/>
          <p14:tracePt t="330450" x="4413250" y="438150"/>
          <p14:tracePt t="330463" x="4279900" y="431800"/>
          <p14:tracePt t="330480" x="4076700" y="425450"/>
          <p14:tracePt t="330501" x="3937000" y="482600"/>
          <p14:tracePt t="330513" x="3841750" y="558800"/>
          <p14:tracePt t="330530" x="3714750" y="717550"/>
          <p14:tracePt t="330548" x="3651250" y="850900"/>
          <p14:tracePt t="330565" x="3587750" y="1117600"/>
          <p14:tracePt t="330581" x="3575050" y="1231900"/>
          <p14:tracePt t="330599" x="3587750" y="1384300"/>
          <p14:tracePt t="330621" x="3670300" y="1492250"/>
          <p14:tracePt t="330630" x="3797300" y="1593850"/>
          <p14:tracePt t="330649" x="3962400" y="1670050"/>
          <p14:tracePt t="330670" x="4159250" y="1739900"/>
          <p14:tracePt t="330680" x="4381500" y="1797050"/>
          <p14:tracePt t="330698" x="4629150" y="1847850"/>
          <p14:tracePt t="330713" x="4883150" y="1892300"/>
          <p14:tracePt t="330733" x="5130800" y="1917700"/>
          <p14:tracePt t="330747" x="5365750" y="1924050"/>
          <p14:tracePt t="330763" x="5588000" y="1892300"/>
          <p14:tracePt t="330783" x="5772150" y="1809750"/>
          <p14:tracePt t="330797" x="5924550" y="1701800"/>
          <p14:tracePt t="330814" x="6032500" y="1587500"/>
          <p14:tracePt t="330830" x="6096000" y="1466850"/>
          <p14:tracePt t="330847" x="6115050" y="1339850"/>
          <p14:tracePt t="330863" x="6115050" y="1225550"/>
          <p14:tracePt t="330880" x="6076950" y="1117600"/>
          <p14:tracePt t="330898" x="5969000" y="1016000"/>
          <p14:tracePt t="330918" x="5822950" y="927100"/>
          <p14:tracePt t="330930" x="5657850" y="857250"/>
          <p14:tracePt t="330954" x="5480050" y="806450"/>
          <p14:tracePt t="330964" x="5302250" y="762000"/>
          <p14:tracePt t="330980" x="5187950" y="742950"/>
          <p14:tracePt t="330998" x="5073650" y="730250"/>
          <p14:tracePt t="331017" x="4946650" y="723900"/>
          <p14:tracePt t="331030" x="4819650" y="717550"/>
          <p14:tracePt t="331047" x="4699000" y="717550"/>
          <p14:tracePt t="331069" x="4591050" y="755650"/>
          <p14:tracePt t="331080" x="4508500" y="819150"/>
          <p14:tracePt t="331097" x="4432300" y="876300"/>
          <p14:tracePt t="331121" x="4362450" y="939800"/>
          <p14:tracePt t="331130" x="4305300" y="996950"/>
          <p14:tracePt t="331147" x="4229100" y="1073150"/>
          <p14:tracePt t="331165" x="4191000" y="1117600"/>
          <p14:tracePt t="331181" x="4171950" y="1130300"/>
          <p14:tracePt t="331197" x="4159250" y="1136650"/>
          <p14:tracePt t="331214" x="4146550" y="1143000"/>
          <p14:tracePt t="331230" x="4140200" y="1143000"/>
          <p14:tracePt t="331247" x="4133850" y="1136650"/>
          <p14:tracePt t="331280" x="4127500" y="1130300"/>
          <p14:tracePt t="331298" x="4127500" y="1123950"/>
          <p14:tracePt t="331314" x="4127500" y="1117600"/>
          <p14:tracePt t="331330" x="4121150" y="1111250"/>
          <p14:tracePt t="331347" x="4114800" y="1104900"/>
          <p14:tracePt t="331365" x="4108450" y="1104900"/>
          <p14:tracePt t="331385" x="4102100" y="1104900"/>
          <p14:tracePt t="331397" x="4102100" y="1111250"/>
          <p14:tracePt t="331417" x="4095750" y="1123950"/>
          <p14:tracePt t="331430" x="4095750" y="1149350"/>
          <p14:tracePt t="331448" x="4095750" y="1168400"/>
          <p14:tracePt t="331463" x="4095750" y="1200150"/>
          <p14:tracePt t="331482" x="4095750" y="1219200"/>
          <p14:tracePt t="331497" x="4102100" y="1238250"/>
          <p14:tracePt t="331513" x="4102100" y="1250950"/>
          <p14:tracePt t="331538" x="4108450" y="1263650"/>
          <p14:tracePt t="331547" x="4114800" y="1270000"/>
          <p14:tracePt t="331563" x="4121150" y="1276350"/>
          <p14:tracePt t="331597" x="4121150" y="1270000"/>
          <p14:tracePt t="331613" x="4121150" y="1231900"/>
          <p14:tracePt t="331632" x="4114800" y="1187450"/>
          <p14:tracePt t="331648" x="4102100" y="1155700"/>
          <p14:tracePt t="331664" x="4089400" y="1130300"/>
          <p14:tracePt t="331682" x="4076700" y="1117600"/>
          <p14:tracePt t="331697" x="4070350" y="1111250"/>
          <p14:tracePt t="332416" x="5543550" y="1498600"/>
          <p14:tracePt t="332418" x="5556250" y="1498600"/>
          <p14:tracePt t="332436" x="5619750" y="1498600"/>
          <p14:tracePt t="332447" x="5753100" y="1504950"/>
          <p14:tracePt t="332464" x="5924550" y="1504950"/>
          <p14:tracePt t="332480" x="6096000" y="1511300"/>
          <p14:tracePt t="332497" x="6242050" y="1511300"/>
          <p14:tracePt t="332513" x="6362700" y="1511300"/>
          <p14:tracePt t="332532" x="6457950" y="1504950"/>
          <p14:tracePt t="332547" x="6521450" y="1473200"/>
          <p14:tracePt t="332563" x="6546850" y="1416050"/>
          <p14:tracePt t="332586" x="6559550" y="1358900"/>
          <p14:tracePt t="332597" x="6565900" y="1289050"/>
          <p14:tracePt t="332615" x="6546850" y="1219200"/>
          <p14:tracePt t="332630" x="6464300" y="1143000"/>
          <p14:tracePt t="332673" x="5924550" y="850900"/>
          <p14:tracePt t="332686" x="5918200" y="850900"/>
          <p14:tracePt t="332702" x="5861050" y="850900"/>
          <p14:tracePt t="332714" x="5778500" y="850900"/>
          <p14:tracePt t="332731" x="5626100" y="844550"/>
          <p14:tracePt t="332747" x="5454650" y="844550"/>
          <p14:tracePt t="332764" x="5276850" y="844550"/>
          <p14:tracePt t="332783" x="5086350" y="844550"/>
          <p14:tracePt t="332797" x="4902200" y="844550"/>
          <p14:tracePt t="332813" x="4730750" y="850900"/>
          <p14:tracePt t="332830" x="4578350" y="889000"/>
          <p14:tracePt t="332847" x="4457700" y="952500"/>
          <p14:tracePt t="332864" x="4375150" y="1035050"/>
          <p14:tracePt t="332880" x="4324350" y="1123950"/>
          <p14:tracePt t="332897" x="4298950" y="1212850"/>
          <p14:tracePt t="332915" x="4292600" y="1308100"/>
          <p14:tracePt t="332932" x="4311650" y="1409700"/>
          <p14:tracePt t="332947" x="4432300" y="1504950"/>
          <p14:tracePt t="332965" x="4597400" y="1587500"/>
          <p14:tracePt t="332981" x="4787900" y="1651000"/>
          <p14:tracePt t="332997" x="4991100" y="1682750"/>
          <p14:tracePt t="333015" x="5200650" y="1701800"/>
          <p14:tracePt t="333030" x="5416550" y="1708150"/>
          <p14:tracePt t="333047" x="5619750" y="1701800"/>
          <p14:tracePt t="333064" x="5803900" y="1670050"/>
          <p14:tracePt t="333080" x="5956300" y="1593850"/>
          <p14:tracePt t="333097" x="6070600" y="1504950"/>
          <p14:tracePt t="333114" x="6153150" y="1409700"/>
          <p14:tracePt t="333132" x="6197600" y="1314450"/>
          <p14:tracePt t="333147" x="6210300" y="1225550"/>
          <p14:tracePt t="333165" x="6216650" y="1104900"/>
          <p14:tracePt t="333180" x="6134100" y="1028700"/>
          <p14:tracePt t="333197" x="6000750" y="971550"/>
          <p14:tracePt t="333213" x="5835650" y="920750"/>
          <p14:tracePt t="333233" x="5664200" y="876300"/>
          <p14:tracePt t="333248" x="5511800" y="850900"/>
          <p14:tracePt t="333265" x="5429250" y="838200"/>
          <p14:tracePt t="333283" x="5340350" y="831850"/>
          <p14:tracePt t="333297" x="5257800" y="831850"/>
          <p14:tracePt t="333315" x="5175250" y="838200"/>
          <p14:tracePt t="333330" x="5105400" y="882650"/>
          <p14:tracePt t="333347" x="5035550" y="946150"/>
          <p14:tracePt t="333364" x="4978400" y="1003300"/>
          <p14:tracePt t="333383" x="4921250" y="1054100"/>
          <p14:tracePt t="333398" x="4876800" y="1111250"/>
          <p14:tracePt t="333414" x="4832350" y="1162050"/>
          <p14:tracePt t="333431" x="4800600" y="1212850"/>
          <p14:tracePt t="333447" x="4762500" y="1270000"/>
          <p14:tracePt t="333463" x="4737100" y="1308100"/>
          <p14:tracePt t="333483" x="4718050" y="1327150"/>
          <p14:tracePt t="333498" x="4711700" y="1339850"/>
          <p14:tracePt t="333513" x="4705350" y="1346200"/>
          <p14:tracePt t="333532" x="4699000" y="1352550"/>
          <p14:tracePt t="333590" x="4705350" y="1352550"/>
          <p14:tracePt t="333612" x="4711700" y="1352550"/>
          <p14:tracePt t="333624" x="4718050" y="1346200"/>
          <p14:tracePt t="333637" x="4724400" y="1346200"/>
          <p14:tracePt t="333648" x="4730750" y="1339850"/>
          <p14:tracePt t="333663" x="4737100" y="1339850"/>
          <p14:tracePt t="333681" x="4743450" y="1333500"/>
          <p14:tracePt t="333699" x="4749800" y="1327150"/>
          <p14:tracePt t="333713" x="4756150" y="1320800"/>
          <p14:tracePt t="333732" x="4762500" y="1320800"/>
          <p14:tracePt t="333763" x="4762500" y="1314450"/>
          <p14:tracePt t="333780" x="4762500" y="1320800"/>
          <p14:tracePt t="333813" x="4756150" y="1327150"/>
          <p14:tracePt t="333832" x="4756150" y="1333500"/>
          <p14:tracePt t="333848" x="4743450" y="1339850"/>
          <p14:tracePt t="333864" x="4737100" y="1346200"/>
          <p14:tracePt t="333880" x="4730750" y="1346200"/>
          <p14:tracePt t="333883" x="4730750" y="1352550"/>
          <p14:tracePt t="333904" x="4718050" y="1358900"/>
          <p14:tracePt t="333917" x="4711700" y="1365250"/>
          <p14:tracePt t="333930" x="4705350" y="1371600"/>
          <p14:tracePt t="333951" x="4699000" y="1384300"/>
          <p14:tracePt t="333963" x="4692650" y="1409700"/>
          <p14:tracePt t="333983" x="4686300" y="1441450"/>
          <p14:tracePt t="333998" x="4673600" y="1504950"/>
          <p14:tracePt t="334017" x="4660900" y="1574800"/>
          <p14:tracePt t="334031" x="4635500" y="1631950"/>
          <p14:tracePt t="334051" x="4584700" y="1758950"/>
          <p14:tracePt t="334067" x="4540250" y="1866900"/>
          <p14:tracePt t="334081" x="4502150" y="1955800"/>
          <p14:tracePt t="334099" x="4413250" y="2101850"/>
          <p14:tracePt t="334118" x="4318000" y="2209800"/>
          <p14:tracePt t="334131" x="4235450" y="2292350"/>
          <p14:tracePt t="334148" x="4083050" y="2438400"/>
          <p14:tracePt t="334164" x="3956050" y="2559050"/>
          <p14:tracePt t="334180" x="3860800" y="2654300"/>
          <p14:tracePt t="334204" x="3727450" y="2781300"/>
          <p14:tracePt t="334213" x="3562350" y="2940050"/>
          <p14:tracePt t="334230" x="3460750" y="3035300"/>
          <p14:tracePt t="334248" x="3333750" y="3149600"/>
          <p14:tracePt t="334249" x="3308350" y="3181350"/>
          <p14:tracePt t="334264" x="3213100" y="3263900"/>
          <p14:tracePt t="334286" x="3098800" y="3378200"/>
          <p14:tracePt t="334312" x="2901950" y="3562350"/>
          <p14:tracePt t="334314" x="2851150" y="3613150"/>
          <p14:tracePt t="334332" x="2749550" y="3721100"/>
          <p14:tracePt t="334348" x="2647950" y="3835400"/>
          <p14:tracePt t="334363" x="2565400" y="3949700"/>
          <p14:tracePt t="334380" x="2495550" y="4064000"/>
          <p14:tracePt t="334398" x="2438400" y="4171950"/>
          <p14:tracePt t="334414" x="2406650" y="4279900"/>
          <p14:tracePt t="334430" x="2393950" y="4375150"/>
          <p14:tracePt t="334448" x="2381250" y="4438650"/>
          <p14:tracePt t="334463" x="2381250" y="4533900"/>
          <p14:tracePt t="334482" x="2413000" y="4578350"/>
          <p14:tracePt t="334497" x="2463800" y="4591050"/>
          <p14:tracePt t="334515" x="2552700" y="4591050"/>
          <p14:tracePt t="334531" x="2628900" y="4546600"/>
          <p14:tracePt t="334548" x="2679700" y="4483100"/>
          <p14:tracePt t="334563" x="2730500" y="4419600"/>
          <p14:tracePt t="334581" x="2806700" y="4337050"/>
          <p14:tracePt t="334598" x="2933700" y="4222750"/>
          <p14:tracePt t="334613" x="3067050" y="4114800"/>
          <p14:tracePt t="334634" x="3219450" y="4006850"/>
          <p14:tracePt t="334651" x="3378200" y="3905250"/>
          <p14:tracePt t="334664" x="3536950" y="3810000"/>
          <p14:tracePt t="334681" x="3689350" y="3721100"/>
          <p14:tracePt t="334700" x="3822700" y="3644900"/>
          <p14:tracePt t="334713" x="3949700" y="3581400"/>
          <p14:tracePt t="334730" x="4051300" y="3536950"/>
          <p14:tracePt t="334748" x="4140200" y="3517900"/>
          <p14:tracePt t="334767" x="4216400" y="3505200"/>
          <p14:tracePt t="334780" x="4286250" y="3505200"/>
          <p14:tracePt t="334797" x="4356100" y="3562350"/>
          <p14:tracePt t="334813" x="4470400" y="3733800"/>
          <p14:tracePt t="334830" x="4565650" y="3898900"/>
          <p14:tracePt t="334848" x="4610100" y="3975100"/>
          <p14:tracePt t="334866" x="4673600" y="4057650"/>
          <p14:tracePt t="334880" x="4743450" y="4108450"/>
          <p14:tracePt t="334898" x="4819650" y="4146550"/>
          <p14:tracePt t="334915" x="4908550" y="4165600"/>
          <p14:tracePt t="334930" x="5003800" y="4178300"/>
          <p14:tracePt t="334947" x="5105400" y="4171950"/>
          <p14:tracePt t="334963" x="5207000" y="4127500"/>
          <p14:tracePt t="334980" x="5321300" y="4051300"/>
          <p14:tracePt t="334998" x="5403850" y="3987800"/>
          <p14:tracePt t="335016" x="5537200" y="3873500"/>
          <p14:tracePt t="335030" x="5626100" y="3778250"/>
          <p14:tracePt t="335047" x="5689600" y="3689350"/>
          <p14:tracePt t="335064" x="5734050" y="3594100"/>
          <p14:tracePt t="335082" x="5746750" y="3530600"/>
          <p14:tracePt t="335098" x="5753100" y="3422650"/>
          <p14:tracePt t="335114" x="5734050" y="3340100"/>
          <p14:tracePt t="335130" x="5626100" y="3257550"/>
          <p14:tracePt t="335147" x="5480050" y="3181350"/>
          <p14:tracePt t="335163" x="5295900" y="3105150"/>
          <p14:tracePt t="335181" x="5099050" y="3035300"/>
          <p14:tracePt t="335199" x="4876800" y="2978150"/>
          <p14:tracePt t="335216" x="4641850" y="2933700"/>
          <p14:tracePt t="335231" x="4464050" y="2901950"/>
          <p14:tracePt t="335247" x="4337050" y="2889250"/>
          <p14:tracePt t="335316" x="2965450" y="3111500"/>
          <p14:tracePt t="335319" x="2959100" y="3111500"/>
          <p14:tracePt t="335332" x="2952750" y="3117850"/>
          <p14:tracePt t="335348" x="2940050" y="3143250"/>
          <p14:tracePt t="335391" x="2559050" y="3822700"/>
          <p14:tracePt t="335397" x="2559050" y="3835400"/>
          <p14:tracePt t="335413" x="2559050" y="3949700"/>
          <p14:tracePt t="335432" x="2559050" y="4152900"/>
          <p14:tracePt t="335447" x="2578100" y="4292600"/>
          <p14:tracePt t="335464" x="2686050" y="4457700"/>
          <p14:tracePt t="335483" x="2832100" y="4591050"/>
          <p14:tracePt t="335497" x="3016250" y="4699000"/>
          <p14:tracePt t="335514" x="3213100" y="4768850"/>
          <p14:tracePt t="335533" x="3429000" y="4806950"/>
          <p14:tracePt t="335547" x="3651250" y="4819650"/>
          <p14:tracePt t="335564" x="3886200" y="4826000"/>
          <p14:tracePt t="335583" x="4127500" y="4813300"/>
          <p14:tracePt t="335597" x="4248150" y="4781550"/>
          <p14:tracePt t="335969" x="9182100" y="2520950"/>
          <p14:tracePt t="335978" x="9188450" y="2520950"/>
          <p14:tracePt t="335982" x="9188450" y="2514600"/>
          <p14:tracePt t="335999" x="9194800" y="2514600"/>
          <p14:tracePt t="336014" x="9220200" y="2508250"/>
          <p14:tracePt t="336035" x="9283700" y="2495550"/>
          <p14:tracePt t="336047" x="9328150" y="2489200"/>
          <p14:tracePt t="336065" x="9366250" y="2482850"/>
          <p14:tracePt t="336084" x="9398000" y="2476500"/>
          <p14:tracePt t="336098" x="9423400" y="2476500"/>
          <p14:tracePt t="336116" x="9436100" y="2470150"/>
          <p14:tracePt t="336123" x="9448800" y="2470150"/>
          <p14:tracePt t="336130" x="9455150" y="2463800"/>
          <p14:tracePt t="336150" x="9467850" y="2451100"/>
          <p14:tracePt t="336164" x="9474200" y="2425700"/>
          <p14:tracePt t="336180" x="9474200" y="2400300"/>
          <p14:tracePt t="336197" x="9467850" y="2387600"/>
          <p14:tracePt t="336213" x="9448800" y="2381250"/>
          <p14:tracePt t="336230" x="9410700" y="2387600"/>
          <p14:tracePt t="336248" x="9366250" y="2451100"/>
          <p14:tracePt t="336263" x="9321800" y="2540000"/>
          <p14:tracePt t="336280" x="9290050" y="2635250"/>
          <p14:tracePt t="336298" x="9258300" y="2736850"/>
          <p14:tracePt t="336313" x="9226550" y="2857500"/>
          <p14:tracePt t="336330" x="9207500" y="2997200"/>
          <p14:tracePt t="336349" x="9182100" y="3162300"/>
          <p14:tracePt t="336370" x="9156700" y="3346450"/>
          <p14:tracePt t="336380" x="9137650" y="3543300"/>
          <p14:tracePt t="336404" x="9112250" y="3759200"/>
          <p14:tracePt t="336414" x="9105900" y="3924300"/>
          <p14:tracePt t="336430" x="9093200" y="4159250"/>
          <p14:tracePt t="336448" x="9080500" y="4464050"/>
          <p14:tracePt t="336470" x="9074150" y="4705350"/>
          <p14:tracePt t="336485" x="9074150" y="4946650"/>
          <p14:tracePt t="336501" x="9074150" y="5175250"/>
          <p14:tracePt t="336513" x="9080500" y="5334000"/>
          <p14:tracePt t="336532" x="9118600" y="5549900"/>
          <p14:tracePt t="336547" x="9156700" y="5670550"/>
          <p14:tracePt t="336563" x="9194800" y="5746750"/>
          <p14:tracePt t="336580" x="9226550" y="5765800"/>
          <p14:tracePt t="336597" x="9258300" y="5772150"/>
          <p14:tracePt t="336614" x="9277350" y="5715000"/>
          <p14:tracePt t="336630" x="9296400" y="5543550"/>
          <p14:tracePt t="336647" x="9302750" y="5321300"/>
          <p14:tracePt t="336664" x="9315450" y="5041900"/>
          <p14:tracePt t="336680" x="9321800" y="4629150"/>
          <p14:tracePt t="336697" x="9340850" y="4121150"/>
          <p14:tracePt t="336714" x="9372600" y="3771900"/>
          <p14:tracePt t="336730" x="9417050" y="3492500"/>
          <p14:tracePt t="336748" x="9467850" y="3232150"/>
          <p14:tracePt t="336765" x="9518650" y="3009900"/>
          <p14:tracePt t="336780" x="9556750" y="2844800"/>
          <p14:tracePt t="336798" x="9588500" y="2736850"/>
          <p14:tracePt t="336813" x="9626600" y="2616200"/>
          <p14:tracePt t="336830" x="9671050" y="2495550"/>
          <p14:tracePt t="336847" x="9715500" y="2374900"/>
          <p14:tracePt t="336864" x="9766300" y="2279650"/>
          <p14:tracePt t="336880" x="9804400" y="2222500"/>
          <p14:tracePt t="336897" x="9836150" y="2197100"/>
          <p14:tracePt t="336920" x="9855200" y="2190750"/>
          <p14:tracePt t="336930" x="9867900" y="2190750"/>
          <p14:tracePt t="336947" x="9874250" y="2247900"/>
          <p14:tracePt t="336963" x="9874250" y="2362200"/>
          <p14:tracePt t="336980" x="9874250" y="2501900"/>
          <p14:tracePt t="336997" x="9861550" y="2667000"/>
          <p14:tracePt t="337015" x="9823450" y="2908300"/>
          <p14:tracePt t="337030" x="9766300" y="3232150"/>
          <p14:tracePt t="337047" x="9728200" y="3492500"/>
          <p14:tracePt t="337065" x="9696450" y="3752850"/>
          <p14:tracePt t="337080" x="9671050" y="4019550"/>
          <p14:tracePt t="337097" x="9652000" y="4273550"/>
          <p14:tracePt t="337114" x="9639300" y="4445000"/>
          <p14:tracePt t="337130" x="9626600" y="4635500"/>
          <p14:tracePt t="337147" x="9620250" y="4851400"/>
          <p14:tracePt t="337165" x="9607550" y="5086350"/>
          <p14:tracePt t="337181" x="9601200" y="5251450"/>
          <p14:tracePt t="337456" x="9671050" y="3359150"/>
          <p14:tracePt t="337467" x="9671050" y="3352800"/>
          <p14:tracePt t="337475" x="9671050" y="3327400"/>
          <p14:tracePt t="337481" x="9671050" y="3302000"/>
          <p14:tracePt t="337500" x="9677400" y="3187700"/>
          <p14:tracePt t="337520" x="9683750" y="2990850"/>
          <p14:tracePt t="337601" x="9874250" y="2349500"/>
          <p14:tracePt t="337631" x="9867900" y="2349500"/>
          <p14:tracePt t="337649" x="9867900" y="2355850"/>
          <p14:tracePt t="337659" x="9867900" y="2362200"/>
          <p14:tracePt t="337664" x="9861550" y="2368550"/>
          <p14:tracePt t="337680" x="9855200" y="2413000"/>
          <p14:tracePt t="337702" x="9848850" y="2463800"/>
          <p14:tracePt t="337714" x="9842500" y="2508250"/>
          <p14:tracePt t="337731" x="9836150" y="2540000"/>
          <p14:tracePt t="337748" x="9829800" y="2565400"/>
          <p14:tracePt t="337770" x="9823450" y="2597150"/>
          <p14:tracePt t="337787" x="9817100" y="2616200"/>
          <p14:tracePt t="337797" x="9817100" y="2628900"/>
          <p14:tracePt t="337814" x="9817100" y="2641600"/>
          <p14:tracePt t="337830" x="9817100" y="2654300"/>
          <p14:tracePt t="337847" x="9817100" y="2667000"/>
          <p14:tracePt t="337870" x="9823450" y="2673350"/>
          <p14:tracePt t="337884" x="9823450" y="2679700"/>
          <p14:tracePt t="337897" x="9829800" y="2679700"/>
          <p14:tracePt t="337914" x="9836150" y="2679700"/>
          <p14:tracePt t="337930" x="9842500" y="2679700"/>
          <p14:tracePt t="337947" x="9848850" y="2673350"/>
          <p14:tracePt t="337964" x="9855200" y="2667000"/>
          <p14:tracePt t="337980" x="9861550" y="2660650"/>
          <p14:tracePt t="337997" x="9867900" y="2660650"/>
          <p14:tracePt t="338013" x="9874250" y="2654300"/>
          <p14:tracePt t="338030" x="9880600" y="2647950"/>
          <p14:tracePt t="338066" x="9886950" y="2647950"/>
          <p14:tracePt t="338221" x="9886950" y="2654300"/>
          <p14:tracePt t="338354" x="9886950" y="2647950"/>
          <p14:tracePt t="338389" x="9886950" y="2641600"/>
          <p14:tracePt t="338402" x="9886950" y="2635250"/>
          <p14:tracePt t="338421" x="9886950" y="2628900"/>
          <p14:tracePt t="338425" x="9886950" y="2622550"/>
          <p14:tracePt t="338435" x="9886950" y="2616200"/>
          <p14:tracePt t="338448" x="9886950" y="2590800"/>
          <p14:tracePt t="338464" x="9886950" y="2546350"/>
          <p14:tracePt t="338480" x="9886950" y="2501900"/>
          <p14:tracePt t="338497" x="9886950" y="2470150"/>
          <p14:tracePt t="338513" x="9893300" y="2457450"/>
          <p14:tracePt t="338530" x="9893300" y="2444750"/>
          <p14:tracePt t="338547" x="9899650" y="2438400"/>
          <p14:tracePt t="338564" x="9899650" y="2432050"/>
          <p14:tracePt t="338598" x="9906000" y="2432050"/>
          <p14:tracePt t="338641" x="9906000" y="2438400"/>
          <p14:tracePt t="338647" x="9912350" y="2438400"/>
          <p14:tracePt t="338663" x="9912350" y="2444750"/>
          <p14:tracePt t="338682" x="9912350" y="2457450"/>
          <p14:tracePt t="338698" x="9912350" y="2489200"/>
          <p14:tracePt t="338714" x="9918700" y="2533650"/>
          <p14:tracePt t="338732" x="9918700" y="2603500"/>
          <p14:tracePt t="338747" x="9918700" y="2660650"/>
          <p14:tracePt t="338766" x="9918700" y="2724150"/>
          <p14:tracePt t="338782" x="9912350" y="2870200"/>
          <p14:tracePt t="338798" x="9912350" y="2952750"/>
          <p14:tracePt t="338815" x="9912350" y="3035300"/>
          <p14:tracePt t="338834" x="9906000" y="3111500"/>
          <p14:tracePt t="338847" x="9906000" y="3213100"/>
          <p14:tracePt t="338865" x="9906000" y="3340100"/>
          <p14:tracePt t="338882" x="9906000" y="3479800"/>
          <p14:tracePt t="338885" x="9906000" y="3517900"/>
          <p14:tracePt t="338897" x="9912350" y="3625850"/>
          <p14:tracePt t="338914" x="9912350" y="3784600"/>
          <p14:tracePt t="338934" x="9918700" y="3949700"/>
          <p14:tracePt t="338947" x="9925050" y="4127500"/>
          <p14:tracePt t="338964" x="9931400" y="4311650"/>
          <p14:tracePt t="338984" x="9944100" y="4552950"/>
          <p14:tracePt t="338997" x="9944100" y="4603750"/>
          <p14:tracePt t="342068" x="1435100" y="4927600"/>
          <p14:tracePt t="342071" x="1435100" y="4933950"/>
          <p14:tracePt t="342081" x="1428750" y="4953000"/>
          <p14:tracePt t="342091" x="1416050" y="5016500"/>
          <p14:tracePt t="342097" x="1409700" y="5041900"/>
          <p14:tracePt t="342120" x="1346200" y="5168900"/>
          <p14:tracePt t="342130" x="1276350" y="5308600"/>
          <p14:tracePt t="342153" x="1212850" y="5441950"/>
          <p14:tracePt t="342166" x="1130300" y="5594350"/>
          <p14:tracePt t="342182" x="1079500" y="5676900"/>
          <p14:tracePt t="342199" x="1003300" y="5803900"/>
          <p14:tracePt t="342215" x="946150" y="5886450"/>
          <p14:tracePt t="342230" x="908050" y="5943600"/>
          <p14:tracePt t="342247" x="844550" y="6007100"/>
          <p14:tracePt t="342267" x="787400" y="6051550"/>
          <p14:tracePt t="342281" x="736600" y="6089650"/>
          <p14:tracePt t="342299" x="698500" y="6108700"/>
          <p14:tracePt t="342314" x="654050" y="6121400"/>
          <p14:tracePt t="342330" x="628650" y="6134100"/>
          <p14:tracePt t="342347" x="609600" y="6153150"/>
          <p14:tracePt t="342365" x="590550" y="6178550"/>
          <p14:tracePt t="342380" x="584200" y="6197600"/>
          <p14:tracePt t="342397" x="571500" y="6235700"/>
          <p14:tracePt t="342416" x="565150" y="6280150"/>
          <p14:tracePt t="342430" x="552450" y="6305550"/>
          <p14:tracePt t="342447" x="546100" y="6337300"/>
          <p14:tracePt t="342465" x="533400" y="6375400"/>
          <p14:tracePt t="342481" x="527050" y="6400800"/>
          <p14:tracePt t="342497" x="514350" y="6413500"/>
          <p14:tracePt t="342517" x="508000" y="6432550"/>
          <p14:tracePt t="342530" x="488950" y="6464300"/>
          <p14:tracePt t="342549" x="476250" y="6483350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Topological sorting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230033" y="2362201"/>
            <a:ext cx="373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D</a:t>
            </a:r>
            <a:endParaRPr lang="en-US" sz="240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1" y="2971801"/>
            <a:ext cx="19886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T</a:t>
            </a:r>
            <a:r>
              <a:rPr lang="en-US" sz="2400" baseline="-25000"/>
              <a:t>1</a:t>
            </a:r>
            <a:r>
              <a:rPr lang="en-US" sz="2400"/>
              <a:t>.type = ‘real’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064002" y="2971801"/>
            <a:ext cx="16489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L</a:t>
            </a:r>
            <a:r>
              <a:rPr lang="en-US" sz="2400" baseline="-25000"/>
              <a:t>1</a:t>
            </a:r>
            <a:r>
              <a:rPr lang="en-US" sz="2400"/>
              <a:t>.in = ‘real’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474384" y="3581401"/>
            <a:ext cx="16489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baseline="-25000" dirty="0"/>
              <a:t>2</a:t>
            </a:r>
            <a:r>
              <a:rPr lang="en-US" sz="2400" dirty="0"/>
              <a:t>.in = ‘real’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11202" y="4191001"/>
            <a:ext cx="164897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/>
              <a:t>L</a:t>
            </a:r>
            <a:r>
              <a:rPr lang="en-US" sz="2400" baseline="-25000" dirty="0"/>
              <a:t>3</a:t>
            </a:r>
            <a:r>
              <a:rPr lang="en-US" sz="2400" dirty="0"/>
              <a:t>.in = ‘real’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440769" y="4191001"/>
            <a:ext cx="12700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id</a:t>
            </a:r>
            <a:r>
              <a:rPr lang="en-US" sz="2400" baseline="-25000"/>
              <a:t>2</a:t>
            </a:r>
            <a:r>
              <a:rPr lang="en-US" sz="2400"/>
              <a:t>.entry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1117602" y="4800601"/>
            <a:ext cx="12700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id</a:t>
            </a:r>
            <a:r>
              <a:rPr lang="en-US" sz="2400" baseline="-25000"/>
              <a:t>1</a:t>
            </a:r>
            <a:r>
              <a:rPr lang="en-US" sz="2400"/>
              <a:t>.entry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066369" y="3581401"/>
            <a:ext cx="12700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id</a:t>
            </a:r>
            <a:r>
              <a:rPr lang="en-US" sz="2400" baseline="-25000"/>
              <a:t>3</a:t>
            </a:r>
            <a:r>
              <a:rPr lang="en-US" sz="2400"/>
              <a:t>.entry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1219201" y="3581401"/>
            <a:ext cx="6733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real</a:t>
            </a:r>
            <a:endParaRPr lang="en-US" sz="2400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251200" y="4191001"/>
            <a:ext cx="2648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,</a:t>
            </a:r>
            <a:endParaRPr lang="en-US" sz="2400"/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4876800" y="3581401"/>
            <a:ext cx="2648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,</a:t>
            </a:r>
            <a:endParaRPr lang="en-US" sz="2400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1828800" y="2743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3454400" y="27432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5181600" y="3352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17272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V="1">
            <a:off x="5080000" y="3352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 flipH="1">
            <a:off x="3454400" y="33528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" name="Line 20"/>
          <p:cNvSpPr>
            <a:spLocks noChangeShapeType="1"/>
          </p:cNvSpPr>
          <p:nvPr/>
        </p:nvSpPr>
        <p:spPr bwMode="auto">
          <a:xfrm flipV="1">
            <a:off x="3454400" y="3962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" name="Line 21"/>
          <p:cNvSpPr>
            <a:spLocks noChangeShapeType="1"/>
          </p:cNvSpPr>
          <p:nvPr/>
        </p:nvSpPr>
        <p:spPr bwMode="auto">
          <a:xfrm flipV="1">
            <a:off x="1828800" y="4572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 flipH="1">
            <a:off x="1828800" y="3962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>
            <a:off x="3556000" y="3962400"/>
            <a:ext cx="1524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2598222" y="2895600"/>
            <a:ext cx="1465778" cy="197993"/>
          </a:xfrm>
          <a:custGeom>
            <a:avLst/>
            <a:gdLst>
              <a:gd name="T0" fmla="*/ 0 w 528"/>
              <a:gd name="T1" fmla="*/ 95 h 95"/>
              <a:gd name="T2" fmla="*/ 256 w 528"/>
              <a:gd name="T3" fmla="*/ 0 h 95"/>
              <a:gd name="T4" fmla="*/ 528 w 528"/>
              <a:gd name="T5" fmla="*/ 94 h 95"/>
              <a:gd name="T6" fmla="*/ 0 60000 65536"/>
              <a:gd name="T7" fmla="*/ 0 60000 65536"/>
              <a:gd name="T8" fmla="*/ 0 60000 65536"/>
              <a:gd name="T9" fmla="*/ 0 w 528"/>
              <a:gd name="T10" fmla="*/ 0 h 95"/>
              <a:gd name="T11" fmla="*/ 528 w 528"/>
              <a:gd name="T12" fmla="*/ 95 h 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5">
                <a:moveTo>
                  <a:pt x="0" y="95"/>
                </a:moveTo>
                <a:cubicBezTo>
                  <a:pt x="43" y="79"/>
                  <a:pt x="168" y="0"/>
                  <a:pt x="256" y="0"/>
                </a:cubicBezTo>
                <a:cubicBezTo>
                  <a:pt x="344" y="0"/>
                  <a:pt x="466" y="73"/>
                  <a:pt x="528" y="9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6" name="Line 25"/>
          <p:cNvSpPr>
            <a:spLocks noChangeShapeType="1"/>
          </p:cNvSpPr>
          <p:nvPr/>
        </p:nvSpPr>
        <p:spPr bwMode="auto">
          <a:xfrm flipH="1">
            <a:off x="2412769" y="3276600"/>
            <a:ext cx="1346431" cy="3794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" name="Line 27"/>
          <p:cNvSpPr>
            <a:spLocks noChangeShapeType="1"/>
          </p:cNvSpPr>
          <p:nvPr/>
        </p:nvSpPr>
        <p:spPr bwMode="auto">
          <a:xfrm flipH="1">
            <a:off x="588340" y="3886200"/>
            <a:ext cx="144366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8" name="Oval 31"/>
          <p:cNvSpPr>
            <a:spLocks noChangeArrowheads="1"/>
          </p:cNvSpPr>
          <p:nvPr/>
        </p:nvSpPr>
        <p:spPr bwMode="auto">
          <a:xfrm>
            <a:off x="812800" y="48768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</a:t>
            </a:r>
          </a:p>
        </p:txBody>
      </p:sp>
      <p:sp>
        <p:nvSpPr>
          <p:cNvPr id="29" name="Oval 32"/>
          <p:cNvSpPr>
            <a:spLocks noChangeArrowheads="1"/>
          </p:cNvSpPr>
          <p:nvPr/>
        </p:nvSpPr>
        <p:spPr bwMode="auto">
          <a:xfrm>
            <a:off x="4064000" y="42672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2</a:t>
            </a:r>
          </a:p>
        </p:txBody>
      </p:sp>
      <p:sp>
        <p:nvSpPr>
          <p:cNvPr id="30" name="Oval 33"/>
          <p:cNvSpPr>
            <a:spLocks noChangeArrowheads="1"/>
          </p:cNvSpPr>
          <p:nvPr/>
        </p:nvSpPr>
        <p:spPr bwMode="auto">
          <a:xfrm>
            <a:off x="5689600" y="36576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3</a:t>
            </a:r>
          </a:p>
        </p:txBody>
      </p:sp>
      <p:sp>
        <p:nvSpPr>
          <p:cNvPr id="31" name="Oval 34"/>
          <p:cNvSpPr>
            <a:spLocks noChangeArrowheads="1"/>
          </p:cNvSpPr>
          <p:nvPr/>
        </p:nvSpPr>
        <p:spPr bwMode="auto">
          <a:xfrm>
            <a:off x="2271184" y="3093593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dirty="0"/>
              <a:t>4</a:t>
            </a:r>
          </a:p>
        </p:txBody>
      </p:sp>
      <p:sp>
        <p:nvSpPr>
          <p:cNvPr id="32" name="Oval 35"/>
          <p:cNvSpPr>
            <a:spLocks noChangeArrowheads="1"/>
          </p:cNvSpPr>
          <p:nvPr/>
        </p:nvSpPr>
        <p:spPr bwMode="auto">
          <a:xfrm>
            <a:off x="3759200" y="30480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5</a:t>
            </a:r>
          </a:p>
        </p:txBody>
      </p:sp>
      <p:sp>
        <p:nvSpPr>
          <p:cNvPr id="33" name="Line 36"/>
          <p:cNvSpPr>
            <a:spLocks noChangeShapeType="1"/>
          </p:cNvSpPr>
          <p:nvPr/>
        </p:nvSpPr>
        <p:spPr bwMode="auto">
          <a:xfrm flipH="1">
            <a:off x="5994400" y="33528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med" len="sm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 flipH="1">
            <a:off x="4368800" y="3962400"/>
            <a:ext cx="3048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med" len="sm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 flipH="1">
            <a:off x="1117600" y="4572000"/>
            <a:ext cx="172720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none" w="med" len="sm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" name="Oval 39"/>
          <p:cNvSpPr>
            <a:spLocks noChangeArrowheads="1"/>
          </p:cNvSpPr>
          <p:nvPr/>
        </p:nvSpPr>
        <p:spPr bwMode="auto">
          <a:xfrm>
            <a:off x="6197600" y="30480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6</a:t>
            </a:r>
          </a:p>
        </p:txBody>
      </p:sp>
      <p:sp>
        <p:nvSpPr>
          <p:cNvPr id="37" name="Oval 40"/>
          <p:cNvSpPr>
            <a:spLocks noChangeArrowheads="1"/>
          </p:cNvSpPr>
          <p:nvPr/>
        </p:nvSpPr>
        <p:spPr bwMode="auto">
          <a:xfrm>
            <a:off x="2133600" y="36576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7</a:t>
            </a:r>
          </a:p>
        </p:txBody>
      </p:sp>
      <p:sp>
        <p:nvSpPr>
          <p:cNvPr id="38" name="Oval 41"/>
          <p:cNvSpPr>
            <a:spLocks noChangeArrowheads="1"/>
          </p:cNvSpPr>
          <p:nvPr/>
        </p:nvSpPr>
        <p:spPr bwMode="auto">
          <a:xfrm>
            <a:off x="4572000" y="36576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8</a:t>
            </a:r>
          </a:p>
        </p:txBody>
      </p:sp>
      <p:sp>
        <p:nvSpPr>
          <p:cNvPr id="39" name="Oval 42"/>
          <p:cNvSpPr>
            <a:spLocks noChangeArrowheads="1"/>
          </p:cNvSpPr>
          <p:nvPr/>
        </p:nvSpPr>
        <p:spPr bwMode="auto">
          <a:xfrm>
            <a:off x="406400" y="42672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9</a:t>
            </a:r>
          </a:p>
        </p:txBody>
      </p:sp>
      <p:sp>
        <p:nvSpPr>
          <p:cNvPr id="40" name="Oval 43"/>
          <p:cNvSpPr>
            <a:spLocks noChangeArrowheads="1"/>
          </p:cNvSpPr>
          <p:nvPr/>
        </p:nvSpPr>
        <p:spPr bwMode="auto">
          <a:xfrm>
            <a:off x="2844800" y="4267200"/>
            <a:ext cx="406400" cy="304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10</a:t>
            </a:r>
          </a:p>
        </p:txBody>
      </p:sp>
      <p:sp>
        <p:nvSpPr>
          <p:cNvPr id="41" name="Freeform 44"/>
          <p:cNvSpPr>
            <a:spLocks/>
          </p:cNvSpPr>
          <p:nvPr/>
        </p:nvSpPr>
        <p:spPr bwMode="auto">
          <a:xfrm>
            <a:off x="838200" y="4114800"/>
            <a:ext cx="2108200" cy="162920"/>
          </a:xfrm>
          <a:custGeom>
            <a:avLst/>
            <a:gdLst>
              <a:gd name="T0" fmla="*/ 0 w 528"/>
              <a:gd name="T1" fmla="*/ 95 h 95"/>
              <a:gd name="T2" fmla="*/ 256 w 528"/>
              <a:gd name="T3" fmla="*/ 0 h 95"/>
              <a:gd name="T4" fmla="*/ 528 w 528"/>
              <a:gd name="T5" fmla="*/ 94 h 95"/>
              <a:gd name="T6" fmla="*/ 0 60000 65536"/>
              <a:gd name="T7" fmla="*/ 0 60000 65536"/>
              <a:gd name="T8" fmla="*/ 0 60000 65536"/>
              <a:gd name="T9" fmla="*/ 0 w 528"/>
              <a:gd name="T10" fmla="*/ 0 h 95"/>
              <a:gd name="T11" fmla="*/ 528 w 528"/>
              <a:gd name="T12" fmla="*/ 95 h 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5">
                <a:moveTo>
                  <a:pt x="0" y="95"/>
                </a:moveTo>
                <a:cubicBezTo>
                  <a:pt x="43" y="79"/>
                  <a:pt x="168" y="0"/>
                  <a:pt x="256" y="0"/>
                </a:cubicBezTo>
                <a:cubicBezTo>
                  <a:pt x="344" y="0"/>
                  <a:pt x="466" y="73"/>
                  <a:pt x="528" y="9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2" name="Freeform 45"/>
          <p:cNvSpPr>
            <a:spLocks/>
          </p:cNvSpPr>
          <p:nvPr/>
        </p:nvSpPr>
        <p:spPr bwMode="auto">
          <a:xfrm>
            <a:off x="2474384" y="3505199"/>
            <a:ext cx="2199216" cy="222547"/>
          </a:xfrm>
          <a:custGeom>
            <a:avLst/>
            <a:gdLst>
              <a:gd name="T0" fmla="*/ 0 w 528"/>
              <a:gd name="T1" fmla="*/ 95 h 95"/>
              <a:gd name="T2" fmla="*/ 256 w 528"/>
              <a:gd name="T3" fmla="*/ 0 h 95"/>
              <a:gd name="T4" fmla="*/ 528 w 528"/>
              <a:gd name="T5" fmla="*/ 94 h 95"/>
              <a:gd name="T6" fmla="*/ 0 60000 65536"/>
              <a:gd name="T7" fmla="*/ 0 60000 65536"/>
              <a:gd name="T8" fmla="*/ 0 60000 65536"/>
              <a:gd name="T9" fmla="*/ 0 w 528"/>
              <a:gd name="T10" fmla="*/ 0 h 95"/>
              <a:gd name="T11" fmla="*/ 528 w 528"/>
              <a:gd name="T12" fmla="*/ 95 h 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5">
                <a:moveTo>
                  <a:pt x="0" y="95"/>
                </a:moveTo>
                <a:cubicBezTo>
                  <a:pt x="43" y="79"/>
                  <a:pt x="168" y="0"/>
                  <a:pt x="256" y="0"/>
                </a:cubicBezTo>
                <a:cubicBezTo>
                  <a:pt x="344" y="0"/>
                  <a:pt x="466" y="73"/>
                  <a:pt x="528" y="9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3" name="Freeform 46"/>
          <p:cNvSpPr>
            <a:spLocks/>
          </p:cNvSpPr>
          <p:nvPr/>
        </p:nvSpPr>
        <p:spPr bwMode="auto">
          <a:xfrm>
            <a:off x="4245940" y="2895600"/>
            <a:ext cx="2053260" cy="150813"/>
          </a:xfrm>
          <a:custGeom>
            <a:avLst/>
            <a:gdLst>
              <a:gd name="T0" fmla="*/ 0 w 528"/>
              <a:gd name="T1" fmla="*/ 95 h 95"/>
              <a:gd name="T2" fmla="*/ 256 w 528"/>
              <a:gd name="T3" fmla="*/ 0 h 95"/>
              <a:gd name="T4" fmla="*/ 528 w 528"/>
              <a:gd name="T5" fmla="*/ 94 h 95"/>
              <a:gd name="T6" fmla="*/ 0 60000 65536"/>
              <a:gd name="T7" fmla="*/ 0 60000 65536"/>
              <a:gd name="T8" fmla="*/ 0 60000 65536"/>
              <a:gd name="T9" fmla="*/ 0 w 528"/>
              <a:gd name="T10" fmla="*/ 0 h 95"/>
              <a:gd name="T11" fmla="*/ 528 w 528"/>
              <a:gd name="T12" fmla="*/ 95 h 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5">
                <a:moveTo>
                  <a:pt x="0" y="95"/>
                </a:moveTo>
                <a:cubicBezTo>
                  <a:pt x="43" y="79"/>
                  <a:pt x="168" y="0"/>
                  <a:pt x="256" y="0"/>
                </a:cubicBezTo>
                <a:cubicBezTo>
                  <a:pt x="344" y="0"/>
                  <a:pt x="466" y="73"/>
                  <a:pt x="528" y="94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sm"/>
            <a:tailEnd type="stealth" w="med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4" name="Text Box 48">
            <a:extLst>
              <a:ext uri="{FF2B5EF4-FFF2-40B4-BE49-F238E27FC236}">
                <a16:creationId xmlns:a16="http://schemas.microsoft.com/office/drawing/2014/main" id="{71F2131C-2CDB-4B28-8344-5A6C2C8C1310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7518400" y="1820435"/>
            <a:ext cx="4214423" cy="4283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None/>
            </a:pPr>
            <a:br>
              <a:rPr lang="en-US" sz="2667" dirty="0"/>
            </a:br>
            <a:r>
              <a:rPr lang="en-US" sz="2667" dirty="0"/>
              <a:t>1.   Get </a:t>
            </a:r>
            <a:r>
              <a:rPr lang="en-US" sz="2667" b="1" dirty="0"/>
              <a:t>id</a:t>
            </a:r>
            <a:r>
              <a:rPr lang="en-US" sz="2667" baseline="-25000" dirty="0"/>
              <a:t>1</a:t>
            </a:r>
            <a:r>
              <a:rPr lang="en-US" sz="2667" dirty="0"/>
              <a:t>.entry</a:t>
            </a:r>
            <a:br>
              <a:rPr lang="en-US" sz="2667" dirty="0"/>
            </a:br>
            <a:r>
              <a:rPr lang="en-US" sz="2667" dirty="0"/>
              <a:t>2.   Get </a:t>
            </a:r>
            <a:r>
              <a:rPr lang="en-US" sz="2667" b="1" dirty="0"/>
              <a:t>id</a:t>
            </a:r>
            <a:r>
              <a:rPr lang="en-US" sz="2667" baseline="-25000" dirty="0"/>
              <a:t>2</a:t>
            </a:r>
            <a:r>
              <a:rPr lang="en-US" sz="2667" dirty="0"/>
              <a:t>.entry</a:t>
            </a:r>
            <a:br>
              <a:rPr lang="en-US" sz="2667" dirty="0"/>
            </a:br>
            <a:r>
              <a:rPr lang="en-US" sz="2667" dirty="0"/>
              <a:t>3.   Get </a:t>
            </a:r>
            <a:r>
              <a:rPr lang="en-US" sz="2667" b="1" dirty="0"/>
              <a:t>id</a:t>
            </a:r>
            <a:r>
              <a:rPr lang="en-US" sz="2667" baseline="-25000" dirty="0"/>
              <a:t>3</a:t>
            </a:r>
            <a:r>
              <a:rPr lang="en-US" sz="2667" dirty="0"/>
              <a:t>.entry</a:t>
            </a:r>
            <a:endParaRPr lang="en-US" sz="2667" b="1" dirty="0"/>
          </a:p>
          <a:p>
            <a:pPr>
              <a:buNone/>
            </a:pPr>
            <a:r>
              <a:rPr lang="en-US" sz="2667" dirty="0"/>
              <a:t>	4.</a:t>
            </a:r>
            <a:r>
              <a:rPr lang="en-US" sz="2667" i="1" dirty="0"/>
              <a:t>   T</a:t>
            </a:r>
            <a:r>
              <a:rPr lang="en-US" sz="2667" baseline="-25000" dirty="0"/>
              <a:t>1</a:t>
            </a:r>
            <a:r>
              <a:rPr lang="en-US" sz="2667" dirty="0"/>
              <a:t>.type=‘real’</a:t>
            </a:r>
            <a:br>
              <a:rPr lang="en-US" sz="2667" dirty="0"/>
            </a:br>
            <a:r>
              <a:rPr lang="en-US" sz="2667" dirty="0"/>
              <a:t>5.   </a:t>
            </a:r>
            <a:r>
              <a:rPr lang="en-US" sz="2667" i="1" dirty="0"/>
              <a:t>L</a:t>
            </a:r>
            <a:r>
              <a:rPr lang="en-US" sz="2667" baseline="-25000" dirty="0"/>
              <a:t>1</a:t>
            </a:r>
            <a:r>
              <a:rPr lang="en-US" sz="2667" dirty="0"/>
              <a:t>.in=</a:t>
            </a:r>
            <a:r>
              <a:rPr lang="en-US" sz="2667" i="1" dirty="0"/>
              <a:t>T</a:t>
            </a:r>
            <a:r>
              <a:rPr lang="en-US" sz="2667" baseline="-25000" dirty="0"/>
              <a:t>1</a:t>
            </a:r>
            <a:r>
              <a:rPr lang="en-US" sz="2667" dirty="0"/>
              <a:t>.type</a:t>
            </a:r>
            <a:br>
              <a:rPr lang="en-US" sz="2667" dirty="0"/>
            </a:br>
            <a:r>
              <a:rPr lang="en-US" sz="2667" dirty="0"/>
              <a:t>6.   </a:t>
            </a:r>
            <a:r>
              <a:rPr lang="en-US" sz="2667" i="1" dirty="0" err="1"/>
              <a:t>addtype</a:t>
            </a:r>
            <a:r>
              <a:rPr lang="en-US" sz="2667" dirty="0"/>
              <a:t>(</a:t>
            </a:r>
            <a:r>
              <a:rPr lang="en-US" sz="2667" b="1" dirty="0"/>
              <a:t>id</a:t>
            </a:r>
            <a:r>
              <a:rPr lang="en-US" sz="2667" baseline="-25000" dirty="0"/>
              <a:t>3</a:t>
            </a:r>
            <a:r>
              <a:rPr lang="en-US" sz="2667" dirty="0"/>
              <a:t>.entry, </a:t>
            </a:r>
            <a:r>
              <a:rPr lang="en-US" sz="2667" i="1" dirty="0"/>
              <a:t>L</a:t>
            </a:r>
            <a:r>
              <a:rPr lang="en-US" sz="2667" baseline="-25000" dirty="0"/>
              <a:t>1</a:t>
            </a:r>
            <a:r>
              <a:rPr lang="en-US" sz="2667" dirty="0"/>
              <a:t>.in)</a:t>
            </a:r>
            <a:br>
              <a:rPr lang="en-US" sz="2667" dirty="0"/>
            </a:br>
            <a:r>
              <a:rPr lang="en-US" sz="2667" dirty="0"/>
              <a:t>7.   </a:t>
            </a:r>
            <a:r>
              <a:rPr lang="en-US" sz="2667" i="1" dirty="0"/>
              <a:t>L</a:t>
            </a:r>
            <a:r>
              <a:rPr lang="en-US" sz="2667" baseline="-25000" dirty="0"/>
              <a:t>2</a:t>
            </a:r>
            <a:r>
              <a:rPr lang="en-US" sz="2667" dirty="0"/>
              <a:t>.in=</a:t>
            </a:r>
            <a:r>
              <a:rPr lang="en-US" sz="2667" i="1" dirty="0"/>
              <a:t>L</a:t>
            </a:r>
            <a:r>
              <a:rPr lang="en-US" sz="2667" baseline="-25000" dirty="0"/>
              <a:t>1</a:t>
            </a:r>
            <a:r>
              <a:rPr lang="en-US" sz="2667" dirty="0"/>
              <a:t>.in</a:t>
            </a:r>
            <a:br>
              <a:rPr lang="en-US" sz="2667" dirty="0"/>
            </a:br>
            <a:r>
              <a:rPr lang="en-US" sz="2667" dirty="0"/>
              <a:t>8.   </a:t>
            </a:r>
            <a:r>
              <a:rPr lang="en-US" sz="2667" i="1" dirty="0" err="1"/>
              <a:t>addtype</a:t>
            </a:r>
            <a:r>
              <a:rPr lang="en-US" sz="2667" dirty="0"/>
              <a:t>(</a:t>
            </a:r>
            <a:r>
              <a:rPr lang="en-US" sz="2667" b="1" dirty="0"/>
              <a:t>id</a:t>
            </a:r>
            <a:r>
              <a:rPr lang="en-US" sz="2667" baseline="-25000" dirty="0"/>
              <a:t>2</a:t>
            </a:r>
            <a:r>
              <a:rPr lang="en-US" sz="2667" dirty="0"/>
              <a:t>.entry, </a:t>
            </a:r>
            <a:r>
              <a:rPr lang="en-US" sz="2667" i="1" dirty="0"/>
              <a:t>L</a:t>
            </a:r>
            <a:r>
              <a:rPr lang="en-US" sz="2667" baseline="-25000" dirty="0"/>
              <a:t>2</a:t>
            </a:r>
            <a:r>
              <a:rPr lang="en-US" sz="2667" dirty="0"/>
              <a:t>.in)</a:t>
            </a:r>
            <a:br>
              <a:rPr lang="en-US" sz="2667" dirty="0"/>
            </a:br>
            <a:r>
              <a:rPr lang="en-US" sz="2667" dirty="0"/>
              <a:t>9.   </a:t>
            </a:r>
            <a:r>
              <a:rPr lang="en-US" sz="2667" i="1" dirty="0"/>
              <a:t>L</a:t>
            </a:r>
            <a:r>
              <a:rPr lang="en-US" sz="2667" baseline="-25000" dirty="0"/>
              <a:t>3</a:t>
            </a:r>
            <a:r>
              <a:rPr lang="en-US" sz="2667" dirty="0"/>
              <a:t>.in=</a:t>
            </a:r>
            <a:r>
              <a:rPr lang="en-US" sz="2667" i="1" dirty="0"/>
              <a:t>L</a:t>
            </a:r>
            <a:r>
              <a:rPr lang="en-US" sz="2667" baseline="-25000" dirty="0"/>
              <a:t>2</a:t>
            </a:r>
            <a:r>
              <a:rPr lang="en-US" sz="2667" dirty="0"/>
              <a:t>.in</a:t>
            </a:r>
            <a:br>
              <a:rPr lang="en-US" sz="2667" dirty="0"/>
            </a:br>
            <a:r>
              <a:rPr lang="en-US" sz="2667" dirty="0"/>
              <a:t>10. </a:t>
            </a:r>
            <a:r>
              <a:rPr lang="en-US" sz="2667" i="1" dirty="0" err="1"/>
              <a:t>addtype</a:t>
            </a:r>
            <a:r>
              <a:rPr lang="en-US" sz="2667" dirty="0"/>
              <a:t>(</a:t>
            </a:r>
            <a:r>
              <a:rPr lang="en-US" sz="2667" b="1" dirty="0"/>
              <a:t>id</a:t>
            </a:r>
            <a:r>
              <a:rPr lang="en-US" sz="2667" baseline="-25000" dirty="0"/>
              <a:t>1</a:t>
            </a:r>
            <a:r>
              <a:rPr lang="en-US" sz="2667" dirty="0"/>
              <a:t>.entry, </a:t>
            </a:r>
            <a:r>
              <a:rPr lang="en-US" sz="2667" i="1" dirty="0"/>
              <a:t>L</a:t>
            </a:r>
            <a:r>
              <a:rPr lang="en-US" sz="2667" baseline="-25000" dirty="0"/>
              <a:t>3</a:t>
            </a:r>
            <a:r>
              <a:rPr lang="en-US" sz="2667" dirty="0"/>
              <a:t>.in)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229"/>
    </mc:Choice>
    <mc:Fallback xmlns="">
      <p:transition spd="slow" advTm="3432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</p:bldLst>
  </p:timing>
  <p:extLst>
    <p:ext uri="{3A86A75C-4F4B-4683-9AE1-C65F6400EC91}">
      <p14:laserTraceLst xmlns:p14="http://schemas.microsoft.com/office/powerpoint/2010/main">
        <p14:tracePtLst>
          <p14:tracePt t="1830" x="4044950" y="3473450"/>
          <p14:tracePt t="1840" x="4006850" y="3473450"/>
          <p14:tracePt t="1851" x="3905250" y="3473450"/>
          <p14:tracePt t="1856" x="3860800" y="3467100"/>
          <p14:tracePt t="1876" x="3657600" y="3460750"/>
          <p14:tracePt t="1890" x="3409950" y="3454400"/>
          <p14:tracePt t="1906" x="3168650" y="3448050"/>
          <p14:tracePt t="1924" x="2990850" y="3448050"/>
          <p14:tracePt t="1940" x="2717800" y="3441700"/>
          <p14:tracePt t="1956" x="2514600" y="3441700"/>
          <p14:tracePt t="1973" x="2336800" y="3441700"/>
          <p14:tracePt t="1991" x="2184400" y="3441700"/>
          <p14:tracePt t="2008" x="2063750" y="3448050"/>
          <p14:tracePt t="2023" x="1968500" y="3460750"/>
          <p14:tracePt t="2040" x="1905000" y="3473450"/>
          <p14:tracePt t="2057" x="1873250" y="3492500"/>
          <p14:tracePt t="2073" x="1854200" y="3511550"/>
          <p14:tracePt t="2091" x="1841500" y="3536950"/>
          <p14:tracePt t="2110" x="1828800" y="3581400"/>
          <p14:tracePt t="2124" x="1822450" y="3619500"/>
          <p14:tracePt t="2140" x="1803400" y="3657600"/>
          <p14:tracePt t="2156" x="1778000" y="3708400"/>
          <p14:tracePt t="2173" x="1758950" y="3759200"/>
          <p14:tracePt t="2190" x="1752600" y="3803650"/>
          <p14:tracePt t="2207" x="1746250" y="3835400"/>
          <p14:tracePt t="2227" x="1752600" y="3867150"/>
          <p14:tracePt t="2247" x="1765300" y="3892550"/>
          <p14:tracePt t="2257" x="1771650" y="3892550"/>
          <p14:tracePt t="2275" x="1778000" y="3898900"/>
          <p14:tracePt t="2291" x="1784350" y="3898900"/>
          <p14:tracePt t="2306" x="1790700" y="3905250"/>
          <p14:tracePt t="2323" x="1790700" y="3911600"/>
          <p14:tracePt t="2341" x="1797050" y="3911600"/>
          <p14:tracePt t="2357" x="1797050" y="3917950"/>
          <p14:tracePt t="2390" x="1790700" y="3924300"/>
          <p14:tracePt t="2406" x="1784350" y="3930650"/>
          <p14:tracePt t="2424" x="1771650" y="3949700"/>
          <p14:tracePt t="2440" x="1765300" y="3956050"/>
          <p14:tracePt t="2456" x="1752600" y="3975100"/>
          <p14:tracePt t="2475" x="1739900" y="3994150"/>
          <p14:tracePt t="2491" x="1720850" y="4019550"/>
          <p14:tracePt t="2507" x="1714500" y="4032250"/>
          <p14:tracePt t="2523" x="1701800" y="4044950"/>
          <p14:tracePt t="2540" x="1695450" y="4057650"/>
          <p14:tracePt t="2558" x="1689100" y="4064000"/>
          <p14:tracePt t="2575" x="1682750" y="4076700"/>
          <p14:tracePt t="2591" x="1676400" y="4089400"/>
          <p14:tracePt t="2606" x="1670050" y="4095750"/>
          <p14:tracePt t="2626" x="1670050" y="4102100"/>
          <p14:tracePt t="2643" x="1663700" y="4102100"/>
          <p14:tracePt t="2657" x="1663700" y="4108450"/>
          <p14:tracePt t="2673" x="1657350" y="4108450"/>
          <p14:tracePt t="2693" x="1651000" y="4108450"/>
          <p14:tracePt t="2706" x="1651000" y="4102100"/>
          <p14:tracePt t="2740" x="1651000" y="4095750"/>
          <p14:tracePt t="2775" x="1644650" y="4089400"/>
          <p14:tracePt t="2807" x="1638300" y="4083050"/>
          <p14:tracePt t="2826" x="1638300" y="4076700"/>
          <p14:tracePt t="2840" x="1625600" y="4057650"/>
          <p14:tracePt t="2857" x="1612900" y="4044950"/>
          <p14:tracePt t="2873" x="1606550" y="4025900"/>
          <p14:tracePt t="2891" x="1593850" y="4000500"/>
          <p14:tracePt t="2907" x="1581150" y="3975100"/>
          <p14:tracePt t="2923" x="1562100" y="3956050"/>
          <p14:tracePt t="2941" x="1549400" y="3924300"/>
          <p14:tracePt t="2957" x="1536700" y="3879850"/>
          <p14:tracePt t="2973" x="1524000" y="3841750"/>
          <p14:tracePt t="2991" x="1504950" y="3797300"/>
          <p14:tracePt t="3006" x="1485900" y="3746500"/>
          <p14:tracePt t="3026" x="1460500" y="3689350"/>
          <p14:tracePt t="3042" x="1428750" y="3632200"/>
          <p14:tracePt t="3057" x="1403350" y="3594100"/>
          <p14:tracePt t="3879" x="1384300" y="4552950"/>
          <p14:tracePt t="3942" x="1377950" y="4552950"/>
          <p14:tracePt t="3949" x="1377950" y="4559300"/>
          <p14:tracePt t="3962" x="1371600" y="4559300"/>
          <p14:tracePt t="3978" x="1365250" y="4565650"/>
          <p14:tracePt t="4015" x="1365250" y="4572000"/>
          <p14:tracePt t="4043" x="1365250" y="4578350"/>
          <p14:tracePt t="4072" x="1371600" y="4578350"/>
          <p14:tracePt t="4090" x="1371600" y="4584700"/>
          <p14:tracePt t="4123" x="1377950" y="4591050"/>
          <p14:tracePt t="4146" x="1377950" y="4597400"/>
          <p14:tracePt t="4168" x="1377950" y="4603750"/>
          <p14:tracePt t="4178" x="1371600" y="4603750"/>
          <p14:tracePt t="4188" x="1371600" y="4610100"/>
          <p14:tracePt t="4207" x="1365250" y="4616450"/>
          <p14:tracePt t="4240" x="1358900" y="4629150"/>
          <p14:tracePt t="4257" x="1352550" y="4635500"/>
          <p14:tracePt t="4280" x="1346200" y="4641850"/>
          <p14:tracePt t="4290" x="1339850" y="4648200"/>
          <p14:tracePt t="4323" x="1333500" y="4654550"/>
          <p14:tracePt t="4340" x="1327150" y="4660900"/>
          <p14:tracePt t="4357" x="1327150" y="4667250"/>
          <p14:tracePt t="4373" x="1320800" y="4679950"/>
          <p14:tracePt t="4391" x="1320800" y="4686300"/>
          <p14:tracePt t="4408" x="1314450" y="4692650"/>
          <p14:tracePt t="4423" x="1314450" y="4699000"/>
          <p14:tracePt t="4440" x="1314450" y="4711700"/>
          <p14:tracePt t="4457" x="1314450" y="4718050"/>
          <p14:tracePt t="4474" x="1314450" y="4730750"/>
          <p14:tracePt t="4493" x="1327150" y="4743450"/>
          <p14:tracePt t="4506" x="1333500" y="4756150"/>
          <p14:tracePt t="4523" x="1352550" y="4768850"/>
          <p14:tracePt t="4540" x="1371600" y="4781550"/>
          <p14:tracePt t="4556" x="1384300" y="4794250"/>
          <p14:tracePt t="4573" x="1397000" y="4806950"/>
          <p14:tracePt t="4590" x="1409700" y="4819650"/>
          <p14:tracePt t="4606" x="1422400" y="4832350"/>
          <p14:tracePt t="4623" x="1428750" y="4838700"/>
          <p14:tracePt t="4641" x="1441450" y="4851400"/>
          <p14:tracePt t="4657" x="1447800" y="4864100"/>
          <p14:tracePt t="4673" x="1454150" y="4870450"/>
          <p14:tracePt t="4690" x="1454150" y="4883150"/>
          <p14:tracePt t="4707" x="1460500" y="4889500"/>
          <p14:tracePt t="4725" x="1473200" y="4895850"/>
          <p14:tracePt t="4740" x="1492250" y="4908550"/>
          <p14:tracePt t="4759" x="1536700" y="4908550"/>
          <p14:tracePt t="4774" x="1593850" y="4902200"/>
          <p14:tracePt t="4790" x="1670050" y="4895850"/>
          <p14:tracePt t="4806" x="1752600" y="4889500"/>
          <p14:tracePt t="4823" x="1847850" y="4870450"/>
          <p14:tracePt t="4840" x="1962150" y="4838700"/>
          <p14:tracePt t="4856" x="2076450" y="4800600"/>
          <p14:tracePt t="4874" x="2159000" y="4775200"/>
          <p14:tracePt t="4876" x="2184400" y="4768850"/>
          <p14:tracePt t="4890" x="2260600" y="4749800"/>
          <p14:tracePt t="4907" x="2368550" y="4718050"/>
          <p14:tracePt t="4924" x="2495550" y="4686300"/>
          <p14:tracePt t="4940" x="2609850" y="4648200"/>
          <p14:tracePt t="4956" x="2705100" y="4610100"/>
          <p14:tracePt t="4978" x="2787650" y="4572000"/>
          <p14:tracePt t="4995" x="2825750" y="4540250"/>
          <p14:tracePt t="5008" x="2832100" y="4514850"/>
          <p14:tracePt t="5025" x="2844800" y="4470400"/>
          <p14:tracePt t="5043" x="2851150" y="4438650"/>
          <p14:tracePt t="5057" x="2851150" y="4406900"/>
          <p14:tracePt t="5090" x="2647950" y="4159250"/>
          <p14:tracePt t="5126" x="2635250" y="4140200"/>
          <p14:tracePt t="5140" x="2609850" y="4095750"/>
          <p14:tracePt t="5158" x="2559050" y="4019550"/>
          <p14:tracePt t="5173" x="2514600" y="3937000"/>
          <p14:tracePt t="5190" x="2476500" y="3854450"/>
          <p14:tracePt t="5208" x="2451100" y="3765550"/>
          <p14:tracePt t="5224" x="2432050" y="3670300"/>
          <p14:tracePt t="5240" x="2419350" y="3581400"/>
          <p14:tracePt t="5257" x="2413000" y="3492500"/>
          <p14:tracePt t="5274" x="2406650" y="3409950"/>
          <p14:tracePt t="5290" x="2406650" y="3333750"/>
          <p14:tracePt t="5309" x="2425700" y="3263900"/>
          <p14:tracePt t="5323" x="2489200" y="3200400"/>
          <p14:tracePt t="5340" x="2571750" y="3136900"/>
          <p14:tracePt t="5357" x="2660650" y="3073400"/>
          <p14:tracePt t="5373" x="2755900" y="3022600"/>
          <p14:tracePt t="5390" x="2844800" y="2965450"/>
          <p14:tracePt t="5407" x="2933700" y="2921000"/>
          <p14:tracePt t="5426" x="3009900" y="2882900"/>
          <p14:tracePt t="5440" x="3079750" y="2844800"/>
          <p14:tracePt t="5457" x="3143250" y="2813050"/>
          <p14:tracePt t="5473" x="3206750" y="2781300"/>
          <p14:tracePt t="5490" x="3257550" y="2749550"/>
          <p14:tracePt t="5511" x="3308350" y="2717800"/>
          <p14:tracePt t="5526" x="3390900" y="2667000"/>
          <p14:tracePt t="5544" x="3435350" y="2641600"/>
          <p14:tracePt t="5556" x="3460750" y="2628900"/>
          <p14:tracePt t="5573" x="3486150" y="2616200"/>
          <p14:tracePt t="5594" x="3498850" y="2603500"/>
          <p14:tracePt t="5606" x="3505200" y="2603500"/>
          <p14:tracePt t="5623" x="3511550" y="2603500"/>
          <p14:tracePt t="5641" x="3511550" y="2616200"/>
          <p14:tracePt t="5657" x="3505200" y="2647950"/>
          <p14:tracePt t="5674" x="3473450" y="2692400"/>
          <p14:tracePt t="5694" x="3409950" y="2755900"/>
          <p14:tracePt t="5707" x="3371850" y="2787650"/>
          <p14:tracePt t="5726" x="3308350" y="2838450"/>
          <p14:tracePt t="5741" x="3225800" y="2901950"/>
          <p14:tracePt t="5757" x="3168650" y="2940050"/>
          <p14:tracePt t="5776" x="3086100" y="2990850"/>
          <p14:tracePt t="5791" x="2990850" y="3028950"/>
          <p14:tracePt t="5807" x="2933700" y="3067050"/>
          <p14:tracePt t="5825" x="2851150" y="3130550"/>
          <p14:tracePt t="5842" x="2787650" y="3175000"/>
          <p14:tracePt t="5858" x="2749550" y="3200400"/>
          <p14:tracePt t="5874" x="2711450" y="3238500"/>
          <p14:tracePt t="5891" x="2679700" y="3270250"/>
          <p14:tracePt t="5907" x="2673350" y="3276600"/>
          <p14:tracePt t="5924" x="2667000" y="3282950"/>
          <p14:tracePt t="5942" x="2654300" y="3295650"/>
          <p14:tracePt t="5956" x="2654300" y="3302000"/>
          <p14:tracePt t="5974" x="2667000" y="3308350"/>
          <p14:tracePt t="5990" x="2711450" y="3308350"/>
          <p14:tracePt t="6014" x="2749550" y="3308350"/>
          <p14:tracePt t="6029" x="2794000" y="3308350"/>
          <p14:tracePt t="6041" x="2844800" y="3308350"/>
          <p14:tracePt t="6056" x="2882900" y="3314700"/>
          <p14:tracePt t="6073" x="2908300" y="3314700"/>
          <p14:tracePt t="6095" x="2940050" y="3327400"/>
          <p14:tracePt t="6106" x="2959100" y="3340100"/>
          <p14:tracePt t="6126" x="2971800" y="3365500"/>
          <p14:tracePt t="6141" x="2984500" y="3384550"/>
          <p14:tracePt t="6156" x="2997200" y="3409950"/>
          <p14:tracePt t="6173" x="3003550" y="3422650"/>
          <p14:tracePt t="6193" x="3003550" y="3448050"/>
          <p14:tracePt t="6210" x="3003550" y="3460750"/>
          <p14:tracePt t="6224" x="2990850" y="3473450"/>
          <p14:tracePt t="6243" x="2933700" y="3486150"/>
          <p14:tracePt t="6257" x="2863850" y="3492500"/>
          <p14:tracePt t="6273" x="2800350" y="3498850"/>
          <p14:tracePt t="6294" x="2660650" y="3498850"/>
          <p14:tracePt t="6306" x="2565400" y="3498850"/>
          <p14:tracePt t="6323" x="2393950" y="3492500"/>
          <p14:tracePt t="6341" x="2247900" y="3486150"/>
          <p14:tracePt t="6356" x="2101850" y="3473450"/>
          <p14:tracePt t="6373" x="1955800" y="3467100"/>
          <p14:tracePt t="6391" x="1803400" y="3454400"/>
          <p14:tracePt t="6406" x="1651000" y="3454400"/>
          <p14:tracePt t="6426" x="1498600" y="3454400"/>
          <p14:tracePt t="6442" x="1358900" y="3479800"/>
          <p14:tracePt t="6456" x="1238250" y="3524250"/>
          <p14:tracePt t="6473" x="1117600" y="3587750"/>
          <p14:tracePt t="6496" x="1073150" y="3625850"/>
          <p14:tracePt t="6513" x="1066800" y="3657600"/>
          <p14:tracePt t="6523" x="1060450" y="3676650"/>
          <p14:tracePt t="6541" x="1060450" y="3695700"/>
          <p14:tracePt t="6557" x="1098550" y="3714750"/>
          <p14:tracePt t="6573" x="1193800" y="3714750"/>
          <p14:tracePt t="6591" x="1301750" y="3714750"/>
          <p14:tracePt t="6609" x="1435100" y="3708400"/>
          <p14:tracePt t="6623" x="1587500" y="3676650"/>
          <p14:tracePt t="6641" x="1771650" y="3638550"/>
          <p14:tracePt t="6656" x="1924050" y="3606800"/>
          <p14:tracePt t="6678" x="2057400" y="3581400"/>
          <p14:tracePt t="6690" x="2216150" y="3556000"/>
          <p14:tracePt t="6706" x="2393950" y="3524250"/>
          <p14:tracePt t="6723" x="2584450" y="3498850"/>
          <p14:tracePt t="6740" x="2768600" y="3473450"/>
          <p14:tracePt t="6756" x="2940050" y="3460750"/>
          <p14:tracePt t="6773" x="3086100" y="3448050"/>
          <p14:tracePt t="6792" x="3213100" y="3435350"/>
          <p14:tracePt t="6811" x="3321050" y="3429000"/>
          <p14:tracePt t="6823" x="3397250" y="3422650"/>
          <p14:tracePt t="6840" x="3454400" y="3416300"/>
          <p14:tracePt t="6856" x="3479800" y="3416300"/>
          <p14:tracePt t="6873" x="3492500" y="3416300"/>
          <p14:tracePt t="6890" x="3498850" y="3416300"/>
          <p14:tracePt t="6968" x="3276600" y="3390900"/>
          <p14:tracePt t="6974" x="3232150" y="3378200"/>
          <p14:tracePt t="6990" x="3130550" y="3359150"/>
          <p14:tracePt t="7015" x="3035300" y="3346450"/>
          <p14:tracePt t="7023" x="2940050" y="3333750"/>
          <p14:tracePt t="7040" x="2863850" y="3327400"/>
          <p14:tracePt t="7057" x="2806700" y="3321050"/>
          <p14:tracePt t="7079" x="2768600" y="3314700"/>
          <p14:tracePt t="7090" x="2755900" y="3308350"/>
          <p14:tracePt t="7106" x="2749550" y="3302000"/>
          <p14:tracePt t="7123" x="2743200" y="3295650"/>
          <p14:tracePt t="7141" x="2762250" y="3289300"/>
          <p14:tracePt t="7159" x="2832100" y="3276600"/>
          <p14:tracePt t="7173" x="2921000" y="3263900"/>
          <p14:tracePt t="7191" x="3016250" y="3232150"/>
          <p14:tracePt t="7207" x="3111500" y="3200400"/>
          <p14:tracePt t="7223" x="3200400" y="3168650"/>
          <p14:tracePt t="7240" x="3270250" y="3136900"/>
          <p14:tracePt t="7257" x="3314700" y="3111500"/>
          <p14:tracePt t="7280" x="3333750" y="3092450"/>
          <p14:tracePt t="7290" x="3340100" y="3079750"/>
          <p14:tracePt t="7308" x="3346450" y="3067050"/>
          <p14:tracePt t="7323" x="3308350" y="3054350"/>
          <p14:tracePt t="7341" x="3225800" y="3041650"/>
          <p14:tracePt t="7358" x="3130550" y="3035300"/>
          <p14:tracePt t="7373" x="3028950" y="3028950"/>
          <p14:tracePt t="7390" x="2933700" y="3022600"/>
          <p14:tracePt t="7407" x="2851150" y="3022600"/>
          <p14:tracePt t="7423" x="2781300" y="3028950"/>
          <p14:tracePt t="7440" x="2730500" y="3028950"/>
          <p14:tracePt t="7458" x="2698750" y="3035300"/>
          <p14:tracePt t="7474" x="2679700" y="3048000"/>
          <p14:tracePt t="7490" x="2667000" y="3054350"/>
          <p14:tracePt t="7507" x="2660650" y="3060700"/>
          <p14:tracePt t="7530" x="2654300" y="3073400"/>
          <p14:tracePt t="7540" x="2647950" y="3079750"/>
          <p14:tracePt t="7558" x="2647950" y="3086100"/>
          <p14:tracePt t="7574" x="2647950" y="3098800"/>
          <p14:tracePt t="7590" x="2647950" y="3105150"/>
          <p14:tracePt t="7606" x="2647950" y="3111500"/>
          <p14:tracePt t="7623" x="2654300" y="3117850"/>
          <p14:tracePt t="7641" x="2660650" y="3124200"/>
          <p14:tracePt t="7656" x="2667000" y="3124200"/>
          <p14:tracePt t="7675" x="2673350" y="3124200"/>
          <p14:tracePt t="7690" x="2679700" y="3130550"/>
          <p14:tracePt t="7739" x="2686050" y="3130550"/>
          <p14:tracePt t="7762" x="2705100" y="3130550"/>
          <p14:tracePt t="7772" x="2755900" y="3124200"/>
          <p14:tracePt t="7774" x="2787650" y="3117850"/>
          <p14:tracePt t="7790" x="2882900" y="3111500"/>
          <p14:tracePt t="7808" x="3048000" y="3098800"/>
          <p14:tracePt t="7824" x="3251200" y="3079750"/>
          <p14:tracePt t="7840" x="3460750" y="3067050"/>
          <p14:tracePt t="7860" x="3657600" y="3060700"/>
          <p14:tracePt t="7873" x="3822700" y="3060700"/>
          <p14:tracePt t="7890" x="3943350" y="3060700"/>
          <p14:tracePt t="7908" x="4019550" y="3073400"/>
          <p14:tracePt t="7925" x="4064000" y="3105150"/>
          <p14:tracePt t="7940" x="4089400" y="3149600"/>
          <p14:tracePt t="7957" x="4089400" y="3175000"/>
          <p14:tracePt t="7978" x="4070350" y="3181350"/>
          <p14:tracePt t="7991" x="4038600" y="3187700"/>
          <p14:tracePt t="8007" x="4006850" y="3187700"/>
          <p14:tracePt t="8029" x="3943350" y="3181350"/>
          <p14:tracePt t="8040" x="3892550" y="3175000"/>
          <p14:tracePt t="8058" x="3803650" y="3162300"/>
          <p14:tracePt t="8075" x="3670300" y="3130550"/>
          <p14:tracePt t="8094" x="3549650" y="3111500"/>
          <p14:tracePt t="8106" x="3454400" y="3098800"/>
          <p14:tracePt t="8124" x="3314700" y="3086100"/>
          <p14:tracePt t="8140" x="3111500" y="3073400"/>
          <p14:tracePt t="8158" x="2978150" y="3073400"/>
          <p14:tracePt t="8469" x="3873500" y="3397250"/>
          <p14:tracePt t="8472" x="3867150" y="3397250"/>
          <p14:tracePt t="8478" x="3860800" y="3397250"/>
          <p14:tracePt t="8491" x="3822700" y="3397250"/>
          <p14:tracePt t="8507" x="3740150" y="3390900"/>
          <p14:tracePt t="8523" x="3651250" y="3384550"/>
          <p14:tracePt t="8542" x="3600450" y="3378200"/>
          <p14:tracePt t="8563" x="3587750" y="3371850"/>
          <p14:tracePt t="8573" x="3581400" y="3359150"/>
          <p14:tracePt t="8691" x="4870450" y="3327400"/>
          <p14:tracePt t="8703" x="4876800" y="3327400"/>
          <p14:tracePt t="8847" x="4800600" y="3397250"/>
          <p14:tracePt t="8852" x="4794250" y="3397250"/>
          <p14:tracePt t="8871" x="4781550" y="3397250"/>
          <p14:tracePt t="8983" x="3536950" y="3359150"/>
          <p14:tracePt t="9043" x="2819400" y="3530600"/>
          <p14:tracePt t="9050" x="2813050" y="3530600"/>
          <p14:tracePt t="9057" x="2806700" y="3530600"/>
          <p14:tracePt t="9074" x="2698750" y="3536950"/>
          <p14:tracePt t="9090" x="2597150" y="3543300"/>
          <p14:tracePt t="9107" x="2444750" y="3568700"/>
          <p14:tracePt t="9125" x="2279650" y="3613150"/>
          <p14:tracePt t="9140" x="2197100" y="3638550"/>
          <p14:tracePt t="9157" x="2114550" y="3670300"/>
          <p14:tracePt t="9174" x="2044700" y="3702050"/>
          <p14:tracePt t="9191" x="2025650" y="3714750"/>
          <p14:tracePt t="9215" x="2000250" y="3740150"/>
          <p14:tracePt t="9224" x="1993900" y="3746500"/>
          <p14:tracePt t="9240" x="1987550" y="3759200"/>
          <p14:tracePt t="9257" x="1981200" y="3771900"/>
          <p14:tracePt t="9277" x="1974850" y="3784600"/>
          <p14:tracePt t="9290" x="1968500" y="3790950"/>
          <p14:tracePt t="9307" x="1968500" y="3803650"/>
          <p14:tracePt t="9324" x="1962150" y="3810000"/>
          <p14:tracePt t="9341" x="1955800" y="3816350"/>
          <p14:tracePt t="9360" x="1949450" y="3829050"/>
          <p14:tracePt t="9374" x="1936750" y="3835400"/>
          <p14:tracePt t="9390" x="1930400" y="3835400"/>
          <p14:tracePt t="9407" x="1924050" y="3841750"/>
          <p14:tracePt t="9424" x="1917700" y="3848100"/>
          <p14:tracePt t="9457" x="1917700" y="3854450"/>
          <p14:tracePt t="9474" x="1911350" y="3854450"/>
          <p14:tracePt t="9579" x="1911350" y="3848100"/>
          <p14:tracePt t="9604" x="1911350" y="3841750"/>
          <p14:tracePt t="9625" x="1911350" y="3835400"/>
          <p14:tracePt t="9640" x="1905000" y="3829050"/>
          <p14:tracePt t="9656" x="1905000" y="3822700"/>
          <p14:tracePt t="9674" x="1898650" y="3810000"/>
          <p14:tracePt t="9691" x="1892300" y="3765550"/>
          <p14:tracePt t="9713" x="1879600" y="3740150"/>
          <p14:tracePt t="9723" x="1873250" y="3702050"/>
          <p14:tracePt t="9741" x="1860550" y="3644900"/>
          <p14:tracePt t="9761" x="1854200" y="3619500"/>
          <p14:tracePt t="9774" x="1835150" y="3568700"/>
          <p14:tracePt t="9794" x="1822450" y="3530600"/>
          <p14:tracePt t="9807" x="1809750" y="3505200"/>
          <p14:tracePt t="9828" x="1784350" y="3473450"/>
          <p14:tracePt t="9841" x="1765300" y="3454400"/>
          <p14:tracePt t="9860" x="1739900" y="3441700"/>
          <p14:tracePt t="9873" x="1720850" y="3435350"/>
          <p14:tracePt t="9891" x="1689100" y="3422650"/>
          <p14:tracePt t="9910" x="1663700" y="3409950"/>
          <p14:tracePt t="9925" x="1638300" y="3403600"/>
          <p14:tracePt t="9940" x="1631950" y="3397250"/>
          <p14:tracePt t="9957" x="1612900" y="3390900"/>
          <p14:tracePt t="9974" x="1606550" y="3390900"/>
          <p14:tracePt t="9990" x="1606550" y="3384550"/>
          <p14:tracePt t="10007" x="1631950" y="3378200"/>
          <p14:tracePt t="10024" x="1657350" y="3378200"/>
          <p14:tracePt t="22326" x="3879850" y="3403600"/>
          <p14:tracePt t="22329" x="3905250" y="3397250"/>
          <p14:tracePt t="22343" x="4025900" y="3397250"/>
          <p14:tracePt t="22358" x="4133850" y="3390900"/>
          <p14:tracePt t="22370" x="4387850" y="3378200"/>
          <p14:tracePt t="22373" x="4457700" y="3378200"/>
          <p14:tracePt t="22391" x="4730750" y="3359150"/>
          <p14:tracePt t="22412" x="4978400" y="3352800"/>
          <p14:tracePt t="22424" x="5194300" y="3340100"/>
          <p14:tracePt t="22441" x="5403850" y="3333750"/>
          <p14:tracePt t="22457" x="5435600" y="3333750"/>
          <p14:tracePt t="22590" x="5162550" y="3511550"/>
          <p14:tracePt t="22598" x="5156200" y="3517900"/>
          <p14:tracePt t="22607" x="5137150" y="3517900"/>
          <p14:tracePt t="22624" x="5054600" y="3524250"/>
          <p14:tracePt t="22644" x="4940300" y="3530600"/>
          <p14:tracePt t="22660" x="4819650" y="3562350"/>
          <p14:tracePt t="22673" x="4699000" y="3600450"/>
          <p14:tracePt t="22694" x="4578350" y="3644900"/>
          <p14:tracePt t="22707" x="4464050" y="3689350"/>
          <p14:tracePt t="22723" x="4337050" y="3727450"/>
          <p14:tracePt t="22742" x="4178300" y="3778250"/>
          <p14:tracePt t="22758" x="4070350" y="3810000"/>
          <p14:tracePt t="22775" x="3956050" y="3841750"/>
          <p14:tracePt t="22791" x="3752850" y="3905250"/>
          <p14:tracePt t="22808" x="3568700" y="3956050"/>
          <p14:tracePt t="22824" x="3371850" y="4006850"/>
          <p14:tracePt t="22840" x="3105150" y="4076700"/>
          <p14:tracePt t="22857" x="2781300" y="4159250"/>
          <p14:tracePt t="22873" x="2597150" y="4210050"/>
          <p14:tracePt t="22893" x="2470150" y="4241800"/>
          <p14:tracePt t="22907" x="2324100" y="4279900"/>
          <p14:tracePt t="22924" x="2159000" y="4324350"/>
          <p14:tracePt t="22943" x="1974850" y="4368800"/>
          <p14:tracePt t="22958" x="1797050" y="4419600"/>
          <p14:tracePt t="22973" x="1638300" y="4464050"/>
          <p14:tracePt t="22992" x="1492250" y="4508500"/>
          <p14:tracePt t="23007" x="1327150" y="4565650"/>
          <p14:tracePt t="23024" x="1231900" y="4597400"/>
          <p14:tracePt t="23043" x="1117600" y="4641850"/>
          <p14:tracePt t="23058" x="965200" y="4692650"/>
          <p14:tracePt t="23074" x="882650" y="4724400"/>
          <p14:tracePt t="23092" x="730250" y="4768850"/>
          <p14:tracePt t="23108" x="628650" y="4794250"/>
          <p14:tracePt t="23125" x="565150" y="4806950"/>
          <p14:tracePt t="23140" x="495300" y="4819650"/>
          <p14:tracePt t="23161" x="450850" y="4832350"/>
          <p14:tracePt t="23174" x="438150" y="4832350"/>
          <p14:tracePt t="23191" x="431800" y="4832350"/>
          <p14:tracePt t="23210" x="425450" y="4813300"/>
          <p14:tracePt t="23224" x="431800" y="4787900"/>
          <p14:tracePt t="23240" x="457200" y="4749800"/>
          <p14:tracePt t="23257" x="527050" y="4699000"/>
          <p14:tracePt t="23273" x="577850" y="4667250"/>
          <p14:tracePt t="23290" x="647700" y="4622800"/>
          <p14:tracePt t="23307" x="749300" y="4559300"/>
          <p14:tracePt t="23323" x="819150" y="4527550"/>
          <p14:tracePt t="23342" x="1003300" y="4438650"/>
          <p14:tracePt t="23358" x="1111250" y="4381500"/>
          <p14:tracePt t="23373" x="1174750" y="4343400"/>
          <p14:tracePt t="23391" x="1263650" y="4298950"/>
          <p14:tracePt t="23411" x="1409700" y="4229100"/>
          <p14:tracePt t="23424" x="1562100" y="4159250"/>
          <p14:tracePt t="23442" x="1695450" y="4108450"/>
          <p14:tracePt t="23458" x="1930400" y="4013200"/>
          <p14:tracePt t="23473" x="2076450" y="3956050"/>
          <p14:tracePt t="23491" x="2317750" y="3860800"/>
          <p14:tracePt t="23508" x="2495550" y="3790950"/>
          <p14:tracePt t="23523" x="2679700" y="3721100"/>
          <p14:tracePt t="23542" x="2819400" y="3670300"/>
          <p14:tracePt t="23561" x="3067050" y="3587750"/>
          <p14:tracePt t="23573" x="3276600" y="3524250"/>
          <p14:tracePt t="23592" x="3435350" y="3479800"/>
          <p14:tracePt t="23608" x="3708400" y="3409950"/>
          <p14:tracePt t="23623" x="3937000" y="3365500"/>
          <p14:tracePt t="23643" x="4159250" y="3327400"/>
          <p14:tracePt t="23662" x="4324350" y="3302000"/>
          <p14:tracePt t="23792" x="5213350" y="3340100"/>
          <p14:tracePt t="23920" x="3924300" y="3867150"/>
          <p14:tracePt t="23948" x="3416300" y="4076700"/>
          <p14:tracePt t="23990" x="2908300" y="4324350"/>
          <p14:tracePt t="24012" x="2895600" y="4330700"/>
          <p14:tracePt t="24051" x="2419350" y="4591050"/>
          <p14:tracePt t="24071" x="2413000" y="4591050"/>
          <p14:tracePt t="24073" x="2413000" y="4597400"/>
          <p14:tracePt t="24091" x="2368550" y="4603750"/>
          <p14:tracePt t="24107" x="2305050" y="4616450"/>
          <p14:tracePt t="24332" x="1295400" y="5137150"/>
          <p14:tracePt t="24343" x="1295400" y="5130800"/>
          <p14:tracePt t="24366" x="1295400" y="5124450"/>
          <p14:tracePt t="24373" x="1301750" y="5118100"/>
          <p14:tracePt t="24394" x="1308100" y="5111750"/>
          <p14:tracePt t="24410" x="1346200" y="5105400"/>
          <p14:tracePt t="24423" x="1384300" y="5105400"/>
          <p14:tracePt t="24444" x="1409700" y="5105400"/>
          <p14:tracePt t="24457" x="1454150" y="5105400"/>
          <p14:tracePt t="24473" x="1485900" y="5111750"/>
          <p14:tracePt t="24493" x="1504950" y="5118100"/>
          <p14:tracePt t="24507" x="1543050" y="5124450"/>
          <p14:tracePt t="24524" x="1574800" y="5124450"/>
          <p14:tracePt t="24542" x="1606550" y="5118100"/>
          <p14:tracePt t="24560" x="1631950" y="5111750"/>
          <p14:tracePt t="24574" x="1644650" y="5111750"/>
          <p14:tracePt t="24607" x="1790700" y="4965700"/>
          <p14:tracePt t="24623" x="1797050" y="4965700"/>
          <p14:tracePt t="24641" x="1797050" y="4959350"/>
          <p14:tracePt t="24658" x="1803400" y="4953000"/>
          <p14:tracePt t="25057" x="1409700" y="5257800"/>
          <p14:tracePt t="25065" x="1409700" y="5270500"/>
          <p14:tracePt t="25073" x="1403350" y="5295900"/>
          <p14:tracePt t="25090" x="1397000" y="5353050"/>
          <p14:tracePt t="25108" x="1390650" y="5365750"/>
          <p14:tracePt t="25123" x="1390650" y="5378450"/>
          <p14:tracePt t="25143" x="1390650" y="5391150"/>
          <p14:tracePt t="25157" x="1390650" y="5397500"/>
          <p14:tracePt t="25178" x="1390650" y="5410200"/>
          <p14:tracePt t="25208" x="1390650" y="5397500"/>
          <p14:tracePt t="25230" x="1397000" y="5378450"/>
          <p14:tracePt t="25240" x="1397000" y="5353050"/>
          <p14:tracePt t="25258" x="1397000" y="5334000"/>
          <p14:tracePt t="25274" x="1397000" y="5314950"/>
          <p14:tracePt t="25290" x="1397000" y="5295900"/>
          <p14:tracePt t="25311" x="1403350" y="5289550"/>
          <p14:tracePt t="25323" x="1409700" y="5283200"/>
          <p14:tracePt t="25358" x="1416050" y="5283200"/>
          <p14:tracePt t="25374" x="1428750" y="5289550"/>
          <p14:tracePt t="25390" x="1447800" y="5289550"/>
          <p14:tracePt t="25410" x="1473200" y="5289550"/>
          <p14:tracePt t="25427" x="1511300" y="5289550"/>
          <p14:tracePt t="25440" x="1555750" y="5283200"/>
          <p14:tracePt t="25458" x="1606550" y="5276850"/>
          <p14:tracePt t="25474" x="1670050" y="5264150"/>
          <p14:tracePt t="25491" x="1714500" y="5257800"/>
          <p14:tracePt t="25508" x="1790700" y="5251450"/>
          <p14:tracePt t="25524" x="1866900" y="5245100"/>
          <p14:tracePt t="25540" x="1949450" y="5245100"/>
          <p14:tracePt t="25558" x="2038350" y="5245100"/>
          <p14:tracePt t="25573" x="2139950" y="5238750"/>
          <p14:tracePt t="25590" x="2241550" y="5232400"/>
          <p14:tracePt t="25608" x="2343150" y="5226050"/>
          <p14:tracePt t="25624" x="2413000" y="5219700"/>
          <p14:tracePt t="25640" x="2552700" y="5207000"/>
          <p14:tracePt t="25658" x="2673350" y="5194300"/>
          <p14:tracePt t="25673" x="2806700" y="5168900"/>
          <p14:tracePt t="25692" x="2901950" y="5149850"/>
          <p14:tracePt t="25708" x="3067050" y="5111750"/>
          <p14:tracePt t="25724" x="3162300" y="5086350"/>
          <p14:tracePt t="25741" x="3295650" y="5054600"/>
          <p14:tracePt t="25757" x="3460750" y="5035550"/>
          <p14:tracePt t="25774" x="3587750" y="5003800"/>
          <p14:tracePt t="25790" x="3714750" y="4978400"/>
          <p14:tracePt t="25809" x="3848100" y="4953000"/>
          <p14:tracePt t="25823" x="3968750" y="4927600"/>
          <p14:tracePt t="25840" x="4083050" y="4902200"/>
          <p14:tracePt t="25857" x="4191000" y="4870450"/>
          <p14:tracePt t="25874" x="4292600" y="4838700"/>
          <p14:tracePt t="25892" x="4387850" y="4806950"/>
          <p14:tracePt t="25907" x="4483100" y="4781550"/>
          <p14:tracePt t="25924" x="4572000" y="4749800"/>
          <p14:tracePt t="25942" x="4660900" y="4724400"/>
          <p14:tracePt t="25957" x="4756150" y="4692650"/>
          <p14:tracePt t="25974" x="4845050" y="4648200"/>
          <p14:tracePt t="25992" x="4908550" y="4629150"/>
          <p14:tracePt t="26007" x="5003800" y="4603750"/>
          <p14:tracePt t="26023" x="5073650" y="4578350"/>
          <p14:tracePt t="26040" x="5130800" y="4559300"/>
          <p14:tracePt t="26057" x="5181600" y="4546600"/>
          <p14:tracePt t="26073" x="5213350" y="4540250"/>
          <p14:tracePt t="26090" x="5245100" y="4533900"/>
          <p14:tracePt t="26110" x="5270500" y="4527550"/>
          <p14:tracePt t="26124" x="5302250" y="4514850"/>
          <p14:tracePt t="26140" x="5340350" y="4502150"/>
          <p14:tracePt t="26157" x="5391150" y="4476750"/>
          <p14:tracePt t="26173" x="5448300" y="4445000"/>
          <p14:tracePt t="26190" x="5530850" y="4394200"/>
          <p14:tracePt t="26208" x="5626100" y="4337050"/>
          <p14:tracePt t="26224" x="5708650" y="4298950"/>
          <p14:tracePt t="26240" x="5848350" y="4222750"/>
          <p14:tracePt t="26258" x="5962650" y="4171950"/>
          <p14:tracePt t="26273" x="6070600" y="4121150"/>
          <p14:tracePt t="26295" x="6178550" y="4070350"/>
          <p14:tracePt t="26307" x="6280150" y="4025900"/>
          <p14:tracePt t="26324" x="6369050" y="3981450"/>
          <p14:tracePt t="26342" x="6438900" y="3943350"/>
          <p14:tracePt t="26357" x="6502400" y="3924300"/>
          <p14:tracePt t="26374" x="6553200" y="3905250"/>
          <p14:tracePt t="26391" x="6584950" y="3898900"/>
          <p14:tracePt t="26407" x="6616700" y="3892550"/>
          <p14:tracePt t="26424" x="6642100" y="3886200"/>
          <p14:tracePt t="26442" x="6667500" y="3886200"/>
          <p14:tracePt t="26457" x="6673850" y="3886200"/>
          <p14:tracePt t="26493" x="6673850" y="3892550"/>
          <p14:tracePt t="26524" x="6667500" y="3892550"/>
          <p14:tracePt t="26546" x="6661150" y="3892550"/>
          <p14:tracePt t="26606" x="6667500" y="3892550"/>
          <p14:tracePt t="26722" x="6667500" y="3898900"/>
          <p14:tracePt t="26726" x="6661150" y="3898900"/>
          <p14:tracePt t="26742" x="6654800" y="3898900"/>
          <p14:tracePt t="26758" x="6648450" y="3898900"/>
          <p14:tracePt t="26779" x="6642100" y="3905250"/>
          <p14:tracePt t="26792" x="6623050" y="3905250"/>
          <p14:tracePt t="26808" x="6604000" y="3905250"/>
          <p14:tracePt t="26824" x="6578600" y="3911600"/>
          <p14:tracePt t="26841" x="6521450" y="3911600"/>
          <p14:tracePt t="26857" x="6419850" y="3924300"/>
          <p14:tracePt t="26875" x="6362700" y="3930650"/>
          <p14:tracePt t="26890" x="6280150" y="3949700"/>
          <p14:tracePt t="26892" x="6248400" y="3956050"/>
          <p14:tracePt t="26911" x="6153150" y="3975100"/>
          <p14:tracePt t="26918" x="6032500" y="4000500"/>
          <p14:tracePt t="26924" x="5981700" y="4006850"/>
          <p14:tracePt t="26941" x="5702300" y="4051300"/>
          <p14:tracePt t="26958" x="5575300" y="4064000"/>
          <p14:tracePt t="31529" x="1885950" y="4654550"/>
          <p14:tracePt t="31535" x="1879600" y="4667250"/>
          <p14:tracePt t="31541" x="1866900" y="4679950"/>
          <p14:tracePt t="31557" x="1720850" y="4832350"/>
          <p14:tracePt t="31574" x="1574800" y="4965700"/>
          <p14:tracePt t="31590" x="1454150" y="5041900"/>
          <p14:tracePt t="31608" x="1365250" y="5092700"/>
          <p14:tracePt t="31624" x="1301750" y="5111750"/>
          <p14:tracePt t="31640" x="1257300" y="5130800"/>
          <p14:tracePt t="31657" x="1206500" y="5162550"/>
          <p14:tracePt t="31674" x="1168400" y="5187950"/>
          <p14:tracePt t="31692" x="1143000" y="5194300"/>
          <p14:tracePt t="31707" x="1117600" y="5200650"/>
          <p14:tracePt t="31724" x="1104900" y="5200650"/>
          <p14:tracePt t="31766" x="1111250" y="5200650"/>
          <p14:tracePt t="31774" x="1117600" y="5200650"/>
          <p14:tracePt t="31790" x="1130300" y="5200650"/>
          <p14:tracePt t="31808" x="1149350" y="5200650"/>
          <p14:tracePt t="31824" x="1174750" y="5194300"/>
          <p14:tracePt t="31841" x="1193800" y="5194300"/>
          <p14:tracePt t="31860" x="1238250" y="5194300"/>
          <p14:tracePt t="31875" x="1308100" y="5194300"/>
          <p14:tracePt t="31890" x="1397000" y="5194300"/>
          <p14:tracePt t="31907" x="1511300" y="5187950"/>
          <p14:tracePt t="31924" x="1638300" y="5181600"/>
          <p14:tracePt t="31941" x="1784350" y="5175250"/>
          <p14:tracePt t="31958" x="1943100" y="5168900"/>
          <p14:tracePt t="31974" x="2114550" y="5162550"/>
          <p14:tracePt t="31991" x="2292350" y="5143500"/>
          <p14:tracePt t="32007" x="2470150" y="5124450"/>
          <p14:tracePt t="32024" x="2647950" y="5111750"/>
          <p14:tracePt t="32040" x="2813050" y="5099050"/>
          <p14:tracePt t="32058" x="2978150" y="5080000"/>
          <p14:tracePt t="32074" x="3143250" y="5054600"/>
          <p14:tracePt t="32091" x="3308350" y="5029200"/>
          <p14:tracePt t="32108" x="3454400" y="5003800"/>
          <p14:tracePt t="32125" x="3581400" y="4984750"/>
          <p14:tracePt t="32142" x="3695700" y="4965700"/>
          <p14:tracePt t="32157" x="3790950" y="4946650"/>
          <p14:tracePt t="32174" x="3867150" y="4921250"/>
          <p14:tracePt t="32191" x="3943350" y="4889500"/>
          <p14:tracePt t="32208" x="3994150" y="4864100"/>
          <p14:tracePt t="32224" x="4076700" y="4826000"/>
          <p14:tracePt t="32240" x="4121150" y="4800600"/>
          <p14:tracePt t="32257" x="4152900" y="4781550"/>
          <p14:tracePt t="32279" x="4191000" y="4749800"/>
          <p14:tracePt t="32291" x="4222750" y="4730750"/>
          <p14:tracePt t="32307" x="4279900" y="4692650"/>
          <p14:tracePt t="32324" x="4343400" y="4648200"/>
          <p14:tracePt t="32342" x="4400550" y="4616450"/>
          <p14:tracePt t="32361" x="4451350" y="4591050"/>
          <p14:tracePt t="32375" x="4508500" y="4565650"/>
          <p14:tracePt t="32394" x="4578350" y="4533900"/>
          <p14:tracePt t="32407" x="4622800" y="4521200"/>
          <p14:tracePt t="32424" x="4692650" y="4502150"/>
          <p14:tracePt t="32441" x="4762500" y="4483100"/>
          <p14:tracePt t="32457" x="4838700" y="4464050"/>
          <p14:tracePt t="32475" x="4921250" y="4445000"/>
          <p14:tracePt t="32493" x="5029200" y="4425950"/>
          <p14:tracePt t="32508" x="5099050" y="4413250"/>
          <p14:tracePt t="32524" x="5207000" y="4400550"/>
          <p14:tracePt t="32544" x="5334000" y="4375150"/>
          <p14:tracePt t="32557" x="5416550" y="4362450"/>
          <p14:tracePt t="32575" x="5518150" y="4337050"/>
          <p14:tracePt t="32591" x="5619750" y="4311650"/>
          <p14:tracePt t="32607" x="5727700" y="4279900"/>
          <p14:tracePt t="32624" x="5829300" y="4248150"/>
          <p14:tracePt t="32641" x="5956300" y="4197350"/>
          <p14:tracePt t="32657" x="6026150" y="4165600"/>
          <p14:tracePt t="32674" x="6115050" y="4114800"/>
          <p14:tracePt t="32691" x="6210300" y="4051300"/>
          <p14:tracePt t="32708" x="6254750" y="4013200"/>
          <p14:tracePt t="32724" x="6305550" y="3962400"/>
          <p14:tracePt t="32742" x="6369050" y="3911600"/>
          <p14:tracePt t="32758" x="6394450" y="3886200"/>
          <p14:tracePt t="32774" x="6432550" y="3848100"/>
          <p14:tracePt t="32791" x="6457950" y="3816350"/>
          <p14:tracePt t="32807" x="6464300" y="3797300"/>
          <p14:tracePt t="32824" x="6470650" y="3784600"/>
          <p14:tracePt t="32841" x="6470650" y="3771900"/>
          <p14:tracePt t="32861" x="6470650" y="3765550"/>
          <p14:tracePt t="32874" x="6470650" y="3759200"/>
          <p14:tracePt t="32953" x="6464300" y="3759200"/>
          <p14:tracePt t="32967" x="6464300" y="3765550"/>
          <p14:tracePt t="32980" x="6457950" y="3765550"/>
          <p14:tracePt t="33001" x="6451600" y="3771900"/>
          <p14:tracePt t="33024" x="6445250" y="3778250"/>
          <p14:tracePt t="33044" x="6438900" y="3784600"/>
          <p14:tracePt t="33058" x="6432550" y="3784600"/>
          <p14:tracePt t="33074" x="6426200" y="3790950"/>
          <p14:tracePt t="33092" x="6419850" y="3797300"/>
          <p14:tracePt t="33124" x="6413500" y="3803650"/>
          <p14:tracePt t="33144" x="6407150" y="3803650"/>
          <p14:tracePt t="33188" x="6407150" y="3797300"/>
          <p14:tracePt t="33219" x="6407150" y="3790950"/>
          <p14:tracePt t="33248" x="6413500" y="3778250"/>
          <p14:tracePt t="33261" x="6419850" y="3771900"/>
          <p14:tracePt t="33274" x="6419850" y="3765550"/>
          <p14:tracePt t="33294" x="6419850" y="3752850"/>
          <p14:tracePt t="33307" x="6413500" y="3746500"/>
          <p14:tracePt t="33323" x="6413500" y="3740150"/>
          <p14:tracePt t="33345" x="6407150" y="3733800"/>
          <p14:tracePt t="33357" x="6407150" y="3727450"/>
          <p14:tracePt t="33374" x="6394450" y="3721100"/>
          <p14:tracePt t="33393" x="6381750" y="3714750"/>
          <p14:tracePt t="34117" x="1384300" y="5207000"/>
          <p14:tracePt t="34187" x="1377950" y="5207000"/>
          <p14:tracePt t="34201" x="1371600" y="5207000"/>
          <p14:tracePt t="34214" x="1365250" y="5207000"/>
          <p14:tracePt t="34235" x="1358900" y="5207000"/>
          <p14:tracePt t="34247" x="1352550" y="5207000"/>
          <p14:tracePt t="34272" x="1346200" y="5207000"/>
          <p14:tracePt t="34295" x="1346200" y="5200650"/>
          <p14:tracePt t="34312" x="1339850" y="5200650"/>
          <p14:tracePt t="34322" x="1339850" y="5194300"/>
          <p14:tracePt t="34346" x="1339850" y="5187950"/>
          <p14:tracePt t="34364" x="1339850" y="5181600"/>
          <p14:tracePt t="34380" x="1339850" y="5175250"/>
          <p14:tracePt t="34397" x="1333500" y="5168900"/>
          <p14:tracePt t="34414" x="1333500" y="5162550"/>
          <p14:tracePt t="34430" x="1333500" y="5156200"/>
          <p14:tracePt t="34453" x="1333500" y="5149850"/>
          <p14:tracePt t="34462" x="1327150" y="5149850"/>
          <p14:tracePt t="34467" x="1327150" y="5143500"/>
          <p14:tracePt t="34487" x="1320800" y="5137150"/>
          <p14:tracePt t="34504" x="1314450" y="5137150"/>
          <p14:tracePt t="34514" x="1314450" y="5130800"/>
          <p14:tracePt t="34526" x="1308100" y="5130800"/>
          <p14:tracePt t="34560" x="1301750" y="5124450"/>
          <p14:tracePt t="34574" x="1295400" y="5124450"/>
          <p14:tracePt t="34592" x="1289050" y="5118100"/>
          <p14:tracePt t="34608" x="1289050" y="5111750"/>
          <p14:tracePt t="34624" x="1282700" y="5111750"/>
          <p14:tracePt t="34644" x="1282700" y="5105400"/>
          <p14:tracePt t="34680" x="1282700" y="5099050"/>
          <p14:tracePt t="34692" x="1276350" y="5099050"/>
          <p14:tracePt t="34917" x="1276350" y="5092700"/>
          <p14:tracePt t="34946" x="1276350" y="5086350"/>
          <p14:tracePt t="34970" x="1270000" y="5086350"/>
          <p14:tracePt t="34973" x="1270000" y="5080000"/>
          <p14:tracePt t="35016" x="1270000" y="5073650"/>
          <p14:tracePt t="35049" x="1276350" y="5073650"/>
          <p14:tracePt t="35056" x="1276350" y="5067300"/>
          <p14:tracePt t="35074" x="1282700" y="5067300"/>
          <p14:tracePt t="35092" x="1289050" y="5073650"/>
          <p14:tracePt t="35108" x="1320800" y="5080000"/>
          <p14:tracePt t="35124" x="1371600" y="5105400"/>
          <p14:tracePt t="35141" x="1435100" y="5130800"/>
          <p14:tracePt t="35157" x="1492250" y="5149850"/>
          <p14:tracePt t="35174" x="1612900" y="5175250"/>
          <p14:tracePt t="35192" x="1733550" y="5187950"/>
          <p14:tracePt t="35208" x="1873250" y="5200650"/>
          <p14:tracePt t="35227" x="2019300" y="5207000"/>
          <p14:tracePt t="35242" x="2171700" y="5213350"/>
          <p14:tracePt t="35264" x="2349500" y="5219700"/>
          <p14:tracePt t="35275" x="2540000" y="5219700"/>
          <p14:tracePt t="35290" x="2755900" y="5207000"/>
          <p14:tracePt t="35307" x="2933700" y="5194300"/>
          <p14:tracePt t="35326" x="3219450" y="5162550"/>
          <p14:tracePt t="35341" x="3448050" y="5137150"/>
          <p14:tracePt t="35358" x="3670300" y="5080000"/>
          <p14:tracePt t="35377" x="3892550" y="5022850"/>
          <p14:tracePt t="35390" x="4108450" y="4965700"/>
          <p14:tracePt t="35407" x="4229100" y="4933950"/>
          <p14:tracePt t="35427" x="4381500" y="4895850"/>
          <p14:tracePt t="35440" x="4514850" y="4857750"/>
          <p14:tracePt t="35457" x="4667250" y="4819650"/>
          <p14:tracePt t="35474" x="4819650" y="4781550"/>
          <p14:tracePt t="35490" x="4972050" y="4737100"/>
          <p14:tracePt t="35514" x="5111750" y="4692650"/>
          <p14:tracePt t="35524" x="5251450" y="4641850"/>
          <p14:tracePt t="35543" x="5391150" y="4591050"/>
          <p14:tracePt t="35558" x="5530850" y="4540250"/>
          <p14:tracePt t="35580" x="5657850" y="4489450"/>
          <p14:tracePt t="35590" x="5784850" y="4432300"/>
          <p14:tracePt t="35608" x="5867400" y="4387850"/>
          <p14:tracePt t="35624" x="5994400" y="4311650"/>
          <p14:tracePt t="35642" x="6057900" y="4260850"/>
          <p14:tracePt t="35659" x="6153150" y="4178300"/>
          <p14:tracePt t="35675" x="6216650" y="4121150"/>
          <p14:tracePt t="35692" x="6261100" y="4070350"/>
          <p14:tracePt t="35708" x="6324600" y="4000500"/>
          <p14:tracePt t="35724" x="6362700" y="3956050"/>
          <p14:tracePt t="35741" x="6388100" y="3911600"/>
          <p14:tracePt t="35757" x="6407150" y="3879850"/>
          <p14:tracePt t="35774" x="6413500" y="3854450"/>
          <p14:tracePt t="35792" x="6426200" y="3835400"/>
          <p14:tracePt t="35807" x="6432550" y="3810000"/>
          <p14:tracePt t="35824" x="6438900" y="3790950"/>
          <p14:tracePt t="35842" x="6445250" y="3778250"/>
          <p14:tracePt t="35862" x="6451600" y="3759200"/>
          <p14:tracePt t="35874" x="6457950" y="3752850"/>
          <p14:tracePt t="35891" x="6457950" y="3746500"/>
          <p14:tracePt t="35907" x="6457950" y="3733800"/>
          <p14:tracePt t="35924" x="6464300" y="3727450"/>
          <p14:tracePt t="35957" x="6464300" y="3721100"/>
          <p14:tracePt t="36013" x="6464300" y="3727450"/>
          <p14:tracePt t="36064" x="6464300" y="3733800"/>
          <p14:tracePt t="36105" x="6457950" y="3733800"/>
          <p14:tracePt t="36129" x="6457950" y="3740150"/>
          <p14:tracePt t="36151" x="6451600" y="3740150"/>
          <p14:tracePt t="36171" x="6451600" y="3746500"/>
          <p14:tracePt t="36217" x="6451600" y="3752850"/>
          <p14:tracePt t="36267" x="6451600" y="3759200"/>
          <p14:tracePt t="36275" x="6445250" y="3759200"/>
          <p14:tracePt t="36322" x="6445250" y="3765550"/>
          <p14:tracePt t="36326" x="6438900" y="3765550"/>
          <p14:tracePt t="36398" x="6438900" y="3771900"/>
          <p14:tracePt t="36564" x="6432550" y="3771900"/>
          <p14:tracePt t="36644" x="6426200" y="3771900"/>
          <p14:tracePt t="36746" x="6419850" y="3771900"/>
          <p14:tracePt t="36784" x="6413500" y="3771900"/>
          <p14:tracePt t="36810" x="6407150" y="3765550"/>
          <p14:tracePt t="36834" x="6400800" y="3759200"/>
          <p14:tracePt t="36850" x="6400800" y="3752850"/>
          <p14:tracePt t="36893" x="6527800" y="3644900"/>
          <p14:tracePt t="36912" x="6527800" y="3638550"/>
          <p14:tracePt t="36916" x="6534150" y="3638550"/>
          <p14:tracePt t="37067" x="8121650" y="3073400"/>
          <p14:tracePt t="37074" x="8140700" y="3073400"/>
          <p14:tracePt t="37091" x="8166100" y="3073400"/>
          <p14:tracePt t="37124" x="8858250" y="2813050"/>
          <p14:tracePt t="37141" x="8890000" y="2806700"/>
          <p14:tracePt t="37157" x="8985250" y="2787650"/>
          <p14:tracePt t="37174" x="9112250" y="2730500"/>
          <p14:tracePt t="37191" x="9245600" y="2679700"/>
          <p14:tracePt t="37207" x="9359900" y="2635250"/>
          <p14:tracePt t="37224" x="9455150" y="2603500"/>
          <p14:tracePt t="37241" x="9525000" y="2578100"/>
          <p14:tracePt t="37257" x="9569450" y="2565400"/>
          <p14:tracePt t="37275" x="9582150" y="2552700"/>
          <p14:tracePt t="37291" x="9588500" y="2540000"/>
          <p14:tracePt t="37308" x="9594850" y="2527300"/>
          <p14:tracePt t="37324" x="9588500" y="2520950"/>
          <p14:tracePt t="37341" x="9569450" y="2514600"/>
          <p14:tracePt t="37357" x="9537700" y="2508250"/>
          <p14:tracePt t="37374" x="9493250" y="2508250"/>
          <p14:tracePt t="37391" x="9442450" y="2508250"/>
          <p14:tracePt t="37407" x="9378950" y="2514600"/>
          <p14:tracePt t="37424" x="9309100" y="2514600"/>
          <p14:tracePt t="37440" x="9194800" y="2527300"/>
          <p14:tracePt t="37457" x="9061450" y="2533650"/>
          <p14:tracePt t="37474" x="8940800" y="2546350"/>
          <p14:tracePt t="37490" x="8807450" y="2565400"/>
          <p14:tracePt t="37508" x="8686800" y="2590800"/>
          <p14:tracePt t="37524" x="8572500" y="2616200"/>
          <p14:tracePt t="37541" x="8477250" y="2654300"/>
          <p14:tracePt t="37557" x="8382000" y="2679700"/>
          <p14:tracePt t="37574" x="8293100" y="2692400"/>
          <p14:tracePt t="37591" x="8216900" y="2698750"/>
          <p14:tracePt t="37608" x="8147050" y="2698750"/>
          <p14:tracePt t="37627" x="8064500" y="2679700"/>
          <p14:tracePt t="37641" x="8026400" y="2673350"/>
          <p14:tracePt t="37657" x="7975600" y="2647950"/>
          <p14:tracePt t="37674" x="7950200" y="2628900"/>
          <p14:tracePt t="37691" x="7943850" y="2597150"/>
          <p14:tracePt t="37707" x="7943850" y="2565400"/>
          <p14:tracePt t="37724" x="7956550" y="2527300"/>
          <p14:tracePt t="37741" x="7969250" y="2495550"/>
          <p14:tracePt t="37757" x="7975600" y="2463800"/>
          <p14:tracePt t="37774" x="7988300" y="2438400"/>
          <p14:tracePt t="37792" x="7988300" y="2413000"/>
          <p14:tracePt t="37807" x="7988300" y="2400300"/>
          <p14:tracePt t="37824" x="7988300" y="2393950"/>
          <p14:tracePt t="37842" x="7988300" y="2381250"/>
          <p14:tracePt t="37894" x="7981950" y="2381250"/>
          <p14:tracePt t="37906" x="7981950" y="2387600"/>
          <p14:tracePt t="37924" x="7981950" y="2400300"/>
          <p14:tracePt t="37943" x="7981950" y="2444750"/>
          <p14:tracePt t="37957" x="7975600" y="2476500"/>
          <p14:tracePt t="37974" x="7969250" y="2527300"/>
          <p14:tracePt t="37992" x="7969250" y="2603500"/>
          <p14:tracePt t="38009" x="7969250" y="2635250"/>
          <p14:tracePt t="38024" x="7969250" y="2686050"/>
          <p14:tracePt t="38042" x="7988300" y="2749550"/>
          <p14:tracePt t="38058" x="8007350" y="2794000"/>
          <p14:tracePt t="38074" x="8020050" y="2825750"/>
          <p14:tracePt t="38093" x="8032750" y="2876550"/>
          <p14:tracePt t="38113" x="8032750" y="2908300"/>
          <p14:tracePt t="38124" x="8039100" y="2933700"/>
          <p14:tracePt t="38143" x="8032750" y="2971800"/>
          <p14:tracePt t="38168" x="8032750" y="3003550"/>
          <p14:tracePt t="38176" x="8026400" y="3022600"/>
          <p14:tracePt t="38191" x="8020050" y="3041650"/>
          <p14:tracePt t="38208" x="8013700" y="3060700"/>
          <p14:tracePt t="38224" x="8007350" y="3073400"/>
          <p14:tracePt t="38244" x="7994650" y="3092450"/>
          <p14:tracePt t="38258" x="7988300" y="3098800"/>
          <p14:tracePt t="38274" x="7988300" y="3105150"/>
          <p14:tracePt t="38307" x="7994650" y="3079750"/>
          <p14:tracePt t="38324" x="8007350" y="3028950"/>
          <p14:tracePt t="38342" x="8077200" y="2908300"/>
          <p14:tracePt t="38358" x="8102600" y="2876550"/>
          <p14:tracePt t="40741" x="4330700" y="1644650"/>
          <p14:tracePt t="40758" x="4324350" y="1644650"/>
          <p14:tracePt t="40764" x="4318000" y="1644650"/>
          <p14:tracePt t="40774" x="4279900" y="1644650"/>
          <p14:tracePt t="40792" x="4229100" y="1644650"/>
          <p14:tracePt t="40809" x="4146550" y="1631950"/>
          <p14:tracePt t="40824" x="4102100" y="1606550"/>
          <p14:tracePt t="40841" x="4070350" y="1555750"/>
          <p14:tracePt t="40858" x="4044950" y="1511300"/>
          <p14:tracePt t="40876" x="4019550" y="1473200"/>
          <p14:tracePt t="40891" x="4000500" y="1454150"/>
          <p14:tracePt t="40907" x="3994150" y="1447800"/>
          <p14:tracePt t="40924" x="3981450" y="1435100"/>
          <p14:tracePt t="40942" x="3975100" y="1435100"/>
          <p14:tracePt t="40958" x="3968750" y="1441450"/>
          <p14:tracePt t="40979" x="3968750" y="1492250"/>
          <p14:tracePt t="40991" x="3975100" y="1562100"/>
          <p14:tracePt t="41008" x="3987800" y="1651000"/>
          <p14:tracePt t="41024" x="4019550" y="1746250"/>
          <p14:tracePt t="41047" x="4057650" y="1854200"/>
          <p14:tracePt t="41057" x="4102100" y="1974850"/>
          <p14:tracePt t="41074" x="4146550" y="2101850"/>
          <p14:tracePt t="41092" x="4191000" y="2235200"/>
          <p14:tracePt t="41107" x="4241800" y="2368550"/>
          <p14:tracePt t="41124" x="4292600" y="2501900"/>
          <p14:tracePt t="41142" x="4330700" y="2603500"/>
          <p14:tracePt t="41157" x="4387850" y="2768600"/>
          <p14:tracePt t="41174" x="4432300" y="2895600"/>
          <p14:tracePt t="41191" x="4464050" y="3028950"/>
          <p14:tracePt t="41209" x="4489450" y="3149600"/>
          <p14:tracePt t="41227" x="4514850" y="3270250"/>
          <p14:tracePt t="41240" x="4540250" y="3390900"/>
          <p14:tracePt t="41257" x="4565650" y="3498850"/>
          <p14:tracePt t="41274" x="4591050" y="3613150"/>
          <p14:tracePt t="41291" x="4616450" y="3714750"/>
          <p14:tracePt t="41307" x="4641850" y="3822700"/>
          <p14:tracePt t="41325" x="4673600" y="3917950"/>
          <p14:tracePt t="41344" x="4692650" y="4013200"/>
          <p14:tracePt t="41362" x="4718050" y="4102100"/>
          <p14:tracePt t="41374" x="4730750" y="4184650"/>
          <p14:tracePt t="41391" x="4743450" y="4267200"/>
          <p14:tracePt t="41407" x="4756150" y="4337050"/>
          <p14:tracePt t="41426" x="4762500" y="4406900"/>
          <p14:tracePt t="41441" x="4768850" y="4464050"/>
          <p14:tracePt t="41457" x="4768850" y="4521200"/>
          <p14:tracePt t="41474" x="4756150" y="4578350"/>
          <p14:tracePt t="41491" x="4711700" y="4622800"/>
          <p14:tracePt t="41509" x="4648200" y="4673600"/>
          <p14:tracePt t="41525" x="4572000" y="4711700"/>
          <p14:tracePt t="41547" x="4495800" y="4749800"/>
          <p14:tracePt t="41557" x="4406900" y="4787900"/>
          <p14:tracePt t="41574" x="4298950" y="4819650"/>
          <p14:tracePt t="41591" x="4216400" y="4838700"/>
          <p14:tracePt t="41607" x="4051300" y="4883150"/>
          <p14:tracePt t="41624" x="3892550" y="4921250"/>
          <p14:tracePt t="41641" x="3663950" y="4965700"/>
          <p14:tracePt t="41657" x="3492500" y="5003800"/>
          <p14:tracePt t="41676" x="3340100" y="5029200"/>
          <p14:tracePt t="41691" x="3181350" y="5060950"/>
          <p14:tracePt t="41707" x="2997200" y="5099050"/>
          <p14:tracePt t="41724" x="2806700" y="5137150"/>
          <p14:tracePt t="41740" x="2590800" y="5181600"/>
          <p14:tracePt t="41759" x="2362200" y="5232400"/>
          <p14:tracePt t="41782" x="2127250" y="5283200"/>
          <p14:tracePt t="41791" x="1968500" y="5321300"/>
          <p14:tracePt t="41807" x="1828800" y="5346700"/>
          <p14:tracePt t="41824" x="1638300" y="5384800"/>
          <p14:tracePt t="41845" x="1409700" y="5429250"/>
          <p14:tracePt t="41858" x="1333500" y="5441950"/>
          <p14:tracePt t="41877" x="1187450" y="5473700"/>
          <p14:tracePt t="41887" x="1123950" y="5486400"/>
          <p14:tracePt t="41907" x="1098550" y="5505450"/>
          <p14:tracePt t="41926" x="1085850" y="5511800"/>
          <p14:tracePt t="41942" x="1079500" y="5524500"/>
          <p14:tracePt t="41958" x="1079500" y="5530850"/>
          <p14:tracePt t="41974" x="1079500" y="5537200"/>
          <p14:tracePt t="41991" x="1085850" y="5537200"/>
          <p14:tracePt t="42007" x="1092200" y="5537200"/>
          <p14:tracePt t="42024" x="1098550" y="5543550"/>
          <p14:tracePt t="42072" x="1104900" y="5543550"/>
          <p14:tracePt t="42088" x="1104900" y="5549900"/>
          <p14:tracePt t="42111" x="1104900" y="5543550"/>
          <p14:tracePt t="42132" x="1111250" y="5543550"/>
          <p14:tracePt t="42138" x="1111250" y="5537200"/>
          <p14:tracePt t="42141" x="1117600" y="5537200"/>
          <p14:tracePt t="42157" x="1123950" y="5524500"/>
          <p14:tracePt t="42174" x="1155700" y="5499100"/>
          <p14:tracePt t="42192" x="1200150" y="5467350"/>
          <p14:tracePt t="42211" x="1238250" y="5435600"/>
          <p14:tracePt t="42224" x="1270000" y="5410200"/>
          <p14:tracePt t="42243" x="1314450" y="5378450"/>
          <p14:tracePt t="42261" x="1352550" y="5353050"/>
          <p14:tracePt t="42274" x="1371600" y="5340350"/>
          <p14:tracePt t="42292" x="1403350" y="5321300"/>
          <p14:tracePt t="42307" x="1422400" y="5308600"/>
          <p14:tracePt t="42324" x="1435100" y="5295900"/>
          <p14:tracePt t="42342" x="1454150" y="5283200"/>
          <p14:tracePt t="42358" x="1466850" y="5270500"/>
          <p14:tracePt t="42374" x="1473200" y="5264150"/>
          <p14:tracePt t="42392" x="1485900" y="5251450"/>
          <p14:tracePt t="42408" x="1498600" y="5238750"/>
          <p14:tracePt t="42427" x="1504950" y="5232400"/>
          <p14:tracePt t="42442" x="1524000" y="5213350"/>
          <p14:tracePt t="42457" x="1530350" y="5200650"/>
          <p14:tracePt t="42479" x="1543050" y="5194300"/>
          <p14:tracePt t="42492" x="1549400" y="5187950"/>
          <p14:tracePt t="42806" x="1574800" y="5092700"/>
          <p14:tracePt t="42829" x="1574800" y="5099050"/>
          <p14:tracePt t="42848" x="1574800" y="5105400"/>
          <p14:tracePt t="42851" x="1568450" y="5105400"/>
          <p14:tracePt t="42861" x="1568450" y="5111750"/>
          <p14:tracePt t="42874" x="1562100" y="5118100"/>
          <p14:tracePt t="42892" x="1555750" y="5124450"/>
          <p14:tracePt t="42900" x="1549400" y="5130800"/>
          <p14:tracePt t="42907" x="1543050" y="5137150"/>
          <p14:tracePt t="42924" x="1530350" y="5143500"/>
          <p14:tracePt t="42942" x="1517650" y="5156200"/>
          <p14:tracePt t="42958" x="1511300" y="5156200"/>
          <p14:tracePt t="42974" x="1485900" y="5156200"/>
          <p14:tracePt t="42991" x="1460500" y="5156200"/>
          <p14:tracePt t="43008" x="1422400" y="5156200"/>
          <p14:tracePt t="43025" x="1390650" y="5156200"/>
          <p14:tracePt t="43046" x="1358900" y="5156200"/>
          <p14:tracePt t="43057" x="1352550" y="5156200"/>
          <p14:tracePt t="43208" x="1193800" y="5200650"/>
          <p14:tracePt t="43262" x="1193800" y="5207000"/>
          <p14:tracePt t="43280" x="1200150" y="5207000"/>
          <p14:tracePt t="43292" x="1200150" y="5213350"/>
          <p14:tracePt t="43308" x="1206500" y="5213350"/>
          <p14:tracePt t="43315" x="1206500" y="5219700"/>
          <p14:tracePt t="43329" x="1212850" y="5219700"/>
          <p14:tracePt t="43345" x="1212850" y="5226050"/>
          <p14:tracePt t="43359" x="1219200" y="5232400"/>
          <p14:tracePt t="43374" x="1225550" y="5238750"/>
          <p14:tracePt t="43395" x="1225550" y="5251450"/>
          <p14:tracePt t="43408" x="1231900" y="5257800"/>
          <p14:tracePt t="43429" x="1231900" y="5264150"/>
          <p14:tracePt t="43493" x="1225550" y="5264150"/>
          <p14:tracePt t="43508" x="1225550" y="5257800"/>
          <p14:tracePt t="43532" x="1225550" y="5251450"/>
          <p14:tracePt t="43563" x="1225550" y="5245100"/>
          <p14:tracePt t="43581" x="1219200" y="5245100"/>
          <p14:tracePt t="43597" x="1219200" y="5238750"/>
          <p14:tracePt t="43621" x="1212850" y="5238750"/>
          <p14:tracePt t="43632" x="1206500" y="5238750"/>
          <p14:tracePt t="43650" x="1200150" y="5238750"/>
          <p14:tracePt t="43670" x="1193800" y="5238750"/>
          <p14:tracePt t="43698" x="1187450" y="5238750"/>
          <p14:tracePt t="43716" x="1181100" y="5238750"/>
          <p14:tracePt t="43719" x="1181100" y="5232400"/>
          <p14:tracePt t="43740" x="1181100" y="5226050"/>
          <p14:tracePt t="43760" x="1174750" y="5219700"/>
          <p14:tracePt t="43774" x="1174750" y="5213350"/>
          <p14:tracePt t="43791" x="1168400" y="5207000"/>
          <p14:tracePt t="43810" x="1155700" y="5200650"/>
          <p14:tracePt t="43824" x="1149350" y="5200650"/>
          <p14:tracePt t="43840" x="1123950" y="5207000"/>
          <p14:tracePt t="43861" x="1111250" y="5213350"/>
          <p14:tracePt t="43876" x="1104900" y="5232400"/>
          <p14:tracePt t="43891" x="1092200" y="5245100"/>
          <p14:tracePt t="43908" x="1092200" y="5251450"/>
          <p14:tracePt t="43924" x="1092200" y="5257800"/>
          <p14:tracePt t="43941" x="1111250" y="5264150"/>
          <p14:tracePt t="43958" x="1162050" y="5264150"/>
          <p14:tracePt t="43978" x="1219200" y="5257800"/>
          <p14:tracePt t="43991" x="1263650" y="5251450"/>
          <p14:tracePt t="44009" x="1308100" y="5251450"/>
          <p14:tracePt t="44024" x="1339850" y="5245100"/>
          <p14:tracePt t="44041" x="1358900" y="5238750"/>
          <p14:tracePt t="44057" x="1365250" y="5232400"/>
          <p14:tracePt t="44091" x="1365250" y="5226050"/>
          <p14:tracePt t="44108" x="1346200" y="5226050"/>
          <p14:tracePt t="44126" x="1308100" y="5219700"/>
          <p14:tracePt t="44141" x="1270000" y="5213350"/>
          <p14:tracePt t="44157" x="1231900" y="5213350"/>
          <p14:tracePt t="44174" x="1200150" y="5207000"/>
          <p14:tracePt t="44191" x="1168400" y="5207000"/>
          <p14:tracePt t="44207" x="1143000" y="5200650"/>
          <p14:tracePt t="44224" x="1130300" y="5200650"/>
          <p14:tracePt t="44241" x="1117600" y="5200650"/>
          <p14:tracePt t="44257" x="1111250" y="5194300"/>
          <p14:tracePt t="44298" x="1111250" y="5187950"/>
          <p14:tracePt t="44307" x="1117600" y="5187950"/>
          <p14:tracePt t="44324" x="1123950" y="5187950"/>
          <p14:tracePt t="44341" x="1136650" y="5187950"/>
          <p14:tracePt t="44357" x="1143000" y="5187950"/>
          <p14:tracePt t="44374" x="1149350" y="5187950"/>
          <p14:tracePt t="44391" x="1155700" y="5194300"/>
          <p14:tracePt t="44408" x="1162050" y="5194300"/>
          <p14:tracePt t="44424" x="1168400" y="5200650"/>
          <p14:tracePt t="44441" x="1174750" y="5200650"/>
          <p14:tracePt t="44458" x="1187450" y="5200650"/>
          <p14:tracePt t="44480" x="1200150" y="5200650"/>
          <p14:tracePt t="44491" x="1219200" y="5194300"/>
          <p14:tracePt t="44508" x="1231900" y="5194300"/>
          <p14:tracePt t="44524" x="1238250" y="5194300"/>
          <p14:tracePt t="44541" x="1244600" y="5187950"/>
          <p14:tracePt t="44574" x="1238250" y="5187950"/>
          <p14:tracePt t="44607" x="1231900" y="5187950"/>
          <p14:tracePt t="44627" x="1212850" y="5187950"/>
          <p14:tracePt t="44642" x="1206500" y="5187950"/>
          <p14:tracePt t="44657" x="1193800" y="5187950"/>
          <p14:tracePt t="44674" x="1168400" y="5187950"/>
          <p14:tracePt t="44692" x="1155700" y="5187950"/>
          <p14:tracePt t="44707" x="1136650" y="5187950"/>
          <p14:tracePt t="44724" x="1123950" y="5181600"/>
          <p14:tracePt t="44742" x="1117600" y="5181600"/>
          <p14:tracePt t="44757" x="1111250" y="5181600"/>
          <p14:tracePt t="44775" x="1104900" y="5181600"/>
          <p14:tracePt t="44791" x="1104900" y="5187950"/>
          <p14:tracePt t="44824" x="1111250" y="5194300"/>
          <p14:tracePt t="44841" x="1117600" y="5194300"/>
          <p14:tracePt t="44857" x="1123950" y="5194300"/>
          <p14:tracePt t="44874" x="1143000" y="5194300"/>
          <p14:tracePt t="44892" x="1162050" y="5187950"/>
          <p14:tracePt t="44908" x="1181100" y="5187950"/>
          <p14:tracePt t="44924" x="1206500" y="5187950"/>
          <p14:tracePt t="44942" x="1244600" y="5187950"/>
          <p14:tracePt t="44957" x="1270000" y="5187950"/>
          <p14:tracePt t="44974" x="1301750" y="5187950"/>
          <p14:tracePt t="44992" x="1352550" y="5187950"/>
          <p14:tracePt t="45008" x="1384300" y="5187950"/>
          <p14:tracePt t="45025" x="1435100" y="5187950"/>
          <p14:tracePt t="45042" x="1492250" y="5187950"/>
          <p14:tracePt t="45057" x="1530350" y="5187950"/>
          <p14:tracePt t="45074" x="1587500" y="5187950"/>
          <p14:tracePt t="45091" x="1651000" y="5187950"/>
          <p14:tracePt t="45109" x="1714500" y="5187950"/>
          <p14:tracePt t="45124" x="1790700" y="5181600"/>
          <p14:tracePt t="45142" x="1892300" y="5175250"/>
          <p14:tracePt t="45157" x="1962150" y="5175250"/>
          <p14:tracePt t="45175" x="2051050" y="5162550"/>
          <p14:tracePt t="45192" x="2184400" y="5149850"/>
          <p14:tracePt t="45207" x="2266950" y="5137150"/>
          <p14:tracePt t="45225" x="2393950" y="5124450"/>
          <p14:tracePt t="45242" x="2552700" y="5099050"/>
          <p14:tracePt t="45257" x="2654300" y="5080000"/>
          <p14:tracePt t="45275" x="2838450" y="5054600"/>
          <p14:tracePt t="45292" x="2990850" y="5016500"/>
          <p14:tracePt t="45308" x="3136900" y="4984750"/>
          <p14:tracePt t="45324" x="3257550" y="4959350"/>
          <p14:tracePt t="45342" x="3441700" y="4908550"/>
          <p14:tracePt t="45357" x="3556000" y="4876800"/>
          <p14:tracePt t="45376" x="3702050" y="4832350"/>
          <p14:tracePt t="45398" x="3867150" y="4781550"/>
          <p14:tracePt t="45407" x="3956050" y="4749800"/>
          <p14:tracePt t="45425" x="4064000" y="4711700"/>
          <p14:tracePt t="45442" x="4184650" y="4667250"/>
          <p14:tracePt t="45458" x="4273550" y="4635500"/>
          <p14:tracePt t="45476" x="4337050" y="4597400"/>
          <p14:tracePt t="45496" x="4470400" y="4552950"/>
          <p14:tracePt t="45508" x="4527550" y="4521200"/>
          <p14:tracePt t="45526" x="4584700" y="4495800"/>
          <p14:tracePt t="45541" x="4654550" y="4470400"/>
          <p14:tracePt t="45558" x="4730750" y="4451350"/>
          <p14:tracePt t="45576" x="4768850" y="4445000"/>
          <p14:tracePt t="45593" x="4826000" y="4432300"/>
          <p14:tracePt t="45607" x="4864100" y="4432300"/>
          <p14:tracePt t="45627" x="4889500" y="4432300"/>
          <p14:tracePt t="45641" x="4902200" y="4432300"/>
          <p14:tracePt t="45657" x="4908550" y="4432300"/>
          <p14:tracePt t="45715" x="4908550" y="4438650"/>
          <p14:tracePt t="45738" x="4908550" y="4432300"/>
          <p14:tracePt t="45744" x="4914900" y="4432300"/>
          <p14:tracePt t="45759" x="4921250" y="4425950"/>
          <p14:tracePt t="45774" x="4933950" y="4419600"/>
          <p14:tracePt t="45793" x="4959350" y="4406900"/>
          <p14:tracePt t="45811" x="5003800" y="4394200"/>
          <p14:tracePt t="45824" x="5067300" y="4368800"/>
          <p14:tracePt t="45841" x="5137150" y="4349750"/>
          <p14:tracePt t="45858" x="5257800" y="4305300"/>
          <p14:tracePt t="45874" x="5359400" y="4260850"/>
          <p14:tracePt t="45893" x="5454650" y="4222750"/>
          <p14:tracePt t="45897" x="5480050" y="4210050"/>
          <p14:tracePt t="45908" x="5549900" y="4178300"/>
          <p14:tracePt t="45927" x="5645150" y="4133850"/>
          <p14:tracePt t="45948" x="5734050" y="4083050"/>
          <p14:tracePt t="45960" x="5816600" y="4038600"/>
          <p14:tracePt t="45974" x="5892800" y="3987800"/>
          <p14:tracePt t="45993" x="5956300" y="3943350"/>
          <p14:tracePt t="46012" x="6019800" y="3898900"/>
          <p14:tracePt t="46024" x="6083300" y="3860800"/>
          <p14:tracePt t="46042" x="6140450" y="3829050"/>
          <p14:tracePt t="46061" x="6191250" y="3797300"/>
          <p14:tracePt t="46074" x="6235700" y="3765550"/>
          <p14:tracePt t="46091" x="6273800" y="3740150"/>
          <p14:tracePt t="46108" x="6311900" y="3721100"/>
          <p14:tracePt t="46124" x="6343650" y="3708400"/>
          <p14:tracePt t="46142" x="6356350" y="3695700"/>
          <p14:tracePt t="46160" x="6375400" y="3683000"/>
          <p14:tracePt t="46174" x="6381750" y="3683000"/>
          <p14:tracePt t="46190" x="6388100" y="3676650"/>
          <p14:tracePt t="46224" x="6381750" y="3683000"/>
          <p14:tracePt t="46258" x="6375400" y="3689350"/>
          <p14:tracePt t="46274" x="6369050" y="3689350"/>
          <p14:tracePt t="46291" x="6362700" y="3695700"/>
          <p14:tracePt t="46324" x="6356350" y="3695700"/>
          <p14:tracePt t="46341" x="6356350" y="3702050"/>
          <p14:tracePt t="46551" x="6356350" y="3708400"/>
          <p14:tracePt t="46709" x="6356350" y="3702050"/>
          <p14:tracePt t="46737" x="6356350" y="3695700"/>
          <p14:tracePt t="46758" x="6350000" y="3689350"/>
          <p14:tracePt t="46760" x="6343650" y="3689350"/>
          <p14:tracePt t="46774" x="6330950" y="3676650"/>
          <p14:tracePt t="46791" x="6292850" y="3670300"/>
          <p14:tracePt t="46808" x="6223000" y="3663950"/>
          <p14:tracePt t="46825" x="6070600" y="3651250"/>
          <p14:tracePt t="46841" x="5949950" y="3638550"/>
          <p14:tracePt t="46858" x="5784850" y="3625850"/>
          <p14:tracePt t="46874" x="5562600" y="3600450"/>
          <p14:tracePt t="46891" x="5283200" y="3568700"/>
          <p14:tracePt t="46908" x="4972050" y="3530600"/>
          <p14:tracePt t="46924" x="4648200" y="3486150"/>
          <p14:tracePt t="46941" x="4311650" y="3441700"/>
          <p14:tracePt t="46958" x="3968750" y="3390900"/>
          <p14:tracePt t="46975" x="3556000" y="3327400"/>
          <p14:tracePt t="46991" x="3314700" y="3289300"/>
          <p14:tracePt t="47077" x="1981200" y="3124200"/>
          <p14:tracePt t="47091" x="1854200" y="3117850"/>
          <p14:tracePt t="47107" x="1714500" y="3111500"/>
          <p14:tracePt t="47125" x="1593850" y="3111500"/>
          <p14:tracePt t="47141" x="1460500" y="3111500"/>
          <p14:tracePt t="47158" x="1403350" y="3117850"/>
          <p14:tracePt t="47176" x="1384300" y="3130550"/>
          <p14:tracePt t="47191" x="1390650" y="3143250"/>
          <p14:tracePt t="47208" x="1435100" y="3149600"/>
          <p14:tracePt t="47226" x="1492250" y="3162300"/>
          <p14:tracePt t="47249" x="1549400" y="3168650"/>
          <p14:tracePt t="47262" x="1631950" y="3175000"/>
          <p14:tracePt t="47274" x="1676400" y="3175000"/>
          <p14:tracePt t="47292" x="1733550" y="3168650"/>
          <p14:tracePt t="47307" x="1778000" y="3155950"/>
          <p14:tracePt t="47326" x="1797050" y="3143250"/>
          <p14:tracePt t="47341" x="1790700" y="3136900"/>
          <p14:tracePt t="47357" x="1752600" y="3124200"/>
          <p14:tracePt t="47375" x="1682750" y="3111500"/>
          <p14:tracePt t="47394" x="1587500" y="3092450"/>
          <p14:tracePt t="47408" x="1485900" y="3079750"/>
          <p14:tracePt t="47425" x="1384300" y="3067050"/>
          <p14:tracePt t="47442" x="1250950" y="3067050"/>
          <p14:tracePt t="47458" x="1168400" y="3067050"/>
          <p14:tracePt t="47474" x="1060450" y="3092450"/>
          <p14:tracePt t="47494" x="927100" y="3143250"/>
          <p14:tracePt t="47509" x="838200" y="3206750"/>
          <p14:tracePt t="47526" x="787400" y="3251200"/>
          <p14:tracePt t="47542" x="755650" y="3314700"/>
          <p14:tracePt t="47557" x="755650" y="3365500"/>
          <p14:tracePt t="47576" x="806450" y="3403600"/>
          <p14:tracePt t="47592" x="952500" y="3422650"/>
          <p14:tracePt t="47607" x="1073150" y="3422650"/>
          <p14:tracePt t="47624" x="1257300" y="3409950"/>
          <p14:tracePt t="47642" x="1524000" y="3390900"/>
          <p14:tracePt t="47657" x="1689100" y="3378200"/>
          <p14:tracePt t="47678" x="1885950" y="3365500"/>
          <p14:tracePt t="47692" x="2095500" y="3346450"/>
          <p14:tracePt t="47707" x="2203450" y="3327400"/>
          <p14:tracePt t="47725" x="2349500" y="3308350"/>
          <p14:tracePt t="47742" x="2406650" y="3302000"/>
          <p14:tracePt t="47758" x="2463800" y="3289300"/>
          <p14:tracePt t="47778" x="2501900" y="3276600"/>
          <p14:tracePt t="47792" x="2501900" y="3270250"/>
          <p14:tracePt t="47808" x="2476500" y="3257550"/>
          <p14:tracePt t="47824" x="2457450" y="3251200"/>
          <p14:tracePt t="47842" x="2419350" y="3238500"/>
          <p14:tracePt t="47861" x="2393950" y="3232150"/>
          <p14:tracePt t="47876" x="2362200" y="3225800"/>
          <p14:tracePt t="47892" x="2330450" y="3219450"/>
          <p14:tracePt t="47908" x="2298700" y="3213100"/>
          <p14:tracePt t="47925" x="2254250" y="3200400"/>
          <p14:tracePt t="47942" x="2203450" y="3200400"/>
          <p14:tracePt t="47958" x="2159000" y="3200400"/>
          <p14:tracePt t="47976" x="2127250" y="3200400"/>
          <p14:tracePt t="47993" x="2076450" y="3213100"/>
          <p14:tracePt t="48014" x="2076450" y="3219450"/>
          <p14:tracePt t="48024" x="2120900" y="3219450"/>
          <p14:tracePt t="48043" x="2241550" y="3213100"/>
          <p14:tracePt t="48057" x="2305050" y="3213100"/>
          <p14:tracePt t="48076" x="2425700" y="3206750"/>
          <p14:tracePt t="48091" x="2590800" y="3200400"/>
          <p14:tracePt t="48107" x="2711450" y="3187700"/>
          <p14:tracePt t="48124" x="2794000" y="3181350"/>
          <p14:tracePt t="48142" x="2901950" y="3175000"/>
          <p14:tracePt t="48158" x="2965450" y="3168650"/>
          <p14:tracePt t="48174" x="2997200" y="3162300"/>
          <p14:tracePt t="48191" x="3035300" y="3155950"/>
          <p14:tracePt t="48208" x="3035300" y="3149600"/>
          <p14:tracePt t="48224" x="3035300" y="3143250"/>
          <p14:tracePt t="48243" x="3028950" y="3143250"/>
          <p14:tracePt t="48264" x="3041650" y="3130550"/>
          <p14:tracePt t="48279" x="3067050" y="3124200"/>
          <p14:tracePt t="48292" x="3092450" y="3124200"/>
          <p14:tracePt t="48307" x="3111500" y="3117850"/>
          <p14:tracePt t="48324" x="3124200" y="3111500"/>
          <p14:tracePt t="48342" x="3130550" y="3105150"/>
          <p14:tracePt t="48358" x="3130550" y="3098800"/>
          <p14:tracePt t="48374" x="3117850" y="3098800"/>
          <p14:tracePt t="48391" x="3105150" y="3092450"/>
          <p14:tracePt t="48412" x="3079750" y="3092450"/>
          <p14:tracePt t="48424" x="3054350" y="3092450"/>
          <p14:tracePt t="48442" x="3028950" y="3092450"/>
          <p14:tracePt t="48458" x="2997200" y="3098800"/>
          <p14:tracePt t="48474" x="2965450" y="3105150"/>
          <p14:tracePt t="48492" x="2940050" y="3105150"/>
          <p14:tracePt t="48513" x="2908300" y="3105150"/>
          <p14:tracePt t="48524" x="2870200" y="3105150"/>
          <p14:tracePt t="48542" x="2813050" y="3105150"/>
          <p14:tracePt t="48557" x="2736850" y="3098800"/>
          <p14:tracePt t="48574" x="2628900" y="3092450"/>
          <p14:tracePt t="48591" x="2508250" y="3092450"/>
          <p14:tracePt t="48614" x="2374900" y="3092450"/>
          <p14:tracePt t="48628" x="2228850" y="3092450"/>
          <p14:tracePt t="48641" x="2082800" y="3098800"/>
          <p14:tracePt t="48661" x="1936750" y="3098800"/>
          <p14:tracePt t="48674" x="1790700" y="3105150"/>
          <p14:tracePt t="48692" x="1663700" y="3105150"/>
          <p14:tracePt t="48713" x="1543050" y="3098800"/>
          <p14:tracePt t="48715" x="1517650" y="3098800"/>
          <p14:tracePt t="48724" x="1441450" y="3098800"/>
          <p14:tracePt t="48741" x="1352550" y="3098800"/>
          <p14:tracePt t="48758" x="1276350" y="3098800"/>
          <p14:tracePt t="48774" x="1231900" y="3098800"/>
          <p14:tracePt t="48791" x="1155700" y="3105150"/>
          <p14:tracePt t="48807" x="1104900" y="3111500"/>
          <p14:tracePt t="48824" x="1066800" y="3111500"/>
          <p14:tracePt t="48841" x="1028700" y="3124200"/>
          <p14:tracePt t="48859" x="990600" y="3143250"/>
          <p14:tracePt t="48874" x="946150" y="3162300"/>
          <p14:tracePt t="48892" x="908050" y="3181350"/>
          <p14:tracePt t="48907" x="882650" y="3200400"/>
          <p14:tracePt t="48920" x="863600" y="3213100"/>
          <p14:tracePt t="48924" x="863600" y="3219450"/>
          <p14:tracePt t="48941" x="869950" y="3238500"/>
          <p14:tracePt t="48958" x="901700" y="3257550"/>
          <p14:tracePt t="48983" x="958850" y="3276600"/>
          <p14:tracePt t="48991" x="1054100" y="3302000"/>
          <p14:tracePt t="49008" x="1181100" y="3321050"/>
          <p14:tracePt t="49024" x="1365250" y="3333750"/>
          <p14:tracePt t="49043" x="1492250" y="3340100"/>
          <p14:tracePt t="49059" x="1638300" y="3340100"/>
          <p14:tracePt t="49074" x="1758950" y="3327400"/>
          <p14:tracePt t="49091" x="1854200" y="3308350"/>
          <p14:tracePt t="49107" x="1924050" y="3276600"/>
          <p14:tracePt t="49126" x="1968500" y="3251200"/>
          <p14:tracePt t="49141" x="1981200" y="3219450"/>
          <p14:tracePt t="49157" x="1962150" y="3187700"/>
          <p14:tracePt t="49175" x="1917700" y="3168650"/>
          <p14:tracePt t="49191" x="1784350" y="3130550"/>
          <p14:tracePt t="49208" x="1644650" y="3105150"/>
          <p14:tracePt t="49224" x="1485900" y="3073400"/>
          <p14:tracePt t="49241" x="1301750" y="3048000"/>
          <p14:tracePt t="49257" x="1111250" y="3035300"/>
          <p14:tracePt t="49274" x="914400" y="3035300"/>
          <p14:tracePt t="49292" x="781050" y="3048000"/>
          <p14:tracePt t="49312" x="577850" y="3079750"/>
          <p14:tracePt t="49324" x="514350" y="3105150"/>
          <p14:tracePt t="49342" x="450850" y="3136900"/>
          <p14:tracePt t="49350" x="431800" y="3155950"/>
          <p14:tracePt t="49357" x="412750" y="3175000"/>
          <p14:tracePt t="49374" x="400050" y="3206750"/>
          <p14:tracePt t="49391" x="400050" y="3232150"/>
          <p14:tracePt t="49408" x="425450" y="3257550"/>
          <p14:tracePt t="49425" x="469900" y="3276600"/>
          <p14:tracePt t="49442" x="527050" y="3289300"/>
          <p14:tracePt t="49457" x="603250" y="3302000"/>
          <p14:tracePt t="49474" x="679450" y="3314700"/>
          <p14:tracePt t="49492" x="774700" y="3314700"/>
          <p14:tracePt t="49508" x="876300" y="3321050"/>
          <p14:tracePt t="49526" x="1022350" y="3321050"/>
          <p14:tracePt t="49541" x="1111250" y="3327400"/>
          <p14:tracePt t="49562" x="1212850" y="3327400"/>
          <p14:tracePt t="49576" x="1327150" y="3327400"/>
          <p14:tracePt t="49592" x="1384300" y="3321050"/>
          <p14:tracePt t="49607" x="1460500" y="3314700"/>
          <p14:tracePt t="49624" x="1555750" y="3308350"/>
          <p14:tracePt t="49642" x="1606550" y="3308350"/>
          <p14:tracePt t="49658" x="1689100" y="3308350"/>
          <p14:tracePt t="49675" x="1733550" y="3308350"/>
          <p14:tracePt t="49692" x="1758950" y="3302000"/>
          <p14:tracePt t="49707" x="1797050" y="3289300"/>
          <p14:tracePt t="49727" x="1873250" y="3270250"/>
          <p14:tracePt t="49741" x="1930400" y="3263900"/>
          <p14:tracePt t="49758" x="1955800" y="3257550"/>
          <p14:tracePt t="49775" x="1981200" y="3251200"/>
          <p14:tracePt t="49791" x="2000250" y="3238500"/>
          <p14:tracePt t="49807" x="2012950" y="3232150"/>
          <p14:tracePt t="49824" x="2025650" y="3225800"/>
          <p14:tracePt t="49841" x="2025650" y="3219450"/>
          <p14:tracePt t="49858" x="2012950" y="3219450"/>
          <p14:tracePt t="49878" x="2006600" y="3219450"/>
          <p14:tracePt t="49891" x="1993900" y="3213100"/>
          <p14:tracePt t="49907" x="1974850" y="3213100"/>
          <p14:tracePt t="49926" x="1955800" y="3213100"/>
          <p14:tracePt t="49945" x="1936750" y="3213100"/>
          <p14:tracePt t="49957" x="1924050" y="3213100"/>
          <p14:tracePt t="49976" x="1898650" y="3213100"/>
          <p14:tracePt t="49993" x="1892300" y="3213100"/>
          <p14:tracePt t="50008" x="1885950" y="3213100"/>
          <p14:tracePt t="50046" x="1892300" y="3213100"/>
          <p14:tracePt t="50090" x="1885950" y="3213100"/>
          <p14:tracePt t="50105" x="1879600" y="3213100"/>
          <p14:tracePt t="50115" x="1873250" y="3213100"/>
          <p14:tracePt t="50125" x="1866900" y="3213100"/>
          <p14:tracePt t="50142" x="1841500" y="3213100"/>
          <p14:tracePt t="50157" x="1822450" y="3206750"/>
          <p14:tracePt t="50174" x="1797050" y="3206750"/>
          <p14:tracePt t="50194" x="1752600" y="3200400"/>
          <p14:tracePt t="50207" x="1727200" y="3200400"/>
          <p14:tracePt t="50228" x="1682750" y="3200400"/>
          <p14:tracePt t="50243" x="1619250" y="3194050"/>
          <p14:tracePt t="50258" x="1574800" y="3194050"/>
          <p14:tracePt t="50275" x="1498600" y="3194050"/>
          <p14:tracePt t="50292" x="1441450" y="3194050"/>
          <p14:tracePt t="50308" x="1397000" y="3200400"/>
          <p14:tracePt t="50327" x="1352550" y="3206750"/>
          <p14:tracePt t="50341" x="1320800" y="3225800"/>
          <p14:tracePt t="50357" x="1308100" y="3238500"/>
          <p14:tracePt t="50379" x="1301750" y="3244850"/>
          <p14:tracePt t="50392" x="1308100" y="3244850"/>
          <p14:tracePt t="50408" x="1327150" y="3244850"/>
          <p14:tracePt t="50429" x="1352550" y="3251200"/>
          <p14:tracePt t="50442" x="1377950" y="3251200"/>
          <p14:tracePt t="50457" x="1403350" y="3251200"/>
          <p14:tracePt t="50476" x="1428750" y="3251200"/>
          <p14:tracePt t="50493" x="1473200" y="3251200"/>
          <p14:tracePt t="50508" x="1511300" y="3257550"/>
          <p14:tracePt t="50531" x="1549400" y="3257550"/>
          <p14:tracePt t="50541" x="1581150" y="3257550"/>
          <p14:tracePt t="50557" x="1619250" y="3257550"/>
          <p14:tracePt t="50575" x="1644650" y="3257550"/>
          <p14:tracePt t="50591" x="1689100" y="3257550"/>
          <p14:tracePt t="50611" x="1720850" y="3263900"/>
          <p14:tracePt t="50624" x="1739900" y="3263900"/>
          <p14:tracePt t="50643" x="1771650" y="3263900"/>
          <p14:tracePt t="50657" x="1809750" y="3263900"/>
          <p14:tracePt t="50675" x="1828800" y="3263900"/>
          <p14:tracePt t="50693" x="1854200" y="3263900"/>
          <p14:tracePt t="50707" x="1866900" y="3263900"/>
          <p14:tracePt t="50728" x="1879600" y="3263900"/>
          <p14:tracePt t="50742" x="1892300" y="3263900"/>
          <p14:tracePt t="50758" x="1905000" y="3263900"/>
          <p14:tracePt t="50774" x="1911350" y="3263900"/>
          <p14:tracePt t="50794" x="1917700" y="3263900"/>
          <p14:tracePt t="50812" x="1917700" y="3257550"/>
          <p14:tracePt t="50842" x="1917700" y="3251200"/>
          <p14:tracePt t="50857" x="1924050" y="3251200"/>
          <p14:tracePt t="50875" x="1924050" y="3244850"/>
          <p14:tracePt t="50894" x="1917700" y="3244850"/>
          <p14:tracePt t="50900" x="1911350" y="3244850"/>
          <p14:tracePt t="50924" x="1905000" y="3244850"/>
          <p14:tracePt t="50942" x="1898650" y="3238500"/>
          <p14:tracePt t="50957" x="1892300" y="3238500"/>
          <p14:tracePt t="50992" x="1885950" y="3238500"/>
          <p14:tracePt t="51007" x="1879600" y="3238500"/>
          <p14:tracePt t="51024" x="1873250" y="3238500"/>
          <p14:tracePt t="51043" x="1866900" y="3238500"/>
          <p14:tracePt t="51057" x="1860550" y="3238500"/>
          <p14:tracePt t="51074" x="1854200" y="3238500"/>
          <p14:tracePt t="51092" x="1847850" y="3238500"/>
          <p14:tracePt t="51107" x="1841500" y="3232150"/>
          <p14:tracePt t="51124" x="1835150" y="3232150"/>
          <p14:tracePt t="51141" x="1828800" y="3232150"/>
          <p14:tracePt t="51157" x="1828800" y="3225800"/>
          <p14:tracePt t="51175" x="1822450" y="3225800"/>
          <p14:tracePt t="51192" x="1803400" y="3219450"/>
          <p14:tracePt t="51208" x="1784350" y="3213100"/>
          <p14:tracePt t="51224" x="1758950" y="3206750"/>
          <p14:tracePt t="51241" x="1720850" y="3200400"/>
          <p14:tracePt t="51258" x="1682750" y="3187700"/>
          <p14:tracePt t="51275" x="1638300" y="3181350"/>
          <p14:tracePt t="51291" x="1581150" y="3168650"/>
          <p14:tracePt t="51307" x="1536700" y="3155950"/>
          <p14:tracePt t="51324" x="1454150" y="3149600"/>
          <p14:tracePt t="51342" x="1377950" y="3143250"/>
          <p14:tracePt t="51359" x="1295400" y="3136900"/>
          <p14:tracePt t="51374" x="1219200" y="3130550"/>
          <p14:tracePt t="51392" x="1155700" y="3124200"/>
          <p14:tracePt t="51407" x="1130300" y="3124200"/>
          <p14:tracePt t="51424" x="1111250" y="3124200"/>
          <p14:tracePt t="51441" x="1117600" y="3124200"/>
          <p14:tracePt t="51458" x="1174750" y="3136900"/>
          <p14:tracePt t="51474" x="1276350" y="3155950"/>
          <p14:tracePt t="51497" x="1390650" y="3175000"/>
          <p14:tracePt t="51508" x="1511300" y="3181350"/>
          <p14:tracePt t="51525" x="1625600" y="3187700"/>
          <p14:tracePt t="51541" x="1708150" y="3181350"/>
          <p14:tracePt t="51558" x="1758950" y="3175000"/>
          <p14:tracePt t="51575" x="1778000" y="3168650"/>
          <p14:tracePt t="51591" x="1765300" y="3162300"/>
          <p14:tracePt t="51607" x="1727200" y="3162300"/>
          <p14:tracePt t="51624" x="1689100" y="3162300"/>
          <p14:tracePt t="51641" x="1657350" y="3168650"/>
          <p14:tracePt t="51658" x="1651000" y="3175000"/>
          <p14:tracePt t="51676" x="1663700" y="3175000"/>
          <p14:tracePt t="51691" x="1733550" y="3175000"/>
          <p14:tracePt t="51708" x="1835150" y="3175000"/>
          <p14:tracePt t="51724" x="1968500" y="3175000"/>
          <p14:tracePt t="51741" x="2120900" y="3168650"/>
          <p14:tracePt t="51758" x="2279650" y="3162300"/>
          <p14:tracePt t="51774" x="2444750" y="3162300"/>
          <p14:tracePt t="51791" x="2603500" y="3162300"/>
          <p14:tracePt t="51813" x="2755900" y="3162300"/>
          <p14:tracePt t="51824" x="2901950" y="3168650"/>
          <p14:tracePt t="51841" x="3009900" y="3175000"/>
          <p14:tracePt t="51858" x="3086100" y="3181350"/>
          <p14:tracePt t="51875" x="3149600" y="3181350"/>
          <p14:tracePt t="51891" x="3251200" y="3187700"/>
          <p14:tracePt t="51908" x="3314700" y="3194050"/>
          <p14:tracePt t="51924" x="3352800" y="3194050"/>
          <p14:tracePt t="51941" x="3365500" y="3194050"/>
          <p14:tracePt t="51958" x="3371850" y="3187700"/>
          <p14:tracePt t="51991" x="3365500" y="3181350"/>
          <p14:tracePt t="52008" x="3327400" y="3175000"/>
          <p14:tracePt t="52024" x="3289300" y="3168650"/>
          <p14:tracePt t="52042" x="3251200" y="3162300"/>
          <p14:tracePt t="52058" x="3225800" y="3155950"/>
          <p14:tracePt t="52077" x="3213100" y="3149600"/>
          <p14:tracePt t="52091" x="3200400" y="3143250"/>
          <p14:tracePt t="52108" x="3194050" y="3143250"/>
          <p14:tracePt t="52125" x="3187700" y="3136900"/>
          <p14:tracePt t="52161" x="3187700" y="3130550"/>
          <p14:tracePt t="52198" x="3181350" y="3130550"/>
          <p14:tracePt t="52202" x="3181350" y="3124200"/>
          <p14:tracePt t="52251" x="3175000" y="3117850"/>
          <p14:tracePt t="52255" x="3168650" y="3111500"/>
          <p14:tracePt t="52268" x="3168650" y="3105150"/>
          <p14:tracePt t="52274" x="3162300" y="3105150"/>
          <p14:tracePt t="52292" x="3155950" y="3098800"/>
          <p14:tracePt t="52307" x="3136900" y="3086100"/>
          <p14:tracePt t="52328" x="3111500" y="3073400"/>
          <p14:tracePt t="52342" x="3073400" y="3067050"/>
          <p14:tracePt t="52358" x="3035300" y="3060700"/>
          <p14:tracePt t="52374" x="3003550" y="3060700"/>
          <p14:tracePt t="52391" x="2965450" y="3060700"/>
          <p14:tracePt t="52408" x="2921000" y="3086100"/>
          <p14:tracePt t="52428" x="2889250" y="3130550"/>
          <p14:tracePt t="52441" x="2889250" y="3155950"/>
          <p14:tracePt t="52458" x="2921000" y="3194050"/>
          <p14:tracePt t="52481" x="3003550" y="3219450"/>
          <p14:tracePt t="52492" x="3086100" y="3232150"/>
          <p14:tracePt t="52509" x="3136900" y="3232150"/>
          <p14:tracePt t="52524" x="3187700" y="3219450"/>
          <p14:tracePt t="52542" x="3225800" y="3200400"/>
          <p14:tracePt t="52559" x="3225800" y="3181350"/>
          <p14:tracePt t="52574" x="3200400" y="3155950"/>
          <p14:tracePt t="52591" x="3155950" y="3124200"/>
          <p14:tracePt t="52608" x="3130550" y="3111500"/>
          <p14:tracePt t="52625" x="3079750" y="3092450"/>
          <p14:tracePt t="52647" x="3048000" y="3092450"/>
          <p14:tracePt t="52662" x="3035300" y="3092450"/>
          <p14:tracePt t="52674" x="3028950" y="3092450"/>
          <p14:tracePt t="52692" x="3016250" y="3092450"/>
          <p14:tracePt t="52708" x="3009900" y="3092450"/>
          <p14:tracePt t="52724" x="3003550" y="3092450"/>
          <p14:tracePt t="62322" x="1289050" y="5130800"/>
          <p14:tracePt t="62336" x="1289050" y="5137150"/>
          <p14:tracePt t="62346" x="1282700" y="5137150"/>
          <p14:tracePt t="62349" x="1282700" y="5143500"/>
          <p14:tracePt t="62361" x="1282700" y="5156200"/>
          <p14:tracePt t="62374" x="1276350" y="5207000"/>
          <p14:tracePt t="62391" x="1263650" y="5226050"/>
          <p14:tracePt t="62408" x="1263650" y="5238750"/>
          <p14:tracePt t="62426" x="1257300" y="5251450"/>
          <p14:tracePt t="62458" x="1263650" y="5245100"/>
          <p14:tracePt t="62474" x="1263650" y="5238750"/>
          <p14:tracePt t="62491" x="1263650" y="5232400"/>
          <p14:tracePt t="62508" x="1263650" y="5219700"/>
          <p14:tracePt t="62524" x="1263650" y="5213350"/>
          <p14:tracePt t="62541" x="1270000" y="5213350"/>
          <p14:tracePt t="62559" x="1282700" y="5207000"/>
          <p14:tracePt t="62575" x="1301750" y="5207000"/>
          <p14:tracePt t="62591" x="1320800" y="5207000"/>
          <p14:tracePt t="62608" x="1346200" y="5213350"/>
          <p14:tracePt t="62626" x="1377950" y="5213350"/>
          <p14:tracePt t="62641" x="1428750" y="5207000"/>
          <p14:tracePt t="62661" x="1492250" y="5200650"/>
          <p14:tracePt t="62677" x="1574800" y="5187950"/>
          <p14:tracePt t="62691" x="1689100" y="5175250"/>
          <p14:tracePt t="62708" x="1828800" y="5149850"/>
          <p14:tracePt t="62711" x="1873250" y="5143500"/>
          <p14:tracePt t="62724" x="2006600" y="5118100"/>
          <p14:tracePt t="62741" x="2197100" y="5086350"/>
          <p14:tracePt t="62758" x="2387600" y="5054600"/>
          <p14:tracePt t="62781" x="2578100" y="5022850"/>
          <p14:tracePt t="62792" x="2774950" y="4978400"/>
          <p14:tracePt t="62808" x="2984500" y="4946650"/>
          <p14:tracePt t="62828" x="3124200" y="4921250"/>
          <p14:tracePt t="62841" x="3257550" y="4889500"/>
          <p14:tracePt t="62858" x="3333750" y="4876800"/>
          <p14:tracePt t="62875" x="3454400" y="4851400"/>
          <p14:tracePt t="62889" x="3543300" y="4832350"/>
          <p14:tracePt t="62894" x="3606800" y="4819650"/>
          <p14:tracePt t="62908" x="3708400" y="4794250"/>
          <p14:tracePt t="62925" x="3835400" y="4762500"/>
          <p14:tracePt t="62941" x="3962400" y="4737100"/>
          <p14:tracePt t="62958" x="4083050" y="4711700"/>
          <p14:tracePt t="62977" x="4222750" y="4686300"/>
          <p14:tracePt t="62996" x="4305300" y="4673600"/>
          <p14:tracePt t="63008" x="4413250" y="4660900"/>
          <p14:tracePt t="63025" x="4508500" y="4648200"/>
          <p14:tracePt t="63041" x="4591050" y="4635500"/>
          <p14:tracePt t="63058" x="4667250" y="4622800"/>
          <p14:tracePt t="63078" x="4749800" y="4610100"/>
          <p14:tracePt t="63091" x="4775200" y="4603750"/>
          <p14:tracePt t="63109" x="4826000" y="4597400"/>
          <p14:tracePt t="63125" x="4857750" y="4591050"/>
          <p14:tracePt t="63141" x="4870450" y="4584700"/>
          <p14:tracePt t="63158" x="4876800" y="4578350"/>
          <p14:tracePt t="63175" x="4876800" y="4572000"/>
          <p14:tracePt t="63210" x="4876800" y="4565650"/>
          <p14:tracePt t="63226" x="4895850" y="4559300"/>
          <p14:tracePt t="63247" x="4927600" y="4546600"/>
          <p14:tracePt t="63258" x="4959350" y="4527550"/>
          <p14:tracePt t="63276" x="5035550" y="4489450"/>
          <p14:tracePt t="63291" x="5105400" y="4464050"/>
          <p14:tracePt t="63308" x="5213350" y="4425950"/>
          <p14:tracePt t="63329" x="5372100" y="4362450"/>
          <p14:tracePt t="63341" x="5467350" y="4324350"/>
          <p14:tracePt t="63358" x="5594350" y="4267200"/>
          <p14:tracePt t="63376" x="5746750" y="4203700"/>
          <p14:tracePt t="63396" x="5861050" y="4159250"/>
          <p14:tracePt t="63408" x="5949950" y="4127500"/>
          <p14:tracePt t="63429" x="6089650" y="4083050"/>
          <p14:tracePt t="63442" x="6191250" y="4044950"/>
          <p14:tracePt t="63458" x="6254750" y="4019550"/>
          <p14:tracePt t="63475" x="6318250" y="3994150"/>
          <p14:tracePt t="63495" x="6375400" y="3968750"/>
          <p14:tracePt t="63508" x="6419850" y="3943350"/>
          <p14:tracePt t="63528" x="6477000" y="3924300"/>
          <p14:tracePt t="63545" x="6508750" y="3911600"/>
          <p14:tracePt t="63558" x="6546850" y="3898900"/>
          <p14:tracePt t="63578" x="6578600" y="3886200"/>
          <p14:tracePt t="63592" x="6597650" y="3873500"/>
          <p14:tracePt t="63609" x="6604000" y="3873500"/>
          <p14:tracePt t="63625" x="6610350" y="3867150"/>
          <p14:tracePt t="63658" x="6604000" y="3867150"/>
          <p14:tracePt t="63678" x="6597650" y="3873500"/>
          <p14:tracePt t="63694" x="6591300" y="3873500"/>
          <p14:tracePt t="63709" x="6591300" y="3879850"/>
          <p14:tracePt t="63726" x="6584950" y="3879850"/>
          <p14:tracePt t="63745" x="6578600" y="3879850"/>
          <p14:tracePt t="63760" x="6578600" y="3873500"/>
          <p14:tracePt t="63794" x="6578600" y="3867150"/>
          <p14:tracePt t="63808" x="6584950" y="3860800"/>
          <p14:tracePt t="63829" x="6591300" y="3854450"/>
          <p14:tracePt t="63847" x="6597650" y="3848100"/>
          <p14:tracePt t="63862" x="6604000" y="3835400"/>
          <p14:tracePt t="63876" x="6623050" y="3822700"/>
          <p14:tracePt t="63894" x="6635750" y="3816350"/>
          <p14:tracePt t="63914" x="6661150" y="3790950"/>
          <p14:tracePt t="63925" x="6692900" y="3778250"/>
          <p14:tracePt t="63945" x="6724650" y="3765550"/>
          <p14:tracePt t="63960" x="6788150" y="3721100"/>
          <p14:tracePt t="63974" x="6838950" y="3695700"/>
          <p14:tracePt t="63998" x="6940550" y="3632200"/>
          <p14:tracePt t="64014" x="7035800" y="3568700"/>
          <p14:tracePt t="64027" x="7112000" y="3524250"/>
          <p14:tracePt t="64028" x="7137400" y="3505200"/>
          <p14:tracePt t="64041" x="7219950" y="3454400"/>
          <p14:tracePt t="64058" x="7359650" y="3378200"/>
          <p14:tracePt t="64079" x="7461250" y="3321050"/>
          <p14:tracePt t="64092" x="7562850" y="3270250"/>
          <p14:tracePt t="64111" x="7664450" y="3219450"/>
          <p14:tracePt t="64126" x="7759700" y="3175000"/>
          <p14:tracePt t="64146" x="7848600" y="3143250"/>
          <p14:tracePt t="64170" x="8001000" y="3092450"/>
          <p14:tracePt t="64174" x="8020050" y="3086100"/>
          <p14:tracePt t="64191" x="8089900" y="3067050"/>
          <p14:tracePt t="64210" x="8147050" y="3054350"/>
          <p14:tracePt t="64224" x="8191500" y="3041650"/>
          <p14:tracePt t="64247" x="8210550" y="3035300"/>
          <p14:tracePt t="64263" x="8223250" y="3028950"/>
          <p14:tracePt t="64281" x="8235950" y="3028950"/>
          <p14:tracePt t="64292" x="8267700" y="3028950"/>
          <p14:tracePt t="64314" x="8324850" y="3022600"/>
          <p14:tracePt t="64324" x="8382000" y="3009900"/>
          <p14:tracePt t="64342" x="8451850" y="3003550"/>
          <p14:tracePt t="64358" x="8521700" y="2984500"/>
          <p14:tracePt t="64376" x="8585200" y="2959100"/>
          <p14:tracePt t="64397" x="8674100" y="2908300"/>
          <p14:tracePt t="64408" x="8756650" y="2857500"/>
          <p14:tracePt t="64425" x="8839200" y="2806700"/>
          <p14:tracePt t="64443" x="8915400" y="2762250"/>
          <p14:tracePt t="64464" x="8985250" y="2711450"/>
          <p14:tracePt t="64476" x="9036050" y="2660650"/>
          <p14:tracePt t="64496" x="9074150" y="2616200"/>
          <p14:tracePt t="64508" x="9099550" y="2590800"/>
          <p14:tracePt t="64531" x="9118600" y="2571750"/>
          <p14:tracePt t="64541" x="9137650" y="2559050"/>
          <p14:tracePt t="64560" x="9150350" y="2546350"/>
          <p14:tracePt t="64576" x="9169400" y="2540000"/>
          <p14:tracePt t="64592" x="9188450" y="2527300"/>
          <p14:tracePt t="64608" x="9201150" y="2527300"/>
          <p14:tracePt t="64625" x="9207500" y="2527300"/>
          <p14:tracePt t="64642" x="9226550" y="2533650"/>
          <p14:tracePt t="64658" x="9226550" y="2540000"/>
          <p14:tracePt t="64675" x="9226550" y="2546350"/>
          <p14:tracePt t="64692" x="9220200" y="2559050"/>
          <p14:tracePt t="64712" x="9207500" y="2571750"/>
          <p14:tracePt t="64724" x="9156700" y="2597150"/>
          <p14:tracePt t="64741" x="9124950" y="2609850"/>
          <p14:tracePt t="64758" x="9086850" y="2616200"/>
          <p14:tracePt t="64778" x="9055100" y="2616200"/>
          <p14:tracePt t="64792" x="9036050" y="2616200"/>
          <p14:tracePt t="64808" x="9004300" y="2603500"/>
          <p14:tracePt t="64826" x="8972550" y="2597150"/>
          <p14:tracePt t="64841" x="8928100" y="2584450"/>
          <p14:tracePt t="64858" x="8896350" y="2578100"/>
          <p14:tracePt t="64875" x="8877300" y="2571750"/>
          <p14:tracePt t="64896" x="8845550" y="2565400"/>
          <p14:tracePt t="64908" x="8839200" y="2565400"/>
          <p14:tracePt t="64941" x="8839200" y="2559050"/>
          <p14:tracePt t="64958" x="8845550" y="2559050"/>
          <p14:tracePt t="64975" x="8870950" y="2546350"/>
          <p14:tracePt t="64993" x="8896350" y="2540000"/>
          <p14:tracePt t="65008" x="8934450" y="2533650"/>
          <p14:tracePt t="65025" x="8972550" y="2527300"/>
          <p14:tracePt t="65041" x="9017000" y="2514600"/>
          <p14:tracePt t="65058" x="9061450" y="2508250"/>
          <p14:tracePt t="65076" x="9099550" y="2501900"/>
          <p14:tracePt t="65091" x="9156700" y="2495550"/>
          <p14:tracePt t="65108" x="9201150" y="2489200"/>
          <p14:tracePt t="65125" x="9245600" y="2489200"/>
          <p14:tracePt t="65142" x="9290050" y="2482850"/>
          <p14:tracePt t="65160" x="9321800" y="2489200"/>
          <p14:tracePt t="65175" x="9340850" y="2489200"/>
          <p14:tracePt t="65192" x="9359900" y="2495550"/>
          <p14:tracePt t="65224" x="9359900" y="2501900"/>
          <p14:tracePt t="65248" x="9353550" y="2508250"/>
          <p14:tracePt t="65258" x="9347200" y="2514600"/>
          <p14:tracePt t="65274" x="9340850" y="2527300"/>
          <p14:tracePt t="65291" x="9334500" y="2533650"/>
          <p14:tracePt t="65309" x="9334500" y="2546350"/>
          <p14:tracePt t="65325" x="9334500" y="2552700"/>
          <p14:tracePt t="65341" x="9340850" y="2552700"/>
          <p14:tracePt t="65358" x="9347200" y="2559050"/>
          <p14:tracePt t="65375" x="9353550" y="2565400"/>
          <p14:tracePt t="65391" x="9391650" y="2565400"/>
          <p14:tracePt t="65408" x="9429750" y="2571750"/>
          <p14:tracePt t="65425" x="9480550" y="2571750"/>
          <p14:tracePt t="65442" x="9537700" y="2578100"/>
          <p14:tracePt t="65458" x="9588500" y="2578100"/>
          <p14:tracePt t="65475" x="9645650" y="2578100"/>
          <p14:tracePt t="65491" x="9709150" y="2578100"/>
          <p14:tracePt t="65509" x="9766300" y="2578100"/>
          <p14:tracePt t="65526" x="9823450" y="2578100"/>
          <p14:tracePt t="65542" x="9880600" y="2571750"/>
          <p14:tracePt t="65558" x="9931400" y="2571750"/>
          <p14:tracePt t="65576" x="9988550" y="2571750"/>
          <p14:tracePt t="65593" x="10013950" y="2571750"/>
          <p14:tracePt t="65608" x="10045700" y="2565400"/>
          <p14:tracePt t="65629" x="10064750" y="2565400"/>
          <p14:tracePt t="65641" x="10071100" y="2565400"/>
          <p14:tracePt t="65675" x="10058400" y="2565400"/>
          <p14:tracePt t="65692" x="10045700" y="2571750"/>
          <p14:tracePt t="65708" x="10020300" y="2578100"/>
          <p14:tracePt t="65726" x="9988550" y="2584450"/>
          <p14:tracePt t="65741" x="9937750" y="2603500"/>
          <p14:tracePt t="65759" x="9874250" y="2622550"/>
          <p14:tracePt t="65776" x="9772650" y="2647950"/>
          <p14:tracePt t="65792" x="9702800" y="2673350"/>
          <p14:tracePt t="65810" x="9582150" y="2711450"/>
          <p14:tracePt t="65826" x="9467850" y="2749550"/>
          <p14:tracePt t="65841" x="9372600" y="2781300"/>
          <p14:tracePt t="65858" x="9239250" y="2825750"/>
          <p14:tracePt t="65875" x="9105900" y="2876550"/>
          <p14:tracePt t="65892" x="8985250" y="2927350"/>
          <p14:tracePt t="65905" x="8902700" y="2965450"/>
          <p14:tracePt t="65907" x="8877300" y="2984500"/>
          <p14:tracePt t="65928" x="8782050" y="3028950"/>
          <p14:tracePt t="65943" x="8686800" y="3086100"/>
          <p14:tracePt t="65958" x="8642350" y="3117850"/>
          <p14:tracePt t="65975" x="8591550" y="3149600"/>
          <p14:tracePt t="65992" x="8553450" y="3181350"/>
          <p14:tracePt t="66008" x="8540750" y="3187700"/>
          <p14:tracePt t="66028" x="8534400" y="3200400"/>
          <p14:tracePt t="66045" x="8540750" y="3194050"/>
          <p14:tracePt t="66058" x="8547100" y="3187700"/>
          <p14:tracePt t="66075" x="8553450" y="3175000"/>
          <p14:tracePt t="66092" x="8553450" y="3162300"/>
          <p14:tracePt t="66108" x="8559800" y="3143250"/>
          <p14:tracePt t="66125" x="8566150" y="3117850"/>
          <p14:tracePt t="66143" x="8572500" y="3086100"/>
          <p14:tracePt t="66158" x="8578850" y="3073400"/>
          <p14:tracePt t="66174" x="8572500" y="3067050"/>
          <p14:tracePt t="66192" x="8566150" y="3054350"/>
          <p14:tracePt t="66209" x="8559800" y="3054350"/>
          <p14:tracePt t="66224" x="8553450" y="3048000"/>
          <p14:tracePt t="66247" x="8547100" y="3048000"/>
          <p14:tracePt t="66258" x="8547100" y="3041650"/>
          <p14:tracePt t="66274" x="8553450" y="3041650"/>
          <p14:tracePt t="66292" x="8572500" y="3035300"/>
          <p14:tracePt t="66312" x="8610600" y="3028950"/>
          <p14:tracePt t="66325" x="8648700" y="3022600"/>
          <p14:tracePt t="66341" x="8718550" y="3009900"/>
          <p14:tracePt t="66359" x="8826500" y="2990850"/>
          <p14:tracePt t="66377" x="8915400" y="2978150"/>
          <p14:tracePt t="66393" x="9004300" y="2971800"/>
          <p14:tracePt t="66411" x="9086850" y="2965450"/>
          <p14:tracePt t="66424" x="9150350" y="2965450"/>
          <p14:tracePt t="66442" x="9239250" y="2965450"/>
          <p14:tracePt t="66465" x="9315450" y="2971800"/>
          <p14:tracePt t="66474" x="9359900" y="2978150"/>
          <p14:tracePt t="66492" x="9429750" y="2984500"/>
          <p14:tracePt t="66515" x="9505950" y="2990850"/>
          <p14:tracePt t="66524" x="9556750" y="2990850"/>
          <p14:tracePt t="66542" x="9632950" y="2990850"/>
          <p14:tracePt t="66558" x="9683750" y="2990850"/>
          <p14:tracePt t="66575" x="9728200" y="2990850"/>
          <p14:tracePt t="66592" x="9772650" y="2990850"/>
          <p14:tracePt t="66613" x="9829800" y="2984500"/>
          <p14:tracePt t="66625" x="9867900" y="2978150"/>
          <p14:tracePt t="66642" x="9912350" y="2978150"/>
          <p14:tracePt t="66660" x="9956800" y="2971800"/>
          <p14:tracePt t="66675" x="9982200" y="2971800"/>
          <p14:tracePt t="66692" x="10013950" y="2965450"/>
          <p14:tracePt t="66709" x="10026650" y="2965450"/>
          <p14:tracePt t="66728" x="10045700" y="2965450"/>
          <p14:tracePt t="66766" x="10039350" y="2965450"/>
          <p14:tracePt t="66787" x="10033000" y="2965450"/>
          <p14:tracePt t="66791" x="10033000" y="2971800"/>
          <p14:tracePt t="66819" x="10026650" y="2971800"/>
          <p14:tracePt t="66842" x="10020300" y="2971800"/>
          <p14:tracePt t="66906" x="10013950" y="2971800"/>
          <p14:tracePt t="66928" x="10013950" y="2978150"/>
          <p14:tracePt t="66940" x="10007600" y="2978150"/>
          <p14:tracePt t="66960" x="10001250" y="2978150"/>
          <p14:tracePt t="66966" x="9994900" y="2978150"/>
          <p14:tracePt t="66975" x="9988550" y="2978150"/>
          <p14:tracePt t="66992" x="9975850" y="2984500"/>
          <p14:tracePt t="67015" x="9956800" y="2984500"/>
          <p14:tracePt t="67025" x="9925050" y="2997200"/>
          <p14:tracePt t="67041" x="9899650" y="3003550"/>
          <p14:tracePt t="67062" x="9842500" y="3022600"/>
          <p14:tracePt t="67075" x="9779000" y="3035300"/>
          <p14:tracePt t="67092" x="9715500" y="3048000"/>
          <p14:tracePt t="67109" x="9582150" y="3067050"/>
          <p14:tracePt t="67128" x="9455150" y="3086100"/>
          <p14:tracePt t="67142" x="9302750" y="3105150"/>
          <p14:tracePt t="67163" x="9150350" y="3124200"/>
          <p14:tracePt t="67174" x="8985250" y="3143250"/>
          <p14:tracePt t="67191" x="8826500" y="3162300"/>
          <p14:tracePt t="67214" x="8661400" y="3181350"/>
          <p14:tracePt t="67225" x="8509000" y="3194050"/>
          <p14:tracePt t="67248" x="8369300" y="3213100"/>
          <p14:tracePt t="67259" x="8242300" y="3232150"/>
          <p14:tracePt t="67274" x="8166100" y="3238500"/>
          <p14:tracePt t="67291" x="8051800" y="3263900"/>
          <p14:tracePt t="67309" x="8007350" y="3276600"/>
          <p14:tracePt t="67327" x="7950200" y="3302000"/>
          <p14:tracePt t="67341" x="7918450" y="3321050"/>
          <p14:tracePt t="67358" x="7912100" y="3327400"/>
          <p14:tracePt t="67381" x="7931150" y="3333750"/>
          <p14:tracePt t="67391" x="7956550" y="3333750"/>
          <p14:tracePt t="67409" x="7988300" y="3327400"/>
          <p14:tracePt t="67425" x="8032750" y="3321050"/>
          <p14:tracePt t="67441" x="8083550" y="3314700"/>
          <p14:tracePt t="67518" x="8401050" y="3302000"/>
          <p14:tracePt t="67524" x="8432800" y="3302000"/>
          <p14:tracePt t="67542" x="8502650" y="3302000"/>
          <p14:tracePt t="67558" x="8566150" y="3295650"/>
          <p14:tracePt t="67574" x="8629650" y="3295650"/>
          <p14:tracePt t="67594" x="8693150" y="3295650"/>
          <p14:tracePt t="67608" x="8743950" y="3295650"/>
          <p14:tracePt t="67624" x="8801100" y="3295650"/>
          <p14:tracePt t="67644" x="8851900" y="3295650"/>
          <p14:tracePt t="67658" x="8915400" y="3295650"/>
          <p14:tracePt t="67674" x="8978900" y="3289300"/>
          <p14:tracePt t="67694" x="9042400" y="3289300"/>
          <p14:tracePt t="67708" x="9105900" y="3282950"/>
          <p14:tracePt t="67724" x="9163050" y="3276600"/>
          <p14:tracePt t="67741" x="9251950" y="3270250"/>
          <p14:tracePt t="67758" x="9328150" y="3263900"/>
          <p14:tracePt t="67774" x="9404350" y="3251200"/>
          <p14:tracePt t="67791" x="9474200" y="3244850"/>
          <p14:tracePt t="67809" x="9525000" y="3244850"/>
          <p14:tracePt t="67826" x="9601200" y="3238500"/>
          <p14:tracePt t="67841" x="9664700" y="3232150"/>
          <p14:tracePt t="67858" x="9721850" y="3225800"/>
          <p14:tracePt t="67874" x="9759950" y="3225800"/>
          <p14:tracePt t="67891" x="9810750" y="3219450"/>
          <p14:tracePt t="67908" x="9836150" y="3219450"/>
          <p14:tracePt t="67924" x="9848850" y="3219450"/>
          <p14:tracePt t="67944" x="9861550" y="3219450"/>
          <p14:tracePt t="67996" x="9855200" y="3219450"/>
          <p14:tracePt t="68026" x="9848850" y="3225800"/>
          <p14:tracePt t="68104" x="9842500" y="3225800"/>
          <p14:tracePt t="68162" x="9842500" y="3232150"/>
          <p14:tracePt t="68203" x="9836150" y="3232150"/>
          <p14:tracePt t="68649" x="9842500" y="3232150"/>
          <p14:tracePt t="68771" x="9836150" y="3232150"/>
          <p14:tracePt t="68826" x="9829800" y="3232150"/>
          <p14:tracePt t="68868" x="9823450" y="3232150"/>
          <p14:tracePt t="68896" x="9817100" y="3232150"/>
          <p14:tracePt t="68918" x="9810750" y="3232150"/>
          <p14:tracePt t="68938" x="9804400" y="3232150"/>
          <p14:tracePt t="68943" x="9804400" y="3238500"/>
          <p14:tracePt t="68959" x="9798050" y="3238500"/>
          <p14:tracePt t="68982" x="9791700" y="3238500"/>
          <p14:tracePt t="69018" x="9785350" y="3238500"/>
          <p14:tracePt t="69042" x="9785350" y="3232150"/>
          <p14:tracePt t="69080" x="9779000" y="3232150"/>
          <p14:tracePt t="69093" x="9779000" y="3225800"/>
          <p14:tracePt t="69104" x="9772650" y="3225800"/>
          <p14:tracePt t="69117" x="9766300" y="3219450"/>
          <p14:tracePt t="69138" x="9766300" y="3213100"/>
          <p14:tracePt t="69150" x="9766300" y="3206750"/>
          <p14:tracePt t="69159" x="9766300" y="3200400"/>
          <p14:tracePt t="69174" x="9766300" y="3187700"/>
          <p14:tracePt t="69191" x="9779000" y="3168650"/>
          <p14:tracePt t="69208" x="9810750" y="3130550"/>
          <p14:tracePt t="69224" x="9842500" y="3105150"/>
          <p14:tracePt t="69241" x="9899650" y="3067050"/>
          <p14:tracePt t="69259" x="9988550" y="3009900"/>
          <p14:tracePt t="69274" x="10058400" y="2965450"/>
          <p14:tracePt t="69291" x="10115550" y="2927350"/>
          <p14:tracePt t="69308" x="10210800" y="2851150"/>
          <p14:tracePt t="69324" x="10280650" y="2787650"/>
          <p14:tracePt t="69342" x="10312400" y="2736850"/>
          <p14:tracePt t="69358" x="10344150" y="2660650"/>
          <p14:tracePt t="69374" x="10344150" y="2597150"/>
          <p14:tracePt t="69391" x="10337800" y="2546350"/>
          <p14:tracePt t="69408" x="10287000" y="2463800"/>
          <p14:tracePt t="69424" x="10210800" y="2400300"/>
          <p14:tracePt t="69441" x="10128250" y="2355850"/>
          <p14:tracePt t="69458" x="9969500" y="2292350"/>
          <p14:tracePt t="69474" x="9823450" y="2247900"/>
          <p14:tracePt t="69491" x="9709150" y="2222500"/>
          <p14:tracePt t="69508" x="9512300" y="2184400"/>
          <p14:tracePt t="69524" x="9347200" y="2171700"/>
          <p14:tracePt t="69541" x="9226550" y="2165350"/>
          <p14:tracePt t="69558" x="9004300" y="2165350"/>
          <p14:tracePt t="69574" x="8826500" y="2184400"/>
          <p14:tracePt t="69592" x="8693150" y="2209800"/>
          <p14:tracePt t="69609" x="8477250" y="2260600"/>
          <p14:tracePt t="69624" x="8350250" y="2298700"/>
          <p14:tracePt t="69642" x="8191500" y="2362200"/>
          <p14:tracePt t="69658" x="7975600" y="2463800"/>
          <p14:tracePt t="69674" x="7785100" y="2559050"/>
          <p14:tracePt t="69691" x="7639050" y="2635250"/>
          <p14:tracePt t="69708" x="7493000" y="2705100"/>
          <p14:tracePt t="69724" x="7296150" y="2806700"/>
          <p14:tracePt t="69741" x="7042150" y="2933700"/>
          <p14:tracePt t="69759" x="6731000" y="3092450"/>
          <p14:tracePt t="69775" x="6477000" y="3225800"/>
          <p14:tracePt t="69791" x="6019800" y="3460750"/>
          <p14:tracePt t="69808" x="5734050" y="3606800"/>
          <p14:tracePt t="69826" x="5346700" y="3797300"/>
          <p14:tracePt t="69841" x="4838700" y="4044950"/>
          <p14:tracePt t="69860" x="4413250" y="4241800"/>
          <p14:tracePt t="69875" x="3987800" y="4432300"/>
          <p14:tracePt t="69891" x="3562350" y="4610100"/>
          <p14:tracePt t="69908" x="3155950" y="4768850"/>
          <p14:tracePt t="69925" x="2768600" y="4914900"/>
          <p14:tracePt t="69941" x="2406650" y="5035550"/>
          <p14:tracePt t="69958" x="2070100" y="5137150"/>
          <p14:tracePt t="69974" x="1778000" y="5207000"/>
          <p14:tracePt t="69991" x="1524000" y="5264150"/>
          <p14:tracePt t="70009" x="1327150" y="5302250"/>
          <p14:tracePt t="70024" x="1155700" y="5340350"/>
          <p14:tracePt t="70041" x="1104900" y="5359400"/>
          <p14:tracePt t="70059" x="1104900" y="5372100"/>
          <p14:tracePt t="70074" x="1162050" y="5378450"/>
          <p14:tracePt t="70091" x="1289050" y="5378450"/>
          <p14:tracePt t="70109" x="1460500" y="5378450"/>
          <p14:tracePt t="70124" x="1670050" y="5378450"/>
          <p14:tracePt t="70141" x="1905000" y="5359400"/>
          <p14:tracePt t="70163" x="2146300" y="5334000"/>
          <p14:tracePt t="70175" x="2387600" y="5289550"/>
          <p14:tracePt t="70191" x="2616200" y="5245100"/>
          <p14:tracePt t="70209" x="2794000" y="5219700"/>
          <p14:tracePt t="70224" x="3016250" y="5175250"/>
          <p14:tracePt t="70247" x="3321050" y="5099050"/>
          <p14:tracePt t="70258" x="3454400" y="5060950"/>
          <p14:tracePt t="70274" x="3575050" y="5029200"/>
          <p14:tracePt t="70293" x="3740150" y="4972050"/>
          <p14:tracePt t="70308" x="3860800" y="4927600"/>
          <p14:tracePt t="70329" x="3975100" y="4870450"/>
          <p14:tracePt t="70341" x="4076700" y="4813300"/>
          <p14:tracePt t="70358" x="4165600" y="4756150"/>
          <p14:tracePt t="70374" x="4235450" y="4699000"/>
          <p14:tracePt t="70393" x="4298950" y="4641850"/>
          <p14:tracePt t="70408" x="4349750" y="4578350"/>
          <p14:tracePt t="70425" x="4400550" y="4514850"/>
          <p14:tracePt t="70442" x="4445000" y="4470400"/>
          <p14:tracePt t="70458" x="4527550" y="4381500"/>
          <p14:tracePt t="70482" x="4603750" y="4305300"/>
          <p14:tracePt t="70491" x="4692650" y="4222750"/>
          <p14:tracePt t="70513" x="4794250" y="4133850"/>
          <p14:tracePt t="70524" x="4908550" y="4057650"/>
          <p14:tracePt t="70541" x="5035550" y="3994150"/>
          <p14:tracePt t="70559" x="5143500" y="3956050"/>
          <p14:tracePt t="70574" x="5334000" y="3905250"/>
          <p14:tracePt t="70591" x="5480050" y="3867150"/>
          <p14:tracePt t="70608" x="5626100" y="3835400"/>
          <p14:tracePt t="70625" x="5765800" y="3803650"/>
          <p14:tracePt t="70642" x="5899150" y="3771900"/>
          <p14:tracePt t="70659" x="6019800" y="3746500"/>
          <p14:tracePt t="70675" x="6140450" y="3714750"/>
          <p14:tracePt t="70691" x="6248400" y="3676650"/>
          <p14:tracePt t="70709" x="6324600" y="3651250"/>
          <p14:tracePt t="70725" x="6438900" y="3606800"/>
          <p14:tracePt t="70742" x="6534150" y="3562350"/>
          <p14:tracePt t="70759" x="6616700" y="3530600"/>
          <p14:tracePt t="70775" x="6699250" y="3498850"/>
          <p14:tracePt t="70792" x="6762750" y="3467100"/>
          <p14:tracePt t="70808" x="6819900" y="3441700"/>
          <p14:tracePt t="70825" x="6902450" y="3409950"/>
          <p14:tracePt t="70841" x="7004050" y="3371850"/>
          <p14:tracePt t="70859" x="7118350" y="3327400"/>
          <p14:tracePt t="70918" x="7715250" y="3130550"/>
          <p14:tracePt t="70924" x="7740650" y="3130550"/>
          <p14:tracePt t="70941" x="7861300" y="3111500"/>
          <p14:tracePt t="70958" x="7975600" y="3079750"/>
          <p14:tracePt t="71022" x="8851900" y="2857500"/>
          <p14:tracePt t="71028" x="8864600" y="2857500"/>
          <p14:tracePt t="71041" x="8902700" y="2857500"/>
          <p14:tracePt t="71065" x="9036050" y="2844800"/>
          <p14:tracePt t="71074" x="9175750" y="2832100"/>
          <p14:tracePt t="71091" x="9302750" y="2813050"/>
          <p14:tracePt t="71109" x="9423400" y="2787650"/>
          <p14:tracePt t="71124" x="9531350" y="2762250"/>
          <p14:tracePt t="71141" x="9632950" y="2736850"/>
          <p14:tracePt t="71162" x="9721850" y="2705100"/>
          <p14:tracePt t="71174" x="9842500" y="2641600"/>
          <p14:tracePt t="71194" x="9880600" y="2597150"/>
          <p14:tracePt t="71208" x="9893300" y="2552700"/>
          <p14:tracePt t="71224" x="9899650" y="2514600"/>
          <p14:tracePt t="71241" x="9899650" y="2444750"/>
          <p14:tracePt t="71262" x="9842500" y="2393950"/>
          <p14:tracePt t="71275" x="9734550" y="2355850"/>
          <p14:tracePt t="71291" x="9639300" y="2330450"/>
          <p14:tracePt t="71308" x="9461500" y="2298700"/>
          <p14:tracePt t="71325" x="9302750" y="2286000"/>
          <p14:tracePt t="71341" x="9131300" y="2279650"/>
          <p14:tracePt t="71358" x="8953500" y="2279650"/>
          <p14:tracePt t="71375" x="8782050" y="2286000"/>
          <p14:tracePt t="71392" x="8636000" y="2330450"/>
          <p14:tracePt t="71409" x="8553450" y="2381250"/>
          <p14:tracePt t="71426" x="8451850" y="2476500"/>
          <p14:tracePt t="71445" x="8394700" y="2565400"/>
          <p14:tracePt t="71458" x="8356600" y="2654300"/>
          <p14:tracePt t="71475" x="8343900" y="2730500"/>
          <p14:tracePt t="71491" x="8337550" y="2794000"/>
          <p14:tracePt t="71509" x="8337550" y="2844800"/>
          <p14:tracePt t="71531" x="8375650" y="2895600"/>
          <p14:tracePt t="71541" x="8451850" y="2940050"/>
          <p14:tracePt t="71558" x="8515350" y="2971800"/>
          <p14:tracePt t="71581" x="8655050" y="3009900"/>
          <p14:tracePt t="71591" x="8801100" y="3028950"/>
          <p14:tracePt t="71609" x="8959850" y="3048000"/>
          <p14:tracePt t="71625" x="9131300" y="3067050"/>
          <p14:tracePt t="71641" x="9315450" y="3067050"/>
          <p14:tracePt t="71658" x="9486900" y="3060700"/>
          <p14:tracePt t="71675" x="9658350" y="3035300"/>
          <p14:tracePt t="71691" x="9804400" y="3016250"/>
          <p14:tracePt t="71708" x="9937750" y="2984500"/>
          <p14:tracePt t="71726" x="10039350" y="2952750"/>
          <p14:tracePt t="71741" x="10115550" y="2921000"/>
          <p14:tracePt t="71758" x="10166350" y="2895600"/>
          <p14:tracePt t="71775" x="10210800" y="2857500"/>
          <p14:tracePt t="71798" x="10236200" y="2832100"/>
          <p14:tracePt t="71809" x="10242550" y="2813050"/>
          <p14:tracePt t="71825" x="10236200" y="2806700"/>
          <p14:tracePt t="71841" x="10217150" y="2800350"/>
          <p14:tracePt t="71858" x="10204450" y="2800350"/>
          <p14:tracePt t="71876" x="10191750" y="2800350"/>
          <p14:tracePt t="71890" x="10179050" y="2800350"/>
          <p14:tracePt t="71908" x="10172700" y="2800350"/>
          <p14:tracePt t="71941" x="10172700" y="2806700"/>
          <p14:tracePt t="71959" x="10179050" y="2806700"/>
          <p14:tracePt t="71974" x="10185400" y="2806700"/>
          <p14:tracePt t="71996" x="10185400" y="2813050"/>
          <p14:tracePt t="72026" x="10185400" y="2819400"/>
          <p14:tracePt t="72058" x="10179050" y="2819400"/>
          <p14:tracePt t="72077" x="10179050" y="2825750"/>
          <p14:tracePt t="72082" x="10172700" y="2825750"/>
          <p14:tracePt t="72162" x="10172700" y="2832100"/>
          <p14:tracePt t="72199" x="10179050" y="2832100"/>
          <p14:tracePt t="72249" x="10185400" y="2832100"/>
          <p14:tracePt t="72343" x="10185400" y="2838450"/>
          <p14:tracePt t="72351" x="10179050" y="2838450"/>
          <p14:tracePt t="72432" x="10179050" y="2844800"/>
          <p14:tracePt t="72475" x="10172700" y="2844800"/>
          <p14:tracePt t="72523" x="10166350" y="2844800"/>
          <p14:tracePt t="72592" x="10160000" y="2844800"/>
          <p14:tracePt t="72608" x="10153650" y="2844800"/>
          <p14:tracePt t="72623" x="10147300" y="2844800"/>
          <p14:tracePt t="72631" x="10140950" y="2844800"/>
          <p14:tracePt t="72644" x="10128250" y="2851150"/>
          <p14:tracePt t="72659" x="10096500" y="2851150"/>
          <p14:tracePt t="72675" x="10064750" y="2857500"/>
          <p14:tracePt t="72693" x="9975850" y="2863850"/>
          <p14:tracePt t="72715" x="9893300" y="2870200"/>
          <p14:tracePt t="72725" x="9740900" y="2889250"/>
          <p14:tracePt t="72743" x="9550400" y="2895600"/>
          <p14:tracePt t="72760" x="9251950" y="2921000"/>
          <p14:tracePt t="72774" x="9036050" y="2940050"/>
          <p14:tracePt t="72794" x="8616950" y="2978150"/>
          <p14:tracePt t="72808" x="8235950" y="3003550"/>
          <p14:tracePt t="72826" x="7924800" y="3022600"/>
          <p14:tracePt t="72841" x="7493000" y="3048000"/>
          <p14:tracePt t="72860" x="6921500" y="3079750"/>
          <p14:tracePt t="72874" x="6578600" y="3098800"/>
          <p14:tracePt t="72893" x="6000750" y="3149600"/>
          <p14:tracePt t="72911" x="5556250" y="3187700"/>
          <p14:tracePt t="72925" x="5226050" y="3213100"/>
          <p14:tracePt t="72942" x="4800600" y="3244850"/>
          <p14:tracePt t="72959" x="4286250" y="3276600"/>
          <p14:tracePt t="72979" x="3898900" y="3295650"/>
          <p14:tracePt t="72992" x="3632200" y="3308350"/>
          <p14:tracePt t="73017" x="3130550" y="3327400"/>
          <p14:tracePt t="73025" x="2895600" y="3333750"/>
          <p14:tracePt t="73043" x="2603500" y="3340100"/>
          <p14:tracePt t="73059" x="2336800" y="3340100"/>
          <p14:tracePt t="73075" x="2108200" y="3346450"/>
          <p14:tracePt t="73092" x="1955800" y="3346450"/>
          <p14:tracePt t="73111" x="1739900" y="3346450"/>
          <p14:tracePt t="73124" x="1606550" y="3346450"/>
          <p14:tracePt t="73143" x="1517650" y="3340100"/>
          <p14:tracePt t="73159" x="1466850" y="3340100"/>
          <p14:tracePt t="73179" x="1454150" y="3333750"/>
          <p14:tracePt t="73192" x="1447800" y="3333750"/>
          <p14:tracePt t="73228" x="1473200" y="3327400"/>
          <p14:tracePt t="73244" x="1530350" y="3327400"/>
          <p14:tracePt t="73259" x="1593850" y="3321050"/>
          <p14:tracePt t="73278" x="1670050" y="3321050"/>
          <p14:tracePt t="73294" x="1746250" y="3314700"/>
          <p14:tracePt t="73314" x="1809750" y="3314700"/>
          <p14:tracePt t="73324" x="1860550" y="3314700"/>
          <p14:tracePt t="73343" x="1892300" y="3308350"/>
          <p14:tracePt t="73359" x="1917700" y="3308350"/>
          <p14:tracePt t="73375" x="1924050" y="3308350"/>
          <p14:tracePt t="73392" x="1924050" y="3302000"/>
          <p14:tracePt t="73412" x="1892300" y="3302000"/>
          <p14:tracePt t="73426" x="1841500" y="3295650"/>
          <p14:tracePt t="73441" x="1771650" y="3282950"/>
          <p14:tracePt t="73465" x="1695450" y="3276600"/>
          <p14:tracePt t="73474" x="1619250" y="3270250"/>
          <p14:tracePt t="73493" x="1549400" y="3257550"/>
          <p14:tracePt t="73508" x="1485900" y="3257550"/>
          <p14:tracePt t="73525" x="1422400" y="3257550"/>
          <p14:tracePt t="73544" x="1352550" y="3263900"/>
          <p14:tracePt t="73558" x="1289050" y="3270250"/>
          <p14:tracePt t="73574" x="1212850" y="3276600"/>
          <p14:tracePt t="73592" x="1143000" y="3289300"/>
          <p14:tracePt t="73609" x="1079500" y="3302000"/>
          <p14:tracePt t="73625" x="1022350" y="3314700"/>
          <p14:tracePt t="73641" x="971550" y="3327400"/>
          <p14:tracePt t="73661" x="946150" y="3340100"/>
          <p14:tracePt t="73677" x="908050" y="3352800"/>
          <p14:tracePt t="73693" x="908050" y="3359150"/>
          <p14:tracePt t="73710" x="927100" y="3359150"/>
          <p14:tracePt t="73732" x="990600" y="3359150"/>
          <p14:tracePt t="73741" x="1079500" y="3359150"/>
          <p14:tracePt t="73759" x="1155700" y="3359150"/>
          <p14:tracePt t="73775" x="1231900" y="3352800"/>
          <p14:tracePt t="73791" x="1422400" y="3346450"/>
          <p14:tracePt t="73808" x="1625600" y="3346450"/>
          <p14:tracePt t="73828" x="1879600" y="3340100"/>
          <p14:tracePt t="73841" x="2159000" y="3333750"/>
          <p14:tracePt t="73858" x="2451100" y="3333750"/>
          <p14:tracePt t="73874" x="2774950" y="3333750"/>
          <p14:tracePt t="73892" x="3022600" y="3333750"/>
          <p14:tracePt t="73908" x="3460750" y="3333750"/>
          <p14:tracePt t="73924" x="3822700" y="3333750"/>
          <p14:tracePt t="73947" x="4184650" y="3340100"/>
          <p14:tracePt t="73958" x="4552950" y="3352800"/>
          <p14:tracePt t="73978" x="4921250" y="3371850"/>
          <p14:tracePt t="73991" x="5283200" y="3403600"/>
          <p14:tracePt t="74008" x="5632450" y="3441700"/>
          <p14:tracePt t="74032" x="5975350" y="3486150"/>
          <p14:tracePt t="74042" x="6140450" y="3505200"/>
          <p14:tracePt t="74109" x="7829550" y="3784600"/>
          <p14:tracePt t="74120" x="7835900" y="3784600"/>
          <p14:tracePt t="74125" x="7848600" y="3784600"/>
          <p14:tracePt t="74142" x="7943850" y="3784600"/>
          <p14:tracePt t="74158" x="8083550" y="3790950"/>
          <p14:tracePt t="74175" x="8248650" y="3797300"/>
          <p14:tracePt t="74192" x="8413750" y="3810000"/>
          <p14:tracePt t="74209" x="8515350" y="3816350"/>
          <p14:tracePt t="74226" x="8572500" y="3822700"/>
          <p14:tracePt t="74242" x="8648700" y="3822700"/>
          <p14:tracePt t="74259" x="8693150" y="3822700"/>
          <p14:tracePt t="74275" x="8731250" y="3822700"/>
          <p14:tracePt t="74293" x="8763000" y="3816350"/>
          <p14:tracePt t="74309" x="8769350" y="3797300"/>
          <p14:tracePt t="74325" x="8775700" y="3790950"/>
          <p14:tracePt t="74342" x="8775700" y="3771900"/>
          <p14:tracePt t="74360" x="8763000" y="3759200"/>
          <p14:tracePt t="74375" x="8750300" y="3752850"/>
          <p14:tracePt t="74392" x="8712200" y="3746500"/>
          <p14:tracePt t="74409" x="8674100" y="3733800"/>
          <p14:tracePt t="74425" x="8642350" y="3733800"/>
          <p14:tracePt t="74444" x="8629650" y="3733800"/>
          <p14:tracePt t="74459" x="8623300" y="3733800"/>
          <p14:tracePt t="74478" x="8623300" y="3740150"/>
          <p14:tracePt t="74493" x="8629650" y="3740150"/>
          <p14:tracePt t="74509" x="8642350" y="3746500"/>
          <p14:tracePt t="74524" x="8655050" y="3746500"/>
          <p14:tracePt t="74542" x="8667750" y="3746500"/>
          <p14:tracePt t="74559" x="8674100" y="3746500"/>
          <p14:tracePt t="74574" x="8686800" y="3746500"/>
          <p14:tracePt t="74592" x="8693150" y="3746500"/>
          <p14:tracePt t="74641" x="8686800" y="3746500"/>
          <p14:tracePt t="74654" x="8680450" y="3746500"/>
          <p14:tracePt t="74664" x="8674100" y="3740150"/>
          <p14:tracePt t="74683" x="8667750" y="3740150"/>
          <p14:tracePt t="74693" x="8655050" y="3740150"/>
          <p14:tracePt t="74709" x="8629650" y="3740150"/>
          <p14:tracePt t="74731" x="8610600" y="3740150"/>
          <p14:tracePt t="74742" x="8591550" y="3746500"/>
          <p14:tracePt t="74759" x="8566150" y="3752850"/>
          <p14:tracePt t="74779" x="8559800" y="3759200"/>
          <p14:tracePt t="74796" x="8566150" y="3759200"/>
          <p14:tracePt t="74808" x="8585200" y="3759200"/>
          <p14:tracePt t="74825" x="8623300" y="3759200"/>
          <p14:tracePt t="74842" x="8667750" y="3759200"/>
          <p14:tracePt t="74859" x="8712200" y="3759200"/>
          <p14:tracePt t="74878" x="8763000" y="3759200"/>
          <p14:tracePt t="74891" x="8820150" y="3759200"/>
          <p14:tracePt t="74913" x="8883650" y="3759200"/>
          <p14:tracePt t="74925" x="8940800" y="3752850"/>
          <p14:tracePt t="74942" x="8985250" y="3746500"/>
          <p14:tracePt t="74959" x="9048750" y="3740150"/>
          <p14:tracePt t="74979" x="9099550" y="3733800"/>
          <p14:tracePt t="74997" x="9144000" y="3727450"/>
          <p14:tracePt t="75010" x="9194800" y="3721100"/>
          <p14:tracePt t="75030" x="9245600" y="3714750"/>
          <p14:tracePt t="75046" x="9290050" y="3708400"/>
          <p14:tracePt t="75059" x="9340850" y="3702050"/>
          <p14:tracePt t="75077" x="9385300" y="3695700"/>
          <p14:tracePt t="75091" x="9436100" y="3689350"/>
          <p14:tracePt t="75108" x="9493250" y="3683000"/>
          <p14:tracePt t="75127" x="9550400" y="3676650"/>
          <p14:tracePt t="75141" x="9607550" y="3676650"/>
          <p14:tracePt t="75160" x="9658350" y="3676650"/>
          <p14:tracePt t="75180" x="9702800" y="3676650"/>
          <p14:tracePt t="75191" x="9747250" y="3676650"/>
          <p14:tracePt t="75210" x="9785350" y="3676650"/>
          <p14:tracePt t="75231" x="9810750" y="3676650"/>
          <p14:tracePt t="75247" x="9823450" y="3676650"/>
          <p14:tracePt t="75278" x="9817100" y="3676650"/>
          <p14:tracePt t="75291" x="9804400" y="3683000"/>
          <p14:tracePt t="75309" x="9772650" y="3683000"/>
          <p14:tracePt t="75324" x="9709150" y="3683000"/>
          <p14:tracePt t="75341" x="9594850" y="3683000"/>
          <p14:tracePt t="75358" x="9429750" y="3683000"/>
          <p14:tracePt t="75382" x="9220200" y="3683000"/>
          <p14:tracePt t="75391" x="8959850" y="3670300"/>
          <p14:tracePt t="75408" x="8655050" y="3657600"/>
          <p14:tracePt t="75425" x="8394700" y="3644900"/>
          <p14:tracePt t="75441" x="7912100" y="3619500"/>
          <p14:tracePt t="75458" x="7499350" y="3594100"/>
          <p14:tracePt t="75475" x="7061200" y="3556000"/>
          <p14:tracePt t="75491" x="6623050" y="3517900"/>
          <p14:tracePt t="75510" x="6172200" y="3473450"/>
          <p14:tracePt t="75531" x="5740400" y="3435350"/>
          <p14:tracePt t="75541" x="5327650" y="3403600"/>
          <p14:tracePt t="75559" x="4946650" y="3378200"/>
          <p14:tracePt t="75576" x="4584700" y="3352800"/>
          <p14:tracePt t="75592" x="4254500" y="3340100"/>
          <p14:tracePt t="75610" x="3949700" y="3321050"/>
          <p14:tracePt t="75625" x="3683000" y="3314700"/>
          <p14:tracePt t="75648" x="3454400" y="3302000"/>
          <p14:tracePt t="75658" x="3257550" y="3289300"/>
          <p14:tracePt t="75675" x="3098800" y="3263900"/>
          <p14:tracePt t="75691" x="2978150" y="3257550"/>
          <p14:tracePt t="75708" x="2895600" y="3244850"/>
          <p14:tracePt t="75725" x="2844800" y="3238500"/>
          <p14:tracePt t="75743" x="2806700" y="3225800"/>
          <p14:tracePt t="75759" x="2794000" y="3206750"/>
          <p14:tracePt t="75775" x="2800350" y="3194050"/>
          <p14:tracePt t="75791" x="2806700" y="3187700"/>
          <p14:tracePt t="75808" x="2825750" y="3181350"/>
          <p14:tracePt t="75825" x="2838450" y="3181350"/>
          <p14:tracePt t="75841" x="2851150" y="3181350"/>
          <p14:tracePt t="75859" x="2863850" y="3175000"/>
          <p14:tracePt t="75874" x="2876550" y="3175000"/>
          <p14:tracePt t="75891" x="2895600" y="3175000"/>
          <p14:tracePt t="75909" x="2921000" y="3175000"/>
          <p14:tracePt t="75925" x="2946400" y="3175000"/>
          <p14:tracePt t="75941" x="2971800" y="3175000"/>
          <p14:tracePt t="75959" x="2997200" y="3175000"/>
          <p14:tracePt t="75974" x="3022600" y="3175000"/>
          <p14:tracePt t="75991" x="3048000" y="3175000"/>
          <p14:tracePt t="76009" x="3060700" y="3168650"/>
          <p14:tracePt t="76025" x="3067050" y="3168650"/>
          <p14:tracePt t="76041" x="3060700" y="3168650"/>
          <p14:tracePt t="76058" x="3054350" y="3162300"/>
          <p14:tracePt t="76075" x="3048000" y="3162300"/>
          <p14:tracePt t="76092" x="3035300" y="3162300"/>
          <p14:tracePt t="76108" x="3028950" y="3162300"/>
          <p14:tracePt t="76125" x="3022600" y="3162300"/>
          <p14:tracePt t="76142" x="3016250" y="3162300"/>
          <p14:tracePt t="76174" x="3009900" y="3162300"/>
          <p14:tracePt t="76193" x="3009900" y="3168650"/>
          <p14:tracePt t="76267" x="3009900" y="3175000"/>
          <p14:tracePt t="76311" x="3003550" y="3175000"/>
          <p14:tracePt t="76496" x="3009900" y="3175000"/>
          <p14:tracePt t="76534" x="3016250" y="3175000"/>
          <p14:tracePt t="76591" x="3016250" y="3181350"/>
          <p14:tracePt t="76606" x="3022600" y="3181350"/>
          <p14:tracePt t="76659" x="3016250" y="3181350"/>
          <p14:tracePt t="76998" x="3009900" y="3181350"/>
          <p14:tracePt t="77022" x="3003550" y="3181350"/>
          <p14:tracePt t="77039" x="2997200" y="3181350"/>
          <p14:tracePt t="77070" x="3003550" y="3175000"/>
          <p14:tracePt t="77451" x="4838700" y="4610100"/>
          <p14:tracePt t="77454" x="4826000" y="4616450"/>
          <p14:tracePt t="77458" x="4806950" y="4616450"/>
          <p14:tracePt t="77475" x="4654550" y="4622800"/>
          <p14:tracePt t="77493" x="4419600" y="4667250"/>
          <p14:tracePt t="77512" x="4095750" y="4730750"/>
          <p14:tracePt t="77524" x="3752850" y="4787900"/>
          <p14:tracePt t="77542" x="3397250" y="4838700"/>
          <p14:tracePt t="77559" x="3035300" y="4889500"/>
          <p14:tracePt t="77575" x="2673350" y="4940300"/>
          <p14:tracePt t="77592" x="2413000" y="4978400"/>
          <p14:tracePt t="77612" x="1962150" y="5048250"/>
          <p14:tracePt t="77633" x="1460500" y="5130800"/>
          <p14:tracePt t="77644" x="1289050" y="5162550"/>
          <p14:tracePt t="77662" x="1143000" y="5194300"/>
          <p14:tracePt t="77746" x="965200" y="5257800"/>
          <p14:tracePt t="77797" x="971550" y="5257800"/>
          <p14:tracePt t="77808" x="977900" y="5257800"/>
          <p14:tracePt t="77817" x="984250" y="5257800"/>
          <p14:tracePt t="77830" x="990600" y="5257800"/>
          <p14:tracePt t="77843" x="996950" y="5257800"/>
          <p14:tracePt t="77858" x="1009650" y="5251450"/>
          <p14:tracePt t="77880" x="1022350" y="5251450"/>
          <p14:tracePt t="77895" x="1022350" y="5257800"/>
          <p14:tracePt t="77917" x="1022350" y="5264150"/>
          <p14:tracePt t="77941" x="1022350" y="5270500"/>
          <p14:tracePt t="77971" x="1028700" y="5270500"/>
          <p14:tracePt t="77975" x="1035050" y="5270500"/>
          <p14:tracePt t="77991" x="1041400" y="5270500"/>
          <p14:tracePt t="78009" x="1047750" y="5264150"/>
          <p14:tracePt t="78041" x="1054100" y="5257800"/>
          <p14:tracePt t="78088" x="1060450" y="5257800"/>
          <p14:tracePt t="78109" x="1066800" y="5264150"/>
          <p14:tracePt t="78125" x="1073150" y="5264150"/>
          <p14:tracePt t="78144" x="1085850" y="5264150"/>
          <p14:tracePt t="78159" x="1104900" y="5264150"/>
          <p14:tracePt t="78175" x="1130300" y="5264150"/>
          <p14:tracePt t="78191" x="1162050" y="5257800"/>
          <p14:tracePt t="78208" x="1193800" y="5251450"/>
          <p14:tracePt t="78225" x="1244600" y="5251450"/>
          <p14:tracePt t="78247" x="1339850" y="5245100"/>
          <p14:tracePt t="78258" x="1479550" y="5238750"/>
          <p14:tracePt t="78280" x="1644650" y="5226050"/>
          <p14:tracePt t="78291" x="1835150" y="5213350"/>
          <p14:tracePt t="78309" x="2038350" y="5181600"/>
          <p14:tracePt t="78325" x="2260600" y="5149850"/>
          <p14:tracePt t="78341" x="2501900" y="5118100"/>
          <p14:tracePt t="78359" x="2755900" y="5080000"/>
          <p14:tracePt t="78377" x="3009900" y="5035550"/>
          <p14:tracePt t="78392" x="3244850" y="4984750"/>
          <p14:tracePt t="78409" x="3409950" y="4946650"/>
          <p14:tracePt t="78425" x="3600450" y="4889500"/>
          <p14:tracePt t="78445" x="3816350" y="4826000"/>
          <p14:tracePt t="78458" x="3975100" y="4781550"/>
          <p14:tracePt t="78475" x="4114800" y="4743450"/>
          <p14:tracePt t="78499" x="4235450" y="4699000"/>
          <p14:tracePt t="78508" x="4337050" y="4654550"/>
          <p14:tracePt t="78524" x="4432300" y="4622800"/>
          <p14:tracePt t="78541" x="4527550" y="4584700"/>
          <p14:tracePt t="78559" x="4648200" y="4546600"/>
          <p14:tracePt t="78575" x="4768850" y="4502150"/>
          <p14:tracePt t="78592" x="4902200" y="4457700"/>
          <p14:tracePt t="78608" x="5048250" y="4413250"/>
          <p14:tracePt t="78625" x="5207000" y="4368800"/>
          <p14:tracePt t="78642" x="5372100" y="4324350"/>
          <p14:tracePt t="78659" x="5537200" y="4279900"/>
          <p14:tracePt t="78675" x="5695950" y="4241800"/>
          <p14:tracePt t="78691" x="5854700" y="4197350"/>
          <p14:tracePt t="78708" x="5994400" y="4165600"/>
          <p14:tracePt t="78726" x="6121400" y="4133850"/>
          <p14:tracePt t="78741" x="6235700" y="4108450"/>
          <p14:tracePt t="78758" x="6324600" y="4076700"/>
          <p14:tracePt t="78775" x="6400800" y="4044950"/>
          <p14:tracePt t="78791" x="6451600" y="4013200"/>
          <p14:tracePt t="78809" x="6496050" y="3987800"/>
          <p14:tracePt t="78825" x="6521450" y="3962400"/>
          <p14:tracePt t="78841" x="6534150" y="3943350"/>
          <p14:tracePt t="78859" x="6534150" y="3930650"/>
          <p14:tracePt t="78875" x="6521450" y="3924300"/>
          <p14:tracePt t="78892" x="6496050" y="3911600"/>
          <p14:tracePt t="78908" x="6457950" y="3905250"/>
          <p14:tracePt t="78925" x="6394450" y="3898900"/>
          <p14:tracePt t="78944" x="6292850" y="3886200"/>
          <p14:tracePt t="78959" x="6153150" y="3879850"/>
          <p14:tracePt t="78976" x="5981700" y="3873500"/>
          <p14:tracePt t="78991" x="5778500" y="3854450"/>
          <p14:tracePt t="79009" x="5543550" y="3816350"/>
          <p14:tracePt t="79025" x="5321300" y="3778250"/>
          <p14:tracePt t="79042" x="5048250" y="3733800"/>
          <p14:tracePt t="79058" x="4737100" y="3689350"/>
          <p14:tracePt t="79075" x="4451350" y="3651250"/>
          <p14:tracePt t="79095" x="4102100" y="3600450"/>
          <p14:tracePt t="79113" x="3848100" y="3562350"/>
          <p14:tracePt t="79125" x="3670300" y="3524250"/>
          <p14:tracePt t="79142" x="3409950" y="3467100"/>
          <p14:tracePt t="79159" x="3276600" y="3429000"/>
          <p14:tracePt t="79175" x="3136900" y="3384550"/>
          <p14:tracePt t="79195" x="3016250" y="3321050"/>
          <p14:tracePt t="79208" x="2984500" y="3302000"/>
          <p14:tracePt t="79226" x="2914650" y="3251200"/>
          <p14:tracePt t="79242" x="2882900" y="3213100"/>
          <p14:tracePt t="79258" x="2876550" y="3194050"/>
          <p14:tracePt t="79277" x="2882900" y="3175000"/>
          <p14:tracePt t="79292" x="2895600" y="3155950"/>
          <p14:tracePt t="79309" x="2927350" y="3143250"/>
          <p14:tracePt t="79325" x="2959100" y="3130550"/>
          <p14:tracePt t="79345" x="3003550" y="3117850"/>
          <p14:tracePt t="79358" x="3022600" y="3117850"/>
          <p14:tracePt t="79376" x="3041650" y="3117850"/>
          <p14:tracePt t="79392" x="3035300" y="3124200"/>
          <p14:tracePt t="79409" x="3022600" y="3136900"/>
          <p14:tracePt t="79425" x="2997200" y="3155950"/>
          <p14:tracePt t="79443" x="2959100" y="3175000"/>
          <p14:tracePt t="79458" x="2933700" y="3194050"/>
          <p14:tracePt t="79476" x="2901950" y="3213100"/>
          <p14:tracePt t="79491" x="2882900" y="3232150"/>
          <p14:tracePt t="79511" x="2876550" y="3238500"/>
          <p14:tracePt t="79525" x="2895600" y="3232150"/>
          <p14:tracePt t="79546" x="2940050" y="3225800"/>
          <p14:tracePt t="79558" x="2984500" y="3219450"/>
          <p14:tracePt t="79576" x="3022600" y="3213100"/>
          <p14:tracePt t="79592" x="3060700" y="3213100"/>
          <p14:tracePt t="79611" x="3092450" y="3206750"/>
          <p14:tracePt t="79625" x="3105150" y="3206750"/>
          <p14:tracePt t="79647" x="3105150" y="3200400"/>
          <p14:tracePt t="79664" x="3092450" y="3200400"/>
          <p14:tracePt t="79675" x="3079750" y="3194050"/>
          <p14:tracePt t="79693" x="3060700" y="3187700"/>
          <p14:tracePt t="79716" x="3048000" y="3187700"/>
          <p14:tracePt t="79725" x="3041650" y="3200400"/>
          <p14:tracePt t="79749" x="3041650" y="3232150"/>
          <p14:tracePt t="79760" x="3048000" y="3276600"/>
          <p14:tracePt t="79775" x="3054350" y="3308350"/>
          <p14:tracePt t="79795" x="3073400" y="3346450"/>
          <p14:tracePt t="79815" x="3086100" y="3359150"/>
          <p14:tracePt t="79826" x="3092450" y="3365500"/>
          <p14:tracePt t="79842" x="3143250" y="3365500"/>
          <p14:tracePt t="79864" x="3219450" y="3359150"/>
          <p14:tracePt t="79875" x="3308350" y="3359150"/>
          <p14:tracePt t="79895" x="3403600" y="3352800"/>
          <p14:tracePt t="79912" x="3613150" y="3352800"/>
          <p14:tracePt t="79925" x="3810000" y="3359150"/>
          <p14:tracePt t="79943" x="4025900" y="3397250"/>
          <p14:tracePt t="79964" x="4197350" y="3448050"/>
          <p14:tracePt t="80023" x="5213350" y="3841750"/>
          <p14:tracePt t="80030" x="5219700" y="3841750"/>
          <p14:tracePt t="80093" x="5594350" y="4064000"/>
          <p14:tracePt t="80101" x="5594350" y="4070350"/>
          <p14:tracePt t="80128" x="5594350" y="4076700"/>
          <p14:tracePt t="80139" x="5588000" y="4083050"/>
          <p14:tracePt t="80151" x="5581650" y="4089400"/>
          <p14:tracePt t="80158" x="5575300" y="4095750"/>
          <p14:tracePt t="80175" x="5549900" y="4102100"/>
          <p14:tracePt t="80193" x="5530850" y="4108450"/>
          <p14:tracePt t="80211" x="5524500" y="4095750"/>
          <p14:tracePt t="80225" x="5518150" y="4051300"/>
          <p14:tracePt t="80242" x="5581650" y="3949700"/>
          <p14:tracePt t="80258" x="5689600" y="3873500"/>
          <p14:tracePt t="80275" x="5772150" y="3835400"/>
          <p14:tracePt t="80292" x="5899150" y="3803650"/>
          <p14:tracePt t="80309" x="5969000" y="3797300"/>
          <p14:tracePt t="80327" x="6000750" y="3790950"/>
          <p14:tracePt t="80342" x="6019800" y="3810000"/>
          <p14:tracePt t="80359" x="6032500" y="3867150"/>
          <p14:tracePt t="80375" x="6032500" y="3911600"/>
          <p14:tracePt t="80392" x="6038850" y="3975100"/>
          <p14:tracePt t="80409" x="6032500" y="4025900"/>
          <p14:tracePt t="80426" x="6032500" y="4057650"/>
          <p14:tracePt t="80442" x="6019800" y="4114800"/>
          <p14:tracePt t="80459" x="5994400" y="4159250"/>
          <p14:tracePt t="80478" x="5975350" y="4216400"/>
          <p14:tracePt t="80493" x="5956300" y="4267200"/>
          <p14:tracePt t="80509" x="5943600" y="4318000"/>
          <p14:tracePt t="80525" x="5937250" y="4343400"/>
          <p14:tracePt t="80542" x="5949950" y="4375150"/>
          <p14:tracePt t="80559" x="6019800" y="4387850"/>
          <p14:tracePt t="80578" x="6140450" y="4394200"/>
          <p14:tracePt t="80591" x="6254750" y="4394200"/>
          <p14:tracePt t="80608" x="6426200" y="4381500"/>
          <p14:tracePt t="80627" x="6673850" y="4330700"/>
          <p14:tracePt t="80645" x="6883400" y="4267200"/>
          <p14:tracePt t="80659" x="7092950" y="4203700"/>
          <p14:tracePt t="80675" x="7302500" y="4127500"/>
          <p14:tracePt t="80696" x="7505700" y="4044950"/>
          <p14:tracePt t="80709" x="7683500" y="3949700"/>
          <p14:tracePt t="80732" x="7848600" y="3848100"/>
          <p14:tracePt t="80743" x="7994650" y="3746500"/>
          <p14:tracePt t="80759" x="8128000" y="3632200"/>
          <p14:tracePt t="80778" x="8242300" y="3524250"/>
          <p14:tracePt t="80792" x="8324850" y="3448050"/>
          <p14:tracePt t="80811" x="8445500" y="3314700"/>
          <p14:tracePt t="80825" x="8534400" y="3219450"/>
          <p14:tracePt t="80842" x="8610600" y="3143250"/>
          <p14:tracePt t="80858" x="8667750" y="3086100"/>
          <p14:tracePt t="80875" x="8712200" y="3060700"/>
          <p14:tracePt t="80893" x="8737600" y="3054350"/>
          <p14:tracePt t="80905" x="8750300" y="3048000"/>
          <p14:tracePt t="80928" x="8763000" y="3054350"/>
          <p14:tracePt t="80941" x="8775700" y="3105150"/>
          <p14:tracePt t="80959" x="8782050" y="3187700"/>
          <p14:tracePt t="80975" x="8782050" y="3270250"/>
          <p14:tracePt t="80991" x="8794750" y="3340100"/>
          <p14:tracePt t="81010" x="8801100" y="3409950"/>
          <p14:tracePt t="81030" x="8807450" y="3467100"/>
          <p14:tracePt t="81046" x="8820150" y="3536950"/>
          <p14:tracePt t="81059" x="8832850" y="3568700"/>
          <p14:tracePt t="81075" x="8845550" y="3581400"/>
          <p14:tracePt t="81091" x="8858250" y="3594100"/>
          <p14:tracePt t="81109" x="8864600" y="3594100"/>
          <p14:tracePt t="81125" x="8877300" y="3594100"/>
          <p14:tracePt t="81141" x="8902700" y="3587750"/>
          <p14:tracePt t="81158" x="8909050" y="3587750"/>
          <p14:tracePt t="84484" x="755650" y="6299200"/>
          <p14:tracePt t="84532" x="749300" y="6299200"/>
          <p14:tracePt t="84548" x="749300" y="6292850"/>
          <p14:tracePt t="84569" x="742950" y="6292850"/>
          <p14:tracePt t="84611" x="742950" y="6286500"/>
          <p14:tracePt t="84682" x="742950" y="6280150"/>
          <p14:tracePt t="84739" x="749300" y="6280150"/>
          <p14:tracePt t="84778" x="749300" y="6286500"/>
          <p14:tracePt t="84789" x="755650" y="6286500"/>
          <p14:tracePt t="84863" x="762000" y="6286500"/>
          <p14:tracePt t="84980" x="762000" y="6292850"/>
          <p14:tracePt t="85079" x="762000" y="6286500"/>
          <p14:tracePt t="85153" x="768350" y="6286500"/>
          <p14:tracePt t="85281" x="768350" y="6280150"/>
          <p14:tracePt t="85355" x="762000" y="6280150"/>
          <p14:tracePt t="85578" x="762000" y="6273800"/>
          <p14:tracePt t="85636" x="762000" y="6267450"/>
          <p14:tracePt t="85751" x="762000" y="6261100"/>
          <p14:tracePt t="85800" x="762000" y="6267450"/>
          <p14:tracePt t="85874" x="762000" y="6273800"/>
          <p14:tracePt t="85921" x="755650" y="6280150"/>
          <p14:tracePt t="85983" x="755650" y="6273800"/>
          <p14:tracePt t="86011" x="755650" y="6267450"/>
          <p14:tracePt t="86032" x="755650" y="6261100"/>
          <p14:tracePt t="86052" x="755650" y="6254750"/>
          <p14:tracePt t="86074" x="762000" y="6242050"/>
          <p14:tracePt t="86076" x="762000" y="6229350"/>
          <p14:tracePt t="86092" x="774700" y="6159500"/>
          <p14:tracePt t="86166" x="1187450" y="5461000"/>
          <p14:tracePt t="86382" x="2686050" y="3848100"/>
          <p14:tracePt t="86546" x="2463800" y="3740150"/>
          <p14:tracePt t="86548" x="2457450" y="3740150"/>
          <p14:tracePt t="86580" x="2451100" y="3740150"/>
          <p14:tracePt t="86589" x="2451100" y="3746500"/>
          <p14:tracePt t="86596" x="2444750" y="3746500"/>
          <p14:tracePt t="86613" x="2438400" y="3752850"/>
          <p14:tracePt t="86625" x="2432050" y="3765550"/>
          <p14:tracePt t="86642" x="2425700" y="3778250"/>
          <p14:tracePt t="86658" x="2419350" y="3797300"/>
          <p14:tracePt t="86675" x="2419350" y="3810000"/>
          <p14:tracePt t="86692" x="2419350" y="3822700"/>
          <p14:tracePt t="86708" x="2419350" y="3835400"/>
          <p14:tracePt t="86725" x="2425700" y="3841750"/>
          <p14:tracePt t="86742" x="2425700" y="3848100"/>
          <p14:tracePt t="86781" x="2425700" y="3841750"/>
          <p14:tracePt t="86793" x="2419350" y="3841750"/>
          <p14:tracePt t="86808" x="2413000" y="3841750"/>
          <p14:tracePt t="86825" x="2400300" y="3841750"/>
          <p14:tracePt t="86843" x="2387600" y="3841750"/>
          <p14:tracePt t="86859" x="2374900" y="3848100"/>
          <p14:tracePt t="86875" x="2349500" y="3854450"/>
          <p14:tracePt t="86878" x="2343150" y="3854450"/>
          <p14:tracePt t="86892" x="2311400" y="3860800"/>
          <p14:tracePt t="86909" x="2260600" y="3873500"/>
          <p14:tracePt t="86925" x="2184400" y="3892550"/>
          <p14:tracePt t="86943" x="2082800" y="3917950"/>
          <p14:tracePt t="86958" x="1962150" y="3943350"/>
          <p14:tracePt t="86980" x="1828800" y="3981450"/>
          <p14:tracePt t="86993" x="1682750" y="4019550"/>
          <p14:tracePt t="87009" x="1530350" y="4057650"/>
          <p14:tracePt t="87026" x="1371600" y="4095750"/>
          <p14:tracePt t="87043" x="1206500" y="4146550"/>
          <p14:tracePt t="87058" x="1054100" y="4203700"/>
          <p14:tracePt t="87076" x="939800" y="4248150"/>
          <p14:tracePt t="87093" x="825500" y="4298950"/>
          <p14:tracePt t="87108" x="749300" y="4324350"/>
          <p14:tracePt t="87125" x="654050" y="4368800"/>
          <p14:tracePt t="87143" x="565150" y="4406900"/>
          <p14:tracePt t="87158" x="533400" y="4425950"/>
          <p14:tracePt t="87175" x="514350" y="4438650"/>
          <p14:tracePt t="87192" x="501650" y="4451350"/>
          <p14:tracePt t="87210" x="495300" y="4457700"/>
          <p14:tracePt t="87229" x="488950" y="4470400"/>
          <p14:tracePt t="87243" x="488950" y="4476750"/>
          <p14:tracePt t="87258" x="482600" y="4483100"/>
          <p14:tracePt t="87292" x="482600" y="4489450"/>
          <p14:tracePt t="87308" x="488950" y="4495800"/>
          <p14:tracePt t="87325" x="501650" y="4495800"/>
          <p14:tracePt t="87343" x="565150" y="4495800"/>
          <p14:tracePt t="87359" x="615950" y="4502150"/>
          <p14:tracePt t="87376" x="666750" y="4502150"/>
          <p14:tracePt t="87396" x="781050" y="4502150"/>
          <p14:tracePt t="87409" x="901700" y="4508500"/>
          <p14:tracePt t="87426" x="1009650" y="4508500"/>
          <p14:tracePt t="87442" x="1174750" y="4514850"/>
          <p14:tracePt t="87463" x="1403350" y="4521200"/>
          <p14:tracePt t="87477" x="1549400" y="4527550"/>
          <p14:tracePt t="87492" x="1778000" y="4540250"/>
          <p14:tracePt t="87512" x="1943100" y="4546600"/>
          <p14:tracePt t="87525" x="2051050" y="4559300"/>
          <p14:tracePt t="87546" x="2178050" y="4578350"/>
          <p14:tracePt t="87558" x="2222500" y="4591050"/>
          <p14:tracePt t="87575" x="2247900" y="4610100"/>
          <p14:tracePt t="87593" x="2260600" y="4635500"/>
          <p14:tracePt t="87609" x="2260600" y="4654550"/>
          <p14:tracePt t="87793" x="1803400" y="4819650"/>
          <p14:tracePt t="87814" x="1809750" y="4819650"/>
          <p14:tracePt t="87821" x="1816100" y="4813300"/>
          <p14:tracePt t="87825" x="1822450" y="4813300"/>
          <p14:tracePt t="87843" x="1860550" y="4813300"/>
          <p14:tracePt t="87859" x="1949450" y="4800600"/>
          <p14:tracePt t="87875" x="2038350" y="4794250"/>
          <p14:tracePt t="87892" x="2139950" y="4781550"/>
          <p14:tracePt t="87971" x="2730500" y="4718050"/>
          <p14:tracePt t="87993" x="2844800" y="4699000"/>
          <p14:tracePt t="88009" x="2959100" y="4686300"/>
          <p14:tracePt t="88025" x="3035300" y="4673600"/>
          <p14:tracePt t="88043" x="3092450" y="4660900"/>
          <p14:tracePt t="88059" x="3130550" y="4648200"/>
          <p14:tracePt t="88078" x="3155950" y="4635500"/>
          <p14:tracePt t="88092" x="3162300" y="4622800"/>
          <p14:tracePt t="88109" x="3168650" y="4616450"/>
          <p14:tracePt t="88129" x="3168650" y="4603750"/>
          <p14:tracePt t="88142" x="3168650" y="4597400"/>
          <p14:tracePt t="88158" x="3155950" y="4584700"/>
          <p14:tracePt t="88175" x="3143250" y="4578350"/>
          <p14:tracePt t="88192" x="3130550" y="4559300"/>
          <p14:tracePt t="88209" x="3117850" y="4546600"/>
          <p14:tracePt t="88231" x="3111500" y="4533900"/>
          <p14:tracePt t="88242" x="3105150" y="4521200"/>
          <p14:tracePt t="88258" x="3105150" y="4508500"/>
          <p14:tracePt t="88275" x="3105150" y="4495800"/>
          <p14:tracePt t="88293" x="3111500" y="4489450"/>
          <p14:tracePt t="88315" x="3117850" y="4483100"/>
          <p14:tracePt t="88342" x="3124200" y="4483100"/>
          <p14:tracePt t="88362" x="3124200" y="4476750"/>
          <p14:tracePt t="88375" x="3130550" y="4476750"/>
          <p14:tracePt t="88423" x="3130550" y="4483100"/>
          <p14:tracePt t="88437" x="3124200" y="4483100"/>
          <p14:tracePt t="88453" x="3124200" y="4489450"/>
          <p14:tracePt t="88482" x="3117850" y="4495800"/>
          <p14:tracePt t="88513" x="3117850" y="4502150"/>
          <p14:tracePt t="88525" x="3111500" y="4502150"/>
          <p14:tracePt t="88551" x="3111500" y="4508500"/>
          <p14:tracePt t="88564" x="3105150" y="4508500"/>
          <p14:tracePt t="88610" x="3111500" y="4508500"/>
          <p14:tracePt t="88630" x="3111500" y="4502150"/>
          <p14:tracePt t="88632" x="3117850" y="4502150"/>
          <p14:tracePt t="88649" x="3124200" y="4495800"/>
          <p14:tracePt t="88662" x="3130550" y="4495800"/>
          <p14:tracePt t="88675" x="3130550" y="4489450"/>
          <p14:tracePt t="88692" x="3143250" y="4483100"/>
          <p14:tracePt t="88708" x="3149600" y="4476750"/>
          <p14:tracePt t="88725" x="3162300" y="4470400"/>
          <p14:tracePt t="88744" x="3175000" y="4457700"/>
          <p14:tracePt t="88762" x="3181350" y="4451350"/>
          <p14:tracePt t="88778" x="3194050" y="4445000"/>
          <p14:tracePt t="88792" x="3206750" y="4438650"/>
          <p14:tracePt t="88809" x="3213100" y="4432300"/>
          <p14:tracePt t="88825" x="3225800" y="4425950"/>
          <p14:tracePt t="88843" x="3232150" y="4419600"/>
          <p14:tracePt t="88858" x="3238500" y="4413250"/>
          <p14:tracePt t="88875" x="3244850" y="4406900"/>
          <p14:tracePt t="88893" x="3251200" y="4400550"/>
          <p14:tracePt t="88909" x="3257550" y="4394200"/>
          <p14:tracePt t="88926" x="3257550" y="4387850"/>
          <p14:tracePt t="88942" x="3263900" y="4381500"/>
          <p14:tracePt t="88958" x="3270250" y="4381500"/>
          <p14:tracePt t="88976" x="3276600" y="4368800"/>
          <p14:tracePt t="88991" x="3282950" y="4362450"/>
          <p14:tracePt t="89014" x="3289300" y="4356100"/>
          <p14:tracePt t="89026" x="3295650" y="4343400"/>
          <p14:tracePt t="89042" x="3308350" y="4330700"/>
          <p14:tracePt t="89059" x="3314700" y="4305300"/>
          <p14:tracePt t="89075" x="3327400" y="4273550"/>
          <p14:tracePt t="89092" x="3346450" y="4235450"/>
          <p14:tracePt t="89109" x="3378200" y="4197350"/>
          <p14:tracePt t="89125" x="3409950" y="4159250"/>
          <p14:tracePt t="89142" x="3448050" y="4114800"/>
          <p14:tracePt t="89159" x="3486150" y="4064000"/>
          <p14:tracePt t="89175" x="3524250" y="4013200"/>
          <p14:tracePt t="89192" x="3568700" y="3968750"/>
          <p14:tracePt t="89210" x="3606800" y="3924300"/>
          <p14:tracePt t="89231" x="3657600" y="3860800"/>
          <p14:tracePt t="89242" x="3683000" y="3829050"/>
          <p14:tracePt t="89263" x="3733800" y="3759200"/>
          <p14:tracePt t="89276" x="3765550" y="3721100"/>
          <p14:tracePt t="89292" x="3803650" y="3663950"/>
          <p14:tracePt t="89308" x="3841750" y="3606800"/>
          <p14:tracePt t="89327" x="3879850" y="3556000"/>
          <p14:tracePt t="89342" x="3917950" y="3498850"/>
          <p14:tracePt t="89358" x="3962400" y="3448050"/>
          <p14:tracePt t="89375" x="4000500" y="3397250"/>
          <p14:tracePt t="89393" x="4044950" y="3346450"/>
          <p14:tracePt t="89408" x="4089400" y="3302000"/>
          <p14:tracePt t="89429" x="4140200" y="3263900"/>
          <p14:tracePt t="89442" x="4229100" y="3200400"/>
          <p14:tracePt t="89459" x="4286250" y="3162300"/>
          <p14:tracePt t="89475" x="4356100" y="3143250"/>
          <p14:tracePt t="89493" x="4406900" y="3130550"/>
          <p14:tracePt t="89510" x="4489450" y="3117850"/>
          <p14:tracePt t="89525" x="4591050" y="3105150"/>
          <p14:tracePt t="89546" x="4667250" y="3098800"/>
          <p14:tracePt t="89558" x="4756150" y="3086100"/>
          <p14:tracePt t="89575" x="4864100" y="3079750"/>
          <p14:tracePt t="89593" x="5041900" y="3079750"/>
          <p14:tracePt t="89609" x="5162550" y="3073400"/>
          <p14:tracePt t="89628" x="5327650" y="3079750"/>
          <p14:tracePt t="89642" x="5537200" y="3086100"/>
          <p14:tracePt t="89659" x="5670550" y="3092450"/>
          <p14:tracePt t="89675" x="5835650" y="3117850"/>
          <p14:tracePt t="89693" x="6032500" y="3149600"/>
          <p14:tracePt t="89709" x="6140450" y="3175000"/>
          <p14:tracePt t="89732" x="6261100" y="3206750"/>
          <p14:tracePt t="89744" x="6369050" y="3244850"/>
          <p14:tracePt t="89759" x="6419850" y="3270250"/>
          <p14:tracePt t="89769" x="6438900" y="3282950"/>
          <p14:tracePt t="89775" x="6457950" y="3289300"/>
          <p14:tracePt t="89792" x="6477000" y="3314700"/>
          <p14:tracePt t="89810" x="6489700" y="3321050"/>
          <p14:tracePt t="89825" x="6489700" y="3327400"/>
          <p14:tracePt t="89874" x="6261100" y="3397250"/>
          <p14:tracePt t="92409" x="6121400" y="3092450"/>
          <p14:tracePt t="92506" x="5988050" y="3403600"/>
          <p14:tracePt t="92521" x="5981700" y="3409950"/>
          <p14:tracePt t="92525" x="5981700" y="3416300"/>
          <p14:tracePt t="92545" x="5981700" y="3448050"/>
          <p14:tracePt t="92558" x="5975350" y="3568700"/>
          <p14:tracePt t="92575" x="5962650" y="3625850"/>
          <p14:tracePt t="92593" x="5956300" y="3651250"/>
          <p14:tracePt t="92609" x="5949950" y="3676650"/>
          <p14:tracePt t="92625" x="5924550" y="3702050"/>
          <p14:tracePt t="92646" x="5911850" y="3733800"/>
          <p14:tracePt t="92659" x="5899150" y="3752850"/>
          <p14:tracePt t="92675" x="5899150" y="3765550"/>
          <p14:tracePt t="92694" x="5899150" y="3771900"/>
          <p14:tracePt t="92709" x="5899150" y="3784600"/>
          <p14:tracePt t="92725" x="5899150" y="3790950"/>
          <p14:tracePt t="92743" x="5905500" y="3790950"/>
          <p14:tracePt t="92759" x="5911850" y="3790950"/>
          <p14:tracePt t="92775" x="5918200" y="3790950"/>
          <p14:tracePt t="92793" x="5924550" y="3790950"/>
          <p14:tracePt t="92812" x="5930900" y="3797300"/>
          <p14:tracePt t="92826" x="5937250" y="3797300"/>
          <p14:tracePt t="92842" x="5956300" y="3797300"/>
          <p14:tracePt t="92859" x="5975350" y="3797300"/>
          <p14:tracePt t="92875" x="5994400" y="3790950"/>
          <p14:tracePt t="92892" x="6007100" y="3790950"/>
          <p14:tracePt t="92913" x="6013450" y="3784600"/>
          <p14:tracePt t="92926" x="6019800" y="3771900"/>
          <p14:tracePt t="92942" x="6019800" y="3765550"/>
          <p14:tracePt t="92958" x="6019800" y="3759200"/>
          <p14:tracePt t="92978" x="6007100" y="3746500"/>
          <p14:tracePt t="92992" x="5988050" y="3733800"/>
          <p14:tracePt t="93009" x="5962650" y="3721100"/>
          <p14:tracePt t="93030" x="5937250" y="3708400"/>
          <p14:tracePt t="93042" x="5911850" y="3695700"/>
          <p14:tracePt t="93059" x="5899150" y="3683000"/>
          <p14:tracePt t="93075" x="5886450" y="3676650"/>
          <p14:tracePt t="93109" x="5911850" y="3695700"/>
          <p14:tracePt t="93125" x="5949950" y="3714750"/>
          <p14:tracePt t="93143" x="5994400" y="3740150"/>
          <p14:tracePt t="93162" x="6013450" y="3759200"/>
          <p14:tracePt t="93175" x="6045200" y="3784600"/>
          <p14:tracePt t="93192" x="6070600" y="3810000"/>
          <p14:tracePt t="93208" x="6089650" y="3829050"/>
          <p14:tracePt t="93225" x="6115050" y="3848100"/>
          <p14:tracePt t="93243" x="6121400" y="3854450"/>
          <p14:tracePt t="93275" x="6115050" y="3854450"/>
          <p14:tracePt t="93292" x="6108700" y="3841750"/>
          <p14:tracePt t="93308" x="6089650" y="3829050"/>
          <p14:tracePt t="93325" x="6057900" y="3810000"/>
          <p14:tracePt t="93343" x="6026150" y="3790950"/>
          <p14:tracePt t="93358" x="6000750" y="3778250"/>
          <p14:tracePt t="93375" x="5975350" y="3765550"/>
          <p14:tracePt t="93394" x="5969000" y="3765550"/>
          <p14:tracePt t="93413" x="5969000" y="3778250"/>
          <p14:tracePt t="93428" x="5981700" y="3797300"/>
          <p14:tracePt t="93442" x="5994400" y="3822700"/>
          <p14:tracePt t="93459" x="6013450" y="3841750"/>
          <p14:tracePt t="93475" x="6032500" y="3867150"/>
          <p14:tracePt t="93492" x="6051550" y="3879850"/>
          <p14:tracePt t="93509" x="6057900" y="3892550"/>
          <p14:tracePt t="93530" x="6064250" y="3905250"/>
          <p14:tracePt t="93558" x="6057900" y="3905250"/>
          <p14:tracePt t="93577" x="6057900" y="3898900"/>
          <p14:tracePt t="93592" x="6045200" y="3892550"/>
          <p14:tracePt t="93610" x="6038850" y="3892550"/>
          <p14:tracePt t="93625" x="6032500" y="3892550"/>
          <p14:tracePt t="93642" x="6032500" y="3886200"/>
          <p14:tracePt t="93658" x="6026150" y="3886200"/>
          <p14:tracePt t="93680" x="6026150" y="3892550"/>
          <p14:tracePt t="93730" x="6019800" y="3898900"/>
          <p14:tracePt t="93756" x="6013450" y="3898900"/>
          <p14:tracePt t="93780" x="6007100" y="3898900"/>
          <p14:tracePt t="93798" x="6000750" y="3898900"/>
          <p14:tracePt t="93802" x="6000750" y="3892550"/>
          <p14:tracePt t="93823" x="5994400" y="3892550"/>
          <p14:tracePt t="93826" x="5994400" y="3886200"/>
          <p14:tracePt t="93852" x="5981700" y="3879850"/>
          <p14:tracePt t="93858" x="5981700" y="3873500"/>
          <p14:tracePt t="93876" x="5962650" y="3867150"/>
          <p14:tracePt t="93893" x="5949950" y="3854450"/>
          <p14:tracePt t="93905" x="5930900" y="3848100"/>
          <p14:tracePt t="93909" x="5924550" y="3841750"/>
          <p14:tracePt t="93925" x="5905500" y="3835400"/>
          <p14:tracePt t="93942" x="5880100" y="3816350"/>
          <p14:tracePt t="93958" x="5854700" y="3803650"/>
          <p14:tracePt t="93975" x="5822950" y="3784600"/>
          <p14:tracePt t="93992" x="5797550" y="3771900"/>
          <p14:tracePt t="94009" x="5778500" y="3765550"/>
          <p14:tracePt t="94025" x="5772150" y="3759200"/>
          <p14:tracePt t="94046" x="5778500" y="3752850"/>
          <p14:tracePt t="94059" x="5784850" y="3752850"/>
          <p14:tracePt t="94076" x="5803900" y="3752850"/>
          <p14:tracePt t="94092" x="5810250" y="3752850"/>
          <p14:tracePt t="94110" x="5822950" y="3759200"/>
          <p14:tracePt t="94125" x="5829300" y="3759200"/>
          <p14:tracePt t="94142" x="5835650" y="3765550"/>
          <p14:tracePt t="94175" x="5829300" y="3771900"/>
          <p14:tracePt t="94192" x="5822950" y="3771900"/>
          <p14:tracePt t="94209" x="5816600" y="3778250"/>
          <p14:tracePt t="94225" x="5803900" y="3784600"/>
          <p14:tracePt t="94242" x="5784850" y="3790950"/>
          <p14:tracePt t="94259" x="5765800" y="3803650"/>
          <p14:tracePt t="94277" x="5727700" y="3816350"/>
          <p14:tracePt t="94293" x="5651500" y="3848100"/>
          <p14:tracePt t="94310" x="5594350" y="3867150"/>
          <p14:tracePt t="94329" x="5461000" y="3911600"/>
          <p14:tracePt t="94342" x="5365750" y="3949700"/>
          <p14:tracePt t="94359" x="5213350" y="3994150"/>
          <p14:tracePt t="94379" x="5035550" y="4044950"/>
          <p14:tracePt t="94395" x="4775200" y="4108450"/>
          <p14:tracePt t="94408" x="4610100" y="4159250"/>
          <p14:tracePt t="94428" x="4375150" y="4222750"/>
          <p14:tracePt t="94442" x="4070350" y="4305300"/>
          <p14:tracePt t="94459" x="3886200" y="4356100"/>
          <p14:tracePt t="94477" x="3575050" y="4432300"/>
          <p14:tracePt t="94493" x="3327400" y="4495800"/>
          <p14:tracePt t="94509" x="3155950" y="4546600"/>
          <p14:tracePt t="94526" x="2876550" y="4616450"/>
          <p14:tracePt t="94546" x="2660650" y="4679950"/>
          <p14:tracePt t="94566" x="2457450" y="4737100"/>
          <p14:tracePt t="94576" x="2324100" y="4781550"/>
          <p14:tracePt t="94593" x="2178050" y="4826000"/>
          <p14:tracePt t="94608" x="2057400" y="4876800"/>
          <p14:tracePt t="94628" x="2012950" y="4889500"/>
          <p14:tracePt t="94646" x="1974850" y="4908550"/>
          <p14:tracePt t="94659" x="1968500" y="4921250"/>
          <p14:tracePt t="94677" x="1962150" y="4927600"/>
          <p14:tracePt t="94708" x="1968500" y="4921250"/>
          <p14:tracePt t="94727" x="1974850" y="4908550"/>
          <p14:tracePt t="104382" x="1200150" y="5003800"/>
          <p14:tracePt t="104431" x="1206500" y="4997450"/>
          <p14:tracePt t="104454" x="1206500" y="4991100"/>
          <p14:tracePt t="104462" x="1200150" y="4991100"/>
          <p14:tracePt t="104477" x="1193800" y="4991100"/>
          <p14:tracePt t="104492" x="1187450" y="4997450"/>
          <p14:tracePt t="104509" x="1200150" y="5010150"/>
          <p14:tracePt t="104528" x="1238250" y="5016500"/>
          <p14:tracePt t="104542" x="1339850" y="5022850"/>
          <p14:tracePt t="104559" x="1479550" y="5029200"/>
          <p14:tracePt t="104576" x="1612900" y="5029200"/>
          <p14:tracePt t="104592" x="1854200" y="5041900"/>
          <p14:tracePt t="104611" x="2044700" y="5048250"/>
          <p14:tracePt t="104627" x="2190750" y="5054600"/>
          <p14:tracePt t="104642" x="2432050" y="5054600"/>
          <p14:tracePt t="104660" x="2616200" y="5054600"/>
          <p14:tracePt t="104675" x="2794000" y="5054600"/>
          <p14:tracePt t="104692" x="2952750" y="5035550"/>
          <p14:tracePt t="104709" x="3092450" y="5016500"/>
          <p14:tracePt t="104727" x="3219450" y="4997450"/>
          <p14:tracePt t="104742" x="3333750" y="4965700"/>
          <p14:tracePt t="104759" x="3441700" y="4933950"/>
          <p14:tracePt t="104775" x="3549650" y="4902200"/>
          <p14:tracePt t="104793" x="3644900" y="4864100"/>
          <p14:tracePt t="104809" x="3740150" y="4819650"/>
          <p14:tracePt t="104831" x="3867150" y="4775200"/>
          <p14:tracePt t="104842" x="3943350" y="4743450"/>
          <p14:tracePt t="104859" x="4044950" y="4711700"/>
          <p14:tracePt t="104879" x="4146550" y="4686300"/>
          <p14:tracePt t="104892" x="4241800" y="4660900"/>
          <p14:tracePt t="104914" x="4368800" y="4622800"/>
          <p14:tracePt t="104926" x="4445000" y="4603750"/>
          <p14:tracePt t="104942" x="4559300" y="4572000"/>
          <p14:tracePt t="104959" x="4667250" y="4533900"/>
          <p14:tracePt t="104981" x="4768850" y="4502150"/>
          <p14:tracePt t="104992" x="4883150" y="4457700"/>
          <p14:tracePt t="105015" x="5003800" y="4413250"/>
          <p14:tracePt t="105026" x="5130800" y="4362450"/>
          <p14:tracePt t="105042" x="5257800" y="4311650"/>
          <p14:tracePt t="105059" x="5391150" y="4248150"/>
          <p14:tracePt t="105076" x="5524500" y="4184650"/>
          <p14:tracePt t="105092" x="5657850" y="4140200"/>
          <p14:tracePt t="105109" x="5772150" y="4095750"/>
          <p14:tracePt t="105129" x="5867400" y="4064000"/>
          <p14:tracePt t="105142" x="5937250" y="4038600"/>
          <p14:tracePt t="105159" x="5988050" y="4019550"/>
          <p14:tracePt t="105180" x="6019800" y="4000500"/>
          <p14:tracePt t="105192" x="6019800" y="3994150"/>
          <p14:tracePt t="105209" x="6007100" y="3975100"/>
          <p14:tracePt t="105232" x="5924550" y="3968750"/>
          <p14:tracePt t="105243" x="5829300" y="3949700"/>
          <p14:tracePt t="105259" x="5753100" y="3930650"/>
          <p14:tracePt t="105279" x="5562600" y="3892550"/>
          <p14:tracePt t="105295" x="5365750" y="3841750"/>
          <p14:tracePt t="105309" x="5187950" y="3803650"/>
          <p14:tracePt t="105326" x="4933950" y="3746500"/>
          <p14:tracePt t="105343" x="4616450" y="3670300"/>
          <p14:tracePt t="105360" x="4438650" y="3625850"/>
          <p14:tracePt t="105377" x="4216400" y="3562350"/>
          <p14:tracePt t="105392" x="3981450" y="3479800"/>
          <p14:tracePt t="105409" x="3854450" y="3429000"/>
          <p14:tracePt t="105426" x="3708400" y="3359150"/>
          <p14:tracePt t="105442" x="3549650" y="3270250"/>
          <p14:tracePt t="105460" x="3467100" y="3213100"/>
          <p14:tracePt t="105477" x="3352800" y="3130550"/>
          <p14:tracePt t="105493" x="3270250" y="3067050"/>
          <p14:tracePt t="105509" x="3200400" y="3009900"/>
          <p14:tracePt t="105527" x="3143250" y="2965450"/>
          <p14:tracePt t="105546" x="3111500" y="2940050"/>
          <p14:tracePt t="105559" x="3105150" y="2933700"/>
          <p14:tracePt t="105577" x="3105150" y="2940050"/>
          <p14:tracePt t="105593" x="3117850" y="2971800"/>
          <p14:tracePt t="105609" x="3124200" y="3003550"/>
          <p14:tracePt t="105628" x="3136900" y="3041650"/>
          <p14:tracePt t="105645" x="3143250" y="3060700"/>
          <p14:tracePt t="105659" x="3155950" y="3079750"/>
          <p14:tracePt t="105683" x="3168650" y="3079750"/>
          <p14:tracePt t="105709" x="3175000" y="3079750"/>
          <p14:tracePt t="105743" x="3175000" y="3073400"/>
          <p14:tracePt t="105759" x="3168650" y="3073400"/>
          <p14:tracePt t="105792" x="3162300" y="3073400"/>
          <p14:tracePt t="105808" x="3155950" y="3073400"/>
          <p14:tracePt t="105827" x="3149600" y="3067050"/>
          <p14:tracePt t="105842" x="3143250" y="3067050"/>
          <p14:tracePt t="105859" x="3136900" y="3067050"/>
          <p14:tracePt t="105898" x="3130550" y="3060700"/>
          <p14:tracePt t="105909" x="3124200" y="3060700"/>
          <p14:tracePt t="105927" x="3111500" y="3060700"/>
          <p14:tracePt t="105942" x="3098800" y="3060700"/>
          <p14:tracePt t="105959" x="3073400" y="3060700"/>
          <p14:tracePt t="105981" x="3048000" y="3054350"/>
          <p14:tracePt t="105999" x="3022600" y="3048000"/>
          <p14:tracePt t="106009" x="2984500" y="3035300"/>
          <p14:tracePt t="106028" x="2952750" y="3022600"/>
          <p14:tracePt t="106042" x="2927350" y="3009900"/>
          <p14:tracePt t="106059" x="2914650" y="2990850"/>
          <p14:tracePt t="106078" x="2901950" y="2971800"/>
          <p14:tracePt t="106093" x="2889250" y="2965450"/>
          <p14:tracePt t="106108" x="2882900" y="2965450"/>
          <p14:tracePt t="106144" x="2889250" y="2971800"/>
          <p14:tracePt t="106159" x="2914650" y="2990850"/>
          <p14:tracePt t="106177" x="2933700" y="3009900"/>
          <p14:tracePt t="106192" x="2984500" y="3054350"/>
          <p14:tracePt t="106209" x="3028950" y="3086100"/>
          <p14:tracePt t="106228" x="3067050" y="3105150"/>
          <p14:tracePt t="106243" x="3092450" y="3117850"/>
          <p14:tracePt t="106259" x="3105150" y="3111500"/>
          <p14:tracePt t="106276" x="3105150" y="3092450"/>
          <p14:tracePt t="106292" x="3092450" y="3073400"/>
          <p14:tracePt t="106309" x="3067050" y="3041650"/>
          <p14:tracePt t="106326" x="3041650" y="3028950"/>
          <p14:tracePt t="106348" x="3035300" y="3035300"/>
          <p14:tracePt t="106359" x="3035300" y="3054350"/>
          <p14:tracePt t="106375" x="3060700" y="3092450"/>
          <p14:tracePt t="106393" x="3086100" y="3124200"/>
          <p14:tracePt t="106409" x="3136900" y="3175000"/>
          <p14:tracePt t="106425" x="3194050" y="3219450"/>
          <p14:tracePt t="106442" x="3257550" y="3244850"/>
          <p14:tracePt t="106459" x="3352800" y="3282950"/>
          <p14:tracePt t="106476" x="3473450" y="3327400"/>
          <p14:tracePt t="106492" x="3625850" y="3384550"/>
          <p14:tracePt t="106509" x="3670300" y="3397250"/>
          <p14:tracePt t="106615" x="5588000" y="3822700"/>
          <p14:tracePt t="106617" x="5594350" y="3822700"/>
          <p14:tracePt t="106625" x="5626100" y="3822700"/>
          <p14:tracePt t="106642" x="5746750" y="3822700"/>
          <p14:tracePt t="106662" x="5899150" y="3822700"/>
          <p14:tracePt t="106681" x="6096000" y="3822700"/>
          <p14:tracePt t="106692" x="6191250" y="3816350"/>
          <p14:tracePt t="106716" x="6292850" y="3803650"/>
          <p14:tracePt t="106725" x="6362700" y="3778250"/>
          <p14:tracePt t="106742" x="6407150" y="3759200"/>
          <p14:tracePt t="106765" x="6413500" y="3752850"/>
          <p14:tracePt t="106775" x="6419850" y="3746500"/>
          <p14:tracePt t="106792" x="6350000" y="3790950"/>
          <p14:tracePt t="106811" x="6210300" y="3873500"/>
          <p14:tracePt t="106825" x="6089650" y="3930650"/>
          <p14:tracePt t="106842" x="5956300" y="3987800"/>
          <p14:tracePt t="106862" x="5829300" y="4032250"/>
          <p14:tracePt t="106875" x="5715000" y="4064000"/>
          <p14:tracePt t="106892" x="5600700" y="4102100"/>
          <p14:tracePt t="106909" x="5492750" y="4133850"/>
          <p14:tracePt t="106926" x="5384800" y="4165600"/>
          <p14:tracePt t="106942" x="5283200" y="4210050"/>
          <p14:tracePt t="107019" x="4730750" y="4394200"/>
          <p14:tracePt t="107025" x="4654550" y="4419600"/>
          <p14:tracePt t="107043" x="4495800" y="4464050"/>
          <p14:tracePt t="107060" x="4324350" y="4508500"/>
          <p14:tracePt t="107075" x="4146550" y="4559300"/>
          <p14:tracePt t="107092" x="3962400" y="4603750"/>
          <p14:tracePt t="107110" x="3771900" y="4641850"/>
          <p14:tracePt t="107126" x="3562350" y="4679950"/>
          <p14:tracePt t="107143" x="3333750" y="4711700"/>
          <p14:tracePt t="107162" x="3098800" y="4743450"/>
          <p14:tracePt t="107177" x="2863850" y="4775200"/>
          <p14:tracePt t="107192" x="2641600" y="4806950"/>
          <p14:tracePt t="107209" x="2419350" y="4838700"/>
          <p14:tracePt t="107225" x="2209800" y="4870450"/>
          <p14:tracePt t="107242" x="2012950" y="4895850"/>
          <p14:tracePt t="107259" x="1835150" y="4927600"/>
          <p14:tracePt t="107276" x="1689100" y="4953000"/>
          <p14:tracePt t="107292" x="1574800" y="4972050"/>
          <p14:tracePt t="107309" x="1498600" y="4984750"/>
          <p14:tracePt t="107325" x="1441450" y="4997450"/>
          <p14:tracePt t="107343" x="1403350" y="5010150"/>
          <p14:tracePt t="107359" x="1384300" y="5016500"/>
          <p14:tracePt t="107375" x="1377950" y="5016500"/>
          <p14:tracePt t="107409" x="1384300" y="5010150"/>
          <p14:tracePt t="107425" x="1397000" y="5003800"/>
          <p14:tracePt t="107442" x="1409700" y="4997450"/>
          <p14:tracePt t="107459" x="1422400" y="4978400"/>
          <p14:tracePt t="107479" x="1454150" y="4921250"/>
          <p14:tracePt t="107492" x="1466850" y="4902200"/>
          <p14:tracePt t="108203" x="2997200" y="2844800"/>
          <p14:tracePt t="108227" x="2997200" y="2851150"/>
          <p14:tracePt t="108243" x="2997200" y="2857500"/>
          <p14:tracePt t="108256" x="2997200" y="2870200"/>
          <p14:tracePt t="108276" x="2997200" y="2901950"/>
          <p14:tracePt t="108296" x="2997200" y="2933700"/>
          <p14:tracePt t="108309" x="3003550" y="2965450"/>
          <p14:tracePt t="108326" x="3016250" y="3003550"/>
          <p14:tracePt t="108343" x="3054350" y="3060700"/>
          <p14:tracePt t="108359" x="3092450" y="3098800"/>
          <p14:tracePt t="108377" x="3162300" y="3162300"/>
          <p14:tracePt t="108396" x="3232150" y="3225800"/>
          <p14:tracePt t="108409" x="3314700" y="3295650"/>
          <p14:tracePt t="108426" x="3409950" y="3371850"/>
          <p14:tracePt t="108443" x="3536950" y="3441700"/>
          <p14:tracePt t="108466" x="3695700" y="3498850"/>
          <p14:tracePt t="108479" x="3879850" y="3543300"/>
          <p14:tracePt t="108492" x="3930650" y="3556000"/>
          <p14:tracePt t="108666" x="6153150" y="3619500"/>
          <p14:tracePt t="108675" x="6153150" y="3625850"/>
          <p14:tracePt t="108693" x="6146800" y="3708400"/>
          <p14:tracePt t="108715" x="6108700" y="3810000"/>
          <p14:tracePt t="108726" x="6051550" y="3892550"/>
          <p14:tracePt t="108742" x="5924550" y="4006850"/>
          <p14:tracePt t="108765" x="5791200" y="4083050"/>
          <p14:tracePt t="108775" x="5670550" y="4133850"/>
          <p14:tracePt t="108792" x="5454650" y="4197350"/>
          <p14:tracePt t="108815" x="5257800" y="4248150"/>
          <p14:tracePt t="108825" x="5048250" y="4286250"/>
          <p14:tracePt t="108843" x="4819650" y="4324350"/>
          <p14:tracePt t="108859" x="4572000" y="4368800"/>
          <p14:tracePt t="108876" x="4298950" y="4413250"/>
          <p14:tracePt t="108893" x="4013200" y="4457700"/>
          <p14:tracePt t="108912" x="3714750" y="4508500"/>
          <p14:tracePt t="108927" x="3409950" y="4559300"/>
          <p14:tracePt t="108948" x="3098800" y="4616450"/>
          <p14:tracePt t="108959" x="2787650" y="4673600"/>
          <p14:tracePt t="108975" x="2489200" y="4737100"/>
          <p14:tracePt t="108994" x="2203450" y="4794250"/>
          <p14:tracePt t="109017" x="1809750" y="4876800"/>
          <p14:tracePt t="109025" x="1504950" y="4933950"/>
          <p14:tracePt t="109043" x="1365250" y="4978400"/>
          <p14:tracePt t="109059" x="1282700" y="5022850"/>
          <p14:tracePt t="109077" x="1231900" y="5048250"/>
          <p14:tracePt t="109092" x="1212850" y="5060950"/>
          <p14:tracePt t="109115" x="1206500" y="5067300"/>
          <p14:tracePt t="109125" x="1212850" y="5067300"/>
          <p14:tracePt t="109143" x="1219200" y="5067300"/>
          <p14:tracePt t="109162" x="1225550" y="5067300"/>
          <p14:tracePt t="109176" x="1238250" y="5067300"/>
          <p14:tracePt t="109192" x="1244600" y="5060950"/>
          <p14:tracePt t="109212" x="1250950" y="5060950"/>
          <p14:tracePt t="109228" x="1263650" y="5054600"/>
          <p14:tracePt t="109242" x="1276350" y="5041900"/>
          <p14:tracePt t="109263" x="1308100" y="5016500"/>
          <p14:tracePt t="109275" x="1371600" y="4959350"/>
          <p14:tracePt t="109292" x="1441450" y="4902200"/>
          <p14:tracePt t="109466" x="3835400" y="3632200"/>
          <p14:tracePt t="109468" x="3841750" y="3632200"/>
          <p14:tracePt t="109478" x="3860800" y="3625850"/>
          <p14:tracePt t="109493" x="3937000" y="3581400"/>
          <p14:tracePt t="109509" x="4019550" y="3511550"/>
          <p14:tracePt t="109530" x="4083050" y="3435350"/>
          <p14:tracePt t="109542" x="4114800" y="3384550"/>
          <p14:tracePt t="109559" x="4133850" y="3295650"/>
          <p14:tracePt t="109579" x="4146550" y="3238500"/>
          <p14:tracePt t="109593" x="4146550" y="3187700"/>
          <p14:tracePt t="109611" x="4146550" y="3143250"/>
          <p14:tracePt t="109629" x="4140200" y="3117850"/>
          <p14:tracePt t="109643" x="4102100" y="3079750"/>
          <p14:tracePt t="109659" x="4038600" y="3048000"/>
          <p14:tracePt t="109679" x="3956050" y="3022600"/>
          <p14:tracePt t="109694" x="3892550" y="3003550"/>
          <p14:tracePt t="109709" x="3835400" y="2990850"/>
          <p14:tracePt t="109729" x="3778250" y="2978150"/>
          <p14:tracePt t="109742" x="3727450" y="2971800"/>
          <p14:tracePt t="109759" x="3676650" y="2946400"/>
          <p14:tracePt t="109778" x="3632200" y="2927350"/>
          <p14:tracePt t="109794" x="3606800" y="2914650"/>
          <p14:tracePt t="109809" x="3594100" y="2908300"/>
          <p14:tracePt t="109845" x="3587750" y="2901950"/>
          <p14:tracePt t="109859" x="3581400" y="2901950"/>
          <p14:tracePt t="109877" x="3575050" y="2895600"/>
          <p14:tracePt t="109892" x="3575050" y="2889250"/>
          <p14:tracePt t="109909" x="3568700" y="2882900"/>
          <p14:tracePt t="109925" x="3562350" y="2870200"/>
          <p14:tracePt t="109943" x="3556000" y="2863850"/>
          <p14:tracePt t="109959" x="3543300" y="2857500"/>
          <p14:tracePt t="109976" x="3543300" y="2863850"/>
          <p14:tracePt t="109997" x="3549650" y="2882900"/>
          <p14:tracePt t="110015" x="3581400" y="2927350"/>
          <p14:tracePt t="110026" x="3594100" y="2946400"/>
          <p14:tracePt t="110042" x="3638550" y="2984500"/>
          <p14:tracePt t="110059" x="3657600" y="2990850"/>
          <p14:tracePt t="110075" x="3676650" y="2997200"/>
          <p14:tracePt t="110096" x="3695700" y="2990850"/>
          <p14:tracePt t="110108" x="3714750" y="2959100"/>
          <p14:tracePt t="110126" x="3714750" y="2940050"/>
          <p14:tracePt t="110148" x="3708400" y="2901950"/>
          <p14:tracePt t="110159" x="3676650" y="2901950"/>
          <p14:tracePt t="110182" x="3632200" y="2946400"/>
          <p14:tracePt t="110192" x="3594100" y="2990850"/>
          <p14:tracePt t="110209" x="3549650" y="3028950"/>
          <p14:tracePt t="110226" x="3524250" y="3048000"/>
          <p14:tracePt t="110242" x="3492500" y="3060700"/>
          <p14:tracePt t="110259" x="3479800" y="3060700"/>
          <p14:tracePt t="110280" x="3486150" y="3060700"/>
          <p14:tracePt t="110293" x="3498850" y="3054350"/>
          <p14:tracePt t="110309" x="3524250" y="3048000"/>
          <p14:tracePt t="110326" x="3568700" y="3041650"/>
          <p14:tracePt t="110431" x="4375150" y="2984500"/>
          <p14:tracePt t="110445" x="4381500" y="2984500"/>
          <p14:tracePt t="110459" x="4387850" y="2984500"/>
          <p14:tracePt t="110476" x="4438650" y="2990850"/>
          <p14:tracePt t="110493" x="4470400" y="3003550"/>
          <p14:tracePt t="110509" x="4476750" y="3009900"/>
          <p14:tracePt t="110527" x="4489450" y="3022600"/>
          <p14:tracePt t="110543" x="4489450" y="3028950"/>
          <p14:tracePt t="110562" x="4489450" y="3035300"/>
          <p14:tracePt t="110576" x="4483100" y="3041650"/>
          <p14:tracePt t="110597" x="4476750" y="3054350"/>
          <p14:tracePt t="110609" x="4476750" y="3067050"/>
          <p14:tracePt t="110627" x="4476750" y="3073400"/>
          <p14:tracePt t="110649" x="4495800" y="3086100"/>
          <p14:tracePt t="110659" x="4552950" y="3098800"/>
          <p14:tracePt t="110682" x="4610100" y="3117850"/>
          <p14:tracePt t="110696" x="4679950" y="3143250"/>
          <p14:tracePt t="110713" x="4762500" y="3168650"/>
          <p14:tracePt t="110732" x="4838700" y="3200400"/>
          <p14:tracePt t="110748" x="4927600" y="3225800"/>
          <p14:tracePt t="110767" x="5010150" y="3257550"/>
          <p14:tracePt t="110779" x="5099050" y="3282950"/>
          <p14:tracePt t="110799" x="5187950" y="3314700"/>
          <p14:tracePt t="110812" x="5283200" y="3352800"/>
          <p14:tracePt t="110827" x="5353050" y="3378200"/>
          <p14:tracePt t="110849" x="5473700" y="3416300"/>
          <p14:tracePt t="110862" x="5568950" y="3448050"/>
          <p14:tracePt t="110875" x="5632450" y="3473450"/>
          <p14:tracePt t="110897" x="5721350" y="3505200"/>
          <p14:tracePt t="110910" x="5784850" y="3530600"/>
          <p14:tracePt t="110928" x="5829300" y="3543300"/>
          <p14:tracePt t="110943" x="5867400" y="3562350"/>
          <p14:tracePt t="110962" x="5886450" y="3568700"/>
          <p14:tracePt t="110976" x="5905500" y="3581400"/>
          <p14:tracePt t="110993" x="5918200" y="3594100"/>
          <p14:tracePt t="111012" x="5924550" y="3600450"/>
          <p14:tracePt t="111025" x="5937250" y="3606800"/>
          <p14:tracePt t="111048" x="5943600" y="3606800"/>
          <p14:tracePt t="111059" x="5949950" y="3613150"/>
          <p14:tracePt t="111075" x="5956300" y="3613150"/>
          <p14:tracePt t="111095" x="5962650" y="3613150"/>
          <p14:tracePt t="111113" x="5969000" y="3613150"/>
          <p14:tracePt t="111125" x="5975350" y="3613150"/>
          <p14:tracePt t="111147" x="5988050" y="3613150"/>
          <p14:tracePt t="111155" x="5994400" y="3613150"/>
          <p14:tracePt t="111174" x="6007100" y="3606800"/>
          <p14:tracePt t="111192" x="6013450" y="3606800"/>
          <p14:tracePt t="111209" x="6026150" y="3606800"/>
          <p14:tracePt t="111228" x="6032500" y="3600450"/>
          <p14:tracePt t="111249" x="6038850" y="3600450"/>
          <p14:tracePt t="111260" x="6045200" y="3600450"/>
          <p14:tracePt t="111275" x="6045200" y="3594100"/>
          <p14:tracePt t="111344" x="6051550" y="3594100"/>
          <p14:tracePt t="111376" x="6057900" y="3594100"/>
          <p14:tracePt t="111393" x="6064250" y="3594100"/>
          <p14:tracePt t="111401" x="6076950" y="3600450"/>
          <p14:tracePt t="111411" x="6102350" y="3606800"/>
          <p14:tracePt t="111426" x="6153150" y="3632200"/>
          <p14:tracePt t="111442" x="6210300" y="3663950"/>
          <p14:tracePt t="111462" x="6191250" y="3651250"/>
          <p14:tracePt t="111478" x="6153150" y="3632200"/>
          <p14:tracePt t="111492" x="6121400" y="3619500"/>
          <p14:tracePt t="111511" x="6083300" y="3600450"/>
          <p14:tracePt t="111529" x="6070600" y="3581400"/>
          <p14:tracePt t="111542" x="6070600" y="3568700"/>
          <p14:tracePt t="111561" x="6076950" y="3562350"/>
          <p14:tracePt t="111576" x="6083300" y="3549650"/>
          <p14:tracePt t="111592" x="6089650" y="3543300"/>
          <p14:tracePt t="111614" x="6089650" y="3530600"/>
          <p14:tracePt t="111626" x="6089650" y="3517900"/>
          <p14:tracePt t="111642" x="6076950" y="3511550"/>
          <p14:tracePt t="111665" x="6070600" y="3505200"/>
          <p14:tracePt t="111675" x="6064250" y="3498850"/>
          <p14:tracePt t="111692" x="6057900" y="3492500"/>
          <p14:tracePt t="111716" x="6051550" y="3486150"/>
          <p14:tracePt t="111731" x="6051550" y="3467100"/>
          <p14:tracePt t="111742" x="6051550" y="3460750"/>
          <p14:tracePt t="111760" x="6051550" y="3454400"/>
          <p14:tracePt t="111777" x="6057900" y="3454400"/>
          <p14:tracePt t="111794" x="6064250" y="3467100"/>
          <p14:tracePt t="111810" x="6083300" y="3492500"/>
          <p14:tracePt t="111828" x="6115050" y="3530600"/>
          <p14:tracePt t="111842" x="6153150" y="3568700"/>
          <p14:tracePt t="111859" x="6172200" y="3587750"/>
          <p14:tracePt t="111875" x="6184900" y="3594100"/>
          <p14:tracePt t="111892" x="6203950" y="3594100"/>
          <p14:tracePt t="111910" x="6203950" y="3587750"/>
          <p14:tracePt t="111927" x="6197600" y="3568700"/>
          <p14:tracePt t="111945" x="6172200" y="3543300"/>
          <p14:tracePt t="111959" x="6153150" y="3511550"/>
          <p14:tracePt t="111976" x="6127750" y="3486150"/>
          <p14:tracePt t="111994" x="6108700" y="3467100"/>
          <p14:tracePt t="112012" x="6102350" y="3467100"/>
          <p14:tracePt t="112031" x="6102350" y="3486150"/>
          <p14:tracePt t="112042" x="6121400" y="3536950"/>
          <p14:tracePt t="112059" x="6134100" y="3568700"/>
          <p14:tracePt t="112079" x="6159500" y="3600450"/>
          <p14:tracePt t="112092" x="6172200" y="3625850"/>
          <p14:tracePt t="112110" x="6184900" y="3638550"/>
          <p14:tracePt t="112126" x="6184900" y="3644900"/>
          <p14:tracePt t="112142" x="6172200" y="3644900"/>
          <p14:tracePt t="112159" x="6153150" y="3644900"/>
          <p14:tracePt t="112175" x="6121400" y="3638550"/>
          <p14:tracePt t="112192" x="6083300" y="3638550"/>
          <p14:tracePt t="112209" x="6019800" y="3644900"/>
          <p14:tracePt t="112227" x="5924550" y="3644900"/>
          <p14:tracePt t="112244" x="5791200" y="3651250"/>
          <p14:tracePt t="112259" x="5632450" y="3657600"/>
          <p14:tracePt t="112275" x="5441950" y="3676650"/>
          <p14:tracePt t="112292" x="5213350" y="3727450"/>
          <p14:tracePt t="112310" x="4959350" y="3790950"/>
          <p14:tracePt t="112325" x="4686300" y="3867150"/>
          <p14:tracePt t="112342" x="4394200" y="3956050"/>
          <p14:tracePt t="112359" x="4102100" y="4051300"/>
          <p14:tracePt t="112377" x="3829050" y="4146550"/>
          <p14:tracePt t="112394" x="3594100" y="4241800"/>
          <p14:tracePt t="112409" x="3416300" y="4330700"/>
          <p14:tracePt t="112426" x="3276600" y="4406900"/>
          <p14:tracePt t="112444" x="3175000" y="4476750"/>
          <p14:tracePt t="112459" x="3098800" y="4540250"/>
          <p14:tracePt t="112476" x="3035300" y="4591050"/>
          <p14:tracePt t="112492" x="2971800" y="4629150"/>
          <p14:tracePt t="112513" x="2908300" y="4667250"/>
          <p14:tracePt t="112525" x="2844800" y="4692650"/>
          <p14:tracePt t="112542" x="2794000" y="4711700"/>
          <p14:tracePt t="112561" x="2755900" y="4724400"/>
          <p14:tracePt t="112577" x="2736850" y="4730750"/>
          <p14:tracePt t="112592" x="2724150" y="4730750"/>
          <p14:tracePt t="112610" x="2724150" y="4724400"/>
          <p14:tracePt t="112642" x="2711450" y="4718050"/>
          <p14:tracePt t="112660" x="2692400" y="4705350"/>
          <p14:tracePt t="112676" x="2616200" y="4699000"/>
          <p14:tracePt t="112696" x="2514600" y="4692650"/>
          <p14:tracePt t="112709" x="2406650" y="4692650"/>
          <p14:tracePt t="112727" x="2298700" y="4699000"/>
          <p14:tracePt t="112742" x="2190750" y="4699000"/>
          <p14:tracePt t="112759" x="2095500" y="4699000"/>
          <p14:tracePt t="112777" x="2012950" y="4692650"/>
          <p14:tracePt t="112792" x="1955800" y="4679950"/>
          <p14:tracePt t="112809" x="1917700" y="4673600"/>
          <p14:tracePt t="112825" x="1917700" y="4667250"/>
          <p14:tracePt t="112842" x="1949450" y="4679950"/>
          <p14:tracePt t="112859" x="1981200" y="4711700"/>
          <p14:tracePt t="112876" x="2025650" y="4749800"/>
          <p14:tracePt t="112895" x="2070100" y="4781550"/>
          <p14:tracePt t="112901" x="2101850" y="4800600"/>
          <p14:tracePt t="112910" x="2108200" y="4806950"/>
          <p14:tracePt t="112926" x="2120900" y="4806950"/>
          <p14:tracePt t="112943" x="2114550" y="4794250"/>
          <p14:tracePt t="112953" x="2095500" y="4781550"/>
          <p14:tracePt t="112960" x="2089150" y="4775200"/>
          <p14:tracePt t="112976" x="2070100" y="4749800"/>
          <p14:tracePt t="112997" x="2032000" y="4730750"/>
          <p14:tracePt t="113013" x="2032000" y="4756150"/>
          <p14:tracePt t="113026" x="2032000" y="4794250"/>
          <p14:tracePt t="113045" x="2038350" y="4819650"/>
          <p14:tracePt t="113062" x="2070100" y="4845050"/>
          <p14:tracePt t="113076" x="2108200" y="4851400"/>
          <p14:tracePt t="113092" x="2222500" y="4851400"/>
          <p14:tracePt t="113109" x="2444750" y="4838700"/>
          <p14:tracePt t="113126" x="2565400" y="4806950"/>
          <p14:tracePt t="113143" x="2743200" y="4749800"/>
          <p14:tracePt t="113159" x="2927350" y="4692650"/>
          <p14:tracePt t="113176" x="3092450" y="4641850"/>
          <p14:tracePt t="113194" x="3346450" y="4565650"/>
          <p14:tracePt t="113211" x="3829050" y="4432300"/>
          <p14:tracePt t="113227" x="4032250" y="4381500"/>
          <p14:tracePt t="113247" x="4260850" y="4330700"/>
          <p14:tracePt t="113262" x="4375150" y="4305300"/>
          <p14:tracePt t="113276" x="4489450" y="4260850"/>
          <p14:tracePt t="113292" x="4572000" y="4222750"/>
          <p14:tracePt t="113313" x="4648200" y="4178300"/>
          <p14:tracePt t="113325" x="4673600" y="4159250"/>
          <p14:tracePt t="113342" x="4692650" y="4133850"/>
          <p14:tracePt t="113360" x="4692650" y="4114800"/>
          <p14:tracePt t="113376" x="4679950" y="4108450"/>
          <p14:tracePt t="113399" x="4654550" y="4102100"/>
          <p14:tracePt t="113409" x="4635500" y="4108450"/>
          <p14:tracePt t="113426" x="4616450" y="4108450"/>
          <p14:tracePt t="113442" x="4597400" y="4121150"/>
          <p14:tracePt t="113459" x="4578350" y="4127500"/>
          <p14:tracePt t="113476" x="4565650" y="4133850"/>
          <p14:tracePt t="113495" x="4559300" y="4140200"/>
          <p14:tracePt t="113509" x="4540250" y="4140200"/>
          <p14:tracePt t="113529" x="4527550" y="4140200"/>
          <p14:tracePt t="113542" x="4514850" y="4133850"/>
          <p14:tracePt t="113559" x="4495800" y="4121150"/>
          <p14:tracePt t="113575" x="4476750" y="4108450"/>
          <p14:tracePt t="113595" x="4470400" y="4108450"/>
          <p14:tracePt t="113613" x="4464050" y="4102100"/>
          <p14:tracePt t="113625" x="4470400" y="4108450"/>
          <p14:tracePt t="113646" x="4483100" y="4127500"/>
          <p14:tracePt t="113663" x="4508500" y="4159250"/>
          <p14:tracePt t="113675" x="4527550" y="4184650"/>
          <p14:tracePt t="113695" x="4540250" y="4191000"/>
          <p14:tracePt t="113710" x="4546600" y="4203700"/>
          <p14:tracePt t="113733" x="4540250" y="4197350"/>
          <p14:tracePt t="113746" x="4533900" y="4191000"/>
          <p14:tracePt t="113760" x="4521200" y="4171950"/>
          <p14:tracePt t="113775" x="4476750" y="4140200"/>
          <p14:tracePt t="113793" x="4394200" y="4095750"/>
          <p14:tracePt t="113813" x="4254500" y="4019550"/>
          <p14:tracePt t="113826" x="4165600" y="3956050"/>
          <p14:tracePt t="113842" x="4095750" y="3898900"/>
          <p14:tracePt t="113861" x="4013200" y="3829050"/>
          <p14:tracePt t="113876" x="3924300" y="3727450"/>
          <p14:tracePt t="113892" x="3803650" y="3568700"/>
          <p14:tracePt t="113916" x="3683000" y="3365500"/>
          <p14:tracePt t="113925" x="3613150" y="3244850"/>
          <p14:tracePt t="113948" x="3562350" y="3162300"/>
          <p14:tracePt t="113963" x="3524250" y="3105150"/>
          <p14:tracePt t="113976" x="3486150" y="3016250"/>
          <p14:tracePt t="113992" x="3473450" y="2959100"/>
          <p14:tracePt t="114015" x="3467100" y="2914650"/>
          <p14:tracePt t="114034" x="3473450" y="2870200"/>
          <p14:tracePt t="114042" x="3479800" y="2851150"/>
          <p14:tracePt t="114060" x="3492500" y="2832100"/>
          <p14:tracePt t="114075" x="3498850" y="2825750"/>
          <p14:tracePt t="114092" x="3511550" y="2832100"/>
          <p14:tracePt t="114112" x="3524250" y="2851150"/>
          <p14:tracePt t="114126" x="3536950" y="2876550"/>
          <p14:tracePt t="114143" x="3549650" y="2895600"/>
          <p14:tracePt t="114160" x="3568700" y="2933700"/>
          <p14:tracePt t="114175" x="3581400" y="2952750"/>
          <p14:tracePt t="114192" x="3587750" y="2959100"/>
          <p14:tracePt t="114210" x="3600450" y="2959100"/>
          <p14:tracePt t="114232" x="3606800" y="2940050"/>
          <p14:tracePt t="114243" x="3619500" y="2921000"/>
          <p14:tracePt t="114259" x="3625850" y="2908300"/>
          <p14:tracePt t="114279" x="3625850" y="2914650"/>
          <p14:tracePt t="114297" x="3606800" y="2946400"/>
          <p14:tracePt t="114309" x="3581400" y="2965450"/>
          <p14:tracePt t="114326" x="3562350" y="2984500"/>
          <p14:tracePt t="114344" x="3549650" y="2990850"/>
          <p14:tracePt t="114363" x="3536950" y="2997200"/>
          <p14:tracePt t="114394" x="3549650" y="2990850"/>
          <p14:tracePt t="114409" x="3568700" y="2978150"/>
          <p14:tracePt t="114431" x="3587750" y="2965450"/>
          <p14:tracePt t="114455" x="3606800" y="2946400"/>
          <p14:tracePt t="114459" x="3613150" y="2946400"/>
          <p14:tracePt t="114479" x="3619500" y="2940050"/>
          <p14:tracePt t="114492" x="3632200" y="2940050"/>
          <p14:tracePt t="114511" x="3644900" y="2933700"/>
          <p14:tracePt t="114527" x="3657600" y="2927350"/>
          <p14:tracePt t="114542" x="3670300" y="2927350"/>
          <p14:tracePt t="114559" x="3695700" y="2927350"/>
          <p14:tracePt t="114576" x="3727450" y="2933700"/>
          <p14:tracePt t="114592" x="3765550" y="2946400"/>
          <p14:tracePt t="114609" x="3822700" y="2971800"/>
          <p14:tracePt t="114626" x="3886200" y="3009900"/>
          <p14:tracePt t="114644" x="3949700" y="3054350"/>
          <p14:tracePt t="114660" x="4025900" y="3098800"/>
          <p14:tracePt t="114676" x="4102100" y="3143250"/>
          <p14:tracePt t="114694" x="4191000" y="3181350"/>
          <p14:tracePt t="114709" x="4273550" y="3219450"/>
          <p14:tracePt t="114726" x="4356100" y="3251200"/>
          <p14:tracePt t="114748" x="4432300" y="3282950"/>
          <p14:tracePt t="114759" x="4489450" y="3302000"/>
          <p14:tracePt t="114776" x="4527550" y="3321050"/>
          <p14:tracePt t="114792" x="4546600" y="3333750"/>
          <p14:tracePt t="114809" x="4552950" y="3346450"/>
          <p14:tracePt t="114826" x="4502150" y="3352800"/>
          <p14:tracePt t="114848" x="4375150" y="3352800"/>
          <p14:tracePt t="114859" x="4235450" y="3352800"/>
          <p14:tracePt t="114876" x="4076700" y="3352800"/>
          <p14:tracePt t="114895" x="3924300" y="3346450"/>
          <p14:tracePt t="114909" x="3803650" y="3352800"/>
          <p14:tracePt t="114926" x="3721100" y="3371850"/>
          <p14:tracePt t="114948" x="3663950" y="3384550"/>
          <p14:tracePt t="114966" x="3638550" y="3390900"/>
          <p14:tracePt t="114976" x="3644900" y="3390900"/>
          <p14:tracePt t="114995" x="3683000" y="3378200"/>
          <p14:tracePt t="115010" x="3746500" y="3359150"/>
          <p14:tracePt t="115026" x="3822700" y="3333750"/>
          <p14:tracePt t="115042" x="3898900" y="3308350"/>
          <p14:tracePt t="115059" x="3968750" y="3270250"/>
          <p14:tracePt t="115076" x="4025900" y="3238500"/>
          <p14:tracePt t="115092" x="4057650" y="3206750"/>
          <p14:tracePt t="115109" x="4057650" y="3194050"/>
          <p14:tracePt t="115127" x="4025900" y="3187700"/>
          <p14:tracePt t="115142" x="3975100" y="3187700"/>
          <p14:tracePt t="115159" x="3898900" y="3194050"/>
          <p14:tracePt t="115177" x="3816350" y="3206750"/>
          <p14:tracePt t="115192" x="3752850" y="3238500"/>
          <p14:tracePt t="115209" x="3708400" y="3263900"/>
          <p14:tracePt t="115226" x="3695700" y="3282950"/>
          <p14:tracePt t="115242" x="3727450" y="3289300"/>
          <p14:tracePt t="115259" x="3784600" y="3289300"/>
          <p14:tracePt t="115276" x="3867150" y="3276600"/>
          <p14:tracePt t="115293" x="3975100" y="3263900"/>
          <p14:tracePt t="115309" x="4038600" y="3257550"/>
          <p14:tracePt t="115327" x="4127500" y="3232150"/>
          <p14:tracePt t="115343" x="4210050" y="3213100"/>
          <p14:tracePt t="115359" x="4286250" y="3181350"/>
          <p14:tracePt t="115377" x="4356100" y="3175000"/>
          <p14:tracePt t="115394" x="4425950" y="3175000"/>
          <p14:tracePt t="115409" x="4514850" y="3181350"/>
          <p14:tracePt t="115426" x="4616450" y="3187700"/>
          <p14:tracePt t="115444" x="4768850" y="3181350"/>
          <p14:tracePt t="115459" x="4876800" y="3162300"/>
          <p14:tracePt t="115476" x="5041900" y="3136900"/>
          <p14:tracePt t="115492" x="5226050" y="3117850"/>
          <p14:tracePt t="115510" x="5429250" y="3079750"/>
          <p14:tracePt t="115526" x="5638800" y="3035300"/>
          <p14:tracePt t="115544" x="5861050" y="2997200"/>
          <p14:tracePt t="115559" x="5937250" y="2990850"/>
          <p14:tracePt t="115576" x="6045200" y="2978150"/>
          <p14:tracePt t="115595" x="6165850" y="2984500"/>
          <p14:tracePt t="115609" x="6324600" y="3136900"/>
          <p14:tracePt t="115626" x="6362700" y="3238500"/>
          <p14:tracePt t="115645" x="6375400" y="3359150"/>
          <p14:tracePt t="115660" x="6388100" y="3467100"/>
          <p14:tracePt t="115676" x="6388100" y="3517900"/>
          <p14:tracePt t="115692" x="6388100" y="3556000"/>
          <p14:tracePt t="115716" x="6362700" y="3600450"/>
          <p14:tracePt t="115729" x="6324600" y="3625850"/>
          <p14:tracePt t="115743" x="6223000" y="3651250"/>
          <p14:tracePt t="115763" x="6102350" y="3670300"/>
          <p14:tracePt t="115776" x="5994400" y="3683000"/>
          <p14:tracePt t="115793" x="5759450" y="3708400"/>
          <p14:tracePt t="115810" x="5530850" y="3740150"/>
          <p14:tracePt t="115827" x="5346700" y="3765550"/>
          <p14:tracePt t="115843" x="5080000" y="3803650"/>
          <p14:tracePt t="115862" x="4711700" y="3841750"/>
          <p14:tracePt t="115876" x="4470400" y="3867150"/>
          <p14:tracePt t="115892" x="4127500" y="3905250"/>
          <p14:tracePt t="115910" x="3702050" y="3962400"/>
          <p14:tracePt t="115926" x="3448050" y="4000500"/>
          <p14:tracePt t="115943" x="3124200" y="4057650"/>
          <p14:tracePt t="115961" x="2806700" y="4102100"/>
          <p14:tracePt t="115979" x="2432050" y="4159250"/>
          <p14:tracePt t="115992" x="2228850" y="4191000"/>
          <p14:tracePt t="116013" x="1949450" y="4254500"/>
          <p14:tracePt t="116025" x="1822450" y="4273550"/>
          <p14:tracePt t="116044" x="1676400" y="4292600"/>
          <p14:tracePt t="116059" x="1612900" y="4298950"/>
          <p14:tracePt t="116082" x="1574800" y="4298950"/>
          <p14:tracePt t="116109" x="1574800" y="4292600"/>
          <p14:tracePt t="116129" x="1638300" y="4279900"/>
          <p14:tracePt t="116143" x="1689100" y="4273550"/>
          <p14:tracePt t="116160" x="1803400" y="4248150"/>
          <p14:tracePt t="116175" x="1905000" y="4222750"/>
          <p14:tracePt t="116192" x="1993900" y="4197350"/>
          <p14:tracePt t="116211" x="2152650" y="4140200"/>
          <p14:tracePt t="116226" x="2298700" y="4070350"/>
          <p14:tracePt t="116243" x="2457450" y="3987800"/>
          <p14:tracePt t="116259" x="2584450" y="3917950"/>
          <p14:tracePt t="116276" x="2692400" y="3860800"/>
          <p14:tracePt t="116295" x="2806700" y="3803650"/>
          <p14:tracePt t="116309" x="2978150" y="3727450"/>
          <p14:tracePt t="116331" x="3130550" y="3670300"/>
          <p14:tracePt t="116342" x="3251200" y="3625850"/>
          <p14:tracePt t="116360" x="3460750" y="3568700"/>
          <p14:tracePt t="116378" x="3663950" y="3511550"/>
          <p14:tracePt t="116392" x="3790950" y="3467100"/>
          <p14:tracePt t="116416" x="3867150" y="3429000"/>
          <p14:tracePt t="116427" x="3924300" y="3397250"/>
          <p14:tracePt t="116442" x="3962400" y="3365500"/>
          <p14:tracePt t="116460" x="3981450" y="3346450"/>
          <p14:tracePt t="116479" x="4013200" y="3321050"/>
          <p14:tracePt t="116492" x="4019550" y="3314700"/>
          <p14:tracePt t="116528" x="4006850" y="3314700"/>
          <p14:tracePt t="116542" x="4000500" y="3321050"/>
          <p14:tracePt t="116559" x="4000500" y="3327400"/>
          <p14:tracePt t="116592" x="4013200" y="3327400"/>
          <p14:tracePt t="116610" x="4032250" y="3321050"/>
          <p14:tracePt t="116629" x="4051300" y="3321050"/>
          <p14:tracePt t="116646" x="4070350" y="3314700"/>
          <p14:tracePt t="116662" x="4083050" y="3302000"/>
          <p14:tracePt t="116683" x="4114800" y="3282950"/>
          <p14:tracePt t="116697" x="4140200" y="3257550"/>
          <p14:tracePt t="116715" x="4171950" y="3225800"/>
          <p14:tracePt t="116732" x="4203700" y="3206750"/>
          <p14:tracePt t="116747" x="4235450" y="3181350"/>
          <p14:tracePt t="116760" x="4267200" y="3168650"/>
          <p14:tracePt t="116781" x="4292600" y="3155950"/>
          <p14:tracePt t="116792" x="4311650" y="3149600"/>
          <p14:tracePt t="116809" x="4318000" y="3149600"/>
          <p14:tracePt t="116829" x="4318000" y="3143250"/>
          <p14:tracePt t="116842" x="4311650" y="3130550"/>
          <p14:tracePt t="116859" x="4292600" y="3124200"/>
          <p14:tracePt t="116882" x="4273550" y="3117850"/>
          <p14:tracePt t="116902" x="4248150" y="3111500"/>
          <p14:tracePt t="116909" x="4235450" y="3111500"/>
          <p14:tracePt t="116931" x="4235450" y="3105150"/>
          <p14:tracePt t="116942" x="4235450" y="3098800"/>
          <p14:tracePt t="116959" x="4254500" y="3092450"/>
          <p14:tracePt t="116982" x="4292600" y="3086100"/>
          <p14:tracePt t="116992" x="4356100" y="3079750"/>
          <p14:tracePt t="117010" x="4445000" y="3073400"/>
          <p14:tracePt t="117032" x="4546600" y="3060700"/>
          <p14:tracePt t="117044" x="4660900" y="3054350"/>
          <p14:tracePt t="117059" x="4787900" y="3048000"/>
          <p14:tracePt t="117075" x="4895850" y="3048000"/>
          <p14:tracePt t="117092" x="5067300" y="3048000"/>
          <p14:tracePt t="117109" x="5207000" y="3048000"/>
          <p14:tracePt t="117125" x="5302250" y="3048000"/>
          <p14:tracePt t="117144" x="5467350" y="3048000"/>
          <p14:tracePt t="117159" x="5594350" y="3054350"/>
          <p14:tracePt t="117176" x="5683250" y="3054350"/>
          <p14:tracePt t="117245" x="5981700" y="3054350"/>
          <p14:tracePt t="117259" x="6007100" y="3054350"/>
          <p14:tracePt t="117276" x="6019800" y="3067050"/>
          <p14:tracePt t="117293" x="6019800" y="3086100"/>
          <p14:tracePt t="117309" x="6019800" y="3143250"/>
          <p14:tracePt t="117326" x="5981700" y="3194050"/>
          <p14:tracePt t="117386" x="5505450" y="3619500"/>
          <p14:tracePt t="117435" x="5378450" y="3822700"/>
          <p14:tracePt t="117464" x="5378450" y="3829050"/>
          <p14:tracePt t="117487" x="5384800" y="3835400"/>
          <p14:tracePt t="117489" x="5391150" y="3835400"/>
          <p14:tracePt t="117515" x="5403850" y="3848100"/>
          <p14:tracePt t="117526" x="5410200" y="3854450"/>
          <p14:tracePt t="117544" x="5410200" y="3867150"/>
          <p14:tracePt t="117559" x="5397500" y="3873500"/>
          <p14:tracePt t="117576" x="5314950" y="3879850"/>
          <p14:tracePt t="117592" x="5162550" y="3892550"/>
          <p14:tracePt t="117610" x="4965700" y="3905250"/>
          <p14:tracePt t="117625" x="4826000" y="3911600"/>
          <p14:tracePt t="117646" x="4622800" y="3924300"/>
          <p14:tracePt t="117665" x="4356100" y="3917950"/>
          <p14:tracePt t="117675" x="4248150" y="3911600"/>
          <p14:tracePt t="117694" x="4083050" y="3886200"/>
          <p14:tracePt t="117703" x="3943350" y="3848100"/>
          <p14:tracePt t="117715" x="3848100" y="3810000"/>
          <p14:tracePt t="117727" x="3797300" y="3790950"/>
          <p14:tracePt t="125403" x="3943350" y="3060700"/>
          <p14:tracePt t="125425" x="3943350" y="3067050"/>
          <p14:tracePt t="125448" x="3949700" y="3073400"/>
          <p14:tracePt t="125460" x="3949700" y="3086100"/>
          <p14:tracePt t="125476" x="3956050" y="3092450"/>
          <p14:tracePt t="125493" x="3962400" y="3105150"/>
          <p14:tracePt t="125509" x="3968750" y="3117850"/>
          <p14:tracePt t="125526" x="3981450" y="3143250"/>
          <p14:tracePt t="125544" x="3981450" y="3149600"/>
          <p14:tracePt t="125560" x="3987800" y="3175000"/>
          <p14:tracePt t="125576" x="3994150" y="3187700"/>
          <p14:tracePt t="125596" x="4000500" y="3200400"/>
          <p14:tracePt t="125610" x="4006850" y="3200400"/>
          <p14:tracePt t="125626" x="4019550" y="3200400"/>
          <p14:tracePt t="125643" x="4025900" y="3194050"/>
          <p14:tracePt t="125663" x="4032250" y="3187700"/>
          <p14:tracePt t="125681" x="4038600" y="3181350"/>
          <p14:tracePt t="125692" x="4051300" y="3168650"/>
          <p14:tracePt t="125710" x="4051300" y="3162300"/>
          <p14:tracePt t="125726" x="4051300" y="3155950"/>
          <p14:tracePt t="125743" x="4051300" y="3149600"/>
          <p14:tracePt t="125760" x="4044950" y="3143250"/>
          <p14:tracePt t="125776" x="4044950" y="3130550"/>
          <p14:tracePt t="125792" x="4038600" y="3124200"/>
          <p14:tracePt t="125811" x="4025900" y="3117850"/>
          <p14:tracePt t="125826" x="4019550" y="3111500"/>
          <p14:tracePt t="125843" x="4000500" y="3105150"/>
          <p14:tracePt t="125863" x="3987800" y="3105150"/>
          <p14:tracePt t="125876" x="3968750" y="3098800"/>
          <p14:tracePt t="125892" x="3943350" y="3098800"/>
          <p14:tracePt t="125910" x="3905250" y="3105150"/>
          <p14:tracePt t="125926" x="3860800" y="3117850"/>
          <p14:tracePt t="125943" x="3803650" y="3136900"/>
          <p14:tracePt t="125960" x="3727450" y="3162300"/>
          <p14:tracePt t="125976" x="3644900" y="3194050"/>
          <p14:tracePt t="125992" x="3556000" y="3225800"/>
          <p14:tracePt t="126010" x="3473450" y="3263900"/>
          <p14:tracePt t="126026" x="3397250" y="3282950"/>
          <p14:tracePt t="126042" x="3327400" y="3302000"/>
          <p14:tracePt t="126059" x="3244850" y="3333750"/>
          <p14:tracePt t="126076" x="3175000" y="3359150"/>
          <p14:tracePt t="126094" x="3117850" y="3378200"/>
          <p14:tracePt t="126109" x="3079750" y="3390900"/>
          <p14:tracePt t="126126" x="3054350" y="3403600"/>
          <p14:tracePt t="126142" x="3028950" y="3416300"/>
          <p14:tracePt t="126159" x="3016250" y="3429000"/>
          <p14:tracePt t="126175" x="3009900" y="3435350"/>
          <p14:tracePt t="126192" x="3003550" y="3441700"/>
          <p14:tracePt t="126209" x="3003550" y="3448050"/>
          <p14:tracePt t="126232" x="3016250" y="3454400"/>
          <p14:tracePt t="126242" x="3022600" y="3454400"/>
          <p14:tracePt t="126260" x="3028950" y="3454400"/>
          <p14:tracePt t="126275" x="3035300" y="3454400"/>
          <p14:tracePt t="126294" x="3041650" y="3448050"/>
          <p14:tracePt t="126309" x="3048000" y="3448050"/>
          <p14:tracePt t="126326" x="3060700" y="3448050"/>
          <p14:tracePt t="126344" x="3079750" y="3441700"/>
          <p14:tracePt t="126359" x="3124200" y="3435350"/>
          <p14:tracePt t="126376" x="3168650" y="3435350"/>
          <p14:tracePt t="126394" x="3213100" y="3429000"/>
          <p14:tracePt t="126409" x="3289300" y="3422650"/>
          <p14:tracePt t="126426" x="3359150" y="3416300"/>
          <p14:tracePt t="126445" x="3435350" y="3409950"/>
          <p14:tracePt t="126459" x="3498850" y="3403600"/>
          <p14:tracePt t="126476" x="3549650" y="3403600"/>
          <p14:tracePt t="126499" x="3594100" y="3397250"/>
          <p14:tracePt t="126509" x="3625850" y="3390900"/>
          <p14:tracePt t="126526" x="3644900" y="3390900"/>
          <p14:tracePt t="126543" x="3657600" y="3390900"/>
          <p14:tracePt t="126559" x="3663950" y="3384550"/>
          <p14:tracePt t="126611" x="3670300" y="3384550"/>
          <p14:tracePt t="126634" x="3676650" y="3384550"/>
          <p14:tracePt t="126637" x="3676650" y="3390900"/>
          <p14:tracePt t="126647" x="3683000" y="3390900"/>
          <p14:tracePt t="126660" x="3714750" y="3397250"/>
          <p14:tracePt t="126677" x="3797300" y="3429000"/>
          <p14:tracePt t="126695" x="3911600" y="3486150"/>
          <p14:tracePt t="126709" x="4044950" y="3556000"/>
          <p14:tracePt t="126727" x="4210050" y="3632200"/>
          <p14:tracePt t="126743" x="4292600" y="3676650"/>
          <p14:tracePt t="126832" x="4978400" y="4356100"/>
          <p14:tracePt t="126848" x="4972050" y="4356100"/>
          <p14:tracePt t="126853" x="4965700" y="4356100"/>
          <p14:tracePt t="126859" x="4953000" y="4362450"/>
          <p14:tracePt t="126876" x="4876800" y="4362450"/>
          <p14:tracePt t="126923" x="4019550" y="4502150"/>
          <p14:tracePt t="126943" x="3924300" y="4508500"/>
          <p14:tracePt t="126959" x="3663950" y="4533900"/>
          <p14:tracePt t="126977" x="3390900" y="4584700"/>
          <p14:tracePt t="126992" x="3105150" y="4635500"/>
          <p14:tracePt t="127012" x="2819400" y="4692650"/>
          <p14:tracePt t="127027" x="2533650" y="4756150"/>
          <p14:tracePt t="127036" x="2400300" y="4787900"/>
          <p14:tracePt t="127044" x="2273300" y="4819650"/>
          <p14:tracePt t="127059" x="2051050" y="4876800"/>
          <p14:tracePt t="127076" x="1847850" y="4940300"/>
          <p14:tracePt t="127092" x="1670050" y="5010150"/>
          <p14:tracePt t="127109" x="1625600" y="5035550"/>
          <p14:tracePt t="127127" x="1619250" y="5048250"/>
          <p14:tracePt t="127143" x="1619250" y="5060950"/>
          <p14:tracePt t="127159" x="1631950" y="5067300"/>
          <p14:tracePt t="127176" x="1701800" y="5067300"/>
          <p14:tracePt t="127195" x="1822450" y="5067300"/>
          <p14:tracePt t="127209" x="2006600" y="5035550"/>
          <p14:tracePt t="127227" x="2235200" y="4972050"/>
          <p14:tracePt t="127248" x="2495550" y="4902200"/>
          <p14:tracePt t="127259" x="2774950" y="4832350"/>
          <p14:tracePt t="127277" x="2959100" y="4787900"/>
          <p14:tracePt t="127294" x="3111500" y="4756150"/>
          <p14:tracePt t="127309" x="3403600" y="4705350"/>
          <p14:tracePt t="127326" x="3663950" y="4660900"/>
          <p14:tracePt t="127347" x="3994150" y="4616450"/>
          <p14:tracePt t="127364" x="4235450" y="4584700"/>
          <p14:tracePt t="127377" x="4438650" y="4572000"/>
          <p14:tracePt t="127393" x="4591050" y="4559300"/>
          <p14:tracePt t="127410" x="4622800" y="4552950"/>
          <p14:tracePt t="127426" x="4711700" y="4540250"/>
          <p14:tracePt t="127447" x="4813300" y="4489450"/>
          <p14:tracePt t="127460" x="4895850" y="4451350"/>
          <p14:tracePt t="127476" x="5022850" y="4394200"/>
          <p14:tracePt t="127493" x="5219700" y="4286250"/>
          <p14:tracePt t="127509" x="5365750" y="4216400"/>
          <p14:tracePt t="127526" x="5568950" y="4127500"/>
          <p14:tracePt t="127547" x="5753100" y="4064000"/>
          <p14:tracePt t="127559" x="5899150" y="4019550"/>
          <p14:tracePt t="127576" x="6007100" y="3994150"/>
          <p14:tracePt t="127593" x="6096000" y="3975100"/>
          <p14:tracePt t="127610" x="6127750" y="3968750"/>
          <p14:tracePt t="127627" x="6153150" y="3949700"/>
          <p14:tracePt t="127644" x="6184900" y="3911600"/>
          <p14:tracePt t="127660" x="6216650" y="3848100"/>
          <p14:tracePt t="127676" x="6280150" y="3752850"/>
          <p14:tracePt t="127699" x="6394450" y="3587750"/>
          <p14:tracePt t="127709" x="6464300" y="3492500"/>
          <p14:tracePt t="127728" x="6534150" y="3397250"/>
          <p14:tracePt t="127750" x="6584950" y="3333750"/>
          <p14:tracePt t="127760" x="6591300" y="3314700"/>
          <p14:tracePt t="127777" x="6578600" y="3314700"/>
          <p14:tracePt t="127795" x="6553200" y="3321050"/>
          <p14:tracePt t="127809" x="6527800" y="3333750"/>
          <p14:tracePt t="127826" x="6508750" y="3346450"/>
          <p14:tracePt t="127845" x="6496050" y="3365500"/>
          <p14:tracePt t="127860" x="6489700" y="3371850"/>
          <p14:tracePt t="127876" x="6496050" y="3378200"/>
          <p14:tracePt t="127893" x="6502400" y="3378200"/>
          <p14:tracePt t="127940" x="6496050" y="3378200"/>
          <p14:tracePt t="127952" x="6489700" y="3378200"/>
          <p14:tracePt t="127972" x="6477000" y="3384550"/>
          <p14:tracePt t="127976" x="6470650" y="3384550"/>
          <p14:tracePt t="127995" x="6451600" y="3390900"/>
          <p14:tracePt t="128009" x="6388100" y="3403600"/>
          <p14:tracePt t="128026" x="6337300" y="3422650"/>
          <p14:tracePt t="128044" x="6235700" y="3467100"/>
          <p14:tracePt t="128063" x="6165850" y="3505200"/>
          <p14:tracePt t="128076" x="6115050" y="3530600"/>
          <p14:tracePt t="128093" x="6064250" y="3575050"/>
          <p14:tracePt t="128109" x="6013450" y="3632200"/>
          <p14:tracePt t="128127" x="5994400" y="3663950"/>
          <p14:tracePt t="128143" x="5975350" y="3702050"/>
          <p14:tracePt t="128163" x="5943600" y="3752850"/>
          <p14:tracePt t="128176" x="5943600" y="3778250"/>
          <p14:tracePt t="128193" x="5943600" y="3790950"/>
          <p14:tracePt t="128209" x="5943600" y="3803650"/>
          <p14:tracePt t="128226" x="5943600" y="3810000"/>
          <p14:tracePt t="128243" x="5937250" y="3816350"/>
          <p14:tracePt t="128260" x="5930900" y="3816350"/>
          <p14:tracePt t="128276" x="5924550" y="3822700"/>
          <p14:tracePt t="128312" x="5918200" y="3822700"/>
          <p14:tracePt t="128429" x="5911850" y="3822700"/>
          <p14:tracePt t="128447" x="5905500" y="3822700"/>
          <p14:tracePt t="128451" x="5899150" y="3822700"/>
          <p14:tracePt t="128460" x="5886450" y="3822700"/>
          <p14:tracePt t="128476" x="5854700" y="3816350"/>
          <p14:tracePt t="128494" x="5810250" y="3810000"/>
          <p14:tracePt t="128513" x="5657850" y="3797300"/>
          <p14:tracePt t="128526" x="5480050" y="3771900"/>
          <p14:tracePt t="128547" x="5257800" y="3708400"/>
          <p14:tracePt t="128560" x="4997450" y="3644900"/>
          <p14:tracePt t="128576" x="4711700" y="3575050"/>
          <p14:tracePt t="128593" x="4425950" y="3511550"/>
          <p14:tracePt t="128610" x="4152900" y="3448050"/>
          <p14:tracePt t="128629" x="3898900" y="3397250"/>
          <p14:tracePt t="128645" x="3670300" y="3352800"/>
          <p14:tracePt t="128660" x="3473450" y="3308350"/>
          <p14:tracePt t="128676" x="3321050" y="3270250"/>
          <p14:tracePt t="128693" x="3219450" y="3244850"/>
          <p14:tracePt t="128716" x="3155950" y="3219450"/>
          <p14:tracePt t="128726" x="3111500" y="3206750"/>
          <p14:tracePt t="128731" x="3098800" y="3200400"/>
          <p14:tracePt t="128742" x="3086100" y="3194050"/>
          <p14:tracePt t="128788" x="3092450" y="3194050"/>
          <p14:tracePt t="128797" x="3092450" y="3200400"/>
          <p14:tracePt t="128816" x="3098800" y="3200400"/>
          <p14:tracePt t="128826" x="3105150" y="3206750"/>
          <p14:tracePt t="128842" x="3105150" y="3213100"/>
          <p14:tracePt t="128876" x="3098800" y="3213100"/>
          <p14:tracePt t="128952" x="3105150" y="3219450"/>
          <p14:tracePt t="128954" x="3111500" y="3219450"/>
          <p14:tracePt t="128970" x="3124200" y="3219450"/>
          <p14:tracePt t="128976" x="3136900" y="3219450"/>
          <p14:tracePt t="128993" x="3181350" y="3225800"/>
          <p14:tracePt t="129010" x="3244850" y="3232150"/>
          <p14:tracePt t="129026" x="3346450" y="3232150"/>
          <p14:tracePt t="129043" x="3467100" y="3232150"/>
          <p14:tracePt t="129059" x="3587750" y="3225800"/>
          <p14:tracePt t="129076" x="3708400" y="3219450"/>
          <p14:tracePt t="129092" x="3816350" y="3206750"/>
          <p14:tracePt t="129109" x="3905250" y="3200400"/>
          <p14:tracePt t="129126" x="3975100" y="3194050"/>
          <p14:tracePt t="129143" x="4025900" y="3194050"/>
          <p14:tracePt t="129160" x="4057650" y="3187700"/>
          <p14:tracePt t="129176" x="4070350" y="3187700"/>
          <p14:tracePt t="129210" x="4057650" y="3187700"/>
          <p14:tracePt t="129232" x="4044950" y="3181350"/>
          <p14:tracePt t="129243" x="4032250" y="3181350"/>
          <p14:tracePt t="129262" x="4019550" y="3175000"/>
          <p14:tracePt t="129277" x="4013200" y="3175000"/>
          <p14:tracePt t="129293" x="4006850" y="3168650"/>
          <p14:tracePt t="129309" x="4006850" y="3162300"/>
          <p14:tracePt t="129330" x="4013200" y="3162300"/>
          <p14:tracePt t="129346" x="4019550" y="3155950"/>
          <p14:tracePt t="129359" x="4019550" y="3149600"/>
          <p14:tracePt t="129376" x="4025900" y="3149600"/>
          <p14:tracePt t="129393" x="4025900" y="3143250"/>
          <p14:tracePt t="129409" x="4025900" y="3136900"/>
          <p14:tracePt t="129443" x="4019550" y="3130550"/>
          <p14:tracePt t="129459" x="4006850" y="3124200"/>
          <p14:tracePt t="129477" x="3994150" y="3117850"/>
          <p14:tracePt t="129494" x="3968750" y="3111500"/>
          <p14:tracePt t="129509" x="3937000" y="3105150"/>
          <p14:tracePt t="129526" x="3873500" y="3117850"/>
          <p14:tracePt t="129543" x="3841750" y="3149600"/>
          <p14:tracePt t="129559" x="3810000" y="3200400"/>
          <p14:tracePt t="129576" x="3803650" y="3244850"/>
          <p14:tracePt t="129593" x="3829050" y="3282950"/>
          <p14:tracePt t="129610" x="3873500" y="3314700"/>
          <p14:tracePt t="129626" x="3924300" y="3327400"/>
          <p14:tracePt t="129644" x="3962400" y="3333750"/>
          <p14:tracePt t="129659" x="4013200" y="3321050"/>
          <p14:tracePt t="129677" x="4064000" y="3295650"/>
          <p14:tracePt t="129692" x="4108450" y="3263900"/>
          <p14:tracePt t="129714" x="4133850" y="3225800"/>
          <p14:tracePt t="129732" x="4140200" y="3168650"/>
          <p14:tracePt t="129746" x="4127500" y="3136900"/>
          <p14:tracePt t="129760" x="4102100" y="3105150"/>
          <p14:tracePt t="129776" x="4057650" y="3098800"/>
          <p14:tracePt t="129793" x="4013200" y="3105150"/>
          <p14:tracePt t="129809" x="3962400" y="3143250"/>
          <p14:tracePt t="129826" x="3917950" y="3206750"/>
          <p14:tracePt t="129843" x="3924300" y="3257550"/>
          <p14:tracePt t="129859" x="3943350" y="3295650"/>
          <p14:tracePt t="129876" x="3962400" y="3308350"/>
          <p14:tracePt t="129894" x="4006850" y="3314700"/>
          <p14:tracePt t="129910" x="4038600" y="3308350"/>
          <p14:tracePt t="129930" x="4070350" y="3282950"/>
          <p14:tracePt t="129944" x="4095750" y="3251200"/>
          <p14:tracePt t="129959" x="4102100" y="3219450"/>
          <p14:tracePt t="129977" x="4102100" y="3187700"/>
          <p14:tracePt t="129997" x="4076700" y="3155950"/>
          <p14:tracePt t="130009" x="4057650" y="3143250"/>
          <p14:tracePt t="130026" x="4032250" y="3143250"/>
          <p14:tracePt t="130043" x="4006850" y="3143250"/>
          <p14:tracePt t="130059" x="3994150" y="3149600"/>
          <p14:tracePt t="130076" x="3981450" y="3155950"/>
          <p14:tracePt t="130096" x="3981450" y="3168650"/>
          <p14:tracePt t="130109" x="3981450" y="3181350"/>
          <p14:tracePt t="130127" x="3981450" y="3187700"/>
          <p14:tracePt t="130143" x="3981450" y="3200400"/>
          <p14:tracePt t="130160" x="3981450" y="3206750"/>
          <p14:tracePt t="130176" x="3987800" y="3213100"/>
          <p14:tracePt t="130193" x="3994150" y="3219450"/>
          <p14:tracePt t="130209" x="3994150" y="3225800"/>
          <p14:tracePt t="130226" x="4006850" y="3232150"/>
          <p14:tracePt t="130245" x="4013200" y="3232150"/>
          <p14:tracePt t="130266" x="4019550" y="3232150"/>
          <p14:tracePt t="130281" x="4025900" y="3232150"/>
          <p14:tracePt t="130296" x="4032250" y="3225800"/>
          <p14:tracePt t="130310" x="4038600" y="3225800"/>
          <p14:tracePt t="130326" x="4044950" y="3225800"/>
          <p14:tracePt t="130359" x="4044950" y="3219450"/>
          <p14:tracePt t="130393" x="4038600" y="3206750"/>
          <p14:tracePt t="130417" x="4025900" y="3187700"/>
          <p14:tracePt t="130426" x="4019550" y="3181350"/>
          <p14:tracePt t="130444" x="4013200" y="3175000"/>
          <p14:tracePt t="130460" x="4006850" y="3168650"/>
          <p14:tracePt t="130478" x="4000500" y="3162300"/>
          <p14:tracePt t="130494" x="3994150" y="3155950"/>
          <p14:tracePt t="130510" x="3987800" y="3143250"/>
          <p14:tracePt t="130526" x="3981450" y="3136900"/>
          <p14:tracePt t="130543" x="3962400" y="3124200"/>
          <p14:tracePt t="130563" x="3924300" y="3111500"/>
          <p14:tracePt t="130576" x="3905250" y="3111500"/>
          <p14:tracePt t="130596" x="3879850" y="3124200"/>
          <p14:tracePt t="130609" x="3854450" y="3143250"/>
          <p14:tracePt t="130628" x="3841750" y="3175000"/>
          <p14:tracePt t="130647" x="3829050" y="3219450"/>
          <p14:tracePt t="130659" x="3829050" y="3251200"/>
          <p14:tracePt t="130676" x="3841750" y="3270250"/>
          <p14:tracePt t="130699" x="3879850" y="3295650"/>
          <p14:tracePt t="130709" x="3917950" y="3302000"/>
          <p14:tracePt t="130726" x="3943350" y="3302000"/>
          <p14:tracePt t="130744" x="3981450" y="3295650"/>
          <p14:tracePt t="130760" x="4013200" y="3276600"/>
          <p14:tracePt t="130776" x="4038600" y="3251200"/>
          <p14:tracePt t="130796" x="4051300" y="3232150"/>
          <p14:tracePt t="130811" x="4064000" y="3200400"/>
          <p14:tracePt t="130826" x="4064000" y="3181350"/>
          <p14:tracePt t="130846" x="4057650" y="3168650"/>
          <p14:tracePt t="130860" x="4038600" y="3155950"/>
          <p14:tracePt t="130876" x="4019550" y="3143250"/>
          <p14:tracePt t="130896" x="4000500" y="3130550"/>
          <p14:tracePt t="130910" x="3981450" y="3124200"/>
          <p14:tracePt t="130926" x="3962400" y="3117850"/>
          <p14:tracePt t="130950" x="3949700" y="3117850"/>
          <p14:tracePt t="130960" x="3930650" y="3117850"/>
          <p14:tracePt t="130976" x="3911600" y="3124200"/>
          <p14:tracePt t="130997" x="3898900" y="3130550"/>
          <p14:tracePt t="131010" x="3873500" y="3168650"/>
          <p14:tracePt t="131026" x="3867150" y="3206750"/>
          <p14:tracePt t="131043" x="3867150" y="3238500"/>
          <p14:tracePt t="131059" x="3873500" y="3270250"/>
          <p14:tracePt t="131076" x="3898900" y="3302000"/>
          <p14:tracePt t="131094" x="3924300" y="3314700"/>
          <p14:tracePt t="131110" x="3956050" y="3321050"/>
          <p14:tracePt t="131126" x="3994150" y="3321050"/>
          <p14:tracePt t="131143" x="4025900" y="3308350"/>
          <p14:tracePt t="131160" x="4057650" y="3289300"/>
          <p14:tracePt t="131176" x="4076700" y="3263900"/>
          <p14:tracePt t="131193" x="4089400" y="3238500"/>
          <p14:tracePt t="131214" x="4089400" y="3213100"/>
          <p14:tracePt t="131226" x="4070350" y="3181350"/>
          <p14:tracePt t="131247" x="4044950" y="3143250"/>
          <p14:tracePt t="131259" x="4025900" y="3124200"/>
          <p14:tracePt t="131276" x="3994150" y="3105150"/>
          <p14:tracePt t="131293" x="3968750" y="3105150"/>
          <p14:tracePt t="131309" x="3943350" y="3111500"/>
          <p14:tracePt t="131326" x="3924300" y="3130550"/>
          <p14:tracePt t="131343" x="3911600" y="3162300"/>
          <p14:tracePt t="131360" x="3905250" y="3194050"/>
          <p14:tracePt t="131376" x="3898900" y="3232150"/>
          <p14:tracePt t="131393" x="3911600" y="3257550"/>
          <p14:tracePt t="131409" x="3924300" y="3270250"/>
          <p14:tracePt t="131429" x="3949700" y="3276600"/>
          <p14:tracePt t="131443" x="3975100" y="3276600"/>
          <p14:tracePt t="131467" x="3994150" y="3263900"/>
          <p14:tracePt t="131476" x="4000500" y="3257550"/>
          <p14:tracePt t="131493" x="4006850" y="3251200"/>
          <p14:tracePt t="131510" x="4000500" y="3244850"/>
          <p14:tracePt t="131526" x="3994150" y="3238500"/>
          <p14:tracePt t="131543" x="3987800" y="3232150"/>
          <p14:tracePt t="131560" x="3981450" y="3225800"/>
          <p14:tracePt t="131576" x="3975100" y="3219450"/>
          <p14:tracePt t="131593" x="3968750" y="3219450"/>
          <p14:tracePt t="131611" x="3962400" y="3219450"/>
          <p14:tracePt t="131656" x="3962400" y="3225800"/>
          <p14:tracePt t="131669" x="3968750" y="3225800"/>
          <p14:tracePt t="131683" x="3975100" y="3232150"/>
          <p14:tracePt t="131698" x="3981450" y="3232150"/>
          <p14:tracePt t="131715" x="3987800" y="3232150"/>
          <p14:tracePt t="131731" x="3994150" y="3232150"/>
          <p14:tracePt t="131747" x="4000500" y="3232150"/>
          <p14:tracePt t="131763" x="4006850" y="3232150"/>
          <p14:tracePt t="131784" x="4013200" y="3232150"/>
          <p14:tracePt t="131799" x="4019550" y="3232150"/>
          <p14:tracePt t="131832" x="4025900" y="3232150"/>
          <p14:tracePt t="131848" x="4025900" y="3225800"/>
          <p14:tracePt t="131866" x="4032250" y="3225800"/>
          <p14:tracePt t="131869" x="4032250" y="3219450"/>
          <p14:tracePt t="131892" x="4032250" y="3213100"/>
          <p14:tracePt t="131910" x="4032250" y="3206750"/>
          <p14:tracePt t="131926" x="4032250" y="3200400"/>
          <p14:tracePt t="131943" x="4038600" y="3194050"/>
          <p14:tracePt t="131992" x="4038600" y="3200400"/>
          <p14:tracePt t="132044" x="4038600" y="3206750"/>
          <p14:tracePt t="132066" x="4038600" y="3213100"/>
          <p14:tracePt t="132125" x="4044950" y="3213100"/>
          <p14:tracePt t="132175" x="4051300" y="3213100"/>
          <p14:tracePt t="132310" x="4057650" y="3213100"/>
          <p14:tracePt t="132399" x="4057650" y="3219450"/>
          <p14:tracePt t="132465" x="4051300" y="3219450"/>
          <p14:tracePt t="132476" x="4051300" y="3225800"/>
          <p14:tracePt t="132561" x="4044950" y="3225800"/>
          <p14:tracePt t="132581" x="4044950" y="3232150"/>
          <p14:tracePt t="132650" x="4044950" y="3238500"/>
          <p14:tracePt t="132686" x="4038600" y="3238500"/>
          <p14:tracePt t="132730" x="4032250" y="3238500"/>
          <p14:tracePt t="132785" x="4032250" y="3232150"/>
          <p14:tracePt t="132794" x="4032250" y="3225800"/>
          <p14:tracePt t="132801" x="4032250" y="3219450"/>
          <p14:tracePt t="132810" x="4038600" y="3219450"/>
          <p14:tracePt t="132826" x="4038600" y="3213100"/>
          <p14:tracePt t="132844" x="4038600" y="3200400"/>
          <p14:tracePt t="132876" x="4038600" y="3194050"/>
          <p14:tracePt t="132893" x="4032250" y="3187700"/>
          <p14:tracePt t="132910" x="4032250" y="3181350"/>
          <p14:tracePt t="132927" x="4032250" y="3175000"/>
          <p14:tracePt t="132945" x="4025900" y="3175000"/>
          <p14:tracePt t="132960" x="4013200" y="3181350"/>
          <p14:tracePt t="132976" x="4006850" y="3194050"/>
          <p14:tracePt t="132997" x="4000500" y="3206750"/>
          <p14:tracePt t="133016" x="4006850" y="3206750"/>
          <p14:tracePt t="133026" x="4013200" y="3213100"/>
          <p14:tracePt t="133044" x="4025900" y="3213100"/>
          <p14:tracePt t="133065" x="4038600" y="3219450"/>
          <p14:tracePt t="133095" x="4038600" y="3225800"/>
          <p14:tracePt t="133147" x="4032250" y="3225800"/>
          <p14:tracePt t="133159" x="4025900" y="3225800"/>
          <p14:tracePt t="133190" x="4019550" y="3225800"/>
          <p14:tracePt t="133198" x="4019550" y="3232150"/>
          <p14:tracePt t="133235" x="4025900" y="3232150"/>
          <p14:tracePt t="133243" x="4025900" y="3238500"/>
          <p14:tracePt t="133270" x="4032250" y="3238500"/>
          <p14:tracePt t="133293" x="4044950" y="3238500"/>
          <p14:tracePt t="133313" x="4044950" y="3232150"/>
          <p14:tracePt t="133326" x="4051300" y="3232150"/>
          <p14:tracePt t="133371" x="4044950" y="3225800"/>
          <p14:tracePt t="133399" x="4038600" y="3225800"/>
          <p14:tracePt t="133418" x="4032250" y="3219450"/>
          <p14:tracePt t="133440" x="4025900" y="3219450"/>
          <p14:tracePt t="133452" x="4019550" y="3219450"/>
          <p14:tracePt t="133466" x="4013200" y="3213100"/>
          <p14:tracePt t="133476" x="3994150" y="3213100"/>
          <p14:tracePt t="133493" x="3981450" y="3206750"/>
          <p14:tracePt t="133510" x="3962400" y="3200400"/>
          <p14:tracePt t="133526" x="3943350" y="3200400"/>
          <p14:tracePt t="133545" x="3924300" y="3194050"/>
          <p14:tracePt t="133560" x="3911600" y="3194050"/>
          <p14:tracePt t="133576" x="3911600" y="3200400"/>
          <p14:tracePt t="133596" x="3911600" y="3206750"/>
          <p14:tracePt t="133609" x="3924300" y="3213100"/>
          <p14:tracePt t="133626" x="3949700" y="3219450"/>
          <p14:tracePt t="133644" x="3962400" y="3219450"/>
          <p14:tracePt t="133660" x="3987800" y="3225800"/>
          <p14:tracePt t="133676" x="3994150" y="3232150"/>
          <p14:tracePt t="133693" x="4006850" y="3225800"/>
          <p14:tracePt t="133716" x="4019550" y="3213100"/>
          <p14:tracePt t="133727" x="4032250" y="3194050"/>
          <p14:tracePt t="133744" x="4044950" y="3168650"/>
          <p14:tracePt t="133766" x="4051300" y="3149600"/>
          <p14:tracePt t="133776" x="4051300" y="3130550"/>
          <p14:tracePt t="133793" x="4044950" y="3105150"/>
          <p14:tracePt t="133815" x="4025900" y="3086100"/>
          <p14:tracePt t="133826" x="3994150" y="3073400"/>
          <p14:tracePt t="133843" x="3956050" y="3067050"/>
          <p14:tracePt t="133859" x="3930650" y="3073400"/>
          <p14:tracePt t="133876" x="3879850" y="3105150"/>
          <p14:tracePt t="133894" x="3854450" y="3136900"/>
          <p14:tracePt t="133913" x="3835400" y="3187700"/>
          <p14:tracePt t="133926" x="3841750" y="3232150"/>
          <p14:tracePt t="133942" x="3867150" y="3257550"/>
          <p14:tracePt t="133960" x="3905250" y="3276600"/>
          <p14:tracePt t="133976" x="3949700" y="3276600"/>
          <p14:tracePt t="133993" x="3987800" y="3263900"/>
          <p14:tracePt t="134010" x="4013200" y="3244850"/>
          <p14:tracePt t="134026" x="4032250" y="3219450"/>
          <p14:tracePt t="134043" x="4032250" y="3200400"/>
          <p14:tracePt t="134060" x="4025900" y="3175000"/>
          <p14:tracePt t="134076" x="4006850" y="3162300"/>
          <p14:tracePt t="134092" x="3994150" y="3149600"/>
          <p14:tracePt t="134109" x="3968750" y="3149600"/>
          <p14:tracePt t="134126" x="3949700" y="3149600"/>
          <p14:tracePt t="134142" x="3930650" y="3162300"/>
          <p14:tracePt t="134160" x="3911600" y="3168650"/>
          <p14:tracePt t="134185" x="3905250" y="3187700"/>
          <p14:tracePt t="134192" x="3905250" y="3200400"/>
          <p14:tracePt t="134209" x="3911600" y="3219450"/>
          <p14:tracePt t="134227" x="3924300" y="3232150"/>
          <p14:tracePt t="134243" x="3943350" y="3244850"/>
          <p14:tracePt t="134259" x="3962400" y="3244850"/>
          <p14:tracePt t="134276" x="3981450" y="3232150"/>
          <p14:tracePt t="134292" x="3994150" y="3213100"/>
          <p14:tracePt t="134311" x="4000500" y="3194050"/>
          <p14:tracePt t="134327" x="3994150" y="3168650"/>
          <p14:tracePt t="134344" x="3987800" y="3149600"/>
          <p14:tracePt t="134360" x="3962400" y="3130550"/>
          <p14:tracePt t="134376" x="3937000" y="3130550"/>
          <p14:tracePt t="134393" x="3905250" y="3143250"/>
          <p14:tracePt t="134409" x="3886200" y="3175000"/>
          <p14:tracePt t="134426" x="3867150" y="3206750"/>
          <p14:tracePt t="134446" x="3860800" y="3232150"/>
          <p14:tracePt t="134460" x="3873500" y="3257550"/>
          <p14:tracePt t="134476" x="3905250" y="3276600"/>
          <p14:tracePt t="134495" x="3937000" y="3282950"/>
          <p14:tracePt t="134509" x="3975100" y="3282950"/>
          <p14:tracePt t="134527" x="4000500" y="3263900"/>
          <p14:tracePt t="134543" x="4019550" y="3244850"/>
          <p14:tracePt t="134560" x="4025900" y="3225800"/>
          <p14:tracePt t="134576" x="4025900" y="3200400"/>
          <p14:tracePt t="134594" x="4019550" y="3181350"/>
          <p14:tracePt t="134609" x="4006850" y="3162300"/>
          <p14:tracePt t="134627" x="3994150" y="3155950"/>
          <p14:tracePt t="134643" x="3981450" y="3155950"/>
          <p14:tracePt t="134660" x="3975100" y="3155950"/>
          <p14:tracePt t="134676" x="3968750" y="3162300"/>
          <p14:tracePt t="134693" x="3968750" y="3168650"/>
          <p14:tracePt t="134710" x="3968750" y="3175000"/>
          <p14:tracePt t="134726" x="3962400" y="3181350"/>
          <p14:tracePt t="134743" x="3962400" y="3187700"/>
          <p14:tracePt t="134776" x="3962400" y="3194050"/>
          <p14:tracePt t="134862" x="3956050" y="3194050"/>
          <p14:tracePt t="134936" x="3962400" y="3194050"/>
          <p14:tracePt t="134964" x="3968750" y="3194050"/>
          <p14:tracePt t="134973" x="3975100" y="3194050"/>
          <p14:tracePt t="134983" x="3981450" y="3187700"/>
          <p14:tracePt t="134993" x="3987800" y="3187700"/>
          <p14:tracePt t="135009" x="4006850" y="3175000"/>
          <p14:tracePt t="135030" x="4038600" y="3162300"/>
          <p14:tracePt t="135047" x="4089400" y="3143250"/>
          <p14:tracePt t="135059" x="4114800" y="3143250"/>
          <p14:tracePt t="135078" x="4165600" y="3130550"/>
          <p14:tracePt t="135093" x="4235450" y="3117850"/>
          <p14:tracePt t="135110" x="4273550" y="3111500"/>
          <p14:tracePt t="135126" x="4318000" y="3105150"/>
          <p14:tracePt t="135147" x="4343400" y="3098800"/>
          <p14:tracePt t="135160" x="4349750" y="3105150"/>
          <p14:tracePt t="135178" x="4349750" y="3124200"/>
          <p14:tracePt t="135198" x="4286250" y="3181350"/>
          <p14:tracePt t="135209" x="4216400" y="3206750"/>
          <p14:tracePt t="135231" x="4133850" y="3225800"/>
          <p14:tracePt t="135243" x="4064000" y="3244850"/>
          <p14:tracePt t="135259" x="4044950" y="3244850"/>
          <p14:tracePt t="135277" x="4038600" y="3251200"/>
          <p14:tracePt t="135293" x="4032250" y="3251200"/>
          <p14:tracePt t="135309" x="4025900" y="3244850"/>
          <p14:tracePt t="135326" x="4025900" y="3238500"/>
          <p14:tracePt t="135344" x="4038600" y="3232150"/>
          <p14:tracePt t="135359" x="4044950" y="3232150"/>
          <p14:tracePt t="135376" x="4051300" y="3232150"/>
          <p14:tracePt t="135393" x="4057650" y="3232150"/>
          <p14:tracePt t="135410" x="4051300" y="3232150"/>
          <p14:tracePt t="135427" x="4038600" y="3232150"/>
          <p14:tracePt t="135444" x="4019550" y="3232150"/>
          <p14:tracePt t="135460" x="4000500" y="3225800"/>
          <p14:tracePt t="135476" x="3994150" y="3225800"/>
          <p14:tracePt t="135494" x="3987800" y="3225800"/>
          <p14:tracePt t="135510" x="3994150" y="3232150"/>
          <p14:tracePt t="135544" x="4000500" y="3238500"/>
          <p14:tracePt t="135577" x="4006850" y="3238500"/>
          <p14:tracePt t="135593" x="4006850" y="3232150"/>
          <p14:tracePt t="135610" x="4013200" y="3232150"/>
          <p14:tracePt t="135626" x="4019550" y="3232150"/>
          <p14:tracePt t="135644" x="4025900" y="3232150"/>
          <p14:tracePt t="135660" x="4032250" y="3225800"/>
          <p14:tracePt t="135695" x="4038600" y="3225800"/>
          <p14:tracePt t="135711" x="4038600" y="3219450"/>
          <p14:tracePt t="135762" x="4038600" y="3213100"/>
          <p14:tracePt t="135773" x="4038600" y="3206750"/>
          <p14:tracePt t="135785" x="4038600" y="3200400"/>
          <p14:tracePt t="135799" x="4038600" y="3194050"/>
          <p14:tracePt t="135813" x="4038600" y="3187700"/>
          <p14:tracePt t="135826" x="4032250" y="3187700"/>
          <p14:tracePt t="135845" x="4025900" y="3181350"/>
          <p14:tracePt t="135860" x="4019550" y="3181350"/>
          <p14:tracePt t="135876" x="4006850" y="3181350"/>
          <p14:tracePt t="135898" x="3994150" y="3181350"/>
          <p14:tracePt t="135913" x="3981450" y="3194050"/>
          <p14:tracePt t="135926" x="3962400" y="3200400"/>
          <p14:tracePt t="135947" x="3943350" y="3213100"/>
          <p14:tracePt t="135960" x="3924300" y="3225800"/>
          <p14:tracePt t="135976" x="3917950" y="3232150"/>
          <p14:tracePt t="135997" x="3917950" y="3238500"/>
          <p14:tracePt t="136011" x="3924300" y="3238500"/>
          <p14:tracePt t="136029" x="3937000" y="3238500"/>
          <p14:tracePt t="136046" x="3949700" y="3238500"/>
          <p14:tracePt t="136063" x="3962400" y="3238500"/>
          <p14:tracePt t="136076" x="3981450" y="3238500"/>
          <p14:tracePt t="136094" x="3994150" y="3244850"/>
          <p14:tracePt t="136110" x="4000500" y="3244850"/>
          <p14:tracePt t="136126" x="4006850" y="3244850"/>
          <p14:tracePt t="136188" x="4006850" y="3251200"/>
          <p14:tracePt t="136238" x="4006850" y="3257550"/>
          <p14:tracePt t="136374" x="4006850" y="3251200"/>
          <p14:tracePt t="136393" x="4000500" y="3251200"/>
          <p14:tracePt t="136410" x="3994150" y="3251200"/>
          <p14:tracePt t="136426" x="3994150" y="3244850"/>
          <p14:tracePt t="136442" x="3987800" y="3244850"/>
          <p14:tracePt t="136464" x="3981450" y="3238500"/>
          <p14:tracePt t="136481" x="3981450" y="3232150"/>
          <p14:tracePt t="136497" x="3975100" y="3232150"/>
          <p14:tracePt t="136520" x="3975100" y="3225800"/>
          <p14:tracePt t="136543" x="3981450" y="3225800"/>
          <p14:tracePt t="136578" x="3981450" y="3219450"/>
          <p14:tracePt t="136593" x="3987800" y="3219450"/>
          <p14:tracePt t="136626" x="3981450" y="3219450"/>
          <p14:tracePt t="136643" x="3975100" y="3219450"/>
          <p14:tracePt t="136659" x="3968750" y="3219450"/>
          <p14:tracePt t="136676" x="3962400" y="3219450"/>
          <p14:tracePt t="136692" x="3956050" y="3213100"/>
          <p14:tracePt t="136709" x="3949700" y="3206750"/>
          <p14:tracePt t="136726" x="3943350" y="3194050"/>
          <p14:tracePt t="136743" x="3937000" y="3181350"/>
          <p14:tracePt t="136759" x="3930650" y="3168650"/>
          <p14:tracePt t="136778" x="3917950" y="3162300"/>
          <p14:tracePt t="136793" x="3898900" y="3149600"/>
          <p14:tracePt t="136809" x="3860800" y="3130550"/>
          <p14:tracePt t="136829" x="3829050" y="3117850"/>
          <p14:tracePt t="136931" x="3486150" y="3022600"/>
          <p14:tracePt t="136943" x="3435350" y="3016250"/>
          <p14:tracePt t="136959" x="3365500" y="3009900"/>
          <p14:tracePt t="136979" x="3302000" y="3009900"/>
          <p14:tracePt t="136993" x="3244850" y="3009900"/>
          <p14:tracePt t="137014" x="3200400" y="3016250"/>
          <p14:tracePt t="137026" x="3175000" y="3022600"/>
          <p14:tracePt t="137043" x="3162300" y="3035300"/>
          <p14:tracePt t="137060" x="3155950" y="3048000"/>
          <p14:tracePt t="137076" x="3143250" y="3073400"/>
          <p14:tracePt t="137093" x="3111500" y="3124200"/>
          <p14:tracePt t="137110" x="3079750" y="3155950"/>
          <p14:tracePt t="137127" x="3048000" y="3168650"/>
          <p14:tracePt t="137144" x="3022600" y="3168650"/>
          <p14:tracePt t="137159" x="3009900" y="3162300"/>
          <p14:tracePt t="137178" x="3003550" y="3149600"/>
          <p14:tracePt t="137193" x="3003550" y="3136900"/>
          <p14:tracePt t="137209" x="3003550" y="3124200"/>
          <p14:tracePt t="137228" x="3003550" y="3117850"/>
          <p14:tracePt t="137260" x="3003550" y="3111500"/>
          <p14:tracePt t="137292" x="2990850" y="3111500"/>
          <p14:tracePt t="137310" x="2984500" y="3105150"/>
          <p14:tracePt t="137326" x="2984500" y="3098800"/>
          <p14:tracePt t="137344" x="2984500" y="3092450"/>
          <p14:tracePt t="137360" x="2984500" y="3086100"/>
          <p14:tracePt t="137376" x="2984500" y="3079750"/>
          <p14:tracePt t="137393" x="2984500" y="3067050"/>
          <p14:tracePt t="137409" x="2971800" y="3060700"/>
          <p14:tracePt t="137428" x="2946400" y="3054350"/>
          <p14:tracePt t="137443" x="2870200" y="3041650"/>
          <p14:tracePt t="137461" x="2787650" y="3041650"/>
          <p14:tracePt t="137481" x="2698750" y="3035300"/>
          <p14:tracePt t="137493" x="2597150" y="3035300"/>
          <p14:tracePt t="137509" x="2482850" y="3041650"/>
          <p14:tracePt t="137526" x="2355850" y="3054350"/>
          <p14:tracePt t="137547" x="2197100" y="3073400"/>
          <p14:tracePt t="137563" x="2082800" y="3092450"/>
          <p14:tracePt t="137578" x="2000250" y="3105150"/>
          <p14:tracePt t="137594" x="1879600" y="3117850"/>
          <p14:tracePt t="137609" x="1809750" y="3124200"/>
          <p14:tracePt t="137628" x="1714500" y="3130550"/>
          <p14:tracePt t="137643" x="1606550" y="3136900"/>
          <p14:tracePt t="137659" x="1543050" y="3136900"/>
          <p14:tracePt t="137678" x="1454150" y="3149600"/>
          <p14:tracePt t="137697" x="1371600" y="3155950"/>
          <p14:tracePt t="137710" x="1301750" y="3175000"/>
          <p14:tracePt t="137732" x="1238250" y="3194050"/>
          <p14:tracePt t="137747" x="1168400" y="3213100"/>
          <p14:tracePt t="137759" x="1136650" y="3219450"/>
          <p14:tracePt t="137778" x="1098550" y="3232150"/>
          <p14:tracePt t="137794" x="1066800" y="3244850"/>
          <p14:tracePt t="137809" x="1054100" y="3257550"/>
          <p14:tracePt t="137826" x="1041400" y="3270250"/>
          <p14:tracePt t="137844" x="1035050" y="3276600"/>
          <p14:tracePt t="137860" x="1035050" y="3282950"/>
          <p14:tracePt t="137878" x="1035050" y="3289300"/>
          <p14:tracePt t="137931" x="1028700" y="3289300"/>
          <p14:tracePt t="137935" x="1028700" y="3295650"/>
          <p14:tracePt t="137954" x="1022350" y="3295650"/>
          <p14:tracePt t="137960" x="1016000" y="3295650"/>
          <p14:tracePt t="137977" x="1009650" y="3295650"/>
          <p14:tracePt t="137996" x="1003300" y="3295650"/>
          <p14:tracePt t="138011" x="996950" y="3295650"/>
          <p14:tracePt t="138033" x="990600" y="3295650"/>
          <p14:tracePt t="138051" x="990600" y="3302000"/>
          <p14:tracePt t="138146" x="990600" y="3308350"/>
          <p14:tracePt t="138156" x="996950" y="3308350"/>
          <p14:tracePt t="138173" x="1003300" y="3308350"/>
          <p14:tracePt t="138189" x="1003300" y="3314700"/>
          <p14:tracePt t="138193" x="1009650" y="3314700"/>
          <p14:tracePt t="138210" x="1016000" y="3314700"/>
          <p14:tracePt t="138231" x="1022350" y="3321050"/>
          <p14:tracePt t="138246" x="1028700" y="3321050"/>
          <p14:tracePt t="138262" x="1035050" y="3321050"/>
          <p14:tracePt t="138276" x="1041400" y="3321050"/>
          <p14:tracePt t="138300" x="1041400" y="3327400"/>
          <p14:tracePt t="138389" x="1035050" y="3327400"/>
          <p14:tracePt t="138463" x="1041400" y="3327400"/>
          <p14:tracePt t="138481" x="1047750" y="3327400"/>
          <p14:tracePt t="138521" x="1047750" y="3333750"/>
          <p14:tracePt t="138578" x="1054100" y="3333750"/>
          <p14:tracePt t="138619" x="1060450" y="3333750"/>
          <p14:tracePt t="138621" x="1060450" y="3327400"/>
          <p14:tracePt t="138672" x="1066800" y="3327400"/>
          <p14:tracePt t="138704" x="1060450" y="3327400"/>
          <p14:tracePt t="138745" x="1060450" y="3333750"/>
          <p14:tracePt t="138754" x="1054100" y="3333750"/>
          <p14:tracePt t="138768" x="1060450" y="3333750"/>
          <p14:tracePt t="138776" x="1060450" y="3327400"/>
          <p14:tracePt t="138795" x="1092200" y="3321050"/>
          <p14:tracePt t="138809" x="1117600" y="3321050"/>
          <p14:tracePt t="138826" x="1149350" y="3314700"/>
          <p14:tracePt t="138843" x="1174750" y="3308350"/>
          <p14:tracePt t="138860" x="1206500" y="3308350"/>
          <p14:tracePt t="138883" x="1238250" y="3302000"/>
          <p14:tracePt t="138893" x="1257300" y="3302000"/>
          <p14:tracePt t="138910" x="1276350" y="3302000"/>
          <p14:tracePt t="138926" x="1308100" y="3302000"/>
          <p14:tracePt t="138943" x="1333500" y="3295650"/>
          <p14:tracePt t="138962" x="1365250" y="3295650"/>
          <p14:tracePt t="138982" x="1397000" y="3295650"/>
          <p14:tracePt t="138993" x="1428750" y="3302000"/>
          <p14:tracePt t="139010" x="1466850" y="3302000"/>
          <p14:tracePt t="139026" x="1504950" y="3302000"/>
          <p14:tracePt t="139044" x="1549400" y="3302000"/>
          <p14:tracePt t="139062" x="1593850" y="3302000"/>
          <p14:tracePt t="139076" x="1631950" y="3302000"/>
          <p14:tracePt t="139094" x="1663700" y="3302000"/>
          <p14:tracePt t="139109" x="1714500" y="3302000"/>
          <p14:tracePt t="139126" x="1752600" y="3302000"/>
          <p14:tracePt t="139143" x="1797050" y="3302000"/>
          <p14:tracePt t="139160" x="1841500" y="3302000"/>
          <p14:tracePt t="139176" x="1873250" y="3302000"/>
          <p14:tracePt t="139194" x="1892300" y="3308350"/>
          <p14:tracePt t="139210" x="1905000" y="3308350"/>
          <p14:tracePt t="139226" x="1905000" y="3314700"/>
          <p14:tracePt t="139249" x="1898650" y="3314700"/>
          <p14:tracePt t="139261" x="1898650" y="3321050"/>
          <p14:tracePt t="139293" x="1905000" y="3321050"/>
          <p14:tracePt t="139360" x="1905000" y="3327400"/>
          <p14:tracePt t="139369" x="1911350" y="3327400"/>
          <p14:tracePt t="139411" x="1917700" y="3327400"/>
          <p14:tracePt t="139450" x="1924050" y="3327400"/>
          <p14:tracePt t="139470" x="1930400" y="3327400"/>
          <p14:tracePt t="139495" x="1936750" y="3327400"/>
          <p14:tracePt t="139505" x="1949450" y="3327400"/>
          <p14:tracePt t="139509" x="1955800" y="3327400"/>
          <p14:tracePt t="139529" x="1993900" y="3327400"/>
          <p14:tracePt t="139543" x="2051050" y="3327400"/>
          <p14:tracePt t="139560" x="2152650" y="3327400"/>
          <p14:tracePt t="139576" x="2292350" y="3321050"/>
          <p14:tracePt t="139593" x="2451100" y="3321050"/>
          <p14:tracePt t="139610" x="2616200" y="3308350"/>
          <p14:tracePt t="139627" x="2787650" y="3302000"/>
          <p14:tracePt t="139642" x="2978150" y="3295650"/>
          <p14:tracePt t="139660" x="3175000" y="3289300"/>
          <p14:tracePt t="139676" x="3371850" y="3289300"/>
          <p14:tracePt t="139694" x="3562350" y="3289300"/>
          <p14:tracePt t="139709" x="3733800" y="3289300"/>
          <p14:tracePt t="139729" x="3924300" y="3289300"/>
          <p14:tracePt t="139743" x="4019550" y="3289300"/>
          <p14:tracePt t="139761" x="4127500" y="3289300"/>
          <p14:tracePt t="139778" x="4210050" y="3289300"/>
          <p14:tracePt t="139793" x="4279900" y="3282950"/>
          <p14:tracePt t="139810" x="4330700" y="3282950"/>
          <p14:tracePt t="139826" x="4375150" y="3282950"/>
          <p14:tracePt t="139843" x="4400550" y="3282950"/>
          <p14:tracePt t="139860" x="4419600" y="3276600"/>
          <p14:tracePt t="139876" x="4432300" y="3276600"/>
          <p14:tracePt t="139924" x="4425950" y="3276600"/>
          <p14:tracePt t="139928" x="4425950" y="3282950"/>
          <p14:tracePt t="139943" x="4419600" y="3282950"/>
          <p14:tracePt t="139960" x="4419600" y="3289300"/>
          <p14:tracePt t="140010" x="4425950" y="3289300"/>
          <p14:tracePt t="140024" x="4432300" y="3289300"/>
          <p14:tracePt t="140031" x="4432300" y="3295650"/>
          <p14:tracePt t="140043" x="4438650" y="3295650"/>
          <p14:tracePt t="140059" x="4445000" y="3295650"/>
          <p14:tracePt t="140076" x="4451350" y="3295650"/>
          <p14:tracePt t="140094" x="4457700" y="3295650"/>
          <p14:tracePt t="140126" x="4464050" y="3295650"/>
          <p14:tracePt t="140159" x="4470400" y="3295650"/>
          <p14:tracePt t="140198" x="4464050" y="3295650"/>
          <p14:tracePt t="140236" x="4457700" y="3295650"/>
          <p14:tracePt t="140263" x="4451350" y="3295650"/>
          <p14:tracePt t="140271" x="4445000" y="3295650"/>
          <p14:tracePt t="140282" x="4438650" y="3295650"/>
          <p14:tracePt t="140295" x="4432300" y="3295650"/>
          <p14:tracePt t="140309" x="4425950" y="3295650"/>
          <p14:tracePt t="140330" x="4406900" y="3295650"/>
          <p14:tracePt t="140344" x="4394200" y="3295650"/>
          <p14:tracePt t="140359" x="4387850" y="3302000"/>
          <p14:tracePt t="140378" x="4375150" y="3302000"/>
          <p14:tracePt t="140398" x="4356100" y="3302000"/>
          <p14:tracePt t="140409" x="4356100" y="3308350"/>
          <p14:tracePt t="140446" x="4375150" y="3314700"/>
          <p14:tracePt t="140459" x="4394200" y="3314700"/>
          <p14:tracePt t="140476" x="4400550" y="3321050"/>
          <p14:tracePt t="140496" x="4413250" y="3321050"/>
          <p14:tracePt t="140509" x="4419600" y="3321050"/>
          <p14:tracePt t="140526" x="4425950" y="3321050"/>
          <p14:tracePt t="140562" x="4419600" y="3321050"/>
          <p14:tracePt t="140600" x="4406900" y="3321050"/>
          <p14:tracePt t="140630" x="4394200" y="3314700"/>
          <p14:tracePt t="140659" x="4387850" y="3314700"/>
          <p14:tracePt t="140711" x="4394200" y="3314700"/>
          <p14:tracePt t="140734" x="4400550" y="3314700"/>
          <p14:tracePt t="140749" x="4406900" y="3314700"/>
          <p14:tracePt t="140767" x="4413250" y="3314700"/>
          <p14:tracePt t="140776" x="4419600" y="3314700"/>
          <p14:tracePt t="140786" x="4425950" y="3314700"/>
          <p14:tracePt t="140794" x="4432300" y="3314700"/>
          <p14:tracePt t="140809" x="4438650" y="3314700"/>
          <p14:tracePt t="140828" x="4451350" y="3314700"/>
          <p14:tracePt t="140843" x="4470400" y="3314700"/>
          <p14:tracePt t="140860" x="4483100" y="3314700"/>
          <p14:tracePt t="140877" x="4495800" y="3314700"/>
          <p14:tracePt t="140884" x="4502150" y="3314700"/>
          <p14:tracePt t="140894" x="4514850" y="3314700"/>
          <p14:tracePt t="140917" x="4527550" y="3314700"/>
          <p14:tracePt t="140929" x="4540250" y="3314700"/>
          <p14:tracePt t="140943" x="4552950" y="3314700"/>
          <p14:tracePt t="140960" x="4572000" y="3314700"/>
          <p14:tracePt t="140979" x="4578350" y="3314700"/>
          <p14:tracePt t="140994" x="4591050" y="3314700"/>
          <p14:tracePt t="141014" x="4610100" y="3314700"/>
          <p14:tracePt t="141026" x="4622800" y="3314700"/>
          <p14:tracePt t="141045" x="4635500" y="3314700"/>
          <p14:tracePt t="141060" x="4641850" y="3314700"/>
          <p14:tracePt t="141078" x="4648200" y="3314700"/>
          <p14:tracePt t="141109" x="4654550" y="3314700"/>
          <p14:tracePt t="141129" x="4654550" y="3321050"/>
          <p14:tracePt t="141160" x="4654550" y="3327400"/>
          <p14:tracePt t="141218" x="4648200" y="3327400"/>
          <p14:tracePt t="141324" x="4654550" y="3327400"/>
          <p14:tracePt t="141387" x="4654550" y="3333750"/>
          <p14:tracePt t="141633" x="4654550" y="3327400"/>
          <p14:tracePt t="141646" x="4654550" y="3321050"/>
          <p14:tracePt t="141653" x="4648200" y="3314700"/>
          <p14:tracePt t="141669" x="4648200" y="3308350"/>
          <p14:tracePt t="141676" x="4641850" y="3302000"/>
          <p14:tracePt t="141693" x="4635500" y="3295650"/>
          <p14:tracePt t="141709" x="4629150" y="3295650"/>
          <p14:tracePt t="141726" x="4591050" y="3295650"/>
          <p14:tracePt t="141744" x="4552950" y="3302000"/>
          <p14:tracePt t="144702" x="4597400" y="3130550"/>
          <p14:tracePt t="144763" x="4597400" y="3136900"/>
          <p14:tracePt t="144788" x="4597400" y="3143250"/>
          <p14:tracePt t="144799" x="4591050" y="3143250"/>
          <p14:tracePt t="144805" x="4591050" y="3149600"/>
          <p14:tracePt t="144824" x="4591050" y="3155950"/>
          <p14:tracePt t="144836" x="4591050" y="3162300"/>
          <p14:tracePt t="144858" x="4591050" y="3175000"/>
          <p14:tracePt t="144860" x="4591050" y="3187700"/>
          <p14:tracePt t="144880" x="4591050" y="3200400"/>
          <p14:tracePt t="144894" x="4584700" y="3213100"/>
          <p14:tracePt t="144909" x="4565650" y="3219450"/>
          <p14:tracePt t="144929" x="4552950" y="3225800"/>
          <p14:tracePt t="144944" x="4540250" y="3225800"/>
          <p14:tracePt t="144959" x="4527550" y="3225800"/>
          <p14:tracePt t="144976" x="4521200" y="3232150"/>
          <p14:tracePt t="144993" x="4514850" y="3232150"/>
          <p14:tracePt t="145009" x="4495800" y="3232150"/>
          <p14:tracePt t="145027" x="4483100" y="3238500"/>
          <p14:tracePt t="145044" x="4470400" y="3244850"/>
          <p14:tracePt t="145059" x="4464050" y="3244850"/>
          <p14:tracePt t="145079" x="4464050" y="3251200"/>
          <p14:tracePt t="145098" x="4470400" y="3251200"/>
          <p14:tracePt t="145110" x="4476750" y="3251200"/>
          <p14:tracePt t="145151" x="4483100" y="3251200"/>
          <p14:tracePt t="145167" x="4483100" y="3244850"/>
          <p14:tracePt t="145213" x="4483100" y="3238500"/>
          <p14:tracePt t="145231" x="4476750" y="3238500"/>
          <p14:tracePt t="145244" x="4470400" y="3238500"/>
          <p14:tracePt t="145260" x="4457700" y="3238500"/>
          <p14:tracePt t="145276" x="4438650" y="3238500"/>
          <p14:tracePt t="145294" x="4406900" y="3238500"/>
          <p14:tracePt t="145315" x="4387850" y="3238500"/>
          <p14:tracePt t="145331" x="4330700" y="3238500"/>
          <p14:tracePt t="145344" x="4298950" y="3238500"/>
          <p14:tracePt t="145360" x="4254500" y="3232150"/>
          <p14:tracePt t="145378" x="4197350" y="3225800"/>
          <p14:tracePt t="145393" x="4114800" y="3219450"/>
          <p14:tracePt t="145410" x="4025900" y="3213100"/>
          <p14:tracePt t="145426" x="3924300" y="3213100"/>
          <p14:tracePt t="145444" x="3803650" y="3213100"/>
          <p14:tracePt t="145460" x="3670300" y="3213100"/>
          <p14:tracePt t="145483" x="3530600" y="3219450"/>
          <p14:tracePt t="145493" x="3384550" y="3219450"/>
          <p14:tracePt t="145512" x="3238500" y="3225800"/>
          <p14:tracePt t="145526" x="3098800" y="3232150"/>
          <p14:tracePt t="145543" x="2978150" y="3232150"/>
          <p14:tracePt t="145559" x="2876550" y="3238500"/>
          <p14:tracePt t="145576" x="2762250" y="3244850"/>
          <p14:tracePt t="145593" x="2584450" y="3244850"/>
          <p14:tracePt t="145609" x="2432050" y="3238500"/>
          <p14:tracePt t="145626" x="2203450" y="3232150"/>
          <p14:tracePt t="145643" x="2057400" y="3225800"/>
          <p14:tracePt t="145663" x="1917700" y="3225800"/>
          <p14:tracePt t="145683" x="1765300" y="3225800"/>
          <p14:tracePt t="145693" x="1689100" y="3225800"/>
          <p14:tracePt t="145716" x="1600200" y="3225800"/>
          <p14:tracePt t="145728" x="1530350" y="3225800"/>
          <p14:tracePt t="145744" x="1460500" y="3225800"/>
          <p14:tracePt t="145760" x="1397000" y="3219450"/>
          <p14:tracePt t="145776" x="1339850" y="3225800"/>
          <p14:tracePt t="145793" x="1289050" y="3238500"/>
          <p14:tracePt t="145810" x="1238250" y="3244850"/>
          <p14:tracePt t="145826" x="1200150" y="3251200"/>
          <p14:tracePt t="145848" x="1174750" y="3251200"/>
          <p14:tracePt t="145859" x="1149350" y="3257550"/>
          <p14:tracePt t="145877" x="1123950" y="3263900"/>
          <p14:tracePt t="145893" x="1092200" y="3276600"/>
          <p14:tracePt t="145910" x="1066800" y="3282950"/>
          <p14:tracePt t="145926" x="1054100" y="3289300"/>
          <p14:tracePt t="145944" x="1035050" y="3295650"/>
          <p14:tracePt t="145960" x="1016000" y="3302000"/>
          <p14:tracePt t="145976" x="990600" y="3308350"/>
          <p14:tracePt t="145993" x="965200" y="3321050"/>
          <p14:tracePt t="146012" x="939800" y="3327400"/>
          <p14:tracePt t="146028" x="920750" y="3333750"/>
          <p14:tracePt t="146043" x="901700" y="3340100"/>
          <p14:tracePt t="146060" x="882650" y="3352800"/>
          <p14:tracePt t="146076" x="863600" y="3359150"/>
          <p14:tracePt t="146094" x="857250" y="3365500"/>
          <p14:tracePt t="146114" x="850900" y="3371850"/>
          <p14:tracePt t="146147" x="850900" y="3378200"/>
          <p14:tracePt t="146160" x="857250" y="3378200"/>
          <p14:tracePt t="146177" x="876300" y="3378200"/>
          <p14:tracePt t="146193" x="914400" y="3378200"/>
          <p14:tracePt t="146209" x="965200" y="3371850"/>
          <p14:tracePt t="146226" x="1022350" y="3371850"/>
          <p14:tracePt t="146244" x="1085850" y="3365500"/>
          <p14:tracePt t="146260" x="1149350" y="3359150"/>
          <p14:tracePt t="146278" x="1231900" y="3359150"/>
          <p14:tracePt t="146293" x="1263650" y="3352800"/>
          <p14:tracePt t="146311" x="1301750" y="3352800"/>
          <p14:tracePt t="146327" x="1327150" y="3352800"/>
          <p14:tracePt t="146344" x="1333500" y="3352800"/>
          <p14:tracePt t="146392" x="1320800" y="3352800"/>
          <p14:tracePt t="146409" x="1314450" y="3352800"/>
          <p14:tracePt t="146427" x="1308100" y="3359150"/>
          <p14:tracePt t="146449" x="1301750" y="3359150"/>
          <p14:tracePt t="146499" x="1295400" y="3359150"/>
          <p14:tracePt t="146527" x="1295400" y="3365500"/>
          <p14:tracePt t="146531" x="1289050" y="3365500"/>
          <p14:tracePt t="146570" x="1295400" y="3365500"/>
          <p14:tracePt t="146596" x="1301750" y="3365500"/>
          <p14:tracePt t="146624" x="1308100" y="3365500"/>
          <p14:tracePt t="146636" x="1314450" y="3365500"/>
          <p14:tracePt t="146666" x="1320800" y="3365500"/>
          <p14:tracePt t="146739" x="1314450" y="3365500"/>
          <p14:tracePt t="146758" x="1314450" y="3371850"/>
          <p14:tracePt t="146781" x="1308100" y="3371850"/>
          <p14:tracePt t="146793" x="1301750" y="3371850"/>
          <p14:tracePt t="146882" x="1308100" y="3365500"/>
          <p14:tracePt t="146908" x="1314450" y="3359150"/>
          <p14:tracePt t="146937" x="1314450" y="3352800"/>
          <p14:tracePt t="146946" x="1320800" y="3346450"/>
          <p14:tracePt t="146960" x="1333500" y="3340100"/>
          <p14:tracePt t="146979" x="1346200" y="3333750"/>
          <p14:tracePt t="146994" x="1390650" y="3327400"/>
          <p14:tracePt t="147012" x="1428750" y="3321050"/>
          <p14:tracePt t="147029" x="1504950" y="3314700"/>
          <p14:tracePt t="147044" x="1638300" y="3308350"/>
          <p14:tracePt t="147060" x="1841500" y="3308350"/>
          <p14:tracePt t="147138" x="1905000" y="3308350"/>
          <p14:tracePt t="147412" x="9271000" y="3384550"/>
          <p14:tracePt t="147426" x="9271000" y="3378200"/>
          <p14:tracePt t="147455" x="9264650" y="3371850"/>
          <p14:tracePt t="147459" x="9245600" y="3371850"/>
          <p14:tracePt t="147477" x="9182100" y="3365500"/>
          <p14:tracePt t="147494" x="9099550" y="3359150"/>
          <p14:tracePt t="147509" x="9017000" y="3352800"/>
          <p14:tracePt t="147526" x="8940800" y="3359150"/>
          <p14:tracePt t="147546" x="8883650" y="3371850"/>
          <p14:tracePt t="147559" x="8845550" y="3409950"/>
          <p14:tracePt t="147578" x="8832850" y="3441700"/>
          <p14:tracePt t="147593" x="8826500" y="3479800"/>
          <p14:tracePt t="147613" x="8820150" y="3498850"/>
          <p14:tracePt t="147626" x="8826500" y="3517900"/>
          <p14:tracePt t="147643" x="8832850" y="3530600"/>
          <p14:tracePt t="147663" x="8832850" y="3543300"/>
          <p14:tracePt t="147676" x="8813800" y="3556000"/>
          <p14:tracePt t="147693" x="8737600" y="3581400"/>
          <p14:tracePt t="147709" x="8661400" y="3600450"/>
          <p14:tracePt t="147732" x="8597900" y="3619500"/>
          <p14:tracePt t="147743" x="8540750" y="3651250"/>
          <p14:tracePt t="147766" x="8483600" y="3689350"/>
          <p14:tracePt t="147778" x="8426450" y="3727450"/>
          <p14:tracePt t="147793" x="8382000" y="3752850"/>
          <p14:tracePt t="147814" x="8343900" y="3784600"/>
          <p14:tracePt t="147826" x="8312150" y="3816350"/>
          <p14:tracePt t="147843" x="8286750" y="3860800"/>
          <p14:tracePt t="147866" x="8261350" y="3905250"/>
          <p14:tracePt t="147876" x="8235950" y="3949700"/>
          <p14:tracePt t="147893" x="8210550" y="4000500"/>
          <p14:tracePt t="147910" x="8185150" y="4044950"/>
          <p14:tracePt t="147926" x="8166100" y="4089400"/>
          <p14:tracePt t="147943" x="8159750" y="4114800"/>
          <p14:tracePt t="147969" x="8159750" y="4140200"/>
          <p14:tracePt t="147978" x="8172450" y="4159250"/>
          <p14:tracePt t="147993" x="8185150" y="4171950"/>
          <p14:tracePt t="148011" x="8210550" y="4178300"/>
          <p14:tracePt t="148026" x="8235950" y="4178300"/>
          <p14:tracePt t="148043" x="8274050" y="4178300"/>
          <p14:tracePt t="148060" x="8312150" y="4171950"/>
          <p14:tracePt t="148076" x="8350250" y="4159250"/>
          <p14:tracePt t="148093" x="8388350" y="4159250"/>
          <p14:tracePt t="148111" x="8432800" y="4152900"/>
          <p14:tracePt t="148126" x="8477250" y="4152900"/>
          <p14:tracePt t="148143" x="8515350" y="4152900"/>
          <p14:tracePt t="148160" x="8547100" y="4152900"/>
          <p14:tracePt t="148176" x="8591550" y="4152900"/>
          <p14:tracePt t="148193" x="8636000" y="4146550"/>
          <p14:tracePt t="148209" x="8693150" y="4146550"/>
          <p14:tracePt t="148226" x="8756650" y="4140200"/>
          <p14:tracePt t="148243" x="8826500" y="4133850"/>
          <p14:tracePt t="148272" x="8902700" y="4133850"/>
          <p14:tracePt t="148277" x="8959850" y="4127500"/>
          <p14:tracePt t="148293" x="9074150" y="4121150"/>
          <p14:tracePt t="148310" x="9163050" y="4121150"/>
          <p14:tracePt t="148327" x="9245600" y="4121150"/>
          <p14:tracePt t="148343" x="9315450" y="4114800"/>
          <p14:tracePt t="148360" x="9378950" y="4114800"/>
          <p14:tracePt t="148376" x="9442450" y="4114800"/>
          <p14:tracePt t="148393" x="9505950" y="4108450"/>
          <p14:tracePt t="148412" x="9563100" y="4108450"/>
          <p14:tracePt t="148429" x="9620250" y="4102100"/>
          <p14:tracePt t="148443" x="9671050" y="4102100"/>
          <p14:tracePt t="148460" x="9709150" y="4095750"/>
          <p14:tracePt t="148481" x="9740900" y="4095750"/>
          <p14:tracePt t="148493" x="9759950" y="4095750"/>
          <p14:tracePt t="148538" x="9753600" y="4095750"/>
          <p14:tracePt t="148550" x="9747250" y="4095750"/>
          <p14:tracePt t="148559" x="9740900" y="4095750"/>
          <p14:tracePt t="148580" x="9721850" y="4102100"/>
          <p14:tracePt t="148593" x="9696450" y="4102100"/>
          <p14:tracePt t="148610" x="9658350" y="4108450"/>
          <p14:tracePt t="148628" x="9588500" y="4114800"/>
          <p14:tracePt t="148643" x="9537700" y="4114800"/>
          <p14:tracePt t="148661" x="9442450" y="4121150"/>
          <p14:tracePt t="148677" x="9302750" y="4127500"/>
          <p14:tracePt t="148693" x="9201150" y="4133850"/>
          <p14:tracePt t="148710" x="9061450" y="4140200"/>
          <p14:tracePt t="148732" x="8870950" y="4146550"/>
          <p14:tracePt t="148747" x="8712200" y="4152900"/>
          <p14:tracePt t="148760" x="8597900" y="4152900"/>
          <p14:tracePt t="148778" x="8445500" y="4159250"/>
          <p14:tracePt t="148794" x="8305800" y="4159250"/>
          <p14:tracePt t="148813" x="8140700" y="4159250"/>
          <p14:tracePt t="148830" x="8020050" y="4159250"/>
          <p14:tracePt t="148843" x="7943850" y="4152900"/>
          <p14:tracePt t="148860" x="7854950" y="4146550"/>
          <p14:tracePt t="148877" x="7766050" y="4140200"/>
          <p14:tracePt t="148897" x="7721600" y="4140200"/>
          <p14:tracePt t="148910" x="7702550" y="4140200"/>
          <p14:tracePt t="148930" x="7689850" y="4133850"/>
          <p14:tracePt t="148947" x="7696200" y="4133850"/>
          <p14:tracePt t="148960" x="7708900" y="4127500"/>
          <p14:tracePt t="148981" x="7740650" y="4121150"/>
          <p14:tracePt t="148994" x="7778750" y="4114800"/>
          <p14:tracePt t="149011" x="7804150" y="4108450"/>
          <p14:tracePt t="149027" x="7848600" y="4108450"/>
          <p14:tracePt t="149029" x="7854950" y="4108450"/>
          <p14:tracePt t="149045" x="7893050" y="4102100"/>
          <p14:tracePt t="149061" x="7918450" y="4102100"/>
          <p14:tracePt t="149078" x="7956550" y="4102100"/>
          <p14:tracePt t="149094" x="7994650" y="4102100"/>
          <p14:tracePt t="149110" x="8026400" y="4108450"/>
          <p14:tracePt t="149128" x="8089900" y="4108450"/>
          <p14:tracePt t="149147" x="8147050" y="4114800"/>
          <p14:tracePt t="149160" x="8191500" y="4114800"/>
          <p14:tracePt t="149178" x="8274050" y="4114800"/>
          <p14:tracePt t="149193" x="8343900" y="4114800"/>
          <p14:tracePt t="149210" x="8401050" y="4114800"/>
          <p14:tracePt t="149229" x="8477250" y="4114800"/>
          <p14:tracePt t="149244" x="8559800" y="4108450"/>
          <p14:tracePt t="149261" x="8610600" y="4108450"/>
          <p14:tracePt t="149278" x="8680450" y="4108450"/>
          <p14:tracePt t="149294" x="8737600" y="4108450"/>
          <p14:tracePt t="149310" x="8794750" y="4108450"/>
          <p14:tracePt t="149330" x="8839200" y="4108450"/>
          <p14:tracePt t="149345" x="8915400" y="4102100"/>
          <p14:tracePt t="149364" x="8978900" y="4095750"/>
          <p14:tracePt t="149378" x="9036050" y="4089400"/>
          <p14:tracePt t="149394" x="9099550" y="4083050"/>
          <p14:tracePt t="149410" x="9169400" y="4076700"/>
          <p14:tracePt t="149427" x="9213850" y="4070350"/>
          <p14:tracePt t="149444" x="9290050" y="4064000"/>
          <p14:tracePt t="149460" x="9353550" y="4057650"/>
          <p14:tracePt t="149483" x="9410700" y="4057650"/>
          <p14:tracePt t="149494" x="9474200" y="4057650"/>
          <p14:tracePt t="149510" x="9525000" y="4057650"/>
          <p14:tracePt t="149527" x="9582150" y="4057650"/>
          <p14:tracePt t="149543" x="9626600" y="4057650"/>
          <p14:tracePt t="149559" x="9671050" y="4051300"/>
          <p14:tracePt t="149580" x="9696450" y="4051300"/>
          <p14:tracePt t="149595" x="9740900" y="4051300"/>
          <p14:tracePt t="149610" x="9772650" y="4051300"/>
          <p14:tracePt t="149631" x="9791700" y="4051300"/>
          <p14:tracePt t="149643" x="9798050" y="4051300"/>
          <p14:tracePt t="149677" x="9798050" y="4044950"/>
          <p14:tracePt t="149747" x="9798050" y="4051300"/>
          <p14:tracePt t="149776" x="9791700" y="4051300"/>
          <p14:tracePt t="149794" x="9791700" y="4057650"/>
          <p14:tracePt t="149810" x="9785350" y="4057650"/>
          <p14:tracePt t="149826" x="9772650" y="4064000"/>
          <p14:tracePt t="149847" x="9759950" y="4064000"/>
          <p14:tracePt t="149860" x="9747250" y="4070350"/>
          <p14:tracePt t="149876" x="9728200" y="4070350"/>
          <p14:tracePt t="149893" x="9696450" y="4076700"/>
          <p14:tracePt t="149910" x="9645650" y="4076700"/>
          <p14:tracePt t="149926" x="9582150" y="4083050"/>
          <p14:tracePt t="149949" x="9499600" y="4083050"/>
          <p14:tracePt t="149960" x="9404350" y="4089400"/>
          <p14:tracePt t="149976" x="9296400" y="4095750"/>
          <p14:tracePt t="149997" x="9182100" y="4102100"/>
          <p14:tracePt t="150009" x="9061450" y="4108450"/>
          <p14:tracePt t="150027" x="8934450" y="4114800"/>
          <p14:tracePt t="150047" x="8807450" y="4121150"/>
          <p14:tracePt t="150059" x="8686800" y="4127500"/>
          <p14:tracePt t="150076" x="8566150" y="4133850"/>
          <p14:tracePt t="150094" x="8445500" y="4133850"/>
          <p14:tracePt t="150110" x="8337550" y="4133850"/>
          <p14:tracePt t="150126" x="8242300" y="4133850"/>
          <p14:tracePt t="150143" x="8172450" y="4133850"/>
          <p14:tracePt t="150160" x="8121650" y="4133850"/>
          <p14:tracePt t="150176" x="8051800" y="4133850"/>
          <p14:tracePt t="150193" x="8013700" y="4133850"/>
          <p14:tracePt t="150210" x="7994650" y="4133850"/>
          <p14:tracePt t="150228" x="7988300" y="4133850"/>
          <p14:tracePt t="150243" x="7994650" y="4133850"/>
          <p14:tracePt t="150259" x="8013700" y="4133850"/>
          <p14:tracePt t="150276" x="8039100" y="4133850"/>
          <p14:tracePt t="150294" x="8070850" y="4133850"/>
          <p14:tracePt t="150309" x="8108950" y="4133850"/>
          <p14:tracePt t="150326" x="8140700" y="4133850"/>
          <p14:tracePt t="150344" x="8185150" y="4127500"/>
          <p14:tracePt t="150362" x="8223250" y="4127500"/>
          <p14:tracePt t="150382" x="8267700" y="4121150"/>
          <p14:tracePt t="150393" x="8318500" y="4121150"/>
          <p14:tracePt t="150410" x="8375650" y="4114800"/>
          <p14:tracePt t="150428" x="8413750" y="4114800"/>
          <p14:tracePt t="150443" x="8477250" y="4114800"/>
          <p14:tracePt t="150460" x="8528050" y="4108450"/>
          <p14:tracePt t="150483" x="8572500" y="4108450"/>
          <p14:tracePt t="150493" x="8610600" y="4108450"/>
          <p14:tracePt t="150510" x="8629650" y="4108450"/>
          <p14:tracePt t="150543" x="8623300" y="4108450"/>
          <p14:tracePt t="150561" x="8610600" y="4108450"/>
          <p14:tracePt t="150577" x="8597900" y="4108450"/>
          <p14:tracePt t="150593" x="8572500" y="4108450"/>
          <p14:tracePt t="150611" x="8547100" y="4108450"/>
          <p14:tracePt t="150626" x="8521700" y="4114800"/>
          <p14:tracePt t="150643" x="8496300" y="4114800"/>
          <p14:tracePt t="150661" x="8477250" y="4114800"/>
          <p14:tracePt t="150677" x="8464550" y="4121150"/>
          <p14:tracePt t="150694" x="8458200" y="4121150"/>
          <p14:tracePt t="150710" x="8451850" y="4121150"/>
          <p14:tracePt t="150775" x="8458200" y="4121150"/>
          <p14:tracePt t="150883" x="8464550" y="4121150"/>
          <p14:tracePt t="150898" x="8470900" y="4121150"/>
          <p14:tracePt t="150903" x="8477250" y="4121150"/>
          <p14:tracePt t="150914" x="8483600" y="4121150"/>
          <p14:tracePt t="150927" x="8489950" y="4121150"/>
          <p14:tracePt t="150943" x="8521700" y="4121150"/>
          <p14:tracePt t="150960" x="8547100" y="4121150"/>
          <p14:tracePt t="150977" x="8591550" y="4114800"/>
          <p14:tracePt t="150993" x="8636000" y="4114800"/>
          <p14:tracePt t="151016" x="8693150" y="4114800"/>
          <p14:tracePt t="151027" x="8737600" y="4114800"/>
          <p14:tracePt t="151043" x="8769350" y="4114800"/>
          <p14:tracePt t="151060" x="8807450" y="4108450"/>
          <p14:tracePt t="151081" x="8826500" y="4108450"/>
          <p14:tracePt t="151110" x="8826500" y="4114800"/>
          <p14:tracePt t="151128" x="8813800" y="4114800"/>
          <p14:tracePt t="151143" x="8801100" y="4114800"/>
          <p14:tracePt t="151161" x="8794750" y="4114800"/>
          <p14:tracePt t="151176" x="8782050" y="4114800"/>
          <p14:tracePt t="151194" x="8775700" y="4114800"/>
          <p14:tracePt t="151211" x="8769350" y="4121150"/>
          <p14:tracePt t="151303" x="8763000" y="4121150"/>
          <p14:tracePt t="151307" x="8763000" y="4127500"/>
          <p14:tracePt t="151396" x="8769350" y="4127500"/>
          <p14:tracePt t="151474" x="8775700" y="4127500"/>
          <p14:tracePt t="151505" x="8775700" y="4133850"/>
          <p14:tracePt t="151520" x="8782050" y="4133850"/>
          <p14:tracePt t="151565" x="8788400" y="4133850"/>
          <p14:tracePt t="151570" x="8788400" y="4140200"/>
          <p14:tracePt t="151594" x="8794750" y="4140200"/>
          <p14:tracePt t="151604" x="8801100" y="4140200"/>
          <p14:tracePt t="151612" x="8801100" y="4133850"/>
          <p14:tracePt t="151628" x="8807450" y="4133850"/>
          <p14:tracePt t="151644" x="8813800" y="4133850"/>
          <p14:tracePt t="151664" x="8820150" y="4133850"/>
          <p14:tracePt t="151678" x="8826500" y="4133850"/>
          <p14:tracePt t="151694" x="8832850" y="4133850"/>
          <p14:tracePt t="151710" x="8839200" y="4133850"/>
          <p14:tracePt t="151729" x="8851900" y="4127500"/>
          <p14:tracePt t="151746" x="8864600" y="4127500"/>
          <p14:tracePt t="151760" x="8877300" y="4127500"/>
          <p14:tracePt t="151778" x="8902700" y="4127500"/>
          <p14:tracePt t="151794" x="8921750" y="4127500"/>
          <p14:tracePt t="151810" x="8934450" y="4127500"/>
          <p14:tracePt t="151828" x="8953500" y="4127500"/>
          <p14:tracePt t="151844" x="8978900" y="4127500"/>
          <p14:tracePt t="151860" x="9017000" y="4133850"/>
          <p14:tracePt t="151881" x="9067800" y="4140200"/>
          <p14:tracePt t="151894" x="9118600" y="4140200"/>
          <p14:tracePt t="151910" x="9182100" y="4146550"/>
          <p14:tracePt t="151930" x="9239250" y="4152900"/>
          <p14:tracePt t="151945" x="9296400" y="4159250"/>
          <p14:tracePt t="151960" x="9353550" y="4165600"/>
          <p14:tracePt t="151978" x="9398000" y="4165600"/>
          <p14:tracePt t="151994" x="9429750" y="4171950"/>
          <p14:tracePt t="152010" x="9448800" y="4171950"/>
          <p14:tracePt t="152028" x="9455150" y="4171950"/>
          <p14:tracePt t="152059" x="9448800" y="4171950"/>
          <p14:tracePt t="152078" x="9436100" y="4171950"/>
          <p14:tracePt t="152094" x="9429750" y="4165600"/>
          <p14:tracePt t="152110" x="9417050" y="4165600"/>
          <p14:tracePt t="152130" x="9410700" y="4165600"/>
          <p14:tracePt t="152145" x="9404350" y="4165600"/>
          <p14:tracePt t="152160" x="9398000" y="4165600"/>
          <p14:tracePt t="152184" x="9391650" y="4165600"/>
          <p14:tracePt t="152202" x="9378950" y="4165600"/>
          <p14:tracePt t="152217" x="9372600" y="4165600"/>
          <p14:tracePt t="152252" x="9366250" y="4165600"/>
          <p14:tracePt t="152426" x="9359900" y="4165600"/>
          <p14:tracePt t="152473" x="9353550" y="4165600"/>
          <p14:tracePt t="152502" x="9347200" y="4165600"/>
          <p14:tracePt t="152557" x="9340850" y="4165600"/>
          <p14:tracePt t="152684" x="9347200" y="4165600"/>
          <p14:tracePt t="152716" x="9353550" y="4165600"/>
          <p14:tracePt t="152735" x="9359900" y="4165600"/>
          <p14:tracePt t="152762" x="9366250" y="4165600"/>
          <p14:tracePt t="152764" x="9366250" y="4159250"/>
          <p14:tracePt t="152776" x="9372600" y="4159250"/>
          <p14:tracePt t="152795" x="9385300" y="4159250"/>
          <p14:tracePt t="152811" x="9410700" y="4159250"/>
          <p14:tracePt t="152826" x="9429750" y="4159250"/>
          <p14:tracePt t="152843" x="9455150" y="4152900"/>
          <p14:tracePt t="152860" x="9474200" y="4152900"/>
          <p14:tracePt t="152876" x="9493250" y="4152900"/>
          <p14:tracePt t="152893" x="9518650" y="4152900"/>
          <p14:tracePt t="152910" x="9537700" y="4152900"/>
          <p14:tracePt t="152930" x="9563100" y="4146550"/>
          <p14:tracePt t="152944" x="9588500" y="4140200"/>
          <p14:tracePt t="152966" x="9607550" y="4140200"/>
          <p14:tracePt t="152981" x="9620250" y="4140200"/>
          <p14:tracePt t="152993" x="9626600" y="4133850"/>
          <p14:tracePt t="153028" x="9632950" y="4133850"/>
          <p14:tracePt t="153059" x="9639300" y="4133850"/>
          <p14:tracePt t="153100" x="9645650" y="4133850"/>
          <p14:tracePt t="153115" x="9652000" y="4133850"/>
          <p14:tracePt t="153126" x="9658350" y="4133850"/>
          <p14:tracePt t="153143" x="9683750" y="4133850"/>
          <p14:tracePt t="153160" x="9709150" y="4133850"/>
          <p14:tracePt t="153178" x="9728200" y="4140200"/>
          <p14:tracePt t="153193" x="9766300" y="4146550"/>
          <p14:tracePt t="153210" x="9798050" y="4152900"/>
          <p14:tracePt t="153227" x="9829800" y="4152900"/>
          <p14:tracePt t="153248" x="9861550" y="4159250"/>
          <p14:tracePt t="153260" x="9880600" y="4159250"/>
          <p14:tracePt t="153278" x="9899650" y="4165600"/>
          <p14:tracePt t="153294" x="9912350" y="4165600"/>
          <p14:tracePt t="153338" x="9906000" y="4165600"/>
          <p14:tracePt t="153347" x="9906000" y="4159250"/>
          <p14:tracePt t="153370" x="9899650" y="4159250"/>
          <p14:tracePt t="153508" x="9893300" y="4159250"/>
          <p14:tracePt t="153562" x="9886950" y="4159250"/>
          <p14:tracePt t="153621" x="9880600" y="4159250"/>
          <p14:tracePt t="153939" x="9874250" y="4159250"/>
          <p14:tracePt t="154403" x="9880600" y="4159250"/>
          <p14:tracePt t="154491" x="9880600" y="4152900"/>
          <p14:tracePt t="154498" x="9886950" y="4152900"/>
          <p14:tracePt t="154524" x="9893300" y="4152900"/>
          <p14:tracePt t="154544" x="9893300" y="4146550"/>
          <p14:tracePt t="154549" x="9899650" y="4146550"/>
          <p14:tracePt t="154581" x="9906000" y="4146550"/>
          <p14:tracePt t="154587" x="9906000" y="4140200"/>
          <p14:tracePt t="154614" x="9912350" y="4140200"/>
          <p14:tracePt t="154622" x="9912350" y="4133850"/>
          <p14:tracePt t="154644" x="9912350" y="4127500"/>
          <p14:tracePt t="154674" x="9918700" y="4121150"/>
          <p14:tracePt t="154724" x="9918700" y="4114800"/>
          <p14:tracePt t="154816" x="9918700" y="4121150"/>
          <p14:tracePt t="154888" x="9918700" y="4127500"/>
          <p14:tracePt t="155074" x="9918700" y="4121150"/>
          <p14:tracePt t="155122" x="9912350" y="4121150"/>
          <p14:tracePt t="155153" x="9906000" y="4121150"/>
          <p14:tracePt t="155160" x="9899650" y="4121150"/>
          <p14:tracePt t="155167" x="9893300" y="4121150"/>
          <p14:tracePt t="155176" x="9880600" y="4114800"/>
          <p14:tracePt t="155194" x="9855200" y="4114800"/>
          <p14:tracePt t="155210" x="9817100" y="4114800"/>
          <p14:tracePt t="155227" x="9772650" y="4108450"/>
          <p14:tracePt t="155243" x="9709150" y="4102100"/>
          <p14:tracePt t="155260" x="9601200" y="4089400"/>
          <p14:tracePt t="155277" x="9455150" y="4076700"/>
          <p14:tracePt t="155293" x="9264650" y="4057650"/>
          <p14:tracePt t="155310" x="9036050" y="4038600"/>
          <p14:tracePt t="155326" x="8769350" y="4019550"/>
          <p14:tracePt t="155344" x="8464550" y="3994150"/>
          <p14:tracePt t="155360" x="8134350" y="3962400"/>
          <p14:tracePt t="155376" x="7791450" y="3917950"/>
          <p14:tracePt t="155393" x="7442200" y="3873500"/>
          <p14:tracePt t="155410" x="7099300" y="3810000"/>
          <p14:tracePt t="155427" x="6756400" y="3740150"/>
          <p14:tracePt t="155443" x="6419850" y="3663950"/>
          <p14:tracePt t="155467" x="6102350" y="3594100"/>
          <p14:tracePt t="155476" x="5816600" y="3524250"/>
          <p14:tracePt t="155493" x="5549900" y="3454400"/>
          <p14:tracePt t="155514" x="5308600" y="3390900"/>
          <p14:tracePt t="155526" x="5099050" y="3333750"/>
          <p14:tracePt t="155543" x="4914900" y="3276600"/>
          <p14:tracePt t="155560" x="4762500" y="3225800"/>
          <p14:tracePt t="155577" x="4635500" y="3175000"/>
          <p14:tracePt t="155593" x="4527550" y="3130550"/>
          <p14:tracePt t="155610" x="4432300" y="3092450"/>
          <p14:tracePt t="155627" x="4356100" y="3060700"/>
          <p14:tracePt t="155643" x="4286250" y="3041650"/>
          <p14:tracePt t="155660" x="4222750" y="3028950"/>
          <p14:tracePt t="155677" x="4171950" y="3016250"/>
          <p14:tracePt t="155693" x="4127500" y="3016250"/>
          <p14:tracePt t="155712" x="4089400" y="3022600"/>
          <p14:tracePt t="155728" x="4070350" y="3028950"/>
          <p14:tracePt t="155743" x="4057650" y="3035300"/>
          <p14:tracePt t="155760" x="4051300" y="3041650"/>
          <p14:tracePt t="155777" x="4044950" y="3048000"/>
          <p14:tracePt t="155793" x="4044950" y="3054350"/>
          <p14:tracePt t="155827" x="4044950" y="3060700"/>
          <p14:tracePt t="155893" x="4044950" y="3054350"/>
          <p14:tracePt t="155905" x="4038600" y="3054350"/>
          <p14:tracePt t="155912" x="4032250" y="3054350"/>
          <p14:tracePt t="155937" x="4019550" y="3048000"/>
          <p14:tracePt t="155943" x="4006850" y="3048000"/>
          <p14:tracePt t="155963" x="4000500" y="3048000"/>
          <p14:tracePt t="155977" x="3987800" y="3048000"/>
          <p14:tracePt t="155993" x="3987800" y="3054350"/>
          <p14:tracePt t="156028" x="3987800" y="3060700"/>
          <p14:tracePt t="156043" x="4000500" y="3060700"/>
          <p14:tracePt t="156060" x="4006850" y="3073400"/>
          <p14:tracePt t="156077" x="4025900" y="3086100"/>
          <p14:tracePt t="156093" x="4051300" y="3105150"/>
          <p14:tracePt t="156110" x="4083050" y="3124200"/>
          <p14:tracePt t="156129" x="4121150" y="3149600"/>
          <p14:tracePt t="156144" x="4133850" y="3168650"/>
          <p14:tracePt t="156160" x="4152900" y="3187700"/>
          <p14:tracePt t="156179" x="4159250" y="3200400"/>
          <p14:tracePt t="156193" x="4159250" y="3206750"/>
          <p14:tracePt t="156228" x="4152900" y="3200400"/>
          <p14:tracePt t="156245" x="4146550" y="3200400"/>
          <p14:tracePt t="156260" x="4127500" y="3181350"/>
          <p14:tracePt t="156277" x="4121150" y="3175000"/>
          <p14:tracePt t="156293" x="4121150" y="3168650"/>
          <p14:tracePt t="156310" x="4114800" y="3162300"/>
          <p14:tracePt t="156331" x="4108450" y="3162300"/>
          <p14:tracePt t="156343" x="4102100" y="3168650"/>
          <p14:tracePt t="156360" x="4095750" y="3175000"/>
          <p14:tracePt t="156377" x="4089400" y="3181350"/>
          <p14:tracePt t="156393" x="4083050" y="3187700"/>
          <p14:tracePt t="156410" x="4076700" y="3194050"/>
          <p14:tracePt t="156434" x="4057650" y="3206750"/>
          <p14:tracePt t="156443" x="4051300" y="3213100"/>
          <p14:tracePt t="156460" x="4044950" y="3219450"/>
          <p14:tracePt t="156479" x="4032250" y="3219450"/>
          <p14:tracePt t="156493" x="4025900" y="3219450"/>
          <p14:tracePt t="156512" x="4019550" y="3219450"/>
          <p14:tracePt t="156528" x="4019550" y="3225800"/>
          <p14:tracePt t="156543" x="4013200" y="3225800"/>
          <p14:tracePt t="156646" x="4013200" y="3219450"/>
          <p14:tracePt t="156679" x="4006850" y="3219450"/>
          <p14:tracePt t="156752" x="4006850" y="3213100"/>
          <p14:tracePt t="156796" x="4006850" y="3206750"/>
          <p14:tracePt t="156835" x="4006850" y="3200400"/>
          <p14:tracePt t="156885" x="4006850" y="3194050"/>
          <p14:tracePt t="156908" x="4013200" y="3194050"/>
          <p14:tracePt t="156994" x="4013200" y="3187700"/>
          <p14:tracePt t="157022" x="4019550" y="3187700"/>
          <p14:tracePt t="157049" x="4019550" y="3181350"/>
          <p14:tracePt t="157074" x="4025900" y="3181350"/>
          <p14:tracePt t="157098" x="4032250" y="3181350"/>
          <p14:tracePt t="157115" x="4038600" y="3175000"/>
          <p14:tracePt t="157142" x="4044950" y="3175000"/>
          <p14:tracePt t="157147" x="4051300" y="3175000"/>
          <p14:tracePt t="157160" x="4057650" y="3168650"/>
          <p14:tracePt t="157178" x="4076700" y="3162300"/>
          <p14:tracePt t="157194" x="4095750" y="3155950"/>
          <p14:tracePt t="157210" x="4114800" y="3149600"/>
          <p14:tracePt t="157228" x="4152900" y="3143250"/>
          <p14:tracePt t="157244" x="4178300" y="3136900"/>
          <p14:tracePt t="157260" x="4210050" y="3136900"/>
          <p14:tracePt t="157281" x="4235450" y="3130550"/>
          <p14:tracePt t="157375" x="4273550" y="3092450"/>
          <p14:tracePt t="157393" x="4267200" y="3086100"/>
          <p14:tracePt t="157412" x="4254500" y="3079750"/>
          <p14:tracePt t="157446" x="4241800" y="3079750"/>
          <p14:tracePt t="157479" x="4235450" y="3079750"/>
          <p14:tracePt t="157544" x="4235450" y="3073400"/>
          <p14:tracePt t="157553" x="4241800" y="3073400"/>
          <p14:tracePt t="157573" x="4248150" y="3067050"/>
          <p14:tracePt t="157591" x="4254500" y="3067050"/>
          <p14:tracePt t="157599" x="4260850" y="3060700"/>
          <p14:tracePt t="157613" x="4267200" y="3060700"/>
          <p14:tracePt t="157628" x="4279900" y="3054350"/>
          <p14:tracePt t="157644" x="4298950" y="3041650"/>
          <p14:tracePt t="157661" x="4324350" y="3035300"/>
          <p14:tracePt t="157677" x="4349750" y="3028950"/>
          <p14:tracePt t="157694" x="4381500" y="3028950"/>
          <p14:tracePt t="157718" x="4419600" y="3016250"/>
          <p14:tracePt t="157727" x="4445000" y="3009900"/>
          <p14:tracePt t="157746" x="4470400" y="3003550"/>
          <p14:tracePt t="157761" x="4514850" y="2984500"/>
          <p14:tracePt t="157777" x="4540250" y="2971800"/>
          <p14:tracePt t="157793" x="4552950" y="2959100"/>
          <p14:tracePt t="157811" x="4565650" y="2952750"/>
          <p14:tracePt t="157826" x="4578350" y="2921000"/>
          <p14:tracePt t="157843" x="4584700" y="2908300"/>
          <p14:tracePt t="157861" x="4591050" y="2895600"/>
          <p14:tracePt t="157893" x="4597400" y="2889250"/>
          <p14:tracePt t="157939" x="4603750" y="2889250"/>
          <p14:tracePt t="157943" x="4603750" y="2895600"/>
          <p14:tracePt t="157976" x="4610100" y="2901950"/>
          <p14:tracePt t="158032" x="4616450" y="2901950"/>
          <p14:tracePt t="158049" x="4616450" y="2895600"/>
          <p14:tracePt t="158092" x="4622800" y="2895600"/>
          <p14:tracePt t="158112" x="4629150" y="2901950"/>
          <p14:tracePt t="158127" x="4641850" y="2914650"/>
          <p14:tracePt t="158145" x="4660900" y="2933700"/>
          <p14:tracePt t="158161" x="4692650" y="2984500"/>
          <p14:tracePt t="158184" x="4724400" y="3022600"/>
          <p14:tracePt t="158193" x="4743450" y="3041650"/>
          <p14:tracePt t="158210" x="4768850" y="3060700"/>
          <p14:tracePt t="158227" x="4787900" y="3067050"/>
          <p14:tracePt t="158250" x="4794250" y="3060700"/>
          <p14:tracePt t="158261" x="4794250" y="3041650"/>
          <p14:tracePt t="158277" x="4794250" y="3016250"/>
          <p14:tracePt t="158295" x="4794250" y="2971800"/>
          <p14:tracePt t="158310" x="4794250" y="2933700"/>
          <p14:tracePt t="158326" x="4794250" y="2901950"/>
          <p14:tracePt t="158343" x="4787900" y="2870200"/>
          <p14:tracePt t="158360" x="4781550" y="2863850"/>
          <p14:tracePt t="158376" x="4775200" y="2870200"/>
          <p14:tracePt t="158393" x="4768850" y="2889250"/>
          <p14:tracePt t="158411" x="4749800" y="2927350"/>
          <p14:tracePt t="158434" x="4724400" y="2965450"/>
          <p14:tracePt t="158443" x="4686300" y="3003550"/>
          <p14:tracePt t="158460" x="4654550" y="3028950"/>
          <p14:tracePt t="158477" x="4622800" y="3041650"/>
          <p14:tracePt t="158495" x="4578350" y="3048000"/>
          <p14:tracePt t="158510" x="4502150" y="3060700"/>
          <p14:tracePt t="158527" x="4438650" y="3067050"/>
          <p14:tracePt t="158543" x="4368800" y="3079750"/>
          <p14:tracePt t="158560" x="4298950" y="3092450"/>
          <p14:tracePt t="158577" x="4222750" y="3111500"/>
          <p14:tracePt t="158593" x="4140200" y="3130550"/>
          <p14:tracePt t="158610" x="4044950" y="3149600"/>
          <p14:tracePt t="158627" x="3949700" y="3168650"/>
          <p14:tracePt t="158643" x="3867150" y="3187700"/>
          <p14:tracePt t="158660" x="3797300" y="3200400"/>
          <p14:tracePt t="158677" x="3733800" y="3213100"/>
          <p14:tracePt t="158693" x="3695700" y="3225800"/>
          <p14:tracePt t="158710" x="3676650" y="3232150"/>
          <p14:tracePt t="158727" x="3663950" y="3232150"/>
          <p14:tracePt t="158745" x="3644900" y="3238500"/>
          <p14:tracePt t="158760" x="3619500" y="3251200"/>
          <p14:tracePt t="158777" x="3581400" y="3263900"/>
          <p14:tracePt t="158793" x="3543300" y="3270250"/>
          <p14:tracePt t="158812" x="3517900" y="3270250"/>
          <p14:tracePt t="158827" x="3517900" y="3263900"/>
          <p14:tracePt t="158860" x="3524250" y="3263900"/>
          <p14:tracePt t="158876" x="3543300" y="3282950"/>
          <p14:tracePt t="158893" x="3568700" y="3302000"/>
          <p14:tracePt t="158911" x="3600450" y="3327400"/>
          <p14:tracePt t="158927" x="3632200" y="3346450"/>
          <p14:tracePt t="158949" x="3651250" y="3359150"/>
          <p14:tracePt t="158960" x="3657600" y="3365500"/>
          <p14:tracePt t="158993" x="3651250" y="3359150"/>
          <p14:tracePt t="159011" x="3632200" y="3321050"/>
          <p14:tracePt t="159027" x="3625850" y="3289300"/>
          <p14:tracePt t="159043" x="3619500" y="3276600"/>
          <p14:tracePt t="159060" x="3606800" y="3282950"/>
          <p14:tracePt t="159077" x="3600450" y="3308350"/>
          <p14:tracePt t="159093" x="3587750" y="3333750"/>
          <p14:tracePt t="159110" x="3581400" y="3352800"/>
          <p14:tracePt t="159127" x="3575050" y="3365500"/>
          <p14:tracePt t="159146" x="3568700" y="3371850"/>
          <p14:tracePt t="159160" x="3568700" y="3378200"/>
          <p14:tracePt t="159183" x="3568700" y="3371850"/>
          <p14:tracePt t="159218" x="3568700" y="3365500"/>
          <p14:tracePt t="159233" x="3575050" y="3365500"/>
          <p14:tracePt t="159244" x="3575050" y="3359150"/>
          <p14:tracePt t="159255" x="3581400" y="3359150"/>
          <p14:tracePt t="159278" x="3587750" y="3352800"/>
          <p14:tracePt t="159320" x="3594100" y="3352800"/>
          <p14:tracePt t="159344" x="3600450" y="3352800"/>
          <p14:tracePt t="159377" x="3606800" y="3352800"/>
          <p14:tracePt t="159386" x="3613150" y="3352800"/>
          <p14:tracePt t="159395" x="3619500" y="3352800"/>
          <p14:tracePt t="159411" x="3625850" y="3352800"/>
          <p14:tracePt t="159445" x="3632200" y="3352800"/>
          <p14:tracePt t="159496" x="3625850" y="3359150"/>
          <p14:tracePt t="159542" x="3619500" y="3359150"/>
          <p14:tracePt t="159636" x="3619500" y="3352800"/>
          <p14:tracePt t="159863" x="3613150" y="3352800"/>
          <p14:tracePt t="160159" x="3619500" y="3352800"/>
          <p14:tracePt t="160211" x="3625850" y="3352800"/>
          <p14:tracePt t="160499" x="3625850" y="3346450"/>
          <p14:tracePt t="160516" x="3632200" y="3346450"/>
          <p14:tracePt t="160523" x="3632200" y="3340100"/>
          <p14:tracePt t="160526" x="3638550" y="3340100"/>
          <p14:tracePt t="160543" x="3644900" y="3333750"/>
          <p14:tracePt t="160561" x="3683000" y="3327400"/>
          <p14:tracePt t="160576" x="3740150" y="3314700"/>
          <p14:tracePt t="160593" x="3759200" y="3314700"/>
          <p14:tracePt t="160826" x="5441950" y="3251200"/>
          <p14:tracePt t="160837" x="5448300" y="3251200"/>
          <p14:tracePt t="160844" x="5480050" y="3251200"/>
          <p14:tracePt t="160861" x="5581650" y="3251200"/>
          <p14:tracePt t="160877" x="5715000" y="3257550"/>
          <p14:tracePt t="160900" x="5861050" y="3257550"/>
          <p14:tracePt t="160910" x="6000750" y="3263900"/>
          <p14:tracePt t="160927" x="6121400" y="3270250"/>
          <p14:tracePt t="160943" x="6235700" y="3270250"/>
          <p14:tracePt t="160963" x="6343650" y="3276600"/>
          <p14:tracePt t="160976" x="6432550" y="3276600"/>
          <p14:tracePt t="160993" x="6502400" y="3276600"/>
          <p14:tracePt t="161012" x="6565900" y="3276600"/>
          <p14:tracePt t="161026" x="6604000" y="3276600"/>
          <p14:tracePt t="161030" x="6616700" y="3276600"/>
          <p14:tracePt t="161043" x="6635750" y="3276600"/>
          <p14:tracePt t="161060" x="6648450" y="3276600"/>
          <p14:tracePt t="161076" x="6661150" y="3276600"/>
          <p14:tracePt t="161096" x="6667500" y="3276600"/>
          <p14:tracePt t="161127" x="6661150" y="3276600"/>
          <p14:tracePt t="161143" x="6635750" y="3270250"/>
          <p14:tracePt t="161160" x="6591300" y="3263900"/>
          <p14:tracePt t="161176" x="6559550" y="3257550"/>
          <p14:tracePt t="161195" x="6527800" y="3251200"/>
          <p14:tracePt t="161210" x="6496050" y="3244850"/>
          <p14:tracePt t="161228" x="6464300" y="3232150"/>
          <p14:tracePt t="161247" x="6438900" y="3225800"/>
          <p14:tracePt t="161260" x="6432550" y="3219450"/>
          <p14:tracePt t="161295" x="6432550" y="3213100"/>
          <p14:tracePt t="161327" x="6438900" y="3206750"/>
          <p14:tracePt t="161345" x="6445250" y="3200400"/>
          <p14:tracePt t="161376" x="6451600" y="3187700"/>
          <p14:tracePt t="161393" x="6451600" y="3181350"/>
          <p14:tracePt t="161410" x="6451600" y="3175000"/>
          <p14:tracePt t="161427" x="6451600" y="3162300"/>
          <p14:tracePt t="161449" x="6451600" y="3155950"/>
          <p14:tracePt t="161476" x="6451600" y="3149600"/>
          <p14:tracePt t="161497" x="6457950" y="3149600"/>
          <p14:tracePt t="161510" x="6457950" y="3143250"/>
          <p14:tracePt t="161526" x="6457950" y="3136900"/>
          <p14:tracePt t="161560" x="6457950" y="3130550"/>
          <p14:tracePt t="161611" x="6451600" y="3124200"/>
          <p14:tracePt t="161629" x="6451600" y="3117850"/>
          <p14:tracePt t="161659" x="6451600" y="3111500"/>
          <p14:tracePt t="161707" x="6445250" y="3111500"/>
          <p14:tracePt t="161761" x="6438900" y="3111500"/>
          <p14:tracePt t="161894" x="6432550" y="3111500"/>
          <p14:tracePt t="161900" x="6432550" y="3117850"/>
          <p14:tracePt t="161911" x="6426200" y="3124200"/>
          <p14:tracePt t="161926" x="6413500" y="3143250"/>
          <p14:tracePt t="161946" x="6400800" y="3175000"/>
          <p14:tracePt t="161963" x="6388100" y="3206750"/>
          <p14:tracePt t="161977" x="6388100" y="3238500"/>
          <p14:tracePt t="161997" x="6400800" y="3270250"/>
          <p14:tracePt t="162012" x="6413500" y="3295650"/>
          <p14:tracePt t="162026" x="6438900" y="3308350"/>
          <p14:tracePt t="162044" x="6457950" y="3308350"/>
          <p14:tracePt t="162068" x="6477000" y="3308350"/>
          <p14:tracePt t="162076" x="6489700" y="3295650"/>
          <p14:tracePt t="162093" x="6483350" y="3289300"/>
          <p14:tracePt t="162114" x="6464300" y="3276600"/>
          <p14:tracePt t="162126" x="6451600" y="3270250"/>
          <p14:tracePt t="162145" x="6438900" y="3270250"/>
          <p14:tracePt t="162161" x="6419850" y="3270250"/>
          <p14:tracePt t="162177" x="6407150" y="3270250"/>
          <p14:tracePt t="162196" x="6381750" y="3276600"/>
          <p14:tracePt t="162210" x="6350000" y="3282950"/>
          <p14:tracePt t="162227" x="6311900" y="3295650"/>
          <p14:tracePt t="162246" x="6261100" y="3302000"/>
          <p14:tracePt t="162261" x="6191250" y="3314700"/>
          <p14:tracePt t="162279" x="6083300" y="3327400"/>
          <p14:tracePt t="162293" x="5956300" y="3340100"/>
          <p14:tracePt t="162314" x="5797550" y="3359150"/>
          <p14:tracePt t="162326" x="5619750" y="3378200"/>
          <p14:tracePt t="162343" x="5422900" y="3403600"/>
          <p14:tracePt t="162364" x="5207000" y="3422650"/>
          <p14:tracePt t="162377" x="4978400" y="3429000"/>
          <p14:tracePt t="162398" x="4749800" y="3448050"/>
          <p14:tracePt t="162410" x="4521200" y="3473450"/>
          <p14:tracePt t="162433" x="4292600" y="3498850"/>
          <p14:tracePt t="162443" x="4064000" y="3530600"/>
          <p14:tracePt t="162466" x="3841750" y="3562350"/>
          <p14:tracePt t="162476" x="3613150" y="3600450"/>
          <p14:tracePt t="162496" x="3397250" y="3644900"/>
          <p14:tracePt t="162510" x="3181350" y="3695700"/>
          <p14:tracePt t="162531" x="2971800" y="3740150"/>
          <p14:tracePt t="162543" x="2768600" y="3784600"/>
          <p14:tracePt t="162561" x="2578100" y="3822700"/>
          <p14:tracePt t="162579" x="2406650" y="3854450"/>
          <p14:tracePt t="162598" x="2228850" y="3879850"/>
          <p14:tracePt t="162611" x="2159000" y="3892550"/>
          <p14:tracePt t="162627" x="2114550" y="3911600"/>
          <p14:tracePt t="162645" x="2070100" y="3917950"/>
          <p14:tracePt t="162664" x="2063750" y="3905250"/>
          <p14:tracePt t="162677" x="2070100" y="3892550"/>
          <p14:tracePt t="162693" x="2095500" y="3873500"/>
          <p14:tracePt t="162710" x="2120900" y="3860800"/>
          <p14:tracePt t="162731" x="2152650" y="3854450"/>
          <p14:tracePt t="162750" x="2203450" y="3841750"/>
          <p14:tracePt t="162760" x="2241550" y="3835400"/>
          <p14:tracePt t="162779" x="2286000" y="3822700"/>
          <p14:tracePt t="162793" x="2317750" y="3810000"/>
          <p14:tracePt t="162810" x="2349500" y="3803650"/>
          <p14:tracePt t="162831" x="2368550" y="3797300"/>
          <p14:tracePt t="162843" x="2381250" y="3803650"/>
          <p14:tracePt t="162861" x="2387600" y="3822700"/>
          <p14:tracePt t="162876" x="2381250" y="3860800"/>
          <p14:tracePt t="162893" x="2374900" y="3905250"/>
          <p14:tracePt t="162910" x="2368550" y="3949700"/>
          <p14:tracePt t="162927" x="2355850" y="3994150"/>
          <p14:tracePt t="162945" x="2355850" y="4013200"/>
          <p14:tracePt t="162961" x="2355850" y="4038600"/>
          <p14:tracePt t="162977" x="2368550" y="4038600"/>
          <p14:tracePt t="162997" x="2381250" y="4032250"/>
          <p14:tracePt t="163010" x="2413000" y="4025900"/>
          <p14:tracePt t="163033" x="2438400" y="4013200"/>
          <p14:tracePt t="163043" x="2457450" y="4006850"/>
          <p14:tracePt t="165386" x="6292850" y="3079750"/>
          <p14:tracePt t="165515" x="6718300" y="3022600"/>
          <p14:tracePt t="165595" x="6642100" y="3238500"/>
          <p14:tracePt t="165638" x="6635750" y="3238500"/>
          <p14:tracePt t="165650" x="6629400" y="3232150"/>
          <p14:tracePt t="165663" x="6623050" y="3232150"/>
          <p14:tracePt t="165673" x="6616700" y="3225800"/>
          <p14:tracePt t="165677" x="6616700" y="3219450"/>
          <p14:tracePt t="165693" x="6597650" y="3200400"/>
          <p14:tracePt t="165717" x="6572250" y="3155950"/>
          <p14:tracePt t="165728" x="6553200" y="3136900"/>
          <p14:tracePt t="165744" x="6515100" y="3117850"/>
          <p14:tracePt t="165766" x="6483350" y="3105150"/>
          <p14:tracePt t="165779" x="6457950" y="3105150"/>
          <p14:tracePt t="165794" x="6426200" y="3105150"/>
          <p14:tracePt t="165812" x="6413500" y="3105150"/>
          <p14:tracePt t="165828" x="6394450" y="3111500"/>
          <p14:tracePt t="165845" x="6375400" y="3124200"/>
          <p14:tracePt t="165861" x="6362700" y="3136900"/>
          <p14:tracePt t="165878" x="6350000" y="3149600"/>
          <p14:tracePt t="165891" x="6343650" y="3168650"/>
          <p14:tracePt t="165894" x="6337300" y="3175000"/>
          <p14:tracePt t="165911" x="6330950" y="3187700"/>
          <p14:tracePt t="165928" x="6318250" y="3194050"/>
          <p14:tracePt t="165945" x="6318250" y="3206750"/>
          <p14:tracePt t="165962" x="6311900" y="3213100"/>
          <p14:tracePt t="168602" x="9645650" y="4546600"/>
          <p14:tracePt t="168616" x="9645650" y="4552950"/>
          <p14:tracePt t="168683" x="9861550" y="4838700"/>
          <p14:tracePt t="168716" x="9867900" y="4838700"/>
          <p14:tracePt t="168748" x="9867900" y="4832350"/>
          <p14:tracePt t="168767" x="9861550" y="4826000"/>
          <p14:tracePt t="168779" x="9855200" y="4819650"/>
          <p14:tracePt t="168787" x="9848850" y="4819650"/>
          <p14:tracePt t="168794" x="9842500" y="4813300"/>
          <p14:tracePt t="168810" x="9823450" y="4806950"/>
          <p14:tracePt t="168828" x="9798050" y="4794250"/>
          <p14:tracePt t="168848" x="9759950" y="4768850"/>
          <p14:tracePt t="168860" x="9734550" y="4749800"/>
          <p14:tracePt t="168877" x="9696450" y="4724400"/>
          <p14:tracePt t="168880" x="9683750" y="4718050"/>
          <p14:tracePt t="168893" x="9652000" y="4705350"/>
          <p14:tracePt t="168910" x="9620250" y="4686300"/>
          <p14:tracePt t="168927" x="9588500" y="4673600"/>
          <p14:tracePt t="168951" x="9569450" y="4654550"/>
          <p14:tracePt t="168961" x="9556750" y="4629150"/>
          <p14:tracePt t="168977" x="9550400" y="4616450"/>
          <p14:tracePt t="168994" x="9544050" y="4578350"/>
          <p14:tracePt t="169011" x="9537700" y="4514850"/>
          <p14:tracePt t="169029" x="9531350" y="4483100"/>
          <p14:tracePt t="169044" x="9525000" y="4432300"/>
          <p14:tracePt t="169060" x="9525000" y="4400550"/>
          <p14:tracePt t="169077" x="9525000" y="4381500"/>
          <p14:tracePt t="169097" x="9537700" y="4362450"/>
          <p14:tracePt t="169110" x="9563100" y="4349750"/>
          <p14:tracePt t="169128" x="9588500" y="4337050"/>
          <p14:tracePt t="169144" x="9620250" y="4324350"/>
          <p14:tracePt t="169161" x="9652000" y="4318000"/>
          <p14:tracePt t="169177" x="9683750" y="4311650"/>
          <p14:tracePt t="169196" x="9728200" y="4305300"/>
          <p14:tracePt t="169211" x="9785350" y="4298950"/>
          <p14:tracePt t="169228" x="9823450" y="4298950"/>
          <p14:tracePt t="169245" x="9880600" y="4292600"/>
          <p14:tracePt t="169261" x="9925050" y="4292600"/>
          <p14:tracePt t="169277" x="9956800" y="4298950"/>
          <p14:tracePt t="169297" x="9982200" y="4318000"/>
          <p14:tracePt t="169314" x="10007600" y="4368800"/>
          <p14:tracePt t="169327" x="10013950" y="4406900"/>
          <p14:tracePt t="169349" x="10033000" y="4470400"/>
          <p14:tracePt t="169366" x="10039350" y="4533900"/>
          <p14:tracePt t="169380" x="10039350" y="4565650"/>
          <p14:tracePt t="169393" x="10039350" y="4578350"/>
          <p14:tracePt t="169411" x="10020300" y="4603750"/>
          <p14:tracePt t="169427" x="10007600" y="4622800"/>
          <p14:tracePt t="169445" x="9982200" y="4629150"/>
          <p14:tracePt t="169462" x="9963150" y="4616450"/>
          <p14:tracePt t="169477" x="9956800" y="4610100"/>
          <p14:tracePt t="169494" x="9950450" y="4603750"/>
          <p14:tracePt t="169510" x="9937750" y="4578350"/>
          <p14:tracePt t="169527" x="9906000" y="4546600"/>
          <p14:tracePt t="169544" x="9886950" y="4521200"/>
          <p14:tracePt t="169561" x="9855200" y="4489450"/>
          <p14:tracePt t="169577" x="9842500" y="4457700"/>
          <p14:tracePt t="169594" x="9836150" y="4438650"/>
          <p14:tracePt t="169611" x="9829800" y="4400550"/>
          <p14:tracePt t="169627" x="9829800" y="4381500"/>
          <p14:tracePt t="169645" x="9848850" y="4362450"/>
          <p14:tracePt t="169661" x="9912350" y="4349750"/>
          <p14:tracePt t="169677" x="9994900" y="4337050"/>
          <p14:tracePt t="169700" x="10090150" y="4330700"/>
          <p14:tracePt t="169711" x="10185400" y="4330700"/>
          <p14:tracePt t="169727" x="10280650" y="4330700"/>
          <p14:tracePt t="169746" x="10369550" y="4330700"/>
          <p14:tracePt t="169761" x="10439400" y="4330700"/>
          <p14:tracePt t="169777" x="10477500" y="4330700"/>
          <p14:tracePt t="169793" x="10534650" y="4337050"/>
          <p14:tracePt t="169811" x="10585450" y="4343400"/>
          <p14:tracePt t="169827" x="10623550" y="4349750"/>
          <p14:tracePt t="169844" x="10680700" y="4356100"/>
          <p14:tracePt t="169863" x="10712450" y="4368800"/>
          <p14:tracePt t="169877" x="10731500" y="4375150"/>
          <p14:tracePt t="169894" x="10737850" y="4394200"/>
          <p14:tracePt t="169911" x="10750550" y="4413250"/>
          <p14:tracePt t="169927" x="10756900" y="4438650"/>
          <p14:tracePt t="169943" x="10750550" y="4451350"/>
          <p14:tracePt t="169960" x="10737850" y="4464050"/>
          <p14:tracePt t="169977" x="10648950" y="4476750"/>
          <p14:tracePt t="169993" x="10528300" y="4483100"/>
          <p14:tracePt t="170011" x="10375900" y="4495800"/>
          <p14:tracePt t="170027" x="10191750" y="4514850"/>
          <p14:tracePt t="170044" x="9988550" y="4533900"/>
          <p14:tracePt t="170061" x="9779000" y="4546600"/>
          <p14:tracePt t="170081" x="9582150" y="4552950"/>
          <p14:tracePt t="170093" x="9423400" y="4552950"/>
          <p14:tracePt t="170111" x="9283700" y="4540250"/>
          <p14:tracePt t="170127" x="9131300" y="4489450"/>
          <p14:tracePt t="170143" x="9048750" y="4457700"/>
          <p14:tracePt t="170161" x="9017000" y="4438650"/>
          <p14:tracePt t="170177" x="8991600" y="4425950"/>
          <p14:tracePt t="170193" x="8972550" y="4425950"/>
          <p14:tracePt t="170210" x="8972550" y="4438650"/>
          <p14:tracePt t="170230" x="8972550" y="4445000"/>
          <p14:tracePt t="170246" x="8978900" y="4445000"/>
          <p14:tracePt t="170260" x="8991600" y="4445000"/>
          <p14:tracePt t="170278" x="8997950" y="4445000"/>
          <p14:tracePt t="170293" x="9017000" y="4445000"/>
          <p14:tracePt t="170310" x="9036050" y="4451350"/>
          <p14:tracePt t="170330" x="9061450" y="4457700"/>
          <p14:tracePt t="170346" x="9099550" y="4464050"/>
          <p14:tracePt t="170360" x="9144000" y="4483100"/>
          <p14:tracePt t="170377" x="9182100" y="4495800"/>
          <p14:tracePt t="170393" x="9239250" y="4502150"/>
          <p14:tracePt t="170410" x="9271000" y="4508500"/>
          <p14:tracePt t="170427" x="9296400" y="4508500"/>
          <p14:tracePt t="170451" x="9321800" y="4508500"/>
          <p14:tracePt t="170464" x="9347200" y="4502150"/>
          <p14:tracePt t="170477" x="9359900" y="4495800"/>
          <p14:tracePt t="170493" x="9385300" y="4489450"/>
          <p14:tracePt t="170510" x="9410700" y="4489450"/>
          <p14:tracePt t="170527" x="9429750" y="4489450"/>
          <p14:tracePt t="170543" x="9442450" y="4476750"/>
          <p14:tracePt t="170560" x="9467850" y="4470400"/>
          <p14:tracePt t="170577" x="9493250" y="4457700"/>
          <p14:tracePt t="170593" x="9525000" y="4445000"/>
          <p14:tracePt t="170611" x="9563100" y="4432300"/>
          <p14:tracePt t="170627" x="9594850" y="4425950"/>
          <p14:tracePt t="170644" x="9652000" y="4406900"/>
          <p14:tracePt t="170660" x="9702800" y="4387850"/>
          <p14:tracePt t="170677" x="9747250" y="4375150"/>
          <p14:tracePt t="170693" x="9791700" y="4368800"/>
          <p14:tracePt t="170712" x="9829800" y="4368800"/>
          <p14:tracePt t="170727" x="9867900" y="4381500"/>
          <p14:tracePt t="170743" x="9899650" y="4400550"/>
          <p14:tracePt t="170761" x="9918700" y="4413250"/>
          <p14:tracePt t="170778" x="9944100" y="4425950"/>
          <p14:tracePt t="170793" x="9956800" y="4445000"/>
          <p14:tracePt t="170810" x="9975850" y="4457700"/>
          <p14:tracePt t="170827" x="9988550" y="4483100"/>
          <p14:tracePt t="170843" x="10007600" y="4502150"/>
          <p14:tracePt t="170861" x="10020300" y="4514850"/>
          <p14:tracePt t="170878" x="10039350" y="4521200"/>
          <p14:tracePt t="170894" x="10052050" y="4527550"/>
          <p14:tracePt t="170911" x="10058400" y="4533900"/>
          <p14:tracePt t="170927" x="10071100" y="4533900"/>
          <p14:tracePt t="170944" x="10077450" y="4527550"/>
          <p14:tracePt t="170977" x="10083800" y="4521200"/>
          <p14:tracePt t="171059" x="10083800" y="4527550"/>
          <p14:tracePt t="171067" x="10083800" y="4533900"/>
          <p14:tracePt t="171080" x="10083800" y="4540250"/>
          <p14:tracePt t="171094" x="10077450" y="4546600"/>
          <p14:tracePt t="171128" x="10083800" y="4540250"/>
          <p14:tracePt t="171146" x="10090150" y="4533900"/>
          <p14:tracePt t="171160" x="10096500" y="4527550"/>
          <p14:tracePt t="171177" x="10102850" y="4527550"/>
          <p14:tracePt t="171195" x="10115550" y="4514850"/>
          <p14:tracePt t="171216" x="10128250" y="4508500"/>
          <p14:tracePt t="171227" x="10140950" y="4502150"/>
          <p14:tracePt t="171244" x="10153650" y="4495800"/>
          <p14:tracePt t="171260" x="10166350" y="4489450"/>
          <p14:tracePt t="171277" x="10185400" y="4489450"/>
          <p14:tracePt t="171294" x="10198100" y="4489450"/>
          <p14:tracePt t="171310" x="10223500" y="4483100"/>
          <p14:tracePt t="171327" x="10242550" y="4483100"/>
          <p14:tracePt t="171344" x="10267950" y="4476750"/>
          <p14:tracePt t="171360" x="10293350" y="4464050"/>
          <p14:tracePt t="171377" x="10325100" y="4451350"/>
          <p14:tracePt t="171398" x="10369550" y="4457700"/>
          <p14:tracePt t="171410" x="10407650" y="4470400"/>
          <p14:tracePt t="171427" x="10452100" y="4495800"/>
          <p14:tracePt t="171449" x="10502900" y="4527550"/>
          <p14:tracePt t="171460" x="10528300" y="4540250"/>
          <p14:tracePt t="171477" x="10547350" y="4546600"/>
          <p14:tracePt t="171495" x="10572750" y="4546600"/>
          <p14:tracePt t="171511" x="10591800" y="4533900"/>
          <p14:tracePt t="171528" x="10610850" y="4521200"/>
          <p14:tracePt t="171544" x="10648950" y="4489450"/>
          <p14:tracePt t="171565" x="10693400" y="4470400"/>
          <p14:tracePt t="171577" x="10731500" y="4451350"/>
          <p14:tracePt t="171596" x="10795000" y="4425950"/>
          <p14:tracePt t="171610" x="10845800" y="4406900"/>
          <p14:tracePt t="171627" x="10877550" y="4394200"/>
          <p14:tracePt t="171645" x="10928350" y="4394200"/>
          <p14:tracePt t="171661" x="10953750" y="4400550"/>
          <p14:tracePt t="171677" x="10972800" y="4413250"/>
          <p14:tracePt t="171700" x="10985500" y="4432300"/>
          <p14:tracePt t="171710" x="10998200" y="4451350"/>
          <p14:tracePt t="171727" x="10998200" y="4457700"/>
          <p14:tracePt t="171748" x="11004550" y="4470400"/>
          <p14:tracePt t="171761" x="11004550" y="4476750"/>
          <p14:tracePt t="171795" x="11010900" y="4483100"/>
          <p14:tracePt t="171845" x="11017250" y="4483100"/>
          <p14:tracePt t="171851" x="11017250" y="4476750"/>
          <p14:tracePt t="171870" x="11023600" y="4470400"/>
          <p14:tracePt t="171877" x="11023600" y="4464050"/>
          <p14:tracePt t="171897" x="11029950" y="4451350"/>
          <p14:tracePt t="171911" x="11042650" y="4445000"/>
          <p14:tracePt t="171927" x="11042650" y="4438650"/>
          <p14:tracePt t="171965" x="11049000" y="4438650"/>
          <p14:tracePt t="171998" x="11055350" y="4438650"/>
          <p14:tracePt t="172006" x="11055350" y="4445000"/>
          <p14:tracePt t="172052" x="11055350" y="4451350"/>
          <p14:tracePt t="172081" x="11055350" y="4457700"/>
          <p14:tracePt t="172099" x="11061700" y="4457700"/>
          <p14:tracePt t="172106" x="11061700" y="4464050"/>
          <p14:tracePt t="172132" x="11061700" y="4470400"/>
          <p14:tracePt t="172151" x="11061700" y="4476750"/>
          <p14:tracePt t="172175" x="11061700" y="4483100"/>
          <p14:tracePt t="172184" x="11061700" y="4489450"/>
          <p14:tracePt t="172202" x="11061700" y="4495800"/>
          <p14:tracePt t="172223" x="11061700" y="4502150"/>
          <p14:tracePt t="172291" x="11061700" y="4495800"/>
          <p14:tracePt t="172311" x="11068050" y="4495800"/>
          <p14:tracePt t="172326" x="11068050" y="4489450"/>
          <p14:tracePt t="172343" x="11074400" y="4476750"/>
          <p14:tracePt t="172360" x="11080750" y="4470400"/>
          <p14:tracePt t="172377" x="11080750" y="4457700"/>
          <p14:tracePt t="172395" x="11087100" y="4445000"/>
          <p14:tracePt t="172412" x="11093450" y="4419600"/>
          <p14:tracePt t="172427" x="11099800" y="4400550"/>
          <p14:tracePt t="172446" x="11106150" y="4387850"/>
          <p14:tracePt t="172461" x="11112500" y="4387850"/>
          <p14:tracePt t="172479" x="11118850" y="4381500"/>
          <p14:tracePt t="172493" x="11131550" y="4381500"/>
          <p14:tracePt t="172511" x="11156950" y="4381500"/>
          <p14:tracePt t="172527" x="11188700" y="4381500"/>
          <p14:tracePt t="172543" x="11220450" y="4387850"/>
          <p14:tracePt t="172561" x="11252200" y="4394200"/>
          <p14:tracePt t="172580" x="11283950" y="4419600"/>
          <p14:tracePt t="172593" x="11322050" y="4445000"/>
          <p14:tracePt t="172614" x="11341100" y="4457700"/>
          <p14:tracePt t="172627" x="11353800" y="4470400"/>
          <p14:tracePt t="172643" x="11360150" y="4470400"/>
          <p14:tracePt t="172661" x="11366500" y="4476750"/>
          <p14:tracePt t="172677" x="11366500" y="4483100"/>
          <p14:tracePt t="172697" x="11366500" y="4489450"/>
          <p14:tracePt t="172715" x="11366500" y="4495800"/>
          <p14:tracePt t="172727" x="11360150" y="4508500"/>
          <p14:tracePt t="172748" x="11353800" y="4514850"/>
          <p14:tracePt t="172760" x="11353800" y="4521200"/>
          <p14:tracePt t="172779" x="11347450" y="4527550"/>
          <p14:tracePt t="172793" x="11347450" y="4533900"/>
          <p14:tracePt t="172810" x="11347450" y="4540250"/>
          <p14:tracePt t="172827" x="11347450" y="4546600"/>
          <p14:tracePt t="172846" x="11347450" y="4552950"/>
          <p14:tracePt t="172861" x="11347450" y="4559300"/>
          <p14:tracePt t="172878" x="11341100" y="4559300"/>
          <p14:tracePt t="172893" x="11334750" y="4559300"/>
          <p14:tracePt t="172910" x="11322050" y="4565650"/>
          <p14:tracePt t="172933" x="11296650" y="4572000"/>
          <p14:tracePt t="172943" x="11258550" y="4578350"/>
          <p14:tracePt t="172960" x="11214100" y="4578350"/>
          <p14:tracePt t="172977" x="11176000" y="4572000"/>
          <p14:tracePt t="172994" x="11118850" y="4533900"/>
          <p14:tracePt t="173011" x="11080750" y="4495800"/>
          <p14:tracePt t="173034" x="11055350" y="4457700"/>
          <p14:tracePt t="173050" x="11042650" y="4419600"/>
          <p14:tracePt t="173060" x="11042650" y="4406900"/>
          <p14:tracePt t="173083" x="11042650" y="4387850"/>
          <p14:tracePt t="173093" x="11042650" y="4375150"/>
          <p14:tracePt t="173110" x="11049000" y="4368800"/>
          <p14:tracePt t="173128" x="11055350" y="4368800"/>
          <p14:tracePt t="173144" x="11068050" y="4375150"/>
          <p14:tracePt t="173160" x="11068050" y="4387850"/>
          <p14:tracePt t="173177" x="11074400" y="4400550"/>
          <p14:tracePt t="173193" x="11068050" y="4419600"/>
          <p14:tracePt t="173211" x="11061700" y="4445000"/>
          <p14:tracePt t="173227" x="11055350" y="4476750"/>
          <p14:tracePt t="173243" x="11049000" y="4502150"/>
          <p14:tracePt t="173260" x="11036300" y="4521200"/>
          <p14:tracePt t="173278" x="11029950" y="4533900"/>
          <p14:tracePt t="173293" x="11023600" y="4540250"/>
          <p14:tracePt t="173310" x="11017250" y="4546600"/>
          <p14:tracePt t="173344" x="11029950" y="4552950"/>
          <p14:tracePt t="173360" x="11055350" y="4552950"/>
          <p14:tracePt t="173377" x="11080750" y="4546600"/>
          <p14:tracePt t="173393" x="11106150" y="4540250"/>
          <p14:tracePt t="173410" x="11137900" y="4540250"/>
          <p14:tracePt t="173428" x="11169650" y="4533900"/>
          <p14:tracePt t="173444" x="11201400" y="4533900"/>
          <p14:tracePt t="173461" x="11220450" y="4533900"/>
          <p14:tracePt t="173477" x="11239500" y="4540250"/>
          <p14:tracePt t="173493" x="11245850" y="4546600"/>
          <p14:tracePt t="173510" x="11245850" y="4552950"/>
          <p14:tracePt t="173527" x="11245850" y="4559300"/>
          <p14:tracePt t="173543" x="11252200" y="4559300"/>
          <p14:tracePt t="173560" x="11258550" y="4552950"/>
          <p14:tracePt t="173578" x="11271250" y="4540250"/>
          <p14:tracePt t="173593" x="11290300" y="4527550"/>
          <p14:tracePt t="173610" x="11309350" y="4514850"/>
          <p14:tracePt t="173627" x="11334750" y="4508500"/>
          <p14:tracePt t="173645" x="11360150" y="4502150"/>
          <p14:tracePt t="173660" x="11372850" y="4502150"/>
          <p14:tracePt t="173677" x="11391900" y="4495800"/>
          <p14:tracePt t="173694" x="11398250" y="4495800"/>
          <p14:tracePt t="173710" x="11404600" y="4495800"/>
          <p14:tracePt t="173728" x="11410950" y="4502150"/>
          <p14:tracePt t="173746" x="11417300" y="4502150"/>
          <p14:tracePt t="173777" x="11423650" y="4502150"/>
          <p14:tracePt t="173796" x="11430000" y="4502150"/>
          <p14:tracePt t="173827" x="11436350" y="4502150"/>
          <p14:tracePt t="173878" x="11442700" y="4502150"/>
          <p14:tracePt t="173909" x="11442700" y="4508500"/>
          <p14:tracePt t="173917" x="11449050" y="4508500"/>
          <p14:tracePt t="173929" x="11449050" y="4514850"/>
          <p14:tracePt t="173949" x="11449050" y="4521200"/>
          <p14:tracePt t="173975" x="11449050" y="4527550"/>
          <p14:tracePt t="173994" x="11449050" y="4533900"/>
          <p14:tracePt t="174017" x="11449050" y="4540250"/>
          <p14:tracePt t="174036" x="11449050" y="4546600"/>
          <p14:tracePt t="174071" x="11455400" y="4552950"/>
          <p14:tracePt t="174121" x="11461750" y="4552950"/>
          <p14:tracePt t="174160" x="11455400" y="4552950"/>
          <p14:tracePt t="174180" x="11455400" y="4546600"/>
          <p14:tracePt t="174235" x="11455400" y="4540250"/>
          <p14:tracePt t="174275" x="11455400" y="4533900"/>
          <p14:tracePt t="174279" x="11449050" y="4533900"/>
          <p14:tracePt t="174314" x="11449050" y="4527550"/>
          <p14:tracePt t="174341" x="11442700" y="4527550"/>
          <p14:tracePt t="174389" x="11442700" y="4521200"/>
          <p14:tracePt t="174464" x="11442700" y="4514850"/>
          <p14:tracePt t="174487" x="11436350" y="4514850"/>
          <p14:tracePt t="174515" x="11436350" y="4508500"/>
          <p14:tracePt t="174659" x="11436350" y="4514850"/>
          <p14:tracePt t="174711" x="11436350" y="4521200"/>
          <p14:tracePt t="174785" x="11436350" y="4527550"/>
          <p14:tracePt t="174882" x="11436350" y="4521200"/>
          <p14:tracePt t="174936" x="11436350" y="4514850"/>
          <p14:tracePt t="174963" x="11430000" y="4508500"/>
          <p14:tracePt t="174973" x="11430000" y="4502150"/>
          <p14:tracePt t="174982" x="11430000" y="4495800"/>
          <p14:tracePt t="174993" x="11423650" y="4470400"/>
          <p14:tracePt t="175018" x="11398250" y="4413250"/>
          <p14:tracePt t="175027" x="11277600" y="4216400"/>
          <p14:tracePt t="175044" x="11118850" y="4006850"/>
          <p14:tracePt t="175060" x="10985500" y="3835400"/>
          <p14:tracePt t="175077" x="10763250" y="3556000"/>
          <p14:tracePt t="175094" x="10629900" y="3403600"/>
          <p14:tracePt t="175114" x="10439400" y="3181350"/>
          <p14:tracePt t="175127" x="10375900" y="3086100"/>
          <p14:tracePt t="175144" x="10261600" y="2901950"/>
          <p14:tracePt t="175160" x="10204450" y="2787650"/>
          <p14:tracePt t="175177" x="10109200" y="2609850"/>
          <p14:tracePt t="175193" x="10039350" y="2520950"/>
          <p14:tracePt t="175216" x="9982200" y="2482850"/>
          <p14:tracePt t="175227" x="9931400" y="2470150"/>
          <p14:tracePt t="175243" x="9880600" y="2457450"/>
          <p14:tracePt t="175266" x="9829800" y="2444750"/>
          <p14:tracePt t="175277" x="9804400" y="2425700"/>
          <p14:tracePt t="175293" x="9779000" y="2387600"/>
          <p14:tracePt t="175311" x="9759950" y="2336800"/>
          <p14:tracePt t="175327" x="9740900" y="2279650"/>
          <p14:tracePt t="175345" x="9721850" y="2235200"/>
          <p14:tracePt t="175361" x="9690100" y="2184400"/>
          <p14:tracePt t="175377" x="9658350" y="2165350"/>
          <p14:tracePt t="175393" x="9626600" y="2139950"/>
          <p14:tracePt t="175411" x="9594850" y="2120900"/>
          <p14:tracePt t="175429" x="9556750" y="2108200"/>
          <p14:tracePt t="175450" x="9518650" y="2101850"/>
          <p14:tracePt t="175460" x="9474200" y="2101850"/>
          <p14:tracePt t="175484" x="9417050" y="2127250"/>
          <p14:tracePt t="175493" x="9366250" y="2165350"/>
          <p14:tracePt t="175510" x="9309100" y="2216150"/>
          <p14:tracePt t="175527" x="9251950" y="2273300"/>
          <p14:tracePt t="175545" x="9194800" y="2349500"/>
          <p14:tracePt t="175561" x="9137650" y="2438400"/>
          <p14:tracePt t="175577" x="9086850" y="2552700"/>
          <p14:tracePt t="175593" x="9048750" y="2673350"/>
          <p14:tracePt t="175610" x="9029700" y="2787650"/>
          <p14:tracePt t="175627" x="9036050" y="2889250"/>
          <p14:tracePt t="175643" x="9086850" y="2971800"/>
          <p14:tracePt t="175660" x="9169400" y="3028950"/>
          <p14:tracePt t="175677" x="9283700" y="3067050"/>
          <p14:tracePt t="175694" x="9378950" y="3086100"/>
          <p14:tracePt t="175710" x="9531350" y="3092450"/>
          <p14:tracePt t="175727" x="9658350" y="3060700"/>
          <p14:tracePt t="175744" x="9772650" y="2959100"/>
          <p14:tracePt t="175761" x="9861550" y="2851150"/>
          <p14:tracePt t="175777" x="9925050" y="2730500"/>
          <p14:tracePt t="175793" x="9969500" y="2603500"/>
          <p14:tracePt t="175810" x="9988550" y="2495550"/>
          <p14:tracePt t="175828" x="9994900" y="2413000"/>
          <p14:tracePt t="175848" x="9982200" y="2349500"/>
          <p14:tracePt t="175860" x="9950450" y="2298700"/>
          <p14:tracePt t="175877" x="9899650" y="2273300"/>
          <p14:tracePt t="175884" x="9874250" y="2260600"/>
          <p14:tracePt t="175894" x="9842500" y="2254250"/>
          <p14:tracePt t="175910" x="9779000" y="2247900"/>
          <p14:tracePt t="175927" x="9721850" y="2241550"/>
          <p14:tracePt t="175944" x="9664700" y="2241550"/>
          <p14:tracePt t="175961" x="9607550" y="2241550"/>
          <p14:tracePt t="175977" x="9544050" y="2247900"/>
          <p14:tracePt t="175993" x="9480550" y="2260600"/>
          <p14:tracePt t="176010" x="9410700" y="2298700"/>
          <p14:tracePt t="176027" x="9334500" y="2362200"/>
          <p14:tracePt t="176043" x="9251950" y="2451100"/>
          <p14:tracePt t="176060" x="9163050" y="2552700"/>
          <p14:tracePt t="176077" x="9086850" y="2673350"/>
          <p14:tracePt t="176093" x="9023350" y="2800350"/>
          <p14:tracePt t="176111" x="8985250" y="2933700"/>
          <p14:tracePt t="176127" x="8972550" y="3060700"/>
          <p14:tracePt t="176144" x="9010650" y="3181350"/>
          <p14:tracePt t="176160" x="9061450" y="3238500"/>
          <p14:tracePt t="176177" x="9150350" y="3263900"/>
          <p14:tracePt t="176194" x="9290050" y="3257550"/>
          <p14:tracePt t="176210" x="9378950" y="3219450"/>
          <p14:tracePt t="176227" x="9493250" y="3130550"/>
          <p14:tracePt t="176244" x="9620250" y="2990850"/>
          <p14:tracePt t="176260" x="9671050" y="2908300"/>
          <p14:tracePt t="176277" x="9715500" y="2813050"/>
          <p14:tracePt t="176295" x="9721850" y="2679700"/>
          <p14:tracePt t="176310" x="9715500" y="2616200"/>
          <p14:tracePt t="176328" x="9702800" y="2540000"/>
          <p14:tracePt t="176345" x="9683750" y="2463800"/>
          <p14:tracePt t="176360" x="9677400" y="2451100"/>
          <p14:tracePt t="176377" x="9658350" y="2425700"/>
          <p14:tracePt t="176395" x="9632950" y="2400300"/>
          <p14:tracePt t="176410" x="9620250" y="2393950"/>
          <p14:tracePt t="176427" x="9601200" y="2387600"/>
          <p14:tracePt t="176445" x="9594850" y="2387600"/>
          <p14:tracePt t="176460" x="9588500" y="2387600"/>
          <p14:tracePt t="176477" x="9582150" y="2400300"/>
          <p14:tracePt t="176494" x="9582150" y="2406650"/>
          <p14:tracePt t="176511" x="9575800" y="2413000"/>
          <p14:tracePt t="176527" x="9575800" y="2419350"/>
          <p14:tracePt t="176545" x="9575800" y="2425700"/>
          <p14:tracePt t="176560" x="9575800" y="2432050"/>
          <p14:tracePt t="176577" x="9575800" y="2438400"/>
          <p14:tracePt t="176598" x="9569450" y="2444750"/>
          <p14:tracePt t="176611" x="9569450" y="2451100"/>
          <p14:tracePt t="176645" x="9569450" y="2457450"/>
          <p14:tracePt t="176661" x="9563100" y="2470150"/>
          <p14:tracePt t="176677" x="9563100" y="2476500"/>
          <p14:tracePt t="176697" x="9556750" y="2489200"/>
          <p14:tracePt t="176711" x="9531350" y="2527300"/>
          <p14:tracePt t="176727" x="9518650" y="2578100"/>
          <p14:tracePt t="176747" x="9499600" y="2749550"/>
          <p14:tracePt t="176761" x="9493250" y="2946400"/>
          <p14:tracePt t="176777" x="9486900" y="3086100"/>
          <p14:tracePt t="176798" x="9474200" y="3295650"/>
          <p14:tracePt t="176810" x="9455150" y="3517900"/>
          <p14:tracePt t="176827" x="9436100" y="3714750"/>
          <p14:tracePt t="176845" x="9423400" y="4070350"/>
          <p14:tracePt t="176861" x="9417050" y="4311650"/>
          <p14:tracePt t="176877" x="9417050" y="4457700"/>
          <p14:tracePt t="176880" x="9417050" y="4502150"/>
          <p14:tracePt t="176895" x="9436100" y="4610100"/>
          <p14:tracePt t="176916" x="9461500" y="4616450"/>
          <p14:tracePt t="176930" x="9480550" y="4603750"/>
          <p14:tracePt t="176945" x="9499600" y="4559300"/>
          <p14:tracePt t="176965" x="9531350" y="4483100"/>
          <p14:tracePt t="176977" x="9544050" y="4457700"/>
          <p14:tracePt t="176994" x="9569450" y="4432300"/>
          <p14:tracePt t="177013" x="9582150" y="4406900"/>
          <p14:tracePt t="177031" x="9569450" y="4406900"/>
          <p14:tracePt t="177046" x="9544050" y="4413250"/>
          <p14:tracePt t="177060" x="9512300" y="4413250"/>
          <p14:tracePt t="177077" x="9480550" y="4419600"/>
          <p14:tracePt t="177096" x="9455150" y="4425950"/>
          <p14:tracePt t="177110" x="9429750" y="4432300"/>
          <p14:tracePt t="177130" x="9391650" y="4451350"/>
          <p14:tracePt t="177145" x="9378950" y="4470400"/>
          <p14:tracePt t="177167" x="9385300" y="4483100"/>
          <p14:tracePt t="177184" x="9398000" y="4495800"/>
          <p14:tracePt t="177195" x="9429750" y="4502150"/>
          <p14:tracePt t="177214" x="9467850" y="4502150"/>
          <p14:tracePt t="177227" x="9525000" y="4508500"/>
          <p14:tracePt t="177244" x="9569450" y="4514850"/>
          <p14:tracePt t="177264" x="9658350" y="4521200"/>
          <p14:tracePt t="177277" x="9728200" y="4527550"/>
          <p14:tracePt t="177295" x="9798050" y="4533900"/>
          <p14:tracePt t="177311" x="9861550" y="4533900"/>
          <p14:tracePt t="177327" x="9925050" y="4533900"/>
          <p14:tracePt t="177351" x="9982200" y="4533900"/>
          <p14:tracePt t="177360" x="10033000" y="4540250"/>
          <p14:tracePt t="177380" x="10109200" y="4546600"/>
          <p14:tracePt t="177394" x="10153650" y="4552950"/>
          <p14:tracePt t="177413" x="10217150" y="4552950"/>
          <p14:tracePt t="177433" x="10261600" y="4552950"/>
          <p14:tracePt t="177444" x="10306050" y="4546600"/>
          <p14:tracePt t="177461" x="10350500" y="4540250"/>
          <p14:tracePt t="177477" x="10394950" y="4533900"/>
          <p14:tracePt t="177493" x="10439400" y="4521200"/>
          <p14:tracePt t="177510" x="10471150" y="4514850"/>
          <p14:tracePt t="177533" x="10515600" y="4508500"/>
          <p14:tracePt t="177544" x="10560050" y="4495800"/>
          <p14:tracePt t="177560" x="10610850" y="4489450"/>
          <p14:tracePt t="177577" x="10661650" y="4483100"/>
          <p14:tracePt t="177594" x="10706100" y="4483100"/>
          <p14:tracePt t="177611" x="10744200" y="4483100"/>
          <p14:tracePt t="177630" x="10775950" y="4489450"/>
          <p14:tracePt t="177652" x="10820400" y="4502150"/>
          <p14:tracePt t="177667" x="10833100" y="4508500"/>
          <p14:tracePt t="177680" x="10858500" y="4514850"/>
          <p14:tracePt t="177694" x="10877550" y="4521200"/>
          <p14:tracePt t="177710" x="10890250" y="4527550"/>
          <p14:tracePt t="177727" x="10902950" y="4533900"/>
          <p14:tracePt t="177744" x="10909300" y="4533900"/>
          <p14:tracePt t="177761" x="10922000" y="4533900"/>
          <p14:tracePt t="177777" x="10934700" y="4533900"/>
          <p14:tracePt t="177794" x="10960100" y="4527550"/>
          <p14:tracePt t="177810" x="10991850" y="4514850"/>
          <p14:tracePt t="177827" x="11023600" y="4508500"/>
          <p14:tracePt t="177846" x="11049000" y="4495800"/>
          <p14:tracePt t="177860" x="11074400" y="4489450"/>
          <p14:tracePt t="177883" x="11093450" y="4489450"/>
          <p14:tracePt t="177893" x="11112500" y="4483100"/>
          <p14:tracePt t="177910" x="11144250" y="4470400"/>
          <p14:tracePt t="177927" x="11150600" y="4470400"/>
          <p14:tracePt t="177944" x="11156950" y="4470400"/>
          <p14:tracePt t="177985" x="11156950" y="4476750"/>
          <p14:tracePt t="177998" x="11163300" y="4476750"/>
          <p14:tracePt t="178010" x="11163300" y="4483100"/>
          <p14:tracePt t="178030" x="11169650" y="4489450"/>
          <p14:tracePt t="178043" x="11176000" y="4495800"/>
          <p14:tracePt t="178060" x="11188700" y="4502150"/>
          <p14:tracePt t="178077" x="11201400" y="4508500"/>
          <p14:tracePt t="178095" x="11220450" y="4514850"/>
          <p14:tracePt t="178112" x="11239500" y="4508500"/>
          <p14:tracePt t="178127" x="11264900" y="4508500"/>
          <p14:tracePt t="178145" x="11277600" y="4508500"/>
          <p14:tracePt t="178160" x="11290300" y="4502150"/>
          <p14:tracePt t="178177" x="11296650" y="4502150"/>
          <p14:tracePt t="178193" x="11303000" y="4502150"/>
          <p14:tracePt t="178210" x="11309350" y="4502150"/>
          <p14:tracePt t="178227" x="11309350" y="4508500"/>
          <p14:tracePt t="178293" x="11309350" y="4502150"/>
          <p14:tracePt t="178301" x="11315700" y="4502150"/>
          <p14:tracePt t="178328" x="11322050" y="4502150"/>
          <p14:tracePt t="178342" x="11328400" y="4502150"/>
          <p14:tracePt t="178348" x="11328400" y="4495800"/>
          <p14:tracePt t="178366" x="11334750" y="4495800"/>
          <p14:tracePt t="178377" x="11341100" y="4495800"/>
          <p14:tracePt t="178393" x="11353800" y="4489450"/>
          <p14:tracePt t="178411" x="11360150" y="4483100"/>
          <p14:tracePt t="178427" x="11366500" y="4483100"/>
          <p14:tracePt t="178622" x="11366500" y="4476750"/>
          <p14:tracePt t="178631" x="11360150" y="4476750"/>
          <p14:tracePt t="178674" x="11353800" y="4476750"/>
          <p14:tracePt t="178731" x="11347450" y="4476750"/>
          <p14:tracePt t="178905" x="11347450" y="4483100"/>
          <p14:tracePt t="178987" x="11347450" y="4489450"/>
          <p14:tracePt t="179051" x="11341100" y="4489450"/>
          <p14:tracePt t="179067" x="11341100" y="4495800"/>
          <p14:tracePt t="179153" x="11334750" y="4495800"/>
          <p14:tracePt t="179246" x="11328400" y="4495800"/>
          <p14:tracePt t="179266" x="11328400" y="4489450"/>
          <p14:tracePt t="179336" x="11328400" y="4495800"/>
          <p14:tracePt t="179403" x="11328400" y="4502150"/>
          <p14:tracePt t="179441" x="11328400" y="4508500"/>
          <p14:tracePt t="179563" x="11322050" y="4508500"/>
          <p14:tracePt t="179583" x="11315700" y="4508500"/>
          <p14:tracePt t="179603" x="11315700" y="4502150"/>
          <p14:tracePt t="179623" x="11315700" y="4495800"/>
          <p14:tracePt t="179633" x="11309350" y="4495800"/>
          <p14:tracePt t="179641" x="11309350" y="4489450"/>
          <p14:tracePt t="179657" x="11309350" y="4483100"/>
          <p14:tracePt t="179669" x="11303000" y="4483100"/>
          <p14:tracePt t="179679" x="11303000" y="4476750"/>
          <p14:tracePt t="179698" x="11296650" y="4470400"/>
          <p14:tracePt t="179711" x="11283950" y="4470400"/>
          <p14:tracePt t="179733" x="11277600" y="4464050"/>
          <p14:tracePt t="179745" x="11264900" y="4464050"/>
          <p14:tracePt t="179761" x="11245850" y="4464050"/>
          <p14:tracePt t="179780" x="11220450" y="4464050"/>
          <p14:tracePt t="179794" x="11195050" y="4464050"/>
          <p14:tracePt t="179810" x="11137900" y="4464050"/>
          <p14:tracePt t="179827" x="11061700" y="4464050"/>
          <p14:tracePt t="179845" x="10998200" y="4464050"/>
          <p14:tracePt t="179860" x="10883900" y="4470400"/>
          <p14:tracePt t="179877" x="10775950" y="4476750"/>
          <p14:tracePt t="179895" x="10668000" y="4483100"/>
          <p14:tracePt t="179914" x="10572750" y="4489450"/>
          <p14:tracePt t="179927" x="10490200" y="4514850"/>
          <p14:tracePt t="179945" x="10433050" y="4540250"/>
          <p14:tracePt t="179961" x="10356850" y="4565650"/>
          <p14:tracePt t="179977" x="10318750" y="4578350"/>
          <p14:tracePt t="179993" x="10287000" y="4591050"/>
          <p14:tracePt t="180029" x="10306050" y="4591050"/>
          <p14:tracePt t="180043" x="10331450" y="4584700"/>
          <p14:tracePt t="180061" x="10382250" y="4572000"/>
          <p14:tracePt t="180077" x="10452100" y="4565650"/>
          <p14:tracePt t="180093" x="10534650" y="4559300"/>
          <p14:tracePt t="180111" x="10617200" y="4552950"/>
          <p14:tracePt t="180130" x="10699750" y="4546600"/>
          <p14:tracePt t="180148" x="10775950" y="4540250"/>
          <p14:tracePt t="180162" x="10845800" y="4533900"/>
          <p14:tracePt t="180184" x="10909300" y="4533900"/>
          <p14:tracePt t="180193" x="10960100" y="4533900"/>
          <p14:tracePt t="180210" x="10998200" y="4533900"/>
          <p14:tracePt t="180227" x="11017250" y="4533900"/>
          <p14:tracePt t="180244" x="11029950" y="4533900"/>
          <p14:tracePt t="180267" x="11036300" y="4533900"/>
          <p14:tracePt t="180294" x="11042650" y="4540250"/>
          <p14:tracePt t="180315" x="11049000" y="4540250"/>
          <p14:tracePt t="180344" x="11061700" y="4540250"/>
          <p14:tracePt t="180360" x="11068050" y="4540250"/>
          <p14:tracePt t="180377" x="11080750" y="4546600"/>
          <p14:tracePt t="180393" x="11099800" y="4546600"/>
          <p14:tracePt t="180410" x="11118850" y="4546600"/>
          <p14:tracePt t="180427" x="11144250" y="4546600"/>
          <p14:tracePt t="180444" x="11169650" y="4546600"/>
          <p14:tracePt t="180460" x="11195050" y="4540250"/>
          <p14:tracePt t="180477" x="11220450" y="4540250"/>
          <p14:tracePt t="180493" x="11245850" y="4533900"/>
          <p14:tracePt t="180511" x="11271250" y="4527550"/>
          <p14:tracePt t="180527" x="11290300" y="4521200"/>
          <p14:tracePt t="180544" x="11315700" y="4521200"/>
          <p14:tracePt t="180579" x="11322050" y="4521200"/>
          <p14:tracePt t="180652" x="11322050" y="4514850"/>
          <p14:tracePt t="180687" x="11328400" y="4514850"/>
          <p14:tracePt t="180689" x="11328400" y="4508500"/>
          <p14:tracePt t="180716" x="11328400" y="4502150"/>
          <p14:tracePt t="180735" x="11334750" y="4502150"/>
          <p14:tracePt t="180759" x="11334750" y="4495800"/>
          <p14:tracePt t="180779" x="11341100" y="4495800"/>
          <p14:tracePt t="180793" x="11341100" y="4489450"/>
          <p14:tracePt t="180828" x="11341100" y="4483100"/>
          <p14:tracePt t="180844" x="11347450" y="4483100"/>
          <p14:tracePt t="180860" x="11347450" y="4476750"/>
          <p14:tracePt t="180877" x="11353800" y="4464050"/>
          <p14:tracePt t="180894" x="11360150" y="4457700"/>
          <p14:tracePt t="180910" x="11372850" y="4445000"/>
          <p14:tracePt t="180927" x="11385550" y="4432300"/>
          <p14:tracePt t="180944" x="11398250" y="4419600"/>
          <p14:tracePt t="180961" x="11410950" y="4413250"/>
          <p14:tracePt t="180978" x="11430000" y="4413250"/>
          <p14:tracePt t="180993" x="11442700" y="4413250"/>
          <p14:tracePt t="181011" x="11449050" y="4419600"/>
          <p14:tracePt t="181028" x="11455400" y="4425950"/>
          <p14:tracePt t="181043" x="11468100" y="4432300"/>
          <p14:tracePt t="181061" x="11474450" y="4438650"/>
          <p14:tracePt t="181077" x="11474450" y="4445000"/>
          <p14:tracePt t="181093" x="11474450" y="4451350"/>
          <p14:tracePt t="181127" x="11474450" y="4457700"/>
          <p14:tracePt t="181149" x="11474450" y="4464050"/>
          <p14:tracePt t="181160" x="11480800" y="4464050"/>
          <p14:tracePt t="181178" x="11480800" y="4470400"/>
          <p14:tracePt t="181193" x="11474450" y="4470400"/>
          <p14:tracePt t="181227" x="11474450" y="4476750"/>
          <p14:tracePt t="181243" x="11468100" y="4476750"/>
          <p14:tracePt t="181378" x="11468100" y="4483100"/>
          <p14:tracePt t="181400" x="11461750" y="4483100"/>
          <p14:tracePt t="181409" x="11461750" y="4489450"/>
          <p14:tracePt t="181425" x="11461750" y="4495800"/>
          <p14:tracePt t="181440" x="11455400" y="4495800"/>
          <p14:tracePt t="181445" x="11455400" y="4502150"/>
          <p14:tracePt t="181487" x="11455400" y="4508500"/>
          <p14:tracePt t="181490" x="11449050" y="4508500"/>
          <p14:tracePt t="181541" x="11449050" y="4514850"/>
          <p14:tracePt t="181649" x="11442700" y="4514850"/>
          <p14:tracePt t="181672" x="11442700" y="4508500"/>
          <p14:tracePt t="181692" x="11436350" y="4508500"/>
          <p14:tracePt t="181699" x="11436350" y="4502150"/>
          <p14:tracePt t="181729" x="11430000" y="4495800"/>
          <p14:tracePt t="181745" x="11423650" y="4495800"/>
          <p14:tracePt t="181783" x="11423650" y="4489450"/>
          <p14:tracePt t="181833" x="11417300" y="4489450"/>
          <p14:tracePt t="181836" x="11417300" y="4483100"/>
          <p14:tracePt t="181869" x="11417300" y="4476750"/>
          <p14:tracePt t="181881" x="11410950" y="4476750"/>
          <p14:tracePt t="181894" x="11410950" y="4470400"/>
          <p14:tracePt t="181927" x="11410950" y="4464050"/>
          <p14:tracePt t="181945" x="11404600" y="4451350"/>
          <p14:tracePt t="181961" x="11404600" y="4445000"/>
          <p14:tracePt t="181979" x="11404600" y="4438650"/>
          <p14:tracePt t="181994" x="11398250" y="4432300"/>
          <p14:tracePt t="182010" x="11398250" y="4425950"/>
          <p14:tracePt t="182044" x="11398250" y="4419600"/>
          <p14:tracePt t="182061" x="11391900" y="4413250"/>
          <p14:tracePt t="182077" x="11385550" y="4400550"/>
          <p14:tracePt t="182096" x="11366500" y="4381500"/>
          <p14:tracePt t="182116" x="11347450" y="4368800"/>
          <p14:tracePt t="182127" x="11334750" y="4362450"/>
          <p14:tracePt t="182146" x="11328400" y="4356100"/>
          <p14:tracePt t="182167" x="11315700" y="4356100"/>
          <p14:tracePt t="182177" x="11309350" y="4349750"/>
          <p14:tracePt t="182195" x="11303000" y="4337050"/>
          <p14:tracePt t="182210" x="11290300" y="4318000"/>
          <p14:tracePt t="182227" x="11283950" y="4298950"/>
          <p14:tracePt t="182245" x="11271250" y="4279900"/>
          <p14:tracePt t="182260" x="11264900" y="4273550"/>
          <p14:tracePt t="182277" x="11258550" y="4273550"/>
          <p14:tracePt t="182310" x="11264900" y="4279900"/>
          <p14:tracePt t="182327" x="11264900" y="4292600"/>
          <p14:tracePt t="182345" x="11271250" y="4298950"/>
          <p14:tracePt t="182366" x="11277600" y="4305300"/>
          <p14:tracePt t="182379" x="11271250" y="4311650"/>
          <p14:tracePt t="182395" x="11271250" y="4318000"/>
          <p14:tracePt t="182411" x="11258550" y="4324350"/>
          <p14:tracePt t="182427" x="11245850" y="4324350"/>
          <p14:tracePt t="182446" x="11233150" y="4330700"/>
          <p14:tracePt t="182466" x="11220450" y="4330700"/>
          <p14:tracePt t="182477" x="11214100" y="4330700"/>
          <p14:tracePt t="182494" x="11207750" y="4330700"/>
          <p14:tracePt t="182511" x="11201400" y="4337050"/>
          <p14:tracePt t="182527" x="11201400" y="4349750"/>
          <p14:tracePt t="182545" x="11201400" y="4362450"/>
          <p14:tracePt t="182562" x="11201400" y="4375150"/>
          <p14:tracePt t="182577" x="11201400" y="4381500"/>
          <p14:tracePt t="182595" x="11201400" y="4387850"/>
          <p14:tracePt t="182610" x="11201400" y="4400550"/>
          <p14:tracePt t="182647" x="11207750" y="4406900"/>
          <p14:tracePt t="182662" x="11207750" y="4419600"/>
          <p14:tracePt t="182677" x="11207750" y="4432300"/>
          <p14:tracePt t="182695" x="11207750" y="4445000"/>
          <p14:tracePt t="182712" x="11207750" y="4451350"/>
          <p14:tracePt t="182727" x="11201400" y="4457700"/>
          <p14:tracePt t="182745" x="11201400" y="4464050"/>
          <p14:tracePt t="182760" x="11188700" y="4476750"/>
          <p14:tracePt t="182782" x="11169650" y="4483100"/>
          <p14:tracePt t="182794" x="11118850" y="4483100"/>
          <p14:tracePt t="182810" x="11055350" y="4476750"/>
          <p14:tracePt t="182830" x="10991850" y="4464050"/>
          <p14:tracePt t="182845" x="10922000" y="4445000"/>
          <p14:tracePt t="182865" x="10852150" y="4425950"/>
          <p14:tracePt t="182877" x="10782300" y="4406900"/>
          <p14:tracePt t="182893" x="10693400" y="4387850"/>
          <p14:tracePt t="182910" x="10604500" y="4375150"/>
          <p14:tracePt t="182927" x="10509250" y="4362450"/>
          <p14:tracePt t="182944" x="10401300" y="4356100"/>
          <p14:tracePt t="182963" x="10293350" y="4343400"/>
          <p14:tracePt t="182978" x="10172700" y="4330700"/>
          <p14:tracePt t="182993" x="10039350" y="4318000"/>
          <p14:tracePt t="183016" x="9886950" y="4267200"/>
          <p14:tracePt t="183027" x="9772650" y="4229100"/>
          <p14:tracePt t="183044" x="9626600" y="4178300"/>
          <p14:tracePt t="183060" x="9474200" y="4121150"/>
          <p14:tracePt t="183077" x="9283700" y="4051300"/>
          <p14:tracePt t="183095" x="9048750" y="3962400"/>
          <p14:tracePt t="183110" x="8801100" y="3873500"/>
          <p14:tracePt t="183127" x="8534400" y="3784600"/>
          <p14:tracePt t="183144" x="8261350" y="3695700"/>
          <p14:tracePt t="183160" x="7988300" y="3619500"/>
          <p14:tracePt t="183177" x="7727950" y="3549650"/>
          <p14:tracePt t="183194" x="7410450" y="3473450"/>
          <p14:tracePt t="183210" x="7124700" y="3390900"/>
          <p14:tracePt t="183231" x="6997700" y="3346450"/>
          <p14:tracePt t="183249" x="6864350" y="3282950"/>
          <p14:tracePt t="183260" x="6788150" y="3244850"/>
          <p14:tracePt t="183277" x="6686550" y="3194050"/>
          <p14:tracePt t="183293" x="6604000" y="3143250"/>
          <p14:tracePt t="183310" x="6540500" y="3105150"/>
          <p14:tracePt t="183327" x="6496050" y="3073400"/>
          <p14:tracePt t="183344" x="6457950" y="3054350"/>
          <p14:tracePt t="183360" x="6432550" y="3041650"/>
          <p14:tracePt t="183377" x="6388100" y="3028950"/>
          <p14:tracePt t="183395" x="6375400" y="3022600"/>
          <p14:tracePt t="183410" x="6362700" y="3009900"/>
          <p14:tracePt t="183427" x="6362700" y="3003550"/>
          <p14:tracePt t="183444" x="6362700" y="2997200"/>
          <p14:tracePt t="183460" x="6375400" y="2997200"/>
          <p14:tracePt t="183482" x="6388100" y="3016250"/>
          <p14:tracePt t="183494" x="6407150" y="3048000"/>
          <p14:tracePt t="183511" x="6419850" y="3079750"/>
          <p14:tracePt t="183528" x="6426200" y="3105150"/>
          <p14:tracePt t="183544" x="6426200" y="3117850"/>
          <p14:tracePt t="183560" x="6426200" y="3130550"/>
          <p14:tracePt t="183578" x="6426200" y="3136900"/>
          <p14:tracePt t="183594" x="6426200" y="3143250"/>
          <p14:tracePt t="183610" x="6432550" y="3149600"/>
          <p14:tracePt t="183629" x="6432550" y="3155950"/>
          <p14:tracePt t="183644" x="6438900" y="3155950"/>
          <p14:tracePt t="183660" x="6438900" y="3149600"/>
          <p14:tracePt t="183677" x="6438900" y="3143250"/>
          <p14:tracePt t="183699" x="6438900" y="3136900"/>
          <p14:tracePt t="183710" x="6438900" y="3130550"/>
          <p14:tracePt t="183728" x="6438900" y="3124200"/>
          <p14:tracePt t="183745" x="6438900" y="3117850"/>
          <p14:tracePt t="183762" x="6438900" y="3105150"/>
          <p14:tracePt t="183849" x="6394450" y="3105150"/>
          <p14:tracePt t="183860" x="6388100" y="3105150"/>
          <p14:tracePt t="183878" x="6375400" y="3111500"/>
          <p14:tracePt t="183895" x="6362700" y="3124200"/>
          <p14:tracePt t="183911" x="6362700" y="3130550"/>
          <p14:tracePt t="183927" x="6356350" y="3143250"/>
          <p14:tracePt t="183950" x="6350000" y="3149600"/>
          <p14:tracePt t="183983" x="6356350" y="3149600"/>
          <p14:tracePt t="184017" x="6362700" y="3143250"/>
          <p14:tracePt t="184030" x="6362700" y="3136900"/>
          <p14:tracePt t="184046" x="6369050" y="3130550"/>
          <p14:tracePt t="184066" x="6369050" y="3124200"/>
          <p14:tracePt t="184072" x="6375400" y="3117850"/>
          <p14:tracePt t="184124" x="6369050" y="3117850"/>
          <p14:tracePt t="184127" x="6369050" y="3124200"/>
          <p14:tracePt t="184145" x="6362700" y="3136900"/>
          <p14:tracePt t="184160" x="6356350" y="3149600"/>
          <p14:tracePt t="184177" x="6350000" y="3168650"/>
          <p14:tracePt t="184194" x="6350000" y="3219450"/>
          <p14:tracePt t="184210" x="6362700" y="3263900"/>
          <p14:tracePt t="184230" x="6394450" y="3302000"/>
          <p14:tracePt t="184245" x="6438900" y="3321050"/>
          <p14:tracePt t="184262" x="6483350" y="3321050"/>
          <p14:tracePt t="184277" x="6515100" y="3314700"/>
          <p14:tracePt t="184297" x="6540500" y="3295650"/>
          <p14:tracePt t="184310" x="6546850" y="3270250"/>
          <p14:tracePt t="184327" x="6546850" y="3257550"/>
          <p14:tracePt t="184349" x="6540500" y="3238500"/>
          <p14:tracePt t="184360" x="6527800" y="3232150"/>
          <p14:tracePt t="184377" x="6502400" y="3225800"/>
          <p14:tracePt t="184396" x="6477000" y="3225800"/>
          <p14:tracePt t="184414" x="6438900" y="3225800"/>
          <p14:tracePt t="184427" x="6426200" y="3225800"/>
          <p14:tracePt t="184446" x="6400800" y="3232150"/>
          <p14:tracePt t="184464" x="6381750" y="3232150"/>
          <p14:tracePt t="184477" x="6362700" y="3232150"/>
          <p14:tracePt t="184494" x="6330950" y="3219450"/>
          <p14:tracePt t="184510" x="6286500" y="3219450"/>
          <p14:tracePt t="184527" x="6229350" y="3213100"/>
          <p14:tracePt t="184546" x="6108700" y="3213100"/>
          <p14:tracePt t="184561" x="5988050" y="3219450"/>
          <p14:tracePt t="184577" x="5886450" y="3219450"/>
          <p14:tracePt t="184595" x="5746750" y="3225800"/>
          <p14:tracePt t="184610" x="5670550" y="3232150"/>
          <p14:tracePt t="184629" x="5549900" y="3238500"/>
          <p14:tracePt t="184647" x="5403850" y="3244850"/>
          <p14:tracePt t="184662" x="5181600" y="3251200"/>
          <p14:tracePt t="184678" x="4991100" y="3263900"/>
          <p14:tracePt t="184696" x="4794250" y="3302000"/>
          <p14:tracePt t="184711" x="4591050" y="3352800"/>
          <p14:tracePt t="184730" x="4387850" y="3416300"/>
          <p14:tracePt t="184745" x="4184650" y="3479800"/>
          <p14:tracePt t="184761" x="3975100" y="3556000"/>
          <p14:tracePt t="184777" x="3778250" y="3632200"/>
          <p14:tracePt t="184796" x="3587750" y="3683000"/>
          <p14:tracePt t="184869" x="2762250" y="3657600"/>
          <p14:tracePt t="184990" x="2305050" y="3765550"/>
          <p14:tracePt t="185001" x="2305050" y="3771900"/>
          <p14:tracePt t="185033" x="2311400" y="3771900"/>
          <p14:tracePt t="185050" x="2317750" y="3771900"/>
          <p14:tracePt t="185063" x="2324100" y="3765550"/>
          <p14:tracePt t="185069" x="2330450" y="3765550"/>
          <p14:tracePt t="185077" x="2336800" y="3759200"/>
          <p14:tracePt t="185094" x="2349500" y="3752850"/>
          <p14:tracePt t="185111" x="2362200" y="3746500"/>
          <p14:tracePt t="185127" x="2368550" y="3740150"/>
          <p14:tracePt t="185144" x="2374900" y="3733800"/>
          <p14:tracePt t="185177" x="2381250" y="3740150"/>
          <p14:tracePt t="185195" x="2381250" y="3746500"/>
          <p14:tracePt t="185213" x="2381250" y="3759200"/>
          <p14:tracePt t="185227" x="2387600" y="3765550"/>
          <p14:tracePt t="185244" x="2393950" y="3771900"/>
          <p14:tracePt t="185261" x="2406650" y="3771900"/>
          <p14:tracePt t="185277" x="2419350" y="3771900"/>
          <p14:tracePt t="185294" x="2438400" y="3765550"/>
          <p14:tracePt t="185311" x="2451100" y="3759200"/>
          <p14:tracePt t="185331" x="2463800" y="3759200"/>
          <p14:tracePt t="185344" x="2482850" y="3752850"/>
          <p14:tracePt t="185360" x="2495550" y="3746500"/>
          <p14:tracePt t="185383" x="2501900" y="3740150"/>
          <p14:tracePt t="185394" x="2514600" y="3733800"/>
          <p14:tracePt t="185410" x="2520950" y="3727450"/>
          <p14:tracePt t="185427" x="2527300" y="3714750"/>
          <p14:tracePt t="185444" x="2540000" y="3708400"/>
          <p14:tracePt t="185460" x="2540000" y="3702050"/>
          <p14:tracePt t="185477" x="2540000" y="3695700"/>
          <p14:tracePt t="185494" x="2540000" y="3689350"/>
          <p14:tracePt t="185510" x="2520950" y="3683000"/>
          <p14:tracePt t="185528" x="2476500" y="3683000"/>
          <p14:tracePt t="185545" x="2406650" y="3683000"/>
          <p14:tracePt t="185560" x="2330450" y="3683000"/>
          <p14:tracePt t="185577" x="2266950" y="3695700"/>
          <p14:tracePt t="185594" x="2216150" y="3721100"/>
          <p14:tracePt t="185611" x="2171700" y="3746500"/>
          <p14:tracePt t="185629" x="2139950" y="3778250"/>
          <p14:tracePt t="185644" x="2127250" y="3803650"/>
          <p14:tracePt t="185660" x="2133600" y="3829050"/>
          <p14:tracePt t="185677" x="2178050" y="3848100"/>
          <p14:tracePt t="185694" x="2216150" y="3841750"/>
          <p14:tracePt t="185710" x="2273300" y="3829050"/>
          <p14:tracePt t="185729" x="2336800" y="3797300"/>
          <p14:tracePt t="185744" x="2387600" y="3765550"/>
          <p14:tracePt t="185762" x="2419350" y="3740150"/>
          <p14:tracePt t="185782" x="2438400" y="3733800"/>
          <p14:tracePt t="185794" x="2438400" y="3740150"/>
          <p14:tracePt t="185810" x="2425700" y="3771900"/>
          <p14:tracePt t="185829" x="2406650" y="3816350"/>
          <p14:tracePt t="185844" x="2387600" y="3860800"/>
          <p14:tracePt t="185861" x="2381250" y="3911600"/>
          <p14:tracePt t="185877" x="2374900" y="3956050"/>
          <p14:tracePt t="185894" x="2374900" y="4000500"/>
          <p14:tracePt t="185910" x="2381250" y="4025900"/>
          <p14:tracePt t="185927" x="2387600" y="4038600"/>
          <p14:tracePt t="185944" x="2406650" y="4038600"/>
          <p14:tracePt t="185960" x="2444750" y="4032250"/>
          <p14:tracePt t="185977" x="2489200" y="4025900"/>
          <p14:tracePt t="185994" x="2540000" y="4019550"/>
          <p14:tracePt t="186011" x="2603500" y="4013200"/>
          <p14:tracePt t="186027" x="2667000" y="4006850"/>
          <p14:tracePt t="186045" x="2749550" y="3994150"/>
          <p14:tracePt t="186061" x="2794000" y="3981450"/>
          <p14:tracePt t="186077" x="2851150" y="3968750"/>
          <p14:tracePt t="186095" x="2908300" y="3956050"/>
          <p14:tracePt t="186110" x="2933700" y="3943350"/>
          <p14:tracePt t="186127" x="2946400" y="3937000"/>
          <p14:tracePt t="186145" x="2946400" y="3930650"/>
          <p14:tracePt t="186160" x="2940050" y="3924300"/>
          <p14:tracePt t="186180" x="2921000" y="3911600"/>
          <p14:tracePt t="186202" x="2882900" y="3898900"/>
          <p14:tracePt t="186211" x="2863850" y="3892550"/>
          <p14:tracePt t="186227" x="2819400" y="3892550"/>
          <p14:tracePt t="186245" x="2762250" y="3892550"/>
          <p14:tracePt t="186261" x="2730500" y="3892550"/>
          <p14:tracePt t="186282" x="2692400" y="3898900"/>
          <p14:tracePt t="186294" x="2660650" y="3898900"/>
          <p14:tracePt t="186311" x="2641600" y="3898900"/>
          <p14:tracePt t="186329" x="2616200" y="3905250"/>
          <p14:tracePt t="186347" x="2603500" y="3905250"/>
          <p14:tracePt t="186360" x="2590800" y="3911600"/>
          <p14:tracePt t="186378" x="2584450" y="3917950"/>
          <p14:tracePt t="186395" x="2571750" y="3924300"/>
          <p14:tracePt t="186410" x="2565400" y="3930650"/>
          <p14:tracePt t="186430" x="2565400" y="3943350"/>
          <p14:tracePt t="186445" x="2571750" y="3962400"/>
          <p14:tracePt t="186461" x="2584450" y="3987800"/>
          <p14:tracePt t="186479" x="2603500" y="4006850"/>
          <p14:tracePt t="186494" x="2635250" y="4051300"/>
          <p14:tracePt t="186511" x="2667000" y="4089400"/>
          <p14:tracePt t="186527" x="2692400" y="4108450"/>
          <p14:tracePt t="186548" x="2724150" y="4133850"/>
          <p14:tracePt t="186568" x="2755900" y="4159250"/>
          <p14:tracePt t="186581" x="2768600" y="4171950"/>
          <p14:tracePt t="186594" x="2819400" y="4197350"/>
          <p14:tracePt t="186610" x="2876550" y="4216400"/>
          <p14:tracePt t="186629" x="2959100" y="4235450"/>
          <p14:tracePt t="186647" x="3041650" y="4248150"/>
          <p14:tracePt t="186661" x="3098800" y="4260850"/>
          <p14:tracePt t="186679" x="3143250" y="4267200"/>
          <p14:tracePt t="186695" x="3213100" y="4286250"/>
          <p14:tracePt t="186711" x="3270250" y="4305300"/>
          <p14:tracePt t="186729" x="3308350" y="4318000"/>
          <p14:tracePt t="186744" x="3352800" y="4330700"/>
          <p14:tracePt t="186761" x="3403600" y="4349750"/>
          <p14:tracePt t="186777" x="3429000" y="4362450"/>
          <p14:tracePt t="186794" x="3467100" y="4381500"/>
          <p14:tracePt t="186810" x="3486150" y="4387850"/>
          <p14:tracePt t="186827" x="3505200" y="4400550"/>
          <p14:tracePt t="186845" x="3511550" y="4406900"/>
          <p14:tracePt t="186890" x="3511550" y="4400550"/>
          <p14:tracePt t="186894" x="3505200" y="4394200"/>
          <p14:tracePt t="186911" x="3492500" y="4381500"/>
          <p14:tracePt t="186927" x="3479800" y="4356100"/>
          <p14:tracePt t="186949" x="3467100" y="4330700"/>
          <p14:tracePt t="186968" x="3460750" y="4248150"/>
          <p14:tracePt t="186977" x="3454400" y="4203700"/>
          <p14:tracePt t="186995" x="3441700" y="4146550"/>
          <p14:tracePt t="187011" x="3403600" y="4089400"/>
          <p14:tracePt t="187027" x="3359150" y="4044950"/>
          <p14:tracePt t="187045" x="3327400" y="4032250"/>
          <p14:tracePt t="187060" x="3302000" y="4013200"/>
          <p14:tracePt t="187077" x="3276600" y="4000500"/>
          <p14:tracePt t="187095" x="3257550" y="3987800"/>
          <p14:tracePt t="187111" x="3244850" y="3981450"/>
          <p14:tracePt t="187127" x="3232150" y="3968750"/>
          <p14:tracePt t="187148" x="3219450" y="3962400"/>
          <p14:tracePt t="187161" x="3206750" y="3949700"/>
          <p14:tracePt t="187177" x="3194050" y="3937000"/>
          <p14:tracePt t="187195" x="3187700" y="3930650"/>
          <p14:tracePt t="187210" x="3181350" y="3930650"/>
          <p14:tracePt t="187227" x="3168650" y="3924300"/>
          <p14:tracePt t="187247" x="3155950" y="3937000"/>
          <p14:tracePt t="187260" x="3143250" y="3975100"/>
          <p14:tracePt t="187277" x="3136900" y="4038600"/>
          <p14:tracePt t="187294" x="3130550" y="4133850"/>
          <p14:tracePt t="187316" x="3130550" y="4191000"/>
          <p14:tracePt t="187332" x="3136900" y="4241800"/>
          <p14:tracePt t="187344" x="3155950" y="4267200"/>
          <p14:tracePt t="187360" x="3194050" y="4298950"/>
          <p14:tracePt t="187378" x="3263900" y="4343400"/>
          <p14:tracePt t="187394" x="3321050" y="4362450"/>
          <p14:tracePt t="187411" x="3365500" y="4381500"/>
          <p14:tracePt t="187533" x="3390900" y="4140200"/>
          <p14:tracePt t="187536" x="3390900" y="4133850"/>
          <p14:tracePt t="187636" x="3276600" y="3930650"/>
          <p14:tracePt t="187895" x="3194050" y="4406900"/>
          <p14:tracePt t="187949" x="3187700" y="4400550"/>
          <p14:tracePt t="187961" x="3181350" y="4394200"/>
          <p14:tracePt t="187968" x="3175000" y="4387850"/>
          <p14:tracePt t="187980" x="3162300" y="4375150"/>
          <p14:tracePt t="187999" x="3111500" y="4330700"/>
          <p14:tracePt t="188010" x="3060700" y="4286250"/>
          <p14:tracePt t="188027" x="2997200" y="4248150"/>
          <p14:tracePt t="188045" x="2952750" y="4222750"/>
          <p14:tracePt t="188061" x="2876550" y="4184650"/>
          <p14:tracePt t="188082" x="2819400" y="4165600"/>
          <p14:tracePt t="188095" x="2781300" y="4152900"/>
          <p14:tracePt t="188110" x="2724150" y="4140200"/>
          <p14:tracePt t="188127" x="2692400" y="4127500"/>
          <p14:tracePt t="188148" x="2679700" y="4121150"/>
          <p14:tracePt t="188164" x="2667000" y="4114800"/>
          <p14:tracePt t="188177" x="2660650" y="4108450"/>
          <p14:tracePt t="188239" x="2667000" y="4108450"/>
          <p14:tracePt t="188243" x="2667000" y="4114800"/>
          <p14:tracePt t="188253" x="2673350" y="4114800"/>
          <p14:tracePt t="188268" x="2679700" y="4114800"/>
          <p14:tracePt t="188282" x="2686050" y="4114800"/>
          <p14:tracePt t="188294" x="2692400" y="4114800"/>
          <p14:tracePt t="188310" x="2698750" y="4114800"/>
          <p14:tracePt t="188327" x="2717800" y="4108450"/>
          <p14:tracePt t="188344" x="2730500" y="4108450"/>
          <p14:tracePt t="188361" x="2743200" y="4102100"/>
          <p14:tracePt t="188377" x="2762250" y="4095750"/>
          <p14:tracePt t="188394" x="2774950" y="4089400"/>
          <p14:tracePt t="188410" x="2781300" y="4083050"/>
          <p14:tracePt t="188427" x="2794000" y="4064000"/>
          <p14:tracePt t="188444" x="2800350" y="4051300"/>
          <p14:tracePt t="188461" x="2806700" y="4038600"/>
          <p14:tracePt t="188477" x="2813050" y="4025900"/>
          <p14:tracePt t="188496" x="2825750" y="4006850"/>
          <p14:tracePt t="188511" x="2838450" y="3987800"/>
          <p14:tracePt t="188528" x="2851150" y="3975100"/>
          <p14:tracePt t="188544" x="2863850" y="3962400"/>
          <p14:tracePt t="188560" x="2870200" y="3949700"/>
          <p14:tracePt t="188577" x="2882900" y="3943350"/>
          <p14:tracePt t="188595" x="2895600" y="3937000"/>
          <p14:tracePt t="188610" x="2901950" y="3930650"/>
          <p14:tracePt t="188627" x="2908300" y="3930650"/>
          <p14:tracePt t="188645" x="2921000" y="3930650"/>
          <p14:tracePt t="188661" x="2927350" y="3930650"/>
          <p14:tracePt t="188677" x="2940050" y="3930650"/>
          <p14:tracePt t="188694" x="2946400" y="3937000"/>
          <p14:tracePt t="188712" x="2965450" y="3943350"/>
          <p14:tracePt t="188728" x="2978150" y="3949700"/>
          <p14:tracePt t="188744" x="2990850" y="3956050"/>
          <p14:tracePt t="188761" x="3009900" y="3962400"/>
          <p14:tracePt t="188777" x="3035300" y="3968750"/>
          <p14:tracePt t="188794" x="3054350" y="3968750"/>
          <p14:tracePt t="188810" x="3060700" y="3968750"/>
          <p14:tracePt t="188827" x="3067050" y="3962400"/>
          <p14:tracePt t="188860" x="3073400" y="3956050"/>
          <p14:tracePt t="188877" x="3079750" y="3956050"/>
          <p14:tracePt t="188895" x="3086100" y="3956050"/>
          <p14:tracePt t="188896" x="3092450" y="3956050"/>
          <p14:tracePt t="188910" x="3098800" y="3949700"/>
          <p14:tracePt t="188927" x="3117850" y="3943350"/>
          <p14:tracePt t="188944" x="3143250" y="3937000"/>
          <p14:tracePt t="188966" x="3181350" y="3924300"/>
          <p14:tracePt t="188977" x="3206750" y="3924300"/>
          <p14:tracePt t="188994" x="3244850" y="3930650"/>
          <p14:tracePt t="189011" x="3295650" y="3949700"/>
          <p14:tracePt t="189033" x="3365500" y="3975100"/>
          <p14:tracePt t="189045" x="3441700" y="4000500"/>
          <p14:tracePt t="189061" x="3517900" y="4025900"/>
          <p14:tracePt t="189077" x="3600450" y="4038600"/>
          <p14:tracePt t="189094" x="3670300" y="4038600"/>
          <p14:tracePt t="189110" x="3733800" y="4019550"/>
          <p14:tracePt t="189127" x="3784600" y="4000500"/>
          <p14:tracePt t="189144" x="3810000" y="3994150"/>
          <p14:tracePt t="189160" x="3829050" y="3987800"/>
          <p14:tracePt t="189183" x="3841750" y="3962400"/>
          <p14:tracePt t="189200" x="3854450" y="3949700"/>
          <p14:tracePt t="189211" x="3860800" y="3937000"/>
          <p14:tracePt t="189229" x="3867150" y="3924300"/>
          <p14:tracePt t="189244" x="3867150" y="3917950"/>
          <p14:tracePt t="189261" x="3867150" y="3905250"/>
          <p14:tracePt t="189277" x="3867150" y="3898900"/>
          <p14:tracePt t="189294" x="3860800" y="3886200"/>
          <p14:tracePt t="189312" x="3854450" y="3879850"/>
          <p14:tracePt t="189344" x="3848100" y="3873500"/>
          <p14:tracePt t="189360" x="3841750" y="3873500"/>
          <p14:tracePt t="189414" x="3835400" y="3873500"/>
          <p14:tracePt t="189437" x="3829050" y="3873500"/>
          <p14:tracePt t="189462" x="3822700" y="3867150"/>
          <p14:tracePt t="189488" x="3816350" y="3867150"/>
          <p14:tracePt t="189521" x="3816350" y="3860800"/>
          <p14:tracePt t="189541" x="3816350" y="3854450"/>
          <p14:tracePt t="189564" x="3810000" y="3854450"/>
          <p14:tracePt t="189587" x="3810000" y="3848100"/>
          <p14:tracePt t="189595" x="3803650" y="3848100"/>
          <p14:tracePt t="189637" x="3803650" y="3841750"/>
          <p14:tracePt t="189658" x="3797300" y="3841750"/>
          <p14:tracePt t="189678" x="3797300" y="3835400"/>
          <p14:tracePt t="189791" x="3803650" y="3835400"/>
          <p14:tracePt t="189928" x="3803650" y="3829050"/>
          <p14:tracePt t="189971" x="3803650" y="3822700"/>
          <p14:tracePt t="189983" x="3797300" y="3822700"/>
          <p14:tracePt t="190020" x="3790950" y="3822700"/>
          <p14:tracePt t="190045" x="3790950" y="3816350"/>
          <p14:tracePt t="190077" x="3790950" y="3810000"/>
          <p14:tracePt t="190078" x="3797300" y="3810000"/>
          <p14:tracePt t="190121" x="3797300" y="3803650"/>
          <p14:tracePt t="190129" x="3803650" y="3803650"/>
          <p14:tracePt t="190153" x="3803650" y="3797300"/>
          <p14:tracePt t="190156" x="3810000" y="3797300"/>
          <p14:tracePt t="190175" x="3810000" y="3790950"/>
          <p14:tracePt t="190186" x="3816350" y="3790950"/>
          <p14:tracePt t="190196" x="3816350" y="3784600"/>
          <p14:tracePt t="190228" x="3816350" y="3778250"/>
          <p14:tracePt t="190245" x="3816350" y="3771900"/>
          <p14:tracePt t="190284" x="3816350" y="3765550"/>
          <p14:tracePt t="190405" x="3816350" y="3771900"/>
          <p14:tracePt t="190420" x="3810000" y="3771900"/>
          <p14:tracePt t="190437" x="3810000" y="3778250"/>
          <p14:tracePt t="190445" x="3810000" y="3784600"/>
          <p14:tracePt t="190453" x="3810000" y="3790950"/>
          <p14:tracePt t="190466" x="3810000" y="3797300"/>
          <p14:tracePt t="190477" x="3803650" y="3803650"/>
          <p14:tracePt t="190494" x="3803650" y="3810000"/>
          <p14:tracePt t="190511" x="3803650" y="3816350"/>
          <p14:tracePt t="190557" x="3797300" y="3816350"/>
          <p14:tracePt t="190594" x="3790950" y="3816350"/>
          <p14:tracePt t="190616" x="3784600" y="3816350"/>
          <p14:tracePt t="190627" x="3778250" y="3816350"/>
          <p14:tracePt t="190648" x="3765550" y="3822700"/>
          <p14:tracePt t="190661" x="3752850" y="3822700"/>
          <p14:tracePt t="190677" x="3733800" y="3822700"/>
          <p14:tracePt t="190699" x="3714750" y="3822700"/>
          <p14:tracePt t="190711" x="3689350" y="3822700"/>
          <p14:tracePt t="190727" x="3657600" y="3822700"/>
          <p14:tracePt t="190745" x="3625850" y="3829050"/>
          <p14:tracePt t="190761" x="3600450" y="3829050"/>
          <p14:tracePt t="190777" x="3581400" y="3835400"/>
          <p14:tracePt t="190794" x="3556000" y="3835400"/>
          <p14:tracePt t="190810" x="3536950" y="3835400"/>
          <p14:tracePt t="190827" x="3505200" y="3835400"/>
          <p14:tracePt t="190845" x="3467100" y="3835400"/>
          <p14:tracePt t="190863" x="3429000" y="3829050"/>
          <p14:tracePt t="190877" x="3378200" y="3829050"/>
          <p14:tracePt t="190894" x="3314700" y="3829050"/>
          <p14:tracePt t="190914" x="3251200" y="3829050"/>
          <p14:tracePt t="190927" x="3187700" y="3829050"/>
          <p14:tracePt t="190944" x="3130550" y="3822700"/>
          <p14:tracePt t="190965" x="3086100" y="3816350"/>
          <p14:tracePt t="190977" x="3035300" y="3816350"/>
          <p14:tracePt t="190994" x="2984500" y="3816350"/>
          <p14:tracePt t="191011" x="2940050" y="3822700"/>
          <p14:tracePt t="191028" x="2908300" y="3835400"/>
          <p14:tracePt t="191044" x="2876550" y="3841750"/>
          <p14:tracePt t="191061" x="2857500" y="3854450"/>
          <p14:tracePt t="191077" x="2844800" y="3860800"/>
          <p14:tracePt t="191094" x="2838450" y="3873500"/>
          <p14:tracePt t="191110" x="2838450" y="3886200"/>
          <p14:tracePt t="191127" x="2851150" y="3911600"/>
          <p14:tracePt t="191144" x="2870200" y="3930650"/>
          <p14:tracePt t="191160" x="2882900" y="3943350"/>
          <p14:tracePt t="191177" x="2921000" y="3956050"/>
          <p14:tracePt t="191194" x="2940050" y="3968750"/>
          <p14:tracePt t="191210" x="2971800" y="3975100"/>
          <p14:tracePt t="191227" x="2997200" y="3981450"/>
          <p14:tracePt t="191244" x="3028950" y="3981450"/>
          <p14:tracePt t="191262" x="3067050" y="3981450"/>
          <p14:tracePt t="191277" x="3098800" y="3981450"/>
          <p14:tracePt t="191295" x="3130550" y="3981450"/>
          <p14:tracePt t="191310" x="3155950" y="3981450"/>
          <p14:tracePt t="191327" x="3168650" y="3968750"/>
          <p14:tracePt t="191344" x="3175000" y="3949700"/>
          <p14:tracePt t="191362" x="3181350" y="3930650"/>
          <p14:tracePt t="191377" x="3175000" y="3917950"/>
          <p14:tracePt t="191394" x="3168650" y="3917950"/>
          <p14:tracePt t="191412" x="3155950" y="3911600"/>
          <p14:tracePt t="191427" x="3149600" y="3898900"/>
          <p14:tracePt t="191444" x="3143250" y="3886200"/>
          <p14:tracePt t="191461" x="3143250" y="3879850"/>
          <p14:tracePt t="191477" x="3136900" y="3873500"/>
          <p14:tracePt t="191513" x="3136900" y="3867150"/>
          <p14:tracePt t="191528" x="3136900" y="3854450"/>
          <p14:tracePt t="191544" x="3149600" y="3829050"/>
          <p14:tracePt t="191560" x="3149600" y="3816350"/>
          <p14:tracePt t="191595" x="3149600" y="3810000"/>
          <p14:tracePt t="191611" x="3143250" y="3810000"/>
          <p14:tracePt t="191627" x="3136900" y="3810000"/>
          <p14:tracePt t="191644" x="3130550" y="3803650"/>
          <p14:tracePt t="191661" x="3124200" y="3803650"/>
          <p14:tracePt t="191677" x="3117850" y="3810000"/>
          <p14:tracePt t="191694" x="3105150" y="3816350"/>
          <p14:tracePt t="191711" x="3098800" y="3822700"/>
          <p14:tracePt t="191733" x="3086100" y="3829050"/>
          <p14:tracePt t="191744" x="3079750" y="3829050"/>
          <p14:tracePt t="191760" x="3067050" y="3829050"/>
          <p14:tracePt t="191779" x="3060700" y="3829050"/>
          <p14:tracePt t="191795" x="3048000" y="3829050"/>
          <p14:tracePt t="191812" x="3035300" y="3835400"/>
          <p14:tracePt t="191829" x="3035300" y="3841750"/>
          <p14:tracePt t="191844" x="3028950" y="3841750"/>
          <p14:tracePt t="191893" x="3022600" y="3841750"/>
          <p14:tracePt t="191902" x="3022600" y="3848100"/>
          <p14:tracePt t="191930" x="3016250" y="3848100"/>
          <p14:tracePt t="191938" x="3016250" y="3841750"/>
          <p14:tracePt t="191959" x="3016250" y="3835400"/>
          <p14:tracePt t="191980" x="3016250" y="3829050"/>
          <p14:tracePt t="191986" x="3016250" y="3822700"/>
          <p14:tracePt t="192005" x="3016250" y="3816350"/>
          <p14:tracePt t="192021" x="3009900" y="3810000"/>
          <p14:tracePt t="192036" x="3009900" y="3803650"/>
          <p14:tracePt t="192055" x="3009900" y="3797300"/>
          <p14:tracePt t="192071" x="3009900" y="3790950"/>
          <p14:tracePt t="192091" x="3003550" y="3790950"/>
          <p14:tracePt t="192126" x="2997200" y="3790950"/>
          <p14:tracePt t="192135" x="2990850" y="3790950"/>
          <p14:tracePt t="192145" x="2990850" y="3797300"/>
          <p14:tracePt t="192179" x="2984500" y="3797300"/>
          <p14:tracePt t="192194" x="2978150" y="3797300"/>
          <p14:tracePt t="192217" x="2971800" y="3797300"/>
          <p14:tracePt t="192246" x="2965450" y="3797300"/>
          <p14:tracePt t="192283" x="2965450" y="3803650"/>
          <p14:tracePt t="192291" x="2959100" y="3803650"/>
          <p14:tracePt t="192305" x="2959100" y="3810000"/>
          <p14:tracePt t="192314" x="2952750" y="3810000"/>
          <p14:tracePt t="192329" x="2946400" y="3822700"/>
          <p14:tracePt t="192361" x="2940050" y="3829050"/>
          <p14:tracePt t="192377" x="2940050" y="3835400"/>
          <p14:tracePt t="192397" x="2933700" y="3841750"/>
          <p14:tracePt t="192456" x="2933700" y="3835400"/>
          <p14:tracePt t="192475" x="2927350" y="3835400"/>
          <p14:tracePt t="192537" x="2921000" y="3835400"/>
          <p14:tracePt t="192540" x="2921000" y="3841750"/>
          <p14:tracePt t="192561" x="2921000" y="3848100"/>
          <p14:tracePt t="192585" x="2921000" y="3854450"/>
          <p14:tracePt t="192599" x="2914650" y="3867150"/>
          <p14:tracePt t="192611" x="2914650" y="3873500"/>
          <p14:tracePt t="192764" x="2921000" y="3873500"/>
          <p14:tracePt t="192786" x="2921000" y="3879850"/>
          <p14:tracePt t="192856" x="2927350" y="3879850"/>
          <p14:tracePt t="192869" x="2927350" y="3873500"/>
          <p14:tracePt t="192887" x="2933700" y="3873500"/>
          <p14:tracePt t="192901" x="2933700" y="3867150"/>
          <p14:tracePt t="192911" x="2940050" y="3867150"/>
          <p14:tracePt t="192927" x="2940050" y="3860800"/>
          <p14:tracePt t="192944" x="2946400" y="3854450"/>
          <p14:tracePt t="192960" x="2946400" y="3848100"/>
          <p14:tracePt t="193014" x="2940050" y="3848100"/>
          <p14:tracePt t="193075" x="2933700" y="3848100"/>
          <p14:tracePt t="193111" x="2933700" y="3854450"/>
          <p14:tracePt t="193251" x="2933700" y="3860800"/>
          <p14:tracePt t="193257" x="2940050" y="3860800"/>
          <p14:tracePt t="193285" x="2940050" y="3867150"/>
          <p14:tracePt t="193315" x="2940050" y="3873500"/>
          <p14:tracePt t="193349" x="2946400" y="3873500"/>
          <p14:tracePt t="193393" x="2946400" y="3879850"/>
          <p14:tracePt t="193410" x="2940050" y="3879850"/>
          <p14:tracePt t="193467" x="2933700" y="3879850"/>
          <p14:tracePt t="193600" x="2940050" y="3879850"/>
          <p14:tracePt t="193611" x="2946400" y="3879850"/>
          <p14:tracePt t="193615" x="2952750" y="3879850"/>
          <p14:tracePt t="193627" x="2978150" y="3867150"/>
          <p14:tracePt t="193644" x="3041650" y="3841750"/>
          <p14:tracePt t="193666" x="3092450" y="3816350"/>
          <p14:tracePt t="193678" x="3194050" y="3759200"/>
          <p14:tracePt t="193694" x="3327400" y="3676650"/>
          <p14:tracePt t="193711" x="3460750" y="3594100"/>
          <p14:tracePt t="193728" x="3562350" y="3530600"/>
          <p14:tracePt t="193744" x="3638550" y="3486150"/>
          <p14:tracePt t="193761" x="3721100" y="3441700"/>
          <p14:tracePt t="193783" x="3810000" y="3403600"/>
          <p14:tracePt t="193798" x="3930650" y="3346450"/>
          <p14:tracePt t="193811" x="4013200" y="3308350"/>
          <p14:tracePt t="193827" x="4083050" y="3282950"/>
          <p14:tracePt t="193844" x="4133850" y="3251200"/>
          <p14:tracePt t="193860" x="4171950" y="3238500"/>
          <p14:tracePt t="193877" x="4203700" y="3232150"/>
          <p14:tracePt t="193894" x="4229100" y="3232150"/>
          <p14:tracePt t="193911" x="4248150" y="3232150"/>
          <p14:tracePt t="193927" x="4273550" y="3238500"/>
          <p14:tracePt t="193944" x="4286250" y="3244850"/>
          <p14:tracePt t="193962" x="4292600" y="3257550"/>
          <p14:tracePt t="193977" x="4292600" y="3263900"/>
          <p14:tracePt t="193994" x="4298950" y="3270250"/>
          <p14:tracePt t="194032" x="4298950" y="3276600"/>
          <p14:tracePt t="194064" x="4298950" y="3282950"/>
          <p14:tracePt t="194077" x="4292600" y="3282950"/>
          <p14:tracePt t="194094" x="4292600" y="3289300"/>
          <p14:tracePt t="194112" x="4292600" y="3295650"/>
          <p14:tracePt t="194127" x="4298950" y="3295650"/>
          <p14:tracePt t="194144" x="4298950" y="3302000"/>
          <p14:tracePt t="194178" x="4305300" y="3308350"/>
          <p14:tracePt t="194235" x="4305300" y="3314700"/>
          <p14:tracePt t="194280" x="4298950" y="3314700"/>
          <p14:tracePt t="194292" x="4298950" y="3321050"/>
          <p14:tracePt t="194332" x="4292600" y="3321050"/>
          <p14:tracePt t="194389" x="4286250" y="3321050"/>
          <p14:tracePt t="194475" x="4286250" y="3327400"/>
          <p14:tracePt t="194540" x="4279900" y="3327400"/>
          <p14:tracePt t="194617" x="4273550" y="3327400"/>
          <p14:tracePt t="194711" x="4267200" y="3333750"/>
          <p14:tracePt t="194737" x="4260850" y="3333750"/>
          <p14:tracePt t="194771" x="4260850" y="3340100"/>
          <p14:tracePt t="194791" x="4254500" y="3340100"/>
          <p14:tracePt t="194805" x="4254500" y="3346450"/>
          <p14:tracePt t="194824" x="4248150" y="3346450"/>
          <p14:tracePt t="194834" x="4248150" y="3352800"/>
          <p14:tracePt t="194844" x="4241800" y="3352800"/>
          <p14:tracePt t="194858" x="4235450" y="3359150"/>
          <p14:tracePt t="194863" x="4222750" y="3359150"/>
          <p14:tracePt t="194879" x="4197350" y="3365500"/>
          <p14:tracePt t="194884" x="4191000" y="3365500"/>
          <p14:tracePt t="194895" x="4152900" y="3371850"/>
          <p14:tracePt t="194915" x="4102100" y="3378200"/>
          <p14:tracePt t="194927" x="3994150" y="3384550"/>
          <p14:tracePt t="194950" x="3886200" y="3403600"/>
          <p14:tracePt t="194960" x="3803650" y="3435350"/>
          <p14:tracePt t="194980" x="3644900" y="3511550"/>
          <p14:tracePt t="194995" x="3505200" y="3594100"/>
          <p14:tracePt t="195013" x="3378200" y="3683000"/>
          <p14:tracePt t="195032" x="3282950" y="3790950"/>
          <p14:tracePt t="195047" x="3270250" y="3816350"/>
          <p14:tracePt t="195060" x="3270250" y="3822700"/>
          <p14:tracePt t="195078" x="3302000" y="3829050"/>
          <p14:tracePt t="195363" x="7512050" y="4394200"/>
          <p14:tracePt t="195446" x="8394700" y="4603750"/>
          <p14:tracePt t="195457" x="8401050" y="4603750"/>
          <p14:tracePt t="195466" x="8407400" y="4603750"/>
          <p14:tracePt t="195479" x="8451850" y="4603750"/>
          <p14:tracePt t="195494" x="8534400" y="4610100"/>
          <p14:tracePt t="195513" x="8610600" y="4616450"/>
          <p14:tracePt t="195528" x="8655050" y="4622800"/>
          <p14:tracePt t="195546" x="8699500" y="4629150"/>
          <p14:tracePt t="195561" x="8712200" y="4641850"/>
          <p14:tracePt t="195579" x="8712200" y="4654550"/>
          <p14:tracePt t="195595" x="8699500" y="4679950"/>
          <p14:tracePt t="195617" x="8648700" y="4699000"/>
          <p14:tracePt t="195628" x="8616950" y="4705350"/>
          <p14:tracePt t="195645" x="8572500" y="4737100"/>
          <p14:tracePt t="195664" x="8521700" y="4781550"/>
          <p14:tracePt t="195679" x="8496300" y="4800600"/>
          <p14:tracePt t="195695" x="8489950" y="4819650"/>
          <p14:tracePt t="195718" x="8489950" y="4832350"/>
          <p14:tracePt t="195723" x="8489950" y="4838700"/>
          <p14:tracePt t="195733" x="8489950" y="4845050"/>
          <p14:tracePt t="195745" x="8489950" y="4851400"/>
          <p14:tracePt t="195761" x="8483600" y="4857750"/>
          <p14:tracePt t="195777" x="8470900" y="4864100"/>
          <p14:tracePt t="195795" x="8458200" y="4876800"/>
          <p14:tracePt t="195811" x="8451850" y="4876800"/>
          <p14:tracePt t="195832" x="8439150" y="4876800"/>
          <p14:tracePt t="195845" x="8426450" y="4876800"/>
          <p14:tracePt t="195860" x="8420100" y="4876800"/>
          <p14:tracePt t="195879" x="8407400" y="4870450"/>
          <p14:tracePt t="195911" x="8413750" y="4870450"/>
          <p14:tracePt t="195929" x="8420100" y="4870450"/>
          <p14:tracePt t="195941" x="8426450" y="4864100"/>
          <p14:tracePt t="195953" x="8432800" y="4864100"/>
          <p14:tracePt t="195961" x="8445500" y="4864100"/>
          <p14:tracePt t="195983" x="8483600" y="4857750"/>
          <p14:tracePt t="195995" x="8540750" y="4851400"/>
          <p14:tracePt t="196011" x="8610600" y="4851400"/>
          <p14:tracePt t="196030" x="8680450" y="4857750"/>
          <p14:tracePt t="196045" x="8782050" y="4870450"/>
          <p14:tracePt t="196060" x="8890000" y="4883150"/>
          <p14:tracePt t="196080" x="9010650" y="4889500"/>
          <p14:tracePt t="196094" x="9137650" y="4889500"/>
          <p14:tracePt t="196110" x="9220200" y="4889500"/>
          <p14:tracePt t="196128" x="9309100" y="4889500"/>
          <p14:tracePt t="196148" x="9340850" y="4889500"/>
          <p14:tracePt t="196160" x="9366250" y="4889500"/>
          <p14:tracePt t="196177" x="9378950" y="4889500"/>
          <p14:tracePt t="196194" x="9378950" y="4883150"/>
          <p14:tracePt t="196211" x="9385300" y="4876800"/>
          <p14:tracePt t="196230" x="9398000" y="4870450"/>
          <p14:tracePt t="196244" x="9410700" y="4857750"/>
          <p14:tracePt t="196261" x="9417050" y="4845050"/>
          <p14:tracePt t="196277" x="9417050" y="4838700"/>
          <p14:tracePt t="196295" x="9410700" y="4832350"/>
          <p14:tracePt t="196314" x="9398000" y="4826000"/>
          <p14:tracePt t="196327" x="9385300" y="4826000"/>
          <p14:tracePt t="196344" x="9366250" y="4826000"/>
          <p14:tracePt t="196361" x="9347200" y="4819650"/>
          <p14:tracePt t="196381" x="9328150" y="4819650"/>
          <p14:tracePt t="196394" x="9290050" y="4813300"/>
          <p14:tracePt t="196418" x="9251950" y="4813300"/>
          <p14:tracePt t="196427" x="9201150" y="4806950"/>
          <p14:tracePt t="196444" x="9150350" y="4806950"/>
          <p14:tracePt t="196460" x="9093200" y="4806950"/>
          <p14:tracePt t="196483" x="9029700" y="4806950"/>
          <p14:tracePt t="196495" x="8959850" y="4806950"/>
          <p14:tracePt t="196510" x="8890000" y="4813300"/>
          <p14:tracePt t="196528" x="8832850" y="4813300"/>
          <p14:tracePt t="196544" x="8731250" y="4819650"/>
          <p14:tracePt t="196566" x="8655050" y="4832350"/>
          <p14:tracePt t="196578" x="8604250" y="4838700"/>
          <p14:tracePt t="196594" x="8566150" y="4845050"/>
          <p14:tracePt t="196611" x="8534400" y="4857750"/>
          <p14:tracePt t="196627" x="8489950" y="4870450"/>
          <p14:tracePt t="196645" x="8451850" y="4876800"/>
          <p14:tracePt t="196661" x="8420100" y="4876800"/>
          <p14:tracePt t="196677" x="8401050" y="4870450"/>
          <p14:tracePt t="196694" x="8382000" y="4864100"/>
          <p14:tracePt t="196711" x="8369300" y="4851400"/>
          <p14:tracePt t="196731" x="8362950" y="4845050"/>
          <p14:tracePt t="196761" x="8362950" y="4838700"/>
          <p14:tracePt t="196785" x="8369300" y="4832350"/>
          <p14:tracePt t="196811" x="8375650" y="4832350"/>
          <p14:tracePt t="196844" x="8382000" y="4838700"/>
          <p14:tracePt t="196861" x="8388350" y="4838700"/>
          <p14:tracePt t="196877" x="8394700" y="4845050"/>
          <p14:tracePt t="196895" x="8401050" y="4845050"/>
          <p14:tracePt t="196910" x="8407400" y="4851400"/>
          <p14:tracePt t="196929" x="8413750" y="4851400"/>
          <p14:tracePt t="196945" x="8420100" y="4857750"/>
          <p14:tracePt t="196961" x="8426450" y="4857750"/>
          <p14:tracePt t="196977" x="8432800" y="4864100"/>
          <p14:tracePt t="197072" x="8451850" y="4870450"/>
          <p14:tracePt t="197094" x="8458200" y="4870450"/>
          <p14:tracePt t="197111" x="8464550" y="4870450"/>
          <p14:tracePt t="197127" x="8470900" y="4870450"/>
          <p14:tracePt t="197145" x="8477250" y="4870450"/>
          <p14:tracePt t="197161" x="8483600" y="4870450"/>
          <p14:tracePt t="197178" x="8496300" y="4876800"/>
          <p14:tracePt t="197195" x="8502650" y="4876800"/>
          <p14:tracePt t="197211" x="8515350" y="4876800"/>
          <p14:tracePt t="197230" x="8521700" y="4876800"/>
          <p14:tracePt t="197246" x="8528050" y="4876800"/>
          <p14:tracePt t="197263" x="8534400" y="4876800"/>
          <p14:tracePt t="197280" x="8540750" y="4870450"/>
          <p14:tracePt t="197312" x="8547100" y="4870450"/>
          <p14:tracePt t="197327" x="8559800" y="4870450"/>
          <p14:tracePt t="197346" x="8566150" y="4870450"/>
          <p14:tracePt t="197361" x="8572500" y="4864100"/>
          <p14:tracePt t="197378" x="8585200" y="4857750"/>
          <p14:tracePt t="197394" x="8604250" y="4857750"/>
          <p14:tracePt t="197411" x="8623300" y="4851400"/>
          <p14:tracePt t="197429" x="8655050" y="4845050"/>
          <p14:tracePt t="197444" x="8667750" y="4838700"/>
          <p14:tracePt t="197466" x="8686800" y="4832350"/>
          <p14:tracePt t="197482" x="8712200" y="4832350"/>
          <p14:tracePt t="197494" x="8724900" y="4826000"/>
          <p14:tracePt t="197511" x="8743950" y="4819650"/>
          <p14:tracePt t="197528" x="8750300" y="4819650"/>
          <p14:tracePt t="197544" x="8756650" y="4813300"/>
          <p14:tracePt t="197561" x="8763000" y="4813300"/>
          <p14:tracePt t="197595" x="8769350" y="4813300"/>
          <p14:tracePt t="197611" x="8769350" y="4819650"/>
          <p14:tracePt t="197646" x="8763000" y="4826000"/>
          <p14:tracePt t="197680" x="8763000" y="4832350"/>
          <p14:tracePt t="197714" x="8769350" y="4832350"/>
          <p14:tracePt t="197778" x="8775700" y="4832350"/>
          <p14:tracePt t="197795" x="8782050" y="4832350"/>
          <p14:tracePt t="197847" x="8788400" y="4832350"/>
          <p14:tracePt t="197887" x="8794750" y="4832350"/>
          <p14:tracePt t="197931" x="8794750" y="4838700"/>
          <p14:tracePt t="198014" x="8788400" y="4838700"/>
          <p14:tracePt t="198078" x="8794750" y="4838700"/>
          <p14:tracePt t="198139" x="8801100" y="4838700"/>
          <p14:tracePt t="198167" x="8801100" y="4845050"/>
          <p14:tracePt t="198186" x="8794750" y="4845050"/>
          <p14:tracePt t="198269" x="8794750" y="4838700"/>
          <p14:tracePt t="198275" x="8801100" y="4838700"/>
          <p14:tracePt t="198295" x="8807450" y="4838700"/>
          <p14:tracePt t="198307" x="8807450" y="4832350"/>
          <p14:tracePt t="198311" x="8813800" y="4832350"/>
          <p14:tracePt t="198331" x="8826500" y="4826000"/>
          <p14:tracePt t="198345" x="8870950" y="4813300"/>
          <p14:tracePt t="198361" x="8909050" y="4800600"/>
          <p14:tracePt t="198383" x="8972550" y="4781550"/>
          <p14:tracePt t="198394" x="9023350" y="4775200"/>
          <p14:tracePt t="198411" x="9067800" y="4768850"/>
          <p14:tracePt t="198431" x="9099550" y="4768850"/>
          <p14:tracePt t="198445" x="9118600" y="4768850"/>
          <p14:tracePt t="198461" x="9131300" y="4768850"/>
          <p14:tracePt t="198477" x="9137650" y="4768850"/>
          <p14:tracePt t="198511" x="9124950" y="4775200"/>
          <p14:tracePt t="198544" x="9118600" y="4781550"/>
          <p14:tracePt t="198560" x="9112250" y="4787900"/>
          <p14:tracePt t="198580" x="9105900" y="4794250"/>
          <p14:tracePt t="198611" x="9099550" y="4800600"/>
          <p14:tracePt t="198628" x="9099550" y="4806950"/>
          <p14:tracePt t="198645" x="9093200" y="4806950"/>
          <p14:tracePt t="198661" x="9093200" y="4813300"/>
          <p14:tracePt t="198677" x="9086850" y="4819650"/>
          <p14:tracePt t="198695" x="9093200" y="4819650"/>
          <p14:tracePt t="198716" x="9099550" y="4819650"/>
          <p14:tracePt t="198725" x="9105900" y="4819650"/>
          <p14:tracePt t="198732" x="9112250" y="4826000"/>
          <p14:tracePt t="198754" x="9118600" y="4826000"/>
          <p14:tracePt t="198761" x="9124950" y="4826000"/>
          <p14:tracePt t="198777" x="9137650" y="4832350"/>
          <p14:tracePt t="198794" x="9150350" y="4832350"/>
          <p14:tracePt t="198811" x="9163050" y="4832350"/>
          <p14:tracePt t="198829" x="9169400" y="4838700"/>
          <p14:tracePt t="198844" x="9175750" y="4845050"/>
          <p14:tracePt t="198919" x="9182100" y="4845050"/>
          <p14:tracePt t="198949" x="9188450" y="4845050"/>
          <p14:tracePt t="198969" x="9194800" y="4845050"/>
          <p14:tracePt t="198983" x="9201150" y="4845050"/>
          <p14:tracePt t="198993" x="9207500" y="4845050"/>
          <p14:tracePt t="199001" x="9213850" y="4845050"/>
          <p14:tracePt t="199019" x="9220200" y="4845050"/>
          <p14:tracePt t="199027" x="9232900" y="4845050"/>
          <p14:tracePt t="199044" x="9277350" y="4838700"/>
          <p14:tracePt t="199061" x="9340850" y="4832350"/>
          <p14:tracePt t="199081" x="9417050" y="4819650"/>
          <p14:tracePt t="199095" x="9474200" y="4813300"/>
          <p14:tracePt t="199114" x="9525000" y="4800600"/>
          <p14:tracePt t="199127" x="9563100" y="4787900"/>
          <p14:tracePt t="199145" x="9601200" y="4781550"/>
          <p14:tracePt t="199161" x="9632950" y="4775200"/>
          <p14:tracePt t="199178" x="9658350" y="4775200"/>
          <p14:tracePt t="199195" x="9671050" y="4781550"/>
          <p14:tracePt t="199211" x="9677400" y="4781550"/>
          <p14:tracePt t="199229" x="9683750" y="4787900"/>
          <p14:tracePt t="199244" x="9683750" y="4794250"/>
          <p14:tracePt t="199262" x="9690100" y="4794250"/>
          <p14:tracePt t="199277" x="9696450" y="4800600"/>
          <p14:tracePt t="199315" x="9690100" y="4800600"/>
          <p14:tracePt t="199338" x="9683750" y="4806950"/>
          <p14:tracePt t="199374" x="9677400" y="4806950"/>
          <p14:tracePt t="199408" x="9677400" y="4813300"/>
          <p14:tracePt t="199481" x="9671050" y="4813300"/>
          <p14:tracePt t="199493" x="9671050" y="4819650"/>
          <p14:tracePt t="199514" x="9664700" y="4819650"/>
          <p14:tracePt t="199558" x="9664700" y="4826000"/>
          <p14:tracePt t="199605" x="9658350" y="4826000"/>
          <p14:tracePt t="199769" x="9658350" y="4819650"/>
          <p14:tracePt t="199800" x="9652000" y="4819650"/>
          <p14:tracePt t="199947" x="9645650" y="4819650"/>
          <p14:tracePt t="199978" x="9645650" y="4813300"/>
          <p14:tracePt t="200123" x="9639300" y="4813300"/>
          <p14:tracePt t="200145" x="9639300" y="4819650"/>
          <p14:tracePt t="200259" x="9639300" y="4813300"/>
          <p14:tracePt t="200487" x="9639300" y="4819650"/>
          <p14:tracePt t="200817" x="9639300" y="4826000"/>
          <p14:tracePt t="200839" x="9645650" y="4826000"/>
          <p14:tracePt t="200883" x="9645650" y="4832350"/>
          <p14:tracePt t="200907" x="9639300" y="4832350"/>
          <p14:tracePt t="200915" x="9639300" y="4838700"/>
          <p14:tracePt t="201000" x="9632950" y="4838700"/>
          <p14:tracePt t="201160" x="9626600" y="4838700"/>
          <p14:tracePt t="201272" x="9620250" y="4838700"/>
          <p14:tracePt t="201321" x="9613900" y="4832350"/>
          <p14:tracePt t="201336" x="9607550" y="4832350"/>
          <p14:tracePt t="201350" x="9601200" y="4832350"/>
          <p14:tracePt t="201368" x="9588500" y="4826000"/>
          <p14:tracePt t="201377" x="9575800" y="4819650"/>
          <p14:tracePt t="201394" x="9544050" y="4813300"/>
          <p14:tracePt t="201411" x="9505950" y="4794250"/>
          <p14:tracePt t="201433" x="9442450" y="4775200"/>
          <p14:tracePt t="201444" x="9359900" y="4749800"/>
          <p14:tracePt t="201461" x="9264650" y="4724400"/>
          <p14:tracePt t="201478" x="9124950" y="4705350"/>
          <p14:tracePt t="201494" x="8928100" y="4667250"/>
          <p14:tracePt t="201511" x="8750300" y="4635500"/>
          <p14:tracePt t="201528" x="8559800" y="4597400"/>
          <p14:tracePt t="201545" x="8305800" y="4552950"/>
          <p14:tracePt t="201563" x="7975600" y="4502150"/>
          <p14:tracePt t="201583" x="7473950" y="4445000"/>
          <p14:tracePt t="201594" x="7150100" y="4413250"/>
          <p14:tracePt t="201611" x="6692900" y="4375150"/>
          <p14:tracePt t="201628" x="6229350" y="4337050"/>
          <p14:tracePt t="201645" x="5772150" y="4298950"/>
          <p14:tracePt t="201661" x="5346700" y="4260850"/>
          <p14:tracePt t="201677" x="4959350" y="4222750"/>
          <p14:tracePt t="201694" x="4622800" y="4191000"/>
          <p14:tracePt t="201711" x="4330700" y="4159250"/>
          <p14:tracePt t="201727" x="4083050" y="4127500"/>
          <p14:tracePt t="201744" x="3873500" y="4102100"/>
          <p14:tracePt t="201761" x="3683000" y="4076700"/>
          <p14:tracePt t="201777" x="3517900" y="4064000"/>
          <p14:tracePt t="201794" x="3333750" y="4051300"/>
          <p14:tracePt t="201811" x="3105150" y="4038600"/>
          <p14:tracePt t="201828" x="2946400" y="4025900"/>
          <p14:tracePt t="201844" x="2819400" y="4013200"/>
          <p14:tracePt t="201861" x="2705100" y="4006850"/>
          <p14:tracePt t="201877" x="2609850" y="3994150"/>
          <p14:tracePt t="201894" x="2527300" y="3975100"/>
          <p14:tracePt t="201912" x="2463800" y="3911600"/>
          <p14:tracePt t="201928" x="2425700" y="3867150"/>
          <p14:tracePt t="201944" x="2381250" y="3803650"/>
          <p14:tracePt t="201961" x="2355850" y="3784600"/>
          <p14:tracePt t="201978" x="2330450" y="3771900"/>
          <p14:tracePt t="201994" x="2305050" y="3765550"/>
          <p14:tracePt t="202011" x="2298700" y="3765550"/>
          <p14:tracePt t="202028" x="2298700" y="3771900"/>
          <p14:tracePt t="202044" x="2311400" y="3771900"/>
          <p14:tracePt t="202061" x="2324100" y="3778250"/>
          <p14:tracePt t="202077" x="2336800" y="3778250"/>
          <p14:tracePt t="202112" x="2330450" y="3778250"/>
          <p14:tracePt t="202129" x="2317750" y="3778250"/>
          <p14:tracePt t="202144" x="2298700" y="3778250"/>
          <p14:tracePt t="202165" x="2286000" y="3784600"/>
          <p14:tracePt t="202177" x="2279650" y="3784600"/>
          <p14:tracePt t="202194" x="2279650" y="3790950"/>
          <p14:tracePt t="202227" x="2292350" y="3784600"/>
          <p14:tracePt t="202244" x="2311400" y="3784600"/>
          <p14:tracePt t="202261" x="2330450" y="3790950"/>
          <p14:tracePt t="202278" x="2336800" y="3797300"/>
          <p14:tracePt t="202295" x="2343150" y="3797300"/>
          <p14:tracePt t="202311" x="2355850" y="3797300"/>
          <p14:tracePt t="202329" x="2362200" y="3790950"/>
          <p14:tracePt t="202344" x="2368550" y="3790950"/>
          <p14:tracePt t="202361" x="2368550" y="3784600"/>
          <p14:tracePt t="202378" x="2362200" y="3778250"/>
          <p14:tracePt t="202394" x="2349500" y="3771900"/>
          <p14:tracePt t="202411" x="2336800" y="3765550"/>
          <p14:tracePt t="202429" x="2336800" y="3759200"/>
          <p14:tracePt t="202444" x="2330450" y="3752850"/>
          <p14:tracePt t="202461" x="2324100" y="3746500"/>
          <p14:tracePt t="202479" x="2324100" y="3740150"/>
          <p14:tracePt t="202494" x="2317750" y="3733800"/>
          <p14:tracePt t="202512" x="2311400" y="3733800"/>
          <p14:tracePt t="202532" x="2292350" y="3727450"/>
          <p14:tracePt t="202544" x="2273300" y="3721100"/>
          <p14:tracePt t="202561" x="2254250" y="3714750"/>
          <p14:tracePt t="202581" x="2235200" y="3714750"/>
          <p14:tracePt t="202594" x="2222500" y="3714750"/>
          <p14:tracePt t="202611" x="2209800" y="3727450"/>
          <p14:tracePt t="202629" x="2209800" y="3740150"/>
          <p14:tracePt t="202645" x="2209800" y="3752850"/>
          <p14:tracePt t="202667" x="2235200" y="3752850"/>
          <p14:tracePt t="202680" x="2266950" y="3752850"/>
          <p14:tracePt t="202700" x="2298700" y="3752850"/>
          <p14:tracePt t="202712" x="2330450" y="3746500"/>
          <p14:tracePt t="202728" x="2362200" y="3733800"/>
          <p14:tracePt t="202748" x="2393950" y="3714750"/>
          <p14:tracePt t="202761" x="2406650" y="3708400"/>
          <p14:tracePt t="202779" x="2413000" y="3702050"/>
          <p14:tracePt t="202817" x="2413000" y="3708400"/>
          <p14:tracePt t="202829" x="2413000" y="3714750"/>
          <p14:tracePt t="202845" x="2393950" y="3752850"/>
          <p14:tracePt t="202861" x="2393950" y="3759200"/>
          <p14:tracePt t="202878" x="2374900" y="3797300"/>
          <p14:tracePt t="202895" x="2374900" y="3810000"/>
          <p14:tracePt t="202911" x="2368550" y="3822700"/>
          <p14:tracePt t="202931" x="2362200" y="3835400"/>
          <p14:tracePt t="202945" x="2362200" y="3841750"/>
          <p14:tracePt t="202961" x="2362200" y="3848100"/>
          <p14:tracePt t="202978" x="2368550" y="3854450"/>
          <p14:tracePt t="202994" x="2368550" y="3867150"/>
          <p14:tracePt t="203012" x="2374900" y="3873500"/>
          <p14:tracePt t="203033" x="2368550" y="3892550"/>
          <p14:tracePt t="203046" x="2362200" y="3898900"/>
          <p14:tracePt t="203061" x="2355850" y="3898900"/>
          <p14:tracePt t="203078" x="2349500" y="3898900"/>
          <p14:tracePt t="203094" x="2336800" y="3905250"/>
          <p14:tracePt t="203111" x="2324100" y="3905250"/>
          <p14:tracePt t="203129" x="2311400" y="3905250"/>
          <p14:tracePt t="203145" x="2298700" y="3898900"/>
          <p14:tracePt t="203161" x="2292350" y="3892550"/>
          <p14:tracePt t="203179" x="2273300" y="3879850"/>
          <p14:tracePt t="203195" x="2266950" y="3873500"/>
          <p14:tracePt t="203218" x="2254250" y="3867150"/>
          <p14:tracePt t="203230" x="2241550" y="3867150"/>
          <p14:tracePt t="203248" x="2235200" y="3867150"/>
          <p14:tracePt t="203261" x="2228850" y="3873500"/>
          <p14:tracePt t="203278" x="2228850" y="3879850"/>
          <p14:tracePt t="203311" x="2228850" y="3886200"/>
          <p14:tracePt t="203331" x="2235200" y="3892550"/>
          <p14:tracePt t="203362" x="2241550" y="3892550"/>
          <p14:tracePt t="203381" x="2254250" y="3892550"/>
          <p14:tracePt t="203395" x="2260600" y="3886200"/>
          <p14:tracePt t="203415" x="2260600" y="3879850"/>
          <p14:tracePt t="203428" x="2266950" y="3873500"/>
          <p14:tracePt t="203444" x="2266950" y="3867150"/>
          <p14:tracePt t="203461" x="2266950" y="3860800"/>
          <p14:tracePt t="203481" x="2273300" y="3854450"/>
          <p14:tracePt t="203511" x="2279650" y="3854450"/>
          <p14:tracePt t="203527" x="2292350" y="3854450"/>
          <p14:tracePt t="203544" x="2305050" y="3848100"/>
          <p14:tracePt t="203561" x="2336800" y="3841750"/>
          <p14:tracePt t="203577" x="2368550" y="3835400"/>
          <p14:tracePt t="203594" x="2400300" y="3835400"/>
          <p14:tracePt t="203613" x="2438400" y="3835400"/>
          <p14:tracePt t="203627" x="2463800" y="3835400"/>
          <p14:tracePt t="203644" x="2482850" y="3835400"/>
          <p14:tracePt t="203665" x="2501900" y="3835400"/>
          <p14:tracePt t="203678" x="2527300" y="3835400"/>
          <p14:tracePt t="203696" x="2533650" y="3835400"/>
          <p14:tracePt t="203728" x="2527300" y="3835400"/>
          <p14:tracePt t="203754" x="2520950" y="3835400"/>
          <p14:tracePt t="203774" x="2520950" y="3829050"/>
          <p14:tracePt t="203784" x="2520950" y="3822700"/>
          <p14:tracePt t="203795" x="2514600" y="3816350"/>
          <p14:tracePt t="203814" x="2508250" y="3797300"/>
          <p14:tracePt t="203827" x="2501900" y="3784600"/>
          <p14:tracePt t="203847" x="2501900" y="3778250"/>
          <p14:tracePt t="203861" x="2489200" y="3771900"/>
          <p14:tracePt t="203885" x="2476500" y="3765550"/>
          <p14:tracePt t="203896" x="2457450" y="3752850"/>
          <p14:tracePt t="203901" x="2444750" y="3740150"/>
          <p14:tracePt t="203912" x="2438400" y="3733800"/>
          <p14:tracePt t="203944" x="2432050" y="3727450"/>
          <p14:tracePt t="203962" x="2425700" y="3721100"/>
          <p14:tracePt t="203978" x="2413000" y="3714750"/>
          <p14:tracePt t="203994" x="2400300" y="3708400"/>
          <p14:tracePt t="204014" x="2362200" y="3708400"/>
          <p14:tracePt t="204028" x="2324100" y="3721100"/>
          <p14:tracePt t="204044" x="2298700" y="3740150"/>
          <p14:tracePt t="204066" x="2279650" y="3759200"/>
          <p14:tracePt t="204077" x="2266950" y="3771900"/>
          <p14:tracePt t="204094" x="2260600" y="3784600"/>
          <p14:tracePt t="204112" x="2260600" y="3790950"/>
          <p14:tracePt t="204127" x="2273300" y="3797300"/>
          <p14:tracePt t="204144" x="2279650" y="3803650"/>
          <p14:tracePt t="204163" x="2311400" y="3803650"/>
          <p14:tracePt t="204183" x="2355850" y="3797300"/>
          <p14:tracePt t="204194" x="2413000" y="3790950"/>
          <p14:tracePt t="204211" x="2463800" y="3784600"/>
          <p14:tracePt t="204231" x="2540000" y="3771900"/>
          <p14:tracePt t="204244" x="2641600" y="3759200"/>
          <p14:tracePt t="204262" x="2755900" y="3746500"/>
          <p14:tracePt t="204277" x="2863850" y="3727450"/>
          <p14:tracePt t="204294" x="2965450" y="3708400"/>
          <p14:tracePt t="204311" x="3054350" y="3695700"/>
          <p14:tracePt t="204327" x="3124200" y="3676650"/>
          <p14:tracePt t="204344" x="3187700" y="3657600"/>
          <p14:tracePt t="204363" x="3238500" y="3638550"/>
          <p14:tracePt t="204381" x="3276600" y="3632200"/>
          <p14:tracePt t="204394" x="3295650" y="3632200"/>
          <p14:tracePt t="204411" x="3302000" y="3619500"/>
          <p14:tracePt t="204433" x="3302000" y="3606800"/>
          <p14:tracePt t="204451" x="3289300" y="3594100"/>
          <p14:tracePt t="204461" x="3276600" y="3581400"/>
          <p14:tracePt t="204479" x="3270250" y="3568700"/>
          <p14:tracePt t="204496" x="3263900" y="3543300"/>
          <p14:tracePt t="204511" x="3257550" y="3524250"/>
          <p14:tracePt t="204527" x="3257550" y="3517900"/>
          <p14:tracePt t="204546" x="3251200" y="3498850"/>
          <p14:tracePt t="204561" x="3238500" y="3492500"/>
          <p14:tracePt t="204578" x="3232150" y="3486150"/>
          <p14:tracePt t="204597" x="3225800" y="3479800"/>
          <p14:tracePt t="204628" x="3225800" y="3473450"/>
          <p14:tracePt t="204646" x="3232150" y="3473450"/>
          <p14:tracePt t="204662" x="3244850" y="3467100"/>
          <p14:tracePt t="204678" x="3251200" y="3467100"/>
          <p14:tracePt t="204694" x="3270250" y="3479800"/>
          <p14:tracePt t="204711" x="3295650" y="3498850"/>
          <p14:tracePt t="204728" x="3314700" y="3536950"/>
          <p14:tracePt t="204748" x="3333750" y="3575050"/>
          <p14:tracePt t="204761" x="3359150" y="3606800"/>
          <p14:tracePt t="204778" x="3378200" y="3613150"/>
          <p14:tracePt t="204794" x="3397250" y="3606800"/>
          <p14:tracePt t="204811" x="3416300" y="3581400"/>
          <p14:tracePt t="204827" x="3416300" y="3549650"/>
          <p14:tracePt t="204844" x="3409950" y="3517900"/>
          <p14:tracePt t="204861" x="3390900" y="3498850"/>
          <p14:tracePt t="204878" x="3365500" y="3486150"/>
          <p14:tracePt t="204881" x="3352800" y="3486150"/>
          <p14:tracePt t="204900" x="3314700" y="3505200"/>
          <p14:tracePt t="204919" x="3213100" y="3568700"/>
          <p14:tracePt t="204929" x="3143250" y="3613150"/>
          <p14:tracePt t="204944" x="3060700" y="3657600"/>
          <p14:tracePt t="204961" x="3009900" y="3676650"/>
          <p14:tracePt t="204978" x="2927350" y="3689350"/>
          <p14:tracePt t="204994" x="2819400" y="3695700"/>
          <p14:tracePt t="205011" x="2686050" y="3702050"/>
          <p14:tracePt t="205030" x="2527300" y="3708400"/>
          <p14:tracePt t="205048" x="2343150" y="3727450"/>
          <p14:tracePt t="205061" x="2159000" y="3771900"/>
          <p14:tracePt t="205079" x="1987550" y="3810000"/>
          <p14:tracePt t="205094" x="1860550" y="3829050"/>
          <p14:tracePt t="205112" x="1784350" y="3848100"/>
          <p14:tracePt t="205128" x="1727200" y="3873500"/>
          <p14:tracePt t="205145" x="1701800" y="3873500"/>
          <p14:tracePt t="205161" x="1701800" y="3867150"/>
          <p14:tracePt t="205178" x="1720850" y="3860800"/>
          <p14:tracePt t="205196" x="1733550" y="3854450"/>
          <p14:tracePt t="205212" x="1746250" y="3854450"/>
          <p14:tracePt t="205228" x="1752600" y="3860800"/>
          <p14:tracePt t="205244" x="1752600" y="3867150"/>
          <p14:tracePt t="205261" x="1752600" y="3873500"/>
          <p14:tracePt t="205278" x="1758950" y="3873500"/>
          <p14:tracePt t="205295" x="1771650" y="3873500"/>
          <p14:tracePt t="205311" x="1790700" y="3873500"/>
          <p14:tracePt t="205328" x="1816100" y="3879850"/>
          <p14:tracePt t="205344" x="1841500" y="3892550"/>
          <p14:tracePt t="205361" x="1879600" y="3911600"/>
          <p14:tracePt t="205379" x="1930400" y="3930650"/>
          <p14:tracePt t="205402" x="1981200" y="3949700"/>
          <p14:tracePt t="205412" x="1993900" y="3949700"/>
          <p14:tracePt t="205428" x="2006600" y="3949700"/>
          <p14:tracePt t="205446" x="1974850" y="3937000"/>
          <p14:tracePt t="205466" x="1949450" y="3937000"/>
          <p14:tracePt t="205478" x="1898650" y="3930650"/>
          <p14:tracePt t="205498" x="1847850" y="3930650"/>
          <p14:tracePt t="205511" x="1822450" y="3937000"/>
          <p14:tracePt t="205529" x="1809750" y="3949700"/>
          <p14:tracePt t="205544" x="1803400" y="3962400"/>
          <p14:tracePt t="205561" x="1803400" y="3968750"/>
          <p14:tracePt t="205578" x="1816100" y="3975100"/>
          <p14:tracePt t="205594" x="1835150" y="3975100"/>
          <p14:tracePt t="205611" x="1873250" y="3975100"/>
          <p14:tracePt t="205628" x="1917700" y="3975100"/>
          <p14:tracePt t="205644" x="2006600" y="3962400"/>
          <p14:tracePt t="205665" x="2133600" y="3937000"/>
          <p14:tracePt t="205677" x="2298700" y="3911600"/>
          <p14:tracePt t="205694" x="2463800" y="3886200"/>
          <p14:tracePt t="205713" x="2654300" y="3854450"/>
          <p14:tracePt t="205728" x="2749550" y="3829050"/>
          <p14:tracePt t="205745" x="2851150" y="3803650"/>
          <p14:tracePt t="205762" x="2959100" y="3765550"/>
          <p14:tracePt t="205777" x="3022600" y="3740150"/>
          <p14:tracePt t="205795" x="3092450" y="3727450"/>
          <p14:tracePt t="205812" x="3149600" y="3714750"/>
          <p14:tracePt t="205828" x="3175000" y="3714750"/>
          <p14:tracePt t="205845" x="3200400" y="3708400"/>
          <p14:tracePt t="205862" x="3213100" y="3708400"/>
          <p14:tracePt t="205894" x="3194050" y="3708400"/>
          <p14:tracePt t="205912" x="3168650" y="3708400"/>
          <p14:tracePt t="205927" x="3136900" y="3714750"/>
          <p14:tracePt t="205944" x="3086100" y="3714750"/>
          <p14:tracePt t="205967" x="2965450" y="3708400"/>
          <p14:tracePt t="205979" x="2876550" y="3708400"/>
          <p14:tracePt t="205995" x="2749550" y="3714750"/>
          <p14:tracePt t="206011" x="2603500" y="3727450"/>
          <p14:tracePt t="206027" x="2514600" y="3740150"/>
          <p14:tracePt t="206045" x="2457450" y="3759200"/>
          <p14:tracePt t="206064" x="2393950" y="3784600"/>
          <p14:tracePt t="206077" x="2355850" y="3797300"/>
          <p14:tracePt t="206098" x="2330450" y="3810000"/>
          <p14:tracePt t="206130" x="2336800" y="3810000"/>
          <p14:tracePt t="206144" x="2343150" y="3810000"/>
          <p14:tracePt t="206162" x="2355850" y="3810000"/>
          <p14:tracePt t="206186" x="2374900" y="3803650"/>
          <p14:tracePt t="206202" x="2413000" y="3784600"/>
          <p14:tracePt t="206211" x="2432050" y="3778250"/>
          <p14:tracePt t="206227" x="2482850" y="3759200"/>
          <p14:tracePt t="206245" x="2540000" y="3733800"/>
          <p14:tracePt t="206265" x="2603500" y="3714750"/>
          <p14:tracePt t="206284" x="2736850" y="3683000"/>
          <p14:tracePt t="206294" x="2787650" y="3676650"/>
          <p14:tracePt t="206311" x="2940050" y="3663950"/>
          <p14:tracePt t="206328" x="3060700" y="3657600"/>
          <p14:tracePt t="206348" x="3149600" y="3663950"/>
          <p14:tracePt t="206361" x="3257550" y="3670300"/>
          <p14:tracePt t="206377" x="3308350" y="3676650"/>
          <p14:tracePt t="206394" x="3321050" y="3676650"/>
          <p14:tracePt t="206412" x="3270250" y="3683000"/>
          <p14:tracePt t="206428" x="3143250" y="3689350"/>
          <p14:tracePt t="206449" x="2997200" y="3695700"/>
          <p14:tracePt t="206463" x="2832100" y="3695700"/>
          <p14:tracePt t="206477" x="2673350" y="3702050"/>
          <p14:tracePt t="206497" x="2514600" y="3702050"/>
          <p14:tracePt t="206511" x="2406650" y="3702050"/>
          <p14:tracePt t="206527" x="2247900" y="3702050"/>
          <p14:tracePt t="206546" x="2152650" y="3727450"/>
          <p14:tracePt t="206561" x="2082800" y="3778250"/>
          <p14:tracePt t="206578" x="2032000" y="3829050"/>
          <p14:tracePt t="206596" x="2012950" y="3854450"/>
          <p14:tracePt t="206613" x="2012950" y="3867150"/>
          <p14:tracePt t="206627" x="2025650" y="3867150"/>
          <p14:tracePt t="206647" x="2044700" y="3854450"/>
          <p14:tracePt t="206663" x="2063750" y="3848100"/>
          <p14:tracePt t="206678" x="2070100" y="3848100"/>
          <p14:tracePt t="206694" x="2076450" y="3841750"/>
          <p14:tracePt t="206727" x="2082800" y="3848100"/>
          <p14:tracePt t="206747" x="2101850" y="3848100"/>
          <p14:tracePt t="206763" x="2133600" y="3848100"/>
          <p14:tracePt t="206777" x="2165350" y="3848100"/>
          <p14:tracePt t="206794" x="2260600" y="3854450"/>
          <p14:tracePt t="206813" x="2311400" y="3854450"/>
          <p14:tracePt t="206828" x="2432050" y="3848100"/>
          <p14:tracePt t="206844" x="2597150" y="3841750"/>
          <p14:tracePt t="206861" x="2787650" y="3822700"/>
          <p14:tracePt t="206877" x="2952750" y="3803650"/>
          <p14:tracePt t="206894" x="3232150" y="3784600"/>
          <p14:tracePt t="206911" x="3467100" y="3778250"/>
          <p14:tracePt t="206928" x="3632200" y="3784600"/>
          <p14:tracePt t="206944" x="3898900" y="3810000"/>
          <p14:tracePt t="206961" x="4076700" y="3841750"/>
          <p14:tracePt t="206978" x="4222750" y="3860800"/>
          <p14:tracePt t="206994" x="4324350" y="3873500"/>
          <p14:tracePt t="207014" x="4394200" y="3886200"/>
          <p14:tracePt t="207028" x="4445000" y="3905250"/>
          <p14:tracePt t="207044" x="4521200" y="3930650"/>
          <p14:tracePt t="207061" x="4584700" y="3949700"/>
          <p14:tracePt t="207077" x="4648200" y="3962400"/>
          <p14:tracePt t="207094" x="4699000" y="3962400"/>
          <p14:tracePt t="207112" x="4743450" y="3962400"/>
          <p14:tracePt t="207129" x="4775200" y="3949700"/>
          <p14:tracePt t="207146" x="4800600" y="3930650"/>
          <p14:tracePt t="207162" x="4826000" y="3917950"/>
          <p14:tracePt t="207178" x="4838700" y="3905250"/>
          <p14:tracePt t="207198" x="4845050" y="3898900"/>
          <p14:tracePt t="207215" x="4845050" y="3892550"/>
          <p14:tracePt t="207227" x="4851400" y="3892550"/>
          <p14:tracePt t="207302" x="4889500" y="3879850"/>
          <p14:tracePt t="207311" x="4889500" y="3873500"/>
          <p14:tracePt t="207328" x="4895850" y="3873500"/>
          <p14:tracePt t="207344" x="4902200" y="3873500"/>
          <p14:tracePt t="207361" x="4908550" y="3867150"/>
          <p14:tracePt t="207436" x="4902200" y="3867150"/>
          <p14:tracePt t="207444" x="4902200" y="3860800"/>
          <p14:tracePt t="207466" x="4895850" y="3860800"/>
          <p14:tracePt t="207469" x="4895850" y="3854450"/>
          <p14:tracePt t="207481" x="4895850" y="3848100"/>
          <p14:tracePt t="207499" x="4895850" y="3841750"/>
          <p14:tracePt t="207512" x="4889500" y="3841750"/>
          <p14:tracePt t="207530" x="4889500" y="3835400"/>
          <p14:tracePt t="207561" x="4883150" y="3835400"/>
          <p14:tracePt t="207578" x="4883150" y="3829050"/>
          <p14:tracePt t="207594" x="4876800" y="3829050"/>
          <p14:tracePt t="207628" x="4870450" y="3829050"/>
          <p14:tracePt t="207671" x="4870450" y="3835400"/>
          <p14:tracePt t="207702" x="4876800" y="3835400"/>
          <p14:tracePt t="207732" x="4883150" y="3835400"/>
          <p14:tracePt t="207742" x="4889500" y="3829050"/>
          <p14:tracePt t="207760" x="4895850" y="3829050"/>
          <p14:tracePt t="207778" x="4902200" y="3822700"/>
          <p14:tracePt t="207795" x="4908550" y="3822700"/>
          <p14:tracePt t="207863" x="4902200" y="3822700"/>
          <p14:tracePt t="207914" x="4895850" y="3822700"/>
          <p14:tracePt t="207957" x="4889500" y="3822700"/>
          <p14:tracePt t="207968" x="4889500" y="3829050"/>
          <p14:tracePt t="207992" x="4883150" y="3829050"/>
          <p14:tracePt t="208000" x="4883150" y="3835400"/>
          <p14:tracePt t="208030" x="4883150" y="3841750"/>
          <p14:tracePt t="208054" x="4889500" y="3841750"/>
          <p14:tracePt t="208066" x="4889500" y="3848100"/>
          <p14:tracePt t="208085" x="4895850" y="3848100"/>
          <p14:tracePt t="208189" x="4895850" y="3854450"/>
          <p14:tracePt t="208234" x="4895850" y="3860800"/>
          <p14:tracePt t="208254" x="4889500" y="3860800"/>
          <p14:tracePt t="208304" x="4883150" y="3860800"/>
          <p14:tracePt t="208353" x="4889500" y="3860800"/>
          <p14:tracePt t="208403" x="4895850" y="3860800"/>
          <p14:tracePt t="208434" x="4895850" y="3867150"/>
          <p14:tracePt t="208442" x="4902200" y="3867150"/>
          <p14:tracePt t="208470" x="4908550" y="3867150"/>
          <p14:tracePt t="208511" x="4908550" y="3860800"/>
          <p14:tracePt t="208520" x="4914900" y="3860800"/>
          <p14:tracePt t="208539" x="4914900" y="3854450"/>
          <p14:tracePt t="208544" x="4914900" y="3848100"/>
          <p14:tracePt t="208563" x="4914900" y="3841750"/>
          <p14:tracePt t="208579" x="4908550" y="3829050"/>
          <p14:tracePt t="208595" x="4889500" y="3803650"/>
          <p14:tracePt t="208615" x="4864100" y="3771900"/>
          <p14:tracePt t="208627" x="4826000" y="3752850"/>
          <p14:tracePt t="208647" x="4781550" y="3733800"/>
          <p14:tracePt t="208663" x="4711700" y="3727450"/>
          <p14:tracePt t="208678" x="4673600" y="3733800"/>
          <p14:tracePt t="208694" x="4660900" y="3740150"/>
          <p14:tracePt t="208716" x="4667250" y="3752850"/>
          <p14:tracePt t="208727" x="4686300" y="3771900"/>
          <p14:tracePt t="208744" x="4711700" y="3784600"/>
          <p14:tracePt t="208764" x="4743450" y="3816350"/>
          <p14:tracePt t="208780" x="4762500" y="3835400"/>
          <p14:tracePt t="208796" x="4794250" y="3873500"/>
          <p14:tracePt t="208813" x="4819650" y="3905250"/>
          <p14:tracePt t="208831" x="4832350" y="3924300"/>
          <p14:tracePt t="208848" x="4826000" y="3937000"/>
          <p14:tracePt t="208863" x="4813300" y="3937000"/>
          <p14:tracePt t="208877" x="4800600" y="3937000"/>
          <p14:tracePt t="208896" x="4756150" y="3917950"/>
          <p14:tracePt t="208912" x="4743450" y="3898900"/>
          <p14:tracePt t="208934" x="4743450" y="3879850"/>
          <p14:tracePt t="208946" x="4749800" y="3867150"/>
          <p14:tracePt t="208963" x="4762500" y="3860800"/>
          <p14:tracePt t="208978" x="4794250" y="3835400"/>
          <p14:tracePt t="208994" x="4819650" y="3829050"/>
          <p14:tracePt t="209013" x="4838700" y="3822700"/>
          <p14:tracePt t="209034" x="4851400" y="3822700"/>
          <p14:tracePt t="209044" x="4857750" y="3822700"/>
          <p14:tracePt t="209077" x="4864100" y="3822700"/>
          <p14:tracePt t="209094" x="4864100" y="3835400"/>
          <p14:tracePt t="209115" x="4870450" y="3841750"/>
          <p14:tracePt t="209127" x="4876800" y="3848100"/>
          <p14:tracePt t="209147" x="4889500" y="3854450"/>
          <p14:tracePt t="209162" x="4889500" y="3860800"/>
          <p14:tracePt t="209195" x="4889500" y="3867150"/>
          <p14:tracePt t="209214" x="4889500" y="3879850"/>
          <p14:tracePt t="209219" x="4883150" y="3879850"/>
          <p14:tracePt t="209228" x="4883150" y="3886200"/>
          <p14:tracePt t="209246" x="4876800" y="3905250"/>
          <p14:tracePt t="209262" x="4864100" y="3917950"/>
          <p14:tracePt t="209277" x="4864100" y="3930650"/>
          <p14:tracePt t="209300" x="4864100" y="3949700"/>
          <p14:tracePt t="209311" x="4864100" y="3968750"/>
          <p14:tracePt t="209327" x="4857750" y="3987800"/>
          <p14:tracePt t="209344" x="4857750" y="4000500"/>
          <p14:tracePt t="209363" x="4851400" y="4013200"/>
          <p14:tracePt t="209377" x="4845050" y="4025900"/>
          <p14:tracePt t="209394" x="4838700" y="4032250"/>
          <p14:tracePt t="209411" x="4832350" y="4032250"/>
          <p14:tracePt t="209434" x="4826000" y="4032250"/>
          <p14:tracePt t="209461" x="4826000" y="4038600"/>
          <p14:tracePt t="209480" x="4832350" y="4038600"/>
          <p14:tracePt t="209494" x="4845050" y="4038600"/>
          <p14:tracePt t="209512" x="4864100" y="4044950"/>
          <p14:tracePt t="209529" x="4889500" y="4051300"/>
          <p14:tracePt t="209544" x="4914900" y="4064000"/>
          <p14:tracePt t="209561" x="4927600" y="4064000"/>
          <p14:tracePt t="209577" x="4933950" y="4070350"/>
          <p14:tracePt t="209611" x="4933950" y="4076700"/>
          <p14:tracePt t="209631" x="4940300" y="4076700"/>
          <p14:tracePt t="209644" x="4946650" y="4076700"/>
          <p14:tracePt t="209661" x="4946650" y="4083050"/>
          <p14:tracePt t="209678" x="4953000" y="4089400"/>
          <p14:tracePt t="209694" x="4959350" y="4095750"/>
          <p14:tracePt t="209711" x="4959350" y="4108450"/>
          <p14:tracePt t="209729" x="4953000" y="4121150"/>
          <p14:tracePt t="209744" x="4933950" y="4133850"/>
          <p14:tracePt t="209761" x="4908550" y="4140200"/>
          <p14:tracePt t="209784" x="4889500" y="4133850"/>
          <p14:tracePt t="209796" x="4864100" y="4127500"/>
          <p14:tracePt t="209812" x="4845050" y="4114800"/>
          <p14:tracePt t="209828" x="4826000" y="4102100"/>
          <p14:tracePt t="209847" x="4819650" y="4083050"/>
          <p14:tracePt t="209861" x="4813300" y="4064000"/>
          <p14:tracePt t="209878" x="4813300" y="4051300"/>
          <p14:tracePt t="209896" x="4826000" y="4032250"/>
          <p14:tracePt t="209904" x="4832350" y="4025900"/>
          <p14:tracePt t="209922" x="4845050" y="4013200"/>
          <p14:tracePt t="209927" x="4851400" y="4013200"/>
          <p14:tracePt t="209944" x="4857750" y="4000500"/>
          <p14:tracePt t="209966" x="4864100" y="3987800"/>
          <p14:tracePt t="209978" x="4876800" y="3975100"/>
          <p14:tracePt t="209994" x="4876800" y="3968750"/>
          <p14:tracePt t="210011" x="4876800" y="3956050"/>
          <p14:tracePt t="210045" x="4870450" y="3956050"/>
          <p14:tracePt t="210061" x="4864100" y="3956050"/>
          <p14:tracePt t="210078" x="4845050" y="3956050"/>
          <p14:tracePt t="210094" x="4826000" y="3968750"/>
          <p14:tracePt t="210111" x="4781550" y="3981450"/>
          <p14:tracePt t="210129" x="4730750" y="4038600"/>
          <p14:tracePt t="210149" x="4679950" y="4102100"/>
          <p14:tracePt t="210161" x="4629150" y="4178300"/>
          <p14:tracePt t="210179" x="4591050" y="4273550"/>
          <p14:tracePt t="210194" x="4559300" y="4368800"/>
          <p14:tracePt t="210211" x="4521200" y="4445000"/>
          <p14:tracePt t="210228" x="4476750" y="4508500"/>
          <p14:tracePt t="210244" x="4445000" y="4552950"/>
          <p14:tracePt t="210261" x="4425950" y="4584700"/>
          <p14:tracePt t="210277" x="4413250" y="4597400"/>
          <p14:tracePt t="210294" x="4406900" y="4603750"/>
          <p14:tracePt t="210311" x="4400550" y="4603750"/>
          <p14:tracePt t="210328" x="4400550" y="4597400"/>
          <p14:tracePt t="210348" x="4400550" y="4591050"/>
          <p14:tracePt t="210361" x="4406900" y="4591050"/>
          <p14:tracePt t="210378" x="4419600" y="4591050"/>
          <p14:tracePt t="210395" x="4432300" y="4591050"/>
          <p14:tracePt t="210412" x="4451350" y="4591050"/>
          <p14:tracePt t="210427" x="4476750" y="4584700"/>
          <p14:tracePt t="210451" x="4502150" y="4584700"/>
          <p14:tracePt t="210461" x="4540250" y="4584700"/>
          <p14:tracePt t="210478" x="4584700" y="4584700"/>
          <p14:tracePt t="210494" x="4629150" y="4584700"/>
          <p14:tracePt t="210511" x="4673600" y="4584700"/>
          <p14:tracePt t="210528" x="4699000" y="4591050"/>
          <p14:tracePt t="210547" x="4724400" y="4597400"/>
          <p14:tracePt t="210577" x="4730750" y="4603750"/>
          <p14:tracePt t="210597" x="4730750" y="4597400"/>
          <p14:tracePt t="210611" x="4730750" y="4591050"/>
          <p14:tracePt t="210650" x="4724400" y="4591050"/>
          <p14:tracePt t="210667" x="4718050" y="4591050"/>
          <p14:tracePt t="210683" x="4711700" y="4591050"/>
          <p14:tracePt t="210696" x="4705350" y="4591050"/>
          <p14:tracePt t="210711" x="4699000" y="4591050"/>
          <p14:tracePt t="210751" x="4699000" y="4584700"/>
          <p14:tracePt t="210761" x="4705350" y="4584700"/>
          <p14:tracePt t="210778" x="4711700" y="4584700"/>
          <p14:tracePt t="210796" x="4724400" y="4584700"/>
          <p14:tracePt t="210813" x="4737100" y="4584700"/>
          <p14:tracePt t="210828" x="4749800" y="4578350"/>
          <p14:tracePt t="210845" x="4762500" y="4578350"/>
          <p14:tracePt t="210863" x="4775200" y="4578350"/>
          <p14:tracePt t="210879" x="4781550" y="4578350"/>
          <p14:tracePt t="210898" x="4787900" y="4578350"/>
          <p14:tracePt t="210911" x="4787900" y="4572000"/>
          <p14:tracePt t="210928" x="4781550" y="4572000"/>
          <p14:tracePt t="210947" x="4775200" y="4565650"/>
          <p14:tracePt t="210962" x="4768850" y="4565650"/>
          <p14:tracePt t="210978" x="4762500" y="4565650"/>
          <p14:tracePt t="210995" x="4756150" y="4565650"/>
          <p14:tracePt t="211013" x="4756150" y="4559300"/>
          <p14:tracePt t="211044" x="4756150" y="4552950"/>
          <p14:tracePt t="211062" x="4749800" y="4552950"/>
          <p14:tracePt t="211077" x="4749800" y="4546600"/>
          <p14:tracePt t="211094" x="4743450" y="4540250"/>
          <p14:tracePt t="211113" x="4743450" y="4533900"/>
          <p14:tracePt t="211159" x="4749800" y="4533900"/>
          <p14:tracePt t="211162" x="4749800" y="4540250"/>
          <p14:tracePt t="211177" x="4756150" y="4546600"/>
          <p14:tracePt t="211195" x="4768850" y="4559300"/>
          <p14:tracePt t="211212" x="4781550" y="4572000"/>
          <p14:tracePt t="211227" x="4800600" y="4578350"/>
          <p14:tracePt t="211246" x="4819650" y="4584700"/>
          <p14:tracePt t="211262" x="4838700" y="4584700"/>
          <p14:tracePt t="211278" x="4857750" y="4578350"/>
          <p14:tracePt t="211295" x="4864100" y="4565650"/>
          <p14:tracePt t="211313" x="4864100" y="4552950"/>
          <p14:tracePt t="211328" x="4851400" y="4540250"/>
          <p14:tracePt t="211346" x="4832350" y="4527550"/>
          <p14:tracePt t="211363" x="4806950" y="4527550"/>
          <p14:tracePt t="211377" x="4781550" y="4527550"/>
          <p14:tracePt t="211395" x="4762500" y="4546600"/>
          <p14:tracePt t="211411" x="4743450" y="4584700"/>
          <p14:tracePt t="211428" x="4737100" y="4597400"/>
          <p14:tracePt t="211447" x="4743450" y="4610100"/>
          <p14:tracePt t="211463" x="4756150" y="4622800"/>
          <p14:tracePt t="211477" x="4775200" y="4629150"/>
          <p14:tracePt t="211494" x="4787900" y="4622800"/>
          <p14:tracePt t="211512" x="4806950" y="4610100"/>
          <p14:tracePt t="211528" x="4819650" y="4584700"/>
          <p14:tracePt t="211544" x="4819650" y="4565650"/>
          <p14:tracePt t="211563" x="4819650" y="4546600"/>
          <p14:tracePt t="211577" x="4819650" y="4527550"/>
          <p14:tracePt t="211611" x="4819650" y="4521200"/>
          <p14:tracePt t="211630" x="4819650" y="4540250"/>
          <p14:tracePt t="211644" x="4819650" y="4559300"/>
          <p14:tracePt t="211662" x="4826000" y="4584700"/>
          <p14:tracePt t="211678" x="4832350" y="4610100"/>
          <p14:tracePt t="211694" x="4838700" y="4622800"/>
          <p14:tracePt t="211711" x="4845050" y="4635500"/>
          <p14:tracePt t="211728" x="4845050" y="4641850"/>
          <p14:tracePt t="211744" x="4845050" y="4635500"/>
          <p14:tracePt t="211767" x="4838700" y="4629150"/>
          <p14:tracePt t="211779" x="4832350" y="4616450"/>
          <p14:tracePt t="211794" x="4819650" y="4597400"/>
          <p14:tracePt t="211815" x="4813300" y="4584700"/>
          <p14:tracePt t="211829" x="4806950" y="4572000"/>
          <p14:tracePt t="211846" x="4800600" y="4565650"/>
          <p14:tracePt t="211863" x="4800600" y="4552950"/>
          <p14:tracePt t="211879" x="4806950" y="4540250"/>
          <p14:tracePt t="211898" x="4826000" y="4527550"/>
          <p14:tracePt t="211914" x="4857750" y="4514850"/>
          <p14:tracePt t="211927" x="4876800" y="4508500"/>
          <p14:tracePt t="211944" x="4895850" y="4514850"/>
          <p14:tracePt t="211961" x="4895850" y="4527550"/>
          <p14:tracePt t="211978" x="4883150" y="4552950"/>
          <p14:tracePt t="211994" x="4857750" y="4578350"/>
          <p14:tracePt t="212011" x="4838700" y="4603750"/>
          <p14:tracePt t="212029" x="4819650" y="4622800"/>
          <p14:tracePt t="212045" x="4806950" y="4641850"/>
          <p14:tracePt t="212061" x="4813300" y="4648200"/>
          <p14:tracePt t="212081" x="4826000" y="4648200"/>
          <p14:tracePt t="212094" x="4851400" y="4641850"/>
          <p14:tracePt t="212112" x="4864100" y="4641850"/>
          <p14:tracePt t="212127" x="4889500" y="4635500"/>
          <p14:tracePt t="212145" x="4908550" y="4635500"/>
          <p14:tracePt t="212161" x="4914900" y="4635500"/>
          <p14:tracePt t="212205" x="4914900" y="4641850"/>
          <p14:tracePt t="212249" x="4908550" y="4641850"/>
          <p14:tracePt t="212253" x="4908550" y="4648200"/>
          <p14:tracePt t="212265" x="4902200" y="4648200"/>
          <p14:tracePt t="212283" x="4895850" y="4648200"/>
          <p14:tracePt t="212294" x="4889500" y="4654550"/>
          <p14:tracePt t="212311" x="4883150" y="4660900"/>
          <p14:tracePt t="212331" x="4876800" y="4667250"/>
          <p14:tracePt t="212349" x="4870450" y="4673600"/>
          <p14:tracePt t="212361" x="4864100" y="4679950"/>
          <p14:tracePt t="212379" x="4864100" y="4686300"/>
          <p14:tracePt t="212394" x="4857750" y="4686300"/>
          <p14:tracePt t="212417" x="4851400" y="4699000"/>
          <p14:tracePt t="212444" x="4845050" y="4705350"/>
          <p14:tracePt t="212466" x="4838700" y="4711700"/>
          <p14:tracePt t="212477" x="4832350" y="4718050"/>
          <p14:tracePt t="212494" x="4826000" y="4718050"/>
          <p14:tracePt t="212511" x="4819650" y="4724400"/>
          <p14:tracePt t="212529" x="4813300" y="4724400"/>
          <p14:tracePt t="212562" x="4806950" y="4724400"/>
          <p14:tracePt t="212578" x="4794250" y="4718050"/>
          <p14:tracePt t="212594" x="4787900" y="4718050"/>
          <p14:tracePt t="212611" x="4775200" y="4705350"/>
          <p14:tracePt t="212628" x="4762500" y="4692650"/>
          <p14:tracePt t="212645" x="4743450" y="4679950"/>
          <p14:tracePt t="212662" x="4730750" y="4667250"/>
          <p14:tracePt t="212677" x="4724400" y="4660900"/>
          <p14:tracePt t="212694" x="4718050" y="4654550"/>
          <p14:tracePt t="212714" x="4711700" y="4648200"/>
          <p14:tracePt t="212728" x="4705350" y="4641850"/>
          <p14:tracePt t="212744" x="4699000" y="4635500"/>
          <p14:tracePt t="212762" x="4686300" y="4629150"/>
          <p14:tracePt t="212778" x="4673600" y="4629150"/>
          <p14:tracePt t="212794" x="4667250" y="4629150"/>
          <p14:tracePt t="212828" x="4660900" y="4622800"/>
          <p14:tracePt t="212844" x="4654550" y="4622800"/>
          <p14:tracePt t="212862" x="4654550" y="4616450"/>
          <p14:tracePt t="212878" x="4648200" y="4610100"/>
          <p14:tracePt t="212897" x="4648200" y="4597400"/>
          <p14:tracePt t="212911" x="4648200" y="4584700"/>
          <p14:tracePt t="212928" x="4648200" y="4578350"/>
          <p14:tracePt t="212944" x="4654550" y="4572000"/>
          <p14:tracePt t="212961" x="4660900" y="4559300"/>
          <p14:tracePt t="212978" x="4667250" y="4559300"/>
          <p14:tracePt t="212995" x="4673600" y="4552950"/>
          <p14:tracePt t="213012" x="4673600" y="4559300"/>
          <p14:tracePt t="213028" x="4679950" y="4565650"/>
          <p14:tracePt t="213062" x="4686300" y="4572000"/>
          <p14:tracePt t="213080" x="4692650" y="4572000"/>
          <p14:tracePt t="213164" x="4686300" y="4572000"/>
          <p14:tracePt t="213204" x="4679950" y="4572000"/>
          <p14:tracePt t="213226" x="4679950" y="4578350"/>
          <p14:tracePt t="213241" x="4673600" y="4578350"/>
          <p14:tracePt t="213306" x="4673600" y="4584700"/>
          <p14:tracePt t="213321" x="4667250" y="4584700"/>
          <p14:tracePt t="213334" x="4667250" y="4591050"/>
          <p14:tracePt t="213358" x="4667250" y="4597400"/>
          <p14:tracePt t="213395" x="4673600" y="4597400"/>
          <p14:tracePt t="213407" x="4673600" y="4603750"/>
          <p14:tracePt t="213491" x="4673600" y="4610100"/>
          <p14:tracePt t="213526" x="4667250" y="4610100"/>
          <p14:tracePt t="213591" x="4673600" y="4610100"/>
          <p14:tracePt t="213599" x="4673600" y="4616450"/>
          <p14:tracePt t="213640" x="4679950" y="4616450"/>
          <p14:tracePt t="213653" x="4679950" y="4610100"/>
          <p14:tracePt t="213664" x="4686300" y="4610100"/>
          <p14:tracePt t="213678" x="4692650" y="4603750"/>
          <p14:tracePt t="213695" x="4699000" y="4603750"/>
          <p14:tracePt t="213712" x="4705350" y="4597400"/>
          <p14:tracePt t="213731" x="4711700" y="4597400"/>
          <p14:tracePt t="213746" x="4711700" y="4591050"/>
          <p14:tracePt t="213792" x="4711700" y="4597400"/>
          <p14:tracePt t="213827" x="4711700" y="4603750"/>
          <p14:tracePt t="213859" x="4711700" y="4610100"/>
          <p14:tracePt t="213884" x="4711700" y="4616450"/>
          <p14:tracePt t="213911" x="4718050" y="4616450"/>
          <p14:tracePt t="213928" x="4724400" y="4622800"/>
          <p14:tracePt t="213944" x="4730750" y="4622800"/>
          <p14:tracePt t="213962" x="4749800" y="4622800"/>
          <p14:tracePt t="213980" x="4756150" y="4622800"/>
          <p14:tracePt t="213995" x="4768850" y="4616450"/>
          <p14:tracePt t="214012" x="4775200" y="4610100"/>
          <p14:tracePt t="214028" x="4787900" y="4597400"/>
          <p14:tracePt t="214048" x="4794250" y="4591050"/>
          <p14:tracePt t="214061" x="4800600" y="4584700"/>
          <p14:tracePt t="214094" x="4794250" y="4584700"/>
          <p14:tracePt t="214112" x="4787900" y="4584700"/>
          <p14:tracePt t="214128" x="4781550" y="4584700"/>
          <p14:tracePt t="214161" x="4781550" y="4591050"/>
          <p14:tracePt t="214195" x="4787900" y="4591050"/>
          <p14:tracePt t="214208" x="4794250" y="4591050"/>
          <p14:tracePt t="214219" x="4800600" y="4591050"/>
          <p14:tracePt t="214233" x="4806950" y="4591050"/>
          <p14:tracePt t="214244" x="4819650" y="4591050"/>
          <p14:tracePt t="214262" x="4838700" y="4591050"/>
          <p14:tracePt t="214278" x="4857750" y="4591050"/>
          <p14:tracePt t="214296" x="4864100" y="4591050"/>
          <p14:tracePt t="214312" x="4876800" y="4597400"/>
          <p14:tracePt t="214331" x="4883150" y="4603750"/>
          <p14:tracePt t="214362" x="4889500" y="4610100"/>
          <p14:tracePt t="214378" x="4889500" y="4616450"/>
          <p14:tracePt t="214398" x="4889500" y="4622800"/>
          <p14:tracePt t="214415" x="4883150" y="4629150"/>
          <p14:tracePt t="214428" x="4876800" y="4635500"/>
          <p14:tracePt t="214463" x="4876800" y="4641850"/>
          <p14:tracePt t="214494" x="4876800" y="4648200"/>
          <p14:tracePt t="214563" x="4883150" y="4648200"/>
          <p14:tracePt t="214605" x="4889500" y="4648200"/>
          <p14:tracePt t="214632" x="4883150" y="4648200"/>
          <p14:tracePt t="214675" x="4876800" y="4648200"/>
          <p14:tracePt t="214817" x="4870450" y="4648200"/>
          <p14:tracePt t="214833" x="4870450" y="4654550"/>
          <p14:tracePt t="214910" x="4870450" y="4660900"/>
          <p14:tracePt t="214918" x="4876800" y="4660900"/>
          <p14:tracePt t="214955" x="4876800" y="4667250"/>
          <p14:tracePt t="214986" x="4883150" y="4667250"/>
          <p14:tracePt t="215002" x="4889500" y="4667250"/>
          <p14:tracePt t="215018" x="4895850" y="4667250"/>
          <p14:tracePt t="215030" x="4902200" y="4667250"/>
          <p14:tracePt t="215046" x="4908550" y="4660900"/>
          <p14:tracePt t="215063" x="4921250" y="4654550"/>
          <p14:tracePt t="215080" x="4940300" y="4641850"/>
          <p14:tracePt t="215094" x="4946650" y="4629150"/>
          <p14:tracePt t="215111" x="4959350" y="4622800"/>
          <p14:tracePt t="215128" x="5022850" y="4610100"/>
          <p14:tracePt t="215145" x="5137150" y="4597400"/>
          <p14:tracePt t="215161" x="5308600" y="4591050"/>
          <p14:tracePt t="215179" x="5524500" y="4578350"/>
          <p14:tracePt t="215196" x="5784850" y="4572000"/>
          <p14:tracePt t="215212" x="6057900" y="4572000"/>
          <p14:tracePt t="215227" x="6337300" y="4578350"/>
          <p14:tracePt t="215244" x="6635750" y="4591050"/>
          <p14:tracePt t="215262" x="6946900" y="4629150"/>
          <p14:tracePt t="215278" x="7283450" y="4667250"/>
          <p14:tracePt t="215294" x="7639050" y="4718050"/>
          <p14:tracePt t="215311" x="8001000" y="4775200"/>
          <p14:tracePt t="215328" x="8553450" y="4857750"/>
          <p14:tracePt t="215345" x="9048750" y="4933950"/>
          <p14:tracePt t="215362" x="9378950" y="4978400"/>
          <p14:tracePt t="215378" x="9677400" y="5016500"/>
          <p14:tracePt t="215395" x="10007600" y="5048250"/>
          <p14:tracePt t="215411" x="10191750" y="5067300"/>
          <p14:tracePt t="215428" x="10420350" y="5086350"/>
          <p14:tracePt t="215449" x="10623550" y="5118100"/>
          <p14:tracePt t="215466" x="10801350" y="5143500"/>
          <p14:tracePt t="215477" x="10947400" y="5156200"/>
          <p14:tracePt t="215495" x="11061700" y="5162550"/>
          <p14:tracePt t="215511" x="11144250" y="5168900"/>
          <p14:tracePt t="215529" x="11207750" y="5175250"/>
          <p14:tracePt t="215545" x="11290300" y="5181600"/>
          <p14:tracePt t="215561" x="11334750" y="5194300"/>
          <p14:tracePt t="215578" x="11391900" y="5207000"/>
          <p14:tracePt t="215599" x="11436350" y="5226050"/>
          <p14:tracePt t="215611" x="11455400" y="5238750"/>
          <p14:tracePt t="215628" x="11468100" y="5251450"/>
          <p14:tracePt t="215649" x="11461750" y="5257800"/>
          <p14:tracePt t="215661" x="11455400" y="5264150"/>
          <p14:tracePt t="215697" x="11449050" y="5270500"/>
          <p14:tracePt t="215711" x="11442700" y="5270500"/>
          <p14:tracePt t="215745" x="11442700" y="5276850"/>
          <p14:tracePt t="215779" x="11449050" y="5276850"/>
          <p14:tracePt t="215811" x="11455400" y="5276850"/>
          <p14:tracePt t="215944" x="11461750" y="5283200"/>
          <p14:tracePt t="216036" x="11461750" y="5289550"/>
          <p14:tracePt t="216098" x="11455400" y="5289550"/>
          <p14:tracePt t="216150" x="11449050" y="5289550"/>
          <p14:tracePt t="216216" x="11449050" y="5283200"/>
          <p14:tracePt t="216285" x="11442700" y="5283200"/>
          <p14:tracePt t="216330" x="11436350" y="5283200"/>
          <p14:tracePt t="216484" x="11430000" y="5283200"/>
          <p14:tracePt t="216522" x="11423650" y="5283200"/>
          <p14:tracePt t="216540" x="11417300" y="5283200"/>
          <p14:tracePt t="216593" x="11417300" y="5289550"/>
          <p14:tracePt t="216644" x="11410950" y="5283200"/>
          <p14:tracePt t="216661" x="11404600" y="5283200"/>
          <p14:tracePt t="216694" x="11385550" y="5283200"/>
          <p14:tracePt t="216712" x="11372850" y="5283200"/>
          <p14:tracePt t="216728" x="11353800" y="5283200"/>
          <p14:tracePt t="216744" x="11315700" y="5283200"/>
          <p14:tracePt t="216767" x="11252200" y="5276850"/>
          <p14:tracePt t="216778" x="11169650" y="5270500"/>
          <p14:tracePt t="216794" x="11055350" y="5264150"/>
          <p14:tracePt t="216812" x="10909300" y="5251450"/>
          <p14:tracePt t="216828" x="10731500" y="5232400"/>
          <p14:tracePt t="216845" x="10521950" y="5207000"/>
          <p14:tracePt t="216865" x="10287000" y="5187950"/>
          <p14:tracePt t="216887" x="9918700" y="5156200"/>
          <p14:tracePt t="216888" x="9842500" y="5149850"/>
          <p14:tracePt t="216894" x="9690100" y="5137150"/>
          <p14:tracePt t="216920" x="9442450" y="5124450"/>
          <p14:tracePt t="216928" x="9055100" y="5099050"/>
          <p14:tracePt t="216944" x="8578850" y="5080000"/>
          <p14:tracePt t="216964" x="8147050" y="5054600"/>
          <p14:tracePt t="216980" x="7689850" y="5029200"/>
          <p14:tracePt t="216994" x="7232650" y="5003800"/>
          <p14:tracePt t="217012" x="6775450" y="4978400"/>
          <p14:tracePt t="217028" x="6318250" y="4953000"/>
          <p14:tracePt t="217045" x="5867400" y="4927600"/>
          <p14:tracePt t="217061" x="5422900" y="4895850"/>
          <p14:tracePt t="217078" x="4991100" y="4845050"/>
          <p14:tracePt t="217096" x="4673600" y="4794250"/>
          <p14:tracePt t="217111" x="4178300" y="4692650"/>
          <p14:tracePt t="217128" x="3810000" y="4616450"/>
          <p14:tracePt t="217146" x="3568700" y="4559300"/>
          <p14:tracePt t="217161" x="3213100" y="4483100"/>
          <p14:tracePt t="217178" x="3022600" y="4438650"/>
          <p14:tracePt t="217194" x="2749550" y="4381500"/>
          <p14:tracePt t="217211" x="2552700" y="4343400"/>
          <p14:tracePt t="217228" x="2374900" y="4318000"/>
          <p14:tracePt t="217244" x="2209800" y="4292600"/>
          <p14:tracePt t="217261" x="2051050" y="4279900"/>
          <p14:tracePt t="217284" x="1905000" y="4267200"/>
          <p14:tracePt t="217302" x="1733550" y="4254500"/>
          <p14:tracePt t="217311" x="1644650" y="4241800"/>
          <p14:tracePt t="217328" x="1536700" y="4229100"/>
          <p14:tracePt t="217345" x="1435100" y="4210050"/>
          <p14:tracePt t="217361" x="1352550" y="4203700"/>
          <p14:tracePt t="217382" x="1276350" y="4197350"/>
          <p14:tracePt t="217394" x="1206500" y="4178300"/>
          <p14:tracePt t="217411" x="1143000" y="4165600"/>
          <p14:tracePt t="217433" x="1085850" y="4159250"/>
          <p14:tracePt t="217444" x="1028700" y="4159250"/>
          <p14:tracePt t="217520" x="850900" y="4178300"/>
          <p14:tracePt t="217528" x="831850" y="4184650"/>
          <p14:tracePt t="217545" x="806450" y="4191000"/>
          <p14:tracePt t="217561" x="762000" y="4203700"/>
          <p14:tracePt t="217578" x="730250" y="4216400"/>
          <p14:tracePt t="217595" x="704850" y="4229100"/>
          <p14:tracePt t="217612" x="685800" y="4248150"/>
          <p14:tracePt t="217628" x="673100" y="4260850"/>
          <p14:tracePt t="217645" x="666750" y="4273550"/>
          <p14:tracePt t="217662" x="666750" y="4286250"/>
          <p14:tracePt t="217681" x="666750" y="4305300"/>
          <p14:tracePt t="217695" x="673100" y="4318000"/>
          <p14:tracePt t="217713" x="673100" y="4330700"/>
          <p14:tracePt t="217728" x="679450" y="4349750"/>
          <p14:tracePt t="217747" x="692150" y="4375150"/>
          <p14:tracePt t="217761" x="698500" y="4381500"/>
          <p14:tracePt t="217778" x="704850" y="4381500"/>
          <p14:tracePt t="217811" x="704850" y="4375150"/>
          <p14:tracePt t="217828" x="704850" y="4368800"/>
          <p14:tracePt t="217845" x="698500" y="4362450"/>
          <p14:tracePt t="217861" x="692150" y="4349750"/>
          <p14:tracePt t="217878" x="685800" y="4343400"/>
          <p14:tracePt t="217894" x="679450" y="4343400"/>
          <p14:tracePt t="217911" x="673100" y="4337050"/>
          <p14:tracePt t="217929" x="666750" y="4337050"/>
          <p14:tracePt t="217961" x="666750" y="4343400"/>
          <p14:tracePt t="217995" x="666750" y="4349750"/>
          <p14:tracePt t="218012" x="666750" y="4356100"/>
          <p14:tracePt t="218028" x="673100" y="4362450"/>
          <p14:tracePt t="218048" x="679450" y="4368800"/>
          <p14:tracePt t="218061" x="679450" y="4375150"/>
          <p14:tracePt t="218095" x="679450" y="4368800"/>
          <p14:tracePt t="218111" x="679450" y="4356100"/>
          <p14:tracePt t="218128" x="679450" y="4343400"/>
          <p14:tracePt t="218148" x="666750" y="4324350"/>
          <p14:tracePt t="218161" x="647700" y="4318000"/>
          <p14:tracePt t="218178" x="622300" y="4311650"/>
          <p14:tracePt t="218195" x="584200" y="4311650"/>
          <p14:tracePt t="218211" x="565150" y="4318000"/>
          <p14:tracePt t="218228" x="539750" y="4337050"/>
          <p14:tracePt t="218246" x="527050" y="4368800"/>
          <p14:tracePt t="218262" x="520700" y="4381500"/>
          <p14:tracePt t="218278" x="527050" y="4400550"/>
          <p14:tracePt t="218296" x="539750" y="4413250"/>
          <p14:tracePt t="218312" x="552450" y="4406900"/>
          <p14:tracePt t="218329" x="577850" y="4387850"/>
          <p14:tracePt t="218345" x="603250" y="4362450"/>
          <p14:tracePt t="218365" x="622300" y="4337050"/>
          <p14:tracePt t="218378" x="635000" y="4324350"/>
          <p14:tracePt t="218396" x="654050" y="4318000"/>
          <p14:tracePt t="218415" x="660400" y="4330700"/>
          <p14:tracePt t="218428" x="666750" y="4349750"/>
          <p14:tracePt t="218447" x="666750" y="4381500"/>
          <p14:tracePt t="218462" x="666750" y="4413250"/>
          <p14:tracePt t="218478" x="666750" y="4432300"/>
          <p14:tracePt t="218495" x="666750" y="4457700"/>
          <p14:tracePt t="218515" x="666750" y="4470400"/>
          <p14:tracePt t="218530" x="673100" y="4476750"/>
          <p14:tracePt t="218610" x="666750" y="4476750"/>
          <p14:tracePt t="218637" x="666750" y="4470400"/>
          <p14:tracePt t="218691" x="660400" y="4470400"/>
          <p14:tracePt t="218922" x="666750" y="4470400"/>
          <p14:tracePt t="219082" x="673100" y="4470400"/>
          <p14:tracePt t="219126" x="679450" y="4470400"/>
          <p14:tracePt t="219142" x="679450" y="4464050"/>
          <p14:tracePt t="219187" x="685800" y="4457700"/>
          <p14:tracePt t="219208" x="685800" y="4451350"/>
          <p14:tracePt t="219247" x="692150" y="4451350"/>
          <p14:tracePt t="219324" x="685800" y="4451350"/>
          <p14:tracePt t="219344" x="679450" y="4451350"/>
          <p14:tracePt t="219362" x="679450" y="4445000"/>
          <p14:tracePt t="219378" x="673100" y="4438650"/>
          <p14:tracePt t="219394" x="666750" y="4432300"/>
          <p14:tracePt t="219412" x="660400" y="4432300"/>
          <p14:tracePt t="219433" x="647700" y="4425950"/>
          <p14:tracePt t="219448" x="641350" y="4425950"/>
          <p14:tracePt t="219478" x="635000" y="4419600"/>
          <p14:tracePt t="219512" x="635000" y="4413250"/>
          <p14:tracePt t="219544" x="641350" y="4413250"/>
          <p14:tracePt t="219580" x="641350" y="4406900"/>
          <p14:tracePt t="219610" x="647700" y="4406900"/>
          <p14:tracePt t="219624" x="647700" y="4413250"/>
          <p14:tracePt t="219650" x="647700" y="4419600"/>
          <p14:tracePt t="219665" x="647700" y="4425950"/>
          <p14:tracePt t="219684" x="647700" y="4432300"/>
          <p14:tracePt t="219710" x="654050" y="4432300"/>
          <p14:tracePt t="219728" x="660400" y="4438650"/>
          <p14:tracePt t="219808" x="660400" y="4432300"/>
          <p14:tracePt t="220026" x="654050" y="4432300"/>
          <p14:tracePt t="220108" x="654050" y="4438650"/>
          <p14:tracePt t="220122" x="647700" y="4438650"/>
          <p14:tracePt t="220173" x="641350" y="4445000"/>
          <p14:tracePt t="220205" x="635000" y="4445000"/>
          <p14:tracePt t="220249" x="635000" y="4451350"/>
          <p14:tracePt t="220252" x="628650" y="4451350"/>
          <p14:tracePt t="220279" x="628650" y="4457700"/>
          <p14:tracePt t="220287" x="622300" y="4457700"/>
          <p14:tracePt t="220300" x="622300" y="4464050"/>
          <p14:tracePt t="220316" x="622300" y="4470400"/>
          <p14:tracePt t="220328" x="615950" y="4470400"/>
          <p14:tracePt t="220344" x="609600" y="4476750"/>
          <p14:tracePt t="220361" x="609600" y="4483100"/>
          <p14:tracePt t="220378" x="609600" y="4489450"/>
          <p14:tracePt t="220396" x="603250" y="4489450"/>
          <p14:tracePt t="220412" x="603250" y="4495800"/>
          <p14:tracePt t="220444" x="603250" y="4502150"/>
          <p14:tracePt t="220482" x="603250" y="4508500"/>
          <p14:tracePt t="220506" x="596900" y="4508500"/>
          <p14:tracePt t="220525" x="596900" y="4514850"/>
          <p14:tracePt t="220564" x="596900" y="4521200"/>
          <p14:tracePt t="220580" x="590550" y="4521200"/>
          <p14:tracePt t="220596" x="590550" y="4527550"/>
          <p14:tracePt t="220611" x="584200" y="4527550"/>
          <p14:tracePt t="220628" x="584200" y="4533900"/>
          <p14:tracePt t="220661" x="584200" y="4540250"/>
          <p14:tracePt t="220699" x="590550" y="4540250"/>
          <p14:tracePt t="220733" x="596900" y="4540250"/>
          <p14:tracePt t="220772" x="603250" y="4540250"/>
          <p14:tracePt t="220779" x="603250" y="4533900"/>
          <p14:tracePt t="220792" x="609600" y="4533900"/>
          <p14:tracePt t="220807" x="615950" y="4533900"/>
          <p14:tracePt t="220814" x="615950" y="4527550"/>
          <p14:tracePt t="220828" x="622300" y="4527550"/>
          <p14:tracePt t="220848" x="635000" y="4527550"/>
          <p14:tracePt t="220861" x="641350" y="4521200"/>
          <p14:tracePt t="220878" x="660400" y="4521200"/>
          <p14:tracePt t="220896" x="673100" y="4514850"/>
          <p14:tracePt t="220916" x="698500" y="4514850"/>
          <p14:tracePt t="220929" x="717550" y="4514850"/>
          <p14:tracePt t="220948" x="755650" y="4514850"/>
          <p14:tracePt t="220962" x="787400" y="4521200"/>
          <p14:tracePt t="220979" x="819150" y="4527550"/>
          <p14:tracePt t="220995" x="882650" y="4540250"/>
          <p14:tracePt t="221019" x="927100" y="4546600"/>
          <p14:tracePt t="221030" x="971550" y="4552950"/>
          <p14:tracePt t="221049" x="1009650" y="4559300"/>
          <p14:tracePt t="221062" x="1047750" y="4559300"/>
          <p14:tracePt t="221078" x="1079500" y="4565650"/>
          <p14:tracePt t="221096" x="1104900" y="4565650"/>
          <p14:tracePt t="221112" x="1111250" y="4572000"/>
          <p14:tracePt t="221147" x="1104900" y="4578350"/>
          <p14:tracePt t="221164" x="1079500" y="4578350"/>
          <p14:tracePt t="221182" x="1066800" y="4578350"/>
          <p14:tracePt t="221196" x="1041400" y="4572000"/>
          <p14:tracePt t="221211" x="1009650" y="4565650"/>
          <p14:tracePt t="221233" x="990600" y="4559300"/>
          <p14:tracePt t="221245" x="965200" y="4559300"/>
          <p14:tracePt t="221265" x="933450" y="4559300"/>
          <p14:tracePt t="221282" x="914400" y="4565650"/>
          <p14:tracePt t="221296" x="895350" y="4572000"/>
          <p14:tracePt t="221312" x="882650" y="4572000"/>
          <p14:tracePt t="221328" x="876300" y="4578350"/>
          <p14:tracePt t="221345" x="869950" y="4578350"/>
          <p14:tracePt t="221378" x="869950" y="4584700"/>
          <p14:tracePt t="221412" x="882650" y="4578350"/>
          <p14:tracePt t="221428" x="889000" y="4572000"/>
          <p14:tracePt t="221446" x="901700" y="4565650"/>
          <p14:tracePt t="221462" x="914400" y="4552950"/>
          <p14:tracePt t="221485" x="927100" y="4533900"/>
          <p14:tracePt t="221495" x="927100" y="4527550"/>
          <p14:tracePt t="221511" x="946150" y="4508500"/>
          <p14:tracePt t="221528" x="952500" y="4495800"/>
          <p14:tracePt t="221545" x="958850" y="4489450"/>
          <p14:tracePt t="221565" x="958850" y="4476750"/>
          <p14:tracePt t="221578" x="952500" y="4476750"/>
          <p14:tracePt t="221595" x="946150" y="4476750"/>
          <p14:tracePt t="221613" x="939800" y="4489450"/>
          <p14:tracePt t="221628" x="933450" y="4495800"/>
          <p14:tracePt t="221646" x="920750" y="4514850"/>
          <p14:tracePt t="221663" x="908050" y="4540250"/>
          <p14:tracePt t="221678" x="901700" y="4559300"/>
          <p14:tracePt t="221695" x="895350" y="4572000"/>
          <p14:tracePt t="221711" x="895350" y="4578350"/>
          <p14:tracePt t="221732" x="901700" y="4578350"/>
          <p14:tracePt t="221745" x="908050" y="4578350"/>
          <p14:tracePt t="221763" x="933450" y="4565650"/>
          <p14:tracePt t="221778" x="952500" y="4559300"/>
          <p14:tracePt t="221795" x="965200" y="4559300"/>
          <p14:tracePt t="221812" x="984250" y="4559300"/>
          <p14:tracePt t="221828" x="1003300" y="4565650"/>
          <p14:tracePt t="221846" x="1016000" y="4565650"/>
          <p14:tracePt t="221865" x="1035050" y="4572000"/>
          <p14:tracePt t="221878" x="1047750" y="4572000"/>
          <p14:tracePt t="221895" x="1066800" y="4572000"/>
          <p14:tracePt t="221912" x="1079500" y="4578350"/>
          <p14:tracePt t="221930" x="1085850" y="4578350"/>
          <p14:tracePt t="221944" x="1098550" y="4578350"/>
          <p14:tracePt t="221962" x="1104900" y="4572000"/>
          <p14:tracePt t="221984" x="1123950" y="4565650"/>
          <p14:tracePt t="221994" x="1149350" y="4552950"/>
          <p14:tracePt t="222012" x="1174750" y="4546600"/>
          <p14:tracePt t="222031" x="1200150" y="4540250"/>
          <p14:tracePt t="222044" x="1219200" y="4540250"/>
          <p14:tracePt t="222063" x="1231900" y="4546600"/>
          <p14:tracePt t="222084" x="1238250" y="4546600"/>
          <p14:tracePt t="222094" x="1244600" y="4546600"/>
          <p14:tracePt t="222131" x="1250950" y="4546600"/>
          <p14:tracePt t="222155" x="1257300" y="4546600"/>
          <p14:tracePt t="222161" x="1257300" y="4540250"/>
          <p14:tracePt t="222200" x="1257300" y="4533900"/>
          <p14:tracePt t="222220" x="1257300" y="4527550"/>
          <p14:tracePt t="222233" x="1257300" y="4521200"/>
          <p14:tracePt t="222245" x="1257300" y="4514850"/>
          <p14:tracePt t="222262" x="1263650" y="4495800"/>
          <p14:tracePt t="222283" x="1263650" y="4470400"/>
          <p14:tracePt t="222295" x="1250950" y="4438650"/>
          <p14:tracePt t="222311" x="1225550" y="4406900"/>
          <p14:tracePt t="222328" x="1174750" y="4375150"/>
          <p14:tracePt t="222344" x="1085850" y="4343400"/>
          <p14:tracePt t="222361" x="990600" y="4330700"/>
          <p14:tracePt t="222378" x="927100" y="4324350"/>
          <p14:tracePt t="222394" x="831850" y="4337050"/>
          <p14:tracePt t="222411" x="774700" y="4362450"/>
          <p14:tracePt t="222428" x="749300" y="4381500"/>
          <p14:tracePt t="222445" x="736600" y="4419600"/>
          <p14:tracePt t="222461" x="742950" y="4445000"/>
          <p14:tracePt t="222478" x="774700" y="4476750"/>
          <p14:tracePt t="222495" x="831850" y="4508500"/>
          <p14:tracePt t="222511" x="908050" y="4533900"/>
          <p14:tracePt t="222529" x="990600" y="4546600"/>
          <p14:tracePt t="222545" x="1066800" y="4546600"/>
          <p14:tracePt t="222561" x="1136650" y="4527550"/>
          <p14:tracePt t="222579" x="1187450" y="4495800"/>
          <p14:tracePt t="222595" x="1219200" y="4451350"/>
          <p14:tracePt t="222611" x="1219200" y="4413250"/>
          <p14:tracePt t="222629" x="1193800" y="4375150"/>
          <p14:tracePt t="222645" x="1143000" y="4349750"/>
          <p14:tracePt t="222661" x="1085850" y="4337050"/>
          <p14:tracePt t="222679" x="1035050" y="4324350"/>
          <p14:tracePt t="222698" x="1003300" y="4324350"/>
          <p14:tracePt t="222711" x="977900" y="4324350"/>
          <p14:tracePt t="222732" x="965200" y="4330700"/>
          <p14:tracePt t="222745" x="952500" y="4337050"/>
          <p14:tracePt t="222761" x="946150" y="4349750"/>
          <p14:tracePt t="222778" x="939800" y="4362450"/>
          <p14:tracePt t="222794" x="939800" y="4368800"/>
          <p14:tracePt t="222812" x="939800" y="4375150"/>
          <p14:tracePt t="222828" x="939800" y="4381500"/>
          <p14:tracePt t="222847" x="939800" y="4387850"/>
          <p14:tracePt t="222853" x="939800" y="4394200"/>
          <p14:tracePt t="222878" x="939800" y="4400550"/>
          <p14:tracePt t="222881" x="939800" y="4406900"/>
          <p14:tracePt t="222894" x="939800" y="4413250"/>
          <p14:tracePt t="222911" x="933450" y="4419600"/>
          <p14:tracePt t="222929" x="933450" y="4425950"/>
          <p14:tracePt t="222944" x="933450" y="4432300"/>
          <p14:tracePt t="222961" x="933450" y="4438650"/>
          <p14:tracePt t="222988" x="933450" y="4445000"/>
          <p14:tracePt t="222999" x="933450" y="4451350"/>
          <p14:tracePt t="223015" x="933450" y="4457700"/>
          <p14:tracePt t="223030" x="933450" y="4464050"/>
          <p14:tracePt t="223061" x="933450" y="4470400"/>
          <p14:tracePt t="223097" x="933450" y="4476750"/>
          <p14:tracePt t="223129" x="927100" y="4483100"/>
          <p14:tracePt t="223145" x="927100" y="4489450"/>
          <p14:tracePt t="223178" x="920750" y="4489450"/>
          <p14:tracePt t="223198" x="920750" y="4495800"/>
          <p14:tracePt t="223243" x="914400" y="4495800"/>
          <p14:tracePt t="223288" x="908050" y="4495800"/>
          <p14:tracePt t="223319" x="908050" y="4489450"/>
          <p14:tracePt t="223330" x="901700" y="4489450"/>
          <p14:tracePt t="223338" x="901700" y="4483100"/>
          <p14:tracePt t="223370" x="895350" y="4476750"/>
          <p14:tracePt t="223391" x="889000" y="4476750"/>
          <p14:tracePt t="223396" x="889000" y="4470400"/>
          <p14:tracePt t="223420" x="882650" y="4470400"/>
          <p14:tracePt t="223437" x="876300" y="4470400"/>
          <p14:tracePt t="223458" x="876300" y="4464050"/>
          <p14:tracePt t="223481" x="869950" y="4464050"/>
          <p14:tracePt t="223514" x="863600" y="4457700"/>
          <p14:tracePt t="223560" x="857250" y="4457700"/>
          <p14:tracePt t="223634" x="850900" y="4457700"/>
          <p14:tracePt t="223670" x="844550" y="4457700"/>
          <p14:tracePt t="223705" x="838200" y="4457700"/>
          <p14:tracePt t="223738" x="831850" y="4457700"/>
          <p14:tracePt t="223758" x="831850" y="4464050"/>
          <p14:tracePt t="223784" x="825500" y="4464050"/>
          <p14:tracePt t="223808" x="825500" y="4470400"/>
          <p14:tracePt t="223814" x="819150" y="4470400"/>
          <p14:tracePt t="223841" x="819150" y="4476750"/>
          <p14:tracePt t="223848" x="812800" y="4476750"/>
          <p14:tracePt t="223884" x="812800" y="4483100"/>
          <p14:tracePt t="223896" x="806450" y="4483100"/>
          <p14:tracePt t="223928" x="806450" y="4476750"/>
          <p14:tracePt t="223954" x="800100" y="4476750"/>
          <p14:tracePt t="223957" x="800100" y="4470400"/>
          <p14:tracePt t="223985" x="800100" y="4464050"/>
          <p14:tracePt t="223996" x="800100" y="4457700"/>
          <p14:tracePt t="224004" x="800100" y="4451350"/>
          <p14:tracePt t="224012" x="800100" y="4445000"/>
          <p14:tracePt t="224028" x="800100" y="4432300"/>
          <p14:tracePt t="224049" x="800100" y="4419600"/>
          <p14:tracePt t="224061" x="806450" y="4406900"/>
          <p14:tracePt t="224078" x="806450" y="4394200"/>
          <p14:tracePt t="224096" x="806450" y="4381500"/>
          <p14:tracePt t="224112" x="812800" y="4375150"/>
          <p14:tracePt t="224145" x="812800" y="4368800"/>
          <p14:tracePt t="224162" x="806450" y="4368800"/>
          <p14:tracePt t="224202" x="806450" y="4375150"/>
          <p14:tracePt t="224228" x="806450" y="4381500"/>
          <p14:tracePt t="224248" x="812800" y="4387850"/>
          <p14:tracePt t="224278" x="819150" y="4387850"/>
          <p14:tracePt t="224295" x="825500" y="4387850"/>
          <p14:tracePt t="224318" x="838200" y="4381500"/>
          <p14:tracePt t="224329" x="844550" y="4375150"/>
          <p14:tracePt t="224348" x="850900" y="4368800"/>
          <p14:tracePt t="224355" x="857250" y="4368800"/>
          <p14:tracePt t="224362" x="857250" y="4362450"/>
          <p14:tracePt t="224380" x="863600" y="4362450"/>
          <p14:tracePt t="224395" x="869950" y="4362450"/>
          <p14:tracePt t="224414" x="882650" y="4356100"/>
          <p14:tracePt t="224428" x="895350" y="4349750"/>
          <p14:tracePt t="224450" x="914400" y="4343400"/>
          <p14:tracePt t="224461" x="920750" y="4343400"/>
          <p14:tracePt t="224478" x="933450" y="4337050"/>
          <p14:tracePt t="224495" x="946150" y="4330700"/>
          <p14:tracePt t="224512" x="952500" y="4330700"/>
          <p14:tracePt t="224531" x="958850" y="4324350"/>
          <p14:tracePt t="224545" x="965200" y="4318000"/>
          <p14:tracePt t="224627" x="958850" y="4318000"/>
          <p14:tracePt t="224639" x="952500" y="4330700"/>
          <p14:tracePt t="224645" x="952500" y="4337050"/>
          <p14:tracePt t="224662" x="939800" y="4349750"/>
          <p14:tracePt t="224684" x="920750" y="4368800"/>
          <p14:tracePt t="224695" x="914400" y="4387850"/>
          <p14:tracePt t="224711" x="914400" y="4400550"/>
          <p14:tracePt t="224734" x="920750" y="4400550"/>
          <p14:tracePt t="224744" x="952500" y="4387850"/>
          <p14:tracePt t="224761" x="996950" y="4368800"/>
          <p14:tracePt t="224781" x="1098550" y="4330700"/>
          <p14:tracePt t="224800" x="1282700" y="4254500"/>
          <p14:tracePt t="224812" x="1422400" y="4203700"/>
          <p14:tracePt t="224831" x="1606550" y="4146550"/>
          <p14:tracePt t="224844" x="1778000" y="4108450"/>
          <p14:tracePt t="224861" x="1930400" y="4076700"/>
          <p14:tracePt t="224878" x="2063750" y="4051300"/>
          <p14:tracePt t="224895" x="2178050" y="4038600"/>
          <p14:tracePt t="224912" x="2273300" y="4019550"/>
          <p14:tracePt t="224932" x="2336800" y="3994150"/>
          <p14:tracePt t="224946" x="2413000" y="3962400"/>
          <p14:tracePt t="224961" x="2457450" y="3949700"/>
          <p14:tracePt t="224978" x="2489200" y="3943350"/>
          <p14:tracePt t="224995" x="2501900" y="3937000"/>
          <p14:tracePt t="225011" x="2501900" y="3930650"/>
          <p14:tracePt t="225028" x="2501900" y="3924300"/>
          <p14:tracePt t="225049" x="2495550" y="3924300"/>
          <p14:tracePt t="225093" x="2495550" y="3917950"/>
          <p14:tracePt t="225101" x="2501900" y="3917950"/>
          <p14:tracePt t="225111" x="2501900" y="3911600"/>
          <p14:tracePt t="225129" x="2508250" y="3905250"/>
          <p14:tracePt t="225145" x="2520950" y="3898900"/>
          <p14:tracePt t="225161" x="2533650" y="3886200"/>
          <p14:tracePt t="225180" x="2546350" y="3879850"/>
          <p14:tracePt t="225195" x="2559050" y="3873500"/>
          <p14:tracePt t="225212" x="2571750" y="3867150"/>
          <p14:tracePt t="225228" x="2584450" y="3867150"/>
          <p14:tracePt t="225245" x="2603500" y="3867150"/>
          <p14:tracePt t="225261" x="2616200" y="3860800"/>
          <p14:tracePt t="225278" x="2635250" y="3860800"/>
          <p14:tracePt t="225295" x="2647950" y="3860800"/>
          <p14:tracePt t="225311" x="2660650" y="3860800"/>
          <p14:tracePt t="225328" x="2673350" y="3867150"/>
          <p14:tracePt t="225345" x="2686050" y="3867150"/>
          <p14:tracePt t="225361" x="2692400" y="3873500"/>
          <p14:tracePt t="225378" x="2698750" y="3873500"/>
          <p14:tracePt t="225395" x="2698750" y="3879850"/>
          <p14:tracePt t="225412" x="2698750" y="3886200"/>
          <p14:tracePt t="225431" x="2698750" y="3892550"/>
          <p14:tracePt t="225445" x="2705100" y="3892550"/>
          <p14:tracePt t="225463" x="2711450" y="3886200"/>
          <p14:tracePt t="225588" x="2711450" y="3879850"/>
          <p14:tracePt t="225636" x="2711450" y="3873500"/>
          <p14:tracePt t="225646" x="2711450" y="3867150"/>
          <p14:tracePt t="225661" x="2711450" y="3860800"/>
          <p14:tracePt t="225678" x="2717800" y="3854450"/>
          <p14:tracePt t="225696" x="2717800" y="3848100"/>
          <p14:tracePt t="225711" x="2717800" y="3841750"/>
          <p14:tracePt t="225730" x="2711450" y="3841750"/>
          <p14:tracePt t="225731" x="2711450" y="3835400"/>
          <p14:tracePt t="225779" x="2705100" y="3835400"/>
          <p14:tracePt t="225789" x="2705100" y="3841750"/>
          <p14:tracePt t="225795" x="2698750" y="3848100"/>
          <p14:tracePt t="225811" x="2692400" y="3854450"/>
          <p14:tracePt t="225828" x="2686050" y="3873500"/>
          <p14:tracePt t="225847" x="2673350" y="3892550"/>
          <p14:tracePt t="225861" x="2667000" y="3911600"/>
          <p14:tracePt t="225878" x="2660650" y="3930650"/>
          <p14:tracePt t="225883" x="2660650" y="3937000"/>
          <p14:tracePt t="225899" x="2654300" y="3943350"/>
          <p14:tracePt t="225912" x="2654300" y="3949700"/>
          <p14:tracePt t="225928" x="2660650" y="3949700"/>
          <p14:tracePt t="225948" x="2667000" y="3949700"/>
          <p14:tracePt t="225961" x="2673350" y="3943350"/>
          <p14:tracePt t="225978" x="2686050" y="3943350"/>
          <p14:tracePt t="225997" x="2705100" y="3943350"/>
          <p14:tracePt t="226005" x="2724150" y="3937000"/>
          <p14:tracePt t="226012" x="2736850" y="3937000"/>
          <p14:tracePt t="226030" x="2755900" y="3937000"/>
          <p14:tracePt t="226046" x="2787650" y="3937000"/>
          <p14:tracePt t="226064" x="2800350" y="3937000"/>
          <p14:tracePt t="226078" x="2813050" y="3937000"/>
          <p14:tracePt t="226099" x="2832100" y="3937000"/>
          <p14:tracePt t="226112" x="2838450" y="3937000"/>
          <p14:tracePt t="226128" x="2844800" y="3937000"/>
          <p14:tracePt t="226148" x="2851150" y="3937000"/>
          <p14:tracePt t="226165" x="2851150" y="3943350"/>
          <p14:tracePt t="226179" x="2857500" y="3937000"/>
          <p14:tracePt t="226195" x="2870200" y="3937000"/>
          <p14:tracePt t="226211" x="2889250" y="3930650"/>
          <p14:tracePt t="226228" x="2914650" y="3924300"/>
          <p14:tracePt t="226246" x="2946400" y="3917950"/>
          <p14:tracePt t="226264" x="2990850" y="3917950"/>
          <p14:tracePt t="226280" x="3009900" y="3917950"/>
          <p14:tracePt t="226296" x="3022600" y="3924300"/>
          <p14:tracePt t="226318" x="3022600" y="3937000"/>
          <p14:tracePt t="226328" x="3016250" y="3943350"/>
          <p14:tracePt t="226347" x="3009900" y="3949700"/>
          <p14:tracePt t="226362" x="3003550" y="3949700"/>
          <p14:tracePt t="226378" x="2997200" y="3949700"/>
          <p14:tracePt t="226396" x="2984500" y="3949700"/>
          <p14:tracePt t="226412" x="2971800" y="3949700"/>
          <p14:tracePt t="226429" x="2952750" y="3949700"/>
          <p14:tracePt t="226447" x="2933700" y="3943350"/>
          <p14:tracePt t="226467" x="2914650" y="3937000"/>
          <p14:tracePt t="226478" x="2901950" y="3930650"/>
          <p14:tracePt t="226497" x="2895600" y="3930650"/>
          <p14:tracePt t="226514" x="2889250" y="3924300"/>
          <p14:tracePt t="226545" x="2889250" y="3917950"/>
          <p14:tracePt t="226568" x="2889250" y="3911600"/>
          <p14:tracePt t="226588" x="2882900" y="3911600"/>
          <p14:tracePt t="226596" x="2876550" y="3905250"/>
          <p14:tracePt t="226612" x="2863850" y="3898900"/>
          <p14:tracePt t="226630" x="2832100" y="3892550"/>
          <p14:tracePt t="226648" x="2794000" y="3879850"/>
          <p14:tracePt t="226662" x="2692400" y="3867150"/>
          <p14:tracePt t="226678" x="2584450" y="3860800"/>
          <p14:tracePt t="226696" x="2463800" y="3860800"/>
          <p14:tracePt t="226711" x="2387600" y="3860800"/>
          <p14:tracePt t="226728" x="2298700" y="3867150"/>
          <p14:tracePt t="226747" x="2241550" y="3860800"/>
          <p14:tracePt t="226761" x="2216150" y="3854450"/>
          <p14:tracePt t="226778" x="2197100" y="3829050"/>
          <p14:tracePt t="226797" x="2197100" y="3803650"/>
          <p14:tracePt t="226812" x="2197100" y="3778250"/>
          <p14:tracePt t="226830" x="2190750" y="3759200"/>
          <p14:tracePt t="226846" x="2190750" y="3746500"/>
          <p14:tracePt t="226861" x="2197100" y="3733800"/>
          <p14:tracePt t="226880" x="2216150" y="3733800"/>
          <p14:tracePt t="226895" x="2247900" y="3733800"/>
          <p14:tracePt t="226912" x="2286000" y="3752850"/>
          <p14:tracePt t="226934" x="2324100" y="3784600"/>
          <p14:tracePt t="226945" x="2355850" y="3822700"/>
          <p14:tracePt t="226964" x="2393950" y="3867150"/>
          <p14:tracePt t="226981" x="2432050" y="3898900"/>
          <p14:tracePt t="226995" x="2457450" y="3905250"/>
          <p14:tracePt t="227019" x="2476500" y="3905250"/>
          <p14:tracePt t="227028" x="2482850" y="3892550"/>
          <p14:tracePt t="227045" x="2476500" y="3860800"/>
          <p14:tracePt t="227062" x="2470150" y="3829050"/>
          <p14:tracePt t="227078" x="2457450" y="3790950"/>
          <p14:tracePt t="227095" x="2444750" y="3759200"/>
          <p14:tracePt t="227112" x="2432050" y="3740150"/>
          <p14:tracePt t="227132" x="2419350" y="3740150"/>
          <p14:tracePt t="227145" x="2406650" y="3759200"/>
          <p14:tracePt t="227163" x="2387600" y="3784600"/>
          <p14:tracePt t="227178" x="2362200" y="3822700"/>
          <p14:tracePt t="227195" x="2330450" y="3854450"/>
          <p14:tracePt t="227213" x="2305050" y="3879850"/>
          <p14:tracePt t="227228" x="2279650" y="3892550"/>
          <p14:tracePt t="227246" x="2247900" y="3892550"/>
          <p14:tracePt t="227261" x="2216150" y="3879850"/>
          <p14:tracePt t="227278" x="2197100" y="3854450"/>
          <p14:tracePt t="227295" x="2178050" y="3822700"/>
          <p14:tracePt t="227311" x="2165350" y="3790950"/>
          <p14:tracePt t="227328" x="2171700" y="3759200"/>
          <p14:tracePt t="227345" x="2178050" y="3740150"/>
          <p14:tracePt t="227362" x="2197100" y="3740150"/>
          <p14:tracePt t="227380" x="2222500" y="3765550"/>
          <p14:tracePt t="227395" x="2260600" y="3803650"/>
          <p14:tracePt t="227411" x="2298700" y="3854450"/>
          <p14:tracePt t="227435" x="2349500" y="3898900"/>
          <p14:tracePt t="227445" x="2393950" y="3930650"/>
          <p14:tracePt t="227462" x="2425700" y="3943350"/>
          <p14:tracePt t="227478" x="2444750" y="3943350"/>
          <p14:tracePt t="227495" x="2451100" y="3924300"/>
          <p14:tracePt t="227511" x="2438400" y="3898900"/>
          <p14:tracePt t="227531" x="2419350" y="3860800"/>
          <p14:tracePt t="227544" x="2406650" y="3835400"/>
          <p14:tracePt t="227561" x="2387600" y="3790950"/>
          <p14:tracePt t="227584" x="2374900" y="3765550"/>
          <p14:tracePt t="227596" x="2362200" y="3759200"/>
          <p14:tracePt t="227612" x="2355850" y="3752850"/>
          <p14:tracePt t="227628" x="2349500" y="3765550"/>
          <p14:tracePt t="227645" x="2349500" y="3778250"/>
          <p14:tracePt t="227661" x="2362200" y="3790950"/>
          <p14:tracePt t="227746" x="2463800" y="3841750"/>
          <p14:tracePt t="227761" x="2457450" y="3841750"/>
          <p14:tracePt t="227778" x="2451100" y="3822700"/>
          <p14:tracePt t="227795" x="2432050" y="3797300"/>
          <p14:tracePt t="227812" x="2413000" y="3771900"/>
          <p14:tracePt t="227828" x="2393950" y="3746500"/>
          <p14:tracePt t="227844" x="2374900" y="3733800"/>
          <p14:tracePt t="227861" x="2362200" y="3733800"/>
          <p14:tracePt t="227878" x="2349500" y="3733800"/>
          <p14:tracePt t="227895" x="2336800" y="3746500"/>
          <p14:tracePt t="227912" x="2324100" y="3752850"/>
          <p14:tracePt t="227929" x="2311400" y="3752850"/>
          <p14:tracePt t="227951" x="2292350" y="3752850"/>
          <p14:tracePt t="227966" x="2266950" y="3740150"/>
          <p14:tracePt t="227979" x="2254250" y="3727450"/>
          <p14:tracePt t="227995" x="2241550" y="3721100"/>
          <p14:tracePt t="228011" x="2222500" y="3708400"/>
          <p14:tracePt t="228028" x="2216150" y="3708400"/>
          <p14:tracePt t="228046" x="2216150" y="3721100"/>
          <p14:tracePt t="228062" x="2235200" y="3727450"/>
          <p14:tracePt t="228078" x="2266950" y="3733800"/>
          <p14:tracePt t="228095" x="2311400" y="3733800"/>
          <p14:tracePt t="228111" x="2368550" y="3740150"/>
          <p14:tracePt t="228129" x="2419350" y="3740150"/>
          <p14:tracePt t="228148" x="2470150" y="3740150"/>
          <p14:tracePt t="228162" x="2489200" y="3740150"/>
          <p14:tracePt t="228180" x="2501900" y="3733800"/>
          <p14:tracePt t="228195" x="2495550" y="3733800"/>
          <p14:tracePt t="228211" x="2476500" y="3740150"/>
          <p14:tracePt t="228228" x="2457450" y="3752850"/>
          <p14:tracePt t="228246" x="2419350" y="3778250"/>
          <p14:tracePt t="228261" x="2400300" y="3797300"/>
          <p14:tracePt t="228280" x="2368550" y="3835400"/>
          <p14:tracePt t="228297" x="2355850" y="3860800"/>
          <p14:tracePt t="228311" x="2343150" y="3873500"/>
          <p14:tracePt t="228329" x="2336800" y="3886200"/>
          <p14:tracePt t="228348" x="2330450" y="3879850"/>
          <p14:tracePt t="228361" x="2324100" y="3873500"/>
          <p14:tracePt t="228378" x="2317750" y="3854450"/>
          <p14:tracePt t="228395" x="2311400" y="3822700"/>
          <p14:tracePt t="228411" x="2298700" y="3797300"/>
          <p14:tracePt t="228428" x="2279650" y="3771900"/>
          <p14:tracePt t="228447" x="2260600" y="3752850"/>
          <p14:tracePt t="228461" x="2247900" y="3746500"/>
          <p14:tracePt t="228479" x="2241550" y="3746500"/>
          <p14:tracePt t="228496" x="2247900" y="3752850"/>
          <p14:tracePt t="228511" x="2266950" y="3752850"/>
          <p14:tracePt t="228528" x="2305050" y="3752850"/>
          <p14:tracePt t="228546" x="2355850" y="3752850"/>
          <p14:tracePt t="228562" x="2413000" y="3752850"/>
          <p14:tracePt t="228579" x="2444750" y="3746500"/>
          <p14:tracePt t="228595" x="2482850" y="3746500"/>
          <p14:tracePt t="228615" x="2495550" y="3746500"/>
          <p14:tracePt t="228645" x="2495550" y="3740150"/>
          <p14:tracePt t="228662" x="2482850" y="3740150"/>
          <p14:tracePt t="228679" x="2470150" y="3740150"/>
          <p14:tracePt t="228696" x="2451100" y="3752850"/>
          <p14:tracePt t="228711" x="2432050" y="3771900"/>
          <p14:tracePt t="228730" x="2400300" y="3810000"/>
          <p14:tracePt t="228745" x="2362200" y="3848100"/>
          <p14:tracePt t="228761" x="2330450" y="3886200"/>
          <p14:tracePt t="228778" x="2311400" y="3905250"/>
          <p14:tracePt t="228796" x="2311400" y="3917950"/>
          <p14:tracePt t="228811" x="2317750" y="3911600"/>
          <p14:tracePt t="228828" x="2336800" y="3905250"/>
          <p14:tracePt t="228849" x="2368550" y="3886200"/>
          <p14:tracePt t="228863" x="2393950" y="3867150"/>
          <p14:tracePt t="228878" x="2419350" y="3854450"/>
          <p14:tracePt t="228884" x="2425700" y="3841750"/>
          <p14:tracePt t="228899" x="2444750" y="3810000"/>
          <p14:tracePt t="228911" x="2451100" y="3771900"/>
          <p14:tracePt t="228928" x="2444750" y="3746500"/>
          <p14:tracePt t="228949" x="2413000" y="3708400"/>
          <p14:tracePt t="228961" x="2368550" y="3702050"/>
          <p14:tracePt t="228979" x="2330450" y="3714750"/>
          <p14:tracePt t="228995" x="2298700" y="3733800"/>
          <p14:tracePt t="229011" x="2247900" y="3810000"/>
          <p14:tracePt t="229028" x="2247900" y="3879850"/>
          <p14:tracePt t="229046" x="2273300" y="3917950"/>
          <p14:tracePt t="229062" x="2298700" y="3937000"/>
          <p14:tracePt t="229078" x="2349500" y="3943350"/>
          <p14:tracePt t="229096" x="2387600" y="3937000"/>
          <p14:tracePt t="229112" x="2438400" y="3917950"/>
          <p14:tracePt t="229128" x="2470150" y="3892550"/>
          <p14:tracePt t="229146" x="2489200" y="3867150"/>
          <p14:tracePt t="229161" x="2489200" y="3841750"/>
          <p14:tracePt t="229181" x="2470150" y="3790950"/>
          <p14:tracePt t="229196" x="2444750" y="3759200"/>
          <p14:tracePt t="229213" x="2406650" y="3746500"/>
          <p14:tracePt t="229228" x="2368550" y="3759200"/>
          <p14:tracePt t="229247" x="2336800" y="3797300"/>
          <p14:tracePt t="229262" x="2311400" y="3854450"/>
          <p14:tracePt t="229281" x="2324100" y="3892550"/>
          <p14:tracePt t="229296" x="2343150" y="3937000"/>
          <p14:tracePt t="229313" x="2374900" y="3981450"/>
          <p14:tracePt t="229328" x="2413000" y="4006850"/>
          <p14:tracePt t="229346" x="2438400" y="4006850"/>
          <p14:tracePt t="229362" x="2463800" y="3981450"/>
          <p14:tracePt t="229380" x="2470150" y="3930650"/>
          <p14:tracePt t="229394" x="2470150" y="3879850"/>
          <p14:tracePt t="229411" x="2457450" y="3841750"/>
          <p14:tracePt t="229428" x="2432050" y="3784600"/>
          <p14:tracePt t="229448" x="2413000" y="3759200"/>
          <p14:tracePt t="229461" x="2387600" y="3759200"/>
          <p14:tracePt t="229478" x="2374900" y="3765550"/>
          <p14:tracePt t="229495" x="2362200" y="3784600"/>
          <p14:tracePt t="229513" x="2362200" y="3797300"/>
          <p14:tracePt t="229534" x="2362200" y="3816350"/>
          <p14:tracePt t="229545" x="2362200" y="3854450"/>
          <p14:tracePt t="229561" x="2374900" y="3911600"/>
          <p14:tracePt t="229580" x="2381250" y="3924300"/>
          <p14:tracePt t="229860" x="7632700" y="5480050"/>
          <p14:tracePt t="229862" x="7645400" y="5480050"/>
          <p14:tracePt t="229878" x="7721600" y="5486400"/>
          <p14:tracePt t="229896" x="7912100" y="5511800"/>
          <p14:tracePt t="229912" x="8096250" y="5562600"/>
          <p14:tracePt t="229933" x="8223250" y="5600700"/>
          <p14:tracePt t="229946" x="8420100" y="5657850"/>
          <p14:tracePt t="229962" x="8559800" y="5695950"/>
          <p14:tracePt t="229980" x="8610600" y="5708650"/>
          <p14:tracePt t="229995" x="8674100" y="5740400"/>
          <p14:tracePt t="230012" x="8718550" y="5746750"/>
          <p14:tracePt t="230028" x="8743950" y="5746750"/>
          <p14:tracePt t="230046" x="8763000" y="5727700"/>
          <p14:tracePt t="230062" x="8750300" y="5702300"/>
          <p14:tracePt t="230078" x="8731250" y="5676900"/>
          <p14:tracePt t="230098" x="8674100" y="5645150"/>
          <p14:tracePt t="230112" x="8623300" y="5619750"/>
          <p14:tracePt t="230128" x="8572500" y="5607050"/>
          <p14:tracePt t="230146" x="8489950" y="5594350"/>
          <p14:tracePt t="230161" x="8369300" y="5594350"/>
          <p14:tracePt t="230186" x="8299450" y="5600700"/>
          <p14:tracePt t="230198" x="8185150" y="5619750"/>
          <p14:tracePt t="230211" x="8089900" y="5638800"/>
          <p14:tracePt t="230229" x="8026400" y="5645150"/>
          <p14:tracePt t="230246" x="7937500" y="5664200"/>
          <p14:tracePt t="230268" x="7880350" y="5676900"/>
          <p14:tracePt t="230278" x="7848600" y="5676900"/>
          <p14:tracePt t="230297" x="7842250" y="5683250"/>
          <p14:tracePt t="230312" x="7874000" y="5683250"/>
          <p14:tracePt t="230328" x="7905750" y="5683250"/>
          <p14:tracePt t="230346" x="7937500" y="5676900"/>
          <p14:tracePt t="230362" x="7988300" y="5670550"/>
          <p14:tracePt t="230381" x="8051800" y="5664200"/>
          <p14:tracePt t="230396" x="8108950" y="5664200"/>
          <p14:tracePt t="230418" x="8210550" y="5657850"/>
          <p14:tracePt t="230428" x="8280400" y="5657850"/>
          <p14:tracePt t="230448" x="8350250" y="5651500"/>
          <p14:tracePt t="230462" x="8407400" y="5651500"/>
          <p14:tracePt t="230480" x="8458200" y="5651500"/>
          <p14:tracePt t="230496" x="8496300" y="5651500"/>
          <p14:tracePt t="230515" x="8521700" y="5645150"/>
          <p14:tracePt t="230531" x="8528050" y="5638800"/>
          <p14:tracePt t="230561" x="8509000" y="5638800"/>
          <p14:tracePt t="230579" x="8502650" y="5645150"/>
          <p14:tracePt t="230595" x="8477250" y="5651500"/>
          <p14:tracePt t="230612" x="8464550" y="5664200"/>
          <p14:tracePt t="230630" x="8458200" y="5670550"/>
          <p14:tracePt t="230647" x="8451850" y="5670550"/>
          <p14:tracePt t="230678" x="8451850" y="5664200"/>
          <p14:tracePt t="230695" x="8451850" y="5657850"/>
          <p14:tracePt t="230712" x="8451850" y="5651500"/>
          <p14:tracePt t="230730" x="8451850" y="5645150"/>
          <p14:tracePt t="230745" x="8445500" y="5645150"/>
          <p14:tracePt t="230761" x="8439150" y="5645150"/>
          <p14:tracePt t="230778" x="8426450" y="5645150"/>
          <p14:tracePt t="230796" x="8420100" y="5645150"/>
          <p14:tracePt t="230817" x="8407400" y="5645150"/>
          <p14:tracePt t="230828" x="8401050" y="5645150"/>
          <p14:tracePt t="230865" x="8401050" y="5651500"/>
          <p14:tracePt t="230879" x="8420100" y="5657850"/>
          <p14:tracePt t="230905" x="8439150" y="5657850"/>
          <p14:tracePt t="230912" x="8451850" y="5657850"/>
          <p14:tracePt t="230934" x="8470900" y="5657850"/>
          <p14:tracePt t="230945" x="8509000" y="5657850"/>
          <p14:tracePt t="230961" x="8540750" y="5657850"/>
          <p14:tracePt t="230982" x="8623300" y="5657850"/>
          <p14:tracePt t="230995" x="8705850" y="5657850"/>
          <p14:tracePt t="231012" x="8782050" y="5651500"/>
          <p14:tracePt t="231028" x="8851900" y="5645150"/>
          <p14:tracePt t="231045" x="8915400" y="5632450"/>
          <p14:tracePt t="231062" x="8972550" y="5619750"/>
          <p14:tracePt t="231078" x="9017000" y="5607050"/>
          <p14:tracePt t="231096" x="9042400" y="5600700"/>
          <p14:tracePt t="231111" x="9067800" y="5588000"/>
          <p14:tracePt t="231128" x="9074150" y="5581650"/>
          <p14:tracePt t="231161" x="9067800" y="5581650"/>
          <p14:tracePt t="231182" x="9067800" y="5588000"/>
          <p14:tracePt t="231211" x="9067800" y="5594350"/>
          <p14:tracePt t="231228" x="9080500" y="5594350"/>
          <p14:tracePt t="231245" x="9099550" y="5588000"/>
          <p14:tracePt t="231261" x="9118600" y="5588000"/>
          <p14:tracePt t="231278" x="9144000" y="5581650"/>
          <p14:tracePt t="231295" x="9188450" y="5575300"/>
          <p14:tracePt t="231311" x="9232900" y="5575300"/>
          <p14:tracePt t="231328" x="9283700" y="5568950"/>
          <p14:tracePt t="231345" x="9334500" y="5568950"/>
          <p14:tracePt t="231362" x="9385300" y="5562600"/>
          <p14:tracePt t="231378" x="9436100" y="5562600"/>
          <p14:tracePt t="231395" x="9486900" y="5556250"/>
          <p14:tracePt t="231412" x="9537700" y="5556250"/>
          <p14:tracePt t="231434" x="9575800" y="5556250"/>
          <p14:tracePt t="231444" x="9632950" y="5549900"/>
          <p14:tracePt t="231462" x="9658350" y="5549900"/>
          <p14:tracePt t="231478" x="9671050" y="5549900"/>
          <p14:tracePt t="231495" x="9671050" y="5556250"/>
          <p14:tracePt t="231529" x="9664700" y="5556250"/>
          <p14:tracePt t="231564" x="9658350" y="5556250"/>
          <p14:tracePt t="231605" x="9658350" y="5562600"/>
          <p14:tracePt t="231726" x="9658350" y="5568950"/>
          <p14:tracePt t="231771" x="9658350" y="5575300"/>
          <p14:tracePt t="231825" x="9652000" y="5575300"/>
          <p14:tracePt t="231883" x="9652000" y="5581650"/>
          <p14:tracePt t="232022" x="9652000" y="5588000"/>
          <p14:tracePt t="232144" x="9652000" y="5594350"/>
          <p14:tracePt t="232181" x="9645650" y="5594350"/>
          <p14:tracePt t="232218" x="9645650" y="5600700"/>
          <p14:tracePt t="232342" x="9645650" y="5607050"/>
          <p14:tracePt t="232490" x="9645650" y="5613400"/>
          <p14:tracePt t="232560" x="9639300" y="5613400"/>
          <p14:tracePt t="232608" x="9639300" y="5619750"/>
          <p14:tracePt t="232612" x="9632950" y="5619750"/>
          <p14:tracePt t="232657" x="9626600" y="5619750"/>
          <p14:tracePt t="232689" x="9620250" y="5619750"/>
          <p14:tracePt t="232697" x="9613900" y="5619750"/>
          <p14:tracePt t="232711" x="9607550" y="5619750"/>
          <p14:tracePt t="232730" x="9594850" y="5619750"/>
          <p14:tracePt t="232749" x="9582150" y="5619750"/>
          <p14:tracePt t="232771" x="9569450" y="5619750"/>
          <p14:tracePt t="232796" x="9550400" y="5619750"/>
          <p14:tracePt t="232813" x="9525000" y="5613400"/>
          <p14:tracePt t="232828" x="9493250" y="5613400"/>
          <p14:tracePt t="232846" x="9455150" y="5613400"/>
          <p14:tracePt t="232862" x="9391650" y="5613400"/>
          <p14:tracePt t="232878" x="9290050" y="5607050"/>
          <p14:tracePt t="232896" x="9163050" y="5607050"/>
          <p14:tracePt t="232912" x="9010650" y="5600700"/>
          <p14:tracePt t="232928" x="8820150" y="5594350"/>
          <p14:tracePt t="232946" x="8597900" y="5581650"/>
          <p14:tracePt t="232962" x="8343900" y="5568950"/>
          <p14:tracePt t="232978" x="8064500" y="5549900"/>
          <p14:tracePt t="232995" x="7759700" y="5537200"/>
          <p14:tracePt t="233012" x="7435850" y="5518150"/>
          <p14:tracePt t="233028" x="7086600" y="5505450"/>
          <p14:tracePt t="233050" x="6807200" y="5492750"/>
          <p14:tracePt t="233061" x="6432550" y="5454650"/>
          <p14:tracePt t="233078" x="5956300" y="5391150"/>
          <p14:tracePt t="233098" x="5695950" y="5353050"/>
          <p14:tracePt t="233111" x="5492750" y="5314950"/>
          <p14:tracePt t="233128" x="5080000" y="5245100"/>
          <p14:tracePt t="233146" x="4686300" y="5175250"/>
          <p14:tracePt t="233161" x="4368800" y="5124450"/>
          <p14:tracePt t="233178" x="3835400" y="5048250"/>
          <p14:tracePt t="233195" x="3721100" y="5035550"/>
          <p14:tracePt t="233360" x="1162050" y="4432300"/>
          <p14:tracePt t="233389" x="1155700" y="4425950"/>
          <p14:tracePt t="233404" x="1155700" y="4419600"/>
          <p14:tracePt t="233420" x="1155700" y="4413250"/>
          <p14:tracePt t="233428" x="1149350" y="4413250"/>
          <p14:tracePt t="233448" x="1143000" y="4406900"/>
          <p14:tracePt t="233463" x="1136650" y="4400550"/>
          <p14:tracePt t="233478" x="1123950" y="4394200"/>
          <p14:tracePt t="233495" x="1104900" y="4387850"/>
          <p14:tracePt t="233518" x="1047750" y="4387850"/>
          <p14:tracePt t="233528" x="1009650" y="4387850"/>
          <p14:tracePt t="233546" x="990600" y="4387850"/>
          <p14:tracePt t="233562" x="965200" y="4381500"/>
          <p14:tracePt t="233578" x="946150" y="4381500"/>
          <p14:tracePt t="233597" x="933450" y="4381500"/>
          <p14:tracePt t="233612" x="920750" y="4381500"/>
          <p14:tracePt t="233628" x="908050" y="4381500"/>
          <p14:tracePt t="233645" x="895350" y="4381500"/>
          <p14:tracePt t="233668" x="882650" y="4381500"/>
          <p14:tracePt t="233678" x="869950" y="4381500"/>
          <p14:tracePt t="233695" x="857250" y="4381500"/>
          <p14:tracePt t="233714" x="844550" y="4381500"/>
          <p14:tracePt t="233730" x="825500" y="4375150"/>
          <p14:tracePt t="233746" x="806450" y="4375150"/>
          <p14:tracePt t="233762" x="774700" y="4375150"/>
          <p14:tracePt t="233779" x="768350" y="4375150"/>
          <p14:tracePt t="233796" x="762000" y="4375150"/>
          <p14:tracePt t="233844" x="768350" y="4375150"/>
          <p14:tracePt t="233863" x="774700" y="4375150"/>
          <p14:tracePt t="233878" x="831850" y="4387850"/>
          <p14:tracePt t="233896" x="920750" y="4394200"/>
          <p14:tracePt t="233911" x="1047750" y="4413250"/>
          <p14:tracePt t="233928" x="1212850" y="4445000"/>
          <p14:tracePt t="233950" x="1403350" y="4476750"/>
          <p14:tracePt t="233968" x="1625600" y="4495800"/>
          <p14:tracePt t="233978" x="1866900" y="4521200"/>
          <p14:tracePt t="233995" x="2108200" y="4540250"/>
          <p14:tracePt t="234012" x="2343150" y="4559300"/>
          <p14:tracePt t="234028" x="2559050" y="4584700"/>
          <p14:tracePt t="234045" x="2730500" y="4622800"/>
          <p14:tracePt t="234062" x="2844800" y="4654550"/>
          <p14:tracePt t="234080" x="2921000" y="4686300"/>
          <p14:tracePt t="234095" x="2965450" y="4730750"/>
          <p14:tracePt t="234112" x="2990850" y="4762500"/>
          <p14:tracePt t="234128" x="2984500" y="4781550"/>
          <p14:tracePt t="234145" x="2952750" y="4787900"/>
          <p14:tracePt t="234162" x="2901950" y="4800600"/>
          <p14:tracePt t="234180" x="2832100" y="4813300"/>
          <p14:tracePt t="234195" x="2749550" y="4826000"/>
          <p14:tracePt t="234211" x="2660650" y="4832350"/>
          <p14:tracePt t="234230" x="2540000" y="4845050"/>
          <p14:tracePt t="234245" x="2400300" y="4857750"/>
          <p14:tracePt t="234264" x="2235200" y="4883150"/>
          <p14:tracePt t="234278" x="2051050" y="4933950"/>
          <p14:tracePt t="234295" x="1873250" y="4997450"/>
          <p14:tracePt t="234311" x="1701800" y="5048250"/>
          <p14:tracePt t="234329" x="1562100" y="5092700"/>
          <p14:tracePt t="234346" x="1447800" y="5111750"/>
          <p14:tracePt t="234362" x="1358900" y="5118100"/>
          <p14:tracePt t="234378" x="1301750" y="5124450"/>
          <p14:tracePt t="234396" x="1270000" y="5130800"/>
          <p14:tracePt t="234412" x="1244600" y="5137150"/>
          <p14:tracePt t="234438" x="1212850" y="5137150"/>
          <p14:tracePt t="234445" x="1181100" y="5143500"/>
          <p14:tracePt t="234461" x="1155700" y="5149850"/>
          <p14:tracePt t="234478" x="1143000" y="5149850"/>
          <p14:tracePt t="234496" x="1136650" y="5156200"/>
          <p14:tracePt t="234512" x="1130300" y="5162550"/>
          <p14:tracePt t="234529" x="1123950" y="5175250"/>
          <p14:tracePt t="234545" x="1123950" y="5181600"/>
          <p14:tracePt t="234562" x="1130300" y="5181600"/>
          <p14:tracePt t="234578" x="1130300" y="5187950"/>
          <p14:tracePt t="234611" x="1136650" y="5187950"/>
          <p14:tracePt t="234628" x="1136650" y="5194300"/>
          <p14:tracePt t="234662" x="1143000" y="5200650"/>
          <p14:tracePt t="234680" x="1149350" y="5200650"/>
          <p14:tracePt t="234701" x="1155700" y="5200650"/>
          <p14:tracePt t="234711" x="1162050" y="5200650"/>
          <p14:tracePt t="234728" x="1174750" y="5200650"/>
          <p14:tracePt t="234746" x="1193800" y="5207000"/>
          <p14:tracePt t="234761" x="1206500" y="5213350"/>
          <p14:tracePt t="234778" x="1225550" y="5219700"/>
          <p14:tracePt t="234796" x="1257300" y="5226050"/>
          <p14:tracePt t="234812" x="1276350" y="5232400"/>
          <p14:tracePt t="234829" x="1301750" y="5245100"/>
          <p14:tracePt t="234847" x="1346200" y="5251450"/>
          <p14:tracePt t="234862" x="1371600" y="5257800"/>
          <p14:tracePt t="234878" x="1409700" y="5257800"/>
          <p14:tracePt t="234896" x="1460500" y="5264150"/>
          <p14:tracePt t="234913" x="1517650" y="5257800"/>
          <p14:tracePt t="234931" x="1600200" y="5257800"/>
          <p14:tracePt t="234946" x="1733550" y="5257800"/>
          <p14:tracePt t="234962" x="1828800" y="5257800"/>
          <p14:tracePt t="234981" x="1974850" y="5257800"/>
          <p14:tracePt t="234996" x="2146300" y="5264150"/>
          <p14:tracePt t="235012" x="2279650" y="5270500"/>
          <p14:tracePt t="235029" x="2413000" y="5276850"/>
          <p14:tracePt t="235046" x="2698750" y="5289550"/>
          <p14:tracePt t="235062" x="2844800" y="5295900"/>
          <p14:tracePt t="235373" x="10198100" y="5905500"/>
          <p14:tracePt t="235375" x="10204450" y="5905500"/>
          <p14:tracePt t="235379" x="10217150" y="5905500"/>
          <p14:tracePt t="235396" x="10306050" y="5905500"/>
          <p14:tracePt t="235412" x="10363200" y="5905500"/>
          <p14:tracePt t="235428" x="10515600" y="5911850"/>
          <p14:tracePt t="235448" x="10636250" y="5918200"/>
          <p14:tracePt t="235464" x="10693400" y="5924550"/>
          <p14:tracePt t="235482" x="10807700" y="5937250"/>
          <p14:tracePt t="235499" x="10877550" y="5943600"/>
          <p14:tracePt t="235512" x="10915650" y="5949950"/>
          <p14:tracePt t="235530" x="10966450" y="5956300"/>
          <p14:tracePt t="235545" x="11023600" y="5962650"/>
          <p14:tracePt t="235561" x="11049000" y="5969000"/>
          <p14:tracePt t="235579" x="11080750" y="5975350"/>
          <p14:tracePt t="235599" x="11112500" y="5981700"/>
          <p14:tracePt t="235611" x="11125200" y="5981700"/>
          <p14:tracePt t="235628" x="11144250" y="5988050"/>
          <p14:tracePt t="235651" x="11176000" y="5994400"/>
          <p14:tracePt t="235662" x="11201400" y="6000750"/>
          <p14:tracePt t="235680" x="11214100" y="6007100"/>
          <p14:tracePt t="235696" x="11226800" y="6013450"/>
          <p14:tracePt t="235713" x="11233150" y="6013450"/>
          <p14:tracePt t="235728" x="11233150" y="6019800"/>
          <p14:tracePt t="235749" x="11239500" y="6019800"/>
          <p14:tracePt t="235761" x="11245850" y="6026150"/>
          <p14:tracePt t="235781" x="11252200" y="6026150"/>
          <p14:tracePt t="235796" x="11258550" y="6032500"/>
          <p14:tracePt t="235830" x="11258550" y="6038850"/>
          <p14:tracePt t="235849" x="11258550" y="6045200"/>
          <p14:tracePt t="235866" x="11252200" y="6045200"/>
          <p14:tracePt t="235878" x="11252200" y="6051550"/>
          <p14:tracePt t="235922" x="11245850" y="6051550"/>
          <p14:tracePt t="235972" x="11245850" y="6045200"/>
          <p14:tracePt t="235980" x="11252200" y="6038850"/>
          <p14:tracePt t="235985" x="11252200" y="6032500"/>
          <p14:tracePt t="235996" x="11271250" y="6013450"/>
          <p14:tracePt t="236011" x="11315700" y="5988050"/>
          <p14:tracePt t="236030" x="11461750" y="5892800"/>
          <p14:tracePt t="236045" x="11582400" y="5816600"/>
          <p14:tracePt t="247539" x="5524500" y="3937000"/>
          <p14:tracePt t="247556" x="5518150" y="3943350"/>
          <p14:tracePt t="247568" x="5518150" y="3949700"/>
          <p14:tracePt t="247574" x="5518150" y="3956050"/>
          <p14:tracePt t="247578" x="5511800" y="3962400"/>
          <p14:tracePt t="247595" x="5505450" y="3994150"/>
          <p14:tracePt t="247620" x="5492750" y="4006850"/>
          <p14:tracePt t="247629" x="5480050" y="4019550"/>
          <p14:tracePt t="253441" x="4629150" y="2984500"/>
          <p14:tracePt t="253444" x="4635500" y="2990850"/>
          <p14:tracePt t="253450" x="4654550" y="3003550"/>
          <p14:tracePt t="253462" x="4749800" y="3060700"/>
          <p14:tracePt t="253483" x="4895850" y="3194050"/>
          <p14:tracePt t="253495" x="4972050" y="3270250"/>
          <p14:tracePt t="253512" x="5022850" y="3333750"/>
          <p14:tracePt t="253537" x="5067300" y="3390900"/>
          <p14:tracePt t="253545" x="5118100" y="3454400"/>
          <p14:tracePt t="253562" x="5143500" y="3498850"/>
          <p14:tracePt t="253584" x="5143500" y="3505200"/>
          <p14:tracePt t="253595" x="5137150" y="3498850"/>
          <p14:tracePt t="253614" x="5118100" y="3486150"/>
          <p14:tracePt t="253635" x="5092700" y="3441700"/>
          <p14:tracePt t="254538" x="4718050" y="3359150"/>
          <p14:tracePt t="254554" x="4711700" y="3359150"/>
          <p14:tracePt t="259599" x="4946650" y="3746500"/>
          <p14:tracePt t="259636" x="4953000" y="3746500"/>
          <p14:tracePt t="261574" x="4413250" y="3276600"/>
          <p14:tracePt t="261581" x="4425950" y="3270250"/>
          <p14:tracePt t="261586" x="4432300" y="3257550"/>
          <p14:tracePt t="261596" x="4470400" y="3225800"/>
          <p14:tracePt t="261618" x="4591050" y="3117850"/>
          <p14:tracePt t="261629" x="4673600" y="3048000"/>
          <p14:tracePt t="261647" x="4787900" y="2959100"/>
          <p14:tracePt t="261663" x="4864100" y="2921000"/>
          <p14:tracePt t="261679" x="4908550" y="2901950"/>
          <p14:tracePt t="261695" x="4959350" y="2889250"/>
          <p14:tracePt t="261713" x="4997450" y="2876550"/>
          <p14:tracePt t="261729" x="5010150" y="2870200"/>
          <p14:tracePt t="261747" x="5022850" y="2870200"/>
          <p14:tracePt t="261765" x="5035550" y="2870200"/>
          <p14:tracePt t="261779" x="5035550" y="2876550"/>
          <p14:tracePt t="261796" x="5035550" y="2882900"/>
          <p14:tracePt t="261813" x="5029200" y="2908300"/>
          <p14:tracePt t="261829" x="5010150" y="2927350"/>
          <p14:tracePt t="263107" x="4946650" y="3282950"/>
          <p14:tracePt t="266958" x="6305550" y="4184650"/>
          <p14:tracePt t="268803" x="6515100" y="3340100"/>
          <p14:tracePt t="268834" x="6515100" y="3346450"/>
          <p14:tracePt t="268846" x="6515100" y="3352800"/>
          <p14:tracePt t="268853" x="6508750" y="3359150"/>
          <p14:tracePt t="268865" x="6508750" y="3365500"/>
          <p14:tracePt t="268879" x="6508750" y="3378200"/>
          <p14:tracePt t="268968" x="6724650" y="3181350"/>
          <p14:tracePt t="268987" x="6724650" y="3175000"/>
          <p14:tracePt t="268993" x="6731000" y="3175000"/>
          <p14:tracePt t="269005" x="6731000" y="3168650"/>
          <p14:tracePt t="269012" x="6737350" y="3168650"/>
          <p14:tracePt t="269032" x="6743700" y="3162300"/>
          <p14:tracePt t="269046" x="6756400" y="3149600"/>
          <p14:tracePt t="269063" x="6762750" y="3149600"/>
          <p14:tracePt t="269096" x="6743700" y="3155950"/>
          <p14:tracePt t="269112" x="6686550" y="3168650"/>
          <p14:tracePt t="269318" x="4965700" y="4222750"/>
          <p14:tracePt t="270926" x="6299200" y="3181350"/>
          <p14:tracePt t="271020" x="6489700" y="3105150"/>
          <p14:tracePt t="271061" x="6496050" y="3105150"/>
          <p14:tracePt t="271079" x="6502400" y="3105150"/>
          <p14:tracePt t="271095" x="6508750" y="3105150"/>
          <p14:tracePt t="271113" x="6515100" y="3098800"/>
          <p14:tracePt t="271129" x="6527800" y="3092450"/>
          <p14:tracePt t="271146" x="6534150" y="3086100"/>
          <p14:tracePt t="271171" x="6540500" y="3073400"/>
          <p14:tracePt t="274597" x="3143250" y="3187700"/>
          <p14:tracePt t="274602" x="3143250" y="3181350"/>
          <p14:tracePt t="274612" x="3136900" y="3181350"/>
          <p14:tracePt t="274635" x="3130550" y="3175000"/>
          <p14:tracePt t="274646" x="3124200" y="3168650"/>
          <p14:tracePt t="274663" x="3111500" y="3162300"/>
          <p14:tracePt t="274680" x="3092450" y="3149600"/>
          <p14:tracePt t="274696" x="3079750" y="3136900"/>
          <p14:tracePt t="274713" x="3073400" y="3117850"/>
          <p14:tracePt t="274730" x="3073400" y="3086100"/>
          <p14:tracePt t="274745" x="3086100" y="3067050"/>
          <p14:tracePt t="274762" x="3098800" y="3054350"/>
          <p14:tracePt t="274779" x="3117850" y="3041650"/>
          <p14:tracePt t="274796" x="3130550" y="3035300"/>
          <p14:tracePt t="274812" x="3143250" y="3028950"/>
          <p14:tracePt t="274830" x="3143250" y="3022600"/>
          <p14:tracePt t="274847" x="3143250" y="3016250"/>
          <p14:tracePt t="274862" x="3149600" y="3016250"/>
          <p14:tracePt t="274881" x="3155950" y="3016250"/>
          <p14:tracePt t="274896" x="3162300" y="3016250"/>
          <p14:tracePt t="274912" x="3175000" y="3028950"/>
          <p14:tracePt t="274929" x="3187700" y="3041650"/>
          <p14:tracePt t="274946" x="3206750" y="3054350"/>
          <p14:tracePt t="274962" x="3213100" y="3067050"/>
          <p14:tracePt t="274979" x="3219450" y="3079750"/>
          <p14:tracePt t="275012" x="3219450" y="3086100"/>
          <p14:tracePt t="275030" x="3213100" y="3086100"/>
          <p14:tracePt t="275046" x="3206750" y="3086100"/>
          <p14:tracePt t="275063" x="3200400" y="3079750"/>
          <p14:tracePt t="275083" x="3187700" y="3079750"/>
          <p14:tracePt t="275097" x="3181350" y="3073400"/>
          <p14:tracePt t="275112" x="3175000" y="3073400"/>
          <p14:tracePt t="275148" x="3168650" y="3079750"/>
          <p14:tracePt t="275163" x="3168650" y="3086100"/>
          <p14:tracePt t="275179" x="3162300" y="3092450"/>
          <p14:tracePt t="275197" x="3155950" y="3098800"/>
          <p14:tracePt t="275230" x="3155950" y="3105150"/>
          <p14:tracePt t="275248" x="3155950" y="3111500"/>
          <p14:tracePt t="275262" x="3155950" y="3117850"/>
          <p14:tracePt t="275296" x="3155950" y="3124200"/>
          <p14:tracePt t="275312" x="3149600" y="3124200"/>
          <p14:tracePt t="275349" x="3149600" y="3117850"/>
          <p14:tracePt t="275362" x="3155950" y="3105150"/>
          <p14:tracePt t="275379" x="3168650" y="3086100"/>
          <p14:tracePt t="275399" x="3181350" y="3073400"/>
          <p14:tracePt t="275412" x="3206750" y="3048000"/>
          <p14:tracePt t="275429" x="3238500" y="3028950"/>
          <p14:tracePt t="275447" x="3282950" y="3009900"/>
          <p14:tracePt t="275463" x="3327400" y="2997200"/>
          <p14:tracePt t="275479" x="3365500" y="2990850"/>
          <p14:tracePt t="275499" x="3409950" y="2984500"/>
          <p14:tracePt t="275512" x="3473450" y="2978150"/>
          <p14:tracePt t="275530" x="3511550" y="2971800"/>
          <p14:tracePt t="275547" x="3562350" y="2971800"/>
          <p14:tracePt t="275562" x="3600450" y="2965450"/>
          <p14:tracePt t="275579" x="3625850" y="2965450"/>
          <p14:tracePt t="275603" x="3670300" y="2965450"/>
          <p14:tracePt t="275613" x="3702050" y="2965450"/>
          <p14:tracePt t="275629" x="3721100" y="2965450"/>
          <p14:tracePt t="275646" x="3759200" y="2971800"/>
          <p14:tracePt t="275669" x="3784600" y="2984500"/>
          <p14:tracePt t="275679" x="3803650" y="2990850"/>
          <p14:tracePt t="275699" x="3835400" y="3003550"/>
          <p14:tracePt t="275712" x="3854450" y="3016250"/>
          <p14:tracePt t="275729" x="3873500" y="3028950"/>
          <p14:tracePt t="275750" x="3898900" y="3048000"/>
          <p14:tracePt t="275762" x="3924300" y="3060700"/>
          <p14:tracePt t="275779" x="3937000" y="3067050"/>
          <p14:tracePt t="275800" x="3949700" y="3079750"/>
          <p14:tracePt t="275812" x="3962400" y="3086100"/>
          <p14:tracePt t="275832" x="3975100" y="3092450"/>
          <p14:tracePt t="275847" x="3981450" y="3105150"/>
          <p14:tracePt t="275880" x="3987800" y="3111500"/>
          <p14:tracePt t="275899" x="3987800" y="3117850"/>
          <p14:tracePt t="275913" x="3994150" y="3117850"/>
          <p14:tracePt t="275929" x="3994150" y="3124200"/>
          <p14:tracePt t="275963" x="4000500" y="3124200"/>
          <p14:tracePt t="275996" x="4000500" y="3130550"/>
          <p14:tracePt t="276039" x="4000500" y="3136900"/>
          <p14:tracePt t="276116" x="4000500" y="3130550"/>
          <p14:tracePt t="276122" x="3994150" y="3130550"/>
          <p14:tracePt t="276129" x="3994150" y="3124200"/>
          <p14:tracePt t="276147" x="3981450" y="3117850"/>
          <p14:tracePt t="276164" x="3956050" y="3105150"/>
          <p14:tracePt t="276179" x="3930650" y="3086100"/>
          <p14:tracePt t="276196" x="3886200" y="3060700"/>
          <p14:tracePt t="276212" x="3835400" y="3041650"/>
          <p14:tracePt t="276229" x="3778250" y="3016250"/>
          <p14:tracePt t="276246" x="3714750" y="2997200"/>
          <p14:tracePt t="276267" x="3651250" y="2984500"/>
          <p14:tracePt t="276279" x="3581400" y="2965450"/>
          <p14:tracePt t="276296" x="3505200" y="2946400"/>
          <p14:tracePt t="276319" x="3441700" y="2914650"/>
          <p14:tracePt t="276329" x="3378200" y="2889250"/>
          <p14:tracePt t="276346" x="3333750" y="2863850"/>
          <p14:tracePt t="276363" x="3289300" y="2844800"/>
          <p14:tracePt t="276379" x="3251200" y="2838450"/>
          <p14:tracePt t="276396" x="3219450" y="2832100"/>
          <p14:tracePt t="276416" x="3187700" y="2832100"/>
          <p14:tracePt t="276431" x="3162300" y="2832100"/>
          <p14:tracePt t="276446" x="3136900" y="2844800"/>
          <p14:tracePt t="276463" x="3117850" y="2863850"/>
          <p14:tracePt t="276482" x="3098800" y="2882900"/>
          <p14:tracePt t="276500" x="3086100" y="2908300"/>
          <p14:tracePt t="276516" x="3079750" y="2927350"/>
          <p14:tracePt t="276529" x="3067050" y="2946400"/>
          <p14:tracePt t="276546" x="3067050" y="2959100"/>
          <p14:tracePt t="276568" x="3060700" y="2971800"/>
          <p14:tracePt t="276579" x="3060700" y="2984500"/>
          <p14:tracePt t="276596" x="3067050" y="2990850"/>
          <p14:tracePt t="276612" x="3073400" y="2997200"/>
          <p14:tracePt t="276636" x="3086100" y="3003550"/>
          <p14:tracePt t="276646" x="3092450" y="3009900"/>
          <p14:tracePt t="276662" x="3098800" y="3009900"/>
          <p14:tracePt t="276679" x="3105150" y="3009900"/>
          <p14:tracePt t="276696" x="3111500" y="3009900"/>
          <p14:tracePt t="276715" x="3111500" y="3003550"/>
          <p14:tracePt t="276729" x="3117850" y="2990850"/>
          <p14:tracePt t="276746" x="3130550" y="2978150"/>
          <p14:tracePt t="276762" x="3143250" y="2952750"/>
          <p14:tracePt t="276779" x="3168650" y="2927350"/>
          <p14:tracePt t="276796" x="3194050" y="2895600"/>
          <p14:tracePt t="276814" x="3238500" y="2863850"/>
          <p14:tracePt t="276830" x="3295650" y="2838450"/>
          <p14:tracePt t="276846" x="3359150" y="2819400"/>
          <p14:tracePt t="276862" x="3435350" y="2806700"/>
          <p14:tracePt t="276879" x="3517900" y="2800350"/>
          <p14:tracePt t="276898" x="3594100" y="2806700"/>
          <p14:tracePt t="276913" x="3676650" y="2825750"/>
          <p14:tracePt t="276929" x="3759200" y="2857500"/>
          <p14:tracePt t="276948" x="3829050" y="2895600"/>
          <p14:tracePt t="276962" x="3892550" y="2940050"/>
          <p14:tracePt t="276979" x="3949700" y="2984500"/>
          <p14:tracePt t="276997" x="4000500" y="3035300"/>
          <p14:tracePt t="277012" x="4038600" y="3079750"/>
          <p14:tracePt t="277030" x="4070350" y="3111500"/>
          <p14:tracePt t="277048" x="4095750" y="3130550"/>
          <p14:tracePt t="277062" x="4108450" y="3143250"/>
          <p14:tracePt t="277079" x="4114800" y="3149600"/>
          <p14:tracePt t="277097" x="4114800" y="3143250"/>
          <p14:tracePt t="277112" x="4108450" y="3130550"/>
          <p14:tracePt t="277129" x="4102100" y="3124200"/>
          <p14:tracePt t="277147" x="4095750" y="3117850"/>
          <p14:tracePt t="277162" x="4083050" y="3105150"/>
          <p14:tracePt t="277181" x="4076700" y="3105150"/>
          <p14:tracePt t="277197" x="4070350" y="3098800"/>
          <p14:tracePt t="277254" x="4083050" y="3098800"/>
          <p14:tracePt t="277257" x="4083050" y="3092450"/>
          <p14:tracePt t="277262" x="4089400" y="3092450"/>
          <p14:tracePt t="277279" x="4108450" y="3086100"/>
          <p14:tracePt t="277296" x="4140200" y="3067050"/>
          <p14:tracePt t="277312" x="4184650" y="3041650"/>
          <p14:tracePt t="277331" x="4241800" y="3009900"/>
          <p14:tracePt t="277345" x="4318000" y="2984500"/>
          <p14:tracePt t="277363" x="4406900" y="2952750"/>
          <p14:tracePt t="277379" x="4495800" y="2921000"/>
          <p14:tracePt t="277396" x="4597400" y="2895600"/>
          <p14:tracePt t="277412" x="4705350" y="2876550"/>
          <p14:tracePt t="277434" x="4813300" y="2863850"/>
          <p14:tracePt t="277447" x="4927600" y="2857500"/>
          <p14:tracePt t="277465" x="5048250" y="2857500"/>
          <p14:tracePt t="277479" x="5168900" y="2863850"/>
          <p14:tracePt t="277481" x="5200650" y="2863850"/>
          <p14:tracePt t="277496" x="5289550" y="2870200"/>
          <p14:tracePt t="277512" x="5416550" y="2889250"/>
          <p14:tracePt t="277531" x="5537200" y="2908300"/>
          <p14:tracePt t="277545" x="5651500" y="2940050"/>
          <p14:tracePt t="277562" x="5759450" y="2965450"/>
          <p14:tracePt t="277579" x="5861050" y="2997200"/>
          <p14:tracePt t="277598" x="5962650" y="3041650"/>
          <p14:tracePt t="277613" x="6007100" y="3067050"/>
          <p14:tracePt t="277630" x="6064250" y="3098800"/>
          <p14:tracePt t="277646" x="6096000" y="3130550"/>
          <p14:tracePt t="277663" x="6115050" y="3155950"/>
          <p14:tracePt t="277680" x="6108700" y="3181350"/>
          <p14:tracePt t="277698" x="6057900" y="3194050"/>
          <p14:tracePt t="277713" x="5988050" y="3200400"/>
          <p14:tracePt t="277729" x="5861050" y="3206750"/>
          <p14:tracePt t="277749" x="5670550" y="3213100"/>
          <p14:tracePt t="277762" x="5588000" y="3219450"/>
          <p14:tracePt t="277779" x="5454650" y="3225800"/>
          <p14:tracePt t="277797" x="5283200" y="3238500"/>
          <p14:tracePt t="277812" x="5137150" y="3257550"/>
          <p14:tracePt t="277922" x="3314700" y="3905250"/>
          <p14:tracePt t="277927" x="3308350" y="3905250"/>
          <p14:tracePt t="277936" x="3302000" y="3905250"/>
          <p14:tracePt t="277946" x="3257550" y="3911600"/>
          <p14:tracePt t="277962" x="3175000" y="3924300"/>
          <p14:tracePt t="277980" x="2971800" y="3987800"/>
          <p14:tracePt t="277997" x="2743200" y="4051300"/>
          <p14:tracePt t="278016" x="2647950" y="4070350"/>
          <p14:tracePt t="278029" x="2597150" y="4083050"/>
          <p14:tracePt t="278049" x="2546350" y="4095750"/>
          <p14:tracePt t="278067" x="2527300" y="4102100"/>
          <p14:tracePt t="278079" x="2520950" y="4102100"/>
          <p14:tracePt t="278099" x="2520950" y="4083050"/>
          <p14:tracePt t="278112" x="2641600" y="4013200"/>
          <p14:tracePt t="278129" x="2774950" y="3962400"/>
          <p14:tracePt t="278151" x="3060700" y="3879850"/>
          <p14:tracePt t="278162" x="3321050" y="3816350"/>
          <p14:tracePt t="278188" x="3505200" y="3784600"/>
          <p14:tracePt t="278197" x="3790950" y="3746500"/>
          <p14:tracePt t="278212" x="4006850" y="3727450"/>
          <p14:tracePt t="278229" x="4165600" y="3721100"/>
          <p14:tracePt t="278248" x="4349750" y="3721100"/>
          <p14:tracePt t="278263" x="4540250" y="3727450"/>
          <p14:tracePt t="278279" x="4635500" y="3740150"/>
          <p14:tracePt t="278296" x="4749800" y="3759200"/>
          <p14:tracePt t="278313" x="4870450" y="3790950"/>
          <p14:tracePt t="278329" x="4933950" y="3816350"/>
          <p14:tracePt t="278346" x="5016500" y="3854450"/>
          <p14:tracePt t="278362" x="5099050" y="3886200"/>
          <p14:tracePt t="278382" x="5200650" y="3924300"/>
          <p14:tracePt t="278396" x="5264150" y="3949700"/>
          <p14:tracePt t="278413" x="5372100" y="3981450"/>
          <p14:tracePt t="278429" x="5461000" y="4013200"/>
          <p14:tracePt t="278449" x="5537200" y="4038600"/>
          <p14:tracePt t="278462" x="5607050" y="4070350"/>
          <p14:tracePt t="278479" x="5664200" y="4095750"/>
          <p14:tracePt t="278497" x="5715000" y="4121150"/>
          <p14:tracePt t="278517" x="5759450" y="4146550"/>
          <p14:tracePt t="278536" x="5778500" y="4159250"/>
          <p14:tracePt t="278547" x="5784850" y="4159250"/>
          <p14:tracePt t="278562" x="5784850" y="4152900"/>
          <p14:tracePt t="278579" x="5772150" y="4127500"/>
          <p14:tracePt t="278599" x="5753100" y="4089400"/>
          <p14:tracePt t="278613" x="5683250" y="4019550"/>
          <p14:tracePt t="278629" x="5638800" y="3968750"/>
          <p14:tracePt t="278649" x="5607050" y="3924300"/>
          <p14:tracePt t="278663" x="5588000" y="3898900"/>
          <p14:tracePt t="278679" x="5575300" y="3879850"/>
          <p14:tracePt t="278698" x="5568950" y="3873500"/>
          <p14:tracePt t="278713" x="5556250" y="3860800"/>
          <p14:tracePt t="278729" x="5543550" y="3848100"/>
          <p14:tracePt t="278747" x="5537200" y="3841750"/>
          <p14:tracePt t="278766" x="5537200" y="3835400"/>
          <p14:tracePt t="278779" x="5530850" y="3829050"/>
          <p14:tracePt t="278796" x="5524500" y="3829050"/>
          <p14:tracePt t="278900" x="5518150" y="3835400"/>
          <p14:tracePt t="278967" x="5511800" y="3835400"/>
          <p14:tracePt t="279004" x="5505450" y="3835400"/>
          <p14:tracePt t="279018" x="5499100" y="3835400"/>
          <p14:tracePt t="279025" x="5499100" y="3829050"/>
          <p14:tracePt t="279034" x="5492750" y="3829050"/>
          <p14:tracePt t="279046" x="5492750" y="3822700"/>
          <p14:tracePt t="279064" x="5480050" y="3810000"/>
          <p14:tracePt t="279079" x="5473700" y="3803650"/>
          <p14:tracePt t="279096" x="5467350" y="3797300"/>
          <p14:tracePt t="279113" x="5461000" y="3790950"/>
          <p14:tracePt t="279129" x="5454650" y="3784600"/>
          <p14:tracePt t="279146" x="5448300" y="3778250"/>
          <p14:tracePt t="279162" x="5441950" y="3778250"/>
          <p14:tracePt t="279179" x="5441950" y="3771900"/>
          <p14:tracePt t="279441" x="5441950" y="3778250"/>
          <p14:tracePt t="279491" x="5435600" y="3778250"/>
          <p14:tracePt t="279494" x="5435600" y="3784600"/>
          <p14:tracePt t="279527" x="5429250" y="3790950"/>
          <p14:tracePt t="279545" x="5422900" y="3790950"/>
          <p14:tracePt t="279562" x="5397500" y="3790950"/>
          <p14:tracePt t="279581" x="5346700" y="3797300"/>
          <p14:tracePt t="279596" x="5314950" y="3790950"/>
          <p14:tracePt t="280047" x="5765800" y="1416050"/>
          <p14:tracePt t="280127" x="5943600" y="2165350"/>
          <p14:tracePt t="280135" x="5943600" y="2171700"/>
          <p14:tracePt t="280147" x="5943600" y="2216150"/>
          <p14:tracePt t="280162" x="5943600" y="2349500"/>
          <p14:tracePt t="280179" x="5943600" y="2438400"/>
          <p14:tracePt t="286310" x="3397250" y="3238500"/>
          <p14:tracePt t="286325" x="3397250" y="3232150"/>
          <p14:tracePt t="286329" x="3397250" y="3225800"/>
          <p14:tracePt t="286346" x="3390900" y="3149600"/>
          <p14:tracePt t="286362" x="3384550" y="3086100"/>
          <p14:tracePt t="286380" x="3409950" y="3009900"/>
          <p14:tracePt t="286396" x="3486150" y="2940050"/>
          <p14:tracePt t="286419" x="3568700" y="2908300"/>
          <p14:tracePt t="286429" x="3702050" y="2889250"/>
          <p14:tracePt t="286446" x="3810000" y="2882900"/>
          <p14:tracePt t="286463" x="3898900" y="2889250"/>
          <p14:tracePt t="286479" x="4000500" y="2908300"/>
          <p14:tracePt t="286496" x="4095750" y="2940050"/>
          <p14:tracePt t="286516" x="4178300" y="2990850"/>
          <p14:tracePt t="286530" x="4248150" y="3041650"/>
          <p14:tracePt t="286546" x="4318000" y="3105150"/>
          <p14:tracePt t="286562" x="4381500" y="3168650"/>
          <p14:tracePt t="286579" x="4432300" y="3219450"/>
          <p14:tracePt t="286596" x="4483100" y="3251200"/>
          <p14:tracePt t="286614" x="4521200" y="3270250"/>
          <p14:tracePt t="286629" x="4552950" y="3276600"/>
          <p14:tracePt t="286646" x="4584700" y="3276600"/>
          <p14:tracePt t="286663" x="4622800" y="3263900"/>
          <p14:tracePt t="286680" x="4660900" y="3244850"/>
          <p14:tracePt t="286696" x="4705350" y="3219450"/>
          <p14:tracePt t="286714" x="4762500" y="3168650"/>
          <p14:tracePt t="286730" x="4819650" y="3111500"/>
          <p14:tracePt t="286746" x="4895850" y="3048000"/>
          <p14:tracePt t="286766" x="4972050" y="2990850"/>
          <p14:tracePt t="286779" x="5060950" y="2946400"/>
          <p14:tracePt t="286796" x="5149850" y="2921000"/>
          <p14:tracePt t="286813" x="5245100" y="2908300"/>
          <p14:tracePt t="286829" x="5346700" y="2895600"/>
          <p14:tracePt t="286846" x="5448300" y="2889250"/>
          <p14:tracePt t="286862" x="5549900" y="2889250"/>
          <p14:tracePt t="286879" x="5651500" y="2901950"/>
          <p14:tracePt t="286896" x="5753100" y="2940050"/>
          <p14:tracePt t="286912" x="5848350" y="2990850"/>
          <p14:tracePt t="286937" x="5930900" y="3028950"/>
          <p14:tracePt t="286946" x="6013450" y="3067050"/>
          <p14:tracePt t="286964" x="6076950" y="3098800"/>
          <p14:tracePt t="286979" x="6134100" y="3130550"/>
          <p14:tracePt t="286996" x="6184900" y="3155950"/>
          <p14:tracePt t="287018" x="6235700" y="3187700"/>
          <p14:tracePt t="287030" x="6261100" y="3206750"/>
          <p14:tracePt t="287046" x="6286500" y="3225800"/>
          <p14:tracePt t="287064" x="6299200" y="3244850"/>
          <p14:tracePt t="287079" x="6305550" y="3263900"/>
          <p14:tracePt t="287096" x="6305550" y="3276600"/>
          <p14:tracePt t="287113" x="6305550" y="3289300"/>
          <p14:tracePt t="287130" x="6305550" y="3302000"/>
          <p14:tracePt t="287146" x="6299200" y="3302000"/>
          <p14:tracePt t="287182" x="6292850" y="3295650"/>
          <p14:tracePt t="287196" x="6286500" y="3289300"/>
          <p14:tracePt t="287213" x="6280150" y="3289300"/>
          <p14:tracePt t="287230" x="6273800" y="3282950"/>
          <p14:tracePt t="287246" x="6267450" y="3276600"/>
          <p14:tracePt t="287263" x="6261100" y="3270250"/>
          <p14:tracePt t="287281" x="6248400" y="3257550"/>
          <p14:tracePt t="287296" x="6242050" y="3251200"/>
          <p14:tracePt t="287313" x="6229350" y="3244850"/>
          <p14:tracePt t="287332" x="6210300" y="3238500"/>
          <p14:tracePt t="287353" x="6165850" y="3225800"/>
          <p14:tracePt t="287363" x="6140450" y="3213100"/>
          <p14:tracePt t="287380" x="6096000" y="3206750"/>
          <p14:tracePt t="287397" x="6051550" y="3200400"/>
          <p14:tracePt t="287414" x="5975350" y="3187700"/>
          <p14:tracePt t="287430" x="5937250" y="3181350"/>
          <p14:tracePt t="287803" x="3549650" y="3321050"/>
          <p14:tracePt t="287805" x="3543300" y="3321050"/>
          <p14:tracePt t="287827" x="3543300" y="3327400"/>
          <p14:tracePt t="287831" x="3536950" y="3327400"/>
          <p14:tracePt t="287848" x="3524250" y="3340100"/>
          <p14:tracePt t="287862" x="3486150" y="3371850"/>
          <p14:tracePt t="287883" x="3454400" y="3390900"/>
          <p14:tracePt t="287893" x="3409950" y="3409950"/>
          <p14:tracePt t="287896" x="3403600" y="3416300"/>
          <p14:tracePt t="287913" x="3371850" y="3429000"/>
          <p14:tracePt t="287932" x="3321050" y="3448050"/>
          <p14:tracePt t="287947" x="3295650" y="3460750"/>
          <p14:tracePt t="287963" x="3270250" y="3473450"/>
          <p14:tracePt t="287979" x="3257550" y="3479800"/>
          <p14:tracePt t="287997" x="3244850" y="3486150"/>
          <p14:tracePt t="288012" x="3238500" y="3492500"/>
          <p14:tracePt t="288047" x="3244850" y="3492500"/>
          <p14:tracePt t="288062" x="3302000" y="3479800"/>
          <p14:tracePt t="288079" x="3359150" y="3448050"/>
          <p14:tracePt t="288097" x="3422650" y="3409950"/>
          <p14:tracePt t="288113" x="3467100" y="3384550"/>
          <p14:tracePt t="288129" x="3536950" y="3340100"/>
          <p14:tracePt t="288147" x="3587750" y="3314700"/>
          <p14:tracePt t="288162" x="3625850" y="3289300"/>
          <p14:tracePt t="288179" x="3657600" y="3276600"/>
          <p14:tracePt t="288196" x="3676650" y="3263900"/>
          <p14:tracePt t="288213" x="3695700" y="3251200"/>
          <p14:tracePt t="288230" x="3714750" y="3238500"/>
          <p14:tracePt t="288247" x="3721100" y="3232150"/>
          <p14:tracePt t="288267" x="3733800" y="3225800"/>
          <p14:tracePt t="288288" x="3746500" y="3219450"/>
          <p14:tracePt t="288297" x="3752850" y="3219450"/>
          <p14:tracePt t="288313" x="3759200" y="3213100"/>
          <p14:tracePt t="288333" x="3765550" y="3206750"/>
          <p14:tracePt t="288347" x="3771900" y="3194050"/>
          <p14:tracePt t="288369" x="3778250" y="3175000"/>
          <p14:tracePt t="288379" x="3784600" y="3143250"/>
          <p14:tracePt t="288396" x="3790950" y="3117850"/>
          <p14:tracePt t="288412" x="3797300" y="3098800"/>
          <p14:tracePt t="288435" x="3803650" y="3073400"/>
          <p14:tracePt t="288448" x="3810000" y="3041650"/>
          <p14:tracePt t="288468" x="3810000" y="3003550"/>
          <p14:tracePt t="288479" x="3810000" y="2990850"/>
          <p14:tracePt t="329378" x="6464300" y="2012950"/>
          <p14:tracePt t="329390" x="6470650" y="2006600"/>
          <p14:tracePt t="329404" x="6470650" y="2000250"/>
          <p14:tracePt t="329412" x="6477000" y="1993900"/>
          <p14:tracePt t="329416" x="6477000" y="1987550"/>
          <p14:tracePt t="329431" x="6477000" y="1962150"/>
          <p14:tracePt t="329447" x="6464300" y="1943100"/>
          <p14:tracePt t="329464" x="6400800" y="1924050"/>
          <p14:tracePt t="329482" x="6330950" y="1911350"/>
          <p14:tracePt t="329498" x="6273800" y="1905000"/>
          <p14:tracePt t="329513" x="6210300" y="1898650"/>
          <p14:tracePt t="329530" x="6127750" y="1892300"/>
          <p14:tracePt t="329548" x="6032500" y="1885950"/>
          <p14:tracePt t="329564" x="5924550" y="1873250"/>
          <p14:tracePt t="329767" x="4362450" y="1358900"/>
          <p14:tracePt t="329796" x="4095750" y="1270000"/>
          <p14:tracePt t="329799" x="4089400" y="1270000"/>
          <p14:tracePt t="329814" x="4064000" y="1270000"/>
          <p14:tracePt t="329831" x="4006850" y="1263650"/>
          <p14:tracePt t="329930" x="3416300" y="1143000"/>
          <p14:tracePt t="329951" x="3416300" y="1162050"/>
          <p14:tracePt t="329957" x="3429000" y="1206500"/>
          <p14:tracePt t="329964" x="3473450" y="1276350"/>
          <p14:tracePt t="329980" x="3581400" y="1365250"/>
          <p14:tracePt t="329999" x="3771900" y="1454150"/>
          <p14:tracePt t="330014" x="3905250" y="1492250"/>
          <p14:tracePt t="330032" x="4102100" y="1536700"/>
          <p14:tracePt t="330048" x="4368800" y="1593850"/>
          <p14:tracePt t="330063" x="4527550" y="1619250"/>
          <p14:tracePt t="330080" x="4737100" y="1644650"/>
          <p14:tracePt t="330099" x="4984750" y="1663700"/>
          <p14:tracePt t="330114" x="5187950" y="1670050"/>
          <p14:tracePt t="330130" x="5340350" y="1670050"/>
          <p14:tracePt t="330147" x="5518150" y="1663700"/>
          <p14:tracePt t="330164" x="5715000" y="1631950"/>
          <p14:tracePt t="330180" x="5803900" y="1600200"/>
          <p14:tracePt t="330198" x="5911850" y="1517650"/>
          <p14:tracePt t="330213" x="5969000" y="1428750"/>
          <p14:tracePt t="330230" x="6000750" y="1365250"/>
          <p14:tracePt t="330249" x="6013450" y="1244600"/>
          <p14:tracePt t="330269" x="5981700" y="1155700"/>
          <p14:tracePt t="330281" x="5937250" y="1092200"/>
          <p14:tracePt t="330297" x="5835650" y="1016000"/>
          <p14:tracePt t="330313" x="5708650" y="946150"/>
          <p14:tracePt t="330334" x="5530850" y="863600"/>
          <p14:tracePt t="330349" x="5378450" y="787400"/>
          <p14:tracePt t="330363" x="5213350" y="704850"/>
          <p14:tracePt t="330380" x="5099050" y="647700"/>
          <p14:tracePt t="330404" x="4959350" y="584200"/>
          <p14:tracePt t="330413" x="4838700" y="539750"/>
          <p14:tracePt t="330436" x="4603750" y="469900"/>
          <p14:tracePt t="330450" x="4413250" y="438150"/>
          <p14:tracePt t="330463" x="4279900" y="431800"/>
          <p14:tracePt t="330480" x="4076700" y="425450"/>
          <p14:tracePt t="330501" x="3937000" y="482600"/>
          <p14:tracePt t="330513" x="3841750" y="558800"/>
          <p14:tracePt t="330530" x="3714750" y="717550"/>
          <p14:tracePt t="330548" x="3651250" y="850900"/>
          <p14:tracePt t="330565" x="3587750" y="1117600"/>
          <p14:tracePt t="330581" x="3575050" y="1231900"/>
          <p14:tracePt t="330599" x="3587750" y="1384300"/>
          <p14:tracePt t="330621" x="3670300" y="1492250"/>
          <p14:tracePt t="330630" x="3797300" y="1593850"/>
          <p14:tracePt t="330649" x="3962400" y="1670050"/>
          <p14:tracePt t="330670" x="4159250" y="1739900"/>
          <p14:tracePt t="330680" x="4381500" y="1797050"/>
          <p14:tracePt t="330698" x="4629150" y="1847850"/>
          <p14:tracePt t="330713" x="4883150" y="1892300"/>
          <p14:tracePt t="330733" x="5130800" y="1917700"/>
          <p14:tracePt t="330747" x="5365750" y="1924050"/>
          <p14:tracePt t="330763" x="5588000" y="1892300"/>
          <p14:tracePt t="330783" x="5772150" y="1809750"/>
          <p14:tracePt t="330797" x="5924550" y="1701800"/>
          <p14:tracePt t="330814" x="6032500" y="1587500"/>
          <p14:tracePt t="330830" x="6096000" y="1466850"/>
          <p14:tracePt t="330847" x="6115050" y="1339850"/>
          <p14:tracePt t="330863" x="6115050" y="1225550"/>
          <p14:tracePt t="330880" x="6076950" y="1117600"/>
          <p14:tracePt t="330898" x="5969000" y="1016000"/>
          <p14:tracePt t="330918" x="5822950" y="927100"/>
          <p14:tracePt t="330930" x="5657850" y="857250"/>
          <p14:tracePt t="330954" x="5480050" y="806450"/>
          <p14:tracePt t="330964" x="5302250" y="762000"/>
          <p14:tracePt t="330980" x="5187950" y="742950"/>
          <p14:tracePt t="330998" x="5073650" y="730250"/>
          <p14:tracePt t="331017" x="4946650" y="723900"/>
          <p14:tracePt t="331030" x="4819650" y="717550"/>
          <p14:tracePt t="331047" x="4699000" y="717550"/>
          <p14:tracePt t="331069" x="4591050" y="755650"/>
          <p14:tracePt t="331080" x="4508500" y="819150"/>
          <p14:tracePt t="331097" x="4432300" y="876300"/>
          <p14:tracePt t="331121" x="4362450" y="939800"/>
          <p14:tracePt t="331130" x="4305300" y="996950"/>
          <p14:tracePt t="331147" x="4229100" y="1073150"/>
          <p14:tracePt t="331165" x="4191000" y="1117600"/>
          <p14:tracePt t="331181" x="4171950" y="1130300"/>
          <p14:tracePt t="331197" x="4159250" y="1136650"/>
          <p14:tracePt t="331214" x="4146550" y="1143000"/>
          <p14:tracePt t="331230" x="4140200" y="1143000"/>
          <p14:tracePt t="331247" x="4133850" y="1136650"/>
          <p14:tracePt t="331280" x="4127500" y="1130300"/>
          <p14:tracePt t="331298" x="4127500" y="1123950"/>
          <p14:tracePt t="331314" x="4127500" y="1117600"/>
          <p14:tracePt t="331330" x="4121150" y="1111250"/>
          <p14:tracePt t="331347" x="4114800" y="1104900"/>
          <p14:tracePt t="331365" x="4108450" y="1104900"/>
          <p14:tracePt t="331385" x="4102100" y="1104900"/>
          <p14:tracePt t="331397" x="4102100" y="1111250"/>
          <p14:tracePt t="331417" x="4095750" y="1123950"/>
          <p14:tracePt t="331430" x="4095750" y="1149350"/>
          <p14:tracePt t="331448" x="4095750" y="1168400"/>
          <p14:tracePt t="331463" x="4095750" y="1200150"/>
          <p14:tracePt t="331482" x="4095750" y="1219200"/>
          <p14:tracePt t="331497" x="4102100" y="1238250"/>
          <p14:tracePt t="331513" x="4102100" y="1250950"/>
          <p14:tracePt t="331538" x="4108450" y="1263650"/>
          <p14:tracePt t="331547" x="4114800" y="1270000"/>
          <p14:tracePt t="331563" x="4121150" y="1276350"/>
          <p14:tracePt t="331597" x="4121150" y="1270000"/>
          <p14:tracePt t="331613" x="4121150" y="1231900"/>
          <p14:tracePt t="331632" x="4114800" y="1187450"/>
          <p14:tracePt t="331648" x="4102100" y="1155700"/>
          <p14:tracePt t="331664" x="4089400" y="1130300"/>
          <p14:tracePt t="331682" x="4076700" y="1117600"/>
          <p14:tracePt t="331697" x="4070350" y="1111250"/>
          <p14:tracePt t="332416" x="5543550" y="1498600"/>
          <p14:tracePt t="332418" x="5556250" y="1498600"/>
          <p14:tracePt t="332436" x="5619750" y="1498600"/>
          <p14:tracePt t="332447" x="5753100" y="1504950"/>
          <p14:tracePt t="332464" x="5924550" y="1504950"/>
          <p14:tracePt t="332480" x="6096000" y="1511300"/>
          <p14:tracePt t="332497" x="6242050" y="1511300"/>
          <p14:tracePt t="332513" x="6362700" y="1511300"/>
          <p14:tracePt t="332532" x="6457950" y="1504950"/>
          <p14:tracePt t="332547" x="6521450" y="1473200"/>
          <p14:tracePt t="332563" x="6546850" y="1416050"/>
          <p14:tracePt t="332586" x="6559550" y="1358900"/>
          <p14:tracePt t="332597" x="6565900" y="1289050"/>
          <p14:tracePt t="332615" x="6546850" y="1219200"/>
          <p14:tracePt t="332630" x="6464300" y="1143000"/>
          <p14:tracePt t="332673" x="5924550" y="850900"/>
          <p14:tracePt t="332686" x="5918200" y="850900"/>
          <p14:tracePt t="332702" x="5861050" y="850900"/>
          <p14:tracePt t="332714" x="5778500" y="850900"/>
          <p14:tracePt t="332731" x="5626100" y="844550"/>
          <p14:tracePt t="332747" x="5454650" y="844550"/>
          <p14:tracePt t="332764" x="5276850" y="844550"/>
          <p14:tracePt t="332783" x="5086350" y="844550"/>
          <p14:tracePt t="332797" x="4902200" y="844550"/>
          <p14:tracePt t="332813" x="4730750" y="850900"/>
          <p14:tracePt t="332830" x="4578350" y="889000"/>
          <p14:tracePt t="332847" x="4457700" y="952500"/>
          <p14:tracePt t="332864" x="4375150" y="1035050"/>
          <p14:tracePt t="332880" x="4324350" y="1123950"/>
          <p14:tracePt t="332897" x="4298950" y="1212850"/>
          <p14:tracePt t="332915" x="4292600" y="1308100"/>
          <p14:tracePt t="332932" x="4311650" y="1409700"/>
          <p14:tracePt t="332947" x="4432300" y="1504950"/>
          <p14:tracePt t="332965" x="4597400" y="1587500"/>
          <p14:tracePt t="332981" x="4787900" y="1651000"/>
          <p14:tracePt t="332997" x="4991100" y="1682750"/>
          <p14:tracePt t="333015" x="5200650" y="1701800"/>
          <p14:tracePt t="333030" x="5416550" y="1708150"/>
          <p14:tracePt t="333047" x="5619750" y="1701800"/>
          <p14:tracePt t="333064" x="5803900" y="1670050"/>
          <p14:tracePt t="333080" x="5956300" y="1593850"/>
          <p14:tracePt t="333097" x="6070600" y="1504950"/>
          <p14:tracePt t="333114" x="6153150" y="1409700"/>
          <p14:tracePt t="333132" x="6197600" y="1314450"/>
          <p14:tracePt t="333147" x="6210300" y="1225550"/>
          <p14:tracePt t="333165" x="6216650" y="1104900"/>
          <p14:tracePt t="333180" x="6134100" y="1028700"/>
          <p14:tracePt t="333197" x="6000750" y="971550"/>
          <p14:tracePt t="333213" x="5835650" y="920750"/>
          <p14:tracePt t="333233" x="5664200" y="876300"/>
          <p14:tracePt t="333248" x="5511800" y="850900"/>
          <p14:tracePt t="333265" x="5429250" y="838200"/>
          <p14:tracePt t="333283" x="5340350" y="831850"/>
          <p14:tracePt t="333297" x="5257800" y="831850"/>
          <p14:tracePt t="333315" x="5175250" y="838200"/>
          <p14:tracePt t="333330" x="5105400" y="882650"/>
          <p14:tracePt t="333347" x="5035550" y="946150"/>
          <p14:tracePt t="333364" x="4978400" y="1003300"/>
          <p14:tracePt t="333383" x="4921250" y="1054100"/>
          <p14:tracePt t="333398" x="4876800" y="1111250"/>
          <p14:tracePt t="333414" x="4832350" y="1162050"/>
          <p14:tracePt t="333431" x="4800600" y="1212850"/>
          <p14:tracePt t="333447" x="4762500" y="1270000"/>
          <p14:tracePt t="333463" x="4737100" y="1308100"/>
          <p14:tracePt t="333483" x="4718050" y="1327150"/>
          <p14:tracePt t="333498" x="4711700" y="1339850"/>
          <p14:tracePt t="333513" x="4705350" y="1346200"/>
          <p14:tracePt t="333532" x="4699000" y="1352550"/>
          <p14:tracePt t="333590" x="4705350" y="1352550"/>
          <p14:tracePt t="333612" x="4711700" y="1352550"/>
          <p14:tracePt t="333624" x="4718050" y="1346200"/>
          <p14:tracePt t="333637" x="4724400" y="1346200"/>
          <p14:tracePt t="333648" x="4730750" y="1339850"/>
          <p14:tracePt t="333663" x="4737100" y="1339850"/>
          <p14:tracePt t="333681" x="4743450" y="1333500"/>
          <p14:tracePt t="333699" x="4749800" y="1327150"/>
          <p14:tracePt t="333713" x="4756150" y="1320800"/>
          <p14:tracePt t="333732" x="4762500" y="1320800"/>
          <p14:tracePt t="333763" x="4762500" y="1314450"/>
          <p14:tracePt t="333780" x="4762500" y="1320800"/>
          <p14:tracePt t="333813" x="4756150" y="1327150"/>
          <p14:tracePt t="333832" x="4756150" y="1333500"/>
          <p14:tracePt t="333848" x="4743450" y="1339850"/>
          <p14:tracePt t="333864" x="4737100" y="1346200"/>
          <p14:tracePt t="333880" x="4730750" y="1346200"/>
          <p14:tracePt t="333883" x="4730750" y="1352550"/>
          <p14:tracePt t="333904" x="4718050" y="1358900"/>
          <p14:tracePt t="333917" x="4711700" y="1365250"/>
          <p14:tracePt t="333930" x="4705350" y="1371600"/>
          <p14:tracePt t="333951" x="4699000" y="1384300"/>
          <p14:tracePt t="333963" x="4692650" y="1409700"/>
          <p14:tracePt t="333983" x="4686300" y="1441450"/>
          <p14:tracePt t="333998" x="4673600" y="1504950"/>
          <p14:tracePt t="334017" x="4660900" y="1574800"/>
          <p14:tracePt t="334031" x="4635500" y="1631950"/>
          <p14:tracePt t="334051" x="4584700" y="1758950"/>
          <p14:tracePt t="334067" x="4540250" y="1866900"/>
          <p14:tracePt t="334081" x="4502150" y="1955800"/>
          <p14:tracePt t="334099" x="4413250" y="2101850"/>
          <p14:tracePt t="334118" x="4318000" y="2209800"/>
          <p14:tracePt t="334131" x="4235450" y="2292350"/>
          <p14:tracePt t="334148" x="4083050" y="2438400"/>
          <p14:tracePt t="334164" x="3956050" y="2559050"/>
          <p14:tracePt t="334180" x="3860800" y="2654300"/>
          <p14:tracePt t="334204" x="3727450" y="2781300"/>
          <p14:tracePt t="334213" x="3562350" y="2940050"/>
          <p14:tracePt t="334230" x="3460750" y="3035300"/>
          <p14:tracePt t="334248" x="3333750" y="3149600"/>
          <p14:tracePt t="334249" x="3308350" y="3181350"/>
          <p14:tracePt t="334264" x="3213100" y="3263900"/>
          <p14:tracePt t="334286" x="3098800" y="3378200"/>
          <p14:tracePt t="334312" x="2901950" y="3562350"/>
          <p14:tracePt t="334314" x="2851150" y="3613150"/>
          <p14:tracePt t="334332" x="2749550" y="3721100"/>
          <p14:tracePt t="334348" x="2647950" y="3835400"/>
          <p14:tracePt t="334363" x="2565400" y="3949700"/>
          <p14:tracePt t="334380" x="2495550" y="4064000"/>
          <p14:tracePt t="334398" x="2438400" y="4171950"/>
          <p14:tracePt t="334414" x="2406650" y="4279900"/>
          <p14:tracePt t="334430" x="2393950" y="4375150"/>
          <p14:tracePt t="334448" x="2381250" y="4438650"/>
          <p14:tracePt t="334463" x="2381250" y="4533900"/>
          <p14:tracePt t="334482" x="2413000" y="4578350"/>
          <p14:tracePt t="334497" x="2463800" y="4591050"/>
          <p14:tracePt t="334515" x="2552700" y="4591050"/>
          <p14:tracePt t="334531" x="2628900" y="4546600"/>
          <p14:tracePt t="334548" x="2679700" y="4483100"/>
          <p14:tracePt t="334563" x="2730500" y="4419600"/>
          <p14:tracePt t="334581" x="2806700" y="4337050"/>
          <p14:tracePt t="334598" x="2933700" y="4222750"/>
          <p14:tracePt t="334613" x="3067050" y="4114800"/>
          <p14:tracePt t="334634" x="3219450" y="4006850"/>
          <p14:tracePt t="334651" x="3378200" y="3905250"/>
          <p14:tracePt t="334664" x="3536950" y="3810000"/>
          <p14:tracePt t="334681" x="3689350" y="3721100"/>
          <p14:tracePt t="334700" x="3822700" y="3644900"/>
          <p14:tracePt t="334713" x="3949700" y="3581400"/>
          <p14:tracePt t="334730" x="4051300" y="3536950"/>
          <p14:tracePt t="334748" x="4140200" y="3517900"/>
          <p14:tracePt t="334767" x="4216400" y="3505200"/>
          <p14:tracePt t="334780" x="4286250" y="3505200"/>
          <p14:tracePt t="334797" x="4356100" y="3562350"/>
          <p14:tracePt t="334813" x="4470400" y="3733800"/>
          <p14:tracePt t="334830" x="4565650" y="3898900"/>
          <p14:tracePt t="334848" x="4610100" y="3975100"/>
          <p14:tracePt t="334866" x="4673600" y="4057650"/>
          <p14:tracePt t="334880" x="4743450" y="4108450"/>
          <p14:tracePt t="334898" x="4819650" y="4146550"/>
          <p14:tracePt t="334915" x="4908550" y="4165600"/>
          <p14:tracePt t="334930" x="5003800" y="4178300"/>
          <p14:tracePt t="334947" x="5105400" y="4171950"/>
          <p14:tracePt t="334963" x="5207000" y="4127500"/>
          <p14:tracePt t="334980" x="5321300" y="4051300"/>
          <p14:tracePt t="334998" x="5403850" y="3987800"/>
          <p14:tracePt t="335016" x="5537200" y="3873500"/>
          <p14:tracePt t="335030" x="5626100" y="3778250"/>
          <p14:tracePt t="335047" x="5689600" y="3689350"/>
          <p14:tracePt t="335064" x="5734050" y="3594100"/>
          <p14:tracePt t="335082" x="5746750" y="3530600"/>
          <p14:tracePt t="335098" x="5753100" y="3422650"/>
          <p14:tracePt t="335114" x="5734050" y="3340100"/>
          <p14:tracePt t="335130" x="5626100" y="3257550"/>
          <p14:tracePt t="335147" x="5480050" y="3181350"/>
          <p14:tracePt t="335163" x="5295900" y="3105150"/>
          <p14:tracePt t="335181" x="5099050" y="3035300"/>
          <p14:tracePt t="335199" x="4876800" y="2978150"/>
          <p14:tracePt t="335216" x="4641850" y="2933700"/>
          <p14:tracePt t="335231" x="4464050" y="2901950"/>
          <p14:tracePt t="335247" x="4337050" y="2889250"/>
          <p14:tracePt t="335316" x="2965450" y="3111500"/>
          <p14:tracePt t="335319" x="2959100" y="3111500"/>
          <p14:tracePt t="335332" x="2952750" y="3117850"/>
          <p14:tracePt t="335348" x="2940050" y="3143250"/>
          <p14:tracePt t="335391" x="2559050" y="3822700"/>
          <p14:tracePt t="335397" x="2559050" y="3835400"/>
          <p14:tracePt t="335413" x="2559050" y="3949700"/>
          <p14:tracePt t="335432" x="2559050" y="4152900"/>
          <p14:tracePt t="335447" x="2578100" y="4292600"/>
          <p14:tracePt t="335464" x="2686050" y="4457700"/>
          <p14:tracePt t="335483" x="2832100" y="4591050"/>
          <p14:tracePt t="335497" x="3016250" y="4699000"/>
          <p14:tracePt t="335514" x="3213100" y="4768850"/>
          <p14:tracePt t="335533" x="3429000" y="4806950"/>
          <p14:tracePt t="335547" x="3651250" y="4819650"/>
          <p14:tracePt t="335564" x="3886200" y="4826000"/>
          <p14:tracePt t="335583" x="4127500" y="4813300"/>
          <p14:tracePt t="335597" x="4248150" y="4781550"/>
          <p14:tracePt t="335969" x="9182100" y="2520950"/>
          <p14:tracePt t="335978" x="9188450" y="2520950"/>
          <p14:tracePt t="335982" x="9188450" y="2514600"/>
          <p14:tracePt t="335999" x="9194800" y="2514600"/>
          <p14:tracePt t="336014" x="9220200" y="2508250"/>
          <p14:tracePt t="336035" x="9283700" y="2495550"/>
          <p14:tracePt t="336047" x="9328150" y="2489200"/>
          <p14:tracePt t="336065" x="9366250" y="2482850"/>
          <p14:tracePt t="336084" x="9398000" y="2476500"/>
          <p14:tracePt t="336098" x="9423400" y="2476500"/>
          <p14:tracePt t="336116" x="9436100" y="2470150"/>
          <p14:tracePt t="336123" x="9448800" y="2470150"/>
          <p14:tracePt t="336130" x="9455150" y="2463800"/>
          <p14:tracePt t="336150" x="9467850" y="2451100"/>
          <p14:tracePt t="336164" x="9474200" y="2425700"/>
          <p14:tracePt t="336180" x="9474200" y="2400300"/>
          <p14:tracePt t="336197" x="9467850" y="2387600"/>
          <p14:tracePt t="336213" x="9448800" y="2381250"/>
          <p14:tracePt t="336230" x="9410700" y="2387600"/>
          <p14:tracePt t="336248" x="9366250" y="2451100"/>
          <p14:tracePt t="336263" x="9321800" y="2540000"/>
          <p14:tracePt t="336280" x="9290050" y="2635250"/>
          <p14:tracePt t="336298" x="9258300" y="2736850"/>
          <p14:tracePt t="336313" x="9226550" y="2857500"/>
          <p14:tracePt t="336330" x="9207500" y="2997200"/>
          <p14:tracePt t="336349" x="9182100" y="3162300"/>
          <p14:tracePt t="336370" x="9156700" y="3346450"/>
          <p14:tracePt t="336380" x="9137650" y="3543300"/>
          <p14:tracePt t="336404" x="9112250" y="3759200"/>
          <p14:tracePt t="336414" x="9105900" y="3924300"/>
          <p14:tracePt t="336430" x="9093200" y="4159250"/>
          <p14:tracePt t="336448" x="9080500" y="4464050"/>
          <p14:tracePt t="336470" x="9074150" y="4705350"/>
          <p14:tracePt t="336485" x="9074150" y="4946650"/>
          <p14:tracePt t="336501" x="9074150" y="5175250"/>
          <p14:tracePt t="336513" x="9080500" y="5334000"/>
          <p14:tracePt t="336532" x="9118600" y="5549900"/>
          <p14:tracePt t="336547" x="9156700" y="5670550"/>
          <p14:tracePt t="336563" x="9194800" y="5746750"/>
          <p14:tracePt t="336580" x="9226550" y="5765800"/>
          <p14:tracePt t="336597" x="9258300" y="5772150"/>
          <p14:tracePt t="336614" x="9277350" y="5715000"/>
          <p14:tracePt t="336630" x="9296400" y="5543550"/>
          <p14:tracePt t="336647" x="9302750" y="5321300"/>
          <p14:tracePt t="336664" x="9315450" y="5041900"/>
          <p14:tracePt t="336680" x="9321800" y="4629150"/>
          <p14:tracePt t="336697" x="9340850" y="4121150"/>
          <p14:tracePt t="336714" x="9372600" y="3771900"/>
          <p14:tracePt t="336730" x="9417050" y="3492500"/>
          <p14:tracePt t="336748" x="9467850" y="3232150"/>
          <p14:tracePt t="336765" x="9518650" y="3009900"/>
          <p14:tracePt t="336780" x="9556750" y="2844800"/>
          <p14:tracePt t="336798" x="9588500" y="2736850"/>
          <p14:tracePt t="336813" x="9626600" y="2616200"/>
          <p14:tracePt t="336830" x="9671050" y="2495550"/>
          <p14:tracePt t="336847" x="9715500" y="2374900"/>
          <p14:tracePt t="336864" x="9766300" y="2279650"/>
          <p14:tracePt t="336880" x="9804400" y="2222500"/>
          <p14:tracePt t="336897" x="9836150" y="2197100"/>
          <p14:tracePt t="336920" x="9855200" y="2190750"/>
          <p14:tracePt t="336930" x="9867900" y="2190750"/>
          <p14:tracePt t="336947" x="9874250" y="2247900"/>
          <p14:tracePt t="336963" x="9874250" y="2362200"/>
          <p14:tracePt t="336980" x="9874250" y="2501900"/>
          <p14:tracePt t="336997" x="9861550" y="2667000"/>
          <p14:tracePt t="337015" x="9823450" y="2908300"/>
          <p14:tracePt t="337030" x="9766300" y="3232150"/>
          <p14:tracePt t="337047" x="9728200" y="3492500"/>
          <p14:tracePt t="337065" x="9696450" y="3752850"/>
          <p14:tracePt t="337080" x="9671050" y="4019550"/>
          <p14:tracePt t="337097" x="9652000" y="4273550"/>
          <p14:tracePt t="337114" x="9639300" y="4445000"/>
          <p14:tracePt t="337130" x="9626600" y="4635500"/>
          <p14:tracePt t="337147" x="9620250" y="4851400"/>
          <p14:tracePt t="337165" x="9607550" y="5086350"/>
          <p14:tracePt t="337181" x="9601200" y="5251450"/>
          <p14:tracePt t="337456" x="9671050" y="3359150"/>
          <p14:tracePt t="337467" x="9671050" y="3352800"/>
          <p14:tracePt t="337475" x="9671050" y="3327400"/>
          <p14:tracePt t="337481" x="9671050" y="3302000"/>
          <p14:tracePt t="337500" x="9677400" y="3187700"/>
          <p14:tracePt t="337520" x="9683750" y="2990850"/>
          <p14:tracePt t="337601" x="9874250" y="2349500"/>
          <p14:tracePt t="337631" x="9867900" y="2349500"/>
          <p14:tracePt t="337649" x="9867900" y="2355850"/>
          <p14:tracePt t="337659" x="9867900" y="2362200"/>
          <p14:tracePt t="337664" x="9861550" y="2368550"/>
          <p14:tracePt t="337680" x="9855200" y="2413000"/>
          <p14:tracePt t="337702" x="9848850" y="2463800"/>
          <p14:tracePt t="337714" x="9842500" y="2508250"/>
          <p14:tracePt t="337731" x="9836150" y="2540000"/>
          <p14:tracePt t="337748" x="9829800" y="2565400"/>
          <p14:tracePt t="337770" x="9823450" y="2597150"/>
          <p14:tracePt t="337787" x="9817100" y="2616200"/>
          <p14:tracePt t="337797" x="9817100" y="2628900"/>
          <p14:tracePt t="337814" x="9817100" y="2641600"/>
          <p14:tracePt t="337830" x="9817100" y="2654300"/>
          <p14:tracePt t="337847" x="9817100" y="2667000"/>
          <p14:tracePt t="337870" x="9823450" y="2673350"/>
          <p14:tracePt t="337884" x="9823450" y="2679700"/>
          <p14:tracePt t="337897" x="9829800" y="2679700"/>
          <p14:tracePt t="337914" x="9836150" y="2679700"/>
          <p14:tracePt t="337930" x="9842500" y="2679700"/>
          <p14:tracePt t="337947" x="9848850" y="2673350"/>
          <p14:tracePt t="337964" x="9855200" y="2667000"/>
          <p14:tracePt t="337980" x="9861550" y="2660650"/>
          <p14:tracePt t="337997" x="9867900" y="2660650"/>
          <p14:tracePt t="338013" x="9874250" y="2654300"/>
          <p14:tracePt t="338030" x="9880600" y="2647950"/>
          <p14:tracePt t="338066" x="9886950" y="2647950"/>
          <p14:tracePt t="338221" x="9886950" y="2654300"/>
          <p14:tracePt t="338354" x="9886950" y="2647950"/>
          <p14:tracePt t="338389" x="9886950" y="2641600"/>
          <p14:tracePt t="338402" x="9886950" y="2635250"/>
          <p14:tracePt t="338421" x="9886950" y="2628900"/>
          <p14:tracePt t="338425" x="9886950" y="2622550"/>
          <p14:tracePt t="338435" x="9886950" y="2616200"/>
          <p14:tracePt t="338448" x="9886950" y="2590800"/>
          <p14:tracePt t="338464" x="9886950" y="2546350"/>
          <p14:tracePt t="338480" x="9886950" y="2501900"/>
          <p14:tracePt t="338497" x="9886950" y="2470150"/>
          <p14:tracePt t="338513" x="9893300" y="2457450"/>
          <p14:tracePt t="338530" x="9893300" y="2444750"/>
          <p14:tracePt t="338547" x="9899650" y="2438400"/>
          <p14:tracePt t="338564" x="9899650" y="2432050"/>
          <p14:tracePt t="338598" x="9906000" y="2432050"/>
          <p14:tracePt t="338641" x="9906000" y="2438400"/>
          <p14:tracePt t="338647" x="9912350" y="2438400"/>
          <p14:tracePt t="338663" x="9912350" y="2444750"/>
          <p14:tracePt t="338682" x="9912350" y="2457450"/>
          <p14:tracePt t="338698" x="9912350" y="2489200"/>
          <p14:tracePt t="338714" x="9918700" y="2533650"/>
          <p14:tracePt t="338732" x="9918700" y="2603500"/>
          <p14:tracePt t="338747" x="9918700" y="2660650"/>
          <p14:tracePt t="338766" x="9918700" y="2724150"/>
          <p14:tracePt t="338782" x="9912350" y="2870200"/>
          <p14:tracePt t="338798" x="9912350" y="2952750"/>
          <p14:tracePt t="338815" x="9912350" y="3035300"/>
          <p14:tracePt t="338834" x="9906000" y="3111500"/>
          <p14:tracePt t="338847" x="9906000" y="3213100"/>
          <p14:tracePt t="338865" x="9906000" y="3340100"/>
          <p14:tracePt t="338882" x="9906000" y="3479800"/>
          <p14:tracePt t="338885" x="9906000" y="3517900"/>
          <p14:tracePt t="338897" x="9912350" y="3625850"/>
          <p14:tracePt t="338914" x="9912350" y="3784600"/>
          <p14:tracePt t="338934" x="9918700" y="3949700"/>
          <p14:tracePt t="338947" x="9925050" y="4127500"/>
          <p14:tracePt t="338964" x="9931400" y="4311650"/>
          <p14:tracePt t="338984" x="9944100" y="4552950"/>
          <p14:tracePt t="338997" x="9944100" y="4603750"/>
          <p14:tracePt t="342068" x="1435100" y="4927600"/>
          <p14:tracePt t="342071" x="1435100" y="4933950"/>
          <p14:tracePt t="342081" x="1428750" y="4953000"/>
          <p14:tracePt t="342091" x="1416050" y="5016500"/>
          <p14:tracePt t="342097" x="1409700" y="5041900"/>
          <p14:tracePt t="342120" x="1346200" y="5168900"/>
          <p14:tracePt t="342130" x="1276350" y="5308600"/>
          <p14:tracePt t="342153" x="1212850" y="5441950"/>
          <p14:tracePt t="342166" x="1130300" y="5594350"/>
          <p14:tracePt t="342182" x="1079500" y="5676900"/>
          <p14:tracePt t="342199" x="1003300" y="5803900"/>
          <p14:tracePt t="342215" x="946150" y="5886450"/>
          <p14:tracePt t="342230" x="908050" y="5943600"/>
          <p14:tracePt t="342247" x="844550" y="6007100"/>
          <p14:tracePt t="342267" x="787400" y="6051550"/>
          <p14:tracePt t="342281" x="736600" y="6089650"/>
          <p14:tracePt t="342299" x="698500" y="6108700"/>
          <p14:tracePt t="342314" x="654050" y="6121400"/>
          <p14:tracePt t="342330" x="628650" y="6134100"/>
          <p14:tracePt t="342347" x="609600" y="6153150"/>
          <p14:tracePt t="342365" x="590550" y="6178550"/>
          <p14:tracePt t="342380" x="584200" y="6197600"/>
          <p14:tracePt t="342397" x="571500" y="6235700"/>
          <p14:tracePt t="342416" x="565150" y="6280150"/>
          <p14:tracePt t="342430" x="552450" y="6305550"/>
          <p14:tracePt t="342447" x="546100" y="6337300"/>
          <p14:tracePt t="342465" x="533400" y="6375400"/>
          <p14:tracePt t="342481" x="527050" y="6400800"/>
          <p14:tracePt t="342497" x="514350" y="6413500"/>
          <p14:tracePt t="342517" x="508000" y="6432550"/>
          <p14:tracePt t="342530" x="488950" y="6464300"/>
          <p14:tracePt t="342549" x="476250" y="6483350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Directed Translation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parse tree is called a </a:t>
            </a:r>
            <a:r>
              <a:rPr lang="en-US" i="1" dirty="0"/>
              <a:t>concrete syntax tree</a:t>
            </a:r>
            <a:endParaRPr lang="en-US" dirty="0"/>
          </a:p>
          <a:p>
            <a:r>
              <a:rPr lang="en-US" dirty="0"/>
              <a:t>An </a:t>
            </a:r>
            <a:r>
              <a:rPr lang="en-US" i="1" dirty="0"/>
              <a:t>abstract syntax tree</a:t>
            </a:r>
            <a:r>
              <a:rPr lang="en-US" dirty="0"/>
              <a:t> (AST) is defined by the compiler writer as a more convenient intermediate representation</a:t>
            </a:r>
          </a:p>
          <a:p>
            <a:r>
              <a:rPr lang="en-US" dirty="0"/>
              <a:t>It is a condensed form of the parse tree useful for representing language constructs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448"/>
    </mc:Choice>
    <mc:Fallback xmlns="">
      <p:transition spd="slow" advTm="41448"/>
    </mc:Fallback>
  </mc:AlternateContent>
  <p:extLst>
    <p:ext uri="{3A86A75C-4F4B-4683-9AE1-C65F6400EC91}">
      <p14:laserTraceLst xmlns:p14="http://schemas.microsoft.com/office/powerpoint/2010/main">
        <p14:tracePtLst>
          <p14:tracePt t="2551" x="1955800" y="2286000"/>
          <p14:tracePt t="2568" x="1955800" y="2279650"/>
          <p14:tracePt t="2574" x="1949450" y="2279650"/>
          <p14:tracePt t="2585" x="1936750" y="2273300"/>
          <p14:tracePt t="2602" x="1924050" y="2254250"/>
          <p14:tracePt t="2625" x="1924050" y="2235200"/>
          <p14:tracePt t="2636" x="1930400" y="2228850"/>
          <p14:tracePt t="2652" x="1936750" y="2222500"/>
          <p14:tracePt t="2669" x="1949450" y="2216150"/>
          <p14:tracePt t="2686" x="1962150" y="2209800"/>
          <p14:tracePt t="2702" x="1981200" y="2184400"/>
          <p14:tracePt t="2719" x="2006600" y="2171700"/>
          <p14:tracePt t="2736" x="2032000" y="2152650"/>
          <p14:tracePt t="2754" x="2057400" y="2146300"/>
          <p14:tracePt t="2769" x="2082800" y="2133600"/>
          <p14:tracePt t="2787" x="2101850" y="2133600"/>
          <p14:tracePt t="2800" x="2146300" y="2120900"/>
          <p14:tracePt t="2819" x="2184400" y="2114550"/>
          <p14:tracePt t="2837" x="2222500" y="2114550"/>
          <p14:tracePt t="2852" x="2279650" y="2101850"/>
          <p14:tracePt t="2869" x="2330450" y="2089150"/>
          <p14:tracePt t="2886" x="2374900" y="2076450"/>
          <p14:tracePt t="2902" x="2419350" y="2063750"/>
          <p14:tracePt t="2904" x="2432050" y="2063750"/>
          <p14:tracePt t="2919" x="2463800" y="2057400"/>
          <p14:tracePt t="2938" x="2508250" y="2044700"/>
          <p14:tracePt t="2952" x="2546350" y="2032000"/>
          <p14:tracePt t="2969" x="2584450" y="2025650"/>
          <p14:tracePt t="2990" x="2622550" y="2019300"/>
          <p14:tracePt t="3002" x="2660650" y="2019300"/>
          <p14:tracePt t="3020" x="2711450" y="2019300"/>
          <p14:tracePt t="3036" x="2743200" y="2019300"/>
          <p14:tracePt t="3052" x="2787650" y="2025650"/>
          <p14:tracePt t="3069" x="2838450" y="2025650"/>
          <p14:tracePt t="3087" x="2889250" y="2025650"/>
          <p14:tracePt t="3103" x="2946400" y="2025650"/>
          <p14:tracePt t="3121" x="3028950" y="2000250"/>
          <p14:tracePt t="3135" x="3079750" y="1987550"/>
          <p14:tracePt t="3152" x="3149600" y="1943100"/>
          <p14:tracePt t="3171" x="3244850" y="1898650"/>
          <p14:tracePt t="3186" x="3302000" y="1860550"/>
          <p14:tracePt t="3203" x="3384550" y="1797050"/>
          <p14:tracePt t="3219" x="3454400" y="1733550"/>
          <p14:tracePt t="3236" x="3524250" y="1676400"/>
          <p14:tracePt t="3252" x="3581400" y="1619250"/>
          <p14:tracePt t="3269" x="3625850" y="1581150"/>
          <p14:tracePt t="3285" x="3657600" y="1555750"/>
          <p14:tracePt t="3302" x="3670300" y="1543050"/>
          <p14:tracePt t="3321" x="3683000" y="1530350"/>
          <p14:tracePt t="3336" x="3689350" y="1524000"/>
          <p14:tracePt t="3352" x="3695700" y="1524000"/>
          <p14:tracePt t="3372" x="3695700" y="1536700"/>
          <p14:tracePt t="3386" x="3670300" y="1625600"/>
          <p14:tracePt t="3402" x="3638550" y="1676400"/>
          <p14:tracePt t="3421" x="3587750" y="1746250"/>
          <p14:tracePt t="3441" x="3524250" y="1828800"/>
          <p14:tracePt t="3452" x="3498850" y="1866900"/>
          <p14:tracePt t="3476" x="3460750" y="1911350"/>
          <p14:tracePt t="3486" x="3429000" y="1949450"/>
          <p14:tracePt t="3503" x="3416300" y="1968500"/>
          <p14:tracePt t="3524" x="3378200" y="2006600"/>
          <p14:tracePt t="3537" x="3378200" y="2019300"/>
          <p14:tracePt t="3571" x="3397250" y="2025650"/>
          <p14:tracePt t="3586" x="3416300" y="2025650"/>
          <p14:tracePt t="3603" x="3435350" y="2025650"/>
          <p14:tracePt t="3620" x="3467100" y="2025650"/>
          <p14:tracePt t="3640" x="3492500" y="2025650"/>
          <p14:tracePt t="3656" x="3511550" y="2025650"/>
          <p14:tracePt t="3671" x="3549650" y="2025650"/>
          <p14:tracePt t="3691" x="3581400" y="2025650"/>
          <p14:tracePt t="3704" x="3606800" y="2025650"/>
          <p14:tracePt t="3719" x="3644900" y="2019300"/>
          <p14:tracePt t="3736" x="3702050" y="2019300"/>
          <p14:tracePt t="3754" x="3733800" y="2019300"/>
          <p14:tracePt t="3771" x="3803650" y="2025650"/>
          <p14:tracePt t="3786" x="3860800" y="2032000"/>
          <p14:tracePt t="3802" x="3924300" y="2032000"/>
          <p14:tracePt t="3821" x="3968750" y="2038350"/>
          <p14:tracePt t="3836" x="4057650" y="2044700"/>
          <p14:tracePt t="3852" x="4127500" y="2057400"/>
          <p14:tracePt t="3869" x="4178300" y="2063750"/>
          <p14:tracePt t="3886" x="4267200" y="2076450"/>
          <p14:tracePt t="3906" x="4343400" y="2089150"/>
          <p14:tracePt t="3919" x="4394200" y="2095500"/>
          <p14:tracePt t="3936" x="4476750" y="2101850"/>
          <p14:tracePt t="3952" x="4546600" y="2114550"/>
          <p14:tracePt t="3971" x="4610100" y="2120900"/>
          <p14:tracePt t="3988" x="4673600" y="2127250"/>
          <p14:tracePt t="4009" x="4737100" y="2127250"/>
          <p14:tracePt t="4019" x="4775200" y="2127250"/>
          <p14:tracePt t="4036" x="4832350" y="2127250"/>
          <p14:tracePt t="4052" x="4895850" y="2127250"/>
          <p14:tracePt t="4073" x="4927600" y="2127250"/>
          <p14:tracePt t="4086" x="4984750" y="2127250"/>
          <p14:tracePt t="4103" x="5029200" y="2133600"/>
          <p14:tracePt t="4123" x="5060950" y="2133600"/>
          <p14:tracePt t="4137" x="5105400" y="2133600"/>
          <p14:tracePt t="4155" x="5149850" y="2133600"/>
          <p14:tracePt t="4171" x="5175250" y="2133600"/>
          <p14:tracePt t="4186" x="5226050" y="2133600"/>
          <p14:tracePt t="4210" x="5270500" y="2133600"/>
          <p14:tracePt t="4219" x="5314950" y="2127250"/>
          <p14:tracePt t="4236" x="5365750" y="2127250"/>
          <p14:tracePt t="4254" x="5416550" y="2120900"/>
          <p14:tracePt t="4269" x="5473700" y="2114550"/>
          <p14:tracePt t="4290" x="5524500" y="2108200"/>
          <p14:tracePt t="4302" x="5575300" y="2101850"/>
          <p14:tracePt t="4319" x="5632450" y="2101850"/>
          <p14:tracePt t="4338" x="5664200" y="2095500"/>
          <p14:tracePt t="4355" x="5727700" y="2095500"/>
          <p14:tracePt t="4369" x="5765800" y="2095500"/>
          <p14:tracePt t="4389" x="5803900" y="2101850"/>
          <p14:tracePt t="4402" x="5829300" y="2108200"/>
          <p14:tracePt t="4419" x="5861050" y="2120900"/>
          <p14:tracePt t="4437" x="5892800" y="2133600"/>
          <p14:tracePt t="4459" x="5918200" y="2146300"/>
          <p14:tracePt t="4476" x="5943600" y="2159000"/>
          <p14:tracePt t="4492" x="5975350" y="2165350"/>
          <p14:tracePt t="4508" x="6000750" y="2165350"/>
          <p14:tracePt t="4519" x="6032500" y="2171700"/>
          <p14:tracePt t="4542" x="6070600" y="2171700"/>
          <p14:tracePt t="4555" x="6108700" y="2165350"/>
          <p14:tracePt t="4569" x="6153150" y="2159000"/>
          <p14:tracePt t="4591" x="6203950" y="2146300"/>
          <p14:tracePt t="4599" x="6248400" y="2139950"/>
          <p14:tracePt t="4602" x="6261100" y="2133600"/>
          <p14:tracePt t="4619" x="6318250" y="2120900"/>
          <p14:tracePt t="4636" x="6381750" y="2114550"/>
          <p14:tracePt t="4653" x="6438900" y="2108200"/>
          <p14:tracePt t="4669" x="6502400" y="2101850"/>
          <p14:tracePt t="4685" x="6559550" y="2101850"/>
          <p14:tracePt t="4703" x="6610350" y="2101850"/>
          <p14:tracePt t="4725" x="6654800" y="2101850"/>
          <p14:tracePt t="4735" x="6699250" y="2101850"/>
          <p14:tracePt t="4753" x="6737350" y="2101850"/>
          <p14:tracePt t="4769" x="6775450" y="2101850"/>
          <p14:tracePt t="4786" x="6813550" y="2101850"/>
          <p14:tracePt t="4802" x="6851650" y="2101850"/>
          <p14:tracePt t="4822" x="6889750" y="2108200"/>
          <p14:tracePt t="4835" x="6927850" y="2108200"/>
          <p14:tracePt t="4852" x="6959600" y="2114550"/>
          <p14:tracePt t="4869" x="7016750" y="2114550"/>
          <p14:tracePt t="4886" x="7054850" y="2114550"/>
          <p14:tracePt t="4905" x="7092950" y="2114550"/>
          <p14:tracePt t="4919" x="7131050" y="2120900"/>
          <p14:tracePt t="4936" x="7162800" y="2120900"/>
          <p14:tracePt t="4953" x="7194550" y="2127250"/>
          <p14:tracePt t="4969" x="7219950" y="2139950"/>
          <p14:tracePt t="4986" x="7251700" y="2152650"/>
          <p14:tracePt t="5008" x="7270750" y="2159000"/>
          <p14:tracePt t="5019" x="7283450" y="2165350"/>
          <p14:tracePt t="5036" x="7296150" y="2171700"/>
          <p14:tracePt t="5069" x="7302500" y="2165350"/>
          <p14:tracePt t="5087" x="7308850" y="2159000"/>
          <p14:tracePt t="5105" x="7308850" y="2146300"/>
          <p14:tracePt t="5119" x="7315200" y="2133600"/>
          <p14:tracePt t="5136" x="7321550" y="2114550"/>
          <p14:tracePt t="5152" x="7340600" y="2095500"/>
          <p14:tracePt t="5170" x="7359650" y="2082800"/>
          <p14:tracePt t="5186" x="7404100" y="2063750"/>
          <p14:tracePt t="5202" x="7448550" y="2063750"/>
          <p14:tracePt t="5220" x="7505700" y="2070100"/>
          <p14:tracePt t="5242" x="7575550" y="2082800"/>
          <p14:tracePt t="5252" x="7645400" y="2127250"/>
          <p14:tracePt t="5269" x="7689850" y="2171700"/>
          <p14:tracePt t="5285" x="7740650" y="2222500"/>
          <p14:tracePt t="5302" x="7810500" y="2286000"/>
          <p14:tracePt t="5319" x="7874000" y="2343150"/>
          <p14:tracePt t="5352" x="8388350" y="2755900"/>
          <p14:tracePt t="5490" x="8439150" y="2705100"/>
          <p14:tracePt t="5503" x="8439150" y="2698750"/>
          <p14:tracePt t="5519" x="8432800" y="2698750"/>
          <p14:tracePt t="5747" x="7918450" y="3314700"/>
          <p14:tracePt t="5761" x="7912100" y="3314700"/>
          <p14:tracePt t="18312" x="3016250" y="2533650"/>
          <p14:tracePt t="18323" x="3022600" y="2533650"/>
          <p14:tracePt t="18348" x="3028950" y="2533650"/>
          <p14:tracePt t="18350" x="3035300" y="2533650"/>
          <p14:tracePt t="18358" x="3041650" y="2533650"/>
          <p14:tracePt t="18369" x="3079750" y="2533650"/>
          <p14:tracePt t="18386" x="3143250" y="2533650"/>
          <p14:tracePt t="18403" x="3219450" y="2533650"/>
          <p14:tracePt t="18419" x="3314700" y="2540000"/>
          <p14:tracePt t="18436" x="3454400" y="2540000"/>
          <p14:tracePt t="18452" x="3556000" y="2546350"/>
          <p14:tracePt t="18476" x="3638550" y="2540000"/>
          <p14:tracePt t="18486" x="3714750" y="2533650"/>
          <p14:tracePt t="18502" x="3784600" y="2520950"/>
          <p14:tracePt t="18519" x="3848100" y="2508250"/>
          <p14:tracePt t="18536" x="3911600" y="2508250"/>
          <p14:tracePt t="18552" x="3987800" y="2495550"/>
          <p14:tracePt t="18575" x="4064000" y="2489200"/>
          <p14:tracePt t="18593" x="4184650" y="2482850"/>
          <p14:tracePt t="18603" x="4222750" y="2476500"/>
          <p14:tracePt t="18620" x="4279900" y="2470150"/>
          <p14:tracePt t="18636" x="4375150" y="2451100"/>
          <p14:tracePt t="18653" x="4451350" y="2451100"/>
          <p14:tracePt t="18669" x="4514850" y="2457450"/>
          <p14:tracePt t="18686" x="4578350" y="2470150"/>
          <p14:tracePt t="18709" x="4635500" y="2482850"/>
          <p14:tracePt t="18719" x="4686300" y="2495550"/>
          <p14:tracePt t="18742" x="4749800" y="2520950"/>
          <p14:tracePt t="18753" x="4781550" y="2533650"/>
          <p14:tracePt t="18770" x="4819650" y="2546350"/>
          <p14:tracePt t="18786" x="4857750" y="2559050"/>
          <p14:tracePt t="18803" x="4895850" y="2565400"/>
          <p14:tracePt t="18819" x="4921250" y="2565400"/>
          <p14:tracePt t="18837" x="4953000" y="2571750"/>
          <p14:tracePt t="18855" x="4978400" y="2578100"/>
          <p14:tracePt t="18870" x="5010150" y="2584450"/>
          <p14:tracePt t="18887" x="5022850" y="2584450"/>
          <p14:tracePt t="18896" x="5041900" y="2584450"/>
          <p14:tracePt t="18903" x="5048250" y="2584450"/>
          <p14:tracePt t="18921" x="5073650" y="2584450"/>
          <p14:tracePt t="18937" x="5092700" y="2590800"/>
          <p14:tracePt t="18953" x="5118100" y="2590800"/>
          <p14:tracePt t="18970" x="5156200" y="2603500"/>
          <p14:tracePt t="18986" x="5187950" y="2603500"/>
          <p14:tracePt t="19002" x="5219700" y="2616200"/>
          <p14:tracePt t="19019" x="5264150" y="2622550"/>
          <p14:tracePt t="19036" x="5308600" y="2628900"/>
          <p14:tracePt t="19052" x="5353050" y="2628900"/>
          <p14:tracePt t="19077" x="5410200" y="2628900"/>
          <p14:tracePt t="19086" x="5448300" y="2628900"/>
          <p14:tracePt t="19103" x="5492750" y="2628900"/>
          <p14:tracePt t="19120" x="5543550" y="2628900"/>
          <p14:tracePt t="19136" x="5575300" y="2635250"/>
          <p14:tracePt t="19153" x="5613400" y="2641600"/>
          <p14:tracePt t="19175" x="5651500" y="2647950"/>
          <p14:tracePt t="19192" x="5683250" y="2654300"/>
          <p14:tracePt t="19202" x="5702300" y="2660650"/>
          <p14:tracePt t="19221" x="5727700" y="2667000"/>
          <p14:tracePt t="19236" x="5740400" y="2667000"/>
          <p14:tracePt t="19257" x="5759450" y="2667000"/>
          <p14:tracePt t="19274" x="5772150" y="2667000"/>
          <p14:tracePt t="19286" x="5791200" y="2667000"/>
          <p14:tracePt t="19302" x="5803900" y="2667000"/>
          <p14:tracePt t="19321" x="5829300" y="2667000"/>
          <p14:tracePt t="19336" x="5848350" y="2660650"/>
          <p14:tracePt t="19353" x="5867400" y="2660650"/>
          <p14:tracePt t="19371" x="5892800" y="2647950"/>
          <p14:tracePt t="19386" x="5918200" y="2641600"/>
          <p14:tracePt t="19402" x="5930900" y="2635250"/>
          <p14:tracePt t="19421" x="5962650" y="2628900"/>
          <p14:tracePt t="19437" x="5981700" y="2622550"/>
          <p14:tracePt t="19454" x="6000750" y="2616200"/>
          <p14:tracePt t="19471" x="6032500" y="2616200"/>
          <p14:tracePt t="19486" x="6057900" y="2616200"/>
          <p14:tracePt t="19507" x="6070600" y="2616200"/>
          <p14:tracePt t="19520" x="6102350" y="2616200"/>
          <p14:tracePt t="19537" x="6121400" y="2616200"/>
          <p14:tracePt t="19552" x="6140450" y="2622550"/>
          <p14:tracePt t="19570" x="6159500" y="2622550"/>
          <p14:tracePt t="19586" x="6184900" y="2628900"/>
          <p14:tracePt t="19603" x="6197600" y="2628900"/>
          <p14:tracePt t="19620" x="6223000" y="2628900"/>
          <p14:tracePt t="19638" x="6248400" y="2628900"/>
          <p14:tracePt t="19656" x="6267450" y="2628900"/>
          <p14:tracePt t="19676" x="6286500" y="2628900"/>
          <p14:tracePt t="19686" x="6305550" y="2628900"/>
          <p14:tracePt t="19702" x="6330950" y="2628900"/>
          <p14:tracePt t="19724" x="6350000" y="2628900"/>
          <p14:tracePt t="19736" x="6362700" y="2622550"/>
          <p14:tracePt t="19753" x="6388100" y="2622550"/>
          <p14:tracePt t="19770" x="6407150" y="2616200"/>
          <p14:tracePt t="19791" x="6419850" y="2616200"/>
          <p14:tracePt t="19803" x="6432550" y="2609850"/>
          <p14:tracePt t="19838" x="6432550" y="2603500"/>
          <p14:tracePt t="19852" x="6419850" y="2590800"/>
          <p14:tracePt t="19870" x="6400800" y="2584450"/>
          <p14:tracePt t="19891" x="6369050" y="2571750"/>
          <p14:tracePt t="19902" x="6337300" y="2571750"/>
          <p14:tracePt t="19921" x="6299200" y="2571750"/>
          <p14:tracePt t="19937" x="6273800" y="2571750"/>
          <p14:tracePt t="19952" x="6242050" y="2578100"/>
          <p14:tracePt t="19971" x="6216650" y="2578100"/>
          <p14:tracePt t="19994" x="6191250" y="2578100"/>
          <p14:tracePt t="20003" x="6165850" y="2578100"/>
          <p14:tracePt t="20021" x="6146800" y="2571750"/>
          <p14:tracePt t="20039" x="6121400" y="2559050"/>
          <p14:tracePt t="20053" x="6096000" y="2546350"/>
          <p14:tracePt t="20069" x="6076950" y="2533650"/>
          <p14:tracePt t="20086" x="6051550" y="2527300"/>
          <p14:tracePt t="20102" x="6026150" y="2514600"/>
          <p14:tracePt t="20119" x="6013450" y="2514600"/>
          <p14:tracePt t="20142" x="6007100" y="2514600"/>
          <p14:tracePt t="20155" x="6007100" y="2520950"/>
          <p14:tracePt t="20169" x="6013450" y="2527300"/>
          <p14:tracePt t="20191" x="6019800" y="2540000"/>
          <p14:tracePt t="20202" x="6026150" y="2559050"/>
          <p14:tracePt t="20219" x="6032500" y="2571750"/>
          <p14:tracePt t="20240" x="6051550" y="2590800"/>
          <p14:tracePt t="20252" x="6057900" y="2603500"/>
          <p14:tracePt t="20271" x="6070600" y="2609850"/>
          <p14:tracePt t="20286" x="6076950" y="2616200"/>
          <p14:tracePt t="20303" x="6096000" y="2622550"/>
          <p14:tracePt t="20319" x="6108700" y="2622550"/>
          <p14:tracePt t="20337" x="6121400" y="2622550"/>
          <p14:tracePt t="20352" x="6134100" y="2622550"/>
          <p14:tracePt t="20370" x="6146800" y="2622550"/>
          <p14:tracePt t="20387" x="6172200" y="2616200"/>
          <p14:tracePt t="20402" x="6191250" y="2616200"/>
          <p14:tracePt t="20419" x="6210300" y="2616200"/>
          <p14:tracePt t="20436" x="6242050" y="2616200"/>
          <p14:tracePt t="20459" x="6267450" y="2609850"/>
          <p14:tracePt t="20471" x="6299200" y="2609850"/>
          <p14:tracePt t="20486" x="6337300" y="2609850"/>
          <p14:tracePt t="20506" x="6375400" y="2603500"/>
          <p14:tracePt t="20519" x="6413500" y="2597150"/>
          <p14:tracePt t="20536" x="6457950" y="2597150"/>
          <p14:tracePt t="20555" x="6502400" y="2597150"/>
          <p14:tracePt t="20569" x="6546850" y="2597150"/>
          <p14:tracePt t="20586" x="6591300" y="2597150"/>
          <p14:tracePt t="20602" x="6642100" y="2603500"/>
          <p14:tracePt t="20619" x="6692900" y="2609850"/>
          <p14:tracePt t="20636" x="6750050" y="2616200"/>
          <p14:tracePt t="20652" x="6813550" y="2616200"/>
          <p14:tracePt t="20669" x="6883400" y="2616200"/>
          <p14:tracePt t="20687" x="6965950" y="2616200"/>
          <p14:tracePt t="20702" x="7042150" y="2616200"/>
          <p14:tracePt t="20719" x="7124700" y="2609850"/>
          <p14:tracePt t="20736" x="7207250" y="2597150"/>
          <p14:tracePt t="20752" x="7289800" y="2584450"/>
          <p14:tracePt t="20770" x="7366000" y="2578100"/>
          <p14:tracePt t="20786" x="7442200" y="2565400"/>
          <p14:tracePt t="20802" x="7512050" y="2559050"/>
          <p14:tracePt t="20819" x="7575550" y="2559050"/>
          <p14:tracePt t="20837" x="7639050" y="2559050"/>
          <p14:tracePt t="20855" x="7702550" y="2565400"/>
          <p14:tracePt t="20870" x="7759700" y="2571750"/>
          <p14:tracePt t="20887" x="7810500" y="2584450"/>
          <p14:tracePt t="20903" x="7854950" y="2603500"/>
          <p14:tracePt t="20919" x="7905750" y="2616200"/>
          <p14:tracePt t="20937" x="7943850" y="2628900"/>
          <p14:tracePt t="20952" x="8001000" y="2654300"/>
          <p14:tracePt t="20969" x="8051800" y="2667000"/>
          <p14:tracePt t="20987" x="8102600" y="2686050"/>
          <p14:tracePt t="21002" x="8147050" y="2698750"/>
          <p14:tracePt t="21019" x="8197850" y="2705100"/>
          <p14:tracePt t="21036" x="8242300" y="2711450"/>
          <p14:tracePt t="21054" x="8286750" y="2711450"/>
          <p14:tracePt t="21070" x="8324850" y="2711450"/>
          <p14:tracePt t="21086" x="8382000" y="2711450"/>
          <p14:tracePt t="21103" x="8432800" y="2705100"/>
          <p14:tracePt t="21119" x="8496300" y="2692400"/>
          <p14:tracePt t="21136" x="8559800" y="2679700"/>
          <p14:tracePt t="21155" x="8629650" y="2673350"/>
          <p14:tracePt t="21169" x="8699500" y="2667000"/>
          <p14:tracePt t="21207" x="8870950" y="2647950"/>
          <p14:tracePt t="21224" x="8991600" y="2635250"/>
          <p14:tracePt t="21236" x="9061450" y="2628900"/>
          <p14:tracePt t="21254" x="9163050" y="2616200"/>
          <p14:tracePt t="21269" x="9264650" y="2603500"/>
          <p14:tracePt t="21286" x="9366250" y="2584450"/>
          <p14:tracePt t="21302" x="9455150" y="2578100"/>
          <p14:tracePt t="21319" x="9544050" y="2571750"/>
          <p14:tracePt t="21336" x="9626600" y="2565400"/>
          <p14:tracePt t="21353" x="9702800" y="2552700"/>
          <p14:tracePt t="21370" x="9791700" y="2540000"/>
          <p14:tracePt t="21386" x="9842500" y="2540000"/>
          <p14:tracePt t="21403" x="9899650" y="2533650"/>
          <p14:tracePt t="21424" x="9963150" y="2527300"/>
          <p14:tracePt t="21436" x="10001250" y="2527300"/>
          <p14:tracePt t="21453" x="10052050" y="2527300"/>
          <p14:tracePt t="21472" x="10109200" y="2527300"/>
          <p14:tracePt t="21486" x="10140950" y="2533650"/>
          <p14:tracePt t="21504" x="10179050" y="2533650"/>
          <p14:tracePt t="21520" x="10217150" y="2533650"/>
          <p14:tracePt t="21536" x="10255250" y="2533650"/>
          <p14:tracePt t="21553" x="10287000" y="2533650"/>
          <p14:tracePt t="21571" x="10325100" y="2540000"/>
          <p14:tracePt t="21586" x="10350500" y="2540000"/>
          <p14:tracePt t="21603" x="10363200" y="2540000"/>
          <p14:tracePt t="21621" x="10382250" y="2546350"/>
          <p14:tracePt t="21636" x="10407650" y="2552700"/>
          <p14:tracePt t="21654" x="10439400" y="2559050"/>
          <p14:tracePt t="21669" x="10458450" y="2565400"/>
          <p14:tracePt t="21686" x="10464800" y="2571750"/>
          <p14:tracePt t="21707" x="10471150" y="2578100"/>
          <p14:tracePt t="21736" x="10477500" y="2584450"/>
          <p14:tracePt t="21754" x="10477500" y="2590800"/>
          <p14:tracePt t="21770" x="10477500" y="2597150"/>
          <p14:tracePt t="21786" x="10483850" y="2603500"/>
          <p14:tracePt t="21822" x="10483850" y="2609850"/>
          <p14:tracePt t="21853" x="10490200" y="2616200"/>
          <p14:tracePt t="21871" x="10490200" y="2622550"/>
          <p14:tracePt t="21930" x="10490200" y="2628900"/>
          <p14:tracePt t="22016" x="10496550" y="2628900"/>
          <p14:tracePt t="22036" x="10496550" y="2622550"/>
          <p14:tracePt t="22067" x="10502900" y="2622550"/>
          <p14:tracePt t="22111" x="10502900" y="2616200"/>
          <p14:tracePt t="22135" x="10509250" y="2609850"/>
          <p14:tracePt t="22156" x="10509250" y="2603500"/>
          <p14:tracePt t="22178" x="10509250" y="2597150"/>
          <p14:tracePt t="22202" x="10509250" y="2590800"/>
          <p14:tracePt t="22216" x="10515600" y="2590800"/>
          <p14:tracePt t="22232" x="10515600" y="2584450"/>
          <p14:tracePt t="22366" x="10515600" y="2590800"/>
          <p14:tracePt t="22400" x="10515600" y="2597150"/>
          <p14:tracePt t="22429" x="10521950" y="2603500"/>
          <p14:tracePt t="22444" x="10521950" y="2609850"/>
          <p14:tracePt t="22475" x="10521950" y="2616200"/>
          <p14:tracePt t="22486" x="10528300" y="2616200"/>
          <p14:tracePt t="22498" x="10528300" y="2622550"/>
          <p14:tracePt t="22533" x="10534650" y="2628900"/>
          <p14:tracePt t="22548" x="10534650" y="2635250"/>
          <p14:tracePt t="22567" x="10541000" y="2635250"/>
          <p14:tracePt t="22580" x="10541000" y="2641600"/>
          <p14:tracePt t="22599" x="10547350" y="2647950"/>
          <p14:tracePt t="22635" x="10547350" y="2654300"/>
          <p14:tracePt t="22643" x="10553700" y="2654300"/>
          <p14:tracePt t="22657" x="10553700" y="2660650"/>
          <p14:tracePt t="22693" x="10560050" y="2660650"/>
          <p14:tracePt t="22696" x="10560050" y="2667000"/>
          <p14:tracePt t="22737" x="10560050" y="2673350"/>
          <p14:tracePt t="22741" x="10553700" y="2673350"/>
          <p14:tracePt t="22752" x="10541000" y="2673350"/>
          <p14:tracePt t="22769" x="10528300" y="2673350"/>
          <p14:tracePt t="22786" x="10477500" y="2673350"/>
          <p14:tracePt t="22803" x="10350500" y="2673350"/>
          <p14:tracePt t="22819" x="10204450" y="2673350"/>
          <p14:tracePt t="22896" x="9334500" y="2660650"/>
          <p14:tracePt t="22900" x="9258300" y="2660650"/>
          <p14:tracePt t="22903" x="9182100" y="2660650"/>
          <p14:tracePt t="22924" x="8858250" y="2660650"/>
          <p14:tracePt t="22942" x="8528050" y="2660650"/>
          <p14:tracePt t="23024" x="6502400" y="2641600"/>
          <p14:tracePt t="23026" x="6496050" y="2641600"/>
          <p14:tracePt t="23036" x="6457950" y="2641600"/>
          <p14:tracePt t="23058" x="6292850" y="2635250"/>
          <p14:tracePt t="23291" x="2571750" y="2762250"/>
          <p14:tracePt t="23373" x="2019300" y="2959100"/>
          <p14:tracePt t="23398" x="2000250" y="2965450"/>
          <p14:tracePt t="23403" x="1987550" y="2965450"/>
          <p14:tracePt t="23408" x="1974850" y="2971800"/>
          <p14:tracePt t="23421" x="1936750" y="2978150"/>
          <p14:tracePt t="23436" x="1892300" y="3003550"/>
          <p14:tracePt t="23452" x="1866900" y="3028950"/>
          <p14:tracePt t="23469" x="1854200" y="3048000"/>
          <p14:tracePt t="23491" x="1847850" y="3060700"/>
          <p14:tracePt t="23502" x="1860550" y="3079750"/>
          <p14:tracePt t="23521" x="1924050" y="3105150"/>
          <p14:tracePt t="23536" x="2000250" y="3124200"/>
          <p14:tracePt t="23554" x="2076450" y="3130550"/>
          <p14:tracePt t="23570" x="2146300" y="3130550"/>
          <p14:tracePt t="23587" x="2235200" y="3136900"/>
          <p14:tracePt t="23604" x="2305050" y="3136900"/>
          <p14:tracePt t="23621" x="2438400" y="3136900"/>
          <p14:tracePt t="23636" x="2552700" y="3143250"/>
          <p14:tracePt t="23653" x="2667000" y="3143250"/>
          <p14:tracePt t="23670" x="2787650" y="3149600"/>
          <p14:tracePt t="23687" x="2908300" y="3149600"/>
          <p14:tracePt t="23703" x="3035300" y="3155950"/>
          <p14:tracePt t="23719" x="3155950" y="3155950"/>
          <p14:tracePt t="23736" x="3276600" y="3162300"/>
          <p14:tracePt t="23753" x="3390900" y="3162300"/>
          <p14:tracePt t="23769" x="3505200" y="3168650"/>
          <p14:tracePt t="23787" x="3619500" y="3181350"/>
          <p14:tracePt t="23802" x="3721100" y="3187700"/>
          <p14:tracePt t="23821" x="3810000" y="3194050"/>
          <p14:tracePt t="23836" x="3892550" y="3194050"/>
          <p14:tracePt t="23859" x="3956050" y="3194050"/>
          <p14:tracePt t="23869" x="4006850" y="3194050"/>
          <p14:tracePt t="23886" x="4038600" y="3187700"/>
          <p14:tracePt t="23902" x="4057650" y="3187700"/>
          <p14:tracePt t="23921" x="4070350" y="3181350"/>
          <p14:tracePt t="23936" x="4083050" y="3175000"/>
          <p14:tracePt t="23953" x="4089400" y="3175000"/>
          <p14:tracePt t="23969" x="4089400" y="3168650"/>
          <p14:tracePt t="23986" x="4089400" y="3162300"/>
          <p14:tracePt t="24004" x="4083050" y="3162300"/>
          <p14:tracePt t="24040" x="4089400" y="3162300"/>
          <p14:tracePt t="24053" x="4095750" y="3162300"/>
          <p14:tracePt t="24069" x="4114800" y="3162300"/>
          <p14:tracePt t="24086" x="4146550" y="3162300"/>
          <p14:tracePt t="24103" x="4184650" y="3162300"/>
          <p14:tracePt t="24119" x="4229100" y="3155950"/>
          <p14:tracePt t="24136" x="4279900" y="3149600"/>
          <p14:tracePt t="24154" x="4337050" y="3143250"/>
          <p14:tracePt t="24169" x="4394200" y="3130550"/>
          <p14:tracePt t="24187" x="4464050" y="3117850"/>
          <p14:tracePt t="24203" x="4533900" y="3105150"/>
          <p14:tracePt t="24219" x="4603750" y="3092450"/>
          <p14:tracePt t="24236" x="4679950" y="3079750"/>
          <p14:tracePt t="24254" x="4762500" y="3067050"/>
          <p14:tracePt t="24269" x="4838700" y="3054350"/>
          <p14:tracePt t="24287" x="4914900" y="3041650"/>
          <p14:tracePt t="24306" x="5003800" y="3028950"/>
          <p14:tracePt t="24319" x="5060950" y="3022600"/>
          <p14:tracePt t="24336" x="5130800" y="3016250"/>
          <p14:tracePt t="24353" x="5200650" y="3016250"/>
          <p14:tracePt t="24369" x="5257800" y="3016250"/>
          <p14:tracePt t="24387" x="5321300" y="3016250"/>
          <p14:tracePt t="24403" x="5378450" y="3016250"/>
          <p14:tracePt t="24419" x="5429250" y="3016250"/>
          <p14:tracePt t="24442" x="5480050" y="3016250"/>
          <p14:tracePt t="24457" x="5543550" y="3016250"/>
          <p14:tracePt t="24469" x="5575300" y="3009900"/>
          <p14:tracePt t="24488" x="5619750" y="3009900"/>
          <p14:tracePt t="24496" x="5638800" y="3009900"/>
          <p14:tracePt t="24503" x="5664200" y="3009900"/>
          <p14:tracePt t="24520" x="5708650" y="3016250"/>
          <p14:tracePt t="24537" x="5734050" y="3028950"/>
          <p14:tracePt t="24553" x="5778500" y="3041650"/>
          <p14:tracePt t="24571" x="5829300" y="3060700"/>
          <p14:tracePt t="24586" x="5867400" y="3067050"/>
          <p14:tracePt t="24606" x="5918200" y="3079750"/>
          <p14:tracePt t="24620" x="5988050" y="3079750"/>
          <p14:tracePt t="24637" x="6032500" y="3079750"/>
          <p14:tracePt t="24652" x="6089650" y="3073400"/>
          <p14:tracePt t="24676" x="6159500" y="3060700"/>
          <p14:tracePt t="24686" x="6210300" y="3048000"/>
          <p14:tracePt t="24706" x="6267450" y="3028950"/>
          <p14:tracePt t="24724" x="6350000" y="2997200"/>
          <p14:tracePt t="24737" x="6394450" y="2978150"/>
          <p14:tracePt t="24755" x="6477000" y="2959100"/>
          <p14:tracePt t="24777" x="6540500" y="2952750"/>
          <p14:tracePt t="24786" x="6591300" y="2946400"/>
          <p14:tracePt t="24805" x="6661150" y="2940050"/>
          <p14:tracePt t="24820" x="6743700" y="2946400"/>
          <p14:tracePt t="24838" x="6788150" y="2952750"/>
          <p14:tracePt t="24860" x="6864350" y="2978150"/>
          <p14:tracePt t="24872" x="6902450" y="2997200"/>
          <p14:tracePt t="24886" x="6953250" y="3028950"/>
          <p14:tracePt t="24904" x="6997700" y="3060700"/>
          <p14:tracePt t="24920" x="7054850" y="3105150"/>
          <p14:tracePt t="24936" x="7086600" y="3124200"/>
          <p14:tracePt t="24954" x="7118350" y="3143250"/>
          <p14:tracePt t="24973" x="7169150" y="3149600"/>
          <p14:tracePt t="24986" x="7213600" y="3143250"/>
          <p14:tracePt t="25003" x="7245350" y="3130550"/>
          <p14:tracePt t="25023" x="7283450" y="3111500"/>
          <p14:tracePt t="25045" x="7340600" y="3092450"/>
          <p14:tracePt t="25053" x="7366000" y="3086100"/>
          <p14:tracePt t="25070" x="7423150" y="3060700"/>
          <p14:tracePt t="25086" x="7493000" y="3016250"/>
          <p14:tracePt t="25103" x="7531100" y="2990850"/>
          <p14:tracePt t="25123" x="7594600" y="2959100"/>
          <p14:tracePt t="25137" x="7632700" y="2940050"/>
          <p14:tracePt t="25155" x="7658100" y="2933700"/>
          <p14:tracePt t="25170" x="7689850" y="2914650"/>
          <p14:tracePt t="25190" x="7702550" y="2908300"/>
          <p14:tracePt t="25204" x="7715250" y="2908300"/>
          <p14:tracePt t="25221" x="7727950" y="2908300"/>
          <p14:tracePt t="25240" x="7740650" y="2946400"/>
          <p14:tracePt t="25253" x="7747000" y="2978150"/>
          <p14:tracePt t="25270" x="7740650" y="3022600"/>
          <p14:tracePt t="25286" x="7727950" y="3073400"/>
          <p14:tracePt t="25302" x="7721600" y="3105150"/>
          <p14:tracePt t="25322" x="7715250" y="3117850"/>
          <p14:tracePt t="25336" x="7708900" y="3143250"/>
          <p14:tracePt t="25353" x="7702550" y="3175000"/>
          <p14:tracePt t="25371" x="7696200" y="3200400"/>
          <p14:tracePt t="25387" x="7689850" y="3225800"/>
          <p14:tracePt t="25403" x="7683500" y="3244850"/>
          <p14:tracePt t="25421" x="7670800" y="3257550"/>
          <p14:tracePt t="25439" x="7664450" y="3270250"/>
          <p14:tracePt t="25453" x="7658100" y="3282950"/>
          <p14:tracePt t="25470" x="7651750" y="3289300"/>
          <p14:tracePt t="25486" x="7639050" y="3295650"/>
          <p14:tracePt t="25505" x="7626350" y="3308350"/>
          <p14:tracePt t="25520" x="7613650" y="3314700"/>
          <p14:tracePt t="25541" x="7600950" y="3314700"/>
          <p14:tracePt t="25552" x="7588250" y="3314700"/>
          <p14:tracePt t="25572" x="7581900" y="3314700"/>
          <p14:tracePt t="25587" x="7569200" y="3314700"/>
          <p14:tracePt t="25603" x="7556500" y="3314700"/>
          <p14:tracePt t="25624" x="7550150" y="3314700"/>
          <p14:tracePt t="25636" x="7543800" y="3308350"/>
          <p14:tracePt t="25655" x="7537450" y="3302000"/>
          <p14:tracePt t="25673" x="7537450" y="3295650"/>
          <p14:tracePt t="25687" x="7531100" y="3289300"/>
          <p14:tracePt t="25719" x="7531100" y="3282950"/>
          <p14:tracePt t="25754" x="7524750" y="3282950"/>
          <p14:tracePt t="25787" x="7518400" y="3282950"/>
          <p14:tracePt t="25811" x="7512050" y="3282950"/>
          <p14:tracePt t="25824" x="7512050" y="3276600"/>
          <p14:tracePt t="25842" x="7505700" y="3276600"/>
          <p14:tracePt t="25852" x="7505700" y="3270250"/>
          <p14:tracePt t="25877" x="7505700" y="3263900"/>
          <p14:tracePt t="25895" x="7499350" y="3251200"/>
          <p14:tracePt t="25919" x="7499350" y="3232150"/>
          <p14:tracePt t="25937" x="7493000" y="3200400"/>
          <p14:tracePt t="25959" x="7486650" y="3162300"/>
          <p14:tracePt t="25970" x="7486650" y="3149600"/>
          <p14:tracePt t="31142" x="7766050" y="2965450"/>
          <p14:tracePt t="31210" x="7759700" y="2965450"/>
          <p14:tracePt t="38496" x="3035300" y="2209800"/>
          <p14:tracePt t="38510" x="3035300" y="2203450"/>
          <p14:tracePt t="38513" x="3041650" y="2203450"/>
          <p14:tracePt t="38529" x="3048000" y="219710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AA70-8198-40B9-809D-585306219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of Syntax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B17660-B7A0-4530-B743-47EFB4F0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nodes of a syntax tree can be objects or records with a suitable number of fields. </a:t>
            </a:r>
          </a:p>
          <a:p>
            <a:r>
              <a:rPr lang="en-US" dirty="0"/>
              <a:t>Each object will have an op field that is the label of the node. The objects will have additional fields as follows:</a:t>
            </a:r>
          </a:p>
          <a:p>
            <a:pPr lvl="1"/>
            <a:r>
              <a:rPr lang="en-US" dirty="0"/>
              <a:t>If the node is a leaf, an additional field holds the lexical value for the leaf. A constructor function </a:t>
            </a:r>
            <a:r>
              <a:rPr lang="en-US" i="1" dirty="0"/>
              <a:t>Leaf (op, </a:t>
            </a:r>
            <a:r>
              <a:rPr lang="en-US" i="1" dirty="0" err="1"/>
              <a:t>val</a:t>
            </a:r>
            <a:r>
              <a:rPr lang="en-US" i="1" dirty="0"/>
              <a:t>) </a:t>
            </a:r>
            <a:r>
              <a:rPr lang="en-US" dirty="0"/>
              <a:t>creates a leaf object. Alternatively, if nodes are viewed as records, then Leaf returns a pointer to a new record for a leaf.</a:t>
            </a:r>
          </a:p>
          <a:p>
            <a:pPr lvl="1"/>
            <a:r>
              <a:rPr lang="en-US" dirty="0"/>
              <a:t>If the node is an interior node, there are as many additional fields as the node has children in the syntax tree. A constructor function </a:t>
            </a:r>
            <a:r>
              <a:rPr lang="en-US" i="1" dirty="0"/>
              <a:t>Node</a:t>
            </a:r>
            <a:r>
              <a:rPr lang="en-US" dirty="0"/>
              <a:t> takes two or more arguments: </a:t>
            </a:r>
            <a:r>
              <a:rPr lang="en-US" i="1" dirty="0"/>
              <a:t>Node(op, c</a:t>
            </a:r>
            <a:r>
              <a:rPr lang="en-US" i="1" baseline="-25000" dirty="0"/>
              <a:t>1</a:t>
            </a:r>
            <a:r>
              <a:rPr lang="en-US" i="1" dirty="0"/>
              <a:t>, c</a:t>
            </a:r>
            <a:r>
              <a:rPr lang="en-US" i="1" baseline="-25000" dirty="0"/>
              <a:t>2</a:t>
            </a:r>
            <a:r>
              <a:rPr lang="en-US" i="1" dirty="0"/>
              <a:t>, … , c</a:t>
            </a:r>
            <a:r>
              <a:rPr lang="en-US" i="1" baseline="-25000" dirty="0"/>
              <a:t>k</a:t>
            </a:r>
            <a:r>
              <a:rPr lang="en-US" i="1" dirty="0"/>
              <a:t>) </a:t>
            </a:r>
            <a:r>
              <a:rPr lang="en-US" dirty="0"/>
              <a:t>creates an object with first field </a:t>
            </a:r>
            <a:r>
              <a:rPr lang="en-US" i="1" dirty="0"/>
              <a:t>op</a:t>
            </a:r>
            <a:r>
              <a:rPr lang="en-US" dirty="0"/>
              <a:t> and </a:t>
            </a:r>
            <a:r>
              <a:rPr lang="en-US" i="1" dirty="0"/>
              <a:t>k</a:t>
            </a:r>
            <a:r>
              <a:rPr lang="en-US" dirty="0"/>
              <a:t> additional fields for the k children c</a:t>
            </a:r>
            <a:r>
              <a:rPr lang="en-US" baseline="-25000" dirty="0"/>
              <a:t>1</a:t>
            </a:r>
            <a:r>
              <a:rPr lang="en-US" dirty="0"/>
              <a:t>, c</a:t>
            </a:r>
            <a:r>
              <a:rPr lang="en-US" baseline="-25000" dirty="0"/>
              <a:t>2</a:t>
            </a:r>
            <a:r>
              <a:rPr lang="en-US" dirty="0"/>
              <a:t>, … , c</a:t>
            </a:r>
            <a:r>
              <a:rPr lang="en-US" baseline="-25000" dirty="0"/>
              <a:t>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33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syntax tree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043517" y="1703388"/>
            <a:ext cx="183415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Production</a:t>
            </a:r>
          </a:p>
          <a:p>
            <a:r>
              <a:rPr lang="en-US" sz="2800" i="1" dirty="0"/>
              <a:t>E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 </a:t>
            </a:r>
            <a:r>
              <a:rPr lang="en-US" sz="2800" i="1" dirty="0">
                <a:sym typeface="Symbol" charset="2"/>
              </a:rPr>
              <a:t>E</a:t>
            </a:r>
            <a:r>
              <a:rPr lang="en-US" sz="2800" baseline="-25000" dirty="0"/>
              <a:t>1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+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i="1" dirty="0">
                <a:sym typeface="Symbol" charset="2"/>
              </a:rPr>
              <a:t>T</a:t>
            </a:r>
            <a:br>
              <a:rPr lang="en-US" sz="2800" i="1" dirty="0">
                <a:sym typeface="Symbol" charset="2"/>
              </a:rPr>
            </a:br>
            <a:r>
              <a:rPr lang="en-US" sz="2800" i="1" dirty="0"/>
              <a:t>E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 </a:t>
            </a:r>
            <a:r>
              <a:rPr lang="en-US" sz="2800" i="1" dirty="0">
                <a:sym typeface="Symbol" charset="2"/>
              </a:rPr>
              <a:t>E</a:t>
            </a:r>
            <a:r>
              <a:rPr lang="en-US" sz="2800" baseline="-25000" dirty="0"/>
              <a:t>1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-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i="1" dirty="0">
                <a:sym typeface="Symbol" charset="2"/>
              </a:rPr>
              <a:t>T</a:t>
            </a:r>
            <a:br>
              <a:rPr lang="en-US" sz="2800" i="1" dirty="0">
                <a:sym typeface="Symbol" charset="2"/>
              </a:rPr>
            </a:br>
            <a:r>
              <a:rPr lang="en-US" sz="2800" i="1" dirty="0"/>
              <a:t>E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 </a:t>
            </a:r>
            <a:r>
              <a:rPr lang="en-US" sz="2800" i="1" dirty="0">
                <a:sym typeface="Symbol" charset="2"/>
              </a:rPr>
              <a:t>T</a:t>
            </a:r>
            <a:br>
              <a:rPr lang="en-US" sz="2800" i="1" dirty="0">
                <a:sym typeface="Symbol" charset="2"/>
              </a:rPr>
            </a:br>
            <a:r>
              <a:rPr lang="en-US" sz="2800" i="1" dirty="0"/>
              <a:t>T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 </a:t>
            </a:r>
            <a:r>
              <a:rPr lang="en-US" sz="2800" i="1" dirty="0">
                <a:sym typeface="Symbol" charset="2"/>
              </a:rPr>
              <a:t>T</a:t>
            </a:r>
            <a:r>
              <a:rPr lang="en-US" sz="2800" baseline="-25000" dirty="0"/>
              <a:t>1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* id</a:t>
            </a:r>
            <a:br>
              <a:rPr lang="en-US" sz="2800" b="1" dirty="0">
                <a:sym typeface="Symbol" charset="2"/>
              </a:rPr>
            </a:br>
            <a:r>
              <a:rPr lang="en-US" sz="2800" i="1" dirty="0"/>
              <a:t>T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 </a:t>
            </a:r>
            <a:r>
              <a:rPr lang="en-US" sz="2800" i="1" dirty="0">
                <a:sym typeface="Symbol" charset="2"/>
              </a:rPr>
              <a:t>T</a:t>
            </a:r>
            <a:r>
              <a:rPr lang="en-US" sz="2800" baseline="-25000" dirty="0"/>
              <a:t>1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/</a:t>
            </a:r>
            <a:r>
              <a:rPr lang="en-US" sz="2800" dirty="0">
                <a:sym typeface="Symbol" charset="2"/>
              </a:rPr>
              <a:t> </a:t>
            </a:r>
            <a:r>
              <a:rPr lang="en-US" sz="2800" b="1" dirty="0">
                <a:sym typeface="Symbol" charset="2"/>
              </a:rPr>
              <a:t>id</a:t>
            </a:r>
            <a:br>
              <a:rPr lang="en-US" sz="2800" b="1" dirty="0">
                <a:sym typeface="Symbol" charset="2"/>
              </a:rPr>
            </a:br>
            <a:r>
              <a:rPr lang="en-US" sz="2800" i="1" dirty="0"/>
              <a:t>T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 </a:t>
            </a:r>
            <a:r>
              <a:rPr lang="en-US" sz="2800" b="1" dirty="0">
                <a:sym typeface="Symbol" charset="2"/>
              </a:rPr>
              <a:t>id</a:t>
            </a:r>
          </a:p>
          <a:p>
            <a:r>
              <a:rPr lang="en-US" sz="2800" i="1" dirty="0"/>
              <a:t>T</a:t>
            </a:r>
            <a:r>
              <a:rPr lang="en-US" sz="2800" dirty="0"/>
              <a:t> </a:t>
            </a:r>
            <a:r>
              <a:rPr lang="en-US" sz="2800" dirty="0">
                <a:sym typeface="Symbol" charset="2"/>
              </a:rPr>
              <a:t> </a:t>
            </a:r>
            <a:r>
              <a:rPr lang="en-US" sz="2800" b="1" dirty="0">
                <a:sym typeface="Symbol" charset="2"/>
              </a:rPr>
              <a:t>num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3393954" y="1703388"/>
            <a:ext cx="737541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dirty="0"/>
              <a:t>Semantic Rule</a:t>
            </a:r>
            <a:br>
              <a:rPr lang="en-US" sz="2800" dirty="0"/>
            </a:br>
            <a:r>
              <a:rPr lang="en-US" sz="2800" i="1" dirty="0" err="1"/>
              <a:t>E</a:t>
            </a:r>
            <a:r>
              <a:rPr lang="en-US" sz="2800" dirty="0" err="1"/>
              <a:t>.nptr</a:t>
            </a:r>
            <a:r>
              <a:rPr lang="en-US" sz="2800" dirty="0"/>
              <a:t> := </a:t>
            </a:r>
            <a:r>
              <a:rPr lang="en-US" sz="2800" dirty="0" err="1"/>
              <a:t>mknode</a:t>
            </a:r>
            <a:r>
              <a:rPr lang="en-US" sz="2800" dirty="0"/>
              <a:t>(‘+’, </a:t>
            </a:r>
            <a:r>
              <a:rPr lang="en-US" sz="2800" i="1" dirty="0"/>
              <a:t>E</a:t>
            </a:r>
            <a:r>
              <a:rPr lang="en-US" sz="2800" baseline="-25000" dirty="0"/>
              <a:t>1</a:t>
            </a:r>
            <a:r>
              <a:rPr lang="en-US" sz="2800" dirty="0"/>
              <a:t>.nptr, </a:t>
            </a:r>
            <a:r>
              <a:rPr lang="en-US" sz="2800" i="1" dirty="0" err="1"/>
              <a:t>T</a:t>
            </a:r>
            <a:r>
              <a:rPr lang="en-US" sz="2800" dirty="0" err="1"/>
              <a:t>.nptr</a:t>
            </a:r>
            <a:r>
              <a:rPr lang="en-US" sz="2800" dirty="0"/>
              <a:t>)</a:t>
            </a:r>
          </a:p>
          <a:p>
            <a:r>
              <a:rPr lang="en-US" sz="2800" i="1" dirty="0" err="1"/>
              <a:t>E</a:t>
            </a:r>
            <a:r>
              <a:rPr lang="en-US" sz="2800" dirty="0" err="1"/>
              <a:t>.nptr</a:t>
            </a:r>
            <a:r>
              <a:rPr lang="en-US" sz="2800" dirty="0"/>
              <a:t> := </a:t>
            </a:r>
            <a:r>
              <a:rPr lang="en-US" sz="2800" dirty="0" err="1"/>
              <a:t>mknode</a:t>
            </a:r>
            <a:r>
              <a:rPr lang="en-US" sz="2800" dirty="0"/>
              <a:t>(‘-’, </a:t>
            </a:r>
            <a:r>
              <a:rPr lang="en-US" sz="2800" i="1" dirty="0"/>
              <a:t>E</a:t>
            </a:r>
            <a:r>
              <a:rPr lang="en-US" sz="2800" baseline="-25000" dirty="0"/>
              <a:t>1</a:t>
            </a:r>
            <a:r>
              <a:rPr lang="en-US" sz="2800" dirty="0"/>
              <a:t>.nptr, </a:t>
            </a:r>
            <a:r>
              <a:rPr lang="en-US" sz="2800" i="1" dirty="0" err="1"/>
              <a:t>T</a:t>
            </a:r>
            <a:r>
              <a:rPr lang="en-US" sz="2800" dirty="0" err="1"/>
              <a:t>.nptr</a:t>
            </a:r>
            <a:r>
              <a:rPr lang="en-US" sz="2800" dirty="0"/>
              <a:t>)</a:t>
            </a:r>
          </a:p>
          <a:p>
            <a:r>
              <a:rPr lang="en-US" sz="2800" i="1" dirty="0" err="1"/>
              <a:t>E</a:t>
            </a:r>
            <a:r>
              <a:rPr lang="en-US" sz="2800" dirty="0" err="1"/>
              <a:t>.nptr</a:t>
            </a:r>
            <a:r>
              <a:rPr lang="en-US" sz="2800" dirty="0"/>
              <a:t> := </a:t>
            </a:r>
            <a:r>
              <a:rPr lang="en-US" sz="2800" i="1" dirty="0" err="1"/>
              <a:t>T</a:t>
            </a:r>
            <a:r>
              <a:rPr lang="en-US" sz="2800" dirty="0" err="1"/>
              <a:t>.nptr</a:t>
            </a:r>
            <a:endParaRPr lang="en-US" sz="2800" dirty="0"/>
          </a:p>
          <a:p>
            <a:r>
              <a:rPr lang="en-US" sz="2800" i="1" dirty="0" err="1"/>
              <a:t>T</a:t>
            </a:r>
            <a:r>
              <a:rPr lang="en-US" sz="2800" dirty="0" err="1"/>
              <a:t>.nptr</a:t>
            </a:r>
            <a:r>
              <a:rPr lang="en-US" sz="2800" dirty="0"/>
              <a:t> := </a:t>
            </a:r>
            <a:r>
              <a:rPr lang="en-US" sz="2800" dirty="0" err="1"/>
              <a:t>mknode</a:t>
            </a:r>
            <a:r>
              <a:rPr lang="en-US" sz="2800" dirty="0"/>
              <a:t>(‘*’, </a:t>
            </a:r>
            <a:r>
              <a:rPr lang="en-US" sz="2800" i="1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.nptr, </a:t>
            </a:r>
            <a:r>
              <a:rPr lang="en-US" sz="2800" dirty="0" err="1"/>
              <a:t>mkleaf</a:t>
            </a:r>
            <a:r>
              <a:rPr lang="en-US" sz="2800" dirty="0"/>
              <a:t>(</a:t>
            </a:r>
            <a:r>
              <a:rPr lang="en-US" sz="2800" b="1" dirty="0"/>
              <a:t>id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 err="1"/>
              <a:t>id</a:t>
            </a:r>
            <a:r>
              <a:rPr lang="en-US" sz="2800" dirty="0" err="1"/>
              <a:t>.entry</a:t>
            </a:r>
            <a:r>
              <a:rPr lang="en-US" sz="2800" dirty="0"/>
              <a:t>))</a:t>
            </a:r>
          </a:p>
          <a:p>
            <a:r>
              <a:rPr lang="en-US" sz="2800" i="1" dirty="0" err="1"/>
              <a:t>T</a:t>
            </a:r>
            <a:r>
              <a:rPr lang="en-US" sz="2800" dirty="0" err="1"/>
              <a:t>.nptr</a:t>
            </a:r>
            <a:r>
              <a:rPr lang="en-US" sz="2800" dirty="0"/>
              <a:t> := </a:t>
            </a:r>
            <a:r>
              <a:rPr lang="en-US" sz="2800" dirty="0" err="1"/>
              <a:t>mknode</a:t>
            </a:r>
            <a:r>
              <a:rPr lang="en-US" sz="2800" dirty="0"/>
              <a:t>(‘/’, </a:t>
            </a:r>
            <a:r>
              <a:rPr lang="en-US" sz="2800" i="1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.nptr, </a:t>
            </a:r>
            <a:r>
              <a:rPr lang="en-US" sz="2800" dirty="0" err="1"/>
              <a:t>mkleaf</a:t>
            </a:r>
            <a:r>
              <a:rPr lang="en-US" sz="2800" dirty="0"/>
              <a:t>(</a:t>
            </a:r>
            <a:r>
              <a:rPr lang="en-US" sz="2800" b="1" dirty="0"/>
              <a:t>id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 err="1"/>
              <a:t>id</a:t>
            </a:r>
            <a:r>
              <a:rPr lang="en-US" sz="2800" dirty="0" err="1"/>
              <a:t>.entry</a:t>
            </a:r>
            <a:r>
              <a:rPr lang="en-US" sz="2800" dirty="0"/>
              <a:t>))</a:t>
            </a:r>
          </a:p>
          <a:p>
            <a:r>
              <a:rPr lang="en-US" sz="2800" i="1" dirty="0" err="1"/>
              <a:t>T</a:t>
            </a:r>
            <a:r>
              <a:rPr lang="en-US" sz="2800" dirty="0" err="1"/>
              <a:t>.nptr</a:t>
            </a:r>
            <a:r>
              <a:rPr lang="en-US" sz="2800" dirty="0"/>
              <a:t> := </a:t>
            </a:r>
            <a:r>
              <a:rPr lang="en-US" sz="2800" dirty="0" err="1"/>
              <a:t>mkleaf</a:t>
            </a:r>
            <a:r>
              <a:rPr lang="en-US" sz="2800" dirty="0"/>
              <a:t>(</a:t>
            </a:r>
            <a:r>
              <a:rPr lang="en-US" sz="2800" b="1" dirty="0"/>
              <a:t>id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 err="1"/>
              <a:t>id</a:t>
            </a:r>
            <a:r>
              <a:rPr lang="en-US" sz="2800" dirty="0" err="1"/>
              <a:t>.entry</a:t>
            </a:r>
            <a:r>
              <a:rPr lang="en-US" sz="2800" dirty="0"/>
              <a:t>)</a:t>
            </a:r>
          </a:p>
          <a:p>
            <a:r>
              <a:rPr lang="en-US" sz="2800" i="1" dirty="0" err="1"/>
              <a:t>T</a:t>
            </a:r>
            <a:r>
              <a:rPr lang="en-US" sz="2800" dirty="0" err="1"/>
              <a:t>.nptr</a:t>
            </a:r>
            <a:r>
              <a:rPr lang="en-US" sz="2800" dirty="0"/>
              <a:t> := </a:t>
            </a:r>
            <a:r>
              <a:rPr lang="en-US" sz="2800" dirty="0" err="1"/>
              <a:t>mkleaf</a:t>
            </a:r>
            <a:r>
              <a:rPr lang="en-US" sz="2800" dirty="0"/>
              <a:t>(</a:t>
            </a:r>
            <a:r>
              <a:rPr lang="en-US" sz="2800" b="1" dirty="0"/>
              <a:t>num</a:t>
            </a:r>
            <a:r>
              <a:rPr lang="en-US" sz="2800" dirty="0"/>
              <a:t>,</a:t>
            </a:r>
            <a:r>
              <a:rPr lang="en-US" sz="2800" b="1" dirty="0"/>
              <a:t> </a:t>
            </a:r>
            <a:r>
              <a:rPr lang="en-US" sz="2800" b="1" dirty="0" err="1"/>
              <a:t>num</a:t>
            </a:r>
            <a:r>
              <a:rPr lang="en-US" sz="2800" dirty="0" err="1"/>
              <a:t>.val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386"/>
    </mc:Choice>
    <mc:Fallback xmlns="">
      <p:transition spd="slow" advTm="223386"/>
    </mc:Fallback>
  </mc:AlternateContent>
  <p:extLst>
    <p:ext uri="{3A86A75C-4F4B-4683-9AE1-C65F6400EC91}">
      <p14:laserTraceLst xmlns:p14="http://schemas.microsoft.com/office/powerpoint/2010/main">
        <p14:tracePtLst>
          <p14:tracePt t="137" x="355600" y="6470650"/>
          <p14:tracePt t="143" x="374650" y="6457950"/>
          <p14:tracePt t="155" x="387350" y="6445250"/>
          <p14:tracePt t="61711" x="2819400" y="2254250"/>
          <p14:tracePt t="61743" x="2559050" y="2279650"/>
          <p14:tracePt t="61759" x="2552700" y="2279650"/>
          <p14:tracePt t="61808" x="2292350" y="2298700"/>
          <p14:tracePt t="61834" x="2286000" y="2298700"/>
          <p14:tracePt t="61843" x="2279650" y="2298700"/>
          <p14:tracePt t="61850" x="2273300" y="2298700"/>
          <p14:tracePt t="61859" x="2273300" y="2292350"/>
          <p14:tracePt t="61879" x="2266950" y="2292350"/>
          <p14:tracePt t="61889" x="2260600" y="2292350"/>
          <p14:tracePt t="61963" x="2794000" y="2432050"/>
          <p14:tracePt t="61974" x="2800350" y="2432050"/>
          <p14:tracePt t="61980" x="2806700" y="2432050"/>
          <p14:tracePt t="61992" x="2851150" y="2432050"/>
          <p14:tracePt t="62007" x="2933700" y="2432050"/>
          <p14:tracePt t="62022" x="3067050" y="2432050"/>
          <p14:tracePt t="62040" x="3251200" y="2425700"/>
          <p14:tracePt t="62056" x="3352800" y="2425700"/>
          <p14:tracePt t="62072" x="3473450" y="2425700"/>
          <p14:tracePt t="62092" x="3619500" y="2425700"/>
          <p14:tracePt t="62106" x="3702050" y="2419350"/>
          <p14:tracePt t="62124" x="3829050" y="2419350"/>
          <p14:tracePt t="62141" x="3924300" y="2413000"/>
          <p14:tracePt t="62156" x="3981450" y="2406650"/>
          <p14:tracePt t="62172" x="4038600" y="2406650"/>
          <p14:tracePt t="62194" x="4083050" y="2393950"/>
          <p14:tracePt t="62206" x="4095750" y="2387600"/>
          <p14:tracePt t="62222" x="4108450" y="2381250"/>
          <p14:tracePt t="62244" x="4121150" y="2355850"/>
          <p14:tracePt t="62256" x="4127500" y="2336800"/>
          <p14:tracePt t="62273" x="4133850" y="2324100"/>
          <p14:tracePt t="62290" x="4133850" y="2311400"/>
          <p14:tracePt t="62306" x="4133850" y="2305050"/>
          <p14:tracePt t="62322" x="4127500" y="2305050"/>
          <p14:tracePt t="62341" x="4114800" y="2324100"/>
          <p14:tracePt t="62356" x="4095750" y="2362200"/>
          <p14:tracePt t="62380" x="4051300" y="2413000"/>
          <p14:tracePt t="62391" x="4013200" y="2451100"/>
          <p14:tracePt t="62410" x="3981450" y="2463800"/>
          <p14:tracePt t="62424" x="3956050" y="2463800"/>
          <p14:tracePt t="62440" x="3924300" y="2457450"/>
          <p14:tracePt t="62456" x="3892550" y="2444750"/>
          <p14:tracePt t="62473" x="3873500" y="2432050"/>
          <p14:tracePt t="62493" x="3848100" y="2413000"/>
          <p14:tracePt t="62506" x="3829050" y="2393950"/>
          <p14:tracePt t="62523" x="3822700" y="2381250"/>
          <p14:tracePt t="62525" x="3816350" y="2374900"/>
          <p14:tracePt t="62543" x="3803650" y="2368550"/>
          <p14:tracePt t="62556" x="3784600" y="2362200"/>
          <p14:tracePt t="62575" x="3765550" y="2362200"/>
          <p14:tracePt t="62594" x="3740150" y="2362200"/>
          <p14:tracePt t="62608" x="3714750" y="2355850"/>
          <p14:tracePt t="62625" x="3683000" y="2349500"/>
          <p14:tracePt t="62640" x="3644900" y="2349500"/>
          <p14:tracePt t="62656" x="3606800" y="2355850"/>
          <p14:tracePt t="62672" x="3575050" y="2355850"/>
          <p14:tracePt t="62690" x="3536950" y="2355850"/>
          <p14:tracePt t="62709" x="3492500" y="2343150"/>
          <p14:tracePt t="62722" x="3448050" y="2330450"/>
          <p14:tracePt t="62743" x="3390900" y="2311400"/>
          <p14:tracePt t="62756" x="3314700" y="2298700"/>
          <p14:tracePt t="62772" x="3213100" y="2286000"/>
          <p14:tracePt t="62793" x="3098800" y="2273300"/>
          <p14:tracePt t="62806" x="2971800" y="2266950"/>
          <p14:tracePt t="62822" x="2838450" y="2260600"/>
          <p14:tracePt t="62840" x="2705100" y="2260600"/>
          <p14:tracePt t="62865" x="2571750" y="2254250"/>
          <p14:tracePt t="62877" x="2470150" y="2247900"/>
          <p14:tracePt t="62890" x="2413000" y="2247900"/>
          <p14:tracePt t="62912" x="2330450" y="2241550"/>
          <p14:tracePt t="62923" x="2235200" y="2235200"/>
          <p14:tracePt t="62940" x="2139950" y="2228850"/>
          <p14:tracePt t="62956" x="2044700" y="2222500"/>
          <p14:tracePt t="62976" x="1955800" y="2222500"/>
          <p14:tracePt t="62990" x="1866900" y="2222500"/>
          <p14:tracePt t="63009" x="1771650" y="2222500"/>
          <p14:tracePt t="63023" x="1689100" y="2228850"/>
          <p14:tracePt t="63040" x="1625600" y="2235200"/>
          <p14:tracePt t="63056" x="1543050" y="2241550"/>
          <p14:tracePt t="63073" x="1492250" y="2254250"/>
          <p14:tracePt t="63090" x="1428750" y="2266950"/>
          <p14:tracePt t="63109" x="1390650" y="2273300"/>
          <p14:tracePt t="63123" x="1371600" y="2286000"/>
          <p14:tracePt t="63139" x="1358900" y="2292350"/>
          <p14:tracePt t="63159" x="1346200" y="2292350"/>
          <p14:tracePt t="63172" x="1327150" y="2292350"/>
          <p14:tracePt t="63189" x="1308100" y="2292350"/>
          <p14:tracePt t="63206" x="1295400" y="2292350"/>
          <p14:tracePt t="63223" x="1308100" y="2298700"/>
          <p14:tracePt t="63239" x="1346200" y="2317750"/>
          <p14:tracePt t="63256" x="1397000" y="2336800"/>
          <p14:tracePt t="63275" x="1473200" y="2349500"/>
          <p14:tracePt t="63289" x="1562100" y="2362200"/>
          <p14:tracePt t="63306" x="1651000" y="2362200"/>
          <p14:tracePt t="63325" x="1822450" y="2362200"/>
          <p14:tracePt t="63340" x="1981200" y="2362200"/>
          <p14:tracePt t="63356" x="2146300" y="2355850"/>
          <p14:tracePt t="63373" x="2317750" y="2349500"/>
          <p14:tracePt t="63394" x="2501900" y="2343150"/>
          <p14:tracePt t="63406" x="2635250" y="2336800"/>
          <p14:tracePt t="63423" x="2844800" y="2324100"/>
          <p14:tracePt t="63439" x="3003550" y="2317750"/>
          <p14:tracePt t="63456" x="3111500" y="2317750"/>
          <p14:tracePt t="63473" x="3302000" y="2330450"/>
          <p14:tracePt t="63489" x="3441700" y="2368550"/>
          <p14:tracePt t="63506" x="3575050" y="2413000"/>
          <p14:tracePt t="63522" x="3702050" y="2444750"/>
          <p14:tracePt t="63539" x="3822700" y="2470150"/>
          <p14:tracePt t="63557" x="3943350" y="2489200"/>
          <p14:tracePt t="63573" x="4057650" y="2495550"/>
          <p14:tracePt t="63590" x="4146550" y="2495550"/>
          <p14:tracePt t="63607" x="4222750" y="2489200"/>
          <p14:tracePt t="63623" x="4273550" y="2482850"/>
          <p14:tracePt t="63639" x="4337050" y="2489200"/>
          <p14:tracePt t="63656" x="4362450" y="2489200"/>
          <p14:tracePt t="63673" x="4368800" y="2495550"/>
          <p14:tracePt t="63689" x="4362450" y="2495550"/>
          <p14:tracePt t="63707" x="4330700" y="2495550"/>
          <p14:tracePt t="63725" x="4292600" y="2489200"/>
          <p14:tracePt t="63739" x="4254500" y="2489200"/>
          <p14:tracePt t="63760" x="4229100" y="2482850"/>
          <p14:tracePt t="63773" x="4197350" y="2482850"/>
          <p14:tracePt t="63789" x="4178300" y="2476500"/>
          <p14:tracePt t="63806" x="4159250" y="2476500"/>
          <p14:tracePt t="63829" x="4146550" y="2470150"/>
          <p14:tracePt t="63840" x="4140200" y="2470150"/>
          <p14:tracePt t="63873" x="4146550" y="2463800"/>
          <p14:tracePt t="63889" x="4152900" y="2463800"/>
          <p14:tracePt t="63907" x="4159250" y="2463800"/>
          <p14:tracePt t="63922" x="4171950" y="2463800"/>
          <p14:tracePt t="63939" x="4184650" y="2463800"/>
          <p14:tracePt t="63956" x="4203700" y="2470150"/>
          <p14:tracePt t="63973" x="4216400" y="2470150"/>
          <p14:tracePt t="63993" x="4235450" y="2476500"/>
          <p14:tracePt t="64005" x="4241800" y="2476500"/>
          <p14:tracePt t="64022" x="4248150" y="2476500"/>
          <p14:tracePt t="64056" x="4254500" y="2482850"/>
          <p14:tracePt t="64090" x="4260850" y="2482850"/>
          <p14:tracePt t="64106" x="4267200" y="2482850"/>
          <p14:tracePt t="64122" x="4267200" y="2476500"/>
          <p14:tracePt t="64156" x="4267200" y="2470150"/>
          <p14:tracePt t="64190" x="4273550" y="2463800"/>
          <p14:tracePt t="64206" x="4273550" y="2457450"/>
          <p14:tracePt t="64222" x="4279900" y="2457450"/>
          <p14:tracePt t="64239" x="4279900" y="2451100"/>
          <p14:tracePt t="64273" x="4286250" y="2444750"/>
          <p14:tracePt t="64310" x="4292600" y="2444750"/>
          <p14:tracePt t="64322" x="4292600" y="2438400"/>
          <p14:tracePt t="64356" x="4292600" y="2432050"/>
          <p14:tracePt t="64389" x="4292600" y="2425700"/>
          <p14:tracePt t="64407" x="4298950" y="2419350"/>
          <p14:tracePt t="64424" x="4298950" y="2406650"/>
          <p14:tracePt t="64440" x="4292600" y="2393950"/>
          <p14:tracePt t="64456" x="4286250" y="2381250"/>
          <p14:tracePt t="64473" x="4267200" y="2368550"/>
          <p14:tracePt t="64490" x="4222750" y="2336800"/>
          <p14:tracePt t="64506" x="4191000" y="2324100"/>
          <p14:tracePt t="64523" x="4140200" y="2305050"/>
          <p14:tracePt t="64540" x="4083050" y="2292350"/>
          <p14:tracePt t="64557" x="4019550" y="2273300"/>
          <p14:tracePt t="64575" x="3943350" y="2260600"/>
          <p14:tracePt t="64592" x="3860800" y="2254250"/>
          <p14:tracePt t="64606" x="3810000" y="2254250"/>
          <p14:tracePt t="64624" x="3740150" y="2279650"/>
          <p14:tracePt t="64640" x="3695700" y="2311400"/>
          <p14:tracePt t="64656" x="3670300" y="2330450"/>
          <p14:tracePt t="64674" x="3644900" y="2362200"/>
          <p14:tracePt t="64693" x="3632200" y="2387600"/>
          <p14:tracePt t="64706" x="3632200" y="2406650"/>
          <p14:tracePt t="64722" x="3644900" y="2425700"/>
          <p14:tracePt t="64740" x="3663950" y="2457450"/>
          <p14:tracePt t="64756" x="3683000" y="2476500"/>
          <p14:tracePt t="64776" x="3721100" y="2495550"/>
          <p14:tracePt t="64789" x="3778250" y="2514600"/>
          <p14:tracePt t="64806" x="3822700" y="2527300"/>
          <p14:tracePt t="64826" x="3867150" y="2533650"/>
          <p14:tracePt t="64839" x="3956050" y="2546350"/>
          <p14:tracePt t="64856" x="4044950" y="2552700"/>
          <p14:tracePt t="64876" x="4095750" y="2552700"/>
          <p14:tracePt t="64887" x="4165600" y="2527300"/>
          <p14:tracePt t="64890" x="4178300" y="2520950"/>
          <p14:tracePt t="64906" x="4222750" y="2470150"/>
          <p14:tracePt t="64926" x="4241800" y="2432050"/>
          <p14:tracePt t="64940" x="4248150" y="2355850"/>
          <p14:tracePt t="64956" x="4229100" y="2298700"/>
          <p14:tracePt t="64977" x="4191000" y="2260600"/>
          <p14:tracePt t="64993" x="4140200" y="2228850"/>
          <p14:tracePt t="65006" x="4095750" y="2222500"/>
          <p14:tracePt t="65026" x="4044950" y="2216150"/>
          <p14:tracePt t="65040" x="3987800" y="2222500"/>
          <p14:tracePt t="65056" x="3937000" y="2235200"/>
          <p14:tracePt t="65074" x="3892550" y="2254250"/>
          <p14:tracePt t="65092" x="3886200" y="2266950"/>
          <p14:tracePt t="65106" x="3879850" y="2273300"/>
          <p14:tracePt t="65124" x="3879850" y="2279650"/>
          <p14:tracePt t="65143" x="3879850" y="2286000"/>
          <p14:tracePt t="65158" x="3886200" y="2292350"/>
          <p14:tracePt t="65191" x="3892550" y="2292350"/>
          <p14:tracePt t="65211" x="3892550" y="2286000"/>
          <p14:tracePt t="65225" x="3892550" y="2279650"/>
          <p14:tracePt t="65242" x="3886200" y="2266950"/>
          <p14:tracePt t="65258" x="3867150" y="2241550"/>
          <p14:tracePt t="65276" x="3841750" y="2228850"/>
          <p14:tracePt t="65290" x="3797300" y="2203450"/>
          <p14:tracePt t="65306" x="3765550" y="2190750"/>
          <p14:tracePt t="65323" x="3708400" y="2184400"/>
          <p14:tracePt t="65340" x="3676650" y="2197100"/>
          <p14:tracePt t="65362" x="3651250" y="2222500"/>
          <p14:tracePt t="65373" x="3625850" y="2260600"/>
          <p14:tracePt t="65391" x="3613150" y="2292350"/>
          <p14:tracePt t="65406" x="3606800" y="2324100"/>
          <p14:tracePt t="65422" x="3606800" y="2368550"/>
          <p14:tracePt t="65440" x="3613150" y="2387600"/>
          <p14:tracePt t="65456" x="3625850" y="2406650"/>
          <p14:tracePt t="65472" x="3644900" y="2438400"/>
          <p14:tracePt t="65490" x="3663950" y="2463800"/>
          <p14:tracePt t="65506" x="3702050" y="2495550"/>
          <p14:tracePt t="65522" x="3752850" y="2527300"/>
          <p14:tracePt t="65541" x="3797300" y="2546350"/>
          <p14:tracePt t="65556" x="3854450" y="2571750"/>
          <p14:tracePt t="65572" x="3911600" y="2578100"/>
          <p14:tracePt t="65591" x="3987800" y="2578100"/>
          <p14:tracePt t="65609" x="4070350" y="2571750"/>
          <p14:tracePt t="65624" x="4140200" y="2546350"/>
          <p14:tracePt t="65639" x="4203700" y="2501900"/>
          <p14:tracePt t="65656" x="4248150" y="2463800"/>
          <p14:tracePt t="65672" x="4298950" y="2393950"/>
          <p14:tracePt t="65690" x="4311650" y="2343150"/>
          <p14:tracePt t="65712" x="4298950" y="2286000"/>
          <p14:tracePt t="65723" x="4267200" y="2241550"/>
          <p14:tracePt t="65740" x="4210050" y="2203450"/>
          <p14:tracePt t="65757" x="4133850" y="2171700"/>
          <p14:tracePt t="65772" x="4051300" y="2146300"/>
          <p14:tracePt t="65789" x="3937000" y="2120900"/>
          <p14:tracePt t="65806" x="3848100" y="2127250"/>
          <p14:tracePt t="65823" x="3771900" y="2146300"/>
          <p14:tracePt t="65840" x="3714750" y="2178050"/>
          <p14:tracePt t="65856" x="3689350" y="2197100"/>
          <p14:tracePt t="65873" x="3651250" y="2235200"/>
          <p14:tracePt t="65889" x="3625850" y="2266950"/>
          <p14:tracePt t="65906" x="3613150" y="2305050"/>
          <p14:tracePt t="65922" x="3619500" y="2336800"/>
          <p14:tracePt t="65939" x="3638550" y="2374900"/>
          <p14:tracePt t="65956" x="3663950" y="2400300"/>
          <p14:tracePt t="65972" x="3778250" y="2470150"/>
          <p14:tracePt t="65989" x="3829050" y="2489200"/>
          <p14:tracePt t="66006" x="3873500" y="2501900"/>
          <p14:tracePt t="66023" x="3981450" y="2514600"/>
          <p14:tracePt t="66039" x="4083050" y="2514600"/>
          <p14:tracePt t="66056" x="4171950" y="2495550"/>
          <p14:tracePt t="66072" x="4241800" y="2457450"/>
          <p14:tracePt t="66095" x="4292600" y="2393950"/>
          <p14:tracePt t="66106" x="4298950" y="2349500"/>
          <p14:tracePt t="66128" x="4292600" y="2292350"/>
          <p14:tracePt t="66139" x="4254500" y="2241550"/>
          <p14:tracePt t="66156" x="4203700" y="2209800"/>
          <p14:tracePt t="66173" x="4133850" y="2197100"/>
          <p14:tracePt t="66189" x="4064000" y="2197100"/>
          <p14:tracePt t="66206" x="4006850" y="2209800"/>
          <p14:tracePt t="66228" x="3962400" y="2241550"/>
          <p14:tracePt t="66239" x="3924300" y="2298700"/>
          <p14:tracePt t="66256" x="3917950" y="2317750"/>
          <p14:tracePt t="66273" x="3905250" y="2330450"/>
          <p14:tracePt t="66289" x="3905250" y="2336800"/>
          <p14:tracePt t="66307" x="3905250" y="2343150"/>
          <p14:tracePt t="66340" x="3911600" y="2336800"/>
          <p14:tracePt t="66356" x="3911600" y="2330450"/>
          <p14:tracePt t="66373" x="3917950" y="2330450"/>
          <p14:tracePt t="66389" x="3924300" y="2330450"/>
          <p14:tracePt t="66406" x="3930650" y="2330450"/>
          <p14:tracePt t="66422" x="3937000" y="2330450"/>
          <p14:tracePt t="66439" x="3943350" y="2330450"/>
          <p14:tracePt t="66480" x="3949700" y="2330450"/>
          <p14:tracePt t="66655" x="3943350" y="2330450"/>
          <p14:tracePt t="66668" x="3943350" y="2336800"/>
          <p14:tracePt t="66687" x="3937000" y="2343150"/>
          <p14:tracePt t="66704" x="3930650" y="2343150"/>
          <p14:tracePt t="66713" x="3924300" y="2343150"/>
          <p14:tracePt t="66723" x="3911600" y="2343150"/>
          <p14:tracePt t="66740" x="3898900" y="2343150"/>
          <p14:tracePt t="66759" x="3860800" y="2336800"/>
          <p14:tracePt t="66775" x="3822700" y="2336800"/>
          <p14:tracePt t="66791" x="3784600" y="2336800"/>
          <p14:tracePt t="66806" x="3721100" y="2336800"/>
          <p14:tracePt t="66824" x="3625850" y="2324100"/>
          <p14:tracePt t="66842" x="3562350" y="2317750"/>
          <p14:tracePt t="66859" x="3467100" y="2305050"/>
          <p14:tracePt t="66875" x="3346450" y="2266950"/>
          <p14:tracePt t="66889" x="3270250" y="2241550"/>
          <p14:tracePt t="66906" x="3155950" y="2216150"/>
          <p14:tracePt t="66924" x="3016250" y="2190750"/>
          <p14:tracePt t="66939" x="2927350" y="2178050"/>
          <p14:tracePt t="66956" x="2819400" y="2159000"/>
          <p14:tracePt t="66975" x="2686050" y="2139950"/>
          <p14:tracePt t="66991" x="2590800" y="2133600"/>
          <p14:tracePt t="67006" x="2520950" y="2120900"/>
          <p14:tracePt t="67024" x="2413000" y="2120900"/>
          <p14:tracePt t="67041" x="2336800" y="2133600"/>
          <p14:tracePt t="67056" x="2279650" y="2146300"/>
          <p14:tracePt t="67075" x="2197100" y="2165350"/>
          <p14:tracePt t="67092" x="2139950" y="2171700"/>
          <p14:tracePt t="67106" x="2089150" y="2184400"/>
          <p14:tracePt t="67123" x="2038350" y="2197100"/>
          <p14:tracePt t="67140" x="1987550" y="2209800"/>
          <p14:tracePt t="67157" x="1968500" y="2216150"/>
          <p14:tracePt t="67172" x="1936750" y="2222500"/>
          <p14:tracePt t="67192" x="1911350" y="2241550"/>
          <p14:tracePt t="67208" x="1905000" y="2254250"/>
          <p14:tracePt t="67223" x="1905000" y="2273300"/>
          <p14:tracePt t="67240" x="1905000" y="2286000"/>
          <p14:tracePt t="67256" x="1911350" y="2298700"/>
          <p14:tracePt t="67272" x="1917700" y="2311400"/>
          <p14:tracePt t="67291" x="1924050" y="2317750"/>
          <p14:tracePt t="67328" x="1930400" y="2317750"/>
          <p14:tracePt t="67435" x="1930400" y="2324100"/>
          <p14:tracePt t="67449" x="1936750" y="2324100"/>
          <p14:tracePt t="67474" x="1936750" y="2330450"/>
          <p14:tracePt t="67479" x="1943100" y="2330450"/>
          <p14:tracePt t="67535" x="1936750" y="2330450"/>
          <p14:tracePt t="67546" x="1930400" y="2330450"/>
          <p14:tracePt t="67552" x="1930400" y="2324100"/>
          <p14:tracePt t="67561" x="1924050" y="2324100"/>
          <p14:tracePt t="67585" x="1917700" y="2324100"/>
          <p14:tracePt t="67606" x="1911350" y="2324100"/>
          <p14:tracePt t="67633" x="1911350" y="2330450"/>
          <p14:tracePt t="67645" x="1911350" y="2336800"/>
          <p14:tracePt t="67661" x="1911350" y="2343150"/>
          <p14:tracePt t="67687" x="1905000" y="2349500"/>
          <p14:tracePt t="67695" x="1905000" y="2355850"/>
          <p14:tracePt t="67736" x="1905000" y="2362200"/>
          <p14:tracePt t="67756" x="1905000" y="2368550"/>
          <p14:tracePt t="67764" x="1905000" y="2374900"/>
          <p14:tracePt t="67773" x="1911350" y="2374900"/>
          <p14:tracePt t="67790" x="1911350" y="2381250"/>
          <p14:tracePt t="67806" x="1924050" y="2400300"/>
          <p14:tracePt t="67822" x="1930400" y="2400300"/>
          <p14:tracePt t="67840" x="1936750" y="2413000"/>
          <p14:tracePt t="67856" x="1936750" y="2419350"/>
          <p14:tracePt t="67873" x="1936750" y="2425700"/>
          <p14:tracePt t="67890" x="1943100" y="2425700"/>
          <p14:tracePt t="67963" x="1949450" y="2425700"/>
          <p14:tracePt t="67978" x="1949450" y="2419350"/>
          <p14:tracePt t="68090" x="1949450" y="2425700"/>
          <p14:tracePt t="68094" x="1955800" y="2425700"/>
          <p14:tracePt t="68135" x="1955800" y="2432050"/>
          <p14:tracePt t="68156" x="1955800" y="2438400"/>
          <p14:tracePt t="68172" x="1962150" y="2438400"/>
          <p14:tracePt t="68189" x="1962150" y="2444750"/>
          <p14:tracePt t="68206" x="1968500" y="2451100"/>
          <p14:tracePt t="68243" x="1974850" y="2451100"/>
          <p14:tracePt t="68256" x="1974850" y="2457450"/>
          <p14:tracePt t="68272" x="1981200" y="2457450"/>
          <p14:tracePt t="68308" x="1981200" y="2463800"/>
          <p14:tracePt t="68477" x="1974850" y="2463800"/>
          <p14:tracePt t="68574" x="1968500" y="2463800"/>
          <p14:tracePt t="68584" x="1968500" y="2457450"/>
          <p14:tracePt t="68594" x="1962150" y="2457450"/>
          <p14:tracePt t="68666" x="1905000" y="2438400"/>
          <p14:tracePt t="68689" x="1892300" y="2432050"/>
          <p14:tracePt t="68706" x="1885950" y="2432050"/>
          <p14:tracePt t="68754" x="1885950" y="2425700"/>
          <p14:tracePt t="68840" x="1885950" y="2419350"/>
          <p14:tracePt t="68841" x="1892300" y="2419350"/>
          <p14:tracePt t="68883" x="1898650" y="2419350"/>
          <p14:tracePt t="68892" x="1905000" y="2419350"/>
          <p14:tracePt t="68916" x="1905000" y="2425700"/>
          <p14:tracePt t="68938" x="1911350" y="2425700"/>
          <p14:tracePt t="68972" x="1917700" y="2425700"/>
          <p14:tracePt t="68996" x="1924050" y="2425700"/>
          <p14:tracePt t="69016" x="1930400" y="2425700"/>
          <p14:tracePt t="69058" x="1936750" y="2425700"/>
          <p14:tracePt t="69081" x="1936750" y="2432050"/>
          <p14:tracePt t="69124" x="1943100" y="2432050"/>
          <p14:tracePt t="69145" x="1949450" y="2432050"/>
          <p14:tracePt t="69203" x="1955800" y="2432050"/>
          <p14:tracePt t="69238" x="1962150" y="2432050"/>
          <p14:tracePt t="69263" x="1968500" y="2432050"/>
          <p14:tracePt t="69302" x="1974850" y="2432050"/>
          <p14:tracePt t="69334" x="1981200" y="2432050"/>
          <p14:tracePt t="69415" x="1987550" y="2432050"/>
          <p14:tracePt t="69638" x="1993900" y="2432050"/>
          <p14:tracePt t="69644" x="1993900" y="2438400"/>
          <p14:tracePt t="69690" x="2000250" y="2438400"/>
          <p14:tracePt t="69779" x="1993900" y="2438400"/>
          <p14:tracePt t="69786" x="1987550" y="2438400"/>
          <p14:tracePt t="69795" x="1981200" y="2438400"/>
          <p14:tracePt t="69806" x="1974850" y="2432050"/>
          <p14:tracePt t="69824" x="1943100" y="2419350"/>
          <p14:tracePt t="69845" x="1892300" y="2406650"/>
          <p14:tracePt t="69856" x="1860550" y="2400300"/>
          <p14:tracePt t="69872" x="1822450" y="2400300"/>
          <p14:tracePt t="69875" x="1816100" y="2400300"/>
          <p14:tracePt t="69891" x="1784350" y="2406650"/>
          <p14:tracePt t="69906" x="1771650" y="2419350"/>
          <p14:tracePt t="69925" x="1765300" y="2438400"/>
          <p14:tracePt t="69940" x="1765300" y="2457450"/>
          <p14:tracePt t="69959" x="1778000" y="2470150"/>
          <p14:tracePt t="69974" x="1784350" y="2482850"/>
          <p14:tracePt t="69990" x="1822450" y="2508250"/>
          <p14:tracePt t="70006" x="1860550" y="2520950"/>
          <p14:tracePt t="70024" x="1905000" y="2533650"/>
          <p14:tracePt t="70041" x="1955800" y="2546350"/>
          <p14:tracePt t="70056" x="2012950" y="2559050"/>
          <p14:tracePt t="70072" x="2063750" y="2565400"/>
          <p14:tracePt t="70094" x="2178050" y="2584450"/>
          <p14:tracePt t="70106" x="2235200" y="2590800"/>
          <p14:tracePt t="70130" x="2279650" y="2590800"/>
          <p14:tracePt t="70145" x="2374900" y="2590800"/>
          <p14:tracePt t="70156" x="2482850" y="2590800"/>
          <p14:tracePt t="70174" x="2527300" y="2584450"/>
          <p14:tracePt t="70190" x="2590800" y="2552700"/>
          <p14:tracePt t="70206" x="2616200" y="2520950"/>
          <p14:tracePt t="70224" x="2647950" y="2476500"/>
          <p14:tracePt t="70241" x="2667000" y="2432050"/>
          <p14:tracePt t="70259" x="2673350" y="2393950"/>
          <p14:tracePt t="70273" x="2667000" y="2381250"/>
          <p14:tracePt t="70291" x="2654300" y="2349500"/>
          <p14:tracePt t="70306" x="2628900" y="2311400"/>
          <p14:tracePt t="70326" x="2571750" y="2247900"/>
          <p14:tracePt t="70341" x="2527300" y="2216150"/>
          <p14:tracePt t="70356" x="2476500" y="2197100"/>
          <p14:tracePt t="70373" x="2451100" y="2190750"/>
          <p14:tracePt t="70420" x="2311400" y="2152650"/>
          <p14:tracePt t="70422" x="2298700" y="2152650"/>
          <p14:tracePt t="70443" x="2266950" y="2146300"/>
          <p14:tracePt t="70456" x="2216150" y="2152650"/>
          <p14:tracePt t="70473" x="2171700" y="2159000"/>
          <p14:tracePt t="70493" x="2127250" y="2165350"/>
          <p14:tracePt t="70506" x="2089150" y="2171700"/>
          <p14:tracePt t="70529" x="2025650" y="2184400"/>
          <p14:tracePt t="70545" x="1974850" y="2190750"/>
          <p14:tracePt t="70556" x="1930400" y="2197100"/>
          <p14:tracePt t="70572" x="1898650" y="2209800"/>
          <p14:tracePt t="70590" x="1885950" y="2216150"/>
          <p14:tracePt t="70614" x="1860550" y="2228850"/>
          <p14:tracePt t="70622" x="1841500" y="2247900"/>
          <p14:tracePt t="70645" x="1828800" y="2266950"/>
          <p14:tracePt t="70656" x="1822450" y="2286000"/>
          <p14:tracePt t="70673" x="1809750" y="2305050"/>
          <p14:tracePt t="70691" x="1803400" y="2324100"/>
          <p14:tracePt t="70706" x="1809750" y="2343150"/>
          <p14:tracePt t="70723" x="1822450" y="2368550"/>
          <p14:tracePt t="70739" x="1854200" y="2406650"/>
          <p14:tracePt t="70756" x="1879600" y="2438400"/>
          <p14:tracePt t="70773" x="1898650" y="2451100"/>
          <p14:tracePt t="70789" x="1924050" y="2463800"/>
          <p14:tracePt t="70809" x="1962150" y="2476500"/>
          <p14:tracePt t="70823" x="2019300" y="2495550"/>
          <p14:tracePt t="70839" x="2070100" y="2508250"/>
          <p14:tracePt t="70856" x="2159000" y="2527300"/>
          <p14:tracePt t="70873" x="2235200" y="2540000"/>
          <p14:tracePt t="70889" x="2286000" y="2552700"/>
          <p14:tracePt t="70906" x="2330450" y="2552700"/>
          <p14:tracePt t="70923" x="2438400" y="2552700"/>
          <p14:tracePt t="70939" x="2501900" y="2533650"/>
          <p14:tracePt t="70960" x="2533650" y="2520950"/>
          <p14:tracePt t="70974" x="2571750" y="2501900"/>
          <p14:tracePt t="70989" x="2603500" y="2476500"/>
          <p14:tracePt t="71006" x="2628900" y="2451100"/>
          <p14:tracePt t="71023" x="2635250" y="2438400"/>
          <p14:tracePt t="71039" x="2641600" y="2419350"/>
          <p14:tracePt t="71056" x="2635250" y="2413000"/>
          <p14:tracePt t="71073" x="2622550" y="2400300"/>
          <p14:tracePt t="71094" x="2603500" y="2393950"/>
          <p14:tracePt t="71109" x="2578100" y="2381250"/>
          <p14:tracePt t="71123" x="2533650" y="2374900"/>
          <p14:tracePt t="71139" x="2514600" y="2368550"/>
          <p14:tracePt t="71157" x="2495550" y="2368550"/>
          <p14:tracePt t="71173" x="2476500" y="2368550"/>
          <p14:tracePt t="71189" x="2470150" y="2368550"/>
          <p14:tracePt t="71206" x="2463800" y="2368550"/>
          <p14:tracePt t="71239" x="2457450" y="2368550"/>
          <p14:tracePt t="71284" x="2457450" y="2374900"/>
          <p14:tracePt t="71288" x="2463800" y="2374900"/>
          <p14:tracePt t="71511" x="2463800" y="2381250"/>
          <p14:tracePt t="71558" x="2470150" y="2381250"/>
          <p14:tracePt t="71610" x="2476500" y="2387600"/>
          <p14:tracePt t="71655" x="2482850" y="2387600"/>
          <p14:tracePt t="71661" x="2482850" y="2393950"/>
          <p14:tracePt t="71696" x="2489200" y="2393950"/>
          <p14:tracePt t="71746" x="2482850" y="2393950"/>
          <p14:tracePt t="71770" x="2476500" y="2393950"/>
          <p14:tracePt t="71784" x="2470150" y="2393950"/>
          <p14:tracePt t="71796" x="2463800" y="2393950"/>
          <p14:tracePt t="71809" x="2457450" y="2393950"/>
          <p14:tracePt t="71820" x="2451100" y="2393950"/>
          <p14:tracePt t="71829" x="2444750" y="2393950"/>
          <p14:tracePt t="71839" x="2438400" y="2393950"/>
          <p14:tracePt t="71856" x="2413000" y="2393950"/>
          <p14:tracePt t="71874" x="2362200" y="2393950"/>
          <p14:tracePt t="71889" x="2317750" y="2387600"/>
          <p14:tracePt t="71906" x="2241550" y="2374900"/>
          <p14:tracePt t="71924" x="2139950" y="2355850"/>
          <p14:tracePt t="71939" x="2089150" y="2343150"/>
          <p14:tracePt t="71957" x="2032000" y="2336800"/>
          <p14:tracePt t="71973" x="1981200" y="2330450"/>
          <p14:tracePt t="71989" x="1949450" y="2330450"/>
          <p14:tracePt t="72007" x="1930400" y="2330450"/>
          <p14:tracePt t="72024" x="1911350" y="2336800"/>
          <p14:tracePt t="72039" x="1905000" y="2343150"/>
          <p14:tracePt t="72072" x="1905000" y="2349500"/>
          <p14:tracePt t="72090" x="1917700" y="2355850"/>
          <p14:tracePt t="72106" x="1924050" y="2362200"/>
          <p14:tracePt t="72124" x="1924050" y="2368550"/>
          <p14:tracePt t="72162" x="1917700" y="2355850"/>
          <p14:tracePt t="72177" x="1911350" y="2343150"/>
          <p14:tracePt t="72190" x="1898650" y="2324100"/>
          <p14:tracePt t="72206" x="1892300" y="2311400"/>
          <p14:tracePt t="72223" x="1885950" y="2279650"/>
          <p14:tracePt t="72240" x="1879600" y="2241550"/>
          <p14:tracePt t="72256" x="1873250" y="2222500"/>
          <p14:tracePt t="72277" x="1866900" y="2203450"/>
          <p14:tracePt t="72289" x="1860550" y="2197100"/>
          <p14:tracePt t="72308" x="1854200" y="2184400"/>
          <p14:tracePt t="72323" x="1854200" y="2178050"/>
          <p14:tracePt t="72356" x="1860550" y="2178050"/>
          <p14:tracePt t="72374" x="1898650" y="2190750"/>
          <p14:tracePt t="72390" x="1930400" y="2216150"/>
          <p14:tracePt t="72407" x="1949450" y="2228850"/>
          <p14:tracePt t="72422" x="1974850" y="2254250"/>
          <p14:tracePt t="72440" x="2012950" y="2286000"/>
          <p14:tracePt t="72456" x="2038350" y="2317750"/>
          <p14:tracePt t="72474" x="2057400" y="2330450"/>
          <p14:tracePt t="72490" x="2070100" y="2343150"/>
          <p14:tracePt t="72506" x="2070100" y="2349500"/>
          <p14:tracePt t="72523" x="2076450" y="2349500"/>
          <p14:tracePt t="72557" x="2076450" y="2355850"/>
          <p14:tracePt t="72628" x="2070100" y="2355850"/>
          <p14:tracePt t="72632" x="2070100" y="2349500"/>
          <p14:tracePt t="72674" x="2063750" y="2349500"/>
          <p14:tracePt t="72743" x="2063750" y="2355850"/>
          <p14:tracePt t="72814" x="2063750" y="2362200"/>
          <p14:tracePt t="72844" x="2063750" y="2368550"/>
          <p14:tracePt t="72864" x="2063750" y="2374900"/>
          <p14:tracePt t="72894" x="2063750" y="2381250"/>
          <p14:tracePt t="72912" x="2063750" y="2387600"/>
          <p14:tracePt t="72932" x="2063750" y="2393950"/>
          <p14:tracePt t="72959" x="2063750" y="2400300"/>
          <p14:tracePt t="72977" x="2057400" y="2400300"/>
          <p14:tracePt t="73001" x="2057400" y="2406650"/>
          <p14:tracePt t="73002" x="2051050" y="2406650"/>
          <p14:tracePt t="73030" x="2051050" y="2413000"/>
          <p14:tracePt t="73042" x="2044700" y="2413000"/>
          <p14:tracePt t="73129" x="2044700" y="2406650"/>
          <p14:tracePt t="73148" x="2038350" y="2406650"/>
          <p14:tracePt t="73161" x="2038350" y="2400300"/>
          <p14:tracePt t="73194" x="2038350" y="2393950"/>
          <p14:tracePt t="73237" x="2038350" y="2387600"/>
          <p14:tracePt t="73249" x="2044700" y="2387600"/>
          <p14:tracePt t="73261" x="2044700" y="2381250"/>
          <p14:tracePt t="73352" x="2044700" y="2374900"/>
          <p14:tracePt t="73391" x="2044700" y="2381250"/>
          <p14:tracePt t="73406" x="2051050" y="2381250"/>
          <p14:tracePt t="73432" x="2051050" y="2387600"/>
          <p14:tracePt t="73555" x="2051050" y="2393950"/>
          <p14:tracePt t="73587" x="2057400" y="2393950"/>
          <p14:tracePt t="73629" x="2063750" y="2393950"/>
          <p14:tracePt t="73667" x="2063750" y="2400300"/>
          <p14:tracePt t="73683" x="2070100" y="2400300"/>
          <p14:tracePt t="73727" x="2076450" y="2400300"/>
          <p14:tracePt t="73743" x="2076450" y="2406650"/>
          <p14:tracePt t="73838" x="2076450" y="2400300"/>
          <p14:tracePt t="73876" x="2082800" y="2400300"/>
          <p14:tracePt t="73912" x="2089150" y="2400300"/>
          <p14:tracePt t="73944" x="2095500" y="2400300"/>
          <p14:tracePt t="73950" x="2101850" y="2400300"/>
          <p14:tracePt t="73959" x="2108200" y="2400300"/>
          <p14:tracePt t="73973" x="2120900" y="2400300"/>
          <p14:tracePt t="73989" x="2139950" y="2393950"/>
          <p14:tracePt t="74007" x="2159000" y="2387600"/>
          <p14:tracePt t="74028" x="2184400" y="2387600"/>
          <p14:tracePt t="74039" x="2203450" y="2381250"/>
          <p14:tracePt t="74056" x="2228850" y="2374900"/>
          <p14:tracePt t="74072" x="2247900" y="2368550"/>
          <p14:tracePt t="74090" x="2266950" y="2355850"/>
          <p14:tracePt t="74106" x="2292350" y="2355850"/>
          <p14:tracePt t="74125" x="2311400" y="2349500"/>
          <p14:tracePt t="74139" x="2324100" y="2349500"/>
          <p14:tracePt t="74156" x="2336800" y="2349500"/>
          <p14:tracePt t="74173" x="2343150" y="2349500"/>
          <p14:tracePt t="74189" x="2349500" y="2349500"/>
          <p14:tracePt t="74226" x="2355850" y="2355850"/>
          <p14:tracePt t="74247" x="2362200" y="2355850"/>
          <p14:tracePt t="74256" x="2362200" y="2349500"/>
          <p14:tracePt t="74275" x="2368550" y="2343150"/>
          <p14:tracePt t="74290" x="2381250" y="2330450"/>
          <p14:tracePt t="74306" x="2406650" y="2317750"/>
          <p14:tracePt t="74330" x="2451100" y="2298700"/>
          <p14:tracePt t="74339" x="2482850" y="2292350"/>
          <p14:tracePt t="74357" x="2520950" y="2279650"/>
          <p14:tracePt t="74373" x="2559050" y="2273300"/>
          <p14:tracePt t="74389" x="2603500" y="2273300"/>
          <p14:tracePt t="74407" x="2641600" y="2273300"/>
          <p14:tracePt t="74423" x="2679700" y="2273300"/>
          <p14:tracePt t="74440" x="2705100" y="2273300"/>
          <p14:tracePt t="74456" x="2730500" y="2279650"/>
          <p14:tracePt t="74475" x="2749550" y="2286000"/>
          <p14:tracePt t="74489" x="2749550" y="2292350"/>
          <p14:tracePt t="74506" x="2755900" y="2298700"/>
          <p14:tracePt t="74524" x="2762250" y="2305050"/>
          <p14:tracePt t="74540" x="2762250" y="2311400"/>
          <p14:tracePt t="74556" x="2762250" y="2317750"/>
          <p14:tracePt t="74575" x="2755900" y="2317750"/>
          <p14:tracePt t="74620" x="2749550" y="2317750"/>
          <p14:tracePt t="74624" x="2749550" y="2324100"/>
          <p14:tracePt t="74728" x="2755900" y="2324100"/>
          <p14:tracePt t="74736" x="2755900" y="2330450"/>
          <p14:tracePt t="74785" x="2749550" y="2330450"/>
          <p14:tracePt t="74818" x="2743200" y="2330450"/>
          <p14:tracePt t="74826" x="2736850" y="2330450"/>
          <p14:tracePt t="74842" x="2717800" y="2324100"/>
          <p14:tracePt t="74859" x="2705100" y="2324100"/>
          <p14:tracePt t="74875" x="2667000" y="2317750"/>
          <p14:tracePt t="74893" x="2603500" y="2311400"/>
          <p14:tracePt t="74904" x="2533650" y="2305050"/>
          <p14:tracePt t="74908" x="2508250" y="2298700"/>
          <p14:tracePt t="74924" x="2393950" y="2292350"/>
          <p14:tracePt t="74940" x="2298700" y="2286000"/>
          <p14:tracePt t="74961" x="2235200" y="2279650"/>
          <p14:tracePt t="74978" x="2152650" y="2279650"/>
          <p14:tracePt t="74990" x="2101850" y="2286000"/>
          <p14:tracePt t="75009" x="2057400" y="2298700"/>
          <p14:tracePt t="75024" x="2038350" y="2305050"/>
          <p14:tracePt t="75041" x="2012950" y="2317750"/>
          <p14:tracePt t="75056" x="2006600" y="2324100"/>
          <p14:tracePt t="75075" x="2000250" y="2336800"/>
          <p14:tracePt t="75092" x="1993900" y="2355850"/>
          <p14:tracePt t="75107" x="1987550" y="2374900"/>
          <p14:tracePt t="75124" x="1987550" y="2387600"/>
          <p14:tracePt t="75158" x="1981200" y="2381250"/>
          <p14:tracePt t="75177" x="1974850" y="2368550"/>
          <p14:tracePt t="75190" x="1968500" y="2355850"/>
          <p14:tracePt t="75206" x="1962150" y="2336800"/>
          <p14:tracePt t="75225" x="1943100" y="2324100"/>
          <p14:tracePt t="75240" x="1930400" y="2317750"/>
          <p14:tracePt t="75259" x="1911350" y="2317750"/>
          <p14:tracePt t="75276" x="1892300" y="2324100"/>
          <p14:tracePt t="75290" x="1885950" y="2330450"/>
          <p14:tracePt t="75313" x="1879600" y="2330450"/>
          <p14:tracePt t="75323" x="1879600" y="2336800"/>
          <p14:tracePt t="75340" x="1873250" y="2343150"/>
          <p14:tracePt t="75374" x="1873250" y="2349500"/>
          <p14:tracePt t="75390" x="1879600" y="2355850"/>
          <p14:tracePt t="75409" x="1879600" y="2362200"/>
          <p14:tracePt t="75425" x="1885950" y="2368550"/>
          <p14:tracePt t="75441" x="1885950" y="2374900"/>
          <p14:tracePt t="75456" x="1892300" y="2374900"/>
          <p14:tracePt t="75474" x="1892300" y="2381250"/>
          <p14:tracePt t="75493" x="1898650" y="2381250"/>
          <p14:tracePt t="75506" x="1905000" y="2381250"/>
          <p14:tracePt t="75524" x="1911350" y="2387600"/>
          <p14:tracePt t="75548" x="1917700" y="2387600"/>
          <p14:tracePt t="75578" x="1924050" y="2387600"/>
          <p14:tracePt t="75586" x="1924050" y="2393950"/>
          <p14:tracePt t="75602" x="1930400" y="2393950"/>
          <p14:tracePt t="75625" x="1930400" y="2400300"/>
          <p14:tracePt t="75638" x="1936750" y="2400300"/>
          <p14:tracePt t="75677" x="1943100" y="2406650"/>
          <p14:tracePt t="75690" x="1949450" y="2406650"/>
          <p14:tracePt t="75705" x="1955800" y="2406650"/>
          <p14:tracePt t="75719" x="1955800" y="2413000"/>
          <p14:tracePt t="75723" x="1962150" y="2413000"/>
          <p14:tracePt t="75740" x="1981200" y="2419350"/>
          <p14:tracePt t="75756" x="2000250" y="2432050"/>
          <p14:tracePt t="75773" x="2025650" y="2438400"/>
          <p14:tracePt t="75790" x="2051050" y="2444750"/>
          <p14:tracePt t="75806" x="2076450" y="2457450"/>
          <p14:tracePt t="75823" x="2108200" y="2463800"/>
          <p14:tracePt t="75839" x="2159000" y="2476500"/>
          <p14:tracePt t="75856" x="2184400" y="2482850"/>
          <p14:tracePt t="75875" x="2209800" y="2489200"/>
          <p14:tracePt t="75890" x="2228850" y="2495550"/>
          <p14:tracePt t="75906" x="2260600" y="2501900"/>
          <p14:tracePt t="75928" x="2292350" y="2508250"/>
          <p14:tracePt t="75939" x="2336800" y="2514600"/>
          <p14:tracePt t="75956" x="2368550" y="2514600"/>
          <p14:tracePt t="75979" x="2419350" y="2520950"/>
          <p14:tracePt t="75989" x="2457450" y="2520950"/>
          <p14:tracePt t="76006" x="2489200" y="2514600"/>
          <p14:tracePt t="76023" x="2520950" y="2501900"/>
          <p14:tracePt t="76041" x="2552700" y="2489200"/>
          <p14:tracePt t="76062" x="2584450" y="2463800"/>
          <p14:tracePt t="76073" x="2603500" y="2444750"/>
          <p14:tracePt t="76089" x="2616200" y="2425700"/>
          <p14:tracePt t="76106" x="2622550" y="2406650"/>
          <p14:tracePt t="76123" x="2628900" y="2381250"/>
          <p14:tracePt t="76144" x="2622550" y="2362200"/>
          <p14:tracePt t="76162" x="2622550" y="2349500"/>
          <p14:tracePt t="76173" x="2609850" y="2336800"/>
          <p14:tracePt t="76189" x="2603500" y="2324100"/>
          <p14:tracePt t="76206" x="2590800" y="2324100"/>
          <p14:tracePt t="76223" x="2578100" y="2317750"/>
          <p14:tracePt t="76240" x="2559050" y="2317750"/>
          <p14:tracePt t="76257" x="2540000" y="2311400"/>
          <p14:tracePt t="76274" x="2520950" y="2311400"/>
          <p14:tracePt t="76289" x="2495550" y="2311400"/>
          <p14:tracePt t="76306" x="2470150" y="2311400"/>
          <p14:tracePt t="76323" x="2444750" y="2317750"/>
          <p14:tracePt t="76341" x="2419350" y="2317750"/>
          <p14:tracePt t="76359" x="2381250" y="2317750"/>
          <p14:tracePt t="76373" x="2343150" y="2317750"/>
          <p14:tracePt t="76389" x="2298700" y="2311400"/>
          <p14:tracePt t="76407" x="2247900" y="2311400"/>
          <p14:tracePt t="76423" x="2203450" y="2311400"/>
          <p14:tracePt t="76439" x="2159000" y="2311400"/>
          <p14:tracePt t="76456" x="2133600" y="2311400"/>
          <p14:tracePt t="76473" x="2120900" y="2311400"/>
          <p14:tracePt t="76489" x="2127250" y="2317750"/>
          <p14:tracePt t="76507" x="2133600" y="2324100"/>
          <p14:tracePt t="76524" x="2139950" y="2324100"/>
          <p14:tracePt t="76540" x="2146300" y="2330450"/>
          <p14:tracePt t="76556" x="2159000" y="2330450"/>
          <p14:tracePt t="76573" x="2165350" y="2336800"/>
          <p14:tracePt t="76614" x="2159000" y="2336800"/>
          <p14:tracePt t="76628" x="2159000" y="2330450"/>
          <p14:tracePt t="76639" x="2139950" y="2330450"/>
          <p14:tracePt t="76657" x="2127250" y="2324100"/>
          <p14:tracePt t="76673" x="2108200" y="2324100"/>
          <p14:tracePt t="76689" x="2082800" y="2317750"/>
          <p14:tracePt t="76708" x="2051050" y="2317750"/>
          <p14:tracePt t="76723" x="2025650" y="2317750"/>
          <p14:tracePt t="76740" x="1993900" y="2317750"/>
          <p14:tracePt t="76757" x="1974850" y="2317750"/>
          <p14:tracePt t="76774" x="1962150" y="2330450"/>
          <p14:tracePt t="76790" x="1949450" y="2336800"/>
          <p14:tracePt t="76807" x="1943100" y="2349500"/>
          <p14:tracePt t="76823" x="1943100" y="2355850"/>
          <p14:tracePt t="76841" x="1949450" y="2368550"/>
          <p14:tracePt t="76857" x="1955800" y="2374900"/>
          <p14:tracePt t="76874" x="1968500" y="2381250"/>
          <p14:tracePt t="76890" x="1974850" y="2387600"/>
          <p14:tracePt t="76910" x="1981200" y="2393950"/>
          <p14:tracePt t="76923" x="1987550" y="2400300"/>
          <p14:tracePt t="76940" x="1993900" y="2406650"/>
          <p14:tracePt t="76956" x="2000250" y="2413000"/>
          <p14:tracePt t="76977" x="2006600" y="2419350"/>
          <p14:tracePt t="76989" x="2019300" y="2419350"/>
          <p14:tracePt t="77006" x="2038350" y="2425700"/>
          <p14:tracePt t="77024" x="2070100" y="2432050"/>
          <p14:tracePt t="77041" x="2101850" y="2438400"/>
          <p14:tracePt t="77056" x="2139950" y="2451100"/>
          <p14:tracePt t="77074" x="2190750" y="2457450"/>
          <p14:tracePt t="77091" x="2222500" y="2463800"/>
          <p14:tracePt t="77109" x="2273300" y="2476500"/>
          <p14:tracePt t="77125" x="2324100" y="2482850"/>
          <p14:tracePt t="77140" x="2381250" y="2489200"/>
          <p14:tracePt t="77156" x="2413000" y="2489200"/>
          <p14:tracePt t="77174" x="2451100" y="2489200"/>
          <p14:tracePt t="77194" x="2489200" y="2489200"/>
          <p14:tracePt t="77206" x="2508250" y="2482850"/>
          <p14:tracePt t="77224" x="2546350" y="2476500"/>
          <p14:tracePt t="77240" x="2559050" y="2470150"/>
          <p14:tracePt t="77256" x="2571750" y="2463800"/>
          <p14:tracePt t="77274" x="2584450" y="2451100"/>
          <p14:tracePt t="77290" x="2590800" y="2438400"/>
          <p14:tracePt t="77307" x="2597150" y="2432050"/>
          <p14:tracePt t="77330" x="2597150" y="2413000"/>
          <p14:tracePt t="77340" x="2603500" y="2400300"/>
          <p14:tracePt t="77359" x="2603500" y="2393950"/>
          <p14:tracePt t="77374" x="2603500" y="2381250"/>
          <p14:tracePt t="77390" x="2597150" y="2374900"/>
          <p14:tracePt t="77406" x="2597150" y="2368550"/>
          <p14:tracePt t="77424" x="2590800" y="2368550"/>
          <p14:tracePt t="77440" x="2584450" y="2362200"/>
          <p14:tracePt t="77476" x="2584450" y="2355850"/>
          <p14:tracePt t="77490" x="2578100" y="2355850"/>
          <p14:tracePt t="77558" x="2571750" y="2355850"/>
          <p14:tracePt t="77594" x="2571750" y="2362200"/>
          <p14:tracePt t="77657" x="2565400" y="2362200"/>
          <p14:tracePt t="77719" x="2559050" y="2368550"/>
          <p14:tracePt t="77760" x="2552700" y="2368550"/>
          <p14:tracePt t="77810" x="2546350" y="2368550"/>
          <p14:tracePt t="77864" x="2546350" y="2374900"/>
          <p14:tracePt t="77985" x="2546350" y="2381250"/>
          <p14:tracePt t="78106" x="2540000" y="2381250"/>
          <p14:tracePt t="78164" x="2533650" y="2381250"/>
          <p14:tracePt t="78210" x="2527300" y="2381250"/>
          <p14:tracePt t="78255" x="2520950" y="2381250"/>
          <p14:tracePt t="78271" x="2520950" y="2387600"/>
          <p14:tracePt t="78284" x="2514600" y="2387600"/>
          <p14:tracePt t="78386" x="2514600" y="2393950"/>
          <p14:tracePt t="78471" x="2514600" y="2400300"/>
          <p14:tracePt t="78489" x="2508250" y="2400300"/>
          <p14:tracePt t="78529" x="2501900" y="2400300"/>
          <p14:tracePt t="78538" x="2501900" y="2406650"/>
          <p14:tracePt t="78552" x="2495550" y="2406650"/>
          <p14:tracePt t="78564" x="2489200" y="2406650"/>
          <p14:tracePt t="78578" x="2482850" y="2406650"/>
          <p14:tracePt t="78589" x="2476500" y="2413000"/>
          <p14:tracePt t="78606" x="2463800" y="2413000"/>
          <p14:tracePt t="78623" x="2444750" y="2419350"/>
          <p14:tracePt t="78641" x="2432050" y="2425700"/>
          <p14:tracePt t="78662" x="2419350" y="2432050"/>
          <p14:tracePt t="78673" x="2406650" y="2444750"/>
          <p14:tracePt t="78690" x="2400300" y="2451100"/>
          <p14:tracePt t="78723" x="2400300" y="2457450"/>
          <p14:tracePt t="78741" x="2406650" y="2457450"/>
          <p14:tracePt t="78756" x="2413000" y="2457450"/>
          <p14:tracePt t="78773" x="2432050" y="2463800"/>
          <p14:tracePt t="78789" x="2489200" y="2463800"/>
          <p14:tracePt t="78806" x="2565400" y="2470150"/>
          <p14:tracePt t="78891" x="3117850" y="2476500"/>
          <p14:tracePt t="78895" x="3149600" y="2470150"/>
          <p14:tracePt t="78906" x="3257550" y="2463800"/>
          <p14:tracePt t="78923" x="3397250" y="2451100"/>
          <p14:tracePt t="78940" x="3549650" y="2432050"/>
          <p14:tracePt t="78957" x="3702050" y="2406650"/>
          <p14:tracePt t="78974" x="3816350" y="2393950"/>
          <p14:tracePt t="78989" x="4006850" y="2362200"/>
          <p14:tracePt t="79006" x="4159250" y="2343150"/>
          <p14:tracePt t="79023" x="4311650" y="2330450"/>
          <p14:tracePt t="79040" x="4451350" y="2317750"/>
          <p14:tracePt t="79056" x="4584700" y="2305050"/>
          <p14:tracePt t="79073" x="4711700" y="2292350"/>
          <p14:tracePt t="79090" x="4832350" y="2279650"/>
          <p14:tracePt t="79106" x="4940300" y="2273300"/>
          <p14:tracePt t="79127" x="5035550" y="2260600"/>
          <p14:tracePt t="79142" x="5149850" y="2260600"/>
          <p14:tracePt t="79157" x="5207000" y="2260600"/>
          <p14:tracePt t="79173" x="5276850" y="2286000"/>
          <p14:tracePt t="79190" x="5340350" y="2311400"/>
          <p14:tracePt t="79210" x="5391150" y="2343150"/>
          <p14:tracePt t="79224" x="5435600" y="2368550"/>
          <p14:tracePt t="79239" x="5467350" y="2400300"/>
          <p14:tracePt t="79256" x="5492750" y="2425700"/>
          <p14:tracePt t="79274" x="5499100" y="2444750"/>
          <p14:tracePt t="79290" x="5505450" y="2457450"/>
          <p14:tracePt t="79309" x="5499100" y="2457450"/>
          <p14:tracePt t="79330" x="5467350" y="2457450"/>
          <p14:tracePt t="79340" x="5441950" y="2451100"/>
          <p14:tracePt t="79358" x="5403850" y="2438400"/>
          <p14:tracePt t="79378" x="5353050" y="2425700"/>
          <p14:tracePt t="79389" x="5314950" y="2425700"/>
          <p14:tracePt t="79407" x="5276850" y="2419350"/>
          <p14:tracePt t="79428" x="5194300" y="2400300"/>
          <p14:tracePt t="79440" x="5156200" y="2393950"/>
          <p14:tracePt t="79457" x="5105400" y="2387600"/>
          <p14:tracePt t="79474" x="5041900" y="2374900"/>
          <p14:tracePt t="79490" x="5003800" y="2368550"/>
          <p14:tracePt t="79507" x="4959350" y="2362200"/>
          <p14:tracePt t="79524" x="4902200" y="2362200"/>
          <p14:tracePt t="79540" x="4876800" y="2355850"/>
          <p14:tracePt t="79556" x="4838700" y="2355850"/>
          <p14:tracePt t="79581" x="4800600" y="2343150"/>
          <p14:tracePt t="79591" x="4787900" y="2336800"/>
          <p14:tracePt t="79607" x="4762500" y="2324100"/>
          <p14:tracePt t="79624" x="4743450" y="2311400"/>
          <p14:tracePt t="79640" x="4730750" y="2298700"/>
          <p14:tracePt t="79657" x="4718050" y="2286000"/>
          <p14:tracePt t="79674" x="4705350" y="2273300"/>
          <p14:tracePt t="79706" x="4711700" y="2273300"/>
          <p14:tracePt t="79724" x="4730750" y="2279650"/>
          <p14:tracePt t="79741" x="4762500" y="2286000"/>
          <p14:tracePt t="79757" x="4787900" y="2292350"/>
          <p14:tracePt t="79773" x="4832350" y="2305050"/>
          <p14:tracePt t="79791" x="4895850" y="2311400"/>
          <p14:tracePt t="79806" x="4933950" y="2311400"/>
          <p14:tracePt t="79824" x="4997450" y="2305050"/>
          <p14:tracePt t="79841" x="5048250" y="2305050"/>
          <p14:tracePt t="79861" x="5099050" y="2298700"/>
          <p14:tracePt t="79877" x="5149850" y="2298700"/>
          <p14:tracePt t="79890" x="5194300" y="2305050"/>
          <p14:tracePt t="79907" x="5226050" y="2305050"/>
          <p14:tracePt t="79924" x="5257800" y="2305050"/>
          <p14:tracePt t="79943" x="5302250" y="2317750"/>
          <p14:tracePt t="79957" x="5327650" y="2324100"/>
          <p14:tracePt t="79977" x="5372100" y="2336800"/>
          <p14:tracePt t="79991" x="5403850" y="2349500"/>
          <p14:tracePt t="80006" x="5422900" y="2362200"/>
          <p14:tracePt t="80024" x="5441950" y="2374900"/>
          <p14:tracePt t="80039" x="5467350" y="2387600"/>
          <p14:tracePt t="80056" x="5473700" y="2393950"/>
          <p14:tracePt t="80073" x="5492750" y="2400300"/>
          <p14:tracePt t="80106" x="5499100" y="2400300"/>
          <p14:tracePt t="80140" x="5492750" y="2400300"/>
          <p14:tracePt t="80156" x="5492750" y="2406650"/>
          <p14:tracePt t="80174" x="5486400" y="2406650"/>
          <p14:tracePt t="80206" x="5480050" y="2400300"/>
          <p14:tracePt t="80225" x="5473700" y="2400300"/>
          <p14:tracePt t="80240" x="5467350" y="2393950"/>
          <p14:tracePt t="80256" x="5467350" y="2387600"/>
          <p14:tracePt t="80274" x="5461000" y="2387600"/>
          <p14:tracePt t="80314" x="5454650" y="2387600"/>
          <p14:tracePt t="80404" x="5448300" y="2387600"/>
          <p14:tracePt t="80471" x="5448300" y="2393950"/>
          <p14:tracePt t="80518" x="5448300" y="2400300"/>
          <p14:tracePt t="80553" x="5441950" y="2400300"/>
          <p14:tracePt t="80582" x="5435600" y="2400300"/>
          <p14:tracePt t="80613" x="5429250" y="2400300"/>
          <p14:tracePt t="80619" x="5422900" y="2400300"/>
          <p14:tracePt t="80636" x="5416550" y="2400300"/>
          <p14:tracePt t="80648" x="5416550" y="2406650"/>
          <p14:tracePt t="80656" x="5410200" y="2406650"/>
          <p14:tracePt t="80689" x="5410200" y="2413000"/>
          <p14:tracePt t="80730" x="5416550" y="2413000"/>
          <p14:tracePt t="80763" x="5422900" y="2413000"/>
          <p14:tracePt t="80778" x="5422900" y="2419350"/>
          <p14:tracePt t="80897" x="5422900" y="2413000"/>
          <p14:tracePt t="80903" x="5416550" y="2413000"/>
          <p14:tracePt t="80918" x="5410200" y="2413000"/>
          <p14:tracePt t="80934" x="5403850" y="2413000"/>
          <p14:tracePt t="80946" x="5397500" y="2413000"/>
          <p14:tracePt t="80956" x="5391150" y="2406650"/>
          <p14:tracePt t="80973" x="5372100" y="2406650"/>
          <p14:tracePt t="80990" x="5340350" y="2400300"/>
          <p14:tracePt t="81006" x="5302250" y="2400300"/>
          <p14:tracePt t="81023" x="5245100" y="2387600"/>
          <p14:tracePt t="81040" x="5181600" y="2381250"/>
          <p14:tracePt t="81056" x="5118100" y="2381250"/>
          <p14:tracePt t="81073" x="5016500" y="2381250"/>
          <p14:tracePt t="81089" x="4902200" y="2387600"/>
          <p14:tracePt t="81106" x="4806950" y="2393950"/>
          <p14:tracePt t="81124" x="4686300" y="2406650"/>
          <p14:tracePt t="81140" x="4527550" y="2425700"/>
          <p14:tracePt t="81156" x="4406900" y="2438400"/>
          <p14:tracePt t="81175" x="4298950" y="2451100"/>
          <p14:tracePt t="81190" x="4197350" y="2457450"/>
          <p14:tracePt t="81206" x="4114800" y="2463800"/>
          <p14:tracePt t="81224" x="4044950" y="2463800"/>
          <p14:tracePt t="81240" x="3981450" y="2463800"/>
          <p14:tracePt t="81259" x="3930650" y="2457450"/>
          <p14:tracePt t="81273" x="3892550" y="2451100"/>
          <p14:tracePt t="81290" x="3867150" y="2438400"/>
          <p14:tracePt t="81312" x="3860800" y="2432050"/>
          <p14:tracePt t="81323" x="3860800" y="2425700"/>
          <p14:tracePt t="81340" x="3879850" y="2425700"/>
          <p14:tracePt t="81357" x="3917950" y="2419350"/>
          <p14:tracePt t="81373" x="3962400" y="2413000"/>
          <p14:tracePt t="81389" x="4025900" y="2400300"/>
          <p14:tracePt t="81406" x="4089400" y="2387600"/>
          <p14:tracePt t="81425" x="4152900" y="2381250"/>
          <p14:tracePt t="81440" x="4216400" y="2374900"/>
          <p14:tracePt t="81456" x="4267200" y="2374900"/>
          <p14:tracePt t="81473" x="4305300" y="2374900"/>
          <p14:tracePt t="81490" x="4330700" y="2374900"/>
          <p14:tracePt t="81506" x="4349750" y="2381250"/>
          <p14:tracePt t="81523" x="4356100" y="2387600"/>
          <p14:tracePt t="81539" x="4356100" y="2393950"/>
          <p14:tracePt t="81573" x="4349750" y="2400300"/>
          <p14:tracePt t="81607" x="4349750" y="2406650"/>
          <p14:tracePt t="81639" x="4349750" y="2413000"/>
          <p14:tracePt t="81661" x="4349750" y="2419350"/>
          <p14:tracePt t="81690" x="4349750" y="2425700"/>
          <p14:tracePt t="81723" x="4349750" y="2432050"/>
          <p14:tracePt t="81786" x="4349750" y="2438400"/>
          <p14:tracePt t="81834" x="4356100" y="2438400"/>
          <p14:tracePt t="81861" x="4356100" y="2444750"/>
          <p14:tracePt t="81884" x="4362450" y="2444750"/>
          <p14:tracePt t="81910" x="4362450" y="2451100"/>
          <p14:tracePt t="81945" x="4368800" y="2451100"/>
          <p14:tracePt t="81992" x="4375150" y="2451100"/>
          <p14:tracePt t="82057" x="4381500" y="2451100"/>
          <p14:tracePt t="82079" x="4381500" y="2457450"/>
          <p14:tracePt t="82128" x="4387850" y="2457450"/>
          <p14:tracePt t="82230" x="4394200" y="2457450"/>
          <p14:tracePt t="82250" x="4394200" y="2463800"/>
          <p14:tracePt t="82275" x="4400550" y="2463800"/>
          <p14:tracePt t="82284" x="4406900" y="2463800"/>
          <p14:tracePt t="82296" x="4406900" y="2457450"/>
          <p14:tracePt t="82306" x="4413250" y="2457450"/>
          <p14:tracePt t="82324" x="4419600" y="2457450"/>
          <p14:tracePt t="82340" x="4432300" y="2451100"/>
          <p14:tracePt t="82356" x="4445000" y="2451100"/>
          <p14:tracePt t="82378" x="4470400" y="2451100"/>
          <p14:tracePt t="82391" x="4489450" y="2457450"/>
          <p14:tracePt t="82406" x="4514850" y="2457450"/>
          <p14:tracePt t="82425" x="4565650" y="2457450"/>
          <p14:tracePt t="82440" x="4616450" y="2444750"/>
          <p14:tracePt t="82456" x="4654550" y="2438400"/>
          <p14:tracePt t="82477" x="4711700" y="2425700"/>
          <p14:tracePt t="82490" x="4787900" y="2413000"/>
          <p14:tracePt t="82507" x="4832350" y="2406650"/>
          <p14:tracePt t="82524" x="4902200" y="2406650"/>
          <p14:tracePt t="82540" x="4959350" y="2413000"/>
          <p14:tracePt t="82556" x="4997450" y="2413000"/>
          <p14:tracePt t="82575" x="5048250" y="2425700"/>
          <p14:tracePt t="82590" x="5086350" y="2432050"/>
          <p14:tracePt t="82609" x="5111750" y="2438400"/>
          <p14:tracePt t="82625" x="5143500" y="2451100"/>
          <p14:tracePt t="82640" x="5156200" y="2463800"/>
          <p14:tracePt t="82656" x="5156200" y="2476500"/>
          <p14:tracePt t="82674" x="5156200" y="2482850"/>
          <p14:tracePt t="82690" x="5124450" y="2495550"/>
          <p14:tracePt t="82706" x="5092700" y="2495550"/>
          <p14:tracePt t="82727" x="5060950" y="2495550"/>
          <p14:tracePt t="82740" x="5022850" y="2495550"/>
          <p14:tracePt t="82757" x="4991100" y="2482850"/>
          <p14:tracePt t="82775" x="4965700" y="2476500"/>
          <p14:tracePt t="82790" x="4946650" y="2470150"/>
          <p14:tracePt t="82806" x="4933950" y="2457450"/>
          <p14:tracePt t="82824" x="4927600" y="2451100"/>
          <p14:tracePt t="82840" x="4927600" y="2444750"/>
          <p14:tracePt t="82881" x="4933950" y="2438400"/>
          <p14:tracePt t="82891" x="4940300" y="2438400"/>
          <p14:tracePt t="82906" x="4946650" y="2432050"/>
          <p14:tracePt t="82927" x="4959350" y="2425700"/>
          <p14:tracePt t="82950" x="4965700" y="2413000"/>
          <p14:tracePt t="82956" x="4972050" y="2406650"/>
          <p14:tracePt t="82974" x="4972050" y="2400300"/>
          <p14:tracePt t="82990" x="4984750" y="2400300"/>
          <p14:tracePt t="83006" x="4991100" y="2400300"/>
          <p14:tracePt t="83029" x="5003800" y="2400300"/>
          <p14:tracePt t="83039" x="5016500" y="2400300"/>
          <p14:tracePt t="83056" x="5041900" y="2400300"/>
          <p14:tracePt t="83076" x="5067300" y="2400300"/>
          <p14:tracePt t="83089" x="5099050" y="2406650"/>
          <p14:tracePt t="83106" x="5130800" y="2406650"/>
          <p14:tracePt t="83123" x="5162550" y="2413000"/>
          <p14:tracePt t="83140" x="5194300" y="2413000"/>
          <p14:tracePt t="83156" x="5219700" y="2413000"/>
          <p14:tracePt t="83173" x="5245100" y="2406650"/>
          <p14:tracePt t="83190" x="5257800" y="2406650"/>
          <p14:tracePt t="83206" x="5264150" y="2400300"/>
          <p14:tracePt t="83255" x="5257800" y="2400300"/>
          <p14:tracePt t="83268" x="5257800" y="2406650"/>
          <p14:tracePt t="83278" x="5251450" y="2406650"/>
          <p14:tracePt t="83302" x="5245100" y="2413000"/>
          <p14:tracePt t="83322" x="5238750" y="2413000"/>
          <p14:tracePt t="83350" x="5232400" y="2413000"/>
          <p14:tracePt t="83360" x="5219700" y="2413000"/>
          <p14:tracePt t="83373" x="5207000" y="2413000"/>
          <p14:tracePt t="83390" x="5187950" y="2406650"/>
          <p14:tracePt t="83406" x="5156200" y="2406650"/>
          <p14:tracePt t="83424" x="5130800" y="2400300"/>
          <p14:tracePt t="83440" x="5099050" y="2406650"/>
          <p14:tracePt t="83456" x="5086350" y="2425700"/>
          <p14:tracePt t="83473" x="5080000" y="2438400"/>
          <p14:tracePt t="83490" x="5080000" y="2444750"/>
          <p14:tracePt t="83506" x="5080000" y="2451100"/>
          <p14:tracePt t="83523" x="5073650" y="2457450"/>
          <p14:tracePt t="83539" x="5073650" y="2463800"/>
          <p14:tracePt t="83574" x="5086350" y="2463800"/>
          <p14:tracePt t="83589" x="5099050" y="2457450"/>
          <p14:tracePt t="83606" x="5111750" y="2457450"/>
          <p14:tracePt t="83623" x="5137150" y="2457450"/>
          <p14:tracePt t="83643" x="5162550" y="2457450"/>
          <p14:tracePt t="83656" x="5194300" y="2457450"/>
          <p14:tracePt t="83673" x="5213350" y="2457450"/>
          <p14:tracePt t="83691" x="5232400" y="2444750"/>
          <p14:tracePt t="83706" x="5232400" y="2438400"/>
          <p14:tracePt t="83723" x="5226050" y="2432050"/>
          <p14:tracePt t="83740" x="5207000" y="2432050"/>
          <p14:tracePt t="83756" x="5187950" y="2425700"/>
          <p14:tracePt t="83773" x="5162550" y="2419350"/>
          <p14:tracePt t="83790" x="5149850" y="2419350"/>
          <p14:tracePt t="83806" x="5124450" y="2419350"/>
          <p14:tracePt t="83840" x="5118100" y="2419350"/>
          <p14:tracePt t="83897" x="5124450" y="2419350"/>
          <p14:tracePt t="83922" x="5124450" y="2413000"/>
          <p14:tracePt t="83940" x="5130800" y="2413000"/>
          <p14:tracePt t="84036" x="5124450" y="2413000"/>
          <p14:tracePt t="84047" x="5124450" y="2406650"/>
          <p14:tracePt t="84073" x="5118100" y="2406650"/>
          <p14:tracePt t="84089" x="5111750" y="2406650"/>
          <p14:tracePt t="84123" x="5111750" y="2413000"/>
          <p14:tracePt t="84140" x="5111750" y="2419350"/>
          <p14:tracePt t="84157" x="5111750" y="2425700"/>
          <p14:tracePt t="84173" x="5118100" y="2432050"/>
          <p14:tracePt t="84190" x="5124450" y="2432050"/>
          <p14:tracePt t="84207" x="5137150" y="2432050"/>
          <p14:tracePt t="84223" x="5149850" y="2432050"/>
          <p14:tracePt t="84240" x="5175250" y="2425700"/>
          <p14:tracePt t="84257" x="5200650" y="2419350"/>
          <p14:tracePt t="84273" x="5226050" y="2413000"/>
          <p14:tracePt t="84291" x="5251450" y="2406650"/>
          <p14:tracePt t="84308" x="5283200" y="2393950"/>
          <p14:tracePt t="84324" x="5314950" y="2387600"/>
          <p14:tracePt t="84340" x="5353050" y="2387600"/>
          <p14:tracePt t="84358" x="5397500" y="2387600"/>
          <p14:tracePt t="84373" x="5441950" y="2387600"/>
          <p14:tracePt t="84390" x="5473700" y="2393950"/>
          <p14:tracePt t="84408" x="5511800" y="2393950"/>
          <p14:tracePt t="84424" x="5562600" y="2406650"/>
          <p14:tracePt t="84440" x="5588000" y="2413000"/>
          <p14:tracePt t="84457" x="5632450" y="2425700"/>
          <p14:tracePt t="84474" x="5670550" y="2432050"/>
          <p14:tracePt t="84490" x="5715000" y="2438400"/>
          <p14:tracePt t="84506" x="5753100" y="2438400"/>
          <p14:tracePt t="84524" x="5791200" y="2438400"/>
          <p14:tracePt t="84540" x="5829300" y="2444750"/>
          <p14:tracePt t="84557" x="5867400" y="2444750"/>
          <p14:tracePt t="84570" x="5892800" y="2444750"/>
          <p14:tracePt t="84574" x="5899150" y="2444750"/>
          <p14:tracePt t="84590" x="5911850" y="2451100"/>
          <p14:tracePt t="84607" x="5924550" y="2451100"/>
          <p14:tracePt t="84624" x="5930900" y="2457450"/>
          <p14:tracePt t="84640" x="5937250" y="2457450"/>
          <p14:tracePt t="84677" x="5937250" y="2463800"/>
          <p14:tracePt t="84752" x="5943600" y="2463800"/>
          <p14:tracePt t="84764" x="5943600" y="2470150"/>
          <p14:tracePt t="84820" x="5949950" y="2470150"/>
          <p14:tracePt t="84870" x="5949950" y="2463800"/>
          <p14:tracePt t="84882" x="5956300" y="2463800"/>
          <p14:tracePt t="84956" x="5962650" y="2463800"/>
          <p14:tracePt t="85024" x="5962650" y="2457450"/>
          <p14:tracePt t="85032" x="5956300" y="2457450"/>
          <p14:tracePt t="85054" x="5956300" y="2451100"/>
          <p14:tracePt t="85093" x="5956300" y="2444750"/>
          <p14:tracePt t="85124" x="5956300" y="2438400"/>
          <p14:tracePt t="85146" x="5962650" y="2438400"/>
          <p14:tracePt t="85148" x="5962650" y="2432050"/>
          <p14:tracePt t="85172" x="5969000" y="2432050"/>
          <p14:tracePt t="85190" x="5975350" y="2425700"/>
          <p14:tracePt t="85202" x="5981700" y="2425700"/>
          <p14:tracePt t="85214" x="5981700" y="2419350"/>
          <p14:tracePt t="85225" x="5994400" y="2419350"/>
          <p14:tracePt t="85240" x="6013450" y="2406650"/>
          <p14:tracePt t="85256" x="6032500" y="2393950"/>
          <p14:tracePt t="85274" x="6057900" y="2368550"/>
          <p14:tracePt t="85290" x="6089650" y="2349500"/>
          <p14:tracePt t="85306" x="6121400" y="2317750"/>
          <p14:tracePt t="85325" x="6153150" y="2292350"/>
          <p14:tracePt t="85340" x="6184900" y="2273300"/>
          <p14:tracePt t="85356" x="6203950" y="2254250"/>
          <p14:tracePt t="85374" x="6216650" y="2241550"/>
          <p14:tracePt t="85390" x="6223000" y="2228850"/>
          <p14:tracePt t="85406" x="6235700" y="2222500"/>
          <p14:tracePt t="85440" x="6242050" y="2241550"/>
          <p14:tracePt t="85456" x="6242050" y="2254250"/>
          <p14:tracePt t="85475" x="6229350" y="2273300"/>
          <p14:tracePt t="85490" x="6223000" y="2298700"/>
          <p14:tracePt t="85509" x="6203950" y="2317750"/>
          <p14:tracePt t="85529" x="6172200" y="2336800"/>
          <p14:tracePt t="85534" x="6153150" y="2336800"/>
          <p14:tracePt t="85539" x="6134100" y="2343150"/>
          <p14:tracePt t="85557" x="6076950" y="2343150"/>
          <p14:tracePt t="85581" x="6013450" y="2343150"/>
          <p14:tracePt t="85590" x="5937250" y="2330450"/>
          <p14:tracePt t="85606" x="5861050" y="2317750"/>
          <p14:tracePt t="85624" x="5784850" y="2298700"/>
          <p14:tracePt t="85644" x="5689600" y="2279650"/>
          <p14:tracePt t="85656" x="5594350" y="2254250"/>
          <p14:tracePt t="85673" x="5486400" y="2228850"/>
          <p14:tracePt t="85690" x="5403850" y="2216150"/>
          <p14:tracePt t="85706" x="5251450" y="2203450"/>
          <p14:tracePt t="85723" x="5092700" y="2203450"/>
          <p14:tracePt t="85740" x="4914900" y="2203450"/>
          <p14:tracePt t="85756" x="4711700" y="2197100"/>
          <p14:tracePt t="85774" x="4546600" y="2197100"/>
          <p14:tracePt t="85792" x="4267200" y="2197100"/>
          <p14:tracePt t="85806" x="4038600" y="2197100"/>
          <p14:tracePt t="85827" x="3752850" y="2197100"/>
          <p14:tracePt t="85841" x="3581400" y="2190750"/>
          <p14:tracePt t="85856" x="3371850" y="2190750"/>
          <p14:tracePt t="85874" x="3187700" y="2190750"/>
          <p14:tracePt t="85891" x="3022600" y="2190750"/>
          <p14:tracePt t="85895" x="2984500" y="2197100"/>
          <p14:tracePt t="85911" x="2870200" y="2197100"/>
          <p14:tracePt t="85923" x="2730500" y="2197100"/>
          <p14:tracePt t="85940" x="2622550" y="2197100"/>
          <p14:tracePt t="85956" x="2540000" y="2203450"/>
          <p14:tracePt t="85973" x="2470150" y="2203450"/>
          <p14:tracePt t="85991" x="2413000" y="2209800"/>
          <p14:tracePt t="86008" x="2387600" y="2216150"/>
          <p14:tracePt t="86024" x="2368550" y="2222500"/>
          <p14:tracePt t="86041" x="2349500" y="2241550"/>
          <p14:tracePt t="86056" x="2343150" y="2260600"/>
          <p14:tracePt t="86073" x="2343150" y="2279650"/>
          <p14:tracePt t="86090" x="2349500" y="2298700"/>
          <p14:tracePt t="86106" x="2349500" y="2311400"/>
          <p14:tracePt t="86123" x="2349500" y="2330450"/>
          <p14:tracePt t="86140" x="2349500" y="2343150"/>
          <p14:tracePt t="86159" x="2336800" y="2355850"/>
          <p14:tracePt t="86173" x="2317750" y="2368550"/>
          <p14:tracePt t="86190" x="2292350" y="2381250"/>
          <p14:tracePt t="86209" x="2266950" y="2387600"/>
          <p14:tracePt t="86231" x="2260600" y="2393950"/>
          <p14:tracePt t="86248" x="2254250" y="2393950"/>
          <p14:tracePt t="86256" x="2254250" y="2387600"/>
          <p14:tracePt t="86275" x="2254250" y="2381250"/>
          <p14:tracePt t="86290" x="2260600" y="2381250"/>
          <p14:tracePt t="86306" x="2273300" y="2381250"/>
          <p14:tracePt t="86323" x="2286000" y="2387600"/>
          <p14:tracePt t="86340" x="2298700" y="2393950"/>
          <p14:tracePt t="86356" x="2305050" y="2393950"/>
          <p14:tracePt t="86373" x="2311400" y="2393950"/>
          <p14:tracePt t="86390" x="2317750" y="2387600"/>
          <p14:tracePt t="86407" x="2317750" y="2381250"/>
          <p14:tracePt t="86423" x="2311400" y="2381250"/>
          <p14:tracePt t="86441" x="2305050" y="2374900"/>
          <p14:tracePt t="86457" x="2298700" y="2374900"/>
          <p14:tracePt t="86474" x="2298700" y="2368550"/>
          <p14:tracePt t="86490" x="2292350" y="2368550"/>
          <p14:tracePt t="86524" x="2286000" y="2368550"/>
          <p14:tracePt t="86556" x="2292350" y="2368550"/>
          <p14:tracePt t="86614" x="2298700" y="2368550"/>
          <p14:tracePt t="86627" x="2305050" y="2368550"/>
          <p14:tracePt t="86638" x="2305050" y="2374900"/>
          <p14:tracePt t="86643" x="2311400" y="2374900"/>
          <p14:tracePt t="86674" x="2317750" y="2374900"/>
          <p14:tracePt t="86680" x="2324100" y="2374900"/>
          <p14:tracePt t="86690" x="2330450" y="2374900"/>
          <p14:tracePt t="86706" x="2343150" y="2368550"/>
          <p14:tracePt t="86723" x="2368550" y="2362200"/>
          <p14:tracePt t="86740" x="2432050" y="2349500"/>
          <p14:tracePt t="86757" x="2489200" y="2343150"/>
          <p14:tracePt t="86773" x="2565400" y="2324100"/>
          <p14:tracePt t="86790" x="2660650" y="2298700"/>
          <p14:tracePt t="86807" x="2794000" y="2273300"/>
          <p14:tracePt t="86823" x="2952750" y="2254250"/>
          <p14:tracePt t="86840" x="3136900" y="2228850"/>
          <p14:tracePt t="86859" x="3340100" y="2209800"/>
          <p14:tracePt t="86874" x="3549650" y="2190750"/>
          <p14:tracePt t="86890" x="3759200" y="2171700"/>
          <p14:tracePt t="86908" x="3968750" y="2159000"/>
          <p14:tracePt t="86925" x="4171950" y="2146300"/>
          <p14:tracePt t="86940" x="4375150" y="2139950"/>
          <p14:tracePt t="86957" x="4578350" y="2139950"/>
          <p14:tracePt t="86975" x="4775200" y="2139950"/>
          <p14:tracePt t="86990" x="4965700" y="2146300"/>
          <p14:tracePt t="87008" x="5143500" y="2159000"/>
          <p14:tracePt t="87023" x="5314950" y="2171700"/>
          <p14:tracePt t="87040" x="5480050" y="2203450"/>
          <p14:tracePt t="87058" x="5626100" y="2241550"/>
          <p14:tracePt t="87073" x="5854700" y="2317750"/>
          <p14:tracePt t="87090" x="6019800" y="2393950"/>
          <p14:tracePt t="87106" x="6102350" y="2457450"/>
          <p14:tracePt t="87124" x="6165850" y="2520950"/>
          <p14:tracePt t="87140" x="6203950" y="2559050"/>
          <p14:tracePt t="87156" x="6261100" y="2622550"/>
          <p14:tracePt t="87174" x="6305550" y="2673350"/>
          <p14:tracePt t="87190" x="6318250" y="2692400"/>
          <p14:tracePt t="87207" x="6337300" y="2711450"/>
          <p14:tracePt t="87223" x="6350000" y="2717800"/>
          <p14:tracePt t="87240" x="6362700" y="2711450"/>
          <p14:tracePt t="87256" x="6369050" y="2698750"/>
          <p14:tracePt t="87274" x="6375400" y="2679700"/>
          <p14:tracePt t="87291" x="6375400" y="2654300"/>
          <p14:tracePt t="87306" x="6375400" y="2635250"/>
          <p14:tracePt t="87324" x="6375400" y="2616200"/>
          <p14:tracePt t="87340" x="6362700" y="2603500"/>
          <p14:tracePt t="87357" x="6356350" y="2584450"/>
          <p14:tracePt t="87376" x="6350000" y="2565400"/>
          <p14:tracePt t="87394" x="6337300" y="2533650"/>
          <p14:tracePt t="87406" x="6324600" y="2520950"/>
          <p14:tracePt t="87423" x="6305550" y="2482850"/>
          <p14:tracePt t="87440" x="6280150" y="2451100"/>
          <p14:tracePt t="87456" x="6261100" y="2438400"/>
          <p14:tracePt t="87473" x="6248400" y="2425700"/>
          <p14:tracePt t="87494" x="6235700" y="2419350"/>
          <p14:tracePt t="87506" x="6235700" y="2413000"/>
          <p14:tracePt t="87523" x="6242050" y="2406650"/>
          <p14:tracePt t="87541" x="6254750" y="2400300"/>
          <p14:tracePt t="87542" x="6261100" y="2400300"/>
          <p14:tracePt t="87556" x="6267450" y="2400300"/>
          <p14:tracePt t="87573" x="6286500" y="2400300"/>
          <p14:tracePt t="87592" x="6299200" y="2400300"/>
          <p14:tracePt t="87608" x="6305550" y="2406650"/>
          <p14:tracePt t="87623" x="6311900" y="2406650"/>
          <p14:tracePt t="87656" x="6311900" y="2400300"/>
          <p14:tracePt t="87673" x="6305550" y="2393950"/>
          <p14:tracePt t="87693" x="6292850" y="2387600"/>
          <p14:tracePt t="87712" x="6286500" y="2381250"/>
          <p14:tracePt t="87723" x="6273800" y="2374900"/>
          <p14:tracePt t="87745" x="6261100" y="2368550"/>
          <p14:tracePt t="87757" x="6254750" y="2355850"/>
          <p14:tracePt t="87790" x="6254750" y="2368550"/>
          <p14:tracePt t="87812" x="6254750" y="2393950"/>
          <p14:tracePt t="87823" x="6254750" y="2413000"/>
          <p14:tracePt t="87840" x="6261100" y="2444750"/>
          <p14:tracePt t="87857" x="6261100" y="2482850"/>
          <p14:tracePt t="87875" x="6261100" y="2501900"/>
          <p14:tracePt t="87891" x="6261100" y="2527300"/>
          <p14:tracePt t="87912" x="6261100" y="2533650"/>
          <p14:tracePt t="87957" x="6267450" y="2533650"/>
          <p14:tracePt t="87988" x="6267450" y="2527300"/>
          <p14:tracePt t="88003" x="6273800" y="2527300"/>
          <p14:tracePt t="88007" x="6273800" y="2520950"/>
          <p14:tracePt t="88033" x="6273800" y="2514600"/>
          <p14:tracePt t="88064" x="6273800" y="2508250"/>
          <p14:tracePt t="88110" x="6273800" y="2501900"/>
          <p14:tracePt t="88133" x="6267450" y="2495550"/>
          <p14:tracePt t="88160" x="6267450" y="2489200"/>
          <p14:tracePt t="88169" x="6267450" y="2482850"/>
          <p14:tracePt t="88193" x="6267450" y="2470150"/>
          <p14:tracePt t="88208" x="6267450" y="2463800"/>
          <p14:tracePt t="88223" x="6267450" y="2451100"/>
          <p14:tracePt t="88243" x="6267450" y="2438400"/>
          <p14:tracePt t="88257" x="6267450" y="2419350"/>
          <p14:tracePt t="88276" x="6261100" y="2406650"/>
          <p14:tracePt t="88291" x="6261100" y="2393950"/>
          <p14:tracePt t="88308" x="6254750" y="2381250"/>
          <p14:tracePt t="88341" x="6254750" y="2374900"/>
          <p14:tracePt t="88359" x="6254750" y="2381250"/>
          <p14:tracePt t="88390" x="6254750" y="2387600"/>
          <p14:tracePt t="88407" x="6254750" y="2393950"/>
          <p14:tracePt t="88455" x="6254750" y="2400300"/>
          <p14:tracePt t="88469" x="6261100" y="2400300"/>
          <p14:tracePt t="88501" x="6261100" y="2406650"/>
          <p14:tracePt t="88571" x="6261100" y="2413000"/>
          <p14:tracePt t="88636" x="6261100" y="2419350"/>
          <p14:tracePt t="88668" x="6261100" y="2425700"/>
          <p14:tracePt t="88703" x="6267450" y="2425700"/>
          <p14:tracePt t="88713" x="6267450" y="2432050"/>
          <p14:tracePt t="88839" x="6267450" y="2438400"/>
          <p14:tracePt t="88946" x="6273800" y="2438400"/>
          <p14:tracePt t="88953" x="6273800" y="2444750"/>
          <p14:tracePt t="88990" x="6280150" y="2444750"/>
          <p14:tracePt t="88993" x="6280150" y="2451100"/>
          <p14:tracePt t="89069" x="6280150" y="2457450"/>
          <p14:tracePt t="89153" x="6280150" y="2451100"/>
          <p14:tracePt t="89212" x="6273800" y="2451100"/>
          <p14:tracePt t="89253" x="6273800" y="2444750"/>
          <p14:tracePt t="89385" x="6267450" y="2444750"/>
          <p14:tracePt t="89541" x="6261100" y="2444750"/>
          <p14:tracePt t="89555" x="6261100" y="2438400"/>
          <p14:tracePt t="89609" x="6254750" y="2438400"/>
          <p14:tracePt t="89682" x="6254750" y="2432050"/>
          <p14:tracePt t="89688" x="6248400" y="2432050"/>
          <p14:tracePt t="89766" x="6248400" y="2425700"/>
          <p14:tracePt t="89876" x="6248400" y="2432050"/>
          <p14:tracePt t="89879" x="6254750" y="2432050"/>
          <p14:tracePt t="89908" x="6261100" y="2432050"/>
          <p14:tracePt t="89930" x="6267450" y="2432050"/>
          <p14:tracePt t="89957" x="6273800" y="2432050"/>
          <p14:tracePt t="89959" x="6280150" y="2432050"/>
          <p14:tracePt t="89981" x="6286500" y="2432050"/>
          <p14:tracePt t="89999" x="6292850" y="2432050"/>
          <p14:tracePt t="90013" x="6299200" y="2432050"/>
          <p14:tracePt t="90054" x="6305550" y="2432050"/>
          <p14:tracePt t="90089" x="6311900" y="2432050"/>
          <p14:tracePt t="90165" x="6305550" y="2432050"/>
          <p14:tracePt t="90210" x="6299200" y="2432050"/>
          <p14:tracePt t="90360" x="6292850" y="2432050"/>
          <p14:tracePt t="90539" x="6292850" y="2438400"/>
          <p14:tracePt t="90595" x="6292850" y="2432050"/>
          <p14:tracePt t="90811" x="6286500" y="2432050"/>
          <p14:tracePt t="90912" x="6286500" y="2425700"/>
          <p14:tracePt t="91306" x="6280150" y="2425700"/>
          <p14:tracePt t="91523" x="6280150" y="2419350"/>
          <p14:tracePt t="91551" x="6273800" y="2419350"/>
          <p14:tracePt t="91601" x="6273800" y="2413000"/>
          <p14:tracePt t="91677" x="6267450" y="2413000"/>
          <p14:tracePt t="91847" x="6267450" y="2419350"/>
          <p14:tracePt t="91956" x="6273800" y="2419350"/>
          <p14:tracePt t="92038" x="6280150" y="2419350"/>
          <p14:tracePt t="92085" x="6280150" y="2425700"/>
          <p14:tracePt t="92127" x="6280150" y="2432050"/>
          <p14:tracePt t="92173" x="6280150" y="2438400"/>
          <p14:tracePt t="92261" x="6273800" y="2438400"/>
          <p14:tracePt t="92380" x="6273800" y="2432050"/>
          <p14:tracePt t="92454" x="6273800" y="2425700"/>
          <p14:tracePt t="92490" x="6280150" y="2425700"/>
          <p14:tracePt t="92587" x="6286500" y="2425700"/>
          <p14:tracePt t="92679" x="6292850" y="2425700"/>
          <p14:tracePt t="92681" x="6292850" y="2432050"/>
          <p14:tracePt t="92974" x="6292850" y="2438400"/>
          <p14:tracePt t="92985" x="6299200" y="2438400"/>
          <p14:tracePt t="93063" x="6305550" y="2438400"/>
          <p14:tracePt t="93099" x="6311900" y="2438400"/>
          <p14:tracePt t="93107" x="6318250" y="2438400"/>
          <p14:tracePt t="93123" x="6330950" y="2432050"/>
          <p14:tracePt t="93144" x="6356350" y="2425700"/>
          <p14:tracePt t="93157" x="6419850" y="2419350"/>
          <p14:tracePt t="93173" x="6483350" y="2419350"/>
          <p14:tracePt t="93192" x="6591300" y="2419350"/>
          <p14:tracePt t="93207" x="6661150" y="2425700"/>
          <p14:tracePt t="93223" x="6711950" y="2425700"/>
          <p14:tracePt t="93241" x="6775450" y="2425700"/>
          <p14:tracePt t="93257" x="6838950" y="2425700"/>
          <p14:tracePt t="93273" x="6883400" y="2425700"/>
          <p14:tracePt t="93291" x="6908800" y="2425700"/>
          <p14:tracePt t="93313" x="6921500" y="2432050"/>
          <p14:tracePt t="93327" x="6934200" y="2444750"/>
          <p14:tracePt t="93340" x="6934200" y="2457450"/>
          <p14:tracePt t="93357" x="6934200" y="2463800"/>
          <p14:tracePt t="93390" x="6927850" y="2463800"/>
          <p14:tracePt t="93407" x="6921500" y="2463800"/>
          <p14:tracePt t="93423" x="6908800" y="2457450"/>
          <p14:tracePt t="93442" x="6902450" y="2451100"/>
          <p14:tracePt t="93457" x="6883400" y="2444750"/>
          <p14:tracePt t="93473" x="6864350" y="2438400"/>
          <p14:tracePt t="93491" x="6807200" y="2425700"/>
          <p14:tracePt t="93511" x="6724650" y="2419350"/>
          <p14:tracePt t="93526" x="6623050" y="2413000"/>
          <p14:tracePt t="93541" x="6534150" y="2413000"/>
          <p14:tracePt t="93564" x="6337300" y="2400300"/>
          <p14:tracePt t="93570" x="6184900" y="2400300"/>
          <p14:tracePt t="93573" x="6127750" y="2393950"/>
          <p14:tracePt t="93591" x="5943600" y="2393950"/>
          <p14:tracePt t="93614" x="5613400" y="2381250"/>
          <p14:tracePt t="93629" x="5365750" y="2362200"/>
          <p14:tracePt t="93641" x="5181600" y="2355850"/>
          <p14:tracePt t="93661" x="4902200" y="2343150"/>
          <p14:tracePt t="93673" x="4584700" y="2336800"/>
          <p14:tracePt t="93690" x="4502150" y="2336800"/>
          <p14:tracePt t="93765" x="2730500" y="2324100"/>
          <p14:tracePt t="93781" x="2705100" y="2317750"/>
          <p14:tracePt t="93790" x="2667000" y="2317750"/>
          <p14:tracePt t="93808" x="2552700" y="2317750"/>
          <p14:tracePt t="93823" x="2406650" y="2311400"/>
          <p14:tracePt t="93840" x="2235200" y="2305050"/>
          <p14:tracePt t="93858" x="2101850" y="2305050"/>
          <p14:tracePt t="93873" x="1974850" y="2298700"/>
          <p14:tracePt t="93890" x="1911350" y="2298700"/>
          <p14:tracePt t="93907" x="1873250" y="2298700"/>
          <p14:tracePt t="93923" x="1854200" y="2298700"/>
          <p14:tracePt t="93941" x="1847850" y="2305050"/>
          <p14:tracePt t="93957" x="1841500" y="2324100"/>
          <p14:tracePt t="93973" x="1847850" y="2336800"/>
          <p14:tracePt t="93990" x="1892300" y="2355850"/>
          <p14:tracePt t="94007" x="1930400" y="2362200"/>
          <p14:tracePt t="94031" x="1968500" y="2368550"/>
          <p14:tracePt t="94040" x="1993900" y="2374900"/>
          <p14:tracePt t="94056" x="2006600" y="2374900"/>
          <p14:tracePt t="94073" x="2006600" y="2362200"/>
          <p14:tracePt t="94095" x="2006600" y="2349500"/>
          <p14:tracePt t="94107" x="1993900" y="2330450"/>
          <p14:tracePt t="94123" x="1981200" y="2311400"/>
          <p14:tracePt t="94140" x="1962150" y="2298700"/>
          <p14:tracePt t="94157" x="1943100" y="2292350"/>
          <p14:tracePt t="94174" x="1911350" y="2298700"/>
          <p14:tracePt t="94190" x="1885950" y="2324100"/>
          <p14:tracePt t="94208" x="1847850" y="2381250"/>
          <p14:tracePt t="94230" x="1835150" y="2438400"/>
          <p14:tracePt t="94241" x="1835150" y="2470150"/>
          <p14:tracePt t="94257" x="1847850" y="2520950"/>
          <p14:tracePt t="94273" x="1879600" y="2571750"/>
          <p14:tracePt t="94290" x="1936750" y="2616200"/>
          <p14:tracePt t="94306" x="2000250" y="2641600"/>
          <p14:tracePt t="94328" x="2038350" y="2641600"/>
          <p14:tracePt t="94341" x="2076450" y="2622550"/>
          <p14:tracePt t="94358" x="2114550" y="2584450"/>
          <p14:tracePt t="94373" x="2146300" y="2533650"/>
          <p14:tracePt t="94390" x="2152650" y="2470150"/>
          <p14:tracePt t="94408" x="2152650" y="2413000"/>
          <p14:tracePt t="94423" x="2133600" y="2349500"/>
          <p14:tracePt t="94441" x="2101850" y="2298700"/>
          <p14:tracePt t="94456" x="2051050" y="2260600"/>
          <p14:tracePt t="94473" x="1968500" y="2235200"/>
          <p14:tracePt t="94491" x="1930400" y="2235200"/>
          <p14:tracePt t="94507" x="1879600" y="2266950"/>
          <p14:tracePt t="94524" x="1847850" y="2311400"/>
          <p14:tracePt t="94533" x="1828800" y="2349500"/>
          <p14:tracePt t="94540" x="1822450" y="2362200"/>
          <p14:tracePt t="94557" x="1809750" y="2419350"/>
          <p14:tracePt t="94578" x="1822450" y="2489200"/>
          <p14:tracePt t="94590" x="1873250" y="2565400"/>
          <p14:tracePt t="94610" x="1936750" y="2590800"/>
          <p14:tracePt t="94624" x="1993900" y="2597150"/>
          <p14:tracePt t="94641" x="2032000" y="2584450"/>
          <p14:tracePt t="94657" x="2076450" y="2546350"/>
          <p14:tracePt t="94673" x="2114550" y="2489200"/>
          <p14:tracePt t="94691" x="2114550" y="2432050"/>
          <p14:tracePt t="94707" x="2108200" y="2400300"/>
          <p14:tracePt t="94723" x="2089150" y="2368550"/>
          <p14:tracePt t="94744" x="2057400" y="2343150"/>
          <p14:tracePt t="94756" x="2038350" y="2336800"/>
          <p14:tracePt t="94773" x="2019300" y="2336800"/>
          <p14:tracePt t="94791" x="2006600" y="2349500"/>
          <p14:tracePt t="94807" x="1993900" y="2355850"/>
          <p14:tracePt t="94824" x="1987550" y="2374900"/>
          <p14:tracePt t="94841" x="1981200" y="2387600"/>
          <p14:tracePt t="94857" x="1981200" y="2393950"/>
          <p14:tracePt t="94875" x="1981200" y="2406650"/>
          <p14:tracePt t="94894" x="1987550" y="2419350"/>
          <p14:tracePt t="94905" x="1987550" y="2425700"/>
          <p14:tracePt t="94923" x="1987550" y="2432050"/>
          <p14:tracePt t="94944" x="1993900" y="2438400"/>
          <p14:tracePt t="94958" x="1993900" y="2444750"/>
          <p14:tracePt t="94993" x="1993900" y="2451100"/>
          <p14:tracePt t="95007" x="1993900" y="2457450"/>
          <p14:tracePt t="95023" x="1993900" y="2463800"/>
          <p14:tracePt t="95057" x="1993900" y="2470150"/>
          <p14:tracePt t="95095" x="1993900" y="2476500"/>
          <p14:tracePt t="95138" x="2000250" y="2476500"/>
          <p14:tracePt t="95141" x="2000250" y="2470150"/>
          <p14:tracePt t="95211" x="2000250" y="2476500"/>
          <p14:tracePt t="95257" x="2006600" y="2476500"/>
          <p14:tracePt t="95330" x="2006600" y="2482850"/>
          <p14:tracePt t="95397" x="2012950" y="2482850"/>
          <p14:tracePt t="95408" x="2012950" y="2489200"/>
          <p14:tracePt t="95470" x="2012950" y="2495550"/>
          <p14:tracePt t="95515" x="2019300" y="2495550"/>
          <p14:tracePt t="95658" x="2019300" y="2489200"/>
          <p14:tracePt t="95679" x="2019300" y="2482850"/>
          <p14:tracePt t="95719" x="2019300" y="2476500"/>
          <p14:tracePt t="95802" x="2019300" y="2482850"/>
          <p14:tracePt t="95812" x="2025650" y="2482850"/>
          <p14:tracePt t="95942" x="2019300" y="2482850"/>
          <p14:tracePt t="95966" x="2019300" y="2476500"/>
          <p14:tracePt t="95986" x="2019300" y="2470150"/>
          <p14:tracePt t="96003" x="2019300" y="2463800"/>
          <p14:tracePt t="96012" x="2019300" y="2457450"/>
          <p14:tracePt t="96015" x="2019300" y="2451100"/>
          <p14:tracePt t="96024" x="2019300" y="2444750"/>
          <p14:tracePt t="96040" x="2019300" y="2425700"/>
          <p14:tracePt t="96056" x="2019300" y="2400300"/>
          <p14:tracePt t="96073" x="2019300" y="2368550"/>
          <p14:tracePt t="96090" x="2019300" y="2343150"/>
          <p14:tracePt t="96113" x="2012950" y="2324100"/>
          <p14:tracePt t="96123" x="2006600" y="2311400"/>
          <p14:tracePt t="96142" x="2000250" y="2305050"/>
          <p14:tracePt t="96157" x="1987550" y="2305050"/>
          <p14:tracePt t="96173" x="1974850" y="2311400"/>
          <p14:tracePt t="96190" x="1949450" y="2324100"/>
          <p14:tracePt t="96212" x="1924050" y="2349500"/>
          <p14:tracePt t="96223" x="1905000" y="2381250"/>
          <p14:tracePt t="96240" x="1892300" y="2425700"/>
          <p14:tracePt t="96260" x="1885950" y="2470150"/>
          <p14:tracePt t="96273" x="1892300" y="2508250"/>
          <p14:tracePt t="96290" x="1905000" y="2533650"/>
          <p14:tracePt t="96306" x="1917700" y="2552700"/>
          <p14:tracePt t="96323" x="1936750" y="2578100"/>
          <p14:tracePt t="96340" x="1968500" y="2590800"/>
          <p14:tracePt t="96356" x="1993900" y="2590800"/>
          <p14:tracePt t="96379" x="2025650" y="2578100"/>
          <p14:tracePt t="96390" x="2044700" y="2552700"/>
          <p14:tracePt t="96407" x="2057400" y="2514600"/>
          <p14:tracePt t="96423" x="2063750" y="2470150"/>
          <p14:tracePt t="96440" x="2057400" y="2413000"/>
          <p14:tracePt t="96458" x="2038350" y="2349500"/>
          <p14:tracePt t="96473" x="2019300" y="2324100"/>
          <p14:tracePt t="96490" x="1987550" y="2311400"/>
          <p14:tracePt t="96508" x="1955800" y="2311400"/>
          <p14:tracePt t="96525" x="1930400" y="2317750"/>
          <p14:tracePt t="96540" x="1911350" y="2336800"/>
          <p14:tracePt t="96557" x="1885950" y="2368550"/>
          <p14:tracePt t="96573" x="1873250" y="2406650"/>
          <p14:tracePt t="96590" x="1866900" y="2444750"/>
          <p14:tracePt t="96606" x="1873250" y="2482850"/>
          <p14:tracePt t="96623" x="1898650" y="2514600"/>
          <p14:tracePt t="96640" x="1930400" y="2533650"/>
          <p14:tracePt t="96658" x="1962150" y="2540000"/>
          <p14:tracePt t="96673" x="1993900" y="2527300"/>
          <p14:tracePt t="96691" x="2019300" y="2495550"/>
          <p14:tracePt t="96707" x="2044700" y="2457450"/>
          <p14:tracePt t="96723" x="2051050" y="2400300"/>
          <p14:tracePt t="96740" x="2038350" y="2343150"/>
          <p14:tracePt t="96756" x="2006600" y="2311400"/>
          <p14:tracePt t="96773" x="1968500" y="2298700"/>
          <p14:tracePt t="96790" x="1936750" y="2298700"/>
          <p14:tracePt t="96807" x="1911350" y="2311400"/>
          <p14:tracePt t="96823" x="1879600" y="2349500"/>
          <p14:tracePt t="96840" x="1866900" y="2387600"/>
          <p14:tracePt t="96857" x="1866900" y="2438400"/>
          <p14:tracePt t="96874" x="1885950" y="2489200"/>
          <p14:tracePt t="96890" x="1943100" y="2565400"/>
          <p14:tracePt t="96907" x="1974850" y="2584450"/>
          <p14:tracePt t="96925" x="2019300" y="2597150"/>
          <p14:tracePt t="96941" x="2057400" y="2584450"/>
          <p14:tracePt t="96957" x="2089150" y="2552700"/>
          <p14:tracePt t="96973" x="2108200" y="2508250"/>
          <p14:tracePt t="96990" x="2114550" y="2444750"/>
          <p14:tracePt t="97007" x="2108200" y="2393950"/>
          <p14:tracePt t="97024" x="2082800" y="2355850"/>
          <p14:tracePt t="97041" x="2044700" y="2324100"/>
          <p14:tracePt t="97057" x="2012950" y="2317750"/>
          <p14:tracePt t="97079" x="1968500" y="2324100"/>
          <p14:tracePt t="97090" x="1943100" y="2336800"/>
          <p14:tracePt t="97108" x="1917700" y="2362200"/>
          <p14:tracePt t="97123" x="1905000" y="2393950"/>
          <p14:tracePt t="97141" x="1898650" y="2419350"/>
          <p14:tracePt t="97157" x="1911350" y="2451100"/>
          <p14:tracePt t="97173" x="1936750" y="2482850"/>
          <p14:tracePt t="97191" x="1962150" y="2489200"/>
          <p14:tracePt t="97208" x="1974850" y="2489200"/>
          <p14:tracePt t="97223" x="1981200" y="2482850"/>
          <p14:tracePt t="97241" x="1987550" y="2476500"/>
          <p14:tracePt t="97274" x="1981200" y="2476500"/>
          <p14:tracePt t="97291" x="1974850" y="2476500"/>
          <p14:tracePt t="97323" x="1968500" y="2482850"/>
          <p14:tracePt t="97344" x="1968500" y="2495550"/>
          <p14:tracePt t="97374" x="1974850" y="2501900"/>
          <p14:tracePt t="97406" x="1974850" y="2508250"/>
          <p14:tracePt t="97443" x="1981200" y="2514600"/>
          <p14:tracePt t="97458" x="1981200" y="2520950"/>
          <p14:tracePt t="97473" x="1993900" y="2527300"/>
          <p14:tracePt t="97491" x="2000250" y="2527300"/>
          <p14:tracePt t="97507" x="2006600" y="2533650"/>
          <p14:tracePt t="97523" x="2032000" y="2533650"/>
          <p14:tracePt t="97546" x="2082800" y="2533650"/>
          <p14:tracePt t="97560" x="2152650" y="2533650"/>
          <p14:tracePt t="97575" x="2228850" y="2533650"/>
          <p14:tracePt t="97596" x="2387600" y="2520950"/>
          <p14:tracePt t="97607" x="2508250" y="2495550"/>
          <p14:tracePt t="97623" x="2692400" y="2451100"/>
          <p14:tracePt t="97641" x="2959100" y="2393950"/>
          <p14:tracePt t="97657" x="3194050" y="2343150"/>
          <p14:tracePt t="97674" x="3384550" y="2305050"/>
          <p14:tracePt t="97690" x="3721100" y="2247900"/>
          <p14:tracePt t="97711" x="4000500" y="2209800"/>
          <p14:tracePt t="97723" x="4216400" y="2184400"/>
          <p14:tracePt t="97741" x="4578350" y="2159000"/>
          <p14:tracePt t="97757" x="4876800" y="2146300"/>
          <p14:tracePt t="97774" x="5099050" y="2139950"/>
          <p14:tracePt t="97793" x="5461000" y="2127250"/>
          <p14:tracePt t="97814" x="5740400" y="2127250"/>
          <p14:tracePt t="97823" x="5943600" y="2127250"/>
          <p14:tracePt t="97847" x="6267450" y="2133600"/>
          <p14:tracePt t="97856" x="6502400" y="2159000"/>
          <p14:tracePt t="97873" x="6889750" y="2241550"/>
          <p14:tracePt t="97890" x="7219950" y="2330450"/>
          <p14:tracePt t="97907" x="7416800" y="2393950"/>
          <p14:tracePt t="97926" x="7556500" y="2432050"/>
          <p14:tracePt t="97941" x="7747000" y="2495550"/>
          <p14:tracePt t="97957" x="7880350" y="2533650"/>
          <p14:tracePt t="97973" x="7956550" y="2565400"/>
          <p14:tracePt t="97992" x="8051800" y="2584450"/>
          <p14:tracePt t="98013" x="8108950" y="2578100"/>
          <p14:tracePt t="98023" x="8140700" y="2565400"/>
          <p14:tracePt t="98041" x="8166100" y="2533650"/>
          <p14:tracePt t="98056" x="8159750" y="2501900"/>
          <p14:tracePt t="98073" x="8134350" y="2470150"/>
          <p14:tracePt t="98092" x="8102600" y="2444750"/>
          <p14:tracePt t="98106" x="8070850" y="2419350"/>
          <p14:tracePt t="98123" x="8032750" y="2400300"/>
          <p14:tracePt t="98141" x="8007350" y="2387600"/>
          <p14:tracePt t="98157" x="7988300" y="2387600"/>
          <p14:tracePt t="98173" x="7950200" y="2400300"/>
          <p14:tracePt t="98196" x="7905750" y="2425700"/>
          <p14:tracePt t="98207" x="7880350" y="2457450"/>
          <p14:tracePt t="98225" x="7854950" y="2495550"/>
          <p14:tracePt t="98244" x="7829550" y="2533650"/>
          <p14:tracePt t="98257" x="7816850" y="2565400"/>
          <p14:tracePt t="98273" x="7810500" y="2584450"/>
          <p14:tracePt t="98292" x="7823200" y="2578100"/>
          <p14:tracePt t="98306" x="7829550" y="2565400"/>
          <p14:tracePt t="98323" x="7835900" y="2552700"/>
          <p14:tracePt t="98341" x="7835900" y="2533650"/>
          <p14:tracePt t="98360" x="7835900" y="2527300"/>
          <p14:tracePt t="98383" x="7810500" y="2508250"/>
          <p14:tracePt t="98391" x="7797800" y="2501900"/>
          <p14:tracePt t="98408" x="7759700" y="2482850"/>
          <p14:tracePt t="98423" x="7689850" y="2470150"/>
          <p14:tracePt t="98444" x="7550150" y="2457450"/>
          <p14:tracePt t="98456" x="7416800" y="2457450"/>
          <p14:tracePt t="98473" x="7150100" y="2457450"/>
          <p14:tracePt t="98491" x="6908800" y="2470150"/>
          <p14:tracePt t="98508" x="6648450" y="2482850"/>
          <p14:tracePt t="98523" x="6375400" y="2501900"/>
          <p14:tracePt t="98544" x="6102350" y="2527300"/>
          <p14:tracePt t="98558" x="5822950" y="2540000"/>
          <p14:tracePt t="98573" x="5543550" y="2546350"/>
          <p14:tracePt t="98592" x="5334000" y="2540000"/>
          <p14:tracePt t="98607" x="5054600" y="2527300"/>
          <p14:tracePt t="98623" x="4787900" y="2489200"/>
          <p14:tracePt t="98641" x="4527550" y="2438400"/>
          <p14:tracePt t="98657" x="4203700" y="2374900"/>
          <p14:tracePt t="98673" x="3962400" y="2324100"/>
          <p14:tracePt t="98690" x="3727450" y="2292350"/>
          <p14:tracePt t="98707" x="3517900" y="2260600"/>
          <p14:tracePt t="98723" x="3321050" y="2241550"/>
          <p14:tracePt t="98740" x="3149600" y="2216150"/>
          <p14:tracePt t="98758" x="3003550" y="2197100"/>
          <p14:tracePt t="98773" x="2889250" y="2178050"/>
          <p14:tracePt t="98790" x="2806700" y="2165350"/>
          <p14:tracePt t="98813" x="2743200" y="2159000"/>
          <p14:tracePt t="98823" x="2686050" y="2152650"/>
          <p14:tracePt t="98840" x="2635250" y="2152650"/>
          <p14:tracePt t="98859" x="2597150" y="2146300"/>
          <p14:tracePt t="98873" x="2559050" y="2146300"/>
          <p14:tracePt t="98890" x="2527300" y="2159000"/>
          <p14:tracePt t="98907" x="2482850" y="2178050"/>
          <p14:tracePt t="98923" x="2457450" y="2197100"/>
          <p14:tracePt t="98940" x="2451100" y="2216150"/>
          <p14:tracePt t="98957" x="2451100" y="2235200"/>
          <p14:tracePt t="98976" x="2457450" y="2254250"/>
          <p14:tracePt t="98990" x="2470150" y="2266950"/>
          <p14:tracePt t="99008" x="2495550" y="2279650"/>
          <p14:tracePt t="99023" x="2508250" y="2279650"/>
          <p14:tracePt t="99041" x="2514600" y="2279650"/>
          <p14:tracePt t="99057" x="2527300" y="2279650"/>
          <p14:tracePt t="99073" x="2546350" y="2273300"/>
          <p14:tracePt t="99090" x="2552700" y="2273300"/>
          <p14:tracePt t="99107" x="2559050" y="2273300"/>
          <p14:tracePt t="99140" x="2559050" y="2279650"/>
          <p14:tracePt t="99195" x="2565400" y="2279650"/>
          <p14:tracePt t="99201" x="2571750" y="2279650"/>
          <p14:tracePt t="99210" x="2578100" y="2273300"/>
          <p14:tracePt t="99223" x="2590800" y="2273300"/>
          <p14:tracePt t="99240" x="2603500" y="2273300"/>
          <p14:tracePt t="99257" x="2616200" y="2279650"/>
          <p14:tracePt t="99273" x="2635250" y="2286000"/>
          <p14:tracePt t="99345" x="2863850" y="2279650"/>
          <p14:tracePt t="99356" x="2940050" y="2273300"/>
          <p14:tracePt t="99373" x="3067050" y="2266950"/>
          <p14:tracePt t="99391" x="3181350" y="2254250"/>
          <p14:tracePt t="99407" x="3409950" y="2235200"/>
          <p14:tracePt t="99423" x="3683000" y="2222500"/>
          <p14:tracePt t="99440" x="4032250" y="2197100"/>
          <p14:tracePt t="99457" x="4298950" y="2184400"/>
          <p14:tracePt t="99474" x="4546600" y="2171700"/>
          <p14:tracePt t="99490" x="4800600" y="2159000"/>
          <p14:tracePt t="99507" x="4997450" y="2159000"/>
          <p14:tracePt t="99524" x="5327650" y="2152650"/>
          <p14:tracePt t="99540" x="5588000" y="2152650"/>
          <p14:tracePt t="99557" x="5848350" y="2159000"/>
          <p14:tracePt t="99573" x="6102350" y="2203450"/>
          <p14:tracePt t="99590" x="6356350" y="2266950"/>
          <p14:tracePt t="99607" x="6597650" y="2324100"/>
          <p14:tracePt t="99626" x="6826250" y="2374900"/>
          <p14:tracePt t="99640" x="7042150" y="2425700"/>
          <p14:tracePt t="99656" x="7232650" y="2482850"/>
          <p14:tracePt t="99679" x="7454900" y="2565400"/>
          <p14:tracePt t="99691" x="7575550" y="2628900"/>
          <p14:tracePt t="99706" x="7721600" y="2711450"/>
          <p14:tracePt t="99723" x="7842250" y="2781300"/>
          <p14:tracePt t="99741" x="7937500" y="2832100"/>
          <p14:tracePt t="99757" x="8007350" y="2863850"/>
          <p14:tracePt t="99775" x="8058150" y="2870200"/>
          <p14:tracePt t="99794" x="8089900" y="2851150"/>
          <p14:tracePt t="99807" x="8089900" y="2832100"/>
          <p14:tracePt t="99823" x="8096250" y="2800350"/>
          <p14:tracePt t="99845" x="8108950" y="2749550"/>
          <p14:tracePt t="99860" x="8134350" y="2705100"/>
          <p14:tracePt t="99874" x="8153400" y="2667000"/>
          <p14:tracePt t="99891" x="8210550" y="2578100"/>
          <p14:tracePt t="99907" x="8255000" y="2527300"/>
          <p14:tracePt t="99924" x="8324850" y="2463800"/>
          <p14:tracePt t="99942" x="8394700" y="2406650"/>
          <p14:tracePt t="99956" x="8445500" y="2374900"/>
          <p14:tracePt t="99973" x="8483600" y="2349500"/>
          <p14:tracePt t="99994" x="8515350" y="2324100"/>
          <p14:tracePt t="100008" x="8521700" y="2317750"/>
          <p14:tracePt t="100041" x="8509000" y="2330450"/>
          <p14:tracePt t="100056" x="8496300" y="2343150"/>
          <p14:tracePt t="100073" x="8489950" y="2362200"/>
          <p14:tracePt t="100094" x="8483600" y="2381250"/>
          <p14:tracePt t="100107" x="8483600" y="2387600"/>
          <p14:tracePt t="100127" x="8483600" y="2400300"/>
          <p14:tracePt t="100182" x="8483600" y="2393950"/>
          <p14:tracePt t="100187" x="8477250" y="2393950"/>
          <p14:tracePt t="100210" x="8470900" y="2393950"/>
          <p14:tracePt t="100233" x="8464550" y="2393950"/>
          <p14:tracePt t="100234" x="8458200" y="2393950"/>
          <p14:tracePt t="100241" x="8451850" y="2400300"/>
          <p14:tracePt t="100257" x="8439150" y="2406650"/>
          <p14:tracePt t="100276" x="8420100" y="2413000"/>
          <p14:tracePt t="100290" x="8394700" y="2413000"/>
          <p14:tracePt t="100307" x="8356600" y="2419350"/>
          <p14:tracePt t="100324" x="8324850" y="2425700"/>
          <p14:tracePt t="100345" x="8261350" y="2438400"/>
          <p14:tracePt t="100357" x="8204200" y="2444750"/>
          <p14:tracePt t="100373" x="8147050" y="2444750"/>
          <p14:tracePt t="100394" x="8045450" y="2451100"/>
          <p14:tracePt t="100413" x="7937500" y="2451100"/>
          <p14:tracePt t="100423" x="7893050" y="2444750"/>
          <p14:tracePt t="100441" x="7791450" y="2438400"/>
          <p14:tracePt t="100457" x="7727950" y="2438400"/>
          <p14:tracePt t="100473" x="7677150" y="2444750"/>
          <p14:tracePt t="100491" x="7613650" y="2444750"/>
          <p14:tracePt t="100507" x="7575550" y="2451100"/>
          <p14:tracePt t="100524" x="7537450" y="2451100"/>
          <p14:tracePt t="100538" x="7499350" y="2451100"/>
          <p14:tracePt t="100541" x="7493000" y="2451100"/>
          <p14:tracePt t="100564" x="7461250" y="2451100"/>
          <p14:tracePt t="100574" x="7448550" y="2451100"/>
          <p14:tracePt t="100591" x="7429500" y="2451100"/>
          <p14:tracePt t="100630" x="7435850" y="2451100"/>
          <p14:tracePt t="100641" x="7448550" y="2451100"/>
          <p14:tracePt t="100657" x="7461250" y="2451100"/>
          <p14:tracePt t="100673" x="7512050" y="2438400"/>
          <p14:tracePt t="100692" x="7581900" y="2425700"/>
          <p14:tracePt t="100707" x="7664450" y="2425700"/>
          <p14:tracePt t="100723" x="7759700" y="2425700"/>
          <p14:tracePt t="100741" x="7848600" y="2438400"/>
          <p14:tracePt t="100764" x="7937500" y="2444750"/>
          <p14:tracePt t="100773" x="8013700" y="2451100"/>
          <p14:tracePt t="100792" x="8089900" y="2457450"/>
          <p14:tracePt t="100807" x="8153400" y="2470150"/>
          <p14:tracePt t="100826" x="8204200" y="2482850"/>
          <p14:tracePt t="100842" x="8248650" y="2495550"/>
          <p14:tracePt t="100858" x="8274050" y="2501900"/>
          <p14:tracePt t="100873" x="8280400" y="2501900"/>
          <p14:tracePt t="100891" x="8286750" y="2501900"/>
          <p14:tracePt t="100915" x="8280400" y="2501900"/>
          <p14:tracePt t="100928" x="8274050" y="2501900"/>
          <p14:tracePt t="100950" x="8261350" y="2501900"/>
          <p14:tracePt t="100956" x="8248650" y="2501900"/>
          <p14:tracePt t="100973" x="8216900" y="2495550"/>
          <p14:tracePt t="100991" x="8178800" y="2489200"/>
          <p14:tracePt t="101007" x="8108950" y="2476500"/>
          <p14:tracePt t="101028" x="8026400" y="2470150"/>
          <p14:tracePt t="101046" x="7912100" y="2463800"/>
          <p14:tracePt t="101058" x="7842250" y="2457450"/>
          <p14:tracePt t="101073" x="7772400" y="2451100"/>
          <p14:tracePt t="101090" x="7664450" y="2438400"/>
          <p14:tracePt t="101107" x="7594600" y="2432050"/>
          <p14:tracePt t="101123" x="7537450" y="2425700"/>
          <p14:tracePt t="101146" x="7486650" y="2425700"/>
          <p14:tracePt t="101159" x="7467600" y="2419350"/>
          <p14:tracePt t="101175" x="7454900" y="2425700"/>
          <p14:tracePt t="101190" x="7448550" y="2432050"/>
          <p14:tracePt t="101207" x="7454900" y="2438400"/>
          <p14:tracePt t="101223" x="7467600" y="2438400"/>
          <p14:tracePt t="101244" x="7486650" y="2432050"/>
          <p14:tracePt t="101266" x="7543800" y="2419350"/>
          <p14:tracePt t="101273" x="7594600" y="2419350"/>
          <p14:tracePt t="101293" x="7689850" y="2419350"/>
          <p14:tracePt t="101307" x="7797800" y="2413000"/>
          <p14:tracePt t="101323" x="7893050" y="2400300"/>
          <p14:tracePt t="101345" x="8013700" y="2374900"/>
          <p14:tracePt t="101357" x="8077200" y="2368550"/>
          <p14:tracePt t="101376" x="8140700" y="2362200"/>
          <p14:tracePt t="101392" x="8197850" y="2368550"/>
          <p14:tracePt t="101407" x="8235950" y="2387600"/>
          <p14:tracePt t="101424" x="8261350" y="2406650"/>
          <p14:tracePt t="101442" x="8280400" y="2432050"/>
          <p14:tracePt t="101457" x="8286750" y="2457450"/>
          <p14:tracePt t="101473" x="8293100" y="2476500"/>
          <p14:tracePt t="101491" x="8293100" y="2489200"/>
          <p14:tracePt t="101509" x="8299450" y="2501900"/>
          <p14:tracePt t="101523" x="8299450" y="2508250"/>
          <p14:tracePt t="101541" x="8305800" y="2514600"/>
          <p14:tracePt t="101573" x="8305800" y="2508250"/>
          <p14:tracePt t="101613" x="8305800" y="2514600"/>
          <p14:tracePt t="101716" x="8305800" y="2520950"/>
          <p14:tracePt t="101735" x="8299450" y="2520950"/>
          <p14:tracePt t="101759" x="8299450" y="2527300"/>
          <p14:tracePt t="101779" x="8293100" y="2527300"/>
          <p14:tracePt t="101927" x="8293100" y="2533650"/>
          <p14:tracePt t="102192" x="8286750" y="2533650"/>
          <p14:tracePt t="102214" x="8286750" y="2540000"/>
          <p14:tracePt t="102280" x="8286750" y="2533650"/>
          <p14:tracePt t="102296" x="8286750" y="2527300"/>
          <p14:tracePt t="102306" x="8286750" y="2520950"/>
          <p14:tracePt t="102309" x="8280400" y="2520950"/>
          <p14:tracePt t="102324" x="8280400" y="2514600"/>
          <p14:tracePt t="102341" x="8267700" y="2501900"/>
          <p14:tracePt t="102357" x="8261350" y="2489200"/>
          <p14:tracePt t="102373" x="8235950" y="2476500"/>
          <p14:tracePt t="102392" x="8197850" y="2457450"/>
          <p14:tracePt t="102407" x="8166100" y="2444750"/>
          <p14:tracePt t="102425" x="8108950" y="2438400"/>
          <p14:tracePt t="102441" x="8032750" y="2444750"/>
          <p14:tracePt t="102457" x="7988300" y="2451100"/>
          <p14:tracePt t="102474" x="7931150" y="2457450"/>
          <p14:tracePt t="102492" x="7848600" y="2470150"/>
          <p14:tracePt t="102507" x="7804150" y="2476500"/>
          <p14:tracePt t="102523" x="7740650" y="2501900"/>
          <p14:tracePt t="102547" x="7664450" y="2527300"/>
          <p14:tracePt t="102558" x="7626350" y="2546350"/>
          <p14:tracePt t="102573" x="7581900" y="2565400"/>
          <p14:tracePt t="102592" x="7537450" y="2578100"/>
          <p14:tracePt t="102606" x="7518400" y="2584450"/>
          <p14:tracePt t="102623" x="7505700" y="2590800"/>
          <p14:tracePt t="102641" x="7512050" y="2590800"/>
          <p14:tracePt t="102657" x="7518400" y="2584450"/>
          <p14:tracePt t="102681" x="7531100" y="2571750"/>
          <p14:tracePt t="102690" x="7556500" y="2559050"/>
          <p14:tracePt t="102708" x="7581900" y="2546350"/>
          <p14:tracePt t="102725" x="7639050" y="2520950"/>
          <p14:tracePt t="102742" x="7715250" y="2501900"/>
          <p14:tracePt t="102757" x="7778750" y="2489200"/>
          <p14:tracePt t="102773" x="7854950" y="2470150"/>
          <p14:tracePt t="102791" x="7931150" y="2463800"/>
          <p14:tracePt t="102807" x="7994650" y="2457450"/>
          <p14:tracePt t="102823" x="8045450" y="2457450"/>
          <p14:tracePt t="102842" x="8096250" y="2463800"/>
          <p14:tracePt t="102858" x="8121650" y="2476500"/>
          <p14:tracePt t="102875" x="8128000" y="2482850"/>
          <p14:tracePt t="102894" x="8140700" y="2501900"/>
          <p14:tracePt t="102906" x="8147050" y="2514600"/>
          <p14:tracePt t="102926" x="8159750" y="2527300"/>
          <p14:tracePt t="102944" x="8166100" y="2533650"/>
          <p14:tracePt t="102957" x="8172450" y="2540000"/>
          <p14:tracePt t="102974" x="8172450" y="2546350"/>
          <p14:tracePt t="102994" x="8178800" y="2552700"/>
          <p14:tracePt t="103006" x="8178800" y="2559050"/>
          <p14:tracePt t="103025" x="8185150" y="2559050"/>
          <p14:tracePt t="103041" x="8185150" y="2565400"/>
          <p14:tracePt t="103057" x="8185150" y="2571750"/>
          <p14:tracePt t="103078" x="8185150" y="2578100"/>
          <p14:tracePt t="103092" x="8191500" y="2584450"/>
          <p14:tracePt t="103107" x="8191500" y="2590800"/>
          <p14:tracePt t="103140" x="8191500" y="2597150"/>
          <p14:tracePt t="103160" x="8197850" y="2597150"/>
          <p14:tracePt t="103173" x="8197850" y="2603500"/>
          <p14:tracePt t="103207" x="8197850" y="2609850"/>
          <p14:tracePt t="103226" x="8204200" y="2609850"/>
          <p14:tracePt t="103269" x="8204200" y="2603500"/>
          <p14:tracePt t="103292" x="8210550" y="2603500"/>
          <p14:tracePt t="103296" x="8210550" y="2597150"/>
          <p14:tracePt t="103345" x="8216900" y="2597150"/>
          <p14:tracePt t="103412" x="8216900" y="2590800"/>
          <p14:tracePt t="103514" x="8223250" y="2590800"/>
          <p14:tracePt t="103642" x="8216900" y="2590800"/>
          <p14:tracePt t="103673" x="8210550" y="2584450"/>
          <p14:tracePt t="103685" x="8204200" y="2584450"/>
          <p14:tracePt t="103690" x="8204200" y="2578100"/>
          <p14:tracePt t="103707" x="8185150" y="2571750"/>
          <p14:tracePt t="103723" x="8166100" y="2565400"/>
          <p14:tracePt t="103740" x="8128000" y="2559050"/>
          <p14:tracePt t="103763" x="8070850" y="2540000"/>
          <p14:tracePt t="103773" x="7975600" y="2520950"/>
          <p14:tracePt t="103790" x="7842250" y="2501900"/>
          <p14:tracePt t="103807" x="7677150" y="2482850"/>
          <p14:tracePt t="103823" x="7480300" y="2470150"/>
          <p14:tracePt t="103840" x="7258050" y="2470150"/>
          <p14:tracePt t="103858" x="7016750" y="2482850"/>
          <p14:tracePt t="103873" x="6750050" y="2501900"/>
          <p14:tracePt t="103891" x="6546850" y="2520950"/>
          <p14:tracePt t="103904" x="6261100" y="2546350"/>
          <p14:tracePt t="103923" x="5880100" y="2578100"/>
          <p14:tracePt t="103940" x="5568950" y="2622550"/>
          <p14:tracePt t="103957" x="5340350" y="2660650"/>
          <p14:tracePt t="103973" x="5137150" y="2692400"/>
          <p14:tracePt t="103990" x="4895850" y="2717800"/>
          <p14:tracePt t="104008" x="4610100" y="2749550"/>
          <p14:tracePt t="104024" x="4375150" y="2762250"/>
          <p14:tracePt t="104040" x="3981450" y="2781300"/>
          <p14:tracePt t="104057" x="3676650" y="2794000"/>
          <p14:tracePt t="104073" x="3371850" y="2800350"/>
          <p14:tracePt t="104090" x="3073400" y="2806700"/>
          <p14:tracePt t="104107" x="2787650" y="2806700"/>
          <p14:tracePt t="104123" x="2578100" y="2806700"/>
          <p14:tracePt t="104140" x="2260600" y="2794000"/>
          <p14:tracePt t="104157" x="2025650" y="2781300"/>
          <p14:tracePt t="104173" x="1822450" y="2762250"/>
          <p14:tracePt t="104190" x="1644650" y="2749550"/>
          <p14:tracePt t="104208" x="1492250" y="2736850"/>
          <p14:tracePt t="104226" x="1422400" y="2730500"/>
          <p14:tracePt t="104240" x="1270000" y="2724150"/>
          <p14:tracePt t="104257" x="1206500" y="2724150"/>
          <p14:tracePt t="104277" x="1162050" y="2730500"/>
          <p14:tracePt t="104290" x="1143000" y="2736850"/>
          <p14:tracePt t="104307" x="1136650" y="2755900"/>
          <p14:tracePt t="104323" x="1136650" y="2781300"/>
          <p14:tracePt t="104340" x="1149350" y="2800350"/>
          <p14:tracePt t="104357" x="1174750" y="2813050"/>
          <p14:tracePt t="104374" x="1200150" y="2825750"/>
          <p14:tracePt t="104395" x="1225550" y="2844800"/>
          <p14:tracePt t="104407" x="1244600" y="2863850"/>
          <p14:tracePt t="104424" x="1270000" y="2876550"/>
          <p14:tracePt t="104440" x="1282700" y="2882900"/>
          <p14:tracePt t="104457" x="1289050" y="2882900"/>
          <p14:tracePt t="104476" x="1289050" y="2876550"/>
          <p14:tracePt t="104490" x="1289050" y="2863850"/>
          <p14:tracePt t="104508" x="1289050" y="2857500"/>
          <p14:tracePt t="104523" x="1289050" y="2838450"/>
          <p14:tracePt t="104540" x="1295400" y="2832100"/>
          <p14:tracePt t="104557" x="1301750" y="2825750"/>
          <p14:tracePt t="104579" x="1314450" y="2825750"/>
          <p14:tracePt t="104593" x="1333500" y="2819400"/>
          <p14:tracePt t="104607" x="1365250" y="2813050"/>
          <p14:tracePt t="104624" x="1397000" y="2806700"/>
          <p14:tracePt t="104640" x="1435100" y="2794000"/>
          <p14:tracePt t="104657" x="1473200" y="2787650"/>
          <p14:tracePt t="104676" x="1517650" y="2774950"/>
          <p14:tracePt t="104693" x="1555750" y="2762250"/>
          <p14:tracePt t="104706" x="1606550" y="2749550"/>
          <p14:tracePt t="104723" x="1651000" y="2736850"/>
          <p14:tracePt t="104741" x="1701800" y="2736850"/>
          <p14:tracePt t="104757" x="1752600" y="2736850"/>
          <p14:tracePt t="104776" x="1809750" y="2743200"/>
          <p14:tracePt t="104790" x="1860550" y="2762250"/>
          <p14:tracePt t="104807" x="1911350" y="2781300"/>
          <p14:tracePt t="104824" x="1955800" y="2800350"/>
          <p14:tracePt t="104841" x="1993900" y="2819400"/>
          <p14:tracePt t="104857" x="2025650" y="2838450"/>
          <p14:tracePt t="104876" x="2044700" y="2857500"/>
          <p14:tracePt t="104887" x="2063750" y="2870200"/>
          <p14:tracePt t="104891" x="2070100" y="2876550"/>
          <p14:tracePt t="104908" x="2076450" y="2882900"/>
          <p14:tracePt t="104924" x="2082800" y="2889250"/>
          <p14:tracePt t="104943" x="2089150" y="2889250"/>
          <p14:tracePt t="104957" x="2082800" y="2882900"/>
          <p14:tracePt t="104974" x="2076450" y="2876550"/>
          <p14:tracePt t="104992" x="2070100" y="2870200"/>
          <p14:tracePt t="105007" x="2070100" y="2863850"/>
          <p14:tracePt t="105026" x="2070100" y="2857500"/>
          <p14:tracePt t="105048" x="2070100" y="2851150"/>
          <p14:tracePt t="105074" x="2076450" y="2844800"/>
          <p14:tracePt t="105093" x="2082800" y="2844800"/>
          <p14:tracePt t="105107" x="2095500" y="2838450"/>
          <p14:tracePt t="105125" x="2108200" y="2832100"/>
          <p14:tracePt t="105141" x="2139950" y="2832100"/>
          <p14:tracePt t="105157" x="2165350" y="2832100"/>
          <p14:tracePt t="105173" x="2203450" y="2832100"/>
          <p14:tracePt t="105192" x="2241550" y="2832100"/>
          <p14:tracePt t="105208" x="2286000" y="2825750"/>
          <p14:tracePt t="105223" x="2336800" y="2825750"/>
          <p14:tracePt t="105241" x="2374900" y="2825750"/>
          <p14:tracePt t="105258" x="2419350" y="2825750"/>
          <p14:tracePt t="105276" x="2463800" y="2825750"/>
          <p14:tracePt t="105292" x="2495550" y="2832100"/>
          <p14:tracePt t="105307" x="2508250" y="2832100"/>
          <p14:tracePt t="105328" x="2514600" y="2832100"/>
          <p14:tracePt t="105341" x="2520950" y="2838450"/>
          <p14:tracePt t="105387" x="2514600" y="2838450"/>
          <p14:tracePt t="105409" x="2508250" y="2838450"/>
          <p14:tracePt t="105421" x="2508250" y="2832100"/>
          <p14:tracePt t="105457" x="2501900" y="2832100"/>
          <p14:tracePt t="105675" x="2501900" y="2838450"/>
          <p14:tracePt t="105692" x="2508250" y="2838450"/>
          <p14:tracePt t="105861" x="2508250" y="2844800"/>
          <p14:tracePt t="105881" x="2501900" y="2844800"/>
          <p14:tracePt t="105903" x="2495550" y="2844800"/>
          <p14:tracePt t="105913" x="2489200" y="2844800"/>
          <p14:tracePt t="105926" x="2482850" y="2844800"/>
          <p14:tracePt t="105941" x="2463800" y="2844800"/>
          <p14:tracePt t="105943" x="2457450" y="2844800"/>
          <p14:tracePt t="105957" x="2419350" y="2844800"/>
          <p14:tracePt t="105976" x="2362200" y="2851150"/>
          <p14:tracePt t="105993" x="2254250" y="2857500"/>
          <p14:tracePt t="106007" x="2127250" y="2876550"/>
          <p14:tracePt t="106023" x="1993900" y="2901950"/>
          <p14:tracePt t="106043" x="1873250" y="2927350"/>
          <p14:tracePt t="106057" x="1771650" y="2946400"/>
          <p14:tracePt t="106073" x="1695450" y="2971800"/>
          <p14:tracePt t="106092" x="1644650" y="2984500"/>
          <p14:tracePt t="106107" x="1600200" y="2997200"/>
          <p14:tracePt t="106130" x="1562100" y="2997200"/>
          <p14:tracePt t="106140" x="1543050" y="2990850"/>
          <p14:tracePt t="106157" x="1524000" y="2978150"/>
          <p14:tracePt t="106176" x="1504950" y="2959100"/>
          <p14:tracePt t="106190" x="1492250" y="2952750"/>
          <p14:tracePt t="106207" x="1485900" y="2940050"/>
          <p14:tracePt t="106223" x="1466850" y="2927350"/>
          <p14:tracePt t="106240" x="1454150" y="2914650"/>
          <p14:tracePt t="106257" x="1435100" y="2901950"/>
          <p14:tracePt t="106273" x="1416050" y="2889250"/>
          <p14:tracePt t="106290" x="1390650" y="2876550"/>
          <p14:tracePt t="106307" x="1365250" y="2870200"/>
          <p14:tracePt t="106330" x="1346200" y="2857500"/>
          <p14:tracePt t="106340" x="1327150" y="2851150"/>
          <p14:tracePt t="106358" x="1289050" y="2838450"/>
          <p14:tracePt t="106374" x="1257300" y="2832100"/>
          <p14:tracePt t="106391" x="1244600" y="2832100"/>
          <p14:tracePt t="106413" x="1231900" y="2825750"/>
          <p14:tracePt t="106424" x="1225550" y="2825750"/>
          <p14:tracePt t="106440" x="1219200" y="2832100"/>
          <p14:tracePt t="106457" x="1219200" y="2838450"/>
          <p14:tracePt t="106473" x="1225550" y="2844800"/>
          <p14:tracePt t="106490" x="1231900" y="2844800"/>
          <p14:tracePt t="106507" x="1231900" y="2851150"/>
          <p14:tracePt t="106523" x="1231900" y="2844800"/>
          <p14:tracePt t="106540" x="1231900" y="2838450"/>
          <p14:tracePt t="106557" x="1231900" y="2832100"/>
          <p14:tracePt t="106590" x="1238250" y="2832100"/>
          <p14:tracePt t="106612" x="1244600" y="2838450"/>
          <p14:tracePt t="106623" x="1250950" y="2838450"/>
          <p14:tracePt t="106640" x="1263650" y="2838450"/>
          <p14:tracePt t="106657" x="1276350" y="2844800"/>
          <p14:tracePt t="106673" x="1295400" y="2851150"/>
          <p14:tracePt t="106690" x="1308100" y="2851150"/>
          <p14:tracePt t="106707" x="1327150" y="2857500"/>
          <p14:tracePt t="106724" x="1339850" y="2857500"/>
          <p14:tracePt t="106740" x="1352550" y="2857500"/>
          <p14:tracePt t="106757" x="1358900" y="2857500"/>
          <p14:tracePt t="106774" x="1365250" y="2851150"/>
          <p14:tracePt t="106818" x="1365250" y="2844800"/>
          <p14:tracePt t="106855" x="1365250" y="2838450"/>
          <p14:tracePt t="106859" x="1358900" y="2838450"/>
          <p14:tracePt t="106912" x="1358900" y="2844800"/>
          <p14:tracePt t="106951" x="1358900" y="2851150"/>
          <p14:tracePt t="106964" x="1365250" y="2851150"/>
          <p14:tracePt t="106985" x="1371600" y="2851150"/>
          <p14:tracePt t="106998" x="1377950" y="2851150"/>
          <p14:tracePt t="107001" x="1377950" y="2857500"/>
          <p14:tracePt t="107007" x="1384300" y="2857500"/>
          <p14:tracePt t="107024" x="1397000" y="2857500"/>
          <p14:tracePt t="107041" x="1416050" y="2863850"/>
          <p14:tracePt t="107057" x="1441450" y="2870200"/>
          <p14:tracePt t="107079" x="1473200" y="2876550"/>
          <p14:tracePt t="107090" x="1492250" y="2876550"/>
          <p14:tracePt t="107107" x="1504950" y="2876550"/>
          <p14:tracePt t="107123" x="1517650" y="2882900"/>
          <p14:tracePt t="107142" x="1524000" y="2882900"/>
          <p14:tracePt t="107157" x="1524000" y="2876550"/>
          <p14:tracePt t="107175" x="1517650" y="2870200"/>
          <p14:tracePt t="107191" x="1511300" y="2870200"/>
          <p14:tracePt t="107208" x="1498600" y="2857500"/>
          <p14:tracePt t="107223" x="1492250" y="2857500"/>
          <p14:tracePt t="107240" x="1485900" y="2851150"/>
          <p14:tracePt t="107257" x="1479550" y="2851150"/>
          <p14:tracePt t="107274" x="1473200" y="2844800"/>
          <p14:tracePt t="107290" x="1466850" y="2844800"/>
          <p14:tracePt t="107307" x="1460500" y="2844800"/>
          <p14:tracePt t="107363" x="1466850" y="2844800"/>
          <p14:tracePt t="107386" x="1473200" y="2844800"/>
          <p14:tracePt t="107409" x="1479550" y="2851150"/>
          <p14:tracePt t="107423" x="1492250" y="2851150"/>
          <p14:tracePt t="107441" x="1504950" y="2851150"/>
          <p14:tracePt t="107458" x="1517650" y="2857500"/>
          <p14:tracePt t="107474" x="1536700" y="2857500"/>
          <p14:tracePt t="107492" x="1549400" y="2863850"/>
          <p14:tracePt t="107507" x="1574800" y="2863850"/>
          <p14:tracePt t="107524" x="1593850" y="2863850"/>
          <p14:tracePt t="107542" x="1631950" y="2863850"/>
          <p14:tracePt t="107558" x="1644650" y="2863850"/>
          <p14:tracePt t="107575" x="1670050" y="2857500"/>
          <p14:tracePt t="107592" x="1689100" y="2857500"/>
          <p14:tracePt t="107611" x="1689100" y="2851150"/>
          <p14:tracePt t="107623" x="1689100" y="2844800"/>
          <p14:tracePt t="107641" x="1682750" y="2838450"/>
          <p14:tracePt t="107657" x="1670050" y="2838450"/>
          <p14:tracePt t="107677" x="1663700" y="2838450"/>
          <p14:tracePt t="107695" x="1644650" y="2838450"/>
          <p14:tracePt t="107707" x="1631950" y="2838450"/>
          <p14:tracePt t="107724" x="1619250" y="2838450"/>
          <p14:tracePt t="107741" x="1606550" y="2838450"/>
          <p14:tracePt t="107757" x="1600200" y="2838450"/>
          <p14:tracePt t="107774" x="1587500" y="2838450"/>
          <p14:tracePt t="107792" x="1562100" y="2838450"/>
          <p14:tracePt t="107807" x="1549400" y="2844800"/>
          <p14:tracePt t="107825" x="1536700" y="2844800"/>
          <p14:tracePt t="107842" x="1517650" y="2851150"/>
          <p14:tracePt t="107860" x="1498600" y="2857500"/>
          <p14:tracePt t="107873" x="1485900" y="2857500"/>
          <p14:tracePt t="107894" x="1454150" y="2857500"/>
          <p14:tracePt t="107897" x="1447800" y="2857500"/>
          <p14:tracePt t="107907" x="1441450" y="2857500"/>
          <p14:tracePt t="107924" x="1416050" y="2857500"/>
          <p14:tracePt t="107942" x="1397000" y="2851150"/>
          <p14:tracePt t="107963" x="1384300" y="2844800"/>
          <p14:tracePt t="107974" x="1371600" y="2844800"/>
          <p14:tracePt t="107991" x="1352550" y="2838450"/>
          <p14:tracePt t="108007" x="1346200" y="2838450"/>
          <p14:tracePt t="108027" x="1346200" y="2844800"/>
          <p14:tracePt t="108041" x="1339850" y="2844800"/>
          <p14:tracePt t="108147" x="1339850" y="2851150"/>
          <p14:tracePt t="108180" x="1339850" y="2857500"/>
          <p14:tracePt t="108224" x="1339850" y="2863850"/>
          <p14:tracePt t="108265" x="1346200" y="2863850"/>
          <p14:tracePt t="108306" x="1352550" y="2863850"/>
          <p14:tracePt t="108322" x="1358900" y="2863850"/>
          <p14:tracePt t="108342" x="1371600" y="2863850"/>
          <p14:tracePt t="108357" x="1397000" y="2863850"/>
          <p14:tracePt t="108379" x="1428750" y="2870200"/>
          <p14:tracePt t="108390" x="1454150" y="2870200"/>
          <p14:tracePt t="108407" x="1504950" y="2876550"/>
          <p14:tracePt t="108426" x="1600200" y="2876550"/>
          <p14:tracePt t="108442" x="1689100" y="2876550"/>
          <p14:tracePt t="108457" x="1784350" y="2870200"/>
          <p14:tracePt t="108473" x="1885950" y="2857500"/>
          <p14:tracePt t="108491" x="1993900" y="2844800"/>
          <p14:tracePt t="108514" x="2127250" y="2832100"/>
          <p14:tracePt t="108526" x="2203450" y="2825750"/>
          <p14:tracePt t="108541" x="2317750" y="2825750"/>
          <p14:tracePt t="108557" x="2406650" y="2819400"/>
          <p14:tracePt t="108579" x="2552700" y="2806700"/>
          <p14:tracePt t="108595" x="2667000" y="2800350"/>
          <p14:tracePt t="108609" x="2781300" y="2794000"/>
          <p14:tracePt t="108629" x="2895600" y="2794000"/>
          <p14:tracePt t="108640" x="3009900" y="2794000"/>
          <p14:tracePt t="108657" x="3124200" y="2806700"/>
          <p14:tracePt t="108674" x="3232150" y="2813050"/>
          <p14:tracePt t="108690" x="3327400" y="2825750"/>
          <p14:tracePt t="108707" x="3409950" y="2832100"/>
          <p14:tracePt t="108724" x="3492500" y="2838450"/>
          <p14:tracePt t="108740" x="3562350" y="2838450"/>
          <p14:tracePt t="108757" x="3613150" y="2832100"/>
          <p14:tracePt t="108781" x="3689350" y="2813050"/>
          <p14:tracePt t="108790" x="3746500" y="2794000"/>
          <p14:tracePt t="108813" x="3797300" y="2774950"/>
          <p14:tracePt t="108823" x="3835400" y="2768600"/>
          <p14:tracePt t="108840" x="3860800" y="2755900"/>
          <p14:tracePt t="108857" x="3873500" y="2755900"/>
          <p14:tracePt t="108879" x="3879850" y="2749550"/>
          <p14:tracePt t="108890" x="3879850" y="2755900"/>
          <p14:tracePt t="108907" x="3873500" y="2762250"/>
          <p14:tracePt t="108926" x="3867150" y="2768600"/>
          <p14:tracePt t="108940" x="3860800" y="2781300"/>
          <p14:tracePt t="108957" x="3854450" y="2794000"/>
          <p14:tracePt t="108973" x="3848100" y="2794000"/>
          <p14:tracePt t="108990" x="3848100" y="2806700"/>
          <p14:tracePt t="109009" x="3835400" y="2813050"/>
          <p14:tracePt t="109023" x="3829050" y="2813050"/>
          <p14:tracePt t="109042" x="3810000" y="2800350"/>
          <p14:tracePt t="109059" x="3790950" y="2781300"/>
          <p14:tracePt t="109073" x="3759200" y="2749550"/>
          <p14:tracePt t="109091" x="3740150" y="2711450"/>
          <p14:tracePt t="109107" x="3727450" y="2679700"/>
          <p14:tracePt t="109126" x="3721100" y="2654300"/>
          <p14:tracePt t="109141" x="3727450" y="2641600"/>
          <p14:tracePt t="109158" x="3746500" y="2641600"/>
          <p14:tracePt t="109173" x="3759200" y="2647950"/>
          <p14:tracePt t="109191" x="3784600" y="2660650"/>
          <p14:tracePt t="109207" x="3803650" y="2679700"/>
          <p14:tracePt t="109224" x="3829050" y="2698750"/>
          <p14:tracePt t="109241" x="3854450" y="2717800"/>
          <p14:tracePt t="109257" x="3873500" y="2730500"/>
          <p14:tracePt t="109275" x="3892550" y="2743200"/>
          <p14:tracePt t="109290" x="3911600" y="2749550"/>
          <p14:tracePt t="109307" x="3930650" y="2755900"/>
          <p14:tracePt t="109323" x="3943350" y="2762250"/>
          <p14:tracePt t="109343" x="3956050" y="2774950"/>
          <p14:tracePt t="109357" x="3968750" y="2774950"/>
          <p14:tracePt t="109373" x="3981450" y="2781300"/>
          <p14:tracePt t="109390" x="4006850" y="2781300"/>
          <p14:tracePt t="109407" x="4032250" y="2787650"/>
          <p14:tracePt t="109423" x="4051300" y="2787650"/>
          <p14:tracePt t="109441" x="4076700" y="2787650"/>
          <p14:tracePt t="109457" x="4089400" y="2794000"/>
          <p14:tracePt t="109474" x="4108450" y="2794000"/>
          <p14:tracePt t="109492" x="4121150" y="2794000"/>
          <p14:tracePt t="109579" x="4140200" y="2800350"/>
          <p14:tracePt t="109621" x="4133850" y="2800350"/>
          <p14:tracePt t="109786" x="4133850" y="2806700"/>
          <p14:tracePt t="109895" x="4133850" y="2813050"/>
          <p14:tracePt t="109918" x="4133850" y="2819400"/>
          <p14:tracePt t="109935" x="4133850" y="2825750"/>
          <p14:tracePt t="109963" x="4133850" y="2832100"/>
          <p14:tracePt t="109997" x="4127500" y="2832100"/>
          <p14:tracePt t="110017" x="4121150" y="2832100"/>
          <p14:tracePt t="110037" x="4114800" y="2832100"/>
          <p14:tracePt t="110048" x="4114800" y="2838450"/>
          <p14:tracePt t="110064" x="4108450" y="2838450"/>
          <p14:tracePt t="110084" x="4102100" y="2838450"/>
          <p14:tracePt t="110092" x="4102100" y="2844800"/>
          <p14:tracePt t="110202" x="4102100" y="2851150"/>
          <p14:tracePt t="110222" x="4095750" y="2851150"/>
          <p14:tracePt t="110242" x="4089400" y="2851150"/>
          <p14:tracePt t="110257" x="4076700" y="2851150"/>
          <p14:tracePt t="110275" x="4044950" y="2838450"/>
          <p14:tracePt t="110291" x="3994150" y="2825750"/>
          <p14:tracePt t="110307" x="3949700" y="2819400"/>
          <p14:tracePt t="110328" x="3854450" y="2806700"/>
          <p14:tracePt t="110341" x="3790950" y="2800350"/>
          <p14:tracePt t="110357" x="3708400" y="2800350"/>
          <p14:tracePt t="110378" x="3549650" y="2794000"/>
          <p14:tracePt t="110391" x="3409950" y="2774950"/>
          <p14:tracePt t="110407" x="3263900" y="2755900"/>
          <p14:tracePt t="110428" x="3098800" y="2724150"/>
          <p14:tracePt t="110440" x="2946400" y="2692400"/>
          <p14:tracePt t="110457" x="2794000" y="2673350"/>
          <p14:tracePt t="110475" x="2647950" y="2667000"/>
          <p14:tracePt t="110492" x="2508250" y="2667000"/>
          <p14:tracePt t="110510" x="2374900" y="2679700"/>
          <p14:tracePt t="110525" x="2279650" y="2692400"/>
          <p14:tracePt t="110534" x="2190750" y="2698750"/>
          <p14:tracePt t="110546" x="2139950" y="2698750"/>
          <p14:tracePt t="110557" x="2044700" y="2705100"/>
          <p14:tracePt t="110573" x="1981200" y="2711450"/>
          <p14:tracePt t="110591" x="1892300" y="2717800"/>
          <p14:tracePt t="110608" x="1828800" y="2724150"/>
          <p14:tracePt t="110625" x="1765300" y="2730500"/>
          <p14:tracePt t="110644" x="1714500" y="2736850"/>
          <p14:tracePt t="110657" x="1663700" y="2743200"/>
          <p14:tracePt t="110674" x="1631950" y="2749550"/>
          <p14:tracePt t="110691" x="1587500" y="2755900"/>
          <p14:tracePt t="110707" x="1555750" y="2762250"/>
          <p14:tracePt t="110727" x="1543050" y="2768600"/>
          <p14:tracePt t="110748" x="1530350" y="2781300"/>
          <p14:tracePt t="110773" x="1536700" y="2787650"/>
          <p14:tracePt t="110798" x="1549400" y="2787650"/>
          <p14:tracePt t="110807" x="1568450" y="2787650"/>
          <p14:tracePt t="110824" x="1581150" y="2787650"/>
          <p14:tracePt t="110841" x="1593850" y="2787650"/>
          <p14:tracePt t="110865" x="1606550" y="2787650"/>
          <p14:tracePt t="110873" x="1612900" y="2787650"/>
          <p14:tracePt t="110893" x="1612900" y="2781300"/>
          <p14:tracePt t="110972" x="1612900" y="2787650"/>
          <p14:tracePt t="110994" x="1619250" y="2787650"/>
          <p14:tracePt t="111003" x="1625600" y="2794000"/>
          <p14:tracePt t="111013" x="1631950" y="2794000"/>
          <p14:tracePt t="111026" x="1644650" y="2800350"/>
          <p14:tracePt t="111041" x="1670050" y="2806700"/>
          <p14:tracePt t="111057" x="1701800" y="2806700"/>
          <p14:tracePt t="111079" x="1733550" y="2813050"/>
          <p14:tracePt t="111093" x="1778000" y="2806700"/>
          <p14:tracePt t="111112" x="1828800" y="2806700"/>
          <p14:tracePt t="111125" x="1885950" y="2800350"/>
          <p14:tracePt t="111142" x="1943100" y="2800350"/>
          <p14:tracePt t="111161" x="2000250" y="2794000"/>
          <p14:tracePt t="111176" x="2051050" y="2787650"/>
          <p14:tracePt t="111190" x="2082800" y="2781300"/>
          <p14:tracePt t="111212" x="2114550" y="2781300"/>
          <p14:tracePt t="111223" x="2133600" y="2774950"/>
          <p14:tracePt t="111240" x="2152650" y="2774950"/>
          <p14:tracePt t="111260" x="2159000" y="2781300"/>
          <p14:tracePt t="111274" x="2165350" y="2781300"/>
          <p14:tracePt t="111290" x="2171700" y="2781300"/>
          <p14:tracePt t="111353" x="2165350" y="2787650"/>
          <p14:tracePt t="111373" x="2159000" y="2787650"/>
          <p14:tracePt t="111385" x="2152650" y="2787650"/>
          <p14:tracePt t="111395" x="2146300" y="2787650"/>
          <p14:tracePt t="111407" x="2133600" y="2787650"/>
          <p14:tracePt t="111426" x="2120900" y="2787650"/>
          <p14:tracePt t="111444" x="2089150" y="2787650"/>
          <p14:tracePt t="111457" x="2082800" y="2787650"/>
          <p14:tracePt t="111477" x="2057400" y="2794000"/>
          <p14:tracePt t="111490" x="2044700" y="2794000"/>
          <p14:tracePt t="111510" x="2038350" y="2800350"/>
          <p14:tracePt t="111524" x="2025650" y="2800350"/>
          <p14:tracePt t="111557" x="2019300" y="2800350"/>
          <p14:tracePt t="111590" x="2025650" y="2806700"/>
          <p14:tracePt t="111607" x="2025650" y="2813050"/>
          <p14:tracePt t="111624" x="2025650" y="2819400"/>
          <p14:tracePt t="111657" x="2025650" y="2825750"/>
          <p14:tracePt t="111673" x="2025650" y="2838450"/>
          <p14:tracePt t="111690" x="2032000" y="2844800"/>
          <p14:tracePt t="111732" x="2025650" y="2844800"/>
          <p14:tracePt t="111795" x="2019300" y="2844800"/>
          <p14:tracePt t="111850" x="2025650" y="2844800"/>
          <p14:tracePt t="111860" x="2032000" y="2844800"/>
          <p14:tracePt t="111876" x="2044700" y="2844800"/>
          <p14:tracePt t="111890" x="2063750" y="2844800"/>
          <p14:tracePt t="111907" x="2089150" y="2851150"/>
          <p14:tracePt t="111923" x="2114550" y="2851150"/>
          <p14:tracePt t="111941" x="2139950" y="2857500"/>
          <p14:tracePt t="111958" x="2184400" y="2863850"/>
          <p14:tracePt t="111974" x="2235200" y="2870200"/>
          <p14:tracePt t="111991" x="2266950" y="2876550"/>
          <p14:tracePt t="112008" x="2286000" y="2876550"/>
          <p14:tracePt t="112024" x="2298700" y="2876550"/>
          <p14:tracePt t="112041" x="2305050" y="2876550"/>
          <p14:tracePt t="112057" x="2311400" y="2876550"/>
          <p14:tracePt t="112073" x="2311400" y="2882900"/>
          <p14:tracePt t="112114" x="2305050" y="2882900"/>
          <p14:tracePt t="112135" x="2298700" y="2882900"/>
          <p14:tracePt t="112155" x="2292350" y="2882900"/>
          <p14:tracePt t="112181" x="2286000" y="2882900"/>
          <p14:tracePt t="112229" x="2279650" y="2882900"/>
          <p14:tracePt t="112392" x="2273300" y="2882900"/>
          <p14:tracePt t="112421" x="2266950" y="2882900"/>
          <p14:tracePt t="112430" x="2266950" y="2876550"/>
          <p14:tracePt t="112437" x="2260600" y="2876550"/>
          <p14:tracePt t="112458" x="2254250" y="2870200"/>
          <p14:tracePt t="112471" x="2247900" y="2863850"/>
          <p14:tracePt t="112475" x="2241550" y="2863850"/>
          <p14:tracePt t="112491" x="2235200" y="2857500"/>
          <p14:tracePt t="112507" x="2222500" y="2851150"/>
          <p14:tracePt t="112525" x="2216150" y="2844800"/>
          <p14:tracePt t="112544" x="2203450" y="2838450"/>
          <p14:tracePt t="112574" x="2209800" y="2838450"/>
          <p14:tracePt t="112591" x="2222500" y="2844800"/>
          <p14:tracePt t="112607" x="2228850" y="2844800"/>
          <p14:tracePt t="112626" x="2247900" y="2844800"/>
          <p14:tracePt t="112644" x="2266950" y="2844800"/>
          <p14:tracePt t="112657" x="2279650" y="2844800"/>
          <p14:tracePt t="112676" x="2298700" y="2851150"/>
          <p14:tracePt t="112691" x="2305050" y="2851150"/>
          <p14:tracePt t="112707" x="2311400" y="2851150"/>
          <p14:tracePt t="112740" x="2317750" y="2857500"/>
          <p14:tracePt t="112775" x="2311400" y="2857500"/>
          <p14:tracePt t="112822" x="2305050" y="2857500"/>
          <p14:tracePt t="112844" x="2305050" y="2851150"/>
          <p14:tracePt t="112857" x="2298700" y="2851150"/>
          <p14:tracePt t="113020" x="2298700" y="2857500"/>
          <p14:tracePt t="113106" x="2292350" y="2857500"/>
          <p14:tracePt t="113115" x="2292350" y="2863850"/>
          <p14:tracePt t="113131" x="2286000" y="2863850"/>
          <p14:tracePt t="113150" x="2279650" y="2863850"/>
          <p14:tracePt t="113157" x="2273300" y="2863850"/>
          <p14:tracePt t="113176" x="2266950" y="2863850"/>
          <p14:tracePt t="113192" x="2260600" y="2863850"/>
          <p14:tracePt t="113211" x="2254250" y="2870200"/>
          <p14:tracePt t="113224" x="2247900" y="2870200"/>
          <p14:tracePt t="113242" x="2228850" y="2870200"/>
          <p14:tracePt t="113257" x="2216150" y="2863850"/>
          <p14:tracePt t="113276" x="2197100" y="2863850"/>
          <p14:tracePt t="113297" x="2178050" y="2863850"/>
          <p14:tracePt t="113307" x="2146300" y="2863850"/>
          <p14:tracePt t="113324" x="2127250" y="2857500"/>
          <p14:tracePt t="113342" x="2114550" y="2857500"/>
          <p14:tracePt t="113357" x="2076450" y="2851150"/>
          <p14:tracePt t="113374" x="2044700" y="2844800"/>
          <p14:tracePt t="113394" x="2025650" y="2838450"/>
          <p14:tracePt t="113411" x="1987550" y="2832100"/>
          <p14:tracePt t="113426" x="1962150" y="2825750"/>
          <p14:tracePt t="113441" x="1930400" y="2819400"/>
          <p14:tracePt t="113457" x="1905000" y="2813050"/>
          <p14:tracePt t="113473" x="1892300" y="2813050"/>
          <p14:tracePt t="113493" x="1885950" y="2813050"/>
          <p14:tracePt t="113507" x="1879600" y="2813050"/>
          <p14:tracePt t="113553" x="1885950" y="2813050"/>
          <p14:tracePt t="113597" x="1892300" y="2813050"/>
          <p14:tracePt t="113653" x="1892300" y="2819400"/>
          <p14:tracePt t="113723" x="1898650" y="2819400"/>
          <p14:tracePt t="113781" x="1905000" y="2819400"/>
          <p14:tracePt t="113815" x="1905000" y="2825750"/>
          <p14:tracePt t="113819" x="1911350" y="2825750"/>
          <p14:tracePt t="113849" x="1911350" y="2832100"/>
          <p14:tracePt t="113862" x="1917700" y="2832100"/>
          <p14:tracePt t="113889" x="1917700" y="2838450"/>
          <p14:tracePt t="113909" x="1924050" y="2838450"/>
          <p14:tracePt t="113937" x="1930400" y="2844800"/>
          <p14:tracePt t="113989" x="1930400" y="2851150"/>
          <p14:tracePt t="114015" x="1930400" y="2857500"/>
          <p14:tracePt t="114031" x="1924050" y="2857500"/>
          <p14:tracePt t="114059" x="1924050" y="2851150"/>
          <p14:tracePt t="114085" x="1924050" y="2844800"/>
          <p14:tracePt t="114117" x="1924050" y="2838450"/>
          <p14:tracePt t="114158" x="1930400" y="2838450"/>
          <p14:tracePt t="114200" x="1936750" y="2838450"/>
          <p14:tracePt t="114246" x="1943100" y="2838450"/>
          <p14:tracePt t="114282" x="1949450" y="2832100"/>
          <p14:tracePt t="114331" x="1949450" y="2825750"/>
          <p14:tracePt t="114389" x="1949450" y="2832100"/>
          <p14:tracePt t="114413" x="1955800" y="2832100"/>
          <p14:tracePt t="114426" x="1955800" y="2838450"/>
          <p14:tracePt t="114533" x="1962150" y="2838450"/>
          <p14:tracePt t="114545" x="1962150" y="2844800"/>
          <p14:tracePt t="114666" x="1962150" y="2851150"/>
          <p14:tracePt t="114671" x="1968500" y="2851150"/>
          <p14:tracePt t="114771" x="1968500" y="2857500"/>
          <p14:tracePt t="114819" x="1968500" y="2863850"/>
          <p14:tracePt t="114830" x="1968500" y="2870200"/>
          <p14:tracePt t="114856" x="1968500" y="2876550"/>
          <p14:tracePt t="114871" x="1968500" y="2882900"/>
          <p14:tracePt t="114895" x="1974850" y="2882900"/>
          <p14:tracePt t="114902" x="1974850" y="2889250"/>
          <p14:tracePt t="114931" x="1974850" y="2895600"/>
          <p14:tracePt t="114939" x="1981200" y="2901950"/>
          <p14:tracePt t="114957" x="1981200" y="2908300"/>
          <p14:tracePt t="114978" x="1987550" y="2921000"/>
          <p14:tracePt t="114990" x="1993900" y="2927350"/>
          <p14:tracePt t="115009" x="2000250" y="2927350"/>
          <p14:tracePt t="115025" x="2006600" y="2927350"/>
          <p14:tracePt t="115041" x="2012950" y="2927350"/>
          <p14:tracePt t="115057" x="2012950" y="2921000"/>
          <p14:tracePt t="115075" x="2019300" y="2914650"/>
          <p14:tracePt t="115091" x="2025650" y="2908300"/>
          <p14:tracePt t="115108" x="2025650" y="2901950"/>
          <p14:tracePt t="115123" x="2025650" y="2895600"/>
          <p14:tracePt t="115187" x="2025650" y="2889250"/>
          <p14:tracePt t="115213" x="2019300" y="2889250"/>
          <p14:tracePt t="115231" x="2019300" y="2882900"/>
          <p14:tracePt t="115242" x="2012950" y="2882900"/>
          <p14:tracePt t="115264" x="2012950" y="2876550"/>
          <p14:tracePt t="115283" x="2006600" y="2876550"/>
          <p14:tracePt t="115299" x="2006600" y="2870200"/>
          <p14:tracePt t="115335" x="2000250" y="2870200"/>
          <p14:tracePt t="115355" x="1993900" y="2863850"/>
          <p14:tracePt t="115397" x="1987550" y="2857500"/>
          <p14:tracePt t="115439" x="1981200" y="2857500"/>
          <p14:tracePt t="115441" x="1981200" y="2851150"/>
          <p14:tracePt t="115457" x="1974850" y="2851150"/>
          <p14:tracePt t="115475" x="1968500" y="2844800"/>
          <p14:tracePt t="115490" x="1962150" y="2838450"/>
          <p14:tracePt t="115507" x="1949450" y="2825750"/>
          <p14:tracePt t="115528" x="1943100" y="2819400"/>
          <p14:tracePt t="115543" x="1936750" y="2813050"/>
          <p14:tracePt t="115557" x="1936750" y="2806700"/>
          <p14:tracePt t="115576" x="1930400" y="2800350"/>
          <p14:tracePt t="115592" x="1930400" y="2794000"/>
          <p14:tracePt t="115607" x="1924050" y="2787650"/>
          <p14:tracePt t="115625" x="1924050" y="2781300"/>
          <p14:tracePt t="115644" x="1917700" y="2781300"/>
          <p14:tracePt t="115710" x="1917700" y="2774950"/>
          <p14:tracePt t="115787" x="1924050" y="2774950"/>
          <p14:tracePt t="115799" x="1930400" y="2774950"/>
          <p14:tracePt t="115807" x="1930400" y="2781300"/>
          <p14:tracePt t="115819" x="1936750" y="2787650"/>
          <p14:tracePt t="115830" x="1943100" y="2794000"/>
          <p14:tracePt t="115841" x="1949450" y="2800350"/>
          <p14:tracePt t="115857" x="1955800" y="2813050"/>
          <p14:tracePt t="115874" x="1974850" y="2832100"/>
          <p14:tracePt t="115891" x="1987550" y="2844800"/>
          <p14:tracePt t="115892" x="1993900" y="2851150"/>
          <p14:tracePt t="115910" x="2012950" y="2870200"/>
          <p14:tracePt t="115926" x="2019300" y="2882900"/>
          <p14:tracePt t="115946" x="2032000" y="2895600"/>
          <p14:tracePt t="115957" x="2038350" y="2901950"/>
          <p14:tracePt t="115974" x="2051050" y="2908300"/>
          <p14:tracePt t="115996" x="2057400" y="2914650"/>
          <p14:tracePt t="116007" x="2063750" y="2921000"/>
          <p14:tracePt t="116060" x="2070100" y="2927350"/>
          <p14:tracePt t="116181" x="2076450" y="2927350"/>
          <p14:tracePt t="116203" x="2076450" y="2933700"/>
          <p14:tracePt t="116235" x="2082800" y="2933700"/>
          <p14:tracePt t="116268" x="2089150" y="2933700"/>
          <p14:tracePt t="116281" x="2095500" y="2933700"/>
          <p14:tracePt t="116303" x="2101850" y="2933700"/>
          <p14:tracePt t="116312" x="2101850" y="2940050"/>
          <p14:tracePt t="116319" x="2108200" y="2940050"/>
          <p14:tracePt t="116335" x="2114550" y="2940050"/>
          <p14:tracePt t="116349" x="2120900" y="2933700"/>
          <p14:tracePt t="116366" x="2127250" y="2933700"/>
          <p14:tracePt t="116373" x="2133600" y="2927350"/>
          <p14:tracePt t="116391" x="2146300" y="2921000"/>
          <p14:tracePt t="116410" x="2165350" y="2914650"/>
          <p14:tracePt t="116424" x="2178050" y="2914650"/>
          <p14:tracePt t="116441" x="2197100" y="2908300"/>
          <p14:tracePt t="116460" x="2209800" y="2908300"/>
          <p14:tracePt t="116478" x="2235200" y="2908300"/>
          <p14:tracePt t="116490" x="2273300" y="2901950"/>
          <p14:tracePt t="116512" x="2311400" y="2901950"/>
          <p14:tracePt t="116524" x="2349500" y="2901950"/>
          <p14:tracePt t="116540" x="2393950" y="2895600"/>
          <p14:tracePt t="116561" x="2444750" y="2889250"/>
          <p14:tracePt t="116574" x="2489200" y="2882900"/>
          <p14:tracePt t="116591" x="2540000" y="2876550"/>
          <p14:tracePt t="116608" x="2584450" y="2870200"/>
          <p14:tracePt t="116626" x="2635250" y="2863850"/>
          <p14:tracePt t="116640" x="2673350" y="2857500"/>
          <p14:tracePt t="116657" x="2698750" y="2851150"/>
          <p14:tracePt t="116674" x="2717800" y="2844800"/>
          <p14:tracePt t="116690" x="2724150" y="2838450"/>
          <p14:tracePt t="116707" x="2711450" y="2832100"/>
          <p14:tracePt t="116727" x="2692400" y="2832100"/>
          <p14:tracePt t="116740" x="2660650" y="2819400"/>
          <p14:tracePt t="116757" x="2628900" y="2813050"/>
          <p14:tracePt t="116774" x="2603500" y="2806700"/>
          <p14:tracePt t="116791" x="2584450" y="2800350"/>
          <p14:tracePt t="116807" x="2565400" y="2794000"/>
          <p14:tracePt t="116828" x="2540000" y="2787650"/>
          <p14:tracePt t="116840" x="2520950" y="2787650"/>
          <p14:tracePt t="116862" x="2495550" y="2781300"/>
          <p14:tracePt t="116874" x="2476500" y="2781300"/>
          <p14:tracePt t="116891" x="2470150" y="2781300"/>
          <p14:tracePt t="116907" x="2463800" y="2781300"/>
          <p14:tracePt t="116924" x="2457450" y="2781300"/>
          <p14:tracePt t="116940" x="2444750" y="2781300"/>
          <p14:tracePt t="116957" x="2438400" y="2774950"/>
          <p14:tracePt t="116974" x="2432050" y="2774950"/>
          <p14:tracePt t="117077" x="2438400" y="2774950"/>
          <p14:tracePt t="117105" x="2444750" y="2774950"/>
          <p14:tracePt t="117119" x="2451100" y="2774950"/>
          <p14:tracePt t="117129" x="2457450" y="2774950"/>
          <p14:tracePt t="117140" x="2463800" y="2774950"/>
          <p14:tracePt t="117157" x="2476500" y="2774950"/>
          <p14:tracePt t="117174" x="2489200" y="2774950"/>
          <p14:tracePt t="117190" x="2508250" y="2774950"/>
          <p14:tracePt t="117207" x="2520950" y="2774950"/>
          <p14:tracePt t="117226" x="2533650" y="2768600"/>
          <p14:tracePt t="117240" x="2546350" y="2762250"/>
          <p14:tracePt t="117258" x="2559050" y="2755900"/>
          <p14:tracePt t="117274" x="2565400" y="2749550"/>
          <p14:tracePt t="117290" x="2584450" y="2749550"/>
          <p14:tracePt t="117307" x="2597150" y="2749550"/>
          <p14:tracePt t="117326" x="2616200" y="2749550"/>
          <p14:tracePt t="117341" x="2622550" y="2743200"/>
          <p14:tracePt t="117357" x="2635250" y="2743200"/>
          <p14:tracePt t="117377" x="2641600" y="2749550"/>
          <p14:tracePt t="117407" x="2641600" y="2755900"/>
          <p14:tracePt t="117428" x="2635250" y="2755900"/>
          <p14:tracePt t="117471" x="2635250" y="2762250"/>
          <p14:tracePt t="117495" x="2628900" y="2768600"/>
          <p14:tracePt t="117514" x="2628900" y="2774950"/>
          <p14:tracePt t="117530" x="2628900" y="2781300"/>
          <p14:tracePt t="117553" x="2628900" y="2794000"/>
          <p14:tracePt t="117565" x="2635250" y="2800350"/>
          <p14:tracePt t="117576" x="2635250" y="2806700"/>
          <p14:tracePt t="117590" x="2635250" y="2813050"/>
          <p14:tracePt t="117608" x="2641600" y="2819400"/>
          <p14:tracePt t="117625" x="2654300" y="2838450"/>
          <p14:tracePt t="117644" x="2673350" y="2851150"/>
          <p14:tracePt t="117657" x="2679700" y="2857500"/>
          <p14:tracePt t="117676" x="2686050" y="2870200"/>
          <p14:tracePt t="117694" x="2692400" y="2882900"/>
          <p14:tracePt t="117708" x="2698750" y="2895600"/>
          <p14:tracePt t="117726" x="2717800" y="2914650"/>
          <p14:tracePt t="117744" x="2736850" y="2921000"/>
          <p14:tracePt t="117757" x="2762250" y="2927350"/>
          <p14:tracePt t="117776" x="2819400" y="2940050"/>
          <p14:tracePt t="117798" x="2882900" y="2959100"/>
          <p14:tracePt t="117809" x="2933700" y="2965450"/>
          <p14:tracePt t="117826" x="3035300" y="2971800"/>
          <p14:tracePt t="117842" x="3136900" y="2978150"/>
          <p14:tracePt t="117857" x="3206750" y="2978150"/>
          <p14:tracePt t="117875" x="3302000" y="2984500"/>
          <p14:tracePt t="117892" x="3390900" y="2990850"/>
          <p14:tracePt t="117907" x="3467100" y="2990850"/>
          <p14:tracePt t="117924" x="3562350" y="2990850"/>
          <p14:tracePt t="118242" x="8058150" y="3181350"/>
          <p14:tracePt t="118250" x="8058150" y="3175000"/>
          <p14:tracePt t="118263" x="8058150" y="3168650"/>
          <p14:tracePt t="118274" x="8058150" y="3162300"/>
          <p14:tracePt t="118307" x="7886700" y="2940050"/>
          <p14:tracePt t="118341" x="7880350" y="2940050"/>
          <p14:tracePt t="118404" x="7645400" y="3238500"/>
          <p14:tracePt t="118537" x="6832600" y="3327400"/>
          <p14:tracePt t="118546" x="6832600" y="3321050"/>
          <p14:tracePt t="118558" x="6826250" y="3295650"/>
          <p14:tracePt t="118574" x="6813550" y="3219450"/>
          <p14:tracePt t="118590" x="6775450" y="3117850"/>
          <p14:tracePt t="118607" x="6743700" y="3009900"/>
          <p14:tracePt t="118625" x="6724650" y="2959100"/>
          <p14:tracePt t="118657" x="6540500" y="2647950"/>
          <p14:tracePt t="118674" x="6534150" y="2647950"/>
          <p14:tracePt t="118692" x="6496050" y="2647950"/>
          <p14:tracePt t="118709" x="6413500" y="2660650"/>
          <p14:tracePt t="118725" x="6381750" y="2692400"/>
          <p14:tracePt t="118741" x="6337300" y="2730500"/>
          <p14:tracePt t="118757" x="6286500" y="2794000"/>
          <p14:tracePt t="118774" x="6267450" y="2813050"/>
          <p14:tracePt t="118790" x="6261100" y="2813050"/>
          <p14:tracePt t="118810" x="6242050" y="2819400"/>
          <p14:tracePt t="118824" x="6235700" y="2813050"/>
          <p14:tracePt t="118840" x="6229350" y="2813050"/>
          <p14:tracePt t="118860" x="6223000" y="2813050"/>
          <p14:tracePt t="118901" x="6229350" y="2813050"/>
          <p14:tracePt t="118922" x="6235700" y="2813050"/>
          <p14:tracePt t="118931" x="6242050" y="2806700"/>
          <p14:tracePt t="118949" x="6248400" y="2806700"/>
          <p14:tracePt t="118960" x="6254750" y="2794000"/>
          <p14:tracePt t="118976" x="6261100" y="2774950"/>
          <p14:tracePt t="118990" x="6267450" y="2762250"/>
          <p14:tracePt t="119008" x="6280150" y="2736850"/>
          <p14:tracePt t="119026" x="6299200" y="2717800"/>
          <p14:tracePt t="119042" x="6305550" y="2705100"/>
          <p14:tracePt t="119057" x="6318250" y="2698750"/>
          <p14:tracePt t="119076" x="6330950" y="2692400"/>
          <p14:tracePt t="119091" x="6337300" y="2698750"/>
          <p14:tracePt t="119108" x="6337300" y="2705100"/>
          <p14:tracePt t="119125" x="6337300" y="2724150"/>
          <p14:tracePt t="119141" x="6330950" y="2736850"/>
          <p14:tracePt t="119157" x="6324600" y="2755900"/>
          <p14:tracePt t="119178" x="6318250" y="2781300"/>
          <p14:tracePt t="119190" x="6311900" y="2794000"/>
          <p14:tracePt t="119207" x="6305550" y="2806700"/>
          <p14:tracePt t="119228" x="6305550" y="2813050"/>
          <p14:tracePt t="119240" x="6299200" y="2813050"/>
          <p14:tracePt t="119257" x="6299200" y="2819400"/>
          <p14:tracePt t="119277" x="6292850" y="2819400"/>
          <p14:tracePt t="119307" x="6286500" y="2813050"/>
          <p14:tracePt t="119326" x="6280150" y="2806700"/>
          <p14:tracePt t="119342" x="6280150" y="2794000"/>
          <p14:tracePt t="119358" x="6273800" y="2794000"/>
          <p14:tracePt t="119374" x="6267450" y="2787650"/>
          <p14:tracePt t="119391" x="6261100" y="2787650"/>
          <p14:tracePt t="119409" x="6254750" y="2787650"/>
          <p14:tracePt t="119425" x="6242050" y="2781300"/>
          <p14:tracePt t="119441" x="6216650" y="2781300"/>
          <p14:tracePt t="119457" x="6203950" y="2781300"/>
          <p14:tracePt t="119476" x="6184900" y="2794000"/>
          <p14:tracePt t="119491" x="6165850" y="2806700"/>
          <p14:tracePt t="119507" x="6153150" y="2813050"/>
          <p14:tracePt t="119528" x="6134100" y="2838450"/>
          <p14:tracePt t="119542" x="6121400" y="2857500"/>
          <p14:tracePt t="119557" x="6115050" y="2876550"/>
          <p14:tracePt t="119576" x="6115050" y="2908300"/>
          <p14:tracePt t="119591" x="6127750" y="2933700"/>
          <p14:tracePt t="119607" x="6134100" y="2959100"/>
          <p14:tracePt t="119628" x="6159500" y="2997200"/>
          <p14:tracePt t="119644" x="6191250" y="3016250"/>
          <p14:tracePt t="119657" x="6210300" y="3022600"/>
          <p14:tracePt t="119676" x="6254750" y="2997200"/>
          <p14:tracePt t="119694" x="6299200" y="2971800"/>
          <p14:tracePt t="119707" x="6337300" y="2940050"/>
          <p14:tracePt t="119725" x="6369050" y="2908300"/>
          <p14:tracePt t="119803" x="6362700" y="2819400"/>
          <p14:tracePt t="119809" x="6356350" y="2819400"/>
          <p14:tracePt t="119825" x="6343650" y="2819400"/>
          <p14:tracePt t="119841" x="6318250" y="2819400"/>
          <p14:tracePt t="119863" x="6292850" y="2813050"/>
          <p14:tracePt t="119874" x="6273800" y="2813050"/>
          <p14:tracePt t="119891" x="6254750" y="2813050"/>
          <p14:tracePt t="119907" x="6242050" y="2813050"/>
          <p14:tracePt t="119925" x="6229350" y="2813050"/>
          <p14:tracePt t="119945" x="6223000" y="2819400"/>
          <p14:tracePt t="119957" x="6223000" y="2825750"/>
          <p14:tracePt t="119976" x="6216650" y="2832100"/>
          <p14:tracePt t="119991" x="6210300" y="2844800"/>
          <p14:tracePt t="120010" x="6210300" y="2851150"/>
          <p14:tracePt t="120025" x="6210300" y="2857500"/>
          <p14:tracePt t="120123" x="6203950" y="2857500"/>
          <p14:tracePt t="120181" x="6203950" y="2863850"/>
          <p14:tracePt t="120352" x="6203950" y="2857500"/>
          <p14:tracePt t="120405" x="6203950" y="2851150"/>
          <p14:tracePt t="120414" x="6210300" y="2851150"/>
          <p14:tracePt t="120424" x="6210300" y="2844800"/>
          <p14:tracePt t="120441" x="6210300" y="2838450"/>
          <p14:tracePt t="120460" x="6216650" y="2832100"/>
          <p14:tracePt t="120474" x="6223000" y="2825750"/>
          <p14:tracePt t="120530" x="6229350" y="2825750"/>
          <p14:tracePt t="120557" x="6229350" y="2819400"/>
          <p14:tracePt t="120714" x="6229350" y="2813050"/>
          <p14:tracePt t="120862" x="6229350" y="2806700"/>
          <p14:tracePt t="121049" x="6229350" y="2800350"/>
          <p14:tracePt t="121105" x="6229350" y="2806700"/>
          <p14:tracePt t="121134" x="6223000" y="2806700"/>
          <p14:tracePt t="121147" x="6223000" y="2813050"/>
          <p14:tracePt t="121188" x="6223000" y="2819400"/>
          <p14:tracePt t="121197" x="6216650" y="2825750"/>
          <p14:tracePt t="121214" x="6216650" y="2832100"/>
          <p14:tracePt t="121225" x="6210300" y="2838450"/>
          <p14:tracePt t="121235" x="6210300" y="2844800"/>
          <p14:tracePt t="121251" x="6210300" y="2851150"/>
          <p14:tracePt t="121257" x="6203950" y="2851150"/>
          <p14:tracePt t="121276" x="6203950" y="2857500"/>
          <p14:tracePt t="121290" x="6203950" y="2863850"/>
          <p14:tracePt t="121307" x="6197600" y="2876550"/>
          <p14:tracePt t="121324" x="6191250" y="2889250"/>
          <p14:tracePt t="121340" x="6191250" y="2895600"/>
          <p14:tracePt t="121405" x="6191250" y="2901950"/>
          <p14:tracePt t="121409" x="6191250" y="2908300"/>
          <p14:tracePt t="121429" x="6191250" y="2914650"/>
          <p14:tracePt t="121445" x="6191250" y="2921000"/>
          <p14:tracePt t="121459" x="6191250" y="2927350"/>
          <p14:tracePt t="121491" x="6197600" y="2927350"/>
          <p14:tracePt t="121507" x="6203950" y="2927350"/>
          <p14:tracePt t="121533" x="6210300" y="2927350"/>
          <p14:tracePt t="121558" x="6216650" y="2927350"/>
          <p14:tracePt t="121575" x="6223000" y="2914650"/>
          <p14:tracePt t="121590" x="6229350" y="2908300"/>
          <p14:tracePt t="121607" x="6242050" y="2889250"/>
          <p14:tracePt t="121625" x="6254750" y="2863850"/>
          <p14:tracePt t="121640" x="6261100" y="2844800"/>
          <p14:tracePt t="121657" x="6261100" y="2825750"/>
          <p14:tracePt t="121678" x="6267450" y="2806700"/>
          <p14:tracePt t="121690" x="6267450" y="2800350"/>
          <p14:tracePt t="121707" x="6261100" y="2800350"/>
          <p14:tracePt t="121725" x="6248400" y="2800350"/>
          <p14:tracePt t="121727" x="6242050" y="2800350"/>
          <p14:tracePt t="121740" x="6235700" y="2806700"/>
          <p14:tracePt t="121758" x="6216650" y="2819400"/>
          <p14:tracePt t="121780" x="6191250" y="2838450"/>
          <p14:tracePt t="121790" x="6178550" y="2851150"/>
          <p14:tracePt t="121808" x="6159500" y="2876550"/>
          <p14:tracePt t="121828" x="6140450" y="2901950"/>
          <p14:tracePt t="121843" x="6127750" y="2927350"/>
          <p14:tracePt t="121857" x="6121400" y="2946400"/>
          <p14:tracePt t="121879" x="6121400" y="2978150"/>
          <p14:tracePt t="121887" x="6127750" y="2990850"/>
          <p14:tracePt t="121891" x="6134100" y="2990850"/>
          <p14:tracePt t="121907" x="6146800" y="2997200"/>
          <p14:tracePt t="121926" x="6165850" y="2990850"/>
          <p14:tracePt t="121946" x="6184900" y="2971800"/>
          <p14:tracePt t="121961" x="6203950" y="2946400"/>
          <p14:tracePt t="121979" x="6210300" y="2927350"/>
          <p14:tracePt t="121996" x="6223000" y="2882900"/>
          <p14:tracePt t="122007" x="6229350" y="2851150"/>
          <p14:tracePt t="122028" x="6229350" y="2819400"/>
          <p14:tracePt t="122051" x="6216650" y="2813050"/>
          <p14:tracePt t="122057" x="6203950" y="2813050"/>
          <p14:tracePt t="122074" x="6178550" y="2819400"/>
          <p14:tracePt t="122093" x="6165850" y="2851150"/>
          <p14:tracePt t="122107" x="6159500" y="2870200"/>
          <p14:tracePt t="122126" x="6159500" y="2908300"/>
          <p14:tracePt t="122144" x="6172200" y="2921000"/>
          <p14:tracePt t="122158" x="6184900" y="2927350"/>
          <p14:tracePt t="122174" x="6203950" y="2927350"/>
          <p14:tracePt t="122191" x="6223000" y="2914650"/>
          <p14:tracePt t="122207" x="6235700" y="2895600"/>
          <p14:tracePt t="122233" x="6248400" y="2870200"/>
          <p14:tracePt t="122242" x="6254750" y="2825750"/>
          <p14:tracePt t="122257" x="6248400" y="2800350"/>
          <p14:tracePt t="122276" x="6235700" y="2781300"/>
          <p14:tracePt t="122294" x="6210300" y="2774950"/>
          <p14:tracePt t="122307" x="6191250" y="2774950"/>
          <p14:tracePt t="122326" x="6178550" y="2787650"/>
          <p14:tracePt t="122342" x="6159500" y="2806700"/>
          <p14:tracePt t="122360" x="6153150" y="2819400"/>
          <p14:tracePt t="122375" x="6153150" y="2825750"/>
          <p14:tracePt t="122391" x="6153150" y="2832100"/>
          <p14:tracePt t="122425" x="6153150" y="2844800"/>
          <p14:tracePt t="122447" x="6159500" y="2851150"/>
          <p14:tracePt t="122474" x="6165850" y="2851150"/>
          <p14:tracePt t="122582" x="6165850" y="2844800"/>
          <p14:tracePt t="122600" x="6165850" y="2838450"/>
          <p14:tracePt t="122607" x="6165850" y="2832100"/>
          <p14:tracePt t="122624" x="6165850" y="2819400"/>
          <p14:tracePt t="122646" x="6172200" y="2800350"/>
          <p14:tracePt t="122657" x="6191250" y="2774950"/>
          <p14:tracePt t="122674" x="6197600" y="2755900"/>
          <p14:tracePt t="122693" x="6216650" y="2749550"/>
          <p14:tracePt t="122707" x="6292850" y="2730500"/>
          <p14:tracePt t="122724" x="6324600" y="2724150"/>
          <p14:tracePt t="122785" x="6813550" y="2800350"/>
          <p14:tracePt t="122830" x="6997700" y="2889250"/>
          <p14:tracePt t="122865" x="7004050" y="2889250"/>
          <p14:tracePt t="122867" x="7004050" y="2895600"/>
          <p14:tracePt t="122889" x="7016750" y="2908300"/>
          <p14:tracePt t="122898" x="7023100" y="2914650"/>
          <p14:tracePt t="122917" x="7029450" y="2921000"/>
          <p14:tracePt t="122925" x="7035800" y="2927350"/>
          <p14:tracePt t="122941" x="7042150" y="2927350"/>
          <p14:tracePt t="122959" x="7042150" y="2933700"/>
          <p14:tracePt t="122979" x="7048500" y="2933700"/>
          <p14:tracePt t="122990" x="7048500" y="2927350"/>
          <p14:tracePt t="123008" x="7048500" y="2921000"/>
          <p14:tracePt t="123027" x="7042150" y="2901950"/>
          <p14:tracePt t="123040" x="7029450" y="2876550"/>
          <p14:tracePt t="123059" x="7010400" y="2857500"/>
          <p14:tracePt t="123075" x="6985000" y="2832100"/>
          <p14:tracePt t="123090" x="6965950" y="2813050"/>
          <p14:tracePt t="123107" x="6940550" y="2800350"/>
          <p14:tracePt t="123131" x="6902450" y="2794000"/>
          <p14:tracePt t="123144" x="6864350" y="2806700"/>
          <p14:tracePt t="123159" x="6838950" y="2813050"/>
          <p14:tracePt t="123175" x="6813550" y="2838450"/>
          <p14:tracePt t="123191" x="6794500" y="2870200"/>
          <p14:tracePt t="123208" x="6788150" y="2921000"/>
          <p14:tracePt t="123225" x="6800850" y="2990850"/>
          <p14:tracePt t="123241" x="6826250" y="3054350"/>
          <p14:tracePt t="123258" x="6870700" y="3098800"/>
          <p14:tracePt t="123275" x="6921500" y="3117850"/>
          <p14:tracePt t="123292" x="6953250" y="3111500"/>
          <p14:tracePt t="123307" x="6991350" y="3098800"/>
          <p14:tracePt t="123327" x="7029450" y="3060700"/>
          <p14:tracePt t="123345" x="7042150" y="3022600"/>
          <p14:tracePt t="123357" x="7048500" y="2990850"/>
          <p14:tracePt t="123379" x="7042150" y="2940050"/>
          <p14:tracePt t="123390" x="7023100" y="2908300"/>
          <p14:tracePt t="123408" x="6997700" y="2882900"/>
          <p14:tracePt t="123426" x="6965950" y="2876550"/>
          <p14:tracePt t="123445" x="6940550" y="2882900"/>
          <p14:tracePt t="123457" x="6927850" y="2889250"/>
          <p14:tracePt t="123475" x="6915150" y="2901950"/>
          <p14:tracePt t="123496" x="6908800" y="2908300"/>
          <p14:tracePt t="123508" x="6902450" y="2914650"/>
          <p14:tracePt t="123561" x="6902450" y="2921000"/>
          <p14:tracePt t="123580" x="6902450" y="2927350"/>
          <p14:tracePt t="123601" x="6902450" y="2933700"/>
          <p14:tracePt t="123606" x="6896100" y="2933700"/>
          <p14:tracePt t="123614" x="6896100" y="2940050"/>
          <p14:tracePt t="123625" x="6896100" y="2946400"/>
          <p14:tracePt t="123647" x="6896100" y="2952750"/>
          <p14:tracePt t="123658" x="6896100" y="2959100"/>
          <p14:tracePt t="123678" x="6902450" y="2965450"/>
          <p14:tracePt t="123691" x="6908800" y="2965450"/>
          <p14:tracePt t="123708" x="6915150" y="2965450"/>
          <p14:tracePt t="123724" x="6927850" y="2971800"/>
          <p14:tracePt t="123746" x="6953250" y="2978150"/>
          <p14:tracePt t="123757" x="6991350" y="2990850"/>
          <p14:tracePt t="123775" x="7067550" y="2997200"/>
          <p14:tracePt t="123791" x="7169150" y="2997200"/>
          <p14:tracePt t="123807" x="7245350" y="3003550"/>
          <p14:tracePt t="123830" x="7334250" y="3003550"/>
          <p14:tracePt t="123841" x="7429500" y="3003550"/>
          <p14:tracePt t="123857" x="7537450" y="3003550"/>
          <p14:tracePt t="123878" x="7664450" y="2997200"/>
          <p14:tracePt t="123890" x="7702550" y="2990850"/>
          <p14:tracePt t="123891" x="7715250" y="2990850"/>
          <p14:tracePt t="123913" x="7753350" y="2978150"/>
          <p14:tracePt t="123924" x="7778750" y="2971800"/>
          <p14:tracePt t="123941" x="7791450" y="2965450"/>
          <p14:tracePt t="123957" x="7797800" y="2952750"/>
          <p14:tracePt t="123975" x="7804150" y="2940050"/>
          <p14:tracePt t="123998" x="7816850" y="2921000"/>
          <p14:tracePt t="124016" x="7829550" y="2889250"/>
          <p14:tracePt t="124025" x="7835900" y="2870200"/>
          <p14:tracePt t="124048" x="7854950" y="2838450"/>
          <p14:tracePt t="124057" x="7874000" y="2813050"/>
          <p14:tracePt t="124074" x="7893050" y="2794000"/>
          <p14:tracePt t="124091" x="7905750" y="2781300"/>
          <p14:tracePt t="124110" x="7918450" y="2781300"/>
          <p14:tracePt t="124125" x="7924800" y="2787650"/>
          <p14:tracePt t="124144" x="7924800" y="2800350"/>
          <p14:tracePt t="124157" x="7931150" y="2819400"/>
          <p14:tracePt t="124176" x="7931150" y="2844800"/>
          <p14:tracePt t="124191" x="7937500" y="2870200"/>
          <p14:tracePt t="124207" x="7950200" y="2901950"/>
          <p14:tracePt t="124227" x="7969250" y="2927350"/>
          <p14:tracePt t="124248" x="7994650" y="2946400"/>
          <p14:tracePt t="124257" x="8020050" y="2959100"/>
          <p14:tracePt t="124274" x="8045450" y="2959100"/>
          <p14:tracePt t="124291" x="8070850" y="2952750"/>
          <p14:tracePt t="124313" x="8102600" y="2933700"/>
          <p14:tracePt t="124325" x="8121650" y="2914650"/>
          <p14:tracePt t="124341" x="8134350" y="2889250"/>
          <p14:tracePt t="124360" x="8134350" y="2857500"/>
          <p14:tracePt t="124374" x="8134350" y="2832100"/>
          <p14:tracePt t="124390" x="8128000" y="2806700"/>
          <p14:tracePt t="124407" x="8115300" y="2794000"/>
          <p14:tracePt t="124424" x="8102600" y="2794000"/>
          <p14:tracePt t="124448" x="8089900" y="2794000"/>
          <p14:tracePt t="124457" x="8083550" y="2800350"/>
          <p14:tracePt t="124474" x="8070850" y="2800350"/>
          <p14:tracePt t="124491" x="8070850" y="2806700"/>
          <p14:tracePt t="124514" x="8064500" y="2806700"/>
          <p14:tracePt t="124524" x="8064500" y="2813050"/>
          <p14:tracePt t="124541" x="8058150" y="2813050"/>
          <p14:tracePt t="124558" x="8051800" y="2819400"/>
          <p14:tracePt t="124574" x="8051800" y="2832100"/>
          <p14:tracePt t="124591" x="8045450" y="2844800"/>
          <p14:tracePt t="124607" x="8039100" y="2851150"/>
          <p14:tracePt t="124624" x="8039100" y="2857500"/>
          <p14:tracePt t="124657" x="8039100" y="2863850"/>
          <p14:tracePt t="124674" x="8039100" y="2870200"/>
          <p14:tracePt t="124738" x="8032750" y="2870200"/>
          <p14:tracePt t="124753" x="8032750" y="2876550"/>
          <p14:tracePt t="124829" x="8032750" y="2882900"/>
          <p14:tracePt t="124831" x="8026400" y="2882900"/>
          <p14:tracePt t="124868" x="8020050" y="2882900"/>
          <p14:tracePt t="124878" x="8013700" y="2882900"/>
          <p14:tracePt t="124890" x="8013700" y="2876550"/>
          <p14:tracePt t="124895" x="8007350" y="2876550"/>
          <p14:tracePt t="124913" x="8001000" y="2876550"/>
          <p14:tracePt t="124924" x="7981950" y="2870200"/>
          <p14:tracePt t="124940" x="7950200" y="2863850"/>
          <p14:tracePt t="124958" x="7899400" y="2863850"/>
          <p14:tracePt t="124974" x="7835900" y="2870200"/>
          <p14:tracePt t="124991" x="7740650" y="2876550"/>
          <p14:tracePt t="125008" x="7626350" y="2889250"/>
          <p14:tracePt t="125024" x="7467600" y="2889250"/>
          <p14:tracePt t="125041" x="7251700" y="2889250"/>
          <p14:tracePt t="125057" x="7016750" y="2889250"/>
          <p14:tracePt t="125076" x="6838950" y="2882900"/>
          <p14:tracePt t="125090" x="6623050" y="2876550"/>
          <p14:tracePt t="125108" x="6356350" y="2876550"/>
          <p14:tracePt t="125125" x="6210300" y="2876550"/>
          <p14:tracePt t="125336" x="2266950" y="3276600"/>
          <p14:tracePt t="125356" x="2254250" y="3276600"/>
          <p14:tracePt t="125359" x="2222500" y="3276600"/>
          <p14:tracePt t="125377" x="2146300" y="3276600"/>
          <p14:tracePt t="125391" x="1955800" y="3270250"/>
          <p14:tracePt t="125407" x="1727200" y="3263900"/>
          <p14:tracePt t="125431" x="1574800" y="3251200"/>
          <p14:tracePt t="125440" x="1511300" y="3238500"/>
          <p14:tracePt t="125457" x="1435100" y="3206750"/>
          <p14:tracePt t="125476" x="1352550" y="3155950"/>
          <p14:tracePt t="125490" x="1314450" y="3136900"/>
          <p14:tracePt t="125507" x="1282700" y="3124200"/>
          <p14:tracePt t="125529" x="1257300" y="3117850"/>
          <p14:tracePt t="125540" x="1244600" y="3111500"/>
          <p14:tracePt t="125557" x="1238250" y="3111500"/>
          <p14:tracePt t="125576" x="1231900" y="3111500"/>
          <p14:tracePt t="125591" x="1225550" y="3117850"/>
          <p14:tracePt t="125603" x="1225550" y="3130550"/>
          <p14:tracePt t="125626" x="1225550" y="3149600"/>
          <p14:tracePt t="125640" x="1231900" y="3162300"/>
          <p14:tracePt t="125657" x="1238250" y="3175000"/>
          <p14:tracePt t="125675" x="1250950" y="3181350"/>
          <p14:tracePt t="125694" x="1250950" y="3187700"/>
          <p14:tracePt t="125707" x="1257300" y="3187700"/>
          <p14:tracePt t="125764" x="1257300" y="3194050"/>
          <p14:tracePt t="125767" x="1263650" y="3194050"/>
          <p14:tracePt t="125776" x="1263650" y="3200400"/>
          <p14:tracePt t="125798" x="1276350" y="3206750"/>
          <p14:tracePt t="125810" x="1295400" y="3206750"/>
          <p14:tracePt t="125830" x="1314450" y="3206750"/>
          <p14:tracePt t="125842" x="1333500" y="3200400"/>
          <p14:tracePt t="125857" x="1352550" y="3200400"/>
          <p14:tracePt t="125880" x="1397000" y="3200400"/>
          <p14:tracePt t="125890" x="1447800" y="3206750"/>
          <p14:tracePt t="125907" x="1485900" y="3206750"/>
          <p14:tracePt t="125924" x="1549400" y="3206750"/>
          <p14:tracePt t="125941" x="1625600" y="3206750"/>
          <p14:tracePt t="125959" x="1670050" y="3206750"/>
          <p14:tracePt t="125979" x="1733550" y="3200400"/>
          <p14:tracePt t="125991" x="1771650" y="3194050"/>
          <p14:tracePt t="126008" x="1797050" y="3194050"/>
          <p14:tracePt t="126031" x="1822450" y="3200400"/>
          <p14:tracePt t="126042" x="1828800" y="3200400"/>
          <p14:tracePt t="126057" x="1828800" y="3206750"/>
          <p14:tracePt t="126074" x="1835150" y="3206750"/>
          <p14:tracePt t="126092" x="1835150" y="3213100"/>
          <p14:tracePt t="126110" x="1841500" y="3219450"/>
          <p14:tracePt t="126125" x="1854200" y="3219450"/>
          <p14:tracePt t="126141" x="1866900" y="3225800"/>
          <p14:tracePt t="126157" x="1885950" y="3232150"/>
          <p14:tracePt t="126178" x="1898650" y="3232150"/>
          <p14:tracePt t="126190" x="1911350" y="3232150"/>
          <p14:tracePt t="126207" x="1924050" y="3232150"/>
          <p14:tracePt t="126226" x="1930400" y="3232150"/>
          <p14:tracePt t="126243" x="1936750" y="3232150"/>
          <p14:tracePt t="126276" x="1943100" y="3232150"/>
          <p14:tracePt t="126347" x="1936750" y="3232150"/>
          <p14:tracePt t="126465" x="1943100" y="3232150"/>
          <p14:tracePt t="126519" x="1943100" y="3238500"/>
          <p14:tracePt t="126721" x="1943100" y="3244850"/>
          <p14:tracePt t="126791" x="1936750" y="3244850"/>
          <p14:tracePt t="126820" x="1930400" y="3244850"/>
          <p14:tracePt t="126842" x="1924050" y="3251200"/>
          <p14:tracePt t="126853" x="1917700" y="3251200"/>
          <p14:tracePt t="126865" x="1917700" y="3257550"/>
          <p14:tracePt t="126886" x="1917700" y="3263900"/>
          <p14:tracePt t="126890" x="1917700" y="3270250"/>
          <p14:tracePt t="126907" x="1930400" y="3282950"/>
          <p14:tracePt t="126924" x="1949450" y="3289300"/>
          <p14:tracePt t="126941" x="1981200" y="3302000"/>
          <p14:tracePt t="126963" x="2025650" y="3302000"/>
          <p14:tracePt t="126975" x="2070100" y="3308350"/>
          <p14:tracePt t="126990" x="2171700" y="3308350"/>
          <p14:tracePt t="127007" x="2266950" y="3308350"/>
          <p14:tracePt t="127024" x="2355850" y="3308350"/>
          <p14:tracePt t="127041" x="2432050" y="3308350"/>
          <p14:tracePt t="127057" x="2489200" y="3295650"/>
          <p14:tracePt t="127078" x="2508250" y="3289300"/>
          <p14:tracePt t="127090" x="2520950" y="3276600"/>
          <p14:tracePt t="127107" x="2520950" y="3270250"/>
          <p14:tracePt t="127125" x="2514600" y="3257550"/>
          <p14:tracePt t="127142" x="2432050" y="3244850"/>
          <p14:tracePt t="127157" x="2330450" y="3238500"/>
          <p14:tracePt t="127178" x="2241550" y="3225800"/>
          <p14:tracePt t="127190" x="2178050" y="3219450"/>
          <p14:tracePt t="127207" x="2051050" y="3206750"/>
          <p14:tracePt t="127225" x="1974850" y="3181350"/>
          <p14:tracePt t="127240" x="1898650" y="3136900"/>
          <p14:tracePt t="127257" x="1847850" y="3117850"/>
          <p14:tracePt t="127275" x="1822450" y="3111500"/>
          <p14:tracePt t="127290" x="1797050" y="3111500"/>
          <p14:tracePt t="127307" x="1778000" y="3111500"/>
          <p14:tracePt t="127331" x="1758950" y="3098800"/>
          <p14:tracePt t="127341" x="1739900" y="3079750"/>
          <p14:tracePt t="127357" x="1714500" y="3067050"/>
          <p14:tracePt t="127375" x="1695450" y="3060700"/>
          <p14:tracePt t="127391" x="1689100" y="3060700"/>
          <p14:tracePt t="127407" x="1676400" y="3060700"/>
          <p14:tracePt t="127441" x="1663700" y="3060700"/>
          <p14:tracePt t="127461" x="1657350" y="3060700"/>
          <p14:tracePt t="127474" x="1651000" y="3067050"/>
          <p14:tracePt t="127492" x="1644650" y="3067050"/>
          <p14:tracePt t="127509" x="1631950" y="3079750"/>
          <p14:tracePt t="127528" x="1619250" y="3086100"/>
          <p14:tracePt t="127542" x="1606550" y="3098800"/>
          <p14:tracePt t="127559" x="1587500" y="3117850"/>
          <p14:tracePt t="127579" x="1549400" y="3155950"/>
          <p14:tracePt t="127592" x="1530350" y="3168650"/>
          <p14:tracePt t="127607" x="1511300" y="3175000"/>
          <p14:tracePt t="127628" x="1492250" y="3181350"/>
          <p14:tracePt t="127641" x="1473200" y="3181350"/>
          <p14:tracePt t="127659" x="1447800" y="3181350"/>
          <p14:tracePt t="127674" x="1428750" y="3175000"/>
          <p14:tracePt t="127692" x="1403350" y="3168650"/>
          <p14:tracePt t="127707" x="1390650" y="3168650"/>
          <p14:tracePt t="127724" x="1371600" y="3162300"/>
          <p14:tracePt t="127742" x="1358900" y="3162300"/>
          <p14:tracePt t="127758" x="1352550" y="3162300"/>
          <p14:tracePt t="127775" x="1346200" y="3162300"/>
          <p14:tracePt t="127792" x="1346200" y="3168650"/>
          <p14:tracePt t="127807" x="1346200" y="3181350"/>
          <p14:tracePt t="127828" x="1352550" y="3187700"/>
          <p14:tracePt t="127841" x="1365250" y="3187700"/>
          <p14:tracePt t="127858" x="1377950" y="3194050"/>
          <p14:tracePt t="127875" x="1390650" y="3194050"/>
          <p14:tracePt t="127890" x="1397000" y="3200400"/>
          <p14:tracePt t="127907" x="1416050" y="3200400"/>
          <p14:tracePt t="127928" x="1441450" y="3206750"/>
          <p14:tracePt t="127942" x="1460500" y="3213100"/>
          <p14:tracePt t="127957" x="1466850" y="3213100"/>
          <p14:tracePt t="127977" x="1479550" y="3206750"/>
          <p14:tracePt t="127992" x="1479550" y="3194050"/>
          <p14:tracePt t="128025" x="1479550" y="3200400"/>
          <p14:tracePt t="128041" x="1485900" y="3213100"/>
          <p14:tracePt t="128057" x="1485900" y="3219450"/>
          <p14:tracePt t="128109" x="1492250" y="3219450"/>
          <p14:tracePt t="128117" x="1492250" y="3225800"/>
          <p14:tracePt t="128125" x="1498600" y="3225800"/>
          <p14:tracePt t="128149" x="1504950" y="3225800"/>
          <p14:tracePt t="128154" x="1511300" y="3225800"/>
          <p14:tracePt t="128157" x="1517650" y="3225800"/>
          <p14:tracePt t="128177" x="1562100" y="3225800"/>
          <p14:tracePt t="128185" x="1612900" y="3225800"/>
          <p14:tracePt t="128191" x="1644650" y="3225800"/>
          <p14:tracePt t="128207" x="1695450" y="3225800"/>
          <p14:tracePt t="128224" x="1784350" y="3219450"/>
          <p14:tracePt t="128241" x="1860550" y="3219450"/>
          <p14:tracePt t="128262" x="1911350" y="3219450"/>
          <p14:tracePt t="128275" x="1981200" y="3213100"/>
          <p14:tracePt t="128291" x="2006600" y="3206750"/>
          <p14:tracePt t="128307" x="2044700" y="3194050"/>
          <p14:tracePt t="128329" x="2070100" y="3175000"/>
          <p14:tracePt t="128341" x="2076450" y="3168650"/>
          <p14:tracePt t="128358" x="2070100" y="3162300"/>
          <p14:tracePt t="128378" x="2051050" y="3168650"/>
          <p14:tracePt t="128391" x="2032000" y="3175000"/>
          <p14:tracePt t="128409" x="2012950" y="3181350"/>
          <p14:tracePt t="128430" x="1993900" y="3187700"/>
          <p14:tracePt t="128441" x="1974850" y="3194050"/>
          <p14:tracePt t="128457" x="1968500" y="3194050"/>
          <p14:tracePt t="128478" x="1962150" y="3187700"/>
          <p14:tracePt t="128496" x="1949450" y="3187700"/>
          <p14:tracePt t="128507" x="1943100" y="3181350"/>
          <p14:tracePt t="128525" x="1936750" y="3181350"/>
          <p14:tracePt t="128546" x="1930400" y="3181350"/>
          <p14:tracePt t="128557" x="1924050" y="3181350"/>
          <p14:tracePt t="128580" x="1911350" y="3175000"/>
          <p14:tracePt t="128591" x="1905000" y="3175000"/>
          <p14:tracePt t="128607" x="1892300" y="3175000"/>
          <p14:tracePt t="128690" x="1892300" y="3168650"/>
          <p14:tracePt t="128695" x="1885950" y="3168650"/>
          <p14:tracePt t="128725" x="1885950" y="3175000"/>
          <p14:tracePt t="128756" x="1885950" y="3181350"/>
          <p14:tracePt t="128771" x="1879600" y="3181350"/>
          <p14:tracePt t="128788" x="1879600" y="3175000"/>
          <p14:tracePt t="128790" x="1873250" y="3175000"/>
          <p14:tracePt t="128807" x="1866900" y="3175000"/>
          <p14:tracePt t="128827" x="1860550" y="3175000"/>
          <p14:tracePt t="128882" x="1860550" y="3168650"/>
          <p14:tracePt t="128891" x="1866900" y="3168650"/>
          <p14:tracePt t="128949" x="1866900" y="3162300"/>
          <p14:tracePt t="128963" x="1860550" y="3162300"/>
          <p14:tracePt t="128976" x="1854200" y="3162300"/>
          <p14:tracePt t="128983" x="1847850" y="3162300"/>
          <p14:tracePt t="129000" x="1835150" y="3162300"/>
          <p14:tracePt t="129007" x="1828800" y="3162300"/>
          <p14:tracePt t="129024" x="1803400" y="3168650"/>
          <p14:tracePt t="129045" x="1778000" y="3168650"/>
          <p14:tracePt t="129057" x="1739900" y="3175000"/>
          <p14:tracePt t="129076" x="1695450" y="3175000"/>
          <p14:tracePt t="129094" x="1644650" y="3175000"/>
          <p14:tracePt t="129107" x="1600200" y="3181350"/>
          <p14:tracePt t="129124" x="1568450" y="3194050"/>
          <p14:tracePt t="129144" x="1543050" y="3200400"/>
          <p14:tracePt t="129163" x="1524000" y="3206750"/>
          <p14:tracePt t="129180" x="1492250" y="3213100"/>
          <p14:tracePt t="129191" x="1466850" y="3213100"/>
          <p14:tracePt t="129214" x="1441450" y="3219450"/>
          <p14:tracePt t="129224" x="1416050" y="3225800"/>
          <p14:tracePt t="129244" x="1390650" y="3232150"/>
          <p14:tracePt t="129257" x="1365250" y="3232150"/>
          <p14:tracePt t="129274" x="1346200" y="3232150"/>
          <p14:tracePt t="129291" x="1327150" y="3238500"/>
          <p14:tracePt t="129308" x="1314450" y="3238500"/>
          <p14:tracePt t="129324" x="1301750" y="3238500"/>
          <p14:tracePt t="129342" x="1289050" y="3238500"/>
          <p14:tracePt t="129374" x="1282700" y="3238500"/>
          <p14:tracePt t="129415" x="1282700" y="3244850"/>
          <p14:tracePt t="129438" x="1289050" y="3244850"/>
          <p14:tracePt t="129466" x="1289050" y="3238500"/>
          <p14:tracePt t="129513" x="1289050" y="3244850"/>
          <p14:tracePt t="129615" x="1295400" y="3244850"/>
          <p14:tracePt t="129670" x="1301750" y="3244850"/>
          <p14:tracePt t="129685" x="1308100" y="3244850"/>
          <p14:tracePt t="129698" x="1314450" y="3244850"/>
          <p14:tracePt t="129714" x="1320800" y="3244850"/>
          <p14:tracePt t="129724" x="1327150" y="3244850"/>
          <p14:tracePt t="129741" x="1333500" y="3251200"/>
          <p14:tracePt t="129757" x="1339850" y="3251200"/>
          <p14:tracePt t="129775" x="1346200" y="3244850"/>
          <p14:tracePt t="129791" x="1352550" y="3238500"/>
          <p14:tracePt t="129815" x="1352550" y="3232150"/>
          <p14:tracePt t="129842" x="1346200" y="3225800"/>
          <p14:tracePt t="129874" x="1346200" y="3232150"/>
          <p14:tracePt t="129891" x="1339850" y="3232150"/>
          <p14:tracePt t="129908" x="1333500" y="3232150"/>
          <p14:tracePt t="129928" x="1327150" y="3232150"/>
          <p14:tracePt t="129944" x="1327150" y="3238500"/>
          <p14:tracePt t="129957" x="1320800" y="3238500"/>
          <p14:tracePt t="130032" x="1301750" y="3238500"/>
          <p14:tracePt t="130057" x="1295400" y="3244850"/>
          <p14:tracePt t="130097" x="1295400" y="3251200"/>
          <p14:tracePt t="130123" x="1295400" y="3257550"/>
          <p14:tracePt t="130128" x="1301750" y="3257550"/>
          <p14:tracePt t="130158" x="1301750" y="3263900"/>
          <p14:tracePt t="130173" x="1308100" y="3263900"/>
          <p14:tracePt t="130179" x="1308100" y="3270250"/>
          <p14:tracePt t="130253" x="1314450" y="3270250"/>
          <p14:tracePt t="130255" x="1314450" y="3263900"/>
          <p14:tracePt t="130289" x="1320800" y="3263900"/>
          <p14:tracePt t="130301" x="1327150" y="3263900"/>
          <p14:tracePt t="130314" x="1333500" y="3270250"/>
          <p14:tracePt t="130327" x="1346200" y="3276600"/>
          <p14:tracePt t="130341" x="1352550" y="3282950"/>
          <p14:tracePt t="130357" x="1371600" y="3295650"/>
          <p14:tracePt t="130376" x="1390650" y="3302000"/>
          <p14:tracePt t="130391" x="1403350" y="3295650"/>
          <p14:tracePt t="130408" x="1422400" y="3270250"/>
          <p14:tracePt t="130428" x="1447800" y="3244850"/>
          <p14:tracePt t="130440" x="1466850" y="3232150"/>
          <p14:tracePt t="130457" x="1485900" y="3213100"/>
          <p14:tracePt t="130476" x="1530350" y="3187700"/>
          <p14:tracePt t="130490" x="1568450" y="3175000"/>
          <p14:tracePt t="130508" x="1631950" y="3162300"/>
          <p14:tracePt t="130526" x="1701800" y="3155950"/>
          <p14:tracePt t="130542" x="1765300" y="3155950"/>
          <p14:tracePt t="130561" x="1835150" y="3149600"/>
          <p14:tracePt t="130576" x="1885950" y="3155950"/>
          <p14:tracePt t="130594" x="1924050" y="3168650"/>
          <p14:tracePt t="130608" x="1955800" y="3181350"/>
          <p14:tracePt t="130625" x="1987550" y="3200400"/>
          <p14:tracePt t="130641" x="2000250" y="3206750"/>
          <p14:tracePt t="130658" x="2006600" y="3213100"/>
          <p14:tracePt t="130705" x="2006600" y="3206750"/>
          <p14:tracePt t="130722" x="2000250" y="3206750"/>
          <p14:tracePt t="130725" x="1993900" y="3206750"/>
          <p14:tracePt t="130757" x="1987550" y="3206750"/>
          <p14:tracePt t="130777" x="1981200" y="3206750"/>
          <p14:tracePt t="130808" x="1974850" y="3206750"/>
          <p14:tracePt t="130885" x="1974850" y="3200400"/>
          <p14:tracePt t="130928" x="1974850" y="3206750"/>
          <p14:tracePt t="130959" x="1974850" y="3213100"/>
          <p14:tracePt t="131018" x="1968500" y="3206750"/>
          <p14:tracePt t="131068" x="1968500" y="3200400"/>
          <p14:tracePt t="131071" x="1962150" y="3200400"/>
          <p14:tracePt t="131087" x="1955800" y="3200400"/>
          <p14:tracePt t="131103" x="1949450" y="3200400"/>
          <p14:tracePt t="131110" x="1949450" y="3194050"/>
          <p14:tracePt t="131127" x="1943100" y="3194050"/>
          <p14:tracePt t="131143" x="1930400" y="3187700"/>
          <p14:tracePt t="131157" x="1924050" y="3187700"/>
          <p14:tracePt t="131180" x="1917700" y="3181350"/>
          <p14:tracePt t="131221" x="1911350" y="3181350"/>
          <p14:tracePt t="131261" x="1905000" y="3181350"/>
          <p14:tracePt t="131338" x="1905000" y="3175000"/>
          <p14:tracePt t="131357" x="1905000" y="3168650"/>
          <p14:tracePt t="131403" x="1898650" y="3168650"/>
          <p14:tracePt t="131465" x="1898650" y="3175000"/>
          <p14:tracePt t="131601" x="1898650" y="3168650"/>
          <p14:tracePt t="131673" x="1898650" y="3162300"/>
          <p14:tracePt t="131684" x="1892300" y="3162300"/>
          <p14:tracePt t="131737" x="1898650" y="3162300"/>
          <p14:tracePt t="131749" x="1905000" y="3162300"/>
          <p14:tracePt t="131763" x="1911350" y="3162300"/>
          <p14:tracePt t="131769" x="1917700" y="3162300"/>
          <p14:tracePt t="131774" x="1924050" y="3162300"/>
          <p14:tracePt t="131791" x="1936750" y="3162300"/>
          <p14:tracePt t="131807" x="1968500" y="3168650"/>
          <p14:tracePt t="131830" x="1987550" y="3168650"/>
          <p14:tracePt t="131840" x="2006600" y="3181350"/>
          <p14:tracePt t="131857" x="2019300" y="3187700"/>
          <p14:tracePt t="131874" x="2025650" y="3200400"/>
          <p14:tracePt t="131894" x="2025650" y="3206750"/>
          <p14:tracePt t="131912" x="2019300" y="3213100"/>
          <p14:tracePt t="131930" x="2012950" y="3213100"/>
          <p14:tracePt t="131940" x="2006600" y="3219450"/>
          <p14:tracePt t="131941" x="2000250" y="3219450"/>
          <p14:tracePt t="131957" x="1987550" y="3225800"/>
          <p14:tracePt t="131974" x="1974850" y="3232150"/>
          <p14:tracePt t="131992" x="1955800" y="3244850"/>
          <p14:tracePt t="132010" x="1943100" y="3251200"/>
          <p14:tracePt t="132026" x="1930400" y="3263900"/>
          <p14:tracePt t="132042" x="1917700" y="3282950"/>
          <p14:tracePt t="132057" x="1911350" y="3295650"/>
          <p14:tracePt t="132074" x="1905000" y="3308350"/>
          <p14:tracePt t="132091" x="1905000" y="3321050"/>
          <p14:tracePt t="132107" x="1905000" y="3327400"/>
          <p14:tracePt t="132124" x="1905000" y="3333750"/>
          <p14:tracePt t="132142" x="1905000" y="3327400"/>
          <p14:tracePt t="132159" x="1905000" y="3321050"/>
          <p14:tracePt t="132174" x="1911350" y="3295650"/>
          <p14:tracePt t="132192" x="1911350" y="3263900"/>
          <p14:tracePt t="132207" x="1917700" y="3225800"/>
          <p14:tracePt t="132226" x="1924050" y="3181350"/>
          <p14:tracePt t="132241" x="1924050" y="3143250"/>
          <p14:tracePt t="132257" x="1930400" y="3136900"/>
          <p14:tracePt t="132291" x="1930400" y="3143250"/>
          <p14:tracePt t="132307" x="1930400" y="3149600"/>
          <p14:tracePt t="132325" x="1930400" y="3155950"/>
          <p14:tracePt t="132341" x="1930400" y="3162300"/>
          <p14:tracePt t="132360" x="1930400" y="3168650"/>
          <p14:tracePt t="132403" x="1930400" y="3175000"/>
          <p14:tracePt t="132455" x="1930400" y="3181350"/>
          <p14:tracePt t="132566" x="1930400" y="3187700"/>
          <p14:tracePt t="132670" x="1930400" y="3194050"/>
          <p14:tracePt t="132757" x="1930400" y="3200400"/>
          <p14:tracePt t="133002" x="1930400" y="3206750"/>
          <p14:tracePt t="133055" x="1930400" y="3200400"/>
          <p14:tracePt t="133068" x="1924050" y="3200400"/>
          <p14:tracePt t="133091" x="1917700" y="3200400"/>
          <p14:tracePt t="133113" x="1905000" y="3206750"/>
          <p14:tracePt t="133124" x="1892300" y="3213100"/>
          <p14:tracePt t="133141" x="1879600" y="3225800"/>
          <p14:tracePt t="133158" x="1866900" y="3232150"/>
          <p14:tracePt t="133174" x="1854200" y="3244850"/>
          <p14:tracePt t="133191" x="1841500" y="3244850"/>
          <p14:tracePt t="133207" x="1828800" y="3251200"/>
          <p14:tracePt t="133225" x="1803400" y="3257550"/>
          <p14:tracePt t="133241" x="1784350" y="3257550"/>
          <p14:tracePt t="133258" x="1765300" y="3257550"/>
          <p14:tracePt t="133274" x="1746250" y="3257550"/>
          <p14:tracePt t="133291" x="1727200" y="3251200"/>
          <p14:tracePt t="133308" x="1714500" y="3251200"/>
          <p14:tracePt t="133326" x="1689100" y="3251200"/>
          <p14:tracePt t="133344" x="1676400" y="3251200"/>
          <p14:tracePt t="133357" x="1657350" y="3251200"/>
          <p14:tracePt t="133375" x="1638300" y="3257550"/>
          <p14:tracePt t="133392" x="1619250" y="3257550"/>
          <p14:tracePt t="133407" x="1606550" y="3263900"/>
          <p14:tracePt t="133424" x="1587500" y="3263900"/>
          <p14:tracePt t="133445" x="1562100" y="3257550"/>
          <p14:tracePt t="133457" x="1549400" y="3257550"/>
          <p14:tracePt t="133474" x="1524000" y="3251200"/>
          <p14:tracePt t="133491" x="1504950" y="3244850"/>
          <p14:tracePt t="133507" x="1485900" y="3238500"/>
          <p14:tracePt t="133525" x="1466850" y="3232150"/>
          <p14:tracePt t="133536" x="1454150" y="3232150"/>
          <p14:tracePt t="133553" x="1441450" y="3232150"/>
          <p14:tracePt t="133575" x="1428750" y="3232150"/>
          <p14:tracePt t="133618" x="1428750" y="3225800"/>
          <p14:tracePt t="133651" x="1428750" y="3219450"/>
          <p14:tracePt t="133662" x="1428750" y="3213100"/>
          <p14:tracePt t="133686" x="1428750" y="3206750"/>
          <p14:tracePt t="133697" x="1428750" y="3200400"/>
          <p14:tracePt t="133721" x="1428750" y="3194050"/>
          <p14:tracePt t="133731" x="1422400" y="3187700"/>
          <p14:tracePt t="133743" x="1422400" y="3181350"/>
          <p14:tracePt t="133762" x="1416050" y="3175000"/>
          <p14:tracePt t="133774" x="1409700" y="3168650"/>
          <p14:tracePt t="133794" x="1409700" y="3162300"/>
          <p14:tracePt t="133828" x="1416050" y="3155950"/>
          <p14:tracePt t="133842" x="1422400" y="3155950"/>
          <p14:tracePt t="133858" x="1428750" y="3162300"/>
          <p14:tracePt t="133891" x="1435100" y="3168650"/>
          <p14:tracePt t="133910" x="1441450" y="3168650"/>
          <p14:tracePt t="133924" x="1447800" y="3175000"/>
          <p14:tracePt t="133943" x="1454150" y="3175000"/>
          <p14:tracePt t="133958" x="1454150" y="3168650"/>
          <p14:tracePt t="134061" x="1460500" y="3168650"/>
          <p14:tracePt t="134076" x="1460500" y="3175000"/>
          <p14:tracePt t="134100" x="1466850" y="3175000"/>
          <p14:tracePt t="134109" x="1466850" y="3181350"/>
          <p14:tracePt t="134145" x="1460500" y="3181350"/>
          <p14:tracePt t="134205" x="1460500" y="3187700"/>
          <p14:tracePt t="134217" x="1466850" y="3187700"/>
          <p14:tracePt t="134232" x="1466850" y="3194050"/>
          <p14:tracePt t="134242" x="1466850" y="3200400"/>
          <p14:tracePt t="134261" x="1473200" y="3200400"/>
          <p14:tracePt t="134274" x="1479550" y="3206750"/>
          <p14:tracePt t="134297" x="1479550" y="3213100"/>
          <p14:tracePt t="134309" x="1485900" y="3213100"/>
          <p14:tracePt t="134331" x="1485900" y="3219450"/>
          <p14:tracePt t="134341" x="1492250" y="3219450"/>
          <p14:tracePt t="134360" x="1498600" y="3225800"/>
          <p14:tracePt t="134374" x="1498600" y="3232150"/>
          <p14:tracePt t="134392" x="1504950" y="3232150"/>
          <p14:tracePt t="134414" x="1504950" y="3238500"/>
          <p14:tracePt t="134443" x="1511300" y="3244850"/>
          <p14:tracePt t="134461" x="1517650" y="3251200"/>
          <p14:tracePt t="134474" x="1524000" y="3263900"/>
          <p14:tracePt t="134492" x="1530350" y="3276600"/>
          <p14:tracePt t="134514" x="1530350" y="3282950"/>
          <p14:tracePt t="134524" x="1530350" y="3295650"/>
          <p14:tracePt t="134541" x="1524000" y="3302000"/>
          <p14:tracePt t="134565" x="1517650" y="3308350"/>
          <p14:tracePt t="134573" x="1511300" y="3314700"/>
          <p14:tracePt t="134580" x="1504950" y="3314700"/>
          <p14:tracePt t="134591" x="1498600" y="3314700"/>
          <p14:tracePt t="134608" x="1485900" y="3314700"/>
          <p14:tracePt t="134624" x="1479550" y="3308350"/>
          <p14:tracePt t="134641" x="1466850" y="3295650"/>
          <p14:tracePt t="134662" x="1460500" y="3282950"/>
          <p14:tracePt t="134674" x="1454150" y="3263900"/>
          <p14:tracePt t="134691" x="1454150" y="3238500"/>
          <p14:tracePt t="134710" x="1454150" y="3213100"/>
          <p14:tracePt t="134724" x="1454150" y="3168650"/>
          <p14:tracePt t="134741" x="1460500" y="3136900"/>
          <p14:tracePt t="134761" x="1479550" y="3117850"/>
          <p14:tracePt t="134774" x="1517650" y="3105150"/>
          <p14:tracePt t="134791" x="1543050" y="3092450"/>
          <p14:tracePt t="134814" x="1574800" y="3086100"/>
          <p14:tracePt t="134826" x="1593850" y="3086100"/>
          <p14:tracePt t="134840" x="1612900" y="3079750"/>
          <p14:tracePt t="134858" x="1625600" y="3086100"/>
          <p14:tracePt t="134881" x="1631950" y="3086100"/>
          <p14:tracePt t="134899" x="1638300" y="3092450"/>
          <p14:tracePt t="134921" x="1638300" y="3098800"/>
          <p14:tracePt t="134940" x="1638300" y="3105150"/>
          <p14:tracePt t="134963" x="1631950" y="3105150"/>
          <p14:tracePt t="134966" x="1631950" y="3111500"/>
          <p14:tracePt t="134982" x="1631950" y="3117850"/>
          <p14:tracePt t="134991" x="1625600" y="3117850"/>
          <p14:tracePt t="135007" x="1625600" y="3124200"/>
          <p14:tracePt t="135026" x="1619250" y="3124200"/>
          <p14:tracePt t="135043" x="1612900" y="3130550"/>
          <p14:tracePt t="135058" x="1612900" y="3136900"/>
          <p14:tracePt t="135075" x="1606550" y="3136900"/>
          <p14:tracePt t="135090" x="1606550" y="3143250"/>
          <p14:tracePt t="135125" x="1600200" y="3149600"/>
          <p14:tracePt t="135181" x="1600200" y="3155950"/>
          <p14:tracePt t="135190" x="1593850" y="3155950"/>
          <p14:tracePt t="135225" x="1593850" y="3162300"/>
          <p14:tracePt t="135265" x="1593850" y="3168650"/>
          <p14:tracePt t="135297" x="1593850" y="3175000"/>
          <p14:tracePt t="135318" x="1593850" y="3181350"/>
          <p14:tracePt t="135352" x="1593850" y="3187700"/>
          <p14:tracePt t="135386" x="1593850" y="3194050"/>
          <p14:tracePt t="135422" x="1593850" y="3200400"/>
          <p14:tracePt t="135455" x="1593850" y="3206750"/>
          <p14:tracePt t="135490" x="1593850" y="3213100"/>
          <p14:tracePt t="135516" x="1593850" y="3219450"/>
          <p14:tracePt t="135544" x="1593850" y="3225800"/>
          <p14:tracePt t="135568" x="1593850" y="3232150"/>
          <p14:tracePt t="135605" x="1593850" y="3238500"/>
          <p14:tracePt t="135657" x="1593850" y="3244850"/>
          <p14:tracePt t="135754" x="1587500" y="3244850"/>
          <p14:tracePt t="135775" x="1587500" y="3251200"/>
          <p14:tracePt t="135992" x="1587500" y="3257550"/>
          <p14:tracePt t="136076" x="1587500" y="3251200"/>
          <p14:tracePt t="136117" x="1581150" y="3251200"/>
          <p14:tracePt t="136133" x="1581150" y="3244850"/>
          <p14:tracePt t="136164" x="1581150" y="3238500"/>
          <p14:tracePt t="136172" x="1574800" y="3238500"/>
          <p14:tracePt t="136184" x="1574800" y="3232150"/>
          <p14:tracePt t="136207" x="1568450" y="3225800"/>
          <p14:tracePt t="136218" x="1568450" y="3219450"/>
          <p14:tracePt t="136224" x="1562100" y="3219450"/>
          <p14:tracePt t="136243" x="1562100" y="3206750"/>
          <p14:tracePt t="136258" x="1555750" y="3200400"/>
          <p14:tracePt t="136274" x="1549400" y="3194050"/>
          <p14:tracePt t="136292" x="1543050" y="3181350"/>
          <p14:tracePt t="136311" x="1536700" y="3175000"/>
          <p14:tracePt t="136326" x="1536700" y="3168650"/>
          <p14:tracePt t="136342" x="1530350" y="3162300"/>
          <p14:tracePt t="136358" x="1530350" y="3155950"/>
          <p14:tracePt t="136424" x="1524000" y="3155950"/>
          <p14:tracePt t="136469" x="1517650" y="3155950"/>
          <p14:tracePt t="136490" x="1511300" y="3155950"/>
          <p14:tracePt t="136500" x="1504950" y="3155950"/>
          <p14:tracePt t="136518" x="1498600" y="3162300"/>
          <p14:tracePt t="136524" x="1498600" y="3168650"/>
          <p14:tracePt t="136545" x="1485900" y="3187700"/>
          <p14:tracePt t="136558" x="1473200" y="3200400"/>
          <p14:tracePt t="136574" x="1466850" y="3206750"/>
          <p14:tracePt t="136592" x="1447800" y="3219450"/>
          <p14:tracePt t="136608" x="1428750" y="3251200"/>
          <p14:tracePt t="136626" x="1416050" y="3263900"/>
          <p14:tracePt t="136643" x="1403350" y="3282950"/>
          <p14:tracePt t="136658" x="1390650" y="3282950"/>
          <p14:tracePt t="136674" x="1384300" y="3289300"/>
          <p14:tracePt t="136692" x="1377950" y="3289300"/>
          <p14:tracePt t="136708" x="1377950" y="3282950"/>
          <p14:tracePt t="136727" x="1371600" y="3282950"/>
          <p14:tracePt t="136743" x="1365250" y="3276600"/>
          <p14:tracePt t="136758" x="1358900" y="3270250"/>
          <p14:tracePt t="136778" x="1358900" y="3263900"/>
          <p14:tracePt t="136791" x="1358900" y="3257550"/>
          <p14:tracePt t="136807" x="1365250" y="3251200"/>
          <p14:tracePt t="136824" x="1377950" y="3251200"/>
          <p14:tracePt t="136843" x="1384300" y="3251200"/>
          <p14:tracePt t="136858" x="1390650" y="3251200"/>
          <p14:tracePt t="136874" x="1397000" y="3257550"/>
          <p14:tracePt t="136896" x="1403350" y="3263900"/>
          <p14:tracePt t="136907" x="1409700" y="3270250"/>
          <p14:tracePt t="136924" x="1422400" y="3282950"/>
          <p14:tracePt t="136943" x="1422400" y="3289300"/>
          <p14:tracePt t="136957" x="1428750" y="3295650"/>
          <p14:tracePt t="137049" x="1435100" y="3295650"/>
          <p14:tracePt t="137068" x="1441450" y="3295650"/>
          <p14:tracePt t="137079" x="1441450" y="3289300"/>
          <p14:tracePt t="137095" x="1447800" y="3289300"/>
          <p14:tracePt t="137108" x="1454150" y="3282950"/>
          <p14:tracePt t="137124" x="1473200" y="3276600"/>
          <p14:tracePt t="137141" x="1485900" y="3270250"/>
          <p14:tracePt t="137159" x="1504950" y="3257550"/>
          <p14:tracePt t="137174" x="1530350" y="3244850"/>
          <p14:tracePt t="137193" x="1555750" y="3232150"/>
          <p14:tracePt t="137208" x="1587500" y="3219450"/>
          <p14:tracePt t="137224" x="1612900" y="3213100"/>
          <p14:tracePt t="137241" x="1663700" y="3206750"/>
          <p14:tracePt t="137258" x="1701800" y="3206750"/>
          <p14:tracePt t="137277" x="1739900" y="3206750"/>
          <p14:tracePt t="137291" x="1784350" y="3213100"/>
          <p14:tracePt t="137311" x="1816100" y="3219450"/>
          <p14:tracePt t="137324" x="1873250" y="3232150"/>
          <p14:tracePt t="137341" x="1905000" y="3238500"/>
          <p14:tracePt t="137358" x="1936750" y="3244850"/>
          <p14:tracePt t="137374" x="1949450" y="3244850"/>
          <p14:tracePt t="137391" x="1962150" y="3251200"/>
          <p14:tracePt t="137408" x="1968500" y="3251200"/>
          <p14:tracePt t="137427" x="1974850" y="3257550"/>
          <p14:tracePt t="137475" x="1968500" y="3257550"/>
          <p14:tracePt t="137496" x="1968500" y="3251200"/>
          <p14:tracePt t="137518" x="1962150" y="3251200"/>
          <p14:tracePt t="137530" x="1962150" y="3244850"/>
          <p14:tracePt t="137546" x="1955800" y="3244850"/>
          <p14:tracePt t="137558" x="1955800" y="3238500"/>
          <p14:tracePt t="137575" x="1955800" y="3232150"/>
          <p14:tracePt t="137591" x="1949450" y="3225800"/>
          <p14:tracePt t="137626" x="1949450" y="3219450"/>
          <p14:tracePt t="137642" x="1949450" y="3213100"/>
          <p14:tracePt t="137657" x="1943100" y="3213100"/>
          <p14:tracePt t="137691" x="1943100" y="3206750"/>
          <p14:tracePt t="137724" x="1949450" y="3206750"/>
          <p14:tracePt t="137736" x="1949450" y="3213100"/>
          <p14:tracePt t="137756" x="1949450" y="3219450"/>
          <p14:tracePt t="137801" x="1943100" y="3219450"/>
          <p14:tracePt t="137807" x="1943100" y="3213100"/>
          <p14:tracePt t="137810" x="1936750" y="3213100"/>
          <p14:tracePt t="137825" x="1930400" y="3206750"/>
          <p14:tracePt t="137847" x="1924050" y="3206750"/>
          <p14:tracePt t="137857" x="1917700" y="3200400"/>
          <p14:tracePt t="137875" x="1911350" y="3200400"/>
          <p14:tracePt t="137891" x="1898650" y="3194050"/>
          <p14:tracePt t="137907" x="1892300" y="3187700"/>
          <p14:tracePt t="137925" x="1885950" y="3181350"/>
          <p14:tracePt t="137941" x="1879600" y="3181350"/>
          <p14:tracePt t="137959" x="1873250" y="3181350"/>
          <p14:tracePt t="137992" x="1873250" y="3187700"/>
          <p14:tracePt t="138025" x="1879600" y="3194050"/>
          <p14:tracePt t="138041" x="1885950" y="3194050"/>
          <p14:tracePt t="138057" x="1885950" y="3200400"/>
          <p14:tracePt t="138074" x="1892300" y="3200400"/>
          <p14:tracePt t="138091" x="1898650" y="3200400"/>
          <p14:tracePt t="138124" x="1905000" y="3200400"/>
          <p14:tracePt t="138141" x="1911350" y="3200400"/>
          <p14:tracePt t="138175" x="1917700" y="3206750"/>
          <p14:tracePt t="138207" x="1924050" y="3206750"/>
          <p14:tracePt t="138224" x="1930400" y="3213100"/>
          <p14:tracePt t="138277" x="1930400" y="3206750"/>
          <p14:tracePt t="138280" x="1924050" y="3206750"/>
          <p14:tracePt t="138298" x="1917700" y="3206750"/>
          <p14:tracePt t="138307" x="1917700" y="3200400"/>
          <p14:tracePt t="138324" x="1911350" y="3200400"/>
          <p14:tracePt t="138341" x="1905000" y="3200400"/>
          <p14:tracePt t="138358" x="1898650" y="3200400"/>
          <p14:tracePt t="138374" x="1892300" y="3200400"/>
          <p14:tracePt t="138391" x="1885950" y="3200400"/>
          <p14:tracePt t="138408" x="1879600" y="3200400"/>
          <p14:tracePt t="138444" x="1879600" y="3194050"/>
          <p14:tracePt t="138478" x="1879600" y="3187700"/>
          <p14:tracePt t="138546" x="1879600" y="3181350"/>
          <p14:tracePt t="138572" x="1879600" y="3175000"/>
          <p14:tracePt t="138581" x="1873250" y="3175000"/>
          <p14:tracePt t="138638" x="1873250" y="3168650"/>
          <p14:tracePt t="138725" x="1873250" y="3175000"/>
          <p14:tracePt t="138893" x="1879600" y="3175000"/>
          <p14:tracePt t="138916" x="1879600" y="3168650"/>
          <p14:tracePt t="138939" x="1885950" y="3168650"/>
          <p14:tracePt t="138965" x="1892300" y="3168650"/>
          <p14:tracePt t="138987" x="1898650" y="3168650"/>
          <p14:tracePt t="139030" x="1898650" y="3162300"/>
          <p14:tracePt t="139034" x="1892300" y="3162300"/>
          <p14:tracePt t="139054" x="1885950" y="3162300"/>
          <p14:tracePt t="139073" x="1879600" y="3162300"/>
          <p14:tracePt t="139094" x="1873250" y="3162300"/>
          <p14:tracePt t="139114" x="1866900" y="3162300"/>
          <p14:tracePt t="139154" x="1873250" y="3162300"/>
          <p14:tracePt t="139155" x="1873250" y="3168650"/>
          <p14:tracePt t="139173" x="1879600" y="3168650"/>
          <p14:tracePt t="139184" x="1885950" y="3168650"/>
          <p14:tracePt t="139208" x="1892300" y="3168650"/>
          <p14:tracePt t="139210" x="1898650" y="3168650"/>
          <p14:tracePt t="139224" x="1905000" y="3168650"/>
          <p14:tracePt t="139244" x="1911350" y="3175000"/>
          <p14:tracePt t="139257" x="1924050" y="3175000"/>
          <p14:tracePt t="139274" x="1936750" y="3175000"/>
          <p14:tracePt t="139295" x="1943100" y="3181350"/>
          <p14:tracePt t="139308" x="1949450" y="3181350"/>
          <p14:tracePt t="139358" x="1943100" y="3181350"/>
          <p14:tracePt t="139364" x="1943100" y="3175000"/>
          <p14:tracePt t="139374" x="1936750" y="3175000"/>
          <p14:tracePt t="139392" x="1930400" y="3168650"/>
          <p14:tracePt t="139407" x="1917700" y="3168650"/>
          <p14:tracePt t="139424" x="1911350" y="3168650"/>
          <p14:tracePt t="139458" x="1905000" y="3162300"/>
          <p14:tracePt t="139474" x="1898650" y="3162300"/>
          <p14:tracePt t="139494" x="1892300" y="3162300"/>
          <p14:tracePt t="139524" x="1892300" y="3168650"/>
          <p14:tracePt t="139542" x="1885950" y="3168650"/>
          <p14:tracePt t="139558" x="1879600" y="3168650"/>
          <p14:tracePt t="139580" x="1873250" y="3168650"/>
          <p14:tracePt t="139595" x="1866900" y="3168650"/>
          <p14:tracePt t="139607" x="1860550" y="3175000"/>
          <p14:tracePt t="139624" x="1854200" y="3175000"/>
          <p14:tracePt t="139658" x="1847850" y="3175000"/>
          <p14:tracePt t="139691" x="1847850" y="3168650"/>
          <p14:tracePt t="139708" x="1860550" y="3168650"/>
          <p14:tracePt t="139730" x="1873250" y="3168650"/>
          <p14:tracePt t="139741" x="1898650" y="3168650"/>
          <p14:tracePt t="139759" x="1917700" y="3168650"/>
          <p14:tracePt t="139774" x="1930400" y="3162300"/>
          <p14:tracePt t="139797" x="1949450" y="3162300"/>
          <p14:tracePt t="139808" x="1968500" y="3162300"/>
          <p14:tracePt t="139825" x="1987550" y="3168650"/>
          <p14:tracePt t="139841" x="1993900" y="3175000"/>
          <p14:tracePt t="139858" x="2000250" y="3175000"/>
          <p14:tracePt t="139874" x="2000250" y="3181350"/>
          <p14:tracePt t="139908" x="1993900" y="3181350"/>
          <p14:tracePt t="139924" x="1987550" y="3181350"/>
          <p14:tracePt t="139958" x="1981200" y="3181350"/>
          <p14:tracePt t="139974" x="1974850" y="3187700"/>
          <p14:tracePt t="139991" x="1968500" y="3187700"/>
          <p14:tracePt t="140008" x="1968500" y="3194050"/>
          <p14:tracePt t="140026" x="1962150" y="3194050"/>
          <p14:tracePt t="140048" x="1962150" y="3200400"/>
          <p14:tracePt t="140057" x="1955800" y="3200400"/>
          <p14:tracePt t="140074" x="1949450" y="3200400"/>
          <p14:tracePt t="140091" x="1936750" y="3206750"/>
          <p14:tracePt t="140112" x="1930400" y="3206750"/>
          <p14:tracePt t="140124" x="1917700" y="3213100"/>
          <p14:tracePt t="140141" x="1898650" y="3219450"/>
          <p14:tracePt t="140158" x="1879600" y="3225800"/>
          <p14:tracePt t="140174" x="1854200" y="3238500"/>
          <p14:tracePt t="140291" x="1828800" y="3282950"/>
          <p14:tracePt t="140308" x="1828800" y="3263900"/>
          <p14:tracePt t="140331" x="1822450" y="3232150"/>
          <p14:tracePt t="140341" x="1797050" y="3194050"/>
          <p14:tracePt t="140358" x="1771650" y="3162300"/>
          <p14:tracePt t="140375" x="1720850" y="3130550"/>
          <p14:tracePt t="140391" x="1689100" y="3124200"/>
          <p14:tracePt t="140407" x="1657350" y="3124200"/>
          <p14:tracePt t="140424" x="1612900" y="3124200"/>
          <p14:tracePt t="140442" x="1574800" y="3130550"/>
          <p14:tracePt t="140463" x="1485900" y="3143250"/>
          <p14:tracePt t="140474" x="1435100" y="3149600"/>
          <p14:tracePt t="140491" x="1377950" y="3162300"/>
          <p14:tracePt t="140507" x="1339850" y="3181350"/>
          <p14:tracePt t="140524" x="1314450" y="3206750"/>
          <p14:tracePt t="140542" x="1308100" y="3225800"/>
          <p14:tracePt t="140557" x="1295400" y="3251200"/>
          <p14:tracePt t="140576" x="1295400" y="3270250"/>
          <p14:tracePt t="140594" x="1295400" y="3282950"/>
          <p14:tracePt t="140614" x="1295400" y="3289300"/>
          <p14:tracePt t="140625" x="1295400" y="3295650"/>
          <p14:tracePt t="140657" x="1295400" y="3302000"/>
          <p14:tracePt t="140693" x="1295400" y="3295650"/>
          <p14:tracePt t="140725" x="1295400" y="3289300"/>
          <p14:tracePt t="140804" x="1295400" y="3282950"/>
          <p14:tracePt t="140879" x="1289050" y="3282950"/>
          <p14:tracePt t="140886" x="1289050" y="3276600"/>
          <p14:tracePt t="140906" x="1289050" y="3270250"/>
          <p14:tracePt t="140914" x="1289050" y="3263900"/>
          <p14:tracePt t="140935" x="1289050" y="3257550"/>
          <p14:tracePt t="140941" x="1295400" y="3257550"/>
          <p14:tracePt t="140959" x="1295400" y="3251200"/>
          <p14:tracePt t="140976" x="1320800" y="3238500"/>
          <p14:tracePt t="140995" x="1358900" y="3225800"/>
          <p14:tracePt t="141007" x="1390650" y="3219450"/>
          <p14:tracePt t="141024" x="1441450" y="3206750"/>
          <p14:tracePt t="141047" x="1511300" y="3194050"/>
          <p14:tracePt t="141295" x="3975100" y="3213100"/>
          <p14:tracePt t="141300" x="3975100" y="3219450"/>
          <p14:tracePt t="141309" x="3987800" y="3219450"/>
          <p14:tracePt t="141332" x="4057650" y="3225800"/>
          <p14:tracePt t="141344" x="4171950" y="3257550"/>
          <p14:tracePt t="141358" x="4318000" y="3295650"/>
          <p14:tracePt t="141378" x="4394200" y="3314700"/>
          <p14:tracePt t="141392" x="4425950" y="3314700"/>
          <p14:tracePt t="141408" x="4438650" y="3314700"/>
          <p14:tracePt t="141424" x="4445000" y="3308350"/>
          <p14:tracePt t="141446" x="4413250" y="3295650"/>
          <p14:tracePt t="141457" x="4368800" y="3289300"/>
          <p14:tracePt t="141477" x="4311650" y="3270250"/>
          <p14:tracePt t="141491" x="4286250" y="3257550"/>
          <p14:tracePt t="141508" x="4273550" y="3238500"/>
          <p14:tracePt t="141524" x="4267200" y="3232150"/>
          <p14:tracePt t="141543" x="4267200" y="3225800"/>
          <p14:tracePt t="141557" x="4267200" y="3232150"/>
          <p14:tracePt t="141574" x="4273550" y="3263900"/>
          <p14:tracePt t="141594" x="4260850" y="3276600"/>
          <p14:tracePt t="141607" x="4235450" y="3276600"/>
          <p14:tracePt t="141624" x="4191000" y="3251200"/>
          <p14:tracePt t="141641" x="4140200" y="3244850"/>
          <p14:tracePt t="141658" x="4102100" y="3263900"/>
          <p14:tracePt t="141675" x="4057650" y="3302000"/>
          <p14:tracePt t="141692" x="4019550" y="3340100"/>
          <p14:tracePt t="141707" x="3975100" y="3384550"/>
          <p14:tracePt t="141729" x="3937000" y="3429000"/>
          <p14:tracePt t="141741" x="3924300" y="3435350"/>
          <p14:tracePt t="141759" x="3924300" y="3422650"/>
          <p14:tracePt t="141774" x="3924300" y="3384550"/>
          <p14:tracePt t="141791" x="3924300" y="3365500"/>
          <p14:tracePt t="141808" x="3924300" y="3340100"/>
          <p14:tracePt t="141829" x="3924300" y="3321050"/>
          <p14:tracePt t="141841" x="3917950" y="3308350"/>
          <p14:tracePt t="141858" x="3917950" y="3295650"/>
          <p14:tracePt t="141874" x="3917950" y="3289300"/>
          <p14:tracePt t="141891" x="3924300" y="3276600"/>
          <p14:tracePt t="141915" x="3930650" y="3276600"/>
          <p14:tracePt t="141925" x="3937000" y="3282950"/>
          <p14:tracePt t="141942" x="3949700" y="3308350"/>
          <p14:tracePt t="141963" x="3962400" y="3340100"/>
          <p14:tracePt t="141975" x="3968750" y="3359150"/>
          <p14:tracePt t="141992" x="3981450" y="3371850"/>
          <p14:tracePt t="142009" x="3994150" y="3378200"/>
          <p14:tracePt t="142024" x="4013200" y="3378200"/>
          <p14:tracePt t="142050" x="4032250" y="3378200"/>
          <p14:tracePt t="142057" x="4057650" y="3378200"/>
          <p14:tracePt t="142074" x="4083050" y="3378200"/>
          <p14:tracePt t="142092" x="4102100" y="3378200"/>
          <p14:tracePt t="142108" x="4121150" y="3371850"/>
          <p14:tracePt t="142127" x="4140200" y="3365500"/>
          <p14:tracePt t="142141" x="4159250" y="3359150"/>
          <p14:tracePt t="142158" x="4178300" y="3352800"/>
          <p14:tracePt t="142181" x="4203700" y="3346450"/>
          <p14:tracePt t="142191" x="4235450" y="3340100"/>
          <p14:tracePt t="142208" x="4273550" y="3333750"/>
          <p14:tracePt t="142228" x="4305300" y="3327400"/>
          <p14:tracePt t="142241" x="4330700" y="3321050"/>
          <p14:tracePt t="142258" x="4368800" y="3314700"/>
          <p14:tracePt t="142277" x="4394200" y="3314700"/>
          <p14:tracePt t="142291" x="4419600" y="3321050"/>
          <p14:tracePt t="142308" x="4425950" y="3327400"/>
          <p14:tracePt t="142324" x="4432300" y="3333750"/>
          <p14:tracePt t="142343" x="4438650" y="3333750"/>
          <p14:tracePt t="142360" x="4438650" y="3340100"/>
          <p14:tracePt t="142392" x="4445000" y="3346450"/>
          <p14:tracePt t="142408" x="4451350" y="3352800"/>
          <p14:tracePt t="142424" x="4457700" y="3359150"/>
          <p14:tracePt t="142441" x="4457700" y="3365500"/>
          <p14:tracePt t="142458" x="4464050" y="3378200"/>
          <p14:tracePt t="142475" x="4476750" y="3384550"/>
          <p14:tracePt t="142491" x="4489450" y="3390900"/>
          <p14:tracePt t="142508" x="4514850" y="3397250"/>
          <p14:tracePt t="142524" x="4546600" y="3397250"/>
          <p14:tracePt t="142541" x="4584700" y="3397250"/>
          <p14:tracePt t="142559" x="4616450" y="3390900"/>
          <p14:tracePt t="142578" x="4654550" y="3378200"/>
          <p14:tracePt t="142592" x="4699000" y="3359150"/>
          <p14:tracePt t="142607" x="4749800" y="3340100"/>
          <p14:tracePt t="142625" x="4813300" y="3321050"/>
          <p14:tracePt t="142647" x="4902200" y="3302000"/>
          <p14:tracePt t="142658" x="4940300" y="3289300"/>
          <p14:tracePt t="142674" x="4978400" y="3276600"/>
          <p14:tracePt t="142692" x="4997450" y="3270250"/>
          <p14:tracePt t="142710" x="5016500" y="3263900"/>
          <p14:tracePt t="142724" x="5029200" y="3257550"/>
          <p14:tracePt t="142759" x="5022850" y="3257550"/>
          <p14:tracePt t="142774" x="5010150" y="3263900"/>
          <p14:tracePt t="142791" x="4991100" y="3270250"/>
          <p14:tracePt t="142808" x="4978400" y="3270250"/>
          <p14:tracePt t="142827" x="4965700" y="3270250"/>
          <p14:tracePt t="142841" x="4959350" y="3276600"/>
          <p14:tracePt t="142858" x="4953000" y="3282950"/>
          <p14:tracePt t="142875" x="4946650" y="3295650"/>
          <p14:tracePt t="142896" x="4946650" y="3321050"/>
          <p14:tracePt t="142905" x="4946650" y="3327400"/>
          <p14:tracePt t="142918" x="4946650" y="3333750"/>
          <p14:tracePt t="142924" x="4953000" y="3333750"/>
          <p14:tracePt t="142944" x="4959350" y="3333750"/>
          <p14:tracePt t="142958" x="4965700" y="3340100"/>
          <p14:tracePt t="142976" x="4984750" y="3333750"/>
          <p14:tracePt t="142995" x="5003800" y="3333750"/>
          <p14:tracePt t="143007" x="5016500" y="3333750"/>
          <p14:tracePt t="143026" x="5048250" y="3327400"/>
          <p14:tracePt t="143044" x="5111750" y="3327400"/>
          <p14:tracePt t="143058" x="5162550" y="3340100"/>
          <p14:tracePt t="143076" x="5200650" y="3346450"/>
          <p14:tracePt t="143093" x="5245100" y="3352800"/>
          <p14:tracePt t="143108" x="5270500" y="3352800"/>
          <p14:tracePt t="143126" x="5295900" y="3346450"/>
          <p14:tracePt t="143143" x="5308600" y="3346450"/>
          <p14:tracePt t="143158" x="5321300" y="3346450"/>
          <p14:tracePt t="143174" x="5321300" y="3352800"/>
          <p14:tracePt t="143196" x="5327650" y="3352800"/>
          <p14:tracePt t="143224" x="5334000" y="3352800"/>
          <p14:tracePt t="143245" x="5340350" y="3346450"/>
          <p14:tracePt t="143258" x="5346700" y="3333750"/>
          <p14:tracePt t="143274" x="5353050" y="3327400"/>
          <p14:tracePt t="143298" x="5365750" y="3321050"/>
          <p14:tracePt t="143307" x="5378450" y="3321050"/>
          <p14:tracePt t="143331" x="5391150" y="3321050"/>
          <p14:tracePt t="143347" x="5416550" y="3314700"/>
          <p14:tracePt t="143361" x="5441950" y="3314700"/>
          <p14:tracePt t="143375" x="5454650" y="3314700"/>
          <p14:tracePt t="143394" x="5480050" y="3314700"/>
          <p14:tracePt t="143414" x="5499100" y="3308350"/>
          <p14:tracePt t="143424" x="5518150" y="3308350"/>
          <p14:tracePt t="143445" x="5549900" y="3308350"/>
          <p14:tracePt t="143462" x="5575300" y="3308350"/>
          <p14:tracePt t="143475" x="5594350" y="3314700"/>
          <p14:tracePt t="143510" x="5588000" y="3314700"/>
          <p14:tracePt t="143525" x="5581650" y="3308350"/>
          <p14:tracePt t="143545" x="5575300" y="3302000"/>
          <p14:tracePt t="143558" x="5568950" y="3289300"/>
          <p14:tracePt t="143577" x="5562600" y="3282950"/>
          <p14:tracePt t="143593" x="5556250" y="3276600"/>
          <p14:tracePt t="143608" x="5549900" y="3270250"/>
          <p14:tracePt t="143624" x="5543550" y="3270250"/>
          <p14:tracePt t="143643" x="5537200" y="3270250"/>
          <p14:tracePt t="143663" x="5537200" y="3276600"/>
          <p14:tracePt t="143674" x="5537200" y="3282950"/>
          <p14:tracePt t="143693" x="5530850" y="3289300"/>
          <p14:tracePt t="143724" x="5537200" y="3289300"/>
          <p14:tracePt t="143748" x="5537200" y="3282950"/>
          <p14:tracePt t="143758" x="5543550" y="3282950"/>
          <p14:tracePt t="143783" x="5549900" y="3276600"/>
          <p14:tracePt t="143807" x="5549900" y="3270250"/>
          <p14:tracePt t="143824" x="5543550" y="3263900"/>
          <p14:tracePt t="143843" x="5537200" y="3263900"/>
          <p14:tracePt t="143876" x="5524500" y="3276600"/>
          <p14:tracePt t="143895" x="5511800" y="3302000"/>
          <p14:tracePt t="143912" x="5492750" y="3327400"/>
          <p14:tracePt t="143924" x="5473700" y="3346450"/>
          <p14:tracePt t="143942" x="5461000" y="3359150"/>
          <p14:tracePt t="143964" x="5441950" y="3365500"/>
          <p14:tracePt t="143974" x="5429250" y="3371850"/>
          <p14:tracePt t="143992" x="5422900" y="3371850"/>
          <p14:tracePt t="144008" x="5403850" y="3390900"/>
          <p14:tracePt t="144024" x="5397500" y="3397250"/>
          <p14:tracePt t="144042" x="5391150" y="3397250"/>
          <p14:tracePt t="144057" x="5384800" y="3397250"/>
          <p14:tracePt t="144074" x="5384800" y="3403600"/>
          <p14:tracePt t="144108" x="5378450" y="3390900"/>
          <p14:tracePt t="144131" x="5372100" y="3371850"/>
          <p14:tracePt t="144141" x="5365750" y="3346450"/>
          <p14:tracePt t="144161" x="5353050" y="3333750"/>
          <p14:tracePt t="144180" x="5340350" y="3302000"/>
          <p14:tracePt t="144192" x="5334000" y="3289300"/>
          <p14:tracePt t="144208" x="5327650" y="3270250"/>
          <p14:tracePt t="144227" x="5314950" y="3257550"/>
          <p14:tracePt t="144262" x="5308600" y="3257550"/>
          <p14:tracePt t="144279" x="5302250" y="3263900"/>
          <p14:tracePt t="144291" x="5295900" y="3276600"/>
          <p14:tracePt t="144316" x="5283200" y="3289300"/>
          <p14:tracePt t="144331" x="5276850" y="3302000"/>
          <p14:tracePt t="144347" x="5270500" y="3314700"/>
          <p14:tracePt t="144358" x="5270500" y="3327400"/>
          <p14:tracePt t="144375" x="5264150" y="3352800"/>
          <p14:tracePt t="144392" x="5257800" y="3365500"/>
          <p14:tracePt t="144411" x="5257800" y="3378200"/>
          <p14:tracePt t="144441" x="5264150" y="3378200"/>
          <p14:tracePt t="144458" x="5270500" y="3378200"/>
          <p14:tracePt t="144474" x="5289550" y="3384550"/>
          <p14:tracePt t="144492" x="5308600" y="3397250"/>
          <p14:tracePt t="144508" x="5327650" y="3403600"/>
          <p14:tracePt t="144530" x="5378450" y="3397250"/>
          <p14:tracePt t="144542" x="5410200" y="3390900"/>
          <p14:tracePt t="144558" x="5441950" y="3378200"/>
          <p14:tracePt t="144574" x="5480050" y="3365500"/>
          <p14:tracePt t="144597" x="5518150" y="3352800"/>
          <p14:tracePt t="144607" x="5543550" y="3346450"/>
          <p14:tracePt t="144626" x="5562600" y="3346450"/>
          <p14:tracePt t="144644" x="5575300" y="3352800"/>
          <p14:tracePt t="144658" x="5588000" y="3359150"/>
          <p14:tracePt t="144681" x="5600700" y="3365500"/>
          <p14:tracePt t="144691" x="5613400" y="3371850"/>
          <p14:tracePt t="144708" x="5619750" y="3378200"/>
          <p14:tracePt t="144727" x="5626100" y="3384550"/>
          <p14:tracePt t="144742" x="5632450" y="3384550"/>
          <p14:tracePt t="144758" x="5638800" y="3384550"/>
          <p14:tracePt t="144774" x="5638800" y="3390900"/>
          <p14:tracePt t="144792" x="5645150" y="3390900"/>
          <p14:tracePt t="144808" x="5651500" y="3390900"/>
          <p14:tracePt t="144824" x="5657850" y="3390900"/>
          <p14:tracePt t="144842" x="5664200" y="3384550"/>
          <p14:tracePt t="144861" x="5670550" y="3384550"/>
          <p14:tracePt t="144874" x="5676900" y="3378200"/>
          <p14:tracePt t="144891" x="5676900" y="3371850"/>
          <p14:tracePt t="144907" x="5683250" y="3365500"/>
          <p14:tracePt t="144924" x="5689600" y="3365500"/>
          <p14:tracePt t="144943" x="5695950" y="3359150"/>
          <p14:tracePt t="144954" x="5695950" y="3352800"/>
          <p14:tracePt t="144958" x="5702300" y="3352800"/>
          <p14:tracePt t="144992" x="5702300" y="3346450"/>
          <p14:tracePt t="145032" x="5695950" y="3346450"/>
          <p14:tracePt t="145061" x="5695950" y="3340100"/>
          <p14:tracePt t="145101" x="5689600" y="3340100"/>
          <p14:tracePt t="145132" x="5689600" y="3333750"/>
          <p14:tracePt t="145159" x="5683250" y="3333750"/>
          <p14:tracePt t="145185" x="5683250" y="3327400"/>
          <p14:tracePt t="145196" x="5676900" y="3327400"/>
          <p14:tracePt t="145222" x="5676900" y="3321050"/>
          <p14:tracePt t="145226" x="5670550" y="3321050"/>
          <p14:tracePt t="145247" x="5670550" y="3314700"/>
          <p14:tracePt t="145259" x="5664200" y="3314700"/>
          <p14:tracePt t="145272" x="5664200" y="3308350"/>
          <p14:tracePt t="145292" x="5657850" y="3308350"/>
          <p14:tracePt t="145309" x="5651500" y="3302000"/>
          <p14:tracePt t="145327" x="5645150" y="3295650"/>
          <p14:tracePt t="145341" x="5638800" y="3295650"/>
          <p14:tracePt t="145358" x="5632450" y="3289300"/>
          <p14:tracePt t="145391" x="5626100" y="3289300"/>
          <p14:tracePt t="145408" x="5619750" y="3289300"/>
          <p14:tracePt t="145424" x="5619750" y="3295650"/>
          <p14:tracePt t="145441" x="5613400" y="3295650"/>
          <p14:tracePt t="145459" x="5613400" y="3289300"/>
          <p14:tracePt t="145492" x="5607050" y="3282950"/>
          <p14:tracePt t="145525" x="5600700" y="3276600"/>
          <p14:tracePt t="145542" x="5594350" y="3276600"/>
          <p14:tracePt t="145558" x="5594350" y="3270250"/>
          <p14:tracePt t="145575" x="5588000" y="3263900"/>
          <p14:tracePt t="145592" x="5588000" y="3251200"/>
          <p14:tracePt t="145608" x="5588000" y="3238500"/>
          <p14:tracePt t="145624" x="5581650" y="3232150"/>
          <p14:tracePt t="145642" x="5581650" y="3219450"/>
          <p14:tracePt t="145688" x="5575300" y="3219450"/>
          <p14:tracePt t="145720" x="5568950" y="3219450"/>
          <p14:tracePt t="145723" x="5562600" y="3219450"/>
          <p14:tracePt t="145726" x="5562600" y="3225800"/>
          <p14:tracePt t="145742" x="5549900" y="3225800"/>
          <p14:tracePt t="145758" x="5543550" y="3225800"/>
          <p14:tracePt t="145774" x="5530850" y="3232150"/>
          <p14:tracePt t="145792" x="5518150" y="3232150"/>
          <p14:tracePt t="145808" x="5511800" y="3238500"/>
          <p14:tracePt t="145825" x="5492750" y="3238500"/>
          <p14:tracePt t="145842" x="5480050" y="3244850"/>
          <p14:tracePt t="145861" x="5461000" y="3251200"/>
          <p14:tracePt t="145874" x="5454650" y="3251200"/>
          <p14:tracePt t="145878" x="5448300" y="3251200"/>
          <p14:tracePt t="145892" x="5435600" y="3244850"/>
          <p14:tracePt t="145911" x="5429250" y="3244850"/>
          <p14:tracePt t="145942" x="5435600" y="3238500"/>
          <p14:tracePt t="145958" x="5441950" y="3238500"/>
          <p14:tracePt t="145974" x="5448300" y="3238500"/>
          <p14:tracePt t="145992" x="5454650" y="3238500"/>
          <p14:tracePt t="146008" x="5461000" y="3232150"/>
          <p14:tracePt t="146026" x="5467350" y="3225800"/>
          <p14:tracePt t="146042" x="5473700" y="3219450"/>
          <p14:tracePt t="146057" x="5486400" y="3219450"/>
          <p14:tracePt t="146075" x="5486400" y="3225800"/>
          <p14:tracePt t="146095" x="5499100" y="3238500"/>
          <p14:tracePt t="146108" x="5499100" y="3244850"/>
          <p14:tracePt t="146124" x="5505450" y="3244850"/>
          <p14:tracePt t="146142" x="5505450" y="3251200"/>
          <p14:tracePt t="146162" x="5505450" y="3263900"/>
          <p14:tracePt t="146174" x="5505450" y="3270250"/>
          <p14:tracePt t="146192" x="5505450" y="3276600"/>
          <p14:tracePt t="146213" x="5499100" y="3282950"/>
          <p14:tracePt t="146224" x="5492750" y="3282950"/>
          <p14:tracePt t="146243" x="5486400" y="3289300"/>
          <p14:tracePt t="146261" x="5480050" y="3289300"/>
          <p14:tracePt t="146274" x="5467350" y="3282950"/>
          <p14:tracePt t="146292" x="5461000" y="3276600"/>
          <p14:tracePt t="146314" x="5448300" y="3263900"/>
          <p14:tracePt t="146325" x="5448300" y="3238500"/>
          <p14:tracePt t="146344" x="5441950" y="3219450"/>
          <p14:tracePt t="146364" x="5429250" y="3200400"/>
          <p14:tracePt t="146374" x="5416550" y="3194050"/>
          <p14:tracePt t="146397" x="5391150" y="3187700"/>
          <p14:tracePt t="146411" x="5372100" y="3194050"/>
          <p14:tracePt t="146427" x="5359400" y="3206750"/>
          <p14:tracePt t="146442" x="5353050" y="3225800"/>
          <p14:tracePt t="146461" x="5346700" y="3238500"/>
          <p14:tracePt t="146474" x="5340350" y="3257550"/>
          <p14:tracePt t="146492" x="5340350" y="3270250"/>
          <p14:tracePt t="146508" x="5346700" y="3289300"/>
          <p14:tracePt t="146524" x="5353050" y="3308350"/>
          <p14:tracePt t="146542" x="5365750" y="3321050"/>
          <p14:tracePt t="146557" x="5372100" y="3321050"/>
          <p14:tracePt t="146574" x="5384800" y="3321050"/>
          <p14:tracePt t="146592" x="5391150" y="3321050"/>
          <p14:tracePt t="146608" x="5403850" y="3314700"/>
          <p14:tracePt t="146627" x="5410200" y="3308350"/>
          <p14:tracePt t="146679" x="5403850" y="3308350"/>
          <p14:tracePt t="146717" x="5403850" y="3302000"/>
          <p14:tracePt t="146735" x="5397500" y="3302000"/>
          <p14:tracePt t="146770" x="5391150" y="3302000"/>
          <p14:tracePt t="146807" x="5391150" y="3295650"/>
          <p14:tracePt t="146820" x="5384800" y="3295650"/>
          <p14:tracePt t="146832" x="5384800" y="3289300"/>
          <p14:tracePt t="146869" x="5384800" y="3282950"/>
          <p14:tracePt t="146871" x="5378450" y="3282950"/>
          <p14:tracePt t="146931" x="5378450" y="3289300"/>
          <p14:tracePt t="146940" x="5372100" y="3289300"/>
          <p14:tracePt t="146970" x="5372100" y="3282950"/>
          <p14:tracePt t="146979" x="5365750" y="3282950"/>
          <p14:tracePt t="146997" x="5365750" y="3276600"/>
          <p14:tracePt t="147000" x="5359400" y="3276600"/>
          <p14:tracePt t="147015" x="5353050" y="3276600"/>
          <p14:tracePt t="147038" x="5340350" y="3270250"/>
          <p14:tracePt t="147041" x="5340350" y="3263900"/>
          <p14:tracePt t="147059" x="5327650" y="3251200"/>
          <p14:tracePt t="147074" x="5295900" y="3225800"/>
          <p14:tracePt t="147100" x="5257800" y="3194050"/>
          <p14:tracePt t="147110" x="5219700" y="3162300"/>
          <p14:tracePt t="147124" x="5168900" y="3130550"/>
          <p14:tracePt t="147142" x="5105400" y="3098800"/>
          <p14:tracePt t="147158" x="5048250" y="3079750"/>
          <p14:tracePt t="147174" x="4933950" y="3067050"/>
          <p14:tracePt t="147191" x="4781550" y="3054350"/>
          <p14:tracePt t="147208" x="4622800" y="3054350"/>
          <p14:tracePt t="147224" x="4457700" y="3054350"/>
          <p14:tracePt t="147241" x="4305300" y="3060700"/>
          <p14:tracePt t="147258" x="4191000" y="3060700"/>
          <p14:tracePt t="147277" x="4114800" y="3067050"/>
          <p14:tracePt t="147291" x="4032250" y="3073400"/>
          <p14:tracePt t="147308" x="3949700" y="3079750"/>
          <p14:tracePt t="147331" x="3873500" y="3092450"/>
          <p14:tracePt t="147341" x="3816350" y="3105150"/>
          <p14:tracePt t="147358" x="3778250" y="3117850"/>
          <p14:tracePt t="147382" x="3759200" y="3124200"/>
          <p14:tracePt t="147391" x="3752850" y="3130550"/>
          <p14:tracePt t="147408" x="3740150" y="3155950"/>
          <p14:tracePt t="147424" x="3733800" y="3194050"/>
          <p14:tracePt t="147442" x="3733800" y="3213100"/>
          <p14:tracePt t="147458" x="3733800" y="3238500"/>
          <p14:tracePt t="147482" x="3733800" y="3251200"/>
          <p14:tracePt t="147491" x="3733800" y="3257550"/>
          <p14:tracePt t="147508" x="3733800" y="3270250"/>
          <p14:tracePt t="147524" x="3727450" y="3276600"/>
          <p14:tracePt t="147541" x="3721100" y="3289300"/>
          <p14:tracePt t="147558" x="3721100" y="3295650"/>
          <p14:tracePt t="147574" x="3721100" y="3302000"/>
          <p14:tracePt t="147592" x="3721100" y="3308350"/>
          <p14:tracePt t="147608" x="3714750" y="3308350"/>
          <p14:tracePt t="147650" x="3714750" y="3314700"/>
          <p14:tracePt t="147658" x="3714750" y="3321050"/>
          <p14:tracePt t="147676" x="3714750" y="3327400"/>
          <p14:tracePt t="147691" x="3708400" y="3340100"/>
          <p14:tracePt t="147708" x="3702050" y="3352800"/>
          <p14:tracePt t="147725" x="3695700" y="3371850"/>
          <p14:tracePt t="147741" x="3695700" y="3378200"/>
          <p14:tracePt t="147758" x="3689350" y="3384550"/>
          <p14:tracePt t="147774" x="3689350" y="3397250"/>
          <p14:tracePt t="147792" x="3689350" y="3416300"/>
          <p14:tracePt t="147810" x="3683000" y="3460750"/>
          <p14:tracePt t="147824" x="3683000" y="3492500"/>
          <p14:tracePt t="147848" x="3676650" y="3530600"/>
          <p14:tracePt t="147859" x="3663950" y="3556000"/>
          <p14:tracePt t="147875" x="3657600" y="3575050"/>
          <p14:tracePt t="147891" x="3651250" y="3581400"/>
          <p14:tracePt t="148080" x="3117850" y="3854450"/>
          <p14:tracePt t="148309" x="2025650" y="3213100"/>
          <p14:tracePt t="148418" x="1390650" y="3276600"/>
          <p14:tracePt t="148424" x="1384300" y="3276600"/>
          <p14:tracePt t="148441" x="1339850" y="3270250"/>
          <p14:tracePt t="148459" x="1257300" y="3270250"/>
          <p14:tracePt t="148476" x="1174750" y="3263900"/>
          <p14:tracePt t="148491" x="1123950" y="3270250"/>
          <p14:tracePt t="148508" x="1098550" y="3327400"/>
          <p14:tracePt t="148524" x="1085850" y="3460750"/>
          <p14:tracePt t="148528" x="1085850" y="3505200"/>
          <p14:tracePt t="148542" x="1092200" y="3613150"/>
          <p14:tracePt t="148558" x="1143000" y="3702050"/>
          <p14:tracePt t="148576" x="1206500" y="3752850"/>
          <p14:tracePt t="148591" x="1270000" y="3797300"/>
          <p14:tracePt t="148613" x="1333500" y="3829050"/>
          <p14:tracePt t="148624" x="1384300" y="3835400"/>
          <p14:tracePt t="148643" x="1422400" y="3810000"/>
          <p14:tracePt t="148659" x="1435100" y="3790950"/>
          <p14:tracePt t="148674" x="1435100" y="3759200"/>
          <p14:tracePt t="148692" x="1428750" y="3727450"/>
          <p14:tracePt t="148708" x="1422400" y="3714750"/>
          <p14:tracePt t="148728" x="1409700" y="3702050"/>
          <p14:tracePt t="148745" x="1397000" y="3689350"/>
          <p14:tracePt t="148758" x="1384300" y="3689350"/>
          <p14:tracePt t="148774" x="1358900" y="3689350"/>
          <p14:tracePt t="148792" x="1346200" y="3689350"/>
          <p14:tracePt t="148809" x="1339850" y="3689350"/>
          <p14:tracePt t="148824" x="1320800" y="3695700"/>
          <p14:tracePt t="148842" x="1301750" y="3702050"/>
          <p14:tracePt t="148858" x="1295400" y="3702050"/>
          <p14:tracePt t="148874" x="1289050" y="3708400"/>
          <p14:tracePt t="148892" x="1282700" y="3721100"/>
          <p14:tracePt t="148908" x="1276350" y="3727450"/>
          <p14:tracePt t="148954" x="1282700" y="3727450"/>
          <p14:tracePt t="148975" x="1289050" y="3727450"/>
          <p14:tracePt t="148986" x="1289050" y="3733800"/>
          <p14:tracePt t="149004" x="1295400" y="3733800"/>
          <p14:tracePt t="149034" x="1301750" y="3727450"/>
          <p14:tracePt t="149052" x="1308100" y="3721100"/>
          <p14:tracePt t="149054" x="1314450" y="3721100"/>
          <p14:tracePt t="149058" x="1314450" y="3714750"/>
          <p14:tracePt t="149076" x="1327150" y="3708400"/>
          <p14:tracePt t="149092" x="1365250" y="3695700"/>
          <p14:tracePt t="149112" x="1397000" y="3683000"/>
          <p14:tracePt t="149125" x="1416050" y="3676650"/>
          <p14:tracePt t="149142" x="1466850" y="3663950"/>
          <p14:tracePt t="149160" x="1485900" y="3663950"/>
          <p14:tracePt t="149174" x="1498600" y="3663950"/>
          <p14:tracePt t="149197" x="1543050" y="3657600"/>
          <p14:tracePt t="149209" x="1562100" y="3657600"/>
          <p14:tracePt t="149227" x="1581150" y="3663950"/>
          <p14:tracePt t="149245" x="1593850" y="3676650"/>
          <p14:tracePt t="149258" x="1606550" y="3695700"/>
          <p14:tracePt t="149276" x="1612900" y="3702050"/>
          <p14:tracePt t="149293" x="1631950" y="3714750"/>
          <p14:tracePt t="149315" x="1644650" y="3727450"/>
          <p14:tracePt t="149327" x="1651000" y="3733800"/>
          <p14:tracePt t="149342" x="1670050" y="3740150"/>
          <p14:tracePt t="149362" x="1701800" y="3740150"/>
          <p14:tracePt t="149376" x="1708150" y="3746500"/>
          <p14:tracePt t="149392" x="1739900" y="3746500"/>
          <p14:tracePt t="149412" x="1771650" y="3746500"/>
          <p14:tracePt t="149427" x="1790700" y="3746500"/>
          <p14:tracePt t="149442" x="1809750" y="3746500"/>
          <p14:tracePt t="149466" x="1822450" y="3746500"/>
          <p14:tracePt t="149474" x="1828800" y="3752850"/>
          <p14:tracePt t="149492" x="1835150" y="3759200"/>
          <p14:tracePt t="149524" x="1828800" y="3759200"/>
          <p14:tracePt t="149545" x="1822450" y="3759200"/>
          <p14:tracePt t="149558" x="1822450" y="3752850"/>
          <p14:tracePt t="149583" x="1822450" y="3746500"/>
          <p14:tracePt t="149613" x="1828800" y="3746500"/>
          <p14:tracePt t="149630" x="1835150" y="3746500"/>
          <p14:tracePt t="149652" x="1841500" y="3746500"/>
          <p14:tracePt t="149658" x="1854200" y="3746500"/>
          <p14:tracePt t="149674" x="1866900" y="3740150"/>
          <p14:tracePt t="149692" x="1885950" y="3740150"/>
          <p14:tracePt t="149708" x="1905000" y="3733800"/>
          <p14:tracePt t="149724" x="1930400" y="3733800"/>
          <p14:tracePt t="149742" x="1955800" y="3733800"/>
          <p14:tracePt t="149761" x="1987550" y="3727450"/>
          <p14:tracePt t="149774" x="2006600" y="3727450"/>
          <p14:tracePt t="149793" x="2025650" y="3721100"/>
          <p14:tracePt t="149809" x="2044700" y="3714750"/>
          <p14:tracePt t="149828" x="2057400" y="3708400"/>
          <p14:tracePt t="149847" x="2070100" y="3702050"/>
          <p14:tracePt t="149858" x="2082800" y="3695700"/>
          <p14:tracePt t="149880" x="2082800" y="3689350"/>
          <p14:tracePt t="149892" x="2089150" y="3689350"/>
          <p14:tracePt t="149908" x="2089150" y="3695700"/>
          <p14:tracePt t="149924" x="2095500" y="3702050"/>
          <p14:tracePt t="149941" x="2095500" y="3708400"/>
          <p14:tracePt t="149958" x="2101850" y="3714750"/>
          <p14:tracePt t="149974" x="2101850" y="3721100"/>
          <p14:tracePt t="150061" x="2095500" y="3714750"/>
          <p14:tracePt t="150082" x="2095500" y="3708400"/>
          <p14:tracePt t="150086" x="2089150" y="3708400"/>
          <p14:tracePt t="150096" x="2089150" y="3702050"/>
          <p14:tracePt t="150109" x="2082800" y="3695700"/>
          <p14:tracePt t="150124" x="2076450" y="3689350"/>
          <p14:tracePt t="150141" x="2076450" y="3676650"/>
          <p14:tracePt t="150158" x="2070100" y="3670300"/>
          <p14:tracePt t="150174" x="2070100" y="3663950"/>
          <p14:tracePt t="150191" x="2063750" y="3657600"/>
          <p14:tracePt t="150213" x="2063750" y="3651250"/>
          <p14:tracePt t="150224" x="2057400" y="3651250"/>
          <p14:tracePt t="150241" x="2057400" y="3644900"/>
          <p14:tracePt t="150277" x="2057400" y="3651250"/>
          <p14:tracePt t="150308" x="2057400" y="3657600"/>
          <p14:tracePt t="150342" x="2057400" y="3663950"/>
          <p14:tracePt t="150358" x="2057400" y="3670300"/>
          <p14:tracePt t="150380" x="2057400" y="3676650"/>
          <p14:tracePt t="150391" x="2057400" y="3683000"/>
          <p14:tracePt t="150408" x="2063750" y="3695700"/>
          <p14:tracePt t="150483" x="2133600" y="3765550"/>
          <p14:tracePt t="150491" x="2146300" y="3771900"/>
          <p14:tracePt t="150508" x="2159000" y="3771900"/>
          <p14:tracePt t="150525" x="2171700" y="3771900"/>
          <p14:tracePt t="150542" x="2184400" y="3778250"/>
          <p14:tracePt t="150558" x="2197100" y="3778250"/>
          <p14:tracePt t="150574" x="2209800" y="3771900"/>
          <p14:tracePt t="150591" x="2222500" y="3765550"/>
          <p14:tracePt t="150608" x="2235200" y="3746500"/>
          <p14:tracePt t="150627" x="2254250" y="3727450"/>
          <p14:tracePt t="150646" x="2266950" y="3708400"/>
          <p14:tracePt t="150658" x="2292350" y="3689350"/>
          <p14:tracePt t="150675" x="2311400" y="3663950"/>
          <p14:tracePt t="150691" x="2324100" y="3651250"/>
          <p14:tracePt t="150708" x="2336800" y="3638550"/>
          <p14:tracePt t="150725" x="2349500" y="3638550"/>
          <p14:tracePt t="150741" x="2355850" y="3638550"/>
          <p14:tracePt t="150758" x="2362200" y="3644900"/>
          <p14:tracePt t="150776" x="2362200" y="3651250"/>
          <p14:tracePt t="150792" x="2368550" y="3651250"/>
          <p14:tracePt t="150808" x="2368550" y="3657600"/>
          <p14:tracePt t="150890" x="2368550" y="3651250"/>
          <p14:tracePt t="150911" x="2368550" y="3644900"/>
          <p14:tracePt t="150940" x="2368550" y="3638550"/>
          <p14:tracePt t="150962" x="2374900" y="3638550"/>
          <p14:tracePt t="150987" x="2387600" y="3638550"/>
          <p14:tracePt t="150996" x="2393950" y="3638550"/>
          <p14:tracePt t="151008" x="2406650" y="3638550"/>
          <p14:tracePt t="151024" x="2419350" y="3638550"/>
          <p14:tracePt t="151042" x="2438400" y="3638550"/>
          <p14:tracePt t="151058" x="2470150" y="3644900"/>
          <p14:tracePt t="151075" x="2508250" y="3657600"/>
          <p14:tracePt t="151092" x="2565400" y="3676650"/>
          <p14:tracePt t="151108" x="2616200" y="3695700"/>
          <p14:tracePt t="151124" x="2660650" y="3702050"/>
          <p14:tracePt t="151142" x="2692400" y="3714750"/>
          <p14:tracePt t="151158" x="2717800" y="3714750"/>
          <p14:tracePt t="151179" x="2730500" y="3708400"/>
          <p14:tracePt t="151192" x="2736850" y="3695700"/>
          <p14:tracePt t="151209" x="2743200" y="3683000"/>
          <p14:tracePt t="151224" x="2749550" y="3663950"/>
          <p14:tracePt t="151243" x="2755900" y="3644900"/>
          <p14:tracePt t="151258" x="2768600" y="3638550"/>
          <p14:tracePt t="151277" x="2787650" y="3638550"/>
          <p14:tracePt t="151292" x="2806700" y="3651250"/>
          <p14:tracePt t="151308" x="2825750" y="3657600"/>
          <p14:tracePt t="151331" x="2838450" y="3670300"/>
          <p14:tracePt t="151345" x="2844800" y="3683000"/>
          <p14:tracePt t="151358" x="2851150" y="3689350"/>
          <p14:tracePt t="151375" x="2851150" y="3695700"/>
          <p14:tracePt t="151440" x="2851150" y="3702050"/>
          <p14:tracePt t="151442" x="2844800" y="3702050"/>
          <p14:tracePt t="151458" x="2844800" y="3695700"/>
          <p14:tracePt t="151476" x="2838450" y="3695700"/>
          <p14:tracePt t="151493" x="2832100" y="3695700"/>
          <p14:tracePt t="151508" x="2825750" y="3689350"/>
          <p14:tracePt t="151524" x="2819400" y="3689350"/>
          <p14:tracePt t="151558" x="2813050" y="3689350"/>
          <p14:tracePt t="151576" x="2806700" y="3689350"/>
          <p14:tracePt t="151592" x="2794000" y="3683000"/>
          <p14:tracePt t="151611" x="2787650" y="3683000"/>
          <p14:tracePt t="151624" x="2774950" y="3683000"/>
          <p14:tracePt t="151645" x="2736850" y="3683000"/>
          <p14:tracePt t="151658" x="2705100" y="3689350"/>
          <p14:tracePt t="151676" x="2679700" y="3695700"/>
          <p14:tracePt t="151696" x="2635250" y="3721100"/>
          <p14:tracePt t="151708" x="2571750" y="3765550"/>
          <p14:tracePt t="151724" x="2508250" y="3797300"/>
          <p14:tracePt t="151742" x="2406650" y="3854450"/>
          <p14:tracePt t="151758" x="2235200" y="3911600"/>
          <p14:tracePt t="151775" x="2120900" y="3930650"/>
          <p14:tracePt t="151792" x="1987550" y="3949700"/>
          <p14:tracePt t="151817" x="1847850" y="3962400"/>
          <p14:tracePt t="151829" x="1758950" y="3962400"/>
          <p14:tracePt t="151845" x="1676400" y="3956050"/>
          <p14:tracePt t="151858" x="1631950" y="3943350"/>
          <p14:tracePt t="151875" x="1581150" y="3930650"/>
          <p14:tracePt t="151895" x="1549400" y="3911600"/>
          <p14:tracePt t="151924" x="1555750" y="3905250"/>
          <p14:tracePt t="151942" x="1574800" y="3898900"/>
          <p14:tracePt t="151958" x="1619250" y="3898900"/>
          <p14:tracePt t="151977" x="1657350" y="3898900"/>
          <p14:tracePt t="151993" x="1689100" y="3898900"/>
          <p14:tracePt t="152008" x="1720850" y="3905250"/>
          <p14:tracePt t="152027" x="1739900" y="3905250"/>
          <p14:tracePt t="152042" x="1752600" y="3911600"/>
          <p14:tracePt t="152058" x="1765300" y="3911600"/>
          <p14:tracePt t="152074" x="1771650" y="3911600"/>
          <p14:tracePt t="152093" x="1771650" y="3892550"/>
          <p14:tracePt t="152108" x="1765300" y="3860800"/>
          <p14:tracePt t="152127" x="1739900" y="3835400"/>
          <p14:tracePt t="152142" x="1720850" y="3816350"/>
          <p14:tracePt t="152165" x="1701800" y="3784600"/>
          <p14:tracePt t="152180" x="1670050" y="3740150"/>
          <p14:tracePt t="152192" x="1651000" y="3708400"/>
          <p14:tracePt t="152208" x="1638300" y="3670300"/>
          <p14:tracePt t="152227" x="1625600" y="3651250"/>
          <p14:tracePt t="152245" x="1619250" y="3638550"/>
          <p14:tracePt t="152261" x="1619250" y="3632200"/>
          <p14:tracePt t="152421" x="2647950" y="4025900"/>
          <p14:tracePt t="152432" x="2654300" y="4032250"/>
          <p14:tracePt t="152440" x="2660650" y="4032250"/>
          <p14:tracePt t="152446" x="2667000" y="4038600"/>
          <p14:tracePt t="152458" x="2679700" y="4057650"/>
          <p14:tracePt t="152477" x="2673350" y="4070350"/>
          <p14:tracePt t="152491" x="2609850" y="4070350"/>
          <p14:tracePt t="152508" x="2552700" y="4064000"/>
          <p14:tracePt t="152627" x="2063750" y="3721100"/>
          <p14:tracePt t="152640" x="2057400" y="3721100"/>
          <p14:tracePt t="152643" x="2057400" y="3727450"/>
          <p14:tracePt t="152662" x="2032000" y="3733800"/>
          <p14:tracePt t="152675" x="1993900" y="3740150"/>
          <p14:tracePt t="152692" x="1930400" y="3733800"/>
          <p14:tracePt t="152709" x="1892300" y="3727450"/>
          <p14:tracePt t="152724" x="1866900" y="3721100"/>
          <p14:tracePt t="152742" x="1828800" y="3714750"/>
          <p14:tracePt t="152766" x="1803400" y="3714750"/>
          <p14:tracePt t="152774" x="1784350" y="3714750"/>
          <p14:tracePt t="152797" x="1765300" y="3714750"/>
          <p14:tracePt t="152808" x="1746250" y="3721100"/>
          <p14:tracePt t="152825" x="1720850" y="3727450"/>
          <p14:tracePt t="152842" x="1689100" y="3740150"/>
          <p14:tracePt t="152864" x="1670050" y="3752850"/>
          <p14:tracePt t="152875" x="1663700" y="3759200"/>
          <p14:tracePt t="152892" x="1651000" y="3771900"/>
          <p14:tracePt t="152908" x="1644650" y="3778250"/>
          <p14:tracePt t="152925" x="1638300" y="3778250"/>
          <p14:tracePt t="152943" x="1631950" y="3771900"/>
          <p14:tracePt t="152963" x="1625600" y="3771900"/>
          <p14:tracePt t="152974" x="1619250" y="3765550"/>
          <p14:tracePt t="152992" x="1612900" y="3771900"/>
          <p14:tracePt t="153016" x="1600200" y="3765550"/>
          <p14:tracePt t="153033" x="1587500" y="3752850"/>
          <p14:tracePt t="153044" x="1581150" y="3733800"/>
          <p14:tracePt t="153058" x="1536700" y="3683000"/>
          <p14:tracePt t="153077" x="1498600" y="3644900"/>
          <p14:tracePt t="153091" x="1454150" y="3606800"/>
          <p14:tracePt t="153111" x="1409700" y="3575050"/>
          <p14:tracePt t="153124" x="1377950" y="3543300"/>
          <p14:tracePt t="153142" x="1339850" y="3511550"/>
          <p14:tracePt t="153161" x="1314450" y="3486150"/>
          <p14:tracePt t="153174" x="1289050" y="3473450"/>
          <p14:tracePt t="153195" x="1263650" y="3467100"/>
          <p14:tracePt t="153211" x="1244600" y="3460750"/>
          <p14:tracePt t="153227" x="1231900" y="3473450"/>
          <p14:tracePt t="153242" x="1219200" y="3479800"/>
          <p14:tracePt t="153258" x="1219200" y="3492500"/>
          <p14:tracePt t="153274" x="1225550" y="3517900"/>
          <p14:tracePt t="153297" x="1244600" y="3543300"/>
          <p14:tracePt t="153308" x="1257300" y="3556000"/>
          <p14:tracePt t="153330" x="1257300" y="3562350"/>
          <p14:tracePt t="153344" x="1263650" y="3562350"/>
          <p14:tracePt t="153358" x="1270000" y="3562350"/>
          <p14:tracePt t="153375" x="1295400" y="3556000"/>
          <p14:tracePt t="153397" x="1314450" y="3543300"/>
          <p14:tracePt t="153411" x="1333500" y="3530600"/>
          <p14:tracePt t="153424" x="1346200" y="3517900"/>
          <p14:tracePt t="153447" x="1352550" y="3492500"/>
          <p14:tracePt t="153459" x="1358900" y="3473450"/>
          <p14:tracePt t="153474" x="1358900" y="3454400"/>
          <p14:tracePt t="153491" x="1352550" y="3435350"/>
          <p14:tracePt t="153508" x="1346200" y="3422650"/>
          <p14:tracePt t="153524" x="1333500" y="3416300"/>
          <p14:tracePt t="153541" x="1327150" y="3416300"/>
          <p14:tracePt t="153561" x="1314450" y="3416300"/>
          <p14:tracePt t="153579" x="1301750" y="3429000"/>
          <p14:tracePt t="153591" x="1289050" y="3435350"/>
          <p14:tracePt t="153608" x="1276350" y="3441700"/>
          <p14:tracePt t="153627" x="1257300" y="3460750"/>
          <p14:tracePt t="153641" x="1250950" y="3479800"/>
          <p14:tracePt t="153658" x="1244600" y="3498850"/>
          <p14:tracePt t="153677" x="1238250" y="3517900"/>
          <p14:tracePt t="153691" x="1238250" y="3536950"/>
          <p14:tracePt t="153715" x="1238250" y="3556000"/>
          <p14:tracePt t="153724" x="1238250" y="3568700"/>
          <p14:tracePt t="153741" x="1244600" y="3581400"/>
          <p14:tracePt t="153765" x="1250950" y="3594100"/>
          <p14:tracePt t="153774" x="1257300" y="3600450"/>
          <p14:tracePt t="153808" x="1263650" y="3600450"/>
          <p14:tracePt t="153827" x="1270000" y="3600450"/>
          <p14:tracePt t="153841" x="1276350" y="3600450"/>
          <p14:tracePt t="153858" x="1282700" y="3600450"/>
          <p14:tracePt t="153932" x="1276350" y="3600450"/>
          <p14:tracePt t="153989" x="1270000" y="3600450"/>
          <p14:tracePt t="154020" x="1263650" y="3600450"/>
          <p14:tracePt t="154033" x="1263650" y="3606800"/>
          <p14:tracePt t="154051" x="1263650" y="3613150"/>
          <p14:tracePt t="154074" x="1263650" y="3619500"/>
          <p14:tracePt t="154105" x="1257300" y="3613150"/>
          <p14:tracePt t="154170" x="1257300" y="3606800"/>
          <p14:tracePt t="154198" x="1257300" y="3600450"/>
          <p14:tracePt t="154218" x="1257300" y="3594100"/>
          <p14:tracePt t="154242" x="1250950" y="3587750"/>
          <p14:tracePt t="154252" x="1250950" y="3581400"/>
          <p14:tracePt t="154269" x="1250950" y="3575050"/>
          <p14:tracePt t="154280" x="1244600" y="3575050"/>
          <p14:tracePt t="154291" x="1244600" y="3562350"/>
          <p14:tracePt t="154308" x="1231900" y="3549650"/>
          <p14:tracePt t="154326" x="1219200" y="3543300"/>
          <p14:tracePt t="154341" x="1206500" y="3536950"/>
          <p14:tracePt t="154358" x="1181100" y="3543300"/>
          <p14:tracePt t="154379" x="1149350" y="3568700"/>
          <p14:tracePt t="154391" x="1130300" y="3587750"/>
          <p14:tracePt t="154408" x="1111250" y="3606800"/>
          <p14:tracePt t="154427" x="1098550" y="3625850"/>
          <p14:tracePt t="154441" x="1085850" y="3657600"/>
          <p14:tracePt t="154458" x="1079500" y="3695700"/>
          <p14:tracePt t="154476" x="1073150" y="3727450"/>
          <p14:tracePt t="154491" x="1079500" y="3752850"/>
          <p14:tracePt t="154508" x="1117600" y="3784600"/>
          <p14:tracePt t="154526" x="1155700" y="3790950"/>
          <p14:tracePt t="154530" x="1162050" y="3790950"/>
          <p14:tracePt t="154541" x="1193800" y="3790950"/>
          <p14:tracePt t="154559" x="1231900" y="3778250"/>
          <p14:tracePt t="154574" x="1270000" y="3752850"/>
          <p14:tracePt t="154598" x="1314450" y="3721100"/>
          <p14:tracePt t="154608" x="1352550" y="3670300"/>
          <p14:tracePt t="154626" x="1377950" y="3619500"/>
          <p14:tracePt t="154641" x="1390650" y="3575050"/>
          <p14:tracePt t="154658" x="1397000" y="3536950"/>
          <p14:tracePt t="154677" x="1384300" y="3517900"/>
          <p14:tracePt t="154691" x="1352550" y="3511550"/>
          <p14:tracePt t="154708" x="1327150" y="3511550"/>
          <p14:tracePt t="154725" x="1295400" y="3511550"/>
          <p14:tracePt t="154741" x="1263650" y="3517900"/>
          <p14:tracePt t="154759" x="1231900" y="3524250"/>
          <p14:tracePt t="154782" x="1206500" y="3543300"/>
          <p14:tracePt t="154793" x="1187450" y="3562350"/>
          <p14:tracePt t="154808" x="1181100" y="3581400"/>
          <p14:tracePt t="154824" x="1174750" y="3600450"/>
          <p14:tracePt t="154842" x="1174750" y="3613150"/>
          <p14:tracePt t="154858" x="1174750" y="3625850"/>
          <p14:tracePt t="154878" x="1174750" y="3638550"/>
          <p14:tracePt t="154886" x="1174750" y="3644900"/>
          <p14:tracePt t="154891" x="1174750" y="3651250"/>
          <p14:tracePt t="154924" x="1181100" y="3657600"/>
          <p14:tracePt t="154942" x="1181100" y="3663950"/>
          <p14:tracePt t="154958" x="1187450" y="3663950"/>
          <p14:tracePt t="155024" x="1193800" y="3663950"/>
          <p14:tracePt t="155043" x="1200150" y="3670300"/>
          <p14:tracePt t="155071" x="1200150" y="3663950"/>
          <p14:tracePt t="155078" x="1206500" y="3663950"/>
          <p14:tracePt t="155092" x="1206500" y="3657600"/>
          <p14:tracePt t="155109" x="1206500" y="3651250"/>
          <p14:tracePt t="155125" x="1212850" y="3651250"/>
          <p14:tracePt t="155144" x="1219200" y="3644900"/>
          <p14:tracePt t="155174" x="1225550" y="3644900"/>
          <p14:tracePt t="155211" x="1219200" y="3638550"/>
          <p14:tracePt t="155225" x="1212850" y="3632200"/>
          <p14:tracePt t="155243" x="1200150" y="3632200"/>
          <p14:tracePt t="155262" x="1193800" y="3625850"/>
          <p14:tracePt t="155275" x="1187450" y="3619500"/>
          <p14:tracePt t="155293" x="1174750" y="3613150"/>
          <p14:tracePt t="155315" x="1168400" y="3600450"/>
          <p14:tracePt t="155326" x="1168400" y="3594100"/>
          <p14:tracePt t="155372" x="1174750" y="3594100"/>
          <p14:tracePt t="155381" x="1174750" y="3587750"/>
          <p14:tracePt t="155410" x="1181100" y="3587750"/>
          <p14:tracePt t="155437" x="1187450" y="3587750"/>
          <p14:tracePt t="155478" x="1193800" y="3587750"/>
          <p14:tracePt t="155498" x="1200150" y="3587750"/>
          <p14:tracePt t="155523" x="1206500" y="3581400"/>
          <p14:tracePt t="155541" x="1206500" y="3575050"/>
          <p14:tracePt t="155550" x="1206500" y="3568700"/>
          <p14:tracePt t="155586" x="1206500" y="3562350"/>
          <p14:tracePt t="155600" x="1200150" y="3556000"/>
          <p14:tracePt t="155613" x="1193800" y="3556000"/>
          <p14:tracePt t="155616" x="1193800" y="3549650"/>
          <p14:tracePt t="155628" x="1181100" y="3549650"/>
          <p14:tracePt t="155642" x="1162050" y="3543300"/>
          <p14:tracePt t="155659" x="1136650" y="3543300"/>
          <p14:tracePt t="155674" x="1104900" y="3543300"/>
          <p14:tracePt t="155697" x="1066800" y="3543300"/>
          <p14:tracePt t="155708" x="1022350" y="3549650"/>
          <p14:tracePt t="155728" x="990600" y="3568700"/>
          <p14:tracePt t="155742" x="971550" y="3587750"/>
          <p14:tracePt t="155761" x="952500" y="3632200"/>
          <p14:tracePt t="155774" x="952500" y="3676650"/>
          <p14:tracePt t="155792" x="965200" y="3714750"/>
          <p14:tracePt t="155816" x="990600" y="3740150"/>
          <p14:tracePt t="155831" x="1022350" y="3752850"/>
          <p14:tracePt t="155843" x="1047750" y="3765550"/>
          <p14:tracePt t="155858" x="1073150" y="3784600"/>
          <p14:tracePt t="155874" x="1111250" y="3816350"/>
          <p14:tracePt t="155892" x="1136650" y="3829050"/>
          <p14:tracePt t="155911" x="1155700" y="3835400"/>
          <p14:tracePt t="155926" x="1193800" y="3841750"/>
          <p14:tracePt t="155942" x="1219200" y="3829050"/>
          <p14:tracePt t="155958" x="1250950" y="3810000"/>
          <p14:tracePt t="155975" x="1282700" y="3778250"/>
          <p14:tracePt t="155992" x="1301750" y="3759200"/>
          <p14:tracePt t="156013" x="1327150" y="3733800"/>
          <p14:tracePt t="156030" x="1339850" y="3714750"/>
          <p14:tracePt t="156041" x="1352550" y="3695700"/>
          <p14:tracePt t="156058" x="1352550" y="3670300"/>
          <p14:tracePt t="156074" x="1358900" y="3638550"/>
          <p14:tracePt t="156091" x="1358900" y="3606800"/>
          <p14:tracePt t="156113" x="1352550" y="3575050"/>
          <p14:tracePt t="156125" x="1346200" y="3549650"/>
          <p14:tracePt t="156141" x="1320800" y="3530600"/>
          <p14:tracePt t="156163" x="1295400" y="3511550"/>
          <p14:tracePt t="156177" x="1257300" y="3511550"/>
          <p14:tracePt t="156191" x="1231900" y="3517900"/>
          <p14:tracePt t="156208" x="1200150" y="3530600"/>
          <p14:tracePt t="156233" x="1174750" y="3543300"/>
          <p14:tracePt t="156241" x="1149350" y="3556000"/>
          <p14:tracePt t="156263" x="1130300" y="3568700"/>
          <p14:tracePt t="156274" x="1117600" y="3581400"/>
          <p14:tracePt t="156291" x="1117600" y="3600450"/>
          <p14:tracePt t="156315" x="1111250" y="3613150"/>
          <p14:tracePt t="156324" x="1111250" y="3625850"/>
          <p14:tracePt t="156342" x="1117600" y="3651250"/>
          <p14:tracePt t="156358" x="1143000" y="3689350"/>
          <p14:tracePt t="156374" x="1162050" y="3721100"/>
          <p14:tracePt t="156392" x="1181100" y="3765550"/>
          <p14:tracePt t="156409" x="1193800" y="3797300"/>
          <p14:tracePt t="156424" x="1200150" y="3810000"/>
          <p14:tracePt t="156443" x="1206500" y="3816350"/>
          <p14:tracePt t="156475" x="1200150" y="3810000"/>
          <p14:tracePt t="156492" x="1193800" y="3797300"/>
          <p14:tracePt t="156508" x="1181100" y="3784600"/>
          <p14:tracePt t="156527" x="1174750" y="3784600"/>
          <p14:tracePt t="156543" x="1168400" y="3784600"/>
          <p14:tracePt t="156558" x="1162050" y="3784600"/>
          <p14:tracePt t="156591" x="1162050" y="3790950"/>
          <p14:tracePt t="156637" x="1162050" y="3797300"/>
          <p14:tracePt t="156681" x="1168400" y="3790950"/>
          <p14:tracePt t="156698" x="1168400" y="3784600"/>
          <p14:tracePt t="156713" x="1174750" y="3784600"/>
          <p14:tracePt t="156722" x="1174750" y="3778250"/>
          <p14:tracePt t="156741" x="1181100" y="3771900"/>
          <p14:tracePt t="156758" x="1187450" y="3765550"/>
          <p14:tracePt t="156774" x="1193800" y="3759200"/>
          <p14:tracePt t="156792" x="1200150" y="3752850"/>
          <p14:tracePt t="156808" x="1206500" y="3746500"/>
          <p14:tracePt t="156825" x="1219200" y="3733800"/>
          <p14:tracePt t="156841" x="1225550" y="3733800"/>
          <p14:tracePt t="156860" x="1238250" y="3727450"/>
          <p14:tracePt t="156876" x="1250950" y="3727450"/>
          <p14:tracePt t="156892" x="1263650" y="3721100"/>
          <p14:tracePt t="156908" x="1270000" y="3721100"/>
          <p14:tracePt t="156926" x="1276350" y="3721100"/>
          <p14:tracePt t="156941" x="1276350" y="3714750"/>
          <p14:tracePt t="156993" x="1270000" y="3714750"/>
          <p14:tracePt t="157006" x="1263650" y="3714750"/>
          <p14:tracePt t="157018" x="1257300" y="3714750"/>
          <p14:tracePt t="157039" x="1250950" y="3714750"/>
          <p14:tracePt t="157054" x="1244600" y="3714750"/>
          <p14:tracePt t="157075" x="1238250" y="3708400"/>
          <p14:tracePt t="157091" x="1231900" y="3708400"/>
          <p14:tracePt t="157109" x="1219200" y="3708400"/>
          <p14:tracePt t="157125" x="1212850" y="3708400"/>
          <p14:tracePt t="157158" x="1206500" y="3708400"/>
          <p14:tracePt t="157175" x="1206500" y="3714750"/>
          <p14:tracePt t="157193" x="1200150" y="3714750"/>
          <p14:tracePt t="157226" x="1200150" y="3721100"/>
          <p14:tracePt t="157241" x="1193800" y="3721100"/>
          <p14:tracePt t="157259" x="1193800" y="3727450"/>
          <p14:tracePt t="157284" x="1193800" y="3733800"/>
          <p14:tracePt t="157302" x="1200150" y="3733800"/>
          <p14:tracePt t="157315" x="1200150" y="3740150"/>
          <p14:tracePt t="157626" x="1206500" y="3740150"/>
          <p14:tracePt t="157695" x="1206500" y="3746500"/>
          <p14:tracePt t="157722" x="1200150" y="3746500"/>
          <p14:tracePt t="157778" x="1200150" y="3740150"/>
          <p14:tracePt t="157780" x="1200150" y="3733800"/>
          <p14:tracePt t="157799" x="1206500" y="3727450"/>
          <p14:tracePt t="157815" x="1206500" y="3708400"/>
          <p14:tracePt t="157824" x="1212850" y="3695700"/>
          <p14:tracePt t="157843" x="1219200" y="3676650"/>
          <p14:tracePt t="157861" x="1231900" y="3657600"/>
          <p14:tracePt t="157875" x="1238250" y="3632200"/>
          <p14:tracePt t="157892" x="1301750" y="3575050"/>
          <p14:tracePt t="157913" x="1377950" y="3517900"/>
          <p14:tracePt t="157927" x="1447800" y="3486150"/>
          <p14:tracePt t="157945" x="1574800" y="3454400"/>
          <p14:tracePt t="157965" x="1670050" y="3441700"/>
          <p14:tracePt t="157975" x="1752600" y="3435350"/>
          <p14:tracePt t="157994" x="1905000" y="3441700"/>
          <p14:tracePt t="158013" x="1968500" y="3479800"/>
          <p14:tracePt t="158026" x="2000250" y="3517900"/>
          <p14:tracePt t="158050" x="2019300" y="3568700"/>
          <p14:tracePt t="158054" x="2019300" y="3600450"/>
          <p14:tracePt t="158058" x="2012950" y="3600450"/>
          <p14:tracePt t="158074" x="2006600" y="3613150"/>
          <p14:tracePt t="158095" x="1987550" y="3625850"/>
          <p14:tracePt t="158112" x="1962150" y="3625850"/>
          <p14:tracePt t="158126" x="1949450" y="3625850"/>
          <p14:tracePt t="158145" x="1949450" y="3606800"/>
          <p14:tracePt t="158161" x="1949450" y="3594100"/>
          <p14:tracePt t="158174" x="1955800" y="3581400"/>
          <p14:tracePt t="158192" x="1955800" y="3575050"/>
          <p14:tracePt t="158208" x="1962150" y="3562350"/>
          <p14:tracePt t="158225" x="1968500" y="3536950"/>
          <p14:tracePt t="158258" x="1968500" y="3543300"/>
          <p14:tracePt t="158274" x="1962150" y="3549650"/>
          <p14:tracePt t="158297" x="1962150" y="3562350"/>
          <p14:tracePt t="158308" x="1955800" y="3568700"/>
          <p14:tracePt t="158329" x="1943100" y="3587750"/>
          <p14:tracePt t="158344" x="1936750" y="3594100"/>
          <p14:tracePt t="158374" x="1936750" y="3587750"/>
          <p14:tracePt t="158392" x="1949450" y="3575050"/>
          <p14:tracePt t="158414" x="1962150" y="3568700"/>
          <p14:tracePt t="158431" x="1987550" y="3568700"/>
          <p14:tracePt t="158443" x="2006600" y="3562350"/>
          <p14:tracePt t="158458" x="2032000" y="3549650"/>
          <p14:tracePt t="158474" x="2057400" y="3549650"/>
          <p14:tracePt t="158494" x="2082800" y="3549650"/>
          <p14:tracePt t="158508" x="2089150" y="3556000"/>
          <p14:tracePt t="158524" x="2082800" y="3556000"/>
          <p14:tracePt t="158545" x="2070100" y="3568700"/>
          <p14:tracePt t="158560" x="2051050" y="3594100"/>
          <p14:tracePt t="158564" x="2044700" y="3600450"/>
          <p14:tracePt t="158580" x="2025650" y="3613150"/>
          <p14:tracePt t="158591" x="2006600" y="3632200"/>
          <p14:tracePt t="158608" x="1987550" y="3632200"/>
          <p14:tracePt t="158625" x="1974850" y="3632200"/>
          <p14:tracePt t="158641" x="1968500" y="3638550"/>
          <p14:tracePt t="158665" x="1968500" y="3644900"/>
          <p14:tracePt t="158674" x="1968500" y="3676650"/>
          <p14:tracePt t="158692" x="1968500" y="3695700"/>
          <p14:tracePt t="158709" x="1968500" y="3721100"/>
          <p14:tracePt t="158725" x="1981200" y="3733800"/>
          <p14:tracePt t="158741" x="1993900" y="3746500"/>
          <p14:tracePt t="158758" x="2012950" y="3752850"/>
          <p14:tracePt t="158775" x="2038350" y="3752850"/>
          <p14:tracePt t="158792" x="2063750" y="3752850"/>
          <p14:tracePt t="158811" x="2070100" y="3746500"/>
          <p14:tracePt t="158825" x="2076450" y="3733800"/>
          <p14:tracePt t="158841" x="2082800" y="3702050"/>
          <p14:tracePt t="158866" x="2082800" y="3663950"/>
          <p14:tracePt t="158876" x="2082800" y="3619500"/>
          <p14:tracePt t="158891" x="2070100" y="3581400"/>
          <p14:tracePt t="158912" x="2038350" y="3543300"/>
          <p14:tracePt t="158925" x="2006600" y="3517900"/>
          <p14:tracePt t="158941" x="1955800" y="3505200"/>
          <p14:tracePt t="158958" x="1911350" y="3517900"/>
          <p14:tracePt t="158976" x="1866900" y="3549650"/>
          <p14:tracePt t="158991" x="1841500" y="3587750"/>
          <p14:tracePt t="159009" x="1822450" y="3638550"/>
          <p14:tracePt t="159025" x="1822450" y="3695700"/>
          <p14:tracePt t="159041" x="1854200" y="3803650"/>
          <p14:tracePt t="159058" x="1898650" y="3860800"/>
          <p14:tracePt t="159074" x="1949450" y="3905250"/>
          <p14:tracePt t="159091" x="2000250" y="3911600"/>
          <p14:tracePt t="159108" x="2051050" y="3886200"/>
          <p14:tracePt t="159125" x="2101850" y="3841750"/>
          <p14:tracePt t="159142" x="2146300" y="3797300"/>
          <p14:tracePt t="159159" x="2171700" y="3746500"/>
          <p14:tracePt t="159175" x="2178050" y="3689350"/>
          <p14:tracePt t="159191" x="2165350" y="3638550"/>
          <p14:tracePt t="159208" x="2146300" y="3613150"/>
          <p14:tracePt t="159227" x="2127250" y="3600450"/>
          <p14:tracePt t="159241" x="2108200" y="3587750"/>
          <p14:tracePt t="159258" x="2082800" y="3587750"/>
          <p14:tracePt t="159281" x="2063750" y="3587750"/>
          <p14:tracePt t="159291" x="2051050" y="3594100"/>
          <p14:tracePt t="159308" x="2025650" y="3613150"/>
          <p14:tracePt t="159331" x="2025650" y="3625850"/>
          <p14:tracePt t="159341" x="2019300" y="3632200"/>
          <p14:tracePt t="159358" x="2019300" y="3638550"/>
          <p14:tracePt t="159374" x="2012950" y="3638550"/>
          <p14:tracePt t="159391" x="2012950" y="3644900"/>
          <p14:tracePt t="159408" x="2012950" y="3651250"/>
          <p14:tracePt t="159425" x="2012950" y="3657600"/>
          <p14:tracePt t="159442" x="2012950" y="3663950"/>
          <p14:tracePt t="159459" x="2012950" y="3670300"/>
          <p14:tracePt t="159506" x="2012950" y="3676650"/>
          <p14:tracePt t="159522" x="2012950" y="3683000"/>
          <p14:tracePt t="159567" x="2012950" y="3676650"/>
          <p14:tracePt t="159586" x="2012950" y="3670300"/>
          <p14:tracePt t="159628" x="2019300" y="3670300"/>
          <p14:tracePt t="159653" x="2012950" y="3676650"/>
          <p14:tracePt t="159696" x="2006600" y="3683000"/>
          <p14:tracePt t="159715" x="2006600" y="3689350"/>
          <p14:tracePt t="159727" x="2006600" y="3695700"/>
          <p14:tracePt t="159732" x="2000250" y="3695700"/>
          <p14:tracePt t="159750" x="2000250" y="3702050"/>
          <p14:tracePt t="159758" x="1993900" y="3702050"/>
          <p14:tracePt t="159775" x="1987550" y="3708400"/>
          <p14:tracePt t="159808" x="1981200" y="3714750"/>
          <p14:tracePt t="159867" x="1974850" y="3714750"/>
          <p14:tracePt t="159903" x="1981200" y="3714750"/>
          <p14:tracePt t="159906" x="1981200" y="3708400"/>
          <p14:tracePt t="159922" x="1987550" y="3708400"/>
          <p14:tracePt t="159934" x="1987550" y="3702050"/>
          <p14:tracePt t="159943" x="1993900" y="3702050"/>
          <p14:tracePt t="159971" x="2000250" y="3702050"/>
          <p14:tracePt t="159985" x="2000250" y="3689350"/>
          <p14:tracePt t="159992" x="2006600" y="3683000"/>
          <p14:tracePt t="160009" x="2019300" y="3651250"/>
          <p14:tracePt t="160026" x="2044700" y="3606800"/>
          <p14:tracePt t="160045" x="2076450" y="3562350"/>
          <p14:tracePt t="160058" x="2108200" y="3524250"/>
          <p14:tracePt t="160074" x="2152650" y="3479800"/>
          <p14:tracePt t="160093" x="2209800" y="3429000"/>
          <p14:tracePt t="160108" x="2254250" y="3409950"/>
          <p14:tracePt t="160127" x="2343150" y="3397250"/>
          <p14:tracePt t="160146" x="2432050" y="3403600"/>
          <p14:tracePt t="160158" x="2489200" y="3429000"/>
          <p14:tracePt t="160177" x="2578100" y="3486150"/>
          <p14:tracePt t="160195" x="2635250" y="3536950"/>
          <p14:tracePt t="160208" x="2667000" y="3575050"/>
          <p14:tracePt t="160225" x="2692400" y="3619500"/>
          <p14:tracePt t="160248" x="2698750" y="3657600"/>
          <p14:tracePt t="160258" x="2692400" y="3670300"/>
          <p14:tracePt t="160275" x="2686050" y="3689350"/>
          <p14:tracePt t="160277" x="2679700" y="3689350"/>
          <p14:tracePt t="160293" x="2667000" y="3695700"/>
          <p14:tracePt t="160308" x="2660650" y="3695700"/>
          <p14:tracePt t="160329" x="2641600" y="3676650"/>
          <p14:tracePt t="160345" x="2635250" y="3663950"/>
          <p14:tracePt t="160358" x="2628900" y="3644900"/>
          <p14:tracePt t="160376" x="2616200" y="3619500"/>
          <p14:tracePt t="160395" x="2616200" y="3594100"/>
          <p14:tracePt t="160408" x="2609850" y="3587750"/>
          <p14:tracePt t="160425" x="2609850" y="3581400"/>
          <p14:tracePt t="160461" x="2603500" y="3581400"/>
          <p14:tracePt t="160476" x="2603500" y="3575050"/>
          <p14:tracePt t="160494" x="2603500" y="3568700"/>
          <p14:tracePt t="160508" x="2603500" y="3562350"/>
          <p14:tracePt t="160535" x="2603500" y="3556000"/>
          <p14:tracePt t="160546" x="2603500" y="3562350"/>
          <p14:tracePt t="160564" x="2603500" y="3575050"/>
          <p14:tracePt t="160580" x="2603500" y="3587750"/>
          <p14:tracePt t="160595" x="2616200" y="3587750"/>
          <p14:tracePt t="160608" x="2622550" y="3594100"/>
          <p14:tracePt t="160629" x="2628900" y="3606800"/>
          <p14:tracePt t="160716" x="2641600" y="3683000"/>
          <p14:tracePt t="160725" x="2641600" y="3689350"/>
          <p14:tracePt t="160742" x="2641600" y="3695700"/>
          <p14:tracePt t="160775" x="2635250" y="3695700"/>
          <p14:tracePt t="160795" x="2635250" y="3689350"/>
          <p14:tracePt t="160809" x="2628900" y="3676650"/>
          <p14:tracePt t="160827" x="2622550" y="3657600"/>
          <p14:tracePt t="160842" x="2622550" y="3638550"/>
          <p14:tracePt t="160867" x="2616200" y="3619500"/>
          <p14:tracePt t="160875" x="2609850" y="3606800"/>
          <p14:tracePt t="160902" x="2609850" y="3613150"/>
          <p14:tracePt t="160910" x="2609850" y="3619500"/>
          <p14:tracePt t="160925" x="2609850" y="3638550"/>
          <p14:tracePt t="160947" x="2609850" y="3644900"/>
          <p14:tracePt t="160958" x="2609850" y="3651250"/>
          <p14:tracePt t="160974" x="2609850" y="3657600"/>
          <p14:tracePt t="160992" x="2609850" y="3663950"/>
          <p14:tracePt t="161008" x="2609850" y="3670300"/>
          <p14:tracePt t="161027" x="2609850" y="3676650"/>
          <p14:tracePt t="161067" x="2609850" y="3670300"/>
          <p14:tracePt t="161112" x="2609850" y="3663950"/>
          <p14:tracePt t="161116" x="2616200" y="3663950"/>
          <p14:tracePt t="161129" x="2616200" y="3657600"/>
          <p14:tracePt t="161163" x="2616200" y="3651250"/>
          <p14:tracePt t="161170" x="2622550" y="3651250"/>
          <p14:tracePt t="161200" x="2628900" y="3657600"/>
          <p14:tracePt t="161220" x="2635250" y="3657600"/>
          <p14:tracePt t="161224" x="2635250" y="3663950"/>
          <p14:tracePt t="161260" x="2641600" y="3657600"/>
          <p14:tracePt t="161290" x="2647950" y="3657600"/>
          <p14:tracePt t="161308" x="2647950" y="3663950"/>
          <p14:tracePt t="161352" x="2654300" y="3663950"/>
          <p14:tracePt t="161370" x="2660650" y="3663950"/>
          <p14:tracePt t="161395" x="2667000" y="3663950"/>
          <p14:tracePt t="161409" x="2673350" y="3657600"/>
          <p14:tracePt t="161429" x="2679700" y="3657600"/>
          <p14:tracePt t="161441" x="2679700" y="3651250"/>
          <p14:tracePt t="161458" x="2686050" y="3644900"/>
          <p14:tracePt t="161475" x="2692400" y="3638550"/>
          <p14:tracePt t="161491" x="2692400" y="3632200"/>
          <p14:tracePt t="161508" x="2692400" y="3625850"/>
          <p14:tracePt t="161525" x="2692400" y="3619500"/>
          <p14:tracePt t="161541" x="2692400" y="3606800"/>
          <p14:tracePt t="161558" x="2686050" y="3606800"/>
          <p14:tracePt t="161582" x="2679700" y="3600450"/>
          <p14:tracePt t="161591" x="2667000" y="3606800"/>
          <p14:tracePt t="161609" x="2660650" y="3606800"/>
          <p14:tracePt t="161627" x="2654300" y="3613150"/>
          <p14:tracePt t="161641" x="2641600" y="3625850"/>
          <p14:tracePt t="161658" x="2628900" y="3638550"/>
          <p14:tracePt t="161676" x="2622550" y="3644900"/>
          <p14:tracePt t="161691" x="2616200" y="3670300"/>
          <p14:tracePt t="161709" x="2609850" y="3689350"/>
          <p14:tracePt t="161729" x="2609850" y="3714750"/>
          <p14:tracePt t="161741" x="2616200" y="3746500"/>
          <p14:tracePt t="161760" x="2628900" y="3759200"/>
          <p14:tracePt t="161776" x="2647950" y="3752850"/>
          <p14:tracePt t="161792" x="2673350" y="3733800"/>
          <p14:tracePt t="161811" x="2686050" y="3714750"/>
          <p14:tracePt t="161829" x="2705100" y="3670300"/>
          <p14:tracePt t="161841" x="2724150" y="3632200"/>
          <p14:tracePt t="161858" x="2743200" y="3575050"/>
          <p14:tracePt t="161875" x="2755900" y="3524250"/>
          <p14:tracePt t="161891" x="2768600" y="3473450"/>
          <p14:tracePt t="161909" x="2774950" y="3435350"/>
          <p14:tracePt t="161927" x="2774950" y="3416300"/>
          <p14:tracePt t="161942" x="2768600" y="3416300"/>
          <p14:tracePt t="161958" x="2755900" y="3435350"/>
          <p14:tracePt t="161975" x="2743200" y="3473450"/>
          <p14:tracePt t="161991" x="2736850" y="3517900"/>
          <p14:tracePt t="162009" x="2730500" y="3543300"/>
          <p14:tracePt t="162031" x="2717800" y="3613150"/>
          <p14:tracePt t="162041" x="2717800" y="3638550"/>
          <p14:tracePt t="162058" x="2717800" y="3670300"/>
          <p14:tracePt t="162075" x="2724150" y="3695700"/>
          <p14:tracePt t="162091" x="2724150" y="3721100"/>
          <p14:tracePt t="162109" x="2724150" y="3733800"/>
          <p14:tracePt t="162129" x="2724150" y="3746500"/>
          <p14:tracePt t="162142" x="2724150" y="3752850"/>
          <p14:tracePt t="162177" x="2724150" y="3759200"/>
          <p14:tracePt t="162208" x="2724150" y="3765550"/>
          <p14:tracePt t="162246" x="2730500" y="3765550"/>
          <p14:tracePt t="162322" x="2730500" y="3759200"/>
          <p14:tracePt t="162326" x="2736850" y="3759200"/>
          <p14:tracePt t="162468" x="2730500" y="3759200"/>
          <p14:tracePt t="162549" x="2730500" y="3752850"/>
          <p14:tracePt t="162572" x="2730500" y="3746500"/>
          <p14:tracePt t="162613" x="2730500" y="3740150"/>
          <p14:tracePt t="162619" x="2730500" y="3733800"/>
          <p14:tracePt t="162627" x="2724150" y="3733800"/>
          <p14:tracePt t="162647" x="2724150" y="3721100"/>
          <p14:tracePt t="162658" x="2724150" y="3714750"/>
          <p14:tracePt t="162691" x="2717800" y="3708400"/>
          <p14:tracePt t="162727" x="2717800" y="3702050"/>
          <p14:tracePt t="162742" x="2711450" y="3695700"/>
          <p14:tracePt t="162758" x="2711450" y="3689350"/>
          <p14:tracePt t="162792" x="2705100" y="3689350"/>
          <p14:tracePt t="162808" x="2698750" y="3689350"/>
          <p14:tracePt t="162827" x="2686050" y="3689350"/>
          <p14:tracePt t="162842" x="2679700" y="3683000"/>
          <p14:tracePt t="162858" x="2673350" y="3676650"/>
          <p14:tracePt t="162877" x="2654300" y="3676650"/>
          <p14:tracePt t="162894" x="2654300" y="3670300"/>
          <p14:tracePt t="162908" x="2647950" y="3663950"/>
          <p14:tracePt t="162926" x="2641600" y="3657600"/>
          <p14:tracePt t="162941" x="2635250" y="3644900"/>
          <p14:tracePt t="162958" x="2628900" y="3638550"/>
          <p14:tracePt t="162976" x="2628900" y="3632200"/>
          <p14:tracePt t="162995" x="2622550" y="3625850"/>
          <p14:tracePt t="163008" x="2622550" y="3619500"/>
          <p14:tracePt t="163029" x="2616200" y="3619500"/>
          <p14:tracePt t="163084" x="2609850" y="3619500"/>
          <p14:tracePt t="163175" x="2609850" y="3625850"/>
          <p14:tracePt t="163299" x="2609850" y="3632200"/>
          <p14:tracePt t="163324" x="2616200" y="3632200"/>
          <p14:tracePt t="163330" x="2616200" y="3625850"/>
          <p14:tracePt t="163347" x="2616200" y="3619500"/>
          <p14:tracePt t="163367" x="2616200" y="3613150"/>
          <p14:tracePt t="163376" x="2622550" y="3613150"/>
          <p14:tracePt t="163393" x="2622550" y="3606800"/>
          <p14:tracePt t="163425" x="2616200" y="3613150"/>
          <p14:tracePt t="163596" x="2616200" y="3619500"/>
          <p14:tracePt t="163631" x="2616200" y="3625850"/>
          <p14:tracePt t="164014" x="2622550" y="3625850"/>
          <p14:tracePt t="164036" x="2622550" y="3632200"/>
          <p14:tracePt t="164051" x="2622550" y="3638550"/>
          <p14:tracePt t="164088" x="2622550" y="3644900"/>
          <p14:tracePt t="164135" x="2628900" y="3644900"/>
          <p14:tracePt t="164174" x="2635250" y="3644900"/>
          <p14:tracePt t="164238" x="2641600" y="3644900"/>
          <p14:tracePt t="164254" x="2641600" y="3651250"/>
          <p14:tracePt t="164286" x="2641600" y="3657600"/>
          <p14:tracePt t="164295" x="2641600" y="3663950"/>
          <p14:tracePt t="164336" x="2641600" y="3670300"/>
          <p14:tracePt t="164356" x="2641600" y="3676650"/>
          <p14:tracePt t="164374" x="2641600" y="3683000"/>
          <p14:tracePt t="164383" x="2647950" y="3683000"/>
          <p14:tracePt t="164391" x="2647950" y="3689350"/>
          <p14:tracePt t="164437" x="2654300" y="3689350"/>
          <p14:tracePt t="164441" x="2654300" y="3683000"/>
          <p14:tracePt t="164458" x="2654300" y="3676650"/>
          <p14:tracePt t="164475" x="2654300" y="3670300"/>
          <p14:tracePt t="164492" x="2654300" y="3663950"/>
          <p14:tracePt t="164508" x="2660650" y="3663950"/>
          <p14:tracePt t="164541" x="2660650" y="3670300"/>
          <p14:tracePt t="164614" x="2660650" y="3663950"/>
          <p14:tracePt t="164682" x="2660650" y="3670300"/>
          <p14:tracePt t="164756" x="2667000" y="3670300"/>
          <p14:tracePt t="164767" x="2673350" y="3663950"/>
          <p14:tracePt t="164788" x="2673350" y="3657600"/>
          <p14:tracePt t="164799" x="2679700" y="3657600"/>
          <p14:tracePt t="164808" x="2686050" y="3644900"/>
          <p14:tracePt t="164826" x="2692400" y="3638550"/>
          <p14:tracePt t="164847" x="2698750" y="3632200"/>
          <p14:tracePt t="164875" x="2705100" y="3632200"/>
          <p14:tracePt t="164891" x="2711450" y="3638550"/>
          <p14:tracePt t="164908" x="2711450" y="3644900"/>
          <p14:tracePt t="164927" x="2717800" y="3651250"/>
          <p14:tracePt t="164941" x="2717800" y="3657600"/>
          <p14:tracePt t="164976" x="2724150" y="3663950"/>
          <p14:tracePt t="165016" x="2724150" y="3670300"/>
          <p14:tracePt t="165048" x="2724150" y="3676650"/>
          <p14:tracePt t="165121" x="2724150" y="3683000"/>
          <p14:tracePt t="165182" x="2724150" y="3689350"/>
          <p14:tracePt t="165234" x="2724150" y="3695700"/>
          <p14:tracePt t="165314" x="2724150" y="3702050"/>
          <p14:tracePt t="165367" x="2730500" y="3702050"/>
          <p14:tracePt t="165454" x="2730500" y="3695700"/>
          <p14:tracePt t="165497" x="2730500" y="3689350"/>
          <p14:tracePt t="165526" x="2730500" y="3683000"/>
          <p14:tracePt t="165562" x="2724150" y="3683000"/>
          <p14:tracePt t="165661" x="2724150" y="3676650"/>
          <p14:tracePt t="165711" x="2724150" y="3670300"/>
          <p14:tracePt t="165734" x="2730500" y="3657600"/>
          <p14:tracePt t="165738" x="2730500" y="3651250"/>
          <p14:tracePt t="165744" x="2730500" y="3644900"/>
          <p14:tracePt t="165764" x="2736850" y="3625850"/>
          <p14:tracePt t="165775" x="2736850" y="3600450"/>
          <p14:tracePt t="165792" x="2743200" y="3581400"/>
          <p14:tracePt t="165808" x="2749550" y="3575050"/>
          <p14:tracePt t="165844" x="2743200" y="3581400"/>
          <p14:tracePt t="165858" x="2736850" y="3594100"/>
          <p14:tracePt t="165900" x="2736850" y="3600450"/>
          <p14:tracePt t="165917" x="2736850" y="3606800"/>
          <p14:tracePt t="165930" x="2730500" y="3606800"/>
          <p14:tracePt t="165943" x="2730500" y="3613150"/>
          <p14:tracePt t="165960" x="2730500" y="3619500"/>
          <p14:tracePt t="165977" x="2730500" y="3632200"/>
          <p14:tracePt t="165992" x="2730500" y="3638550"/>
          <p14:tracePt t="166011" x="2730500" y="3644900"/>
          <p14:tracePt t="166030" x="2730500" y="3651250"/>
          <p14:tracePt t="166042" x="2736850" y="3651250"/>
          <p14:tracePt t="166075" x="2736850" y="3657600"/>
          <p14:tracePt t="166157" x="2736850" y="3663950"/>
          <p14:tracePt t="166220" x="2743200" y="3663950"/>
          <p14:tracePt t="166249" x="2743200" y="3670300"/>
          <p14:tracePt t="166624" x="2743200" y="3676650"/>
          <p14:tracePt t="166656" x="2743200" y="3683000"/>
          <p14:tracePt t="166713" x="2743200" y="3689350"/>
          <p14:tracePt t="166886" x="2743200" y="3683000"/>
          <p14:tracePt t="166938" x="2743200" y="3689350"/>
          <p14:tracePt t="166960" x="2743200" y="3695700"/>
          <p14:tracePt t="167016" x="2743200" y="3702050"/>
          <p14:tracePt t="167036" x="2736850" y="3702050"/>
          <p14:tracePt t="167064" x="2736850" y="3708400"/>
          <p14:tracePt t="167112" x="2736850" y="3714750"/>
          <p14:tracePt t="167152" x="2736850" y="3721100"/>
          <p14:tracePt t="167195" x="2736850" y="3727450"/>
          <p14:tracePt t="167215" x="2736850" y="3733800"/>
          <p14:tracePt t="167272" x="2730500" y="3733800"/>
          <p14:tracePt t="167309" x="2730500" y="3740150"/>
          <p14:tracePt t="167408" x="2730500" y="3746500"/>
          <p14:tracePt t="167442" x="2730500" y="3752850"/>
          <p14:tracePt t="167465" x="2730500" y="3759200"/>
          <p14:tracePt t="167498" x="2730500" y="3765550"/>
          <p14:tracePt t="167541" x="2730500" y="3771900"/>
          <p14:tracePt t="167567" x="2736850" y="3771900"/>
          <p14:tracePt t="167590" x="2736850" y="3765550"/>
          <p14:tracePt t="167687" x="2736850" y="3771900"/>
          <p14:tracePt t="167692" x="2730500" y="3771900"/>
          <p14:tracePt t="167738" x="2730500" y="3778250"/>
          <p14:tracePt t="167747" x="2724150" y="3778250"/>
          <p14:tracePt t="167776" x="2717800" y="3778250"/>
          <p14:tracePt t="167784" x="2717800" y="3771900"/>
          <p14:tracePt t="167798" x="2711450" y="3771900"/>
          <p14:tracePt t="167809" x="2711450" y="3765550"/>
          <p14:tracePt t="167826" x="2711450" y="3759200"/>
          <p14:tracePt t="167842" x="2711450" y="3752850"/>
          <p14:tracePt t="168384" x="4953000" y="3092450"/>
          <p14:tracePt t="168390" x="4946650" y="3092450"/>
          <p14:tracePt t="168395" x="4946650" y="3098800"/>
          <p14:tracePt t="168408" x="4914900" y="3105150"/>
          <p14:tracePt t="168426" x="4876800" y="3124200"/>
          <p14:tracePt t="170537" x="3911600" y="3765550"/>
          <p14:tracePt t="170542" x="3911600" y="3771900"/>
          <p14:tracePt t="170550" x="3905250" y="3771900"/>
          <p14:tracePt t="170563" x="3898900" y="3778250"/>
          <p14:tracePt t="170575" x="3886200" y="3784600"/>
          <p14:tracePt t="170592" x="3835400" y="3797300"/>
          <p14:tracePt t="170608" x="3816350" y="3797300"/>
          <p14:tracePt t="170641" x="3676650" y="3746500"/>
          <p14:tracePt t="170679" x="3676650" y="3740150"/>
          <p14:tracePt t="170692" x="3670300" y="3733800"/>
          <p14:tracePt t="170708" x="3670300" y="3721100"/>
          <p14:tracePt t="170729" x="3689350" y="3708400"/>
          <p14:tracePt t="170749" x="3746500" y="3708400"/>
          <p14:tracePt t="170758" x="3816350" y="3708400"/>
          <p14:tracePt t="170775" x="3892550" y="3714750"/>
          <p14:tracePt t="170792" x="3962400" y="3733800"/>
          <p14:tracePt t="170808" x="4025900" y="3752850"/>
          <p14:tracePt t="170825" x="4083050" y="3752850"/>
          <p14:tracePt t="170842" x="4121150" y="3746500"/>
          <p14:tracePt t="170858" x="4146550" y="3733800"/>
          <p14:tracePt t="170938" x="4064000" y="3638550"/>
          <p14:tracePt t="170944" x="4057650" y="3632200"/>
          <p14:tracePt t="170958" x="4032250" y="3625850"/>
          <p14:tracePt t="170976" x="4006850" y="3632200"/>
          <p14:tracePt t="170993" x="3981450" y="3644900"/>
          <p14:tracePt t="171008" x="3962400" y="3651250"/>
          <p14:tracePt t="171025" x="3949700" y="3663950"/>
          <p14:tracePt t="171043" x="3937000" y="3676650"/>
          <p14:tracePt t="171058" x="3930650" y="3689350"/>
          <p14:tracePt t="171075" x="3911600" y="3714750"/>
          <p14:tracePt t="171098" x="3898900" y="3740150"/>
          <p14:tracePt t="171111" x="3886200" y="3765550"/>
          <p14:tracePt t="171125" x="3867150" y="3790950"/>
          <p14:tracePt t="171142" x="3848100" y="3810000"/>
          <p14:tracePt t="171158" x="3829050" y="3822700"/>
          <p14:tracePt t="171175" x="3803650" y="3829050"/>
          <p14:tracePt t="171192" x="3784600" y="3829050"/>
          <p14:tracePt t="171208" x="3765550" y="3829050"/>
          <p14:tracePt t="171225" x="3752850" y="3822700"/>
          <p14:tracePt t="171243" x="3740150" y="3822700"/>
          <p14:tracePt t="171258" x="3733800" y="3822700"/>
          <p14:tracePt t="171276" x="3727450" y="3816350"/>
          <p14:tracePt t="171292" x="3721100" y="3816350"/>
          <p14:tracePt t="171308" x="3714750" y="3816350"/>
          <p14:tracePt t="171341" x="3708400" y="3816350"/>
          <p14:tracePt t="171358" x="3708400" y="3810000"/>
          <p14:tracePt t="171376" x="3708400" y="3803650"/>
          <p14:tracePt t="171393" x="3708400" y="3790950"/>
          <p14:tracePt t="171408" x="3702050" y="3784600"/>
          <p14:tracePt t="171427" x="3702050" y="3771900"/>
          <p14:tracePt t="171442" x="3702050" y="3759200"/>
          <p14:tracePt t="171458" x="3695700" y="3746500"/>
          <p14:tracePt t="171475" x="3689350" y="3727450"/>
          <p14:tracePt t="171491" x="3683000" y="3708400"/>
          <p14:tracePt t="171508" x="3676650" y="3695700"/>
          <p14:tracePt t="171525" x="3670300" y="3670300"/>
          <p14:tracePt t="171547" x="3670300" y="3644900"/>
          <p14:tracePt t="171561" x="3670300" y="3638550"/>
          <p14:tracePt t="171578" x="3676650" y="3625850"/>
          <p14:tracePt t="171592" x="3683000" y="3619500"/>
          <p14:tracePt t="171608" x="3695700" y="3619500"/>
          <p14:tracePt t="171626" x="3708400" y="3613150"/>
          <p14:tracePt t="171642" x="3721100" y="3606800"/>
          <p14:tracePt t="171659" x="3733800" y="3600450"/>
          <p14:tracePt t="171675" x="3746500" y="3594100"/>
          <p14:tracePt t="171692" x="3759200" y="3587750"/>
          <p14:tracePt t="171709" x="3765550" y="3575050"/>
          <p14:tracePt t="171725" x="3778250" y="3556000"/>
          <p14:tracePt t="171742" x="3790950" y="3543300"/>
          <p14:tracePt t="171759" x="3803650" y="3543300"/>
          <p14:tracePt t="171775" x="3822700" y="3543300"/>
          <p14:tracePt t="171793" x="3841750" y="3562350"/>
          <p14:tracePt t="171809" x="3854450" y="3575050"/>
          <p14:tracePt t="171825" x="3873500" y="3594100"/>
          <p14:tracePt t="171843" x="3892550" y="3606800"/>
          <p14:tracePt t="171858" x="3905250" y="3625850"/>
          <p14:tracePt t="171875" x="3905250" y="3632200"/>
          <p14:tracePt t="171891" x="3905250" y="3638550"/>
          <p14:tracePt t="171908" x="3898900" y="3644900"/>
          <p14:tracePt t="171925" x="3892550" y="3663950"/>
          <p14:tracePt t="171943" x="3879850" y="3683000"/>
          <p14:tracePt t="171959" x="3867150" y="3695700"/>
          <p14:tracePt t="171975" x="3860800" y="3702050"/>
          <p14:tracePt t="171993" x="3854450" y="3702050"/>
          <p14:tracePt t="172008" x="3841750" y="3695700"/>
          <p14:tracePt t="172025" x="3822700" y="3689350"/>
          <p14:tracePt t="172042" x="3797300" y="3676650"/>
          <p14:tracePt t="172058" x="3778250" y="3663950"/>
          <p14:tracePt t="172076" x="3752850" y="3663950"/>
          <p14:tracePt t="172092" x="3740150" y="3663950"/>
          <p14:tracePt t="172113" x="3727450" y="3663950"/>
          <p14:tracePt t="172126" x="3714750" y="3670300"/>
          <p14:tracePt t="172143" x="3708400" y="3683000"/>
          <p14:tracePt t="172158" x="3702050" y="3689350"/>
          <p14:tracePt t="172178" x="3695700" y="3702050"/>
          <p14:tracePt t="172191" x="3695700" y="3708400"/>
          <p14:tracePt t="172208" x="3689350" y="3708400"/>
          <p14:tracePt t="172265" x="3695700" y="3708400"/>
          <p14:tracePt t="172272" x="3695700" y="3714750"/>
          <p14:tracePt t="172298" x="3695700" y="3721100"/>
          <p14:tracePt t="172383" x="3695700" y="3727450"/>
          <p14:tracePt t="172406" x="3695700" y="3733800"/>
          <p14:tracePt t="172429" x="3695700" y="3740150"/>
          <p14:tracePt t="172452" x="3702050" y="3740150"/>
          <p14:tracePt t="172468" x="3702050" y="3746500"/>
          <p14:tracePt t="172488" x="3708400" y="3746500"/>
          <p14:tracePt t="172492" x="3708400" y="3752850"/>
          <p14:tracePt t="172510" x="3714750" y="3759200"/>
          <p14:tracePt t="172531" x="3721100" y="3759200"/>
          <p14:tracePt t="172546" x="3721100" y="3765550"/>
          <p14:tracePt t="172558" x="3727450" y="3765550"/>
          <p14:tracePt t="172575" x="3733800" y="3765550"/>
          <p14:tracePt t="172592" x="3740150" y="3765550"/>
          <p14:tracePt t="172608" x="3746500" y="3765550"/>
          <p14:tracePt t="172628" x="3752850" y="3765550"/>
          <p14:tracePt t="172645" x="3759200" y="3759200"/>
          <p14:tracePt t="172658" x="3765550" y="3759200"/>
          <p14:tracePt t="172676" x="3778250" y="3752850"/>
          <p14:tracePt t="172692" x="3790950" y="3752850"/>
          <p14:tracePt t="172709" x="3803650" y="3752850"/>
          <p14:tracePt t="172729" x="3822700" y="3759200"/>
          <p14:tracePt t="172742" x="3841750" y="3765550"/>
          <p14:tracePt t="172758" x="3854450" y="3765550"/>
          <p14:tracePt t="172779" x="3879850" y="3752850"/>
          <p14:tracePt t="172792" x="3905250" y="3746500"/>
          <p14:tracePt t="172810" x="3924300" y="3740150"/>
          <p14:tracePt t="172826" x="3968750" y="3733800"/>
          <p14:tracePt t="172847" x="4006850" y="3733800"/>
          <p14:tracePt t="172858" x="4038600" y="3727450"/>
          <p14:tracePt t="172876" x="4076700" y="3721100"/>
          <p14:tracePt t="172895" x="4114800" y="3721100"/>
          <p14:tracePt t="172905" x="4133850" y="3721100"/>
          <p14:tracePt t="172908" x="4140200" y="3721100"/>
          <p14:tracePt t="172926" x="4159250" y="3721100"/>
          <p14:tracePt t="172943" x="4178300" y="3733800"/>
          <p14:tracePt t="172958" x="4184650" y="3733800"/>
          <p14:tracePt t="172976" x="4184650" y="3740150"/>
          <p14:tracePt t="172994" x="4191000" y="3740150"/>
          <p14:tracePt t="173008" x="4197350" y="3746500"/>
          <p14:tracePt t="173042" x="4216400" y="3740150"/>
          <p14:tracePt t="173058" x="4241800" y="3740150"/>
          <p14:tracePt t="173079" x="4254500" y="3740150"/>
          <p14:tracePt t="173092" x="4279900" y="3740150"/>
          <p14:tracePt t="173108" x="4298950" y="3746500"/>
          <p14:tracePt t="173127" x="4324350" y="3746500"/>
          <p14:tracePt t="173145" x="4349750" y="3746500"/>
          <p14:tracePt t="173158" x="4368800" y="3746500"/>
          <p14:tracePt t="173176" x="4381500" y="3746500"/>
          <p14:tracePt t="173192" x="4387850" y="3746500"/>
          <p14:tracePt t="173208" x="4394200" y="3752850"/>
          <p14:tracePt t="173226" x="4394200" y="3759200"/>
          <p14:tracePt t="173242" x="4394200" y="3765550"/>
          <p14:tracePt t="173312" x="4394200" y="3759200"/>
          <p14:tracePt t="173405" x="4394200" y="3765550"/>
          <p14:tracePt t="173502" x="4400550" y="3759200"/>
          <p14:tracePt t="173516" x="4400550" y="3752850"/>
          <p14:tracePt t="173530" x="4406900" y="3752850"/>
          <p14:tracePt t="173550" x="4413250" y="3752850"/>
          <p14:tracePt t="173564" x="4419600" y="3752850"/>
          <p14:tracePt t="173579" x="4425950" y="3746500"/>
          <p14:tracePt t="173583" x="4432300" y="3746500"/>
          <p14:tracePt t="173597" x="4438650" y="3746500"/>
          <p14:tracePt t="173608" x="4451350" y="3740150"/>
          <p14:tracePt t="173625" x="4464050" y="3740150"/>
          <p14:tracePt t="173648" x="4470400" y="3733800"/>
          <p14:tracePt t="173658" x="4470400" y="3727450"/>
          <p14:tracePt t="173675" x="4476750" y="3721100"/>
          <p14:tracePt t="173698" x="4476750" y="3714750"/>
          <p14:tracePt t="173708" x="4483100" y="3708400"/>
          <p14:tracePt t="173736" x="4476750" y="3708400"/>
          <p14:tracePt t="173764" x="4476750" y="3702050"/>
          <p14:tracePt t="173766" x="4470400" y="3702050"/>
          <p14:tracePt t="173775" x="4470400" y="3695700"/>
          <p14:tracePt t="173792" x="4464050" y="3689350"/>
          <p14:tracePt t="173808" x="4464050" y="3683000"/>
          <p14:tracePt t="173830" x="4457700" y="3676650"/>
          <p14:tracePt t="173842" x="4451350" y="3670300"/>
          <p14:tracePt t="173859" x="4445000" y="3663950"/>
          <p14:tracePt t="173875" x="4432300" y="3651250"/>
          <p14:tracePt t="173892" x="4419600" y="3638550"/>
          <p14:tracePt t="173908" x="4413250" y="3632200"/>
          <p14:tracePt t="173925" x="4400550" y="3619500"/>
          <p14:tracePt t="173942" x="4387850" y="3613150"/>
          <p14:tracePt t="173958" x="4381500" y="3606800"/>
          <p14:tracePt t="173976" x="4375150" y="3594100"/>
          <p14:tracePt t="173993" x="4368800" y="3587750"/>
          <p14:tracePt t="174008" x="4362450" y="3581400"/>
          <p14:tracePt t="174025" x="4349750" y="3568700"/>
          <p14:tracePt t="174042" x="4349750" y="3562350"/>
          <p14:tracePt t="174058" x="4343400" y="3556000"/>
          <p14:tracePt t="174075" x="4343400" y="3549650"/>
          <p14:tracePt t="174092" x="4337050" y="3549650"/>
          <p14:tracePt t="174108" x="4330700" y="3549650"/>
          <p14:tracePt t="174125" x="4330700" y="3562350"/>
          <p14:tracePt t="174142" x="4324350" y="3575050"/>
          <p14:tracePt t="174159" x="4318000" y="3587750"/>
          <p14:tracePt t="174175" x="4311650" y="3613150"/>
          <p14:tracePt t="174193" x="4311650" y="3625850"/>
          <p14:tracePt t="174209" x="4311650" y="3632200"/>
          <p14:tracePt t="174242" x="4318000" y="3632200"/>
          <p14:tracePt t="174277" x="4324350" y="3632200"/>
          <p14:tracePt t="174292" x="4324350" y="3638550"/>
          <p14:tracePt t="174308" x="4330700" y="3638550"/>
          <p14:tracePt t="174327" x="4330700" y="3644900"/>
          <p14:tracePt t="174342" x="4337050" y="3644900"/>
          <p14:tracePt t="174380" x="4343400" y="3644900"/>
          <p14:tracePt t="174406" x="4343400" y="3638550"/>
          <p14:tracePt t="174424" x="4349750" y="3638550"/>
          <p14:tracePt t="174474" x="4356100" y="3638550"/>
          <p14:tracePt t="174502" x="4356100" y="3644900"/>
          <p14:tracePt t="174536" x="4362450" y="3651250"/>
          <p14:tracePt t="174572" x="4362450" y="3657600"/>
          <p14:tracePt t="174639" x="4362450" y="3663950"/>
          <p14:tracePt t="174676" x="4368800" y="3663950"/>
          <p14:tracePt t="174725" x="4375150" y="3663950"/>
          <p14:tracePt t="174732" x="4375150" y="3670300"/>
          <p14:tracePt t="174752" x="4381500" y="3670300"/>
          <p14:tracePt t="174772" x="4387850" y="3670300"/>
          <p14:tracePt t="174793" x="4394200" y="3670300"/>
          <p14:tracePt t="174807" x="4406900" y="3670300"/>
          <p14:tracePt t="174809" x="4413250" y="3670300"/>
          <p14:tracePt t="174826" x="4432300" y="3670300"/>
          <p14:tracePt t="174842" x="4445000" y="3670300"/>
          <p14:tracePt t="174861" x="4470400" y="3663950"/>
          <p14:tracePt t="174878" x="4502150" y="3651250"/>
          <p14:tracePt t="174891" x="4527550" y="3644900"/>
          <p14:tracePt t="174909" x="4559300" y="3632200"/>
          <p14:tracePt t="174926" x="4597400" y="3625850"/>
          <p14:tracePt t="174942" x="4616450" y="3625850"/>
          <p14:tracePt t="174959" x="4635500" y="3619500"/>
          <p14:tracePt t="174977" x="4654550" y="3619500"/>
          <p14:tracePt t="174993" x="4667250" y="3619500"/>
          <p14:tracePt t="175008" x="4673600" y="3619500"/>
          <p14:tracePt t="175026" x="4686300" y="3619500"/>
          <p14:tracePt t="175045" x="4699000" y="3619500"/>
          <p14:tracePt t="175079" x="4711700" y="3619500"/>
          <p14:tracePt t="175093" x="4718050" y="3619500"/>
          <p14:tracePt t="175127" x="4737100" y="3619500"/>
          <p14:tracePt t="175129" x="4743450" y="3619500"/>
          <p14:tracePt t="175142" x="4756150" y="3619500"/>
          <p14:tracePt t="175158" x="4768850" y="3619500"/>
          <p14:tracePt t="175176" x="4781550" y="3613150"/>
          <p14:tracePt t="175192" x="4794250" y="3606800"/>
          <p14:tracePt t="175210" x="4806950" y="3606800"/>
          <p14:tracePt t="175226" x="4826000" y="3606800"/>
          <p14:tracePt t="175251" x="4838700" y="3613150"/>
          <p14:tracePt t="175258" x="4851400" y="3619500"/>
          <p14:tracePt t="175276" x="4864100" y="3625850"/>
          <p14:tracePt t="175292" x="4876800" y="3638550"/>
          <p14:tracePt t="175309" x="4883150" y="3651250"/>
          <p14:tracePt t="175328" x="4895850" y="3657600"/>
          <p14:tracePt t="175348" x="4895850" y="3663950"/>
          <p14:tracePt t="175358" x="4902200" y="3670300"/>
          <p14:tracePt t="175377" x="4902200" y="3676650"/>
          <p14:tracePt t="175394" x="4902200" y="3683000"/>
          <p14:tracePt t="175426" x="4895850" y="3689350"/>
          <p14:tracePt t="175472" x="4895850" y="3695700"/>
          <p14:tracePt t="175517" x="4895850" y="3702050"/>
          <p14:tracePt t="175538" x="4895850" y="3708400"/>
          <p14:tracePt t="175555" x="4902200" y="3708400"/>
          <p14:tracePt t="175564" x="4902200" y="3714750"/>
          <p14:tracePt t="175591" x="4908550" y="3714750"/>
          <p14:tracePt t="175596" x="4908550" y="3721100"/>
          <p14:tracePt t="175691" x="4914900" y="3721100"/>
          <p14:tracePt t="175699" x="4927600" y="3721100"/>
          <p14:tracePt t="175708" x="4965700" y="3721100"/>
          <p14:tracePt t="175731" x="5041900" y="3721100"/>
          <p14:tracePt t="175742" x="5130800" y="3714750"/>
          <p14:tracePt t="175758" x="5232400" y="3708400"/>
          <p14:tracePt t="175782" x="5340350" y="3689350"/>
          <p14:tracePt t="175795" x="5461000" y="3676650"/>
          <p14:tracePt t="175808" x="5588000" y="3663950"/>
          <p14:tracePt t="175826" x="5715000" y="3651250"/>
          <p14:tracePt t="175842" x="5797550" y="3644900"/>
          <p14:tracePt t="175858" x="5911850" y="3638550"/>
          <p14:tracePt t="175875" x="5949950" y="3632200"/>
          <p14:tracePt t="175896" x="5962650" y="3638550"/>
          <p14:tracePt t="175908" x="5969000" y="3638550"/>
          <p14:tracePt t="175925" x="5969000" y="3651250"/>
          <p14:tracePt t="175942" x="5930900" y="3657600"/>
          <p14:tracePt t="175958" x="5784850" y="3663950"/>
          <p14:tracePt t="175975" x="5689600" y="3676650"/>
          <p14:tracePt t="175995" x="5645150" y="3683000"/>
          <p14:tracePt t="176015" x="5607050" y="3683000"/>
          <p14:tracePt t="176025" x="5594350" y="3683000"/>
          <p14:tracePt t="176042" x="5588000" y="3683000"/>
          <p14:tracePt t="176058" x="5581650" y="3689350"/>
          <p14:tracePt t="176092" x="5581650" y="3695700"/>
          <p14:tracePt t="176108" x="5588000" y="3702050"/>
          <p14:tracePt t="176125" x="5600700" y="3702050"/>
          <p14:tracePt t="176142" x="5626100" y="3702050"/>
          <p14:tracePt t="176161" x="5676900" y="3708400"/>
          <p14:tracePt t="176175" x="5727700" y="3702050"/>
          <p14:tracePt t="176192" x="5791200" y="3689350"/>
          <p14:tracePt t="176211" x="5861050" y="3676650"/>
          <p14:tracePt t="176225" x="5930900" y="3676650"/>
          <p14:tracePt t="176245" x="5988050" y="3676650"/>
          <p14:tracePt t="176258" x="6032500" y="3676650"/>
          <p14:tracePt t="176275" x="6057900" y="3676650"/>
          <p14:tracePt t="176292" x="6076950" y="3689350"/>
          <p14:tracePt t="176308" x="6096000" y="3714750"/>
          <p14:tracePt t="176325" x="6102350" y="3727450"/>
          <p14:tracePt t="176342" x="6102350" y="3740150"/>
          <p14:tracePt t="176358" x="6096000" y="3746500"/>
          <p14:tracePt t="176375" x="6089650" y="3752850"/>
          <p14:tracePt t="176392" x="6083300" y="3759200"/>
          <p14:tracePt t="176411" x="6076950" y="3759200"/>
          <p14:tracePt t="176441" x="6070600" y="3759200"/>
          <p14:tracePt t="176475" x="6064250" y="3759200"/>
          <p14:tracePt t="176523" x="6057900" y="3759200"/>
          <p14:tracePt t="176541" x="6057900" y="3765550"/>
          <p14:tracePt t="176558" x="6057900" y="3771900"/>
          <p14:tracePt t="176575" x="6051550" y="3771900"/>
          <p14:tracePt t="176591" x="6045200" y="3771900"/>
          <p14:tracePt t="176608" x="6038850" y="3771900"/>
          <p14:tracePt t="176625" x="6026150" y="3765550"/>
          <p14:tracePt t="176642" x="6013450" y="3759200"/>
          <p14:tracePt t="176661" x="5981700" y="3752850"/>
          <p14:tracePt t="176677" x="5930900" y="3752850"/>
          <p14:tracePt t="176692" x="5861050" y="3752850"/>
          <p14:tracePt t="176709" x="5753100" y="3752850"/>
          <p14:tracePt t="176725" x="5613400" y="3752850"/>
          <p14:tracePt t="176742" x="5454650" y="3759200"/>
          <p14:tracePt t="176758" x="5283200" y="3765550"/>
          <p14:tracePt t="176775" x="5105400" y="3778250"/>
          <p14:tracePt t="176792" x="4908550" y="3790950"/>
          <p14:tracePt t="176810" x="4705350" y="3797300"/>
          <p14:tracePt t="176825" x="4508500" y="3810000"/>
          <p14:tracePt t="176842" x="4375150" y="3822700"/>
          <p14:tracePt t="176861" x="4248150" y="3829050"/>
          <p14:tracePt t="176875" x="4171950" y="3829050"/>
          <p14:tracePt t="176977" x="2851150" y="3632200"/>
          <p14:tracePt t="177029" x="2571750" y="3708400"/>
          <p14:tracePt t="177054" x="2565400" y="3708400"/>
          <p14:tracePt t="177063" x="2565400" y="3702050"/>
          <p14:tracePt t="177066" x="2559050" y="3702050"/>
          <p14:tracePt t="177080" x="2546350" y="3702050"/>
          <p14:tracePt t="177092" x="2501900" y="3695700"/>
          <p14:tracePt t="177108" x="2451100" y="3683000"/>
          <p14:tracePt t="177126" x="2406650" y="3663950"/>
          <p14:tracePt t="177142" x="2368550" y="3632200"/>
          <p14:tracePt t="177158" x="2343150" y="3619500"/>
          <p14:tracePt t="177175" x="2330450" y="3613150"/>
          <p14:tracePt t="177193" x="2317750" y="3619500"/>
          <p14:tracePt t="177210" x="2311400" y="3632200"/>
          <p14:tracePt t="177225" x="2311400" y="3651250"/>
          <p14:tracePt t="177243" x="2311400" y="3657600"/>
          <p14:tracePt t="177258" x="2336800" y="3663950"/>
          <p14:tracePt t="177276" x="2419350" y="3663950"/>
          <p14:tracePt t="177293" x="2527300" y="3670300"/>
          <p14:tracePt t="177314" x="2654300" y="3670300"/>
          <p14:tracePt t="177325" x="2800350" y="3657600"/>
          <p14:tracePt t="177342" x="2965450" y="3632200"/>
          <p14:tracePt t="177358" x="3155950" y="3587750"/>
          <p14:tracePt t="177375" x="3365500" y="3549650"/>
          <p14:tracePt t="177393" x="3568700" y="3524250"/>
          <p14:tracePt t="177408" x="3708400" y="3505200"/>
          <p14:tracePt t="177426" x="3835400" y="3498850"/>
          <p14:tracePt t="177442" x="4121150" y="3486150"/>
          <p14:tracePt t="177461" x="4495800" y="3479800"/>
          <p14:tracePt t="177475" x="4756150" y="3479800"/>
          <p14:tracePt t="177493" x="4953000" y="3492500"/>
          <p14:tracePt t="177508" x="5137150" y="3517900"/>
          <p14:tracePt t="177525" x="5295900" y="3575050"/>
          <p14:tracePt t="177543" x="5441950" y="3632200"/>
          <p14:tracePt t="177552" x="5505450" y="3657600"/>
          <p14:tracePt t="177559" x="5568950" y="3683000"/>
          <p14:tracePt t="177575" x="5683250" y="3721100"/>
          <p14:tracePt t="177592" x="5791200" y="3765550"/>
          <p14:tracePt t="177612" x="5886450" y="3803650"/>
          <p14:tracePt t="177625" x="5962650" y="3822700"/>
          <p14:tracePt t="177642" x="6019800" y="3835400"/>
          <p14:tracePt t="177658" x="6070600" y="3848100"/>
          <p14:tracePt t="177675" x="6102350" y="3854450"/>
          <p14:tracePt t="177693" x="6121400" y="3854450"/>
          <p14:tracePt t="177708" x="6134100" y="3848100"/>
          <p14:tracePt t="177725" x="6140450" y="3835400"/>
          <p14:tracePt t="177742" x="6146800" y="3816350"/>
          <p14:tracePt t="177761" x="6165850" y="3790950"/>
          <p14:tracePt t="177776" x="6191250" y="3765550"/>
          <p14:tracePt t="177792" x="6216650" y="3740150"/>
          <p14:tracePt t="177811" x="6242050" y="3708400"/>
          <p14:tracePt t="177825" x="6273800" y="3683000"/>
          <p14:tracePt t="177843" x="6299200" y="3670300"/>
          <p14:tracePt t="177858" x="6305550" y="3657600"/>
          <p14:tracePt t="177877" x="6311900" y="3657600"/>
          <p14:tracePt t="177891" x="6311900" y="3663950"/>
          <p14:tracePt t="177909" x="6305550" y="3670300"/>
          <p14:tracePt t="177994" x="6305550" y="3663950"/>
          <p14:tracePt t="178002" x="6311900" y="3663950"/>
          <p14:tracePt t="178033" x="6318250" y="3657600"/>
          <p14:tracePt t="178048" x="6324600" y="3657600"/>
          <p14:tracePt t="178065" x="6330950" y="3657600"/>
          <p14:tracePt t="178067" x="6330950" y="3663950"/>
          <p14:tracePt t="178085" x="6337300" y="3663950"/>
          <p14:tracePt t="178092" x="6337300" y="3670300"/>
          <p14:tracePt t="178110" x="6343650" y="3676650"/>
          <p14:tracePt t="178126" x="6350000" y="3689350"/>
          <p14:tracePt t="178142" x="6356350" y="3695700"/>
          <p14:tracePt t="178162" x="6362700" y="3695700"/>
          <p14:tracePt t="178176" x="6369050" y="3708400"/>
          <p14:tracePt t="178192" x="6375400" y="3714750"/>
          <p14:tracePt t="178210" x="6375400" y="3721100"/>
          <p14:tracePt t="178225" x="6381750" y="3727450"/>
          <p14:tracePt t="178241" x="6388100" y="3727450"/>
          <p14:tracePt t="178258" x="6400800" y="3733800"/>
          <p14:tracePt t="178276" x="6432550" y="3752850"/>
          <p14:tracePt t="178292" x="6457950" y="3778250"/>
          <p14:tracePt t="178312" x="6477000" y="3790950"/>
          <p14:tracePt t="178329" x="6502400" y="3810000"/>
          <p14:tracePt t="178342" x="6521450" y="3829050"/>
          <p14:tracePt t="178362" x="6540500" y="3841750"/>
          <p14:tracePt t="178376" x="6559550" y="3860800"/>
          <p14:tracePt t="178392" x="6578600" y="3873500"/>
          <p14:tracePt t="178409" x="6584950" y="3879850"/>
          <p14:tracePt t="178426" x="6591300" y="3886200"/>
          <p14:tracePt t="178468" x="6591300" y="3879850"/>
          <p14:tracePt t="178484" x="6591300" y="3873500"/>
          <p14:tracePt t="178500" x="6591300" y="3867150"/>
          <p14:tracePt t="178515" x="6591300" y="3860800"/>
          <p14:tracePt t="178534" x="6591300" y="3854450"/>
          <p14:tracePt t="178557" x="6584950" y="3848100"/>
          <p14:tracePt t="178561" x="6584950" y="3841750"/>
          <p14:tracePt t="178576" x="6572250" y="3829050"/>
          <p14:tracePt t="178592" x="6553200" y="3816350"/>
          <p14:tracePt t="178609" x="6527800" y="3810000"/>
          <p14:tracePt t="178626" x="6477000" y="3790950"/>
          <p14:tracePt t="178642" x="6432550" y="3784600"/>
          <p14:tracePt t="178658" x="6356350" y="3771900"/>
          <p14:tracePt t="178676" x="6235700" y="3752850"/>
          <p14:tracePt t="178692" x="6115050" y="3746500"/>
          <p14:tracePt t="178709" x="5981700" y="3727450"/>
          <p14:tracePt t="178727" x="5835650" y="3708400"/>
          <p14:tracePt t="178742" x="5721350" y="3689350"/>
          <p14:tracePt t="178758" x="5530850" y="3670300"/>
          <p14:tracePt t="178777" x="5372100" y="3651250"/>
          <p14:tracePt t="178794" x="5226050" y="3638550"/>
          <p14:tracePt t="178808" x="5130800" y="3625850"/>
          <p14:tracePt t="178830" x="5041900" y="3619500"/>
          <p14:tracePt t="178843" x="4876800" y="3606800"/>
          <p14:tracePt t="178864" x="4730750" y="3600450"/>
          <p14:tracePt t="178877" x="4578350" y="3600450"/>
          <p14:tracePt t="178894" x="4445000" y="3600450"/>
          <p14:tracePt t="178898" x="4406900" y="3600450"/>
          <p14:tracePt t="178909" x="4311650" y="3600450"/>
          <p14:tracePt t="178925" x="4222750" y="3600450"/>
          <p14:tracePt t="178943" x="4064000" y="3606800"/>
          <p14:tracePt t="178960" x="3924300" y="3606800"/>
          <p14:tracePt t="178975" x="3860800" y="3606800"/>
          <p14:tracePt t="178993" x="3790950" y="3594100"/>
          <p14:tracePt t="179013" x="3746500" y="3587750"/>
          <p14:tracePt t="179030" x="3714750" y="3575050"/>
          <p14:tracePt t="179044" x="3695700" y="3575050"/>
          <p14:tracePt t="179059" x="3683000" y="3575050"/>
          <p14:tracePt t="179075" x="3670300" y="3568700"/>
          <p14:tracePt t="179098" x="3663950" y="3568700"/>
          <p14:tracePt t="179127" x="3670300" y="3581400"/>
          <p14:tracePt t="179143" x="3683000" y="3587750"/>
          <p14:tracePt t="179159" x="3702050" y="3600450"/>
          <p14:tracePt t="179175" x="3714750" y="3613150"/>
          <p14:tracePt t="179193" x="3721100" y="3619500"/>
          <p14:tracePt t="179209" x="3733800" y="3632200"/>
          <p14:tracePt t="179225" x="3733800" y="3638550"/>
          <p14:tracePt t="179243" x="3727450" y="3638550"/>
          <p14:tracePt t="179265" x="3708400" y="3632200"/>
          <p14:tracePt t="179275" x="3670300" y="3613150"/>
          <p14:tracePt t="179300" x="3619500" y="3594100"/>
          <p14:tracePt t="179309" x="3556000" y="3568700"/>
          <p14:tracePt t="179325" x="3473450" y="3556000"/>
          <p14:tracePt t="179346" x="3397250" y="3543300"/>
          <p14:tracePt t="179363" x="3251200" y="3536950"/>
          <p14:tracePt t="179375" x="3124200" y="3536950"/>
          <p14:tracePt t="179397" x="3003550" y="3543300"/>
          <p14:tracePt t="179403" x="2940050" y="3549650"/>
          <p14:tracePt t="179409" x="2882900" y="3556000"/>
          <p14:tracePt t="179425" x="2768600" y="3575050"/>
          <p14:tracePt t="179443" x="2660650" y="3600450"/>
          <p14:tracePt t="179459" x="2552700" y="3632200"/>
          <p14:tracePt t="179475" x="2451100" y="3651250"/>
          <p14:tracePt t="179492" x="2349500" y="3689350"/>
          <p14:tracePt t="179511" x="2286000" y="3714750"/>
          <p14:tracePt t="179530" x="2197100" y="3740150"/>
          <p14:tracePt t="179532" x="2178050" y="3740150"/>
          <p14:tracePt t="179542" x="2133600" y="3746500"/>
          <p14:tracePt t="179560" x="2089150" y="3746500"/>
          <p14:tracePt t="179575" x="2057400" y="3727450"/>
          <p14:tracePt t="179593" x="2019300" y="3695700"/>
          <p14:tracePt t="179613" x="2006600" y="3657600"/>
          <p14:tracePt t="179625" x="2000250" y="3619500"/>
          <p14:tracePt t="179642" x="1993900" y="3594100"/>
          <p14:tracePt t="179661" x="1981200" y="3575050"/>
          <p14:tracePt t="179675" x="1955800" y="3556000"/>
          <p14:tracePt t="179692" x="1930400" y="3562350"/>
          <p14:tracePt t="179712" x="1911350" y="3587750"/>
          <p14:tracePt t="179725" x="1905000" y="3625850"/>
          <p14:tracePt t="179742" x="1905000" y="3676650"/>
          <p14:tracePt t="179760" x="1930400" y="3733800"/>
          <p14:tracePt t="179775" x="1981200" y="3784600"/>
          <p14:tracePt t="179792" x="2032000" y="3810000"/>
          <p14:tracePt t="179810" x="2076450" y="3810000"/>
          <p14:tracePt t="179825" x="2101850" y="3797300"/>
          <p14:tracePt t="179842" x="2114550" y="3765550"/>
          <p14:tracePt t="179859" x="2114550" y="3714750"/>
          <p14:tracePt t="179876" x="2089150" y="3657600"/>
          <p14:tracePt t="179892" x="2051050" y="3606800"/>
          <p14:tracePt t="179908" x="2006600" y="3581400"/>
          <p14:tracePt t="179925" x="1955800" y="3575050"/>
          <p14:tracePt t="179942" x="1917700" y="3594100"/>
          <p14:tracePt t="179959" x="1911350" y="3676650"/>
          <p14:tracePt t="179975" x="1943100" y="3740150"/>
          <p14:tracePt t="179993" x="1993900" y="3797300"/>
          <p14:tracePt t="180008" x="2057400" y="3829050"/>
          <p14:tracePt t="180032" x="2095500" y="3829050"/>
          <p14:tracePt t="180043" x="2108200" y="3822700"/>
          <p14:tracePt t="180058" x="2127250" y="3778250"/>
          <p14:tracePt t="180075" x="2120900" y="3733800"/>
          <p14:tracePt t="180092" x="2095500" y="3683000"/>
          <p14:tracePt t="180108" x="2057400" y="3644900"/>
          <p14:tracePt t="180130" x="2012950" y="3625850"/>
          <p14:tracePt t="180142" x="1974850" y="3625850"/>
          <p14:tracePt t="180158" x="1955800" y="3670300"/>
          <p14:tracePt t="180175" x="1968500" y="3727450"/>
          <p14:tracePt t="180193" x="2025650" y="3790950"/>
          <p14:tracePt t="180208" x="2063750" y="3810000"/>
          <p14:tracePt t="180225" x="2095500" y="3816350"/>
          <p14:tracePt t="180242" x="2120900" y="3797300"/>
          <p14:tracePt t="180259" x="2127250" y="3778250"/>
          <p14:tracePt t="180279" x="2127250" y="3752850"/>
          <p14:tracePt t="180297" x="2114550" y="3740150"/>
          <p14:tracePt t="180309" x="2095500" y="3721100"/>
          <p14:tracePt t="180325" x="2070100" y="3708400"/>
          <p14:tracePt t="180347" x="2044700" y="3708400"/>
          <p14:tracePt t="180375" x="2044700" y="3714750"/>
          <p14:tracePt t="180392" x="2051050" y="3721100"/>
          <p14:tracePt t="180408" x="2057400" y="3727450"/>
          <p14:tracePt t="180429" x="2063750" y="3727450"/>
          <p14:tracePt t="180446" x="2070100" y="3733800"/>
          <p14:tracePt t="180459" x="2076450" y="3733800"/>
          <p14:tracePt t="180476" x="2089150" y="3733800"/>
          <p14:tracePt t="180492" x="2095500" y="3740150"/>
          <p14:tracePt t="180508" x="2101850" y="3746500"/>
          <p14:tracePt t="180542" x="2108200" y="3752850"/>
          <p14:tracePt t="180576" x="2108200" y="3759200"/>
          <p14:tracePt t="180608" x="2114550" y="3759200"/>
          <p14:tracePt t="180649" x="2114550" y="3765550"/>
          <p14:tracePt t="180707" x="2108200" y="3765550"/>
          <p14:tracePt t="180806" x="2108200" y="3771900"/>
          <p14:tracePt t="180817" x="2114550" y="3771900"/>
          <p14:tracePt t="180844" x="2120900" y="3771900"/>
          <p14:tracePt t="180859" x="2120900" y="3765550"/>
          <p14:tracePt t="180876" x="2133600" y="3765550"/>
          <p14:tracePt t="180895" x="2146300" y="3759200"/>
          <p14:tracePt t="180899" x="2146300" y="3752850"/>
          <p14:tracePt t="180908" x="2159000" y="3752850"/>
          <p14:tracePt t="180925" x="2178050" y="3746500"/>
          <p14:tracePt t="180943" x="2203450" y="3740150"/>
          <p14:tracePt t="180958" x="2235200" y="3733800"/>
          <p14:tracePt t="180976" x="2260600" y="3727450"/>
          <p14:tracePt t="180993" x="2279650" y="3727450"/>
          <p14:tracePt t="181009" x="2292350" y="3727450"/>
          <p14:tracePt t="181026" x="2298700" y="3733800"/>
          <p14:tracePt t="181048" x="2298700" y="3740150"/>
          <p14:tracePt t="181076" x="2292350" y="3746500"/>
          <p14:tracePt t="181162" x="2273300" y="3816350"/>
          <p14:tracePt t="181176" x="2279650" y="3829050"/>
          <p14:tracePt t="181196" x="2286000" y="3848100"/>
          <p14:tracePt t="181209" x="2292350" y="3860800"/>
          <p14:tracePt t="181242" x="2298700" y="3867150"/>
          <p14:tracePt t="181276" x="2305050" y="3860800"/>
          <p14:tracePt t="181293" x="2311400" y="3848100"/>
          <p14:tracePt t="181313" x="2317750" y="3829050"/>
          <p14:tracePt t="181325" x="2330450" y="3816350"/>
          <p14:tracePt t="181346" x="2355850" y="3790950"/>
          <p14:tracePt t="181359" x="2393950" y="3765550"/>
          <p14:tracePt t="181375" x="2432050" y="3740150"/>
          <p14:tracePt t="181393" x="2508250" y="3708400"/>
          <p14:tracePt t="181412" x="2584450" y="3670300"/>
          <p14:tracePt t="181431" x="2692400" y="3619500"/>
          <p14:tracePt t="181446" x="2762250" y="3594100"/>
          <p14:tracePt t="181462" x="2794000" y="3587750"/>
          <p14:tracePt t="181475" x="2800350" y="3587750"/>
          <p14:tracePt t="181512" x="2794000" y="3594100"/>
          <p14:tracePt t="181530" x="2781300" y="3606800"/>
          <p14:tracePt t="181548" x="2755900" y="3632200"/>
          <p14:tracePt t="181559" x="2736850" y="3644900"/>
          <p14:tracePt t="181575" x="2717800" y="3651250"/>
          <p14:tracePt t="181596" x="2698750" y="3644900"/>
          <p14:tracePt t="181608" x="2686050" y="3632200"/>
          <p14:tracePt t="181626" x="2667000" y="3625850"/>
          <p14:tracePt t="181642" x="2660650" y="3619500"/>
          <p14:tracePt t="181662" x="2628900" y="3600450"/>
          <p14:tracePt t="181675" x="2597150" y="3587750"/>
          <p14:tracePt t="181695" x="2571750" y="3587750"/>
          <p14:tracePt t="181710" x="2527300" y="3581400"/>
          <p14:tracePt t="181732" x="2489200" y="3594100"/>
          <p14:tracePt t="181742" x="2463800" y="3606800"/>
          <p14:tracePt t="181759" x="2451100" y="3638550"/>
          <p14:tracePt t="181775" x="2444750" y="3663950"/>
          <p14:tracePt t="181793" x="2463800" y="3708400"/>
          <p14:tracePt t="181811" x="2495550" y="3727450"/>
          <p14:tracePt t="181825" x="2527300" y="3740150"/>
          <p14:tracePt t="181842" x="2597150" y="3759200"/>
          <p14:tracePt t="181860" x="2692400" y="3765550"/>
          <p14:tracePt t="181879" x="2730500" y="3746500"/>
          <p14:tracePt t="181884" x="2743200" y="3733800"/>
          <p14:tracePt t="181893" x="2755900" y="3714750"/>
          <p14:tracePt t="181909" x="2762250" y="3695700"/>
          <p14:tracePt t="181925" x="2755900" y="3676650"/>
          <p14:tracePt t="181943" x="2736850" y="3632200"/>
          <p14:tracePt t="181959" x="2705100" y="3594100"/>
          <p14:tracePt t="181975" x="2667000" y="3568700"/>
          <p14:tracePt t="181993" x="2622550" y="3556000"/>
          <p14:tracePt t="182009" x="2552700" y="3556000"/>
          <p14:tracePt t="182029" x="2527300" y="3575050"/>
          <p14:tracePt t="182047" x="2508250" y="3606800"/>
          <p14:tracePt t="182059" x="2508250" y="3644900"/>
          <p14:tracePt t="182075" x="2552700" y="3733800"/>
          <p14:tracePt t="182092" x="2603500" y="3759200"/>
          <p14:tracePt t="182109" x="2641600" y="3765550"/>
          <p14:tracePt t="182125" x="2698750" y="3752850"/>
          <p14:tracePt t="182142" x="2724150" y="3733800"/>
          <p14:tracePt t="182159" x="2743200" y="3714750"/>
          <p14:tracePt t="182175" x="2762250" y="3683000"/>
          <p14:tracePt t="182192" x="2768600" y="3651250"/>
          <p14:tracePt t="182209" x="2749550" y="3613150"/>
          <p14:tracePt t="182225" x="2730500" y="3594100"/>
          <p14:tracePt t="182250" x="2667000" y="3562350"/>
          <p14:tracePt t="182266" x="2628900" y="3562350"/>
          <p14:tracePt t="182275" x="2584450" y="3562350"/>
          <p14:tracePt t="182292" x="2546350" y="3587750"/>
          <p14:tracePt t="182311" x="2533650" y="3619500"/>
          <p14:tracePt t="182325" x="2533650" y="3663950"/>
          <p14:tracePt t="182344" x="2552700" y="3702050"/>
          <p14:tracePt t="182359" x="2590800" y="3733800"/>
          <p14:tracePt t="182375" x="2635250" y="3759200"/>
          <p14:tracePt t="182392" x="2679700" y="3752850"/>
          <p14:tracePt t="182409" x="2717800" y="3733800"/>
          <p14:tracePt t="182425" x="2736850" y="3714750"/>
          <p14:tracePt t="182442" x="2749550" y="3670300"/>
          <p14:tracePt t="182459" x="2749550" y="3644900"/>
          <p14:tracePt t="182477" x="2724150" y="3613150"/>
          <p14:tracePt t="182492" x="2686050" y="3600450"/>
          <p14:tracePt t="182509" x="2641600" y="3594100"/>
          <p14:tracePt t="182532" x="2603500" y="3587750"/>
          <p14:tracePt t="182542" x="2571750" y="3600450"/>
          <p14:tracePt t="182558" x="2559050" y="3613150"/>
          <p14:tracePt t="182575" x="2559050" y="3638550"/>
          <p14:tracePt t="182594" x="2578100" y="3663950"/>
          <p14:tracePt t="182609" x="2609850" y="3689350"/>
          <p14:tracePt t="182628" x="2635250" y="3695700"/>
          <p14:tracePt t="182642" x="2660650" y="3702050"/>
          <p14:tracePt t="182658" x="2679700" y="3695700"/>
          <p14:tracePt t="182675" x="2692400" y="3689350"/>
          <p14:tracePt t="182692" x="2698750" y="3676650"/>
          <p14:tracePt t="182708" x="2698750" y="3663950"/>
          <p14:tracePt t="182729" x="2692400" y="3644900"/>
          <p14:tracePt t="182743" x="2679700" y="3625850"/>
          <p14:tracePt t="182759" x="2654300" y="3606800"/>
          <p14:tracePt t="182782" x="2616200" y="3594100"/>
          <p14:tracePt t="182793" x="2584450" y="3581400"/>
          <p14:tracePt t="182808" x="2546350" y="3581400"/>
          <p14:tracePt t="182825" x="2520950" y="3581400"/>
          <p14:tracePt t="182842" x="2501900" y="3600450"/>
          <p14:tracePt t="182859" x="2495550" y="3619500"/>
          <p14:tracePt t="182875" x="2501900" y="3644900"/>
          <p14:tracePt t="182893" x="2508250" y="3670300"/>
          <p14:tracePt t="182908" x="2552700" y="3721100"/>
          <p14:tracePt t="182925" x="2635250" y="3778250"/>
          <p14:tracePt t="182942" x="2698750" y="3797300"/>
          <p14:tracePt t="182959" x="2743200" y="3790950"/>
          <p14:tracePt t="182975" x="2762250" y="3778250"/>
          <p14:tracePt t="182993" x="2781300" y="3765550"/>
          <p14:tracePt t="183008" x="2794000" y="3727450"/>
          <p14:tracePt t="183025" x="2787650" y="3689350"/>
          <p14:tracePt t="183042" x="2774950" y="3663950"/>
          <p14:tracePt t="183059" x="2736850" y="3644900"/>
          <p14:tracePt t="183075" x="2692400" y="3632200"/>
          <p14:tracePt t="183092" x="2647950" y="3625850"/>
          <p14:tracePt t="183108" x="2609850" y="3632200"/>
          <p14:tracePt t="183125" x="2584450" y="3644900"/>
          <p14:tracePt t="183142" x="2571750" y="3657600"/>
          <p14:tracePt t="183158" x="2559050" y="3670300"/>
          <p14:tracePt t="183175" x="2559050" y="3683000"/>
          <p14:tracePt t="183192" x="2559050" y="3695700"/>
          <p14:tracePt t="183209" x="2578100" y="3714750"/>
          <p14:tracePt t="183226" x="2597150" y="3721100"/>
          <p14:tracePt t="183242" x="2603500" y="3727450"/>
          <p14:tracePt t="183258" x="2622550" y="3727450"/>
          <p14:tracePt t="183275" x="2647950" y="3721100"/>
          <p14:tracePt t="183675" x="7823200" y="3536950"/>
          <p14:tracePt t="183698" x="7823200" y="3543300"/>
          <p14:tracePt t="183712" x="7823200" y="3549650"/>
          <p14:tracePt t="183718" x="7823200" y="3556000"/>
          <p14:tracePt t="183766" x="8070850" y="3765550"/>
          <p14:tracePt t="183774" x="8077200" y="3765550"/>
          <p14:tracePt t="183782" x="8083550" y="3771900"/>
          <p14:tracePt t="183794" x="8128000" y="3784600"/>
          <p14:tracePt t="183808" x="8191500" y="3816350"/>
          <p14:tracePt t="183825" x="8305800" y="3867150"/>
          <p14:tracePt t="183843" x="8407400" y="3905250"/>
          <p14:tracePt t="183858" x="8470900" y="3924300"/>
          <p14:tracePt t="183875" x="8509000" y="3937000"/>
          <p14:tracePt t="183893" x="8521700" y="3949700"/>
          <p14:tracePt t="183895" x="8528050" y="3949700"/>
          <p14:tracePt t="183908" x="8534400" y="3956050"/>
          <p14:tracePt t="183926" x="8534400" y="3962400"/>
          <p14:tracePt t="183942" x="8528050" y="3968750"/>
          <p14:tracePt t="183959" x="8515350" y="3975100"/>
          <p14:tracePt t="183975" x="8477250" y="3975100"/>
          <p14:tracePt t="183992" x="8445500" y="3975100"/>
          <p14:tracePt t="184009" x="8401050" y="3968750"/>
          <p14:tracePt t="184025" x="8350250" y="3956050"/>
          <p14:tracePt t="184043" x="8299450" y="3937000"/>
          <p14:tracePt t="184058" x="8255000" y="3924300"/>
          <p14:tracePt t="184075" x="8204200" y="3892550"/>
          <p14:tracePt t="184093" x="8159750" y="3873500"/>
          <p14:tracePt t="184109" x="8108950" y="3854450"/>
          <p14:tracePt t="184125" x="8077200" y="3841750"/>
          <p14:tracePt t="184146" x="8032750" y="3822700"/>
          <p14:tracePt t="184159" x="8007350" y="3810000"/>
          <p14:tracePt t="184176" x="7988300" y="3803650"/>
          <p14:tracePt t="184192" x="7969250" y="3784600"/>
          <p14:tracePt t="184212" x="7950200" y="3765550"/>
          <p14:tracePt t="184225" x="7943850" y="3759200"/>
          <p14:tracePt t="184259" x="7943850" y="3765550"/>
          <p14:tracePt t="184276" x="7950200" y="3765550"/>
          <p14:tracePt t="184292" x="7956550" y="3771900"/>
          <p14:tracePt t="184312" x="7969250" y="3778250"/>
          <p14:tracePt t="184325" x="7975600" y="3784600"/>
          <p14:tracePt t="184343" x="7981950" y="3784600"/>
          <p14:tracePt t="184359" x="7988300" y="3790950"/>
          <p14:tracePt t="184375" x="7994650" y="3790950"/>
          <p14:tracePt t="184393" x="7994650" y="3784600"/>
          <p14:tracePt t="184409" x="7994650" y="3778250"/>
          <p14:tracePt t="184440" x="7994650" y="3771900"/>
          <p14:tracePt t="184495" x="7994650" y="3765550"/>
          <p14:tracePt t="184519" x="8001000" y="3765550"/>
          <p14:tracePt t="184535" x="8007350" y="3759200"/>
          <p14:tracePt t="184544" x="8013700" y="3759200"/>
          <p14:tracePt t="184575" x="8020050" y="3759200"/>
          <p14:tracePt t="184596" x="8026400" y="3752850"/>
          <p14:tracePt t="184609" x="8032750" y="3752850"/>
          <p14:tracePt t="184628" x="8039100" y="3746500"/>
          <p14:tracePt t="184736" x="8039100" y="3752850"/>
          <p14:tracePt t="184747" x="8032750" y="3752850"/>
          <p14:tracePt t="184751" x="8032750" y="3759200"/>
          <p14:tracePt t="184759" x="8032750" y="3765550"/>
          <p14:tracePt t="184775" x="8032750" y="3778250"/>
          <p14:tracePt t="184793" x="8026400" y="3790950"/>
          <p14:tracePt t="184814" x="8026400" y="3797300"/>
          <p14:tracePt t="184828" x="8026400" y="3810000"/>
          <p14:tracePt t="184844" x="8020050" y="3810000"/>
          <p14:tracePt t="184877" x="8013700" y="3810000"/>
          <p14:tracePt t="184892" x="8013700" y="3797300"/>
          <p14:tracePt t="184909" x="8013700" y="3784600"/>
          <p14:tracePt t="184925" x="8013700" y="3771900"/>
          <p14:tracePt t="184942" x="8020050" y="3752850"/>
          <p14:tracePt t="184959" x="8020050" y="3733800"/>
          <p14:tracePt t="184975" x="8026400" y="3714750"/>
          <p14:tracePt t="184993" x="8032750" y="3683000"/>
          <p14:tracePt t="185012" x="8051800" y="3638550"/>
          <p14:tracePt t="185025" x="8077200" y="3613150"/>
          <p14:tracePt t="185043" x="8089900" y="3600450"/>
          <p14:tracePt t="185060" x="8108950" y="3587750"/>
          <p14:tracePt t="185075" x="8121650" y="3581400"/>
          <p14:tracePt t="185100" x="8140700" y="3587750"/>
          <p14:tracePt t="185108" x="8147050" y="3600450"/>
          <p14:tracePt t="185128" x="8153400" y="3625850"/>
          <p14:tracePt t="185143" x="8159750" y="3644900"/>
          <p14:tracePt t="185159" x="8166100" y="3670300"/>
          <p14:tracePt t="185178" x="8172450" y="3683000"/>
          <p14:tracePt t="185192" x="8178800" y="3695700"/>
          <p14:tracePt t="185209" x="8185150" y="3695700"/>
          <p14:tracePt t="185244" x="8191500" y="3695700"/>
          <p14:tracePt t="185310" x="8197850" y="3695700"/>
          <p14:tracePt t="185330" x="8197850" y="3702050"/>
          <p14:tracePt t="185349" x="8191500" y="3702050"/>
          <p14:tracePt t="185358" x="8191500" y="3708400"/>
          <p14:tracePt t="185375" x="8185150" y="3714750"/>
          <p14:tracePt t="185392" x="8172450" y="3721100"/>
          <p14:tracePt t="185408" x="8166100" y="3727450"/>
          <p14:tracePt t="185425" x="8153400" y="3733800"/>
          <p14:tracePt t="185442" x="8140700" y="3740150"/>
          <p14:tracePt t="185458" x="8134350" y="3746500"/>
          <p14:tracePt t="185478" x="8121650" y="3752850"/>
          <p14:tracePt t="185493" x="8108950" y="3759200"/>
          <p14:tracePt t="185508" x="8096250" y="3759200"/>
          <p14:tracePt t="185531" x="8089900" y="3752850"/>
          <p14:tracePt t="185571" x="8096250" y="3752850"/>
          <p14:tracePt t="185583" x="8102600" y="3752850"/>
          <p14:tracePt t="185599" x="8108950" y="3746500"/>
          <p14:tracePt t="185609" x="8121650" y="3746500"/>
          <p14:tracePt t="185625" x="8140700" y="3733800"/>
          <p14:tracePt t="185642" x="8166100" y="3721100"/>
          <p14:tracePt t="185659" x="8191500" y="3708400"/>
          <p14:tracePt t="185676" x="8210550" y="3695700"/>
          <p14:tracePt t="185693" x="8229600" y="3683000"/>
          <p14:tracePt t="185712" x="8255000" y="3676650"/>
          <p14:tracePt t="185725" x="8274050" y="3670300"/>
          <p14:tracePt t="185743" x="8286750" y="3676650"/>
          <p14:tracePt t="185759" x="8299450" y="3683000"/>
          <p14:tracePt t="185776" x="8305800" y="3695700"/>
          <p14:tracePt t="185792" x="8305800" y="3708400"/>
          <p14:tracePt t="185808" x="8305800" y="3721100"/>
          <p14:tracePt t="185828" x="8293100" y="3733800"/>
          <p14:tracePt t="185842" x="8286750" y="3746500"/>
          <p14:tracePt t="185860" x="8274050" y="3765550"/>
          <p14:tracePt t="185875" x="8261350" y="3790950"/>
          <p14:tracePt t="185893" x="8242300" y="3803650"/>
          <p14:tracePt t="185908" x="8229600" y="3816350"/>
          <p14:tracePt t="185926" x="8216900" y="3822700"/>
          <p14:tracePt t="185943" x="8210550" y="3822700"/>
          <p14:tracePt t="185959" x="8197850" y="3822700"/>
          <p14:tracePt t="185976" x="8191500" y="3816350"/>
          <p14:tracePt t="185992" x="8185150" y="3810000"/>
          <p14:tracePt t="186009" x="8185150" y="3797300"/>
          <p14:tracePt t="186026" x="8185150" y="3790950"/>
          <p14:tracePt t="186042" x="8185150" y="3778250"/>
          <p14:tracePt t="186058" x="8185150" y="3771900"/>
          <p14:tracePt t="186075" x="8185150" y="3759200"/>
          <p14:tracePt t="186093" x="8185150" y="3752850"/>
          <p14:tracePt t="186109" x="8185150" y="3746500"/>
          <p14:tracePt t="186125" x="8185150" y="3740150"/>
          <p14:tracePt t="186142" x="8191500" y="3740150"/>
          <p14:tracePt t="186159" x="8197850" y="3733800"/>
          <p14:tracePt t="186179" x="8216900" y="3727450"/>
          <p14:tracePt t="186194" x="8242300" y="3727450"/>
          <p14:tracePt t="186208" x="8274050" y="3727450"/>
          <p14:tracePt t="186226" x="8293100" y="3727450"/>
          <p14:tracePt t="186245" x="8318500" y="3727450"/>
          <p14:tracePt t="186259" x="8331200" y="3733800"/>
          <p14:tracePt t="186276" x="8343900" y="3733800"/>
          <p14:tracePt t="186292" x="8362950" y="3733800"/>
          <p14:tracePt t="186315" x="8375650" y="3740150"/>
          <p14:tracePt t="186326" x="8394700" y="3740150"/>
          <p14:tracePt t="186346" x="8420100" y="3740150"/>
          <p14:tracePt t="186358" x="8432800" y="3746500"/>
          <p14:tracePt t="186376" x="8451850" y="3746500"/>
          <p14:tracePt t="186394" x="8477250" y="3740150"/>
          <p14:tracePt t="186409" x="8489950" y="3733800"/>
          <p14:tracePt t="186430" x="8509000" y="3727450"/>
          <p14:tracePt t="186446" x="8528050" y="3727450"/>
          <p14:tracePt t="186458" x="8540750" y="3721100"/>
          <p14:tracePt t="186475" x="8559800" y="3721100"/>
          <p14:tracePt t="186493" x="8578850" y="3714750"/>
          <p14:tracePt t="186509" x="8610600" y="3708400"/>
          <p14:tracePt t="186526" x="8648700" y="3708400"/>
          <p14:tracePt t="186543" x="8686800" y="3714750"/>
          <p14:tracePt t="186559" x="8712200" y="3727450"/>
          <p14:tracePt t="186575" x="8737600" y="3746500"/>
          <p14:tracePt t="186598" x="8756650" y="3765550"/>
          <p14:tracePt t="186609" x="8756650" y="3771900"/>
          <p14:tracePt t="186625" x="8763000" y="3784600"/>
          <p14:tracePt t="186646" x="8763000" y="3797300"/>
          <p14:tracePt t="186659" x="8756650" y="3803650"/>
          <p14:tracePt t="186693" x="8756650" y="3810000"/>
          <p14:tracePt t="186756" x="8756650" y="3803650"/>
          <p14:tracePt t="186769" x="8756650" y="3797300"/>
          <p14:tracePt t="186778" x="8763000" y="3797300"/>
          <p14:tracePt t="186782" x="8763000" y="3790950"/>
          <p14:tracePt t="186793" x="8769350" y="3784600"/>
          <p14:tracePt t="186814" x="8782050" y="3765550"/>
          <p14:tracePt t="186827" x="8794750" y="3752850"/>
          <p14:tracePt t="186843" x="8826500" y="3733800"/>
          <p14:tracePt t="186859" x="8858250" y="3721100"/>
          <p14:tracePt t="186875" x="8890000" y="3708400"/>
          <p14:tracePt t="186893" x="8940800" y="3695700"/>
          <p14:tracePt t="186896" x="8953500" y="3689350"/>
          <p14:tracePt t="186914" x="9010650" y="3670300"/>
          <p14:tracePt t="186926" x="9055100" y="3657600"/>
          <p14:tracePt t="186943" x="9118600" y="3632200"/>
          <p14:tracePt t="186965" x="9163050" y="3613150"/>
          <p14:tracePt t="186975" x="9182100" y="3594100"/>
          <p14:tracePt t="186993" x="9207500" y="3581400"/>
          <p14:tracePt t="187009" x="9213850" y="3575050"/>
          <p14:tracePt t="187029" x="9207500" y="3587750"/>
          <p14:tracePt t="187047" x="9182100" y="3613150"/>
          <p14:tracePt t="187058" x="9156700" y="3625850"/>
          <p14:tracePt t="187075" x="9112250" y="3657600"/>
          <p14:tracePt t="187092" x="9086850" y="3676650"/>
          <p14:tracePt t="187109" x="9067800" y="3689350"/>
          <p14:tracePt t="187128" x="9048750" y="3702050"/>
          <p14:tracePt t="187142" x="9048750" y="3708400"/>
          <p14:tracePt t="187175" x="9048750" y="3702050"/>
          <p14:tracePt t="187194" x="9055100" y="3689350"/>
          <p14:tracePt t="187209" x="9055100" y="3670300"/>
          <p14:tracePt t="187225" x="9048750" y="3657600"/>
          <p14:tracePt t="187243" x="9042400" y="3651250"/>
          <p14:tracePt t="187260" x="9036050" y="3644900"/>
          <p14:tracePt t="187275" x="9023350" y="3644900"/>
          <p14:tracePt t="187294" x="9017000" y="3657600"/>
          <p14:tracePt t="187309" x="9004300" y="3663950"/>
          <p14:tracePt t="187325" x="8997950" y="3683000"/>
          <p14:tracePt t="187350" x="8997950" y="3702050"/>
          <p14:tracePt t="187360" x="8997950" y="3727450"/>
          <p14:tracePt t="187375" x="9004300" y="3746500"/>
          <p14:tracePt t="187393" x="9010650" y="3759200"/>
          <p14:tracePt t="187409" x="9023350" y="3771900"/>
          <p14:tracePt t="187430" x="9042400" y="3790950"/>
          <p14:tracePt t="187444" x="9061450" y="3797300"/>
          <p14:tracePt t="187459" x="9080500" y="3797300"/>
          <p14:tracePt t="187475" x="9086850" y="3784600"/>
          <p14:tracePt t="187492" x="9099550" y="3765550"/>
          <p14:tracePt t="187509" x="9105900" y="3752850"/>
          <p14:tracePt t="187525" x="9105900" y="3740150"/>
          <p14:tracePt t="187542" x="9093200" y="3733800"/>
          <p14:tracePt t="187559" x="9080500" y="3733800"/>
          <p14:tracePt t="187583" x="9067800" y="3740150"/>
          <p14:tracePt t="187592" x="9055100" y="3752850"/>
          <p14:tracePt t="187609" x="9048750" y="3778250"/>
          <p14:tracePt t="187625" x="9048750" y="3816350"/>
          <p14:tracePt t="187643" x="9048750" y="3841750"/>
          <p14:tracePt t="187660" x="9048750" y="3873500"/>
          <p14:tracePt t="187675" x="9055100" y="3879850"/>
          <p14:tracePt t="187692" x="9061450" y="3867150"/>
          <p14:tracePt t="187709" x="9067800" y="3841750"/>
          <p14:tracePt t="187725" x="9080500" y="3816350"/>
          <p14:tracePt t="187748" x="9086850" y="3784600"/>
          <p14:tracePt t="187762" x="9093200" y="3752850"/>
          <p14:tracePt t="187775" x="9099550" y="3721100"/>
          <p14:tracePt t="187792" x="9099550" y="3714750"/>
          <p14:tracePt t="187819" x="9105900" y="3721100"/>
          <p14:tracePt t="187835" x="9105900" y="3746500"/>
          <p14:tracePt t="187842" x="9112250" y="3759200"/>
          <p14:tracePt t="187858" x="9112250" y="3778250"/>
          <p14:tracePt t="187875" x="9118600" y="3790950"/>
          <p14:tracePt t="187897" x="9131300" y="3803650"/>
          <p14:tracePt t="187908" x="9137650" y="3803650"/>
          <p14:tracePt t="187925" x="9150350" y="3797300"/>
          <p14:tracePt t="187947" x="9163050" y="3790950"/>
          <p14:tracePt t="187959" x="9175750" y="3784600"/>
          <p14:tracePt t="187975" x="9188450" y="3771900"/>
          <p14:tracePt t="187994" x="9201150" y="3765550"/>
          <p14:tracePt t="188012" x="9207500" y="3759200"/>
          <p14:tracePt t="188025" x="9213850" y="3752850"/>
          <p14:tracePt t="188042" x="9213850" y="3759200"/>
          <p14:tracePt t="188058" x="9213850" y="3771900"/>
          <p14:tracePt t="188075" x="9213850" y="3797300"/>
          <p14:tracePt t="188092" x="9207500" y="3822700"/>
          <p14:tracePt t="188108" x="9207500" y="3848100"/>
          <p14:tracePt t="188125" x="9201150" y="3879850"/>
          <p14:tracePt t="188143" x="9201150" y="3898900"/>
          <p14:tracePt t="188158" x="9201150" y="3924300"/>
          <p14:tracePt t="188181" x="9207500" y="3930650"/>
          <p14:tracePt t="188209" x="9220200" y="3924300"/>
          <p14:tracePt t="188225" x="9226550" y="3917950"/>
          <p14:tracePt t="188242" x="9239250" y="3911600"/>
          <p14:tracePt t="188258" x="9251950" y="3898900"/>
          <p14:tracePt t="188276" x="9271000" y="3892550"/>
          <p14:tracePt t="188294" x="9290050" y="3879850"/>
          <p14:tracePt t="188309" x="9315450" y="3873500"/>
          <p14:tracePt t="188327" x="9340850" y="3860800"/>
          <p14:tracePt t="188342" x="9366250" y="3854450"/>
          <p14:tracePt t="188359" x="9385300" y="3848100"/>
          <p14:tracePt t="188376" x="9410700" y="3835400"/>
          <p14:tracePt t="188392" x="9429750" y="3816350"/>
          <p14:tracePt t="188410" x="9455150" y="3797300"/>
          <p14:tracePt t="188426" x="9480550" y="3771900"/>
          <p14:tracePt t="188442" x="9512300" y="3752850"/>
          <p14:tracePt t="188460" x="9525000" y="3733800"/>
          <p14:tracePt t="188475" x="9556750" y="3702050"/>
          <p14:tracePt t="188492" x="9575800" y="3689350"/>
          <p14:tracePt t="188509" x="9588500" y="3676650"/>
          <p14:tracePt t="188526" x="9594850" y="3670300"/>
          <p14:tracePt t="188539" x="9594850" y="3663950"/>
          <p14:tracePt t="188563" x="9594850" y="3670300"/>
          <p14:tracePt t="188578" x="9588500" y="3676650"/>
          <p14:tracePt t="188592" x="9588500" y="3683000"/>
          <p14:tracePt t="188609" x="9582150" y="3689350"/>
          <p14:tracePt t="188626" x="9575800" y="3689350"/>
          <p14:tracePt t="188642" x="9569450" y="3689350"/>
          <p14:tracePt t="188659" x="9563100" y="3676650"/>
          <p14:tracePt t="188680" x="9550400" y="3663950"/>
          <p14:tracePt t="188692" x="9544050" y="3657600"/>
          <p14:tracePt t="188710" x="9537700" y="3651250"/>
          <p14:tracePt t="188725" x="9531350" y="3644900"/>
          <p14:tracePt t="188743" x="9525000" y="3651250"/>
          <p14:tracePt t="188758" x="9525000" y="3657600"/>
          <p14:tracePt t="188775" x="9525000" y="3670300"/>
          <p14:tracePt t="188797" x="9531350" y="3689350"/>
          <p14:tracePt t="188810" x="9531350" y="3695700"/>
          <p14:tracePt t="188826" x="9544050" y="3708400"/>
          <p14:tracePt t="188847" x="9556750" y="3727450"/>
          <p14:tracePt t="188859" x="9569450" y="3733800"/>
          <p14:tracePt t="188875" x="9582150" y="3746500"/>
          <p14:tracePt t="188894" x="9601200" y="3759200"/>
          <p14:tracePt t="188896" x="9601200" y="3765550"/>
          <p14:tracePt t="188909" x="9620250" y="3778250"/>
          <p14:tracePt t="188925" x="9639300" y="3797300"/>
          <p14:tracePt t="188943" x="9658350" y="3816350"/>
          <p14:tracePt t="188963" x="9671050" y="3822700"/>
          <p14:tracePt t="188975" x="9683750" y="3835400"/>
          <p14:tracePt t="188993" x="9696450" y="3835400"/>
          <p14:tracePt t="189008" x="9715500" y="3835400"/>
          <p14:tracePt t="189026" x="9728200" y="3835400"/>
          <p14:tracePt t="189044" x="9747250" y="3829050"/>
          <p14:tracePt t="189060" x="9759950" y="3822700"/>
          <p14:tracePt t="189076" x="9779000" y="3810000"/>
          <p14:tracePt t="189093" x="9804400" y="3790950"/>
          <p14:tracePt t="189109" x="9817100" y="3778250"/>
          <p14:tracePt t="189126" x="9842500" y="3765550"/>
          <p14:tracePt t="189144" x="9867900" y="3752850"/>
          <p14:tracePt t="189159" x="9880600" y="3746500"/>
          <p14:tracePt t="189177" x="9893300" y="3740150"/>
          <p14:tracePt t="189194" x="9899650" y="3733800"/>
          <p14:tracePt t="189213" x="9912350" y="3727450"/>
          <p14:tracePt t="189225" x="9918700" y="3721100"/>
          <p14:tracePt t="189243" x="9931400" y="3714750"/>
          <p14:tracePt t="189259" x="9944100" y="3708400"/>
          <p14:tracePt t="189276" x="9956800" y="3695700"/>
          <p14:tracePt t="189293" x="9982200" y="3689350"/>
          <p14:tracePt t="189315" x="10001250" y="3683000"/>
          <p14:tracePt t="189326" x="10020300" y="3676650"/>
          <p14:tracePt t="189343" x="10052050" y="3676650"/>
          <p14:tracePt t="189359" x="10077450" y="3676650"/>
          <p14:tracePt t="189375" x="10090150" y="3676650"/>
          <p14:tracePt t="189393" x="10109200" y="3676650"/>
          <p14:tracePt t="189409" x="10115550" y="3676650"/>
          <p14:tracePt t="189425" x="10121900" y="3689350"/>
          <p14:tracePt t="189446" x="10128250" y="3695700"/>
          <p14:tracePt t="189455" x="10128250" y="3702050"/>
          <p14:tracePt t="189459" x="10134600" y="3708400"/>
          <p14:tracePt t="189477" x="10134600" y="3714750"/>
          <p14:tracePt t="189493" x="10134600" y="3727450"/>
          <p14:tracePt t="189509" x="10140950" y="3733800"/>
          <p14:tracePt t="189525" x="10140950" y="3746500"/>
          <p14:tracePt t="189548" x="10140950" y="3752850"/>
          <p14:tracePt t="189561" x="10140950" y="3759200"/>
          <p14:tracePt t="189575" x="10140950" y="3765550"/>
          <p14:tracePt t="189593" x="10140950" y="3771900"/>
          <p14:tracePt t="189609" x="10140950" y="3778250"/>
          <p14:tracePt t="189644" x="10134600" y="3784600"/>
          <p14:tracePt t="189770" x="10128250" y="3784600"/>
          <p14:tracePt t="189917" x="10128250" y="3790950"/>
          <p14:tracePt t="189971" x="10134600" y="3790950"/>
          <p14:tracePt t="189991" x="10134600" y="3797300"/>
          <p14:tracePt t="190171" x="10140950" y="3797300"/>
          <p14:tracePt t="190315" x="10147300" y="3797300"/>
          <p14:tracePt t="190702" x="10153650" y="3797300"/>
          <p14:tracePt t="190781" x="10153650" y="3803650"/>
          <p14:tracePt t="190864" x="10160000" y="3803650"/>
          <p14:tracePt t="190910" x="10160000" y="3797300"/>
          <p14:tracePt t="190949" x="10166350" y="3797300"/>
          <p14:tracePt t="191006" x="10160000" y="3797300"/>
          <p14:tracePt t="191016" x="10160000" y="3790950"/>
          <p14:tracePt t="191025" x="10153650" y="3784600"/>
          <p14:tracePt t="191042" x="10147300" y="3765550"/>
          <p14:tracePt t="191060" x="10134600" y="3740150"/>
          <p14:tracePt t="191075" x="10121900" y="3721100"/>
          <p14:tracePt t="191092" x="10077450" y="3676650"/>
          <p14:tracePt t="191109" x="9994900" y="3625850"/>
          <p14:tracePt t="191125" x="9886950" y="3587750"/>
          <p14:tracePt t="191142" x="9791700" y="3568700"/>
          <p14:tracePt t="191160" x="9664700" y="3549650"/>
          <p14:tracePt t="191175" x="9486900" y="3543300"/>
          <p14:tracePt t="191192" x="9264650" y="3530600"/>
          <p14:tracePt t="191210" x="8991600" y="3530600"/>
          <p14:tracePt t="191226" x="8845550" y="3530600"/>
          <p14:tracePt t="191656" x="1714500" y="4057650"/>
          <p14:tracePt t="191667" x="1708150" y="4057650"/>
          <p14:tracePt t="191678" x="1701800" y="4057650"/>
          <p14:tracePt t="191683" x="1689100" y="4051300"/>
          <p14:tracePt t="191693" x="1670050" y="4051300"/>
          <p14:tracePt t="191709" x="1587500" y="4044950"/>
          <p14:tracePt t="191728" x="1543050" y="4038600"/>
          <p14:tracePt t="191743" x="1479550" y="4025900"/>
          <p14:tracePt t="191759" x="1435100" y="4025900"/>
          <p14:tracePt t="191775" x="1384300" y="4019550"/>
          <p14:tracePt t="191793" x="1358900" y="4019550"/>
          <p14:tracePt t="191815" x="1346200" y="4032250"/>
          <p14:tracePt t="191825" x="1339850" y="4032250"/>
          <p14:tracePt t="191843" x="1333500" y="4044950"/>
          <p14:tracePt t="191862" x="1333500" y="4051300"/>
          <p14:tracePt t="191883" x="1346200" y="4057650"/>
          <p14:tracePt t="191897" x="1365250" y="4057650"/>
          <p14:tracePt t="191902" x="1384300" y="4057650"/>
          <p14:tracePt t="191909" x="1397000" y="4064000"/>
          <p14:tracePt t="191925" x="1409700" y="4064000"/>
          <p14:tracePt t="191947" x="1422400" y="4064000"/>
          <p14:tracePt t="191958" x="1435100" y="4070350"/>
          <p14:tracePt t="191975" x="1447800" y="4083050"/>
          <p14:tracePt t="191996" x="1447800" y="4095750"/>
          <p14:tracePt t="192011" x="1428750" y="4108450"/>
          <p14:tracePt t="192026" x="1409700" y="4121150"/>
          <p14:tracePt t="192051" x="1397000" y="4121150"/>
          <p14:tracePt t="192058" x="1377950" y="4127500"/>
          <p14:tracePt t="192075" x="1365250" y="4127500"/>
          <p14:tracePt t="192093" x="1352550" y="4127500"/>
          <p14:tracePt t="192095" x="1352550" y="4121150"/>
          <p14:tracePt t="192109" x="1346200" y="4121150"/>
          <p14:tracePt t="192145" x="1339850" y="4127500"/>
          <p14:tracePt t="192158" x="1339850" y="4133850"/>
          <p14:tracePt t="192175" x="1339850" y="4140200"/>
          <p14:tracePt t="192192" x="1333500" y="4146550"/>
          <p14:tracePt t="192209" x="1339850" y="4152900"/>
          <p14:tracePt t="192227" x="1358900" y="4152900"/>
          <p14:tracePt t="192243" x="1384300" y="4152900"/>
          <p14:tracePt t="192259" x="1422400" y="4146550"/>
          <p14:tracePt t="192275" x="1460500" y="4140200"/>
          <p14:tracePt t="192293" x="1504950" y="4133850"/>
          <p14:tracePt t="192309" x="1638300" y="4127500"/>
          <p14:tracePt t="192325" x="1746250" y="4127500"/>
          <p14:tracePt t="192347" x="1847850" y="4133850"/>
          <p14:tracePt t="192358" x="1943100" y="4140200"/>
          <p14:tracePt t="192375" x="2012950" y="4140200"/>
          <p14:tracePt t="192392" x="2127250" y="4140200"/>
          <p14:tracePt t="192409" x="2222500" y="4127500"/>
          <p14:tracePt t="192425" x="2343150" y="4114800"/>
          <p14:tracePt t="192443" x="2432050" y="4102100"/>
          <p14:tracePt t="192459" x="2527300" y="4089400"/>
          <p14:tracePt t="192475" x="2597150" y="4089400"/>
          <p14:tracePt t="192492" x="2660650" y="4095750"/>
          <p14:tracePt t="192509" x="2705100" y="4108450"/>
          <p14:tracePt t="192525" x="2736850" y="4114800"/>
          <p14:tracePt t="192544" x="2749550" y="4121150"/>
          <p14:tracePt t="192563" x="2755900" y="4127500"/>
          <p14:tracePt t="192575" x="2755900" y="4133850"/>
          <p14:tracePt t="192592" x="2749550" y="4133850"/>
          <p14:tracePt t="192625" x="2743200" y="4133850"/>
          <p14:tracePt t="192642" x="2743200" y="4127500"/>
          <p14:tracePt t="192677" x="2743200" y="4121150"/>
          <p14:tracePt t="192749" x="2743200" y="4127500"/>
          <p14:tracePt t="192781" x="2743200" y="4133850"/>
          <p14:tracePt t="192803" x="2743200" y="4140200"/>
          <p14:tracePt t="192821" x="2749550" y="4140200"/>
          <p14:tracePt t="192883" x="2749550" y="4133850"/>
          <p14:tracePt t="192907" x="2743200" y="4133850"/>
          <p14:tracePt t="192976" x="2736850" y="4133850"/>
          <p14:tracePt t="193031" x="2736850" y="4140200"/>
          <p14:tracePt t="193061" x="2736850" y="4133850"/>
          <p14:tracePt t="193169" x="2730500" y="4133850"/>
          <p14:tracePt t="193203" x="2724150" y="4133850"/>
          <p14:tracePt t="193215" x="2717800" y="4133850"/>
          <p14:tracePt t="193230" x="2711450" y="4127500"/>
          <p14:tracePt t="193235" x="2705100" y="4127500"/>
          <p14:tracePt t="193242" x="2692400" y="4127500"/>
          <p14:tracePt t="193259" x="2660650" y="4114800"/>
          <p14:tracePt t="193275" x="2616200" y="4102100"/>
          <p14:tracePt t="193292" x="2546350" y="4095750"/>
          <p14:tracePt t="193308" x="2438400" y="4089400"/>
          <p14:tracePt t="193325" x="2324100" y="4089400"/>
          <p14:tracePt t="193344" x="2203450" y="4095750"/>
          <p14:tracePt t="193358" x="2089150" y="4121150"/>
          <p14:tracePt t="193376" x="2000250" y="4140200"/>
          <p14:tracePt t="193392" x="1924050" y="4171950"/>
          <p14:tracePt t="193410" x="1866900" y="4191000"/>
          <p14:tracePt t="193426" x="1778000" y="4222750"/>
          <p14:tracePt t="193442" x="1701800" y="4241800"/>
          <p14:tracePt t="193459" x="1619250" y="4260850"/>
          <p14:tracePt t="193475" x="1543050" y="4273550"/>
          <p14:tracePt t="193495" x="1460500" y="4279900"/>
          <p14:tracePt t="193509" x="1428750" y="4279900"/>
          <p14:tracePt t="193526" x="1365250" y="4273550"/>
          <p14:tracePt t="193544" x="1314450" y="4254500"/>
          <p14:tracePt t="193559" x="1289050" y="4229100"/>
          <p14:tracePt t="193576" x="1270000" y="4197350"/>
          <p14:tracePt t="193596" x="1257300" y="4165600"/>
          <p14:tracePt t="193614" x="1257300" y="4146550"/>
          <p14:tracePt t="193625" x="1257300" y="4133850"/>
          <p14:tracePt t="193646" x="1276350" y="4127500"/>
          <p14:tracePt t="193658" x="1289050" y="4127500"/>
          <p14:tracePt t="193680" x="1314450" y="4127500"/>
          <p14:tracePt t="193693" x="1352550" y="4127500"/>
          <p14:tracePt t="193709" x="1384300" y="4127500"/>
          <p14:tracePt t="193725" x="1416050" y="4127500"/>
          <p14:tracePt t="193746" x="1460500" y="4127500"/>
          <p14:tracePt t="193761" x="1485900" y="4121150"/>
          <p14:tracePt t="193775" x="1524000" y="4114800"/>
          <p14:tracePt t="193794" x="1574800" y="4114800"/>
          <p14:tracePt t="193810" x="1606550" y="4108450"/>
          <p14:tracePt t="193822" x="1638300" y="4108450"/>
          <p14:tracePt t="193825" x="1651000" y="4108450"/>
          <p14:tracePt t="193845" x="1701800" y="4114800"/>
          <p14:tracePt t="193859" x="1758950" y="4121150"/>
          <p14:tracePt t="193875" x="1816100" y="4127500"/>
          <p14:tracePt t="193879" x="1828800" y="4133850"/>
          <p14:tracePt t="193893" x="1885950" y="4140200"/>
          <p14:tracePt t="193912" x="1949450" y="4146550"/>
          <p14:tracePt t="193927" x="1987550" y="4146550"/>
          <p14:tracePt t="193944" x="2057400" y="4140200"/>
          <p14:tracePt t="193959" x="2108200" y="4133850"/>
          <p14:tracePt t="193975" x="2133600" y="4121150"/>
          <p14:tracePt t="193996" x="2171700" y="4102100"/>
          <p14:tracePt t="194011" x="2197100" y="4089400"/>
          <p14:tracePt t="194027" x="2203450" y="4083050"/>
          <p14:tracePt t="194043" x="2209800" y="4076700"/>
          <p14:tracePt t="194058" x="2216150" y="4076700"/>
          <p14:tracePt t="194093" x="2216150" y="4070350"/>
          <p14:tracePt t="194109" x="2222500" y="4070350"/>
          <p14:tracePt t="194128" x="2228850" y="4070350"/>
          <p14:tracePt t="194144" x="2241550" y="4070350"/>
          <p14:tracePt t="194159" x="2247900" y="4070350"/>
          <p14:tracePt t="194175" x="2254250" y="4064000"/>
          <p14:tracePt t="194197" x="2266950" y="4064000"/>
          <p14:tracePt t="194209" x="2279650" y="4057650"/>
          <p14:tracePt t="194225" x="2292350" y="4057650"/>
          <p14:tracePt t="194244" x="2317750" y="4051300"/>
          <p14:tracePt t="194259" x="2336800" y="4051300"/>
          <p14:tracePt t="194277" x="2362200" y="4044950"/>
          <p14:tracePt t="194293" x="2400300" y="4044950"/>
          <p14:tracePt t="194311" x="2432050" y="4044950"/>
          <p14:tracePt t="194325" x="2463800" y="4044950"/>
          <p14:tracePt t="194345" x="2495550" y="4038600"/>
          <p14:tracePt t="194359" x="2514600" y="4032250"/>
          <p14:tracePt t="194376" x="2527300" y="4032250"/>
          <p14:tracePt t="194393" x="2540000" y="4032250"/>
          <p14:tracePt t="194409" x="2546350" y="4032250"/>
          <p14:tracePt t="194467" x="2552700" y="4032250"/>
          <p14:tracePt t="194513" x="2559050" y="4032250"/>
          <p14:tracePt t="194548" x="2565400" y="4032250"/>
          <p14:tracePt t="194564" x="2571750" y="4038600"/>
          <p14:tracePt t="194580" x="2578100" y="4038600"/>
          <p14:tracePt t="194599" x="2584450" y="4044950"/>
          <p14:tracePt t="194611" x="2590800" y="4044950"/>
          <p14:tracePt t="194615" x="2590800" y="4051300"/>
          <p14:tracePt t="194625" x="2597150" y="4051300"/>
          <p14:tracePt t="194647" x="2609850" y="4057650"/>
          <p14:tracePt t="194659" x="2616200" y="4064000"/>
          <p14:tracePt t="194678" x="2622550" y="4070350"/>
          <p14:tracePt t="194725" x="2622550" y="4076700"/>
          <p14:tracePt t="194745" x="2616200" y="4076700"/>
          <p14:tracePt t="194767" x="2609850" y="4076700"/>
          <p14:tracePt t="194771" x="2609850" y="4070350"/>
          <p14:tracePt t="194783" x="2603500" y="4070350"/>
          <p14:tracePt t="194799" x="2603500" y="4064000"/>
          <p14:tracePt t="194809" x="2597150" y="4064000"/>
          <p14:tracePt t="194825" x="2597150" y="4057650"/>
          <p14:tracePt t="194871" x="2603500" y="4057650"/>
          <p14:tracePt t="194891" x="2609850" y="4057650"/>
          <p14:tracePt t="194896" x="2609850" y="4051300"/>
          <p14:tracePt t="194915" x="2616200" y="4051300"/>
          <p14:tracePt t="194937" x="2622550" y="4051300"/>
          <p14:tracePt t="194955" x="2628900" y="4051300"/>
          <p14:tracePt t="194976" x="2635250" y="4051300"/>
          <p14:tracePt t="194991" x="2635250" y="4057650"/>
          <p14:tracePt t="194999" x="2641600" y="4057650"/>
          <p14:tracePt t="195009" x="2641600" y="4064000"/>
          <p14:tracePt t="195025" x="2641600" y="4070350"/>
          <p14:tracePt t="195042" x="2647950" y="4076700"/>
          <p14:tracePt t="195066" x="2647950" y="4083050"/>
          <p14:tracePt t="195092" x="2647950" y="4089400"/>
          <p14:tracePt t="195195" x="2641600" y="4089400"/>
          <p14:tracePt t="195290" x="2641600" y="4095750"/>
          <p14:tracePt t="195326" x="2641600" y="4102100"/>
          <p14:tracePt t="195360" x="2641600" y="4108450"/>
          <p14:tracePt t="195449" x="2647950" y="4108450"/>
          <p14:tracePt t="195479" x="2647950" y="4114800"/>
          <p14:tracePt t="195487" x="2654300" y="4114800"/>
          <p14:tracePt t="195530" x="2660650" y="4114800"/>
          <p14:tracePt t="195533" x="2660650" y="4108450"/>
          <p14:tracePt t="195557" x="2667000" y="4108450"/>
          <p14:tracePt t="195756" x="2667000" y="4114800"/>
          <p14:tracePt t="195847" x="2667000" y="4121150"/>
          <p14:tracePt t="195870" x="2667000" y="4127500"/>
          <p14:tracePt t="195873" x="2673350" y="4127500"/>
          <p14:tracePt t="195882" x="2673350" y="4133850"/>
          <p14:tracePt t="195892" x="2673350" y="4140200"/>
          <p14:tracePt t="195910" x="2692400" y="4159250"/>
          <p14:tracePt t="195925" x="2724150" y="4178300"/>
          <p14:tracePt t="195942" x="2774950" y="4203700"/>
          <p14:tracePt t="195959" x="2844800" y="4222750"/>
          <p14:tracePt t="195976" x="2933700" y="4229100"/>
          <p14:tracePt t="195992" x="3022600" y="4229100"/>
          <p14:tracePt t="196010" x="3105150" y="4210050"/>
          <p14:tracePt t="196026" x="3194050" y="4184650"/>
          <p14:tracePt t="196051" x="3295650" y="4140200"/>
          <p14:tracePt t="196058" x="3340100" y="4095750"/>
          <p14:tracePt t="196075" x="3378200" y="4000500"/>
          <p14:tracePt t="196093" x="3409950" y="3911600"/>
          <p14:tracePt t="196109" x="3429000" y="3860800"/>
          <p14:tracePt t="196125" x="3454400" y="3790950"/>
          <p14:tracePt t="196144" x="3492500" y="3702050"/>
          <p14:tracePt t="196455" x="4946650" y="4222750"/>
          <p14:tracePt t="196625" x="4718050" y="4044950"/>
          <p14:tracePt t="196766" x="4597400" y="4083050"/>
          <p14:tracePt t="196769" x="4603750" y="4114800"/>
          <p14:tracePt t="196775" x="4616450" y="4152900"/>
          <p14:tracePt t="196792" x="4648200" y="4292600"/>
          <p14:tracePt t="196809" x="4641850" y="4362450"/>
          <p14:tracePt t="196827" x="4622800" y="4375150"/>
          <p14:tracePt t="196842" x="4597400" y="4368800"/>
          <p14:tracePt t="196863" x="4572000" y="4356100"/>
          <p14:tracePt t="196876" x="4552950" y="4343400"/>
          <p14:tracePt t="196880" x="4552950" y="4337050"/>
          <p14:tracePt t="196892" x="4527550" y="4318000"/>
          <p14:tracePt t="196909" x="4489450" y="4279900"/>
          <p14:tracePt t="196925" x="4470400" y="4254500"/>
          <p14:tracePt t="196943" x="4451350" y="4229100"/>
          <p14:tracePt t="196959" x="4432300" y="4216400"/>
          <p14:tracePt t="196977" x="4425950" y="4203700"/>
          <p14:tracePt t="196992" x="4419600" y="4197350"/>
          <p14:tracePt t="197009" x="4413250" y="4191000"/>
          <p14:tracePt t="197031" x="4419600" y="4178300"/>
          <p14:tracePt t="197042" x="4425950" y="4171950"/>
          <p14:tracePt t="197059" x="4438650" y="4159250"/>
          <p14:tracePt t="197078" x="4457700" y="4152900"/>
          <p14:tracePt t="197095" x="4483100" y="4146550"/>
          <p14:tracePt t="197109" x="4502150" y="4146550"/>
          <p14:tracePt t="197127" x="4533900" y="4146550"/>
          <p14:tracePt t="197146" x="4578350" y="4140200"/>
          <p14:tracePt t="197159" x="4603750" y="4140200"/>
          <p14:tracePt t="197175" x="4641850" y="4146550"/>
          <p14:tracePt t="197195" x="4673600" y="4152900"/>
          <p14:tracePt t="197209" x="4711700" y="4171950"/>
          <p14:tracePt t="197225" x="4743450" y="4203700"/>
          <p14:tracePt t="197243" x="4781550" y="4254500"/>
          <p14:tracePt t="197259" x="4806950" y="4286250"/>
          <p14:tracePt t="197275" x="4845050" y="4318000"/>
          <p14:tracePt t="197298" x="4870450" y="4337050"/>
          <p14:tracePt t="197309" x="4883150" y="4337050"/>
          <p14:tracePt t="197328" x="4895850" y="4324350"/>
          <p14:tracePt t="197345" x="4921250" y="4324350"/>
          <p14:tracePt t="197359" x="4940300" y="4337050"/>
          <p14:tracePt t="197376" x="4965700" y="4349750"/>
          <p14:tracePt t="197396" x="5010150" y="4362450"/>
          <p14:tracePt t="197409" x="5041900" y="4356100"/>
          <p14:tracePt t="197427" x="5086350" y="4337050"/>
          <p14:tracePt t="197443" x="5130800" y="4311650"/>
          <p14:tracePt t="197460" x="5156200" y="4311650"/>
          <p14:tracePt t="197478" x="5187950" y="4298950"/>
          <p14:tracePt t="197493" x="5213350" y="4292600"/>
          <p14:tracePt t="197513" x="5238750" y="4286250"/>
          <p14:tracePt t="197525" x="5245100" y="4286250"/>
          <p14:tracePt t="197548" x="5270500" y="4279900"/>
          <p14:tracePt t="197559" x="5283200" y="4267200"/>
          <p14:tracePt t="197576" x="5295900" y="4254500"/>
          <p14:tracePt t="197596" x="5308600" y="4229100"/>
          <p14:tracePt t="197609" x="5314950" y="4216400"/>
          <p14:tracePt t="197627" x="5327650" y="4210050"/>
          <p14:tracePt t="197646" x="5353050" y="4197350"/>
          <p14:tracePt t="197659" x="5359400" y="4197350"/>
          <p14:tracePt t="197675" x="5365750" y="4197350"/>
          <p14:tracePt t="197693" x="5378450" y="4197350"/>
          <p14:tracePt t="197709" x="5384800" y="4197350"/>
          <p14:tracePt t="197743" x="5397500" y="4197350"/>
          <p14:tracePt t="197759" x="5397500" y="4191000"/>
          <p14:tracePt t="197777" x="5391150" y="4191000"/>
          <p14:tracePt t="197798" x="5384800" y="4184650"/>
          <p14:tracePt t="197809" x="5372100" y="4178300"/>
          <p14:tracePt t="197826" x="5353050" y="4171950"/>
          <p14:tracePt t="197843" x="5334000" y="4165600"/>
          <p14:tracePt t="197859" x="5327650" y="4165600"/>
          <p14:tracePt t="197881" x="5314950" y="4165600"/>
          <p14:tracePt t="197892" x="5308600" y="4165600"/>
          <p14:tracePt t="197910" x="5302250" y="4165600"/>
          <p14:tracePt t="197926" x="5295900" y="4165600"/>
          <p14:tracePt t="197946" x="5264150" y="4203700"/>
          <p14:tracePt t="197959" x="5232400" y="4254500"/>
          <p14:tracePt t="197975" x="5213350" y="4286250"/>
          <p14:tracePt t="197997" x="5194300" y="4305300"/>
          <p14:tracePt t="198015" x="5175250" y="4318000"/>
          <p14:tracePt t="198025" x="5162550" y="4318000"/>
          <p14:tracePt t="198043" x="5149850" y="4318000"/>
          <p14:tracePt t="198059" x="5143500" y="4305300"/>
          <p14:tracePt t="198075" x="5143500" y="4298950"/>
          <p14:tracePt t="198093" x="5149850" y="4298950"/>
          <p14:tracePt t="198109" x="5156200" y="4292600"/>
          <p14:tracePt t="198125" x="5175250" y="4286250"/>
          <p14:tracePt t="198146" x="5200650" y="4273550"/>
          <p14:tracePt t="198159" x="5226050" y="4273550"/>
          <p14:tracePt t="198178" x="5295900" y="4273550"/>
          <p14:tracePt t="198198" x="5365750" y="4279900"/>
          <p14:tracePt t="198209" x="5429250" y="4286250"/>
          <p14:tracePt t="198225" x="5492750" y="4292600"/>
          <p14:tracePt t="198243" x="5530850" y="4298950"/>
          <p14:tracePt t="198262" x="5594350" y="4298950"/>
          <p14:tracePt t="198285" x="5651500" y="4305300"/>
          <p14:tracePt t="198295" x="5676900" y="4305300"/>
          <p14:tracePt t="198309" x="5708650" y="4292600"/>
          <p14:tracePt t="198325" x="5734050" y="4279900"/>
          <p14:tracePt t="198342" x="5753100" y="4267200"/>
          <p14:tracePt t="198359" x="5765800" y="4248150"/>
          <p14:tracePt t="198375" x="5778500" y="4241800"/>
          <p14:tracePt t="198392" x="5797550" y="4235450"/>
          <p14:tracePt t="198409" x="5822950" y="4235450"/>
          <p14:tracePt t="198425" x="5842000" y="4241800"/>
          <p14:tracePt t="198442" x="5861050" y="4241800"/>
          <p14:tracePt t="198463" x="5880100" y="4248150"/>
          <p14:tracePt t="198476" x="5899150" y="4248150"/>
          <p14:tracePt t="198493" x="5924550" y="4235450"/>
          <p14:tracePt t="198513" x="5956300" y="4229100"/>
          <p14:tracePt t="198525" x="6000750" y="4222750"/>
          <p14:tracePt t="198542" x="6038850" y="4216400"/>
          <p14:tracePt t="198564" x="6083300" y="4216400"/>
          <p14:tracePt t="198576" x="6121400" y="4216400"/>
          <p14:tracePt t="198592" x="6159500" y="4222750"/>
          <p14:tracePt t="198609" x="6197600" y="4222750"/>
          <p14:tracePt t="198625" x="6229350" y="4222750"/>
          <p14:tracePt t="198643" x="6267450" y="4216400"/>
          <p14:tracePt t="198667" x="6299200" y="4210050"/>
          <p14:tracePt t="198675" x="6330950" y="4197350"/>
          <p14:tracePt t="198692" x="6362700" y="4184650"/>
          <p14:tracePt t="198709" x="6400800" y="4171950"/>
          <p14:tracePt t="198725" x="6432550" y="4159250"/>
          <p14:tracePt t="198743" x="6470650" y="4146550"/>
          <p14:tracePt t="198761" x="6502400" y="4133850"/>
          <p14:tracePt t="198775" x="6521450" y="4121150"/>
          <p14:tracePt t="198792" x="6527800" y="4108450"/>
          <p14:tracePt t="198809" x="6527800" y="4095750"/>
          <p14:tracePt t="198825" x="6521450" y="4102100"/>
          <p14:tracePt t="198842" x="6515100" y="4114800"/>
          <p14:tracePt t="198865" x="6515100" y="4127500"/>
          <p14:tracePt t="198880" x="6515100" y="4140200"/>
          <p14:tracePt t="198892" x="6508750" y="4140200"/>
          <p14:tracePt t="198909" x="6496050" y="4146550"/>
          <p14:tracePt t="198925" x="6483350" y="4146550"/>
          <p14:tracePt t="198942" x="6477000" y="4146550"/>
          <p14:tracePt t="198960" x="6464300" y="4140200"/>
          <p14:tracePt t="198977" x="6457950" y="4133850"/>
          <p14:tracePt t="198992" x="6457950" y="4127500"/>
          <p14:tracePt t="199025" x="6464300" y="4127500"/>
          <p14:tracePt t="199043" x="6464300" y="4121150"/>
          <p14:tracePt t="199078" x="6470650" y="4114800"/>
          <p14:tracePt t="199092" x="6477000" y="4114800"/>
          <p14:tracePt t="199109" x="6477000" y="4108450"/>
          <p14:tracePt t="199127" x="6483350" y="4095750"/>
          <p14:tracePt t="199142" x="6483350" y="4083050"/>
          <p14:tracePt t="199159" x="6483350" y="4064000"/>
          <p14:tracePt t="199176" x="6483350" y="4038600"/>
          <p14:tracePt t="199192" x="6483350" y="4019550"/>
          <p14:tracePt t="199209" x="6477000" y="4006850"/>
          <p14:tracePt t="199226" x="6477000" y="3994150"/>
          <p14:tracePt t="199242" x="6470650" y="3987800"/>
          <p14:tracePt t="199259" x="6457950" y="3987800"/>
          <p14:tracePt t="199275" x="6451600" y="4006850"/>
          <p14:tracePt t="199293" x="6432550" y="4032250"/>
          <p14:tracePt t="199309" x="6407150" y="4089400"/>
          <p14:tracePt t="199332" x="6369050" y="4191000"/>
          <p14:tracePt t="199342" x="6330950" y="4292600"/>
          <p14:tracePt t="199359" x="6305550" y="4324350"/>
          <p14:tracePt t="199377" x="6286500" y="4343400"/>
          <p14:tracePt t="199393" x="6280150" y="4356100"/>
          <p14:tracePt t="199409" x="6273800" y="4356100"/>
          <p14:tracePt t="199426" x="6292850" y="4337050"/>
          <p14:tracePt t="199448" x="6318250" y="4298950"/>
          <p14:tracePt t="199459" x="6362700" y="4260850"/>
          <p14:tracePt t="199475" x="6413500" y="4216400"/>
          <p14:tracePt t="199492" x="6470650" y="4178300"/>
          <p14:tracePt t="199509" x="6521450" y="4146550"/>
          <p14:tracePt t="199525" x="6578600" y="4114800"/>
          <p14:tracePt t="199528" x="6591300" y="4108450"/>
          <p14:tracePt t="199544" x="6623050" y="4076700"/>
          <p14:tracePt t="199562" x="6680200" y="4032250"/>
          <p14:tracePt t="199575" x="6711950" y="4019550"/>
          <p14:tracePt t="199593" x="6743700" y="4006850"/>
          <p14:tracePt t="199609" x="6769100" y="3994150"/>
          <p14:tracePt t="199625" x="6788150" y="3987800"/>
          <p14:tracePt t="199646" x="6813550" y="3994150"/>
          <p14:tracePt t="199659" x="6832600" y="4019550"/>
          <p14:tracePt t="199678" x="6832600" y="4064000"/>
          <p14:tracePt t="199693" x="6832600" y="4102100"/>
          <p14:tracePt t="199709" x="6832600" y="4121150"/>
          <p14:tracePt t="199725" x="6826250" y="4140200"/>
          <p14:tracePt t="199746" x="6826250" y="4159250"/>
          <p14:tracePt t="199759" x="6826250" y="4171950"/>
          <p14:tracePt t="199776" x="6826250" y="4184650"/>
          <p14:tracePt t="199797" x="6838950" y="4197350"/>
          <p14:tracePt t="199809" x="6845300" y="4203700"/>
          <p14:tracePt t="199826" x="6858000" y="4203700"/>
          <p14:tracePt t="199847" x="6870700" y="4191000"/>
          <p14:tracePt t="199859" x="6877050" y="4178300"/>
          <p14:tracePt t="199875" x="6883400" y="4159250"/>
          <p14:tracePt t="199893" x="6889750" y="4152900"/>
          <p14:tracePt t="199925" x="6883400" y="4165600"/>
          <p14:tracePt t="199949" x="6883400" y="4191000"/>
          <p14:tracePt t="199959" x="6877050" y="4216400"/>
          <p14:tracePt t="199976" x="6877050" y="4241800"/>
          <p14:tracePt t="199993" x="6883400" y="4273550"/>
          <p14:tracePt t="200010" x="6896100" y="4292600"/>
          <p14:tracePt t="200026" x="6908800" y="4292600"/>
          <p14:tracePt t="200046" x="6921500" y="4292600"/>
          <p14:tracePt t="200059" x="6940550" y="4273550"/>
          <p14:tracePt t="200075" x="6946900" y="4260850"/>
          <p14:tracePt t="200094" x="6959600" y="4235450"/>
          <p14:tracePt t="200112" x="6965950" y="4216400"/>
          <p14:tracePt t="200125" x="6972300" y="4203700"/>
          <p14:tracePt t="200143" x="6985000" y="4191000"/>
          <p14:tracePt t="200159" x="6991350" y="4191000"/>
          <p14:tracePt t="200223" x="6985000" y="4191000"/>
          <p14:tracePt t="200227" x="6978650" y="4191000"/>
          <p14:tracePt t="200243" x="6972300" y="4191000"/>
          <p14:tracePt t="200261" x="6959600" y="4191000"/>
          <p14:tracePt t="200276" x="6940550" y="4191000"/>
          <p14:tracePt t="200299" x="6902450" y="4191000"/>
          <p14:tracePt t="200312" x="6870700" y="4191000"/>
          <p14:tracePt t="200326" x="6838950" y="4191000"/>
          <p14:tracePt t="200343" x="6800850" y="4184650"/>
          <p14:tracePt t="200359" x="6781800" y="4184650"/>
          <p14:tracePt t="200375" x="6756400" y="4184650"/>
          <p14:tracePt t="200396" x="6743700" y="4191000"/>
          <p14:tracePt t="200409" x="6737350" y="4203700"/>
          <p14:tracePt t="200426" x="6737350" y="4216400"/>
          <p14:tracePt t="200448" x="6750050" y="4229100"/>
          <p14:tracePt t="200459" x="6775450" y="4222750"/>
          <p14:tracePt t="200478" x="6807200" y="4203700"/>
          <p14:tracePt t="200497" x="6845300" y="4184650"/>
          <p14:tracePt t="200515" x="6889750" y="4171950"/>
          <p14:tracePt t="200526" x="6927850" y="4171950"/>
          <p14:tracePt t="200543" x="6959600" y="4171950"/>
          <p14:tracePt t="200559" x="6972300" y="4171950"/>
          <p14:tracePt t="200581" x="6985000" y="4184650"/>
          <p14:tracePt t="200593" x="6985000" y="4191000"/>
          <p14:tracePt t="200609" x="6978650" y="4191000"/>
          <p14:tracePt t="200626" x="6972300" y="4197350"/>
          <p14:tracePt t="200643" x="6959600" y="4203700"/>
          <p14:tracePt t="200664" x="6946900" y="4216400"/>
          <p14:tracePt t="200684" x="6934200" y="4229100"/>
          <p14:tracePt t="200693" x="6934200" y="4241800"/>
          <p14:tracePt t="200709" x="6934200" y="4267200"/>
          <p14:tracePt t="200725" x="6940550" y="4298950"/>
          <p14:tracePt t="200743" x="6959600" y="4337050"/>
          <p14:tracePt t="200759" x="6978650" y="4375150"/>
          <p14:tracePt t="200776" x="6997700" y="4400550"/>
          <p14:tracePt t="200793" x="7023100" y="4413250"/>
          <p14:tracePt t="200809" x="7061200" y="4419600"/>
          <p14:tracePt t="200825" x="7105650" y="4425950"/>
          <p14:tracePt t="200844" x="7150100" y="4419600"/>
          <p14:tracePt t="200859" x="7194550" y="4406900"/>
          <p14:tracePt t="200882" x="7245350" y="4394200"/>
          <p14:tracePt t="200889" x="7277100" y="4375150"/>
          <p14:tracePt t="200892" x="7289800" y="4375150"/>
          <p14:tracePt t="200909" x="7308850" y="4362450"/>
          <p14:tracePt t="200930" x="7359650" y="4349750"/>
          <p14:tracePt t="200943" x="7385050" y="4343400"/>
          <p14:tracePt t="200961" x="7416800" y="4330700"/>
          <p14:tracePt t="200975" x="7454900" y="4324350"/>
          <p14:tracePt t="200998" x="7486650" y="4318000"/>
          <p14:tracePt t="201009" x="7505700" y="4311650"/>
          <p14:tracePt t="201028" x="7518400" y="4305300"/>
          <p14:tracePt t="201043" x="7524750" y="4298950"/>
          <p14:tracePt t="201059" x="7531100" y="4292600"/>
          <p14:tracePt t="201076" x="7537450" y="4286250"/>
          <p14:tracePt t="201092" x="7537450" y="4279900"/>
          <p14:tracePt t="201109" x="7543800" y="4273550"/>
          <p14:tracePt t="201128" x="7543800" y="4267200"/>
          <p14:tracePt t="201144" x="7550150" y="4260850"/>
          <p14:tracePt t="201159" x="7550150" y="4248150"/>
          <p14:tracePt t="201175" x="7556500" y="4241800"/>
          <p14:tracePt t="201193" x="7562850" y="4235450"/>
          <p14:tracePt t="201209" x="7575550" y="4229100"/>
          <p14:tracePt t="201226" x="7581900" y="4229100"/>
          <p14:tracePt t="201243" x="7594600" y="4222750"/>
          <p14:tracePt t="201259" x="7600950" y="4222750"/>
          <p14:tracePt t="201276" x="7620000" y="4229100"/>
          <p14:tracePt t="201292" x="7639050" y="4229100"/>
          <p14:tracePt t="201311" x="7658100" y="4235450"/>
          <p14:tracePt t="201325" x="7683500" y="4235450"/>
          <p14:tracePt t="201343" x="7715250" y="4235450"/>
          <p14:tracePt t="201359" x="7753350" y="4241800"/>
          <p14:tracePt t="201377" x="7797800" y="4241800"/>
          <p14:tracePt t="201393" x="7835900" y="4248150"/>
          <p14:tracePt t="201409" x="7867650" y="4248150"/>
          <p14:tracePt t="201429" x="7899400" y="4248150"/>
          <p14:tracePt t="201442" x="7918450" y="4241800"/>
          <p14:tracePt t="201459" x="7950200" y="4235450"/>
          <p14:tracePt t="201475" x="7962900" y="4222750"/>
          <p14:tracePt t="201492" x="7975600" y="4222750"/>
          <p14:tracePt t="201509" x="7981950" y="4216400"/>
          <p14:tracePt t="201543" x="7988300" y="4216400"/>
          <p14:tracePt t="201629" x="7981950" y="4254500"/>
          <p14:tracePt t="201642" x="7981950" y="4260850"/>
          <p14:tracePt t="201660" x="7975600" y="4273550"/>
          <p14:tracePt t="201675" x="7975600" y="4279900"/>
          <p14:tracePt t="201692" x="7975600" y="4292600"/>
          <p14:tracePt t="201710" x="7969250" y="4298950"/>
          <p14:tracePt t="201726" x="7969250" y="4311650"/>
          <p14:tracePt t="201744" x="7962900" y="4318000"/>
          <p14:tracePt t="201759" x="7956550" y="4324350"/>
          <p14:tracePt t="201775" x="7956550" y="4330700"/>
          <p14:tracePt t="201792" x="7950200" y="4337050"/>
          <p14:tracePt t="201815" x="7943850" y="4337050"/>
          <p14:tracePt t="201825" x="7937500" y="4343400"/>
          <p14:tracePt t="201845" x="7931150" y="4343400"/>
          <p14:tracePt t="201859" x="7924800" y="4343400"/>
          <p14:tracePt t="201879" x="7918450" y="4337050"/>
          <p14:tracePt t="201892" x="7912100" y="4330700"/>
          <p14:tracePt t="201909" x="7905750" y="4324350"/>
          <p14:tracePt t="201926" x="7905750" y="4311650"/>
          <p14:tracePt t="201944" x="7905750" y="4305300"/>
          <p14:tracePt t="201959" x="7905750" y="4273550"/>
          <p14:tracePt t="201976" x="7905750" y="4254500"/>
          <p14:tracePt t="201992" x="7912100" y="4229100"/>
          <p14:tracePt t="202009" x="7918450" y="4216400"/>
          <p14:tracePt t="202026" x="7924800" y="4203700"/>
          <p14:tracePt t="202044" x="7931150" y="4191000"/>
          <p14:tracePt t="202059" x="7937500" y="4184650"/>
          <p14:tracePt t="202075" x="7943850" y="4184650"/>
          <p14:tracePt t="202093" x="7943850" y="4178300"/>
          <p14:tracePt t="202109" x="7950200" y="4178300"/>
          <p14:tracePt t="202125" x="7956550" y="4184650"/>
          <p14:tracePt t="202159" x="7956550" y="4191000"/>
          <p14:tracePt t="202177" x="7956550" y="4197350"/>
          <p14:tracePt t="202194" x="7956550" y="4203700"/>
          <p14:tracePt t="202226" x="7956550" y="4210050"/>
          <p14:tracePt t="202247" x="7956550" y="4241800"/>
          <p14:tracePt t="202259" x="7962900" y="4260850"/>
          <p14:tracePt t="202276" x="7969250" y="4286250"/>
          <p14:tracePt t="202295" x="7969250" y="4305300"/>
          <p14:tracePt t="202309" x="7969250" y="4318000"/>
          <p14:tracePt t="202328" x="7975600" y="4324350"/>
          <p14:tracePt t="202344" x="7975600" y="4337050"/>
          <p14:tracePt t="202360" x="7975600" y="4343400"/>
          <p14:tracePt t="202375" x="7969250" y="4343400"/>
          <p14:tracePt t="202423" x="7962900" y="4343400"/>
          <p14:tracePt t="202435" x="7962900" y="4349750"/>
          <p14:tracePt t="202467" x="7956550" y="4343400"/>
          <p14:tracePt t="202488" x="7956550" y="4337050"/>
          <p14:tracePt t="202497" x="7962900" y="4337050"/>
          <p14:tracePt t="202510" x="7969250" y="4330700"/>
          <p14:tracePt t="202526" x="7988300" y="4318000"/>
          <p14:tracePt t="202545" x="8020050" y="4298950"/>
          <p14:tracePt t="202560" x="8039100" y="4286250"/>
          <p14:tracePt t="202576" x="8070850" y="4273550"/>
          <p14:tracePt t="202594" x="8128000" y="4260850"/>
          <p14:tracePt t="202609" x="8166100" y="4254500"/>
          <p14:tracePt t="202630" x="8229600" y="4248150"/>
          <p14:tracePt t="202645" x="8312150" y="4248150"/>
          <p14:tracePt t="202659" x="8369300" y="4267200"/>
          <p14:tracePt t="202675" x="8407400" y="4298950"/>
          <p14:tracePt t="202693" x="8458200" y="4356100"/>
          <p14:tracePt t="202715" x="8515350" y="4419600"/>
          <p14:tracePt t="202725" x="8547100" y="4451350"/>
          <p14:tracePt t="202744" x="8597900" y="4476750"/>
          <p14:tracePt t="202766" x="8636000" y="4489450"/>
          <p14:tracePt t="202776" x="8661400" y="4489450"/>
          <p14:tracePt t="202793" x="8705850" y="4470400"/>
          <p14:tracePt t="202809" x="8743950" y="4445000"/>
          <p14:tracePt t="202828" x="8782050" y="4413250"/>
          <p14:tracePt t="202847" x="8832850" y="4349750"/>
          <p14:tracePt t="202859" x="8839200" y="4337050"/>
          <p14:tracePt t="202876" x="8858250" y="4318000"/>
          <p14:tracePt t="202894" x="8870950" y="4298950"/>
          <p14:tracePt t="202909" x="8870950" y="4292600"/>
          <p14:tracePt t="202926" x="8864600" y="4286250"/>
          <p14:tracePt t="202946" x="8858250" y="4286250"/>
          <p14:tracePt t="202959" x="8845550" y="4286250"/>
          <p14:tracePt t="202978" x="8826500" y="4286250"/>
          <p14:tracePt t="202996" x="8820150" y="4286250"/>
          <p14:tracePt t="203009" x="8813800" y="4286250"/>
          <p14:tracePt t="203035" x="8813800" y="4279900"/>
          <p14:tracePt t="203045" x="8813800" y="4273550"/>
          <p14:tracePt t="203060" x="8807450" y="4260850"/>
          <p14:tracePt t="203076" x="8801100" y="4248150"/>
          <p14:tracePt t="203093" x="8794750" y="4229100"/>
          <p14:tracePt t="203109" x="8769350" y="4197350"/>
          <p14:tracePt t="203128" x="8743950" y="4171950"/>
          <p14:tracePt t="203145" x="8705850" y="4140200"/>
          <p14:tracePt t="203166" x="8655050" y="4114800"/>
          <p14:tracePt t="203178" x="8591550" y="4102100"/>
          <p14:tracePt t="203193" x="8534400" y="4083050"/>
          <p14:tracePt t="203212" x="8477250" y="4057650"/>
          <p14:tracePt t="203226" x="8458200" y="4044950"/>
          <p14:tracePt t="203243" x="8451850" y="4044950"/>
          <p14:tracePt t="203265" x="8445500" y="4057650"/>
          <p14:tracePt t="203277" x="8451850" y="4089400"/>
          <p14:tracePt t="203294" x="8489950" y="4165600"/>
          <p14:tracePt t="203316" x="8547100" y="4229100"/>
          <p14:tracePt t="203326" x="8610600" y="4286250"/>
          <p14:tracePt t="203346" x="8667750" y="4330700"/>
          <p14:tracePt t="203359" x="8718550" y="4349750"/>
          <p14:tracePt t="203375" x="8763000" y="4356100"/>
          <p14:tracePt t="203392" x="8794750" y="4356100"/>
          <p14:tracePt t="203412" x="8832850" y="4349750"/>
          <p14:tracePt t="203426" x="8870950" y="4349750"/>
          <p14:tracePt t="203443" x="8896350" y="4349750"/>
          <p14:tracePt t="203459" x="8953500" y="4349750"/>
          <p14:tracePt t="203484" x="9004300" y="4356100"/>
          <p14:tracePt t="203492" x="9061450" y="4356100"/>
          <p14:tracePt t="203509" x="9118600" y="4349750"/>
          <p14:tracePt t="203528" x="9169400" y="4337050"/>
          <p14:tracePt t="203544" x="9207500" y="4330700"/>
          <p14:tracePt t="203559" x="9277350" y="4324350"/>
          <p14:tracePt t="203576" x="9340850" y="4311650"/>
          <p14:tracePt t="203592" x="9398000" y="4298950"/>
          <p14:tracePt t="203609" x="9455150" y="4292600"/>
          <p14:tracePt t="203626" x="9505950" y="4273550"/>
          <p14:tracePt t="203642" x="9563100" y="4254500"/>
          <p14:tracePt t="203659" x="9601200" y="4248150"/>
          <p14:tracePt t="203678" x="9639300" y="4241800"/>
          <p14:tracePt t="203698" x="9664700" y="4241800"/>
          <p14:tracePt t="203709" x="9677400" y="4241800"/>
          <p14:tracePt t="203726" x="9690100" y="4241800"/>
          <p14:tracePt t="203742" x="9702800" y="4248150"/>
          <p14:tracePt t="203759" x="9709150" y="4254500"/>
          <p14:tracePt t="203775" x="9721850" y="4260850"/>
          <p14:tracePt t="203793" x="9734550" y="4273550"/>
          <p14:tracePt t="203809" x="9740900" y="4279900"/>
          <p14:tracePt t="203829" x="9740900" y="4286250"/>
          <p14:tracePt t="203859" x="9734550" y="4286250"/>
          <p14:tracePt t="203875" x="9721850" y="4279900"/>
          <p14:tracePt t="203892" x="9702800" y="4273550"/>
          <p14:tracePt t="203909" x="9671050" y="4254500"/>
          <p14:tracePt t="203925" x="9626600" y="4229100"/>
          <p14:tracePt t="203942" x="9569450" y="4216400"/>
          <p14:tracePt t="203963" x="9486900" y="4191000"/>
          <p14:tracePt t="203976" x="9423400" y="4184650"/>
          <p14:tracePt t="203992" x="9296400" y="4184650"/>
          <p14:tracePt t="204009" x="9188450" y="4184650"/>
          <p14:tracePt t="204025" x="9074150" y="4191000"/>
          <p14:tracePt t="204042" x="8972550" y="4203700"/>
          <p14:tracePt t="204059" x="8870950" y="4216400"/>
          <p14:tracePt t="204075" x="8769350" y="4216400"/>
          <p14:tracePt t="204096" x="8674100" y="4203700"/>
          <p14:tracePt t="204109" x="8585200" y="4191000"/>
          <p14:tracePt t="204125" x="8515350" y="4191000"/>
          <p14:tracePt t="204143" x="8470900" y="4178300"/>
          <p14:tracePt t="204159" x="8420100" y="4159250"/>
          <p14:tracePt t="204182" x="8382000" y="4146550"/>
          <p14:tracePt t="204192" x="8362950" y="4133850"/>
          <p14:tracePt t="204209" x="8350250" y="4133850"/>
          <p14:tracePt t="204225" x="8350250" y="4140200"/>
          <p14:tracePt t="204246" x="8350250" y="4159250"/>
          <p14:tracePt t="204259" x="8356600" y="4178300"/>
          <p14:tracePt t="204277" x="8362950" y="4191000"/>
          <p14:tracePt t="204292" x="8375650" y="4203700"/>
          <p14:tracePt t="204309" x="8388350" y="4203700"/>
          <p14:tracePt t="204326" x="8401050" y="4210050"/>
          <p14:tracePt t="204344" x="8407400" y="4210050"/>
          <p14:tracePt t="204359" x="8420100" y="4210050"/>
          <p14:tracePt t="204375" x="8432800" y="4203700"/>
          <p14:tracePt t="204392" x="8445500" y="4203700"/>
          <p14:tracePt t="204409" x="8458200" y="4197350"/>
          <p14:tracePt t="204426" x="8470900" y="4191000"/>
          <p14:tracePt t="204444" x="8483600" y="4184650"/>
          <p14:tracePt t="204463" x="8496300" y="4184650"/>
          <p14:tracePt t="204476" x="8502650" y="4184650"/>
          <p14:tracePt t="204492" x="8509000" y="4178300"/>
          <p14:tracePt t="204525" x="8515350" y="4171950"/>
          <p14:tracePt t="204544" x="8515350" y="4165600"/>
          <p14:tracePt t="204560" x="8521700" y="4159250"/>
          <p14:tracePt t="204592" x="8534400" y="4159250"/>
          <p14:tracePt t="204609" x="8540750" y="4159250"/>
          <p14:tracePt t="204628" x="8559800" y="4159250"/>
          <p14:tracePt t="204642" x="8591550" y="4159250"/>
          <p14:tracePt t="204660" x="8629650" y="4165600"/>
          <p14:tracePt t="204676" x="8686800" y="4165600"/>
          <p14:tracePt t="204692" x="8756650" y="4171950"/>
          <p14:tracePt t="204709" x="8839200" y="4178300"/>
          <p14:tracePt t="204728" x="8928100" y="4178300"/>
          <p14:tracePt t="204744" x="9017000" y="4191000"/>
          <p14:tracePt t="204759" x="9061450" y="4191000"/>
          <p14:tracePt t="204776" x="9112250" y="4178300"/>
          <p14:tracePt t="204797" x="9144000" y="4165600"/>
          <p14:tracePt t="204809" x="9163050" y="4165600"/>
          <p14:tracePt t="204828" x="9182100" y="4165600"/>
          <p14:tracePt t="204843" x="9201150" y="4159250"/>
          <p14:tracePt t="204860" x="9213850" y="4159250"/>
          <p14:tracePt t="204876" x="9220200" y="4159250"/>
          <p14:tracePt t="204893" x="9232900" y="4159250"/>
          <p14:tracePt t="204909" x="9239250" y="4159250"/>
          <p14:tracePt t="204944" x="9245600" y="4165600"/>
          <p14:tracePt t="204959" x="9251950" y="4171950"/>
          <p14:tracePt t="204975" x="9258300" y="4171950"/>
          <p14:tracePt t="205013" x="9264650" y="4171950"/>
          <p14:tracePt t="205028" x="9264650" y="4165600"/>
          <p14:tracePt t="205045" x="9271000" y="4165600"/>
          <p14:tracePt t="205059" x="9277350" y="4165600"/>
          <p14:tracePt t="205076" x="9283700" y="4159250"/>
          <p14:tracePt t="205093" x="9302750" y="4152900"/>
          <p14:tracePt t="205109" x="9315450" y="4146550"/>
          <p14:tracePt t="205128" x="9340850" y="4133850"/>
          <p14:tracePt t="205143" x="9366250" y="4127500"/>
          <p14:tracePt t="205159" x="9391650" y="4121150"/>
          <p14:tracePt t="205179" x="9417050" y="4127500"/>
          <p14:tracePt t="205200" x="9448800" y="4133850"/>
          <p14:tracePt t="205209" x="9461500" y="4133850"/>
          <p14:tracePt t="205228" x="9474200" y="4133850"/>
          <p14:tracePt t="205249" x="9486900" y="4133850"/>
          <p14:tracePt t="205259" x="9493250" y="4127500"/>
          <p14:tracePt t="205277" x="9505950" y="4127500"/>
          <p14:tracePt t="205294" x="9512300" y="4127500"/>
          <p14:tracePt t="205309" x="9525000" y="4127500"/>
          <p14:tracePt t="205326" x="9531350" y="4127500"/>
          <p14:tracePt t="205415" x="9537700" y="4127500"/>
          <p14:tracePt t="205432" x="9544050" y="4127500"/>
          <p14:tracePt t="205452" x="9550400" y="4127500"/>
          <p14:tracePt t="205473" x="9556750" y="4121150"/>
          <p14:tracePt t="205482" x="9563100" y="4121150"/>
          <p14:tracePt t="205519" x="9569450" y="4121150"/>
          <p14:tracePt t="205521" x="9569450" y="4114800"/>
          <p14:tracePt t="205535" x="9575800" y="4114800"/>
          <p14:tracePt t="205549" x="9582150" y="4108450"/>
          <p14:tracePt t="205559" x="9588500" y="4108450"/>
          <p14:tracePt t="205575" x="9601200" y="4095750"/>
          <p14:tracePt t="205596" x="9620250" y="4089400"/>
          <p14:tracePt t="205610" x="9639300" y="4083050"/>
          <p14:tracePt t="205625" x="9658350" y="4076700"/>
          <p14:tracePt t="205643" x="9671050" y="4070350"/>
          <p14:tracePt t="205659" x="9690100" y="4064000"/>
          <p14:tracePt t="205676" x="9702800" y="4064000"/>
          <p14:tracePt t="205694" x="9715500" y="4057650"/>
          <p14:tracePt t="205712" x="9728200" y="4057650"/>
          <p14:tracePt t="205726" x="9740900" y="4064000"/>
          <p14:tracePt t="205746" x="9753600" y="4070350"/>
          <p14:tracePt t="205759" x="9772650" y="4083050"/>
          <p14:tracePt t="205779" x="9785350" y="4095750"/>
          <p14:tracePt t="205793" x="9798050" y="4108450"/>
          <p14:tracePt t="205809" x="9804400" y="4121150"/>
          <p14:tracePt t="205825" x="9817100" y="4127500"/>
          <p14:tracePt t="205849" x="9823450" y="4127500"/>
          <p14:tracePt t="205862" x="9829800" y="4133850"/>
          <p14:tracePt t="205878" x="9836150" y="4133850"/>
          <p14:tracePt t="205902" x="9842500" y="4133850"/>
          <p14:tracePt t="206066" x="9836150" y="4133850"/>
          <p14:tracePt t="206074" x="9836150" y="4127500"/>
          <p14:tracePt t="206101" x="9829800" y="4127500"/>
          <p14:tracePt t="206141" x="9823450" y="4127500"/>
          <p14:tracePt t="206162" x="9823450" y="4121150"/>
          <p14:tracePt t="206176" x="9817100" y="4121150"/>
          <p14:tracePt t="206192" x="9810750" y="4121150"/>
          <p14:tracePt t="206210" x="9810750" y="4114800"/>
          <p14:tracePt t="206228" x="9804400" y="4108450"/>
          <p14:tracePt t="206242" x="9798050" y="4108450"/>
          <p14:tracePt t="206262" x="9791700" y="4102100"/>
          <p14:tracePt t="206292" x="9785350" y="4095750"/>
          <p14:tracePt t="206327" x="9779000" y="4095750"/>
          <p14:tracePt t="206360" x="9772650" y="4095750"/>
          <p14:tracePt t="206375" x="9766300" y="4102100"/>
          <p14:tracePt t="206393" x="9766300" y="4108450"/>
          <p14:tracePt t="206409" x="9759950" y="4108450"/>
          <p14:tracePt t="206428" x="9759950" y="4114800"/>
          <p14:tracePt t="206442" x="9753600" y="4114800"/>
          <p14:tracePt t="206503" x="9747250" y="4114800"/>
          <p14:tracePt t="206541" x="9740900" y="4114800"/>
          <p14:tracePt t="206568" x="9740900" y="4121150"/>
          <p14:tracePt t="206579" x="9734550" y="4121150"/>
          <p14:tracePt t="206597" x="9728200" y="4121150"/>
          <p14:tracePt t="206599" x="9728200" y="4127500"/>
          <p14:tracePt t="206632" x="9721850" y="4127500"/>
          <p14:tracePt t="206649" x="9715500" y="4127500"/>
          <p14:tracePt t="206682" x="9709150" y="4133850"/>
          <p14:tracePt t="206692" x="9702800" y="4133850"/>
          <p14:tracePt t="206709" x="9696450" y="4133850"/>
          <p14:tracePt t="206731" x="9690100" y="4140200"/>
          <p14:tracePt t="206742" x="9683750" y="4140200"/>
          <p14:tracePt t="206759" x="9671050" y="4140200"/>
          <p14:tracePt t="206776" x="9664700" y="4146550"/>
          <p14:tracePt t="206792" x="9658350" y="4146550"/>
          <p14:tracePt t="206809" x="9639300" y="4146550"/>
          <p14:tracePt t="206827" x="9626600" y="4146550"/>
          <p14:tracePt t="206842" x="9601200" y="4140200"/>
          <p14:tracePt t="206861" x="9575800" y="4140200"/>
          <p14:tracePt t="206878" x="9499600" y="4133850"/>
          <p14:tracePt t="206892" x="9429750" y="4127500"/>
          <p14:tracePt t="206913" x="9264650" y="4102100"/>
          <p14:tracePt t="206926" x="9137650" y="4076700"/>
          <p14:tracePt t="206942" x="8928100" y="4013200"/>
          <p14:tracePt t="206959" x="8674100" y="3898900"/>
          <p14:tracePt t="206977" x="8375650" y="3746500"/>
          <p14:tracePt t="206992" x="8166100" y="3625850"/>
          <p14:tracePt t="207009" x="8032750" y="3543300"/>
          <p14:tracePt t="207433" x="1701800" y="4349750"/>
          <p14:tracePt t="207449" x="1695450" y="4349750"/>
          <p14:tracePt t="207451" x="1689100" y="4349750"/>
          <p14:tracePt t="207466" x="1663700" y="4343400"/>
          <p14:tracePt t="207476" x="1581150" y="4343400"/>
          <p14:tracePt t="207493" x="1479550" y="4330700"/>
          <p14:tracePt t="207517" x="1390650" y="4324350"/>
          <p14:tracePt t="207525" x="1308100" y="4318000"/>
          <p14:tracePt t="207543" x="1257300" y="4318000"/>
          <p14:tracePt t="207559" x="1200150" y="4318000"/>
          <p14:tracePt t="207576" x="1181100" y="4324350"/>
          <p14:tracePt t="207593" x="1168400" y="4349750"/>
          <p14:tracePt t="207609" x="1162050" y="4381500"/>
          <p14:tracePt t="207625" x="1168400" y="4406900"/>
          <p14:tracePt t="207643" x="1181100" y="4419600"/>
          <p14:tracePt t="207659" x="1193800" y="4419600"/>
          <p14:tracePt t="207678" x="1206500" y="4419600"/>
          <p14:tracePt t="207693" x="1219200" y="4413250"/>
          <p14:tracePt t="207712" x="1231900" y="4413250"/>
          <p14:tracePt t="207726" x="1238250" y="4406900"/>
          <p14:tracePt t="207765" x="1244600" y="4419600"/>
          <p14:tracePt t="207776" x="1244600" y="4425950"/>
          <p14:tracePt t="207794" x="1250950" y="4438650"/>
          <p14:tracePt t="207818" x="1250950" y="4451350"/>
          <p14:tracePt t="207825" x="1250950" y="4464050"/>
          <p14:tracePt t="207844" x="1257300" y="4470400"/>
          <p14:tracePt t="207859" x="1270000" y="4476750"/>
          <p14:tracePt t="207876" x="1276350" y="4483100"/>
          <p14:tracePt t="207892" x="1289050" y="4483100"/>
          <p14:tracePt t="207909" x="1301750" y="4483100"/>
          <p14:tracePt t="207932" x="1314450" y="4489450"/>
          <p14:tracePt t="207943" x="1333500" y="4489450"/>
          <p14:tracePt t="207967" x="1352550" y="4502150"/>
          <p14:tracePt t="207976" x="1377950" y="4514850"/>
          <p14:tracePt t="207992" x="1397000" y="4521200"/>
          <p14:tracePt t="208016" x="1409700" y="4527550"/>
          <p14:tracePt t="208027" x="1428750" y="4527550"/>
          <p14:tracePt t="208043" x="1447800" y="4527550"/>
          <p14:tracePt t="208059" x="1473200" y="4521200"/>
          <p14:tracePt t="208075" x="1498600" y="4514850"/>
          <p14:tracePt t="208093" x="1517650" y="4508500"/>
          <p14:tracePt t="208109" x="1555750" y="4502150"/>
          <p14:tracePt t="208128" x="1600200" y="4495800"/>
          <p14:tracePt t="208143" x="1644650" y="4495800"/>
          <p14:tracePt t="208159" x="1682750" y="4495800"/>
          <p14:tracePt t="208178" x="1752600" y="4495800"/>
          <p14:tracePt t="208192" x="1803400" y="4495800"/>
          <p14:tracePt t="208209" x="1854200" y="4495800"/>
          <p14:tracePt t="208228" x="1885950" y="4495800"/>
          <p14:tracePt t="208242" x="1911350" y="4495800"/>
          <p14:tracePt t="208259" x="1917700" y="4495800"/>
          <p14:tracePt t="208277" x="1924050" y="4502150"/>
          <p14:tracePt t="208292" x="1917700" y="4514850"/>
          <p14:tracePt t="208309" x="1898650" y="4533900"/>
          <p14:tracePt t="208328" x="1879600" y="4552950"/>
          <p14:tracePt t="208342" x="1841500" y="4572000"/>
          <p14:tracePt t="208359" x="1797050" y="4591050"/>
          <p14:tracePt t="208376" x="1746250" y="4603750"/>
          <p14:tracePt t="208393" x="1701800" y="4610100"/>
          <p14:tracePt t="208409" x="1651000" y="4616450"/>
          <p14:tracePt t="208426" x="1625600" y="4616450"/>
          <p14:tracePt t="208442" x="1612900" y="4610100"/>
          <p14:tracePt t="208460" x="1593850" y="4610100"/>
          <p14:tracePt t="208478" x="1581150" y="4603750"/>
          <p14:tracePt t="208509" x="1593850" y="4603750"/>
          <p14:tracePt t="208526" x="1612900" y="4597400"/>
          <p14:tracePt t="208543" x="1638300" y="4597400"/>
          <p14:tracePt t="208559" x="1670050" y="4591050"/>
          <p14:tracePt t="208576" x="1701800" y="4591050"/>
          <p14:tracePt t="208594" x="1733550" y="4591050"/>
          <p14:tracePt t="208613" x="1752600" y="4584700"/>
          <p14:tracePt t="208628" x="1758950" y="4578350"/>
          <p14:tracePt t="208642" x="1752600" y="4572000"/>
          <p14:tracePt t="208659" x="1733550" y="4565650"/>
          <p14:tracePt t="208677" x="1701800" y="4559300"/>
          <p14:tracePt t="208692" x="1663700" y="4552950"/>
          <p14:tracePt t="208710" x="1625600" y="4552950"/>
          <p14:tracePt t="208726" x="1581150" y="4552950"/>
          <p14:tracePt t="208743" x="1543050" y="4552950"/>
          <p14:tracePt t="208759" x="1511300" y="4552950"/>
          <p14:tracePt t="208779" x="1485900" y="4552950"/>
          <p14:tracePt t="208794" x="1466850" y="4552950"/>
          <p14:tracePt t="208809" x="1454150" y="4559300"/>
          <p14:tracePt t="208827" x="1441450" y="4559300"/>
          <p14:tracePt t="208842" x="1441450" y="4565650"/>
          <p14:tracePt t="208859" x="1441450" y="4572000"/>
          <p14:tracePt t="208892" x="1447800" y="4578350"/>
          <p14:tracePt t="208938" x="1447800" y="4572000"/>
          <p14:tracePt t="208957" x="1447800" y="4565650"/>
          <p14:tracePt t="208981" x="1454150" y="4565650"/>
          <p14:tracePt t="208994" x="1454150" y="4559300"/>
          <p14:tracePt t="209007" x="1473200" y="4559300"/>
          <p14:tracePt t="209028" x="1504950" y="4552950"/>
          <p14:tracePt t="209042" x="1562100" y="4546600"/>
          <p14:tracePt t="209059" x="1638300" y="4540250"/>
          <p14:tracePt t="209080" x="1714500" y="4533900"/>
          <p14:tracePt t="209092" x="1790700" y="4527550"/>
          <p14:tracePt t="209109" x="1860550" y="4527550"/>
          <p14:tracePt t="209128" x="1936750" y="4533900"/>
          <p14:tracePt t="209143" x="1974850" y="4540250"/>
          <p14:tracePt t="209159" x="2012950" y="4540250"/>
          <p14:tracePt t="209179" x="2038350" y="4546600"/>
          <p14:tracePt t="209194" x="2057400" y="4546600"/>
          <p14:tracePt t="209209" x="2063750" y="4552950"/>
          <p14:tracePt t="209245" x="2063750" y="4546600"/>
          <p14:tracePt t="209290" x="2070100" y="4546600"/>
          <p14:tracePt t="209298" x="2070100" y="4552950"/>
          <p14:tracePt t="209324" x="2076450" y="4552950"/>
          <p14:tracePt t="209343" x="2076450" y="4559300"/>
          <p14:tracePt t="209357" x="2082800" y="4559300"/>
          <p14:tracePt t="209381" x="2089150" y="4559300"/>
          <p14:tracePt t="209398" x="2095500" y="4559300"/>
          <p14:tracePt t="209413" x="2101850" y="4559300"/>
          <p14:tracePt t="209428" x="2108200" y="4559300"/>
          <p14:tracePt t="209446" x="2108200" y="4552950"/>
          <p14:tracePt t="209459" x="2120900" y="4546600"/>
          <p14:tracePt t="209478" x="2127250" y="4533900"/>
          <p14:tracePt t="209496" x="2133600" y="4514850"/>
          <p14:tracePt t="209509" x="2133600" y="4495800"/>
          <p14:tracePt t="209527" x="2120900" y="4476750"/>
          <p14:tracePt t="209543" x="2089150" y="4451350"/>
          <p14:tracePt t="209560" x="2063750" y="4438650"/>
          <p14:tracePt t="209576" x="2019300" y="4432300"/>
          <p14:tracePt t="209597" x="1949450" y="4432300"/>
          <p14:tracePt t="209609" x="1885950" y="4451350"/>
          <p14:tracePt t="209627" x="1822450" y="4483100"/>
          <p14:tracePt t="209646" x="1778000" y="4521200"/>
          <p14:tracePt t="209661" x="1758950" y="4572000"/>
          <p14:tracePt t="209676" x="1765300" y="4616450"/>
          <p14:tracePt t="209693" x="1797050" y="4673600"/>
          <p14:tracePt t="209712" x="1917700" y="4756150"/>
          <p14:tracePt t="209728" x="1968500" y="4768850"/>
          <p14:tracePt t="209744" x="2070100" y="4749800"/>
          <p14:tracePt t="209764" x="2139950" y="4705350"/>
          <p14:tracePt t="209778" x="2178050" y="4660900"/>
          <p14:tracePt t="209793" x="2216150" y="4597400"/>
          <p14:tracePt t="209816" x="2216150" y="4546600"/>
          <p14:tracePt t="209826" x="2190750" y="4514850"/>
          <p14:tracePt t="209849" x="2120900" y="4483100"/>
          <p14:tracePt t="209859" x="2025650" y="4476750"/>
          <p14:tracePt t="209877" x="1955800" y="4476750"/>
          <p14:tracePt t="209880" x="1930400" y="4476750"/>
          <p14:tracePt t="209893" x="1860550" y="4502150"/>
          <p14:tracePt t="209912" x="1822450" y="4540250"/>
          <p14:tracePt t="209926" x="1816100" y="4578350"/>
          <p14:tracePt t="209946" x="1860550" y="4654550"/>
          <p14:tracePt t="209965" x="1924050" y="4692650"/>
          <p14:tracePt t="209977" x="1981200" y="4711700"/>
          <p14:tracePt t="210000" x="2063750" y="4699000"/>
          <p14:tracePt t="210016" x="2120900" y="4667250"/>
          <p14:tracePt t="210026" x="2152650" y="4616450"/>
          <p14:tracePt t="210051" x="2159000" y="4572000"/>
          <p14:tracePt t="210059" x="2146300" y="4521200"/>
          <p14:tracePt t="210075" x="2108200" y="4495800"/>
          <p14:tracePt t="210094" x="2044700" y="4489450"/>
          <p14:tracePt t="210109" x="1987550" y="4495800"/>
          <p14:tracePt t="210126" x="1911350" y="4533900"/>
          <p14:tracePt t="210146" x="1866900" y="4584700"/>
          <p14:tracePt t="210162" x="1841500" y="4629150"/>
          <p14:tracePt t="210180" x="1835150" y="4679950"/>
          <p14:tracePt t="210194" x="1828800" y="4711700"/>
          <p14:tracePt t="210212" x="1822450" y="4718050"/>
          <p14:tracePt t="210225" x="1816100" y="4718050"/>
          <p14:tracePt t="210242" x="1803400" y="4711700"/>
          <p14:tracePt t="210264" x="1765300" y="4654550"/>
          <p14:tracePt t="210277" x="1752600" y="4635500"/>
          <p14:tracePt t="210956" x="5505450" y="4616450"/>
          <p14:tracePt t="210988" x="5499100" y="4616450"/>
          <p14:tracePt t="210991" x="5499100" y="4622800"/>
          <p14:tracePt t="211007" x="5492750" y="4622800"/>
          <p14:tracePt t="211408" x="3892550" y="4686300"/>
          <p14:tracePt t="211413" x="3886200" y="4686300"/>
          <p14:tracePt t="211435" x="3879850" y="4686300"/>
          <p14:tracePt t="211445" x="3873500" y="4692650"/>
          <p14:tracePt t="211463" x="3854450" y="4692650"/>
          <p14:tracePt t="211476" x="3841750" y="4692650"/>
          <p14:tracePt t="211498" x="3835400" y="4692650"/>
          <p14:tracePt t="211510" x="3835400" y="4686300"/>
          <p14:tracePt t="211526" x="3835400" y="4679950"/>
          <p14:tracePt t="211544" x="3829050" y="4660900"/>
          <p14:tracePt t="211566" x="3822700" y="4641850"/>
          <p14:tracePt t="211576" x="3822700" y="4635500"/>
          <p14:tracePt t="211593" x="3829050" y="4635500"/>
          <p14:tracePt t="211609" x="3841750" y="4654550"/>
          <p14:tracePt t="211628" x="3867150" y="4673600"/>
          <p14:tracePt t="211643" x="3892550" y="4699000"/>
          <p14:tracePt t="211664" x="3930650" y="4730750"/>
          <p14:tracePt t="211681" x="3981450" y="4762500"/>
          <p14:tracePt t="211693" x="4006850" y="4775200"/>
          <p14:tracePt t="211716" x="4051300" y="4775200"/>
          <p14:tracePt t="211726" x="4089400" y="4768850"/>
          <p14:tracePt t="211747" x="4114800" y="4762500"/>
          <p14:tracePt t="211759" x="4140200" y="4762500"/>
          <p14:tracePt t="211843" x="4330700" y="4876800"/>
          <p14:tracePt t="211859" x="4356100" y="4889500"/>
          <p14:tracePt t="211876" x="4381500" y="4889500"/>
          <p14:tracePt t="211892" x="4406900" y="4889500"/>
          <p14:tracePt t="211915" x="4425950" y="4876800"/>
          <p14:tracePt t="211930" x="4432300" y="4864100"/>
          <p14:tracePt t="211942" x="4438650" y="4838700"/>
          <p14:tracePt t="211964" x="4438650" y="4819650"/>
          <p14:tracePt t="211976" x="4438650" y="4794250"/>
          <p14:tracePt t="211993" x="4425950" y="4762500"/>
          <p14:tracePt t="212009" x="4406900" y="4743450"/>
          <p14:tracePt t="212026" x="4381500" y="4730750"/>
          <p14:tracePt t="212043" x="4362450" y="4724400"/>
          <p14:tracePt t="212059" x="4343400" y="4724400"/>
          <p14:tracePt t="212076" x="4324350" y="4730750"/>
          <p14:tracePt t="212093" x="4305300" y="4730750"/>
          <p14:tracePt t="212109" x="4298950" y="4737100"/>
          <p14:tracePt t="212126" x="4292600" y="4756150"/>
          <p14:tracePt t="212144" x="4292600" y="4768850"/>
          <p14:tracePt t="212159" x="4292600" y="4781550"/>
          <p14:tracePt t="212177" x="4305300" y="4787900"/>
          <p14:tracePt t="212192" x="4318000" y="4800600"/>
          <p14:tracePt t="212209" x="4330700" y="4800600"/>
          <p14:tracePt t="212226" x="4356100" y="4794250"/>
          <p14:tracePt t="212243" x="4381500" y="4781550"/>
          <p14:tracePt t="212261" x="4406900" y="4762500"/>
          <p14:tracePt t="212276" x="4445000" y="4730750"/>
          <p14:tracePt t="212296" x="4495800" y="4686300"/>
          <p14:tracePt t="212309" x="4540250" y="4635500"/>
          <p14:tracePt t="212326" x="4591050" y="4578350"/>
          <p14:tracePt t="212342" x="4648200" y="4540250"/>
          <p14:tracePt t="212359" x="4705350" y="4521200"/>
          <p14:tracePt t="212376" x="4762500" y="4502150"/>
          <p14:tracePt t="212393" x="4800600" y="4483100"/>
          <p14:tracePt t="212409" x="4826000" y="4464050"/>
          <p14:tracePt t="212426" x="4851400" y="4445000"/>
          <p14:tracePt t="212443" x="4864100" y="4438650"/>
          <p14:tracePt t="212460" x="4876800" y="4425950"/>
          <p14:tracePt t="212478" x="4889500" y="4425950"/>
          <p14:tracePt t="212494" x="4902200" y="4445000"/>
          <p14:tracePt t="212510" x="4927600" y="4527550"/>
          <p14:tracePt t="212527" x="4933950" y="4597400"/>
          <p14:tracePt t="212542" x="4933950" y="4654550"/>
          <p14:tracePt t="212560" x="4927600" y="4699000"/>
          <p14:tracePt t="212581" x="4921250" y="4718050"/>
          <p14:tracePt t="212592" x="4921250" y="4730750"/>
          <p14:tracePt t="212644" x="4927600" y="4730750"/>
          <p14:tracePt t="212654" x="4933950" y="4730750"/>
          <p14:tracePt t="212659" x="4940300" y="4737100"/>
          <p14:tracePt t="212677" x="4953000" y="4737100"/>
          <p14:tracePt t="212692" x="4965700" y="4743450"/>
          <p14:tracePt t="212709" x="4991100" y="4749800"/>
          <p14:tracePt t="212727" x="5016500" y="4743450"/>
          <p14:tracePt t="212742" x="5054600" y="4730750"/>
          <p14:tracePt t="212759" x="5092700" y="4718050"/>
          <p14:tracePt t="212778" x="5156200" y="4692650"/>
          <p14:tracePt t="212794" x="5181600" y="4679950"/>
          <p14:tracePt t="212809" x="5283200" y="4648200"/>
          <p14:tracePt t="212827" x="5391150" y="4622800"/>
          <p14:tracePt t="212844" x="5429250" y="4616450"/>
          <p14:tracePt t="212859" x="5511800" y="4603750"/>
          <p14:tracePt t="212876" x="5575300" y="4591050"/>
          <p14:tracePt t="212878" x="5588000" y="4591050"/>
          <p14:tracePt t="212892" x="5619750" y="4584700"/>
          <p14:tracePt t="212910" x="5670550" y="4591050"/>
          <p14:tracePt t="212927" x="5708650" y="4616450"/>
          <p14:tracePt t="212943" x="5721350" y="4641850"/>
          <p14:tracePt t="212960" x="5734050" y="4679950"/>
          <p14:tracePt t="212976" x="5740400" y="4699000"/>
          <p14:tracePt t="212993" x="5746750" y="4718050"/>
          <p14:tracePt t="213010" x="5746750" y="4737100"/>
          <p14:tracePt t="213029" x="5753100" y="4743450"/>
          <p14:tracePt t="213043" x="5759450" y="4749800"/>
          <p14:tracePt t="213059" x="5765800" y="4756150"/>
          <p14:tracePt t="213080" x="5772150" y="4756150"/>
          <p14:tracePt t="213092" x="5772150" y="4749800"/>
          <p14:tracePt t="213109" x="5778500" y="4749800"/>
          <p14:tracePt t="213146" x="5791200" y="4756150"/>
          <p14:tracePt t="213160" x="5797550" y="4756150"/>
          <p14:tracePt t="213176" x="5810250" y="4762500"/>
          <p14:tracePt t="213193" x="5829300" y="4762500"/>
          <p14:tracePt t="213213" x="5848350" y="4762500"/>
          <p14:tracePt t="213226" x="5867400" y="4756150"/>
          <p14:tracePt t="213243" x="5899150" y="4749800"/>
          <p14:tracePt t="213260" x="5911850" y="4737100"/>
          <p14:tracePt t="213277" x="5943600" y="4705350"/>
          <p14:tracePt t="213293" x="5969000" y="4679950"/>
          <p14:tracePt t="213309" x="5988050" y="4667250"/>
          <p14:tracePt t="213330" x="6013450" y="4654550"/>
          <p14:tracePt t="213342" x="6026150" y="4654550"/>
          <p14:tracePt t="213359" x="6038850" y="4654550"/>
          <p14:tracePt t="213377" x="6045200" y="4660900"/>
          <p14:tracePt t="213396" x="6045200" y="4667250"/>
          <p14:tracePt t="213428" x="6045200" y="4673600"/>
          <p14:tracePt t="213443" x="6051550" y="4679950"/>
          <p14:tracePt t="213514" x="6057900" y="4679950"/>
          <p14:tracePt t="213525" x="6064250" y="4679950"/>
          <p14:tracePt t="213527" x="6070600" y="4679950"/>
          <p14:tracePt t="213549" x="6089650" y="4673600"/>
          <p14:tracePt t="213559" x="6108700" y="4667250"/>
          <p14:tracePt t="213579" x="6127750" y="4660900"/>
          <p14:tracePt t="213594" x="6153150" y="4654550"/>
          <p14:tracePt t="213609" x="6165850" y="4654550"/>
          <p14:tracePt t="213627" x="6172200" y="4660900"/>
          <p14:tracePt t="213642" x="6178550" y="4667250"/>
          <p14:tracePt t="213659" x="6184900" y="4679950"/>
          <p14:tracePt t="213681" x="6197600" y="4699000"/>
          <p14:tracePt t="213702" x="6216650" y="4730750"/>
          <p14:tracePt t="213709" x="6229350" y="4737100"/>
          <p14:tracePt t="213727" x="6242050" y="4743450"/>
          <p14:tracePt t="213746" x="6248400" y="4749800"/>
          <p14:tracePt t="213761" x="6248400" y="4756150"/>
          <p14:tracePt t="213781" x="6248400" y="4768850"/>
          <p14:tracePt t="213793" x="6242050" y="4787900"/>
          <p14:tracePt t="213809" x="6223000" y="4800600"/>
          <p14:tracePt t="213826" x="6203950" y="4813300"/>
          <p14:tracePt t="213844" x="6178550" y="4832350"/>
          <p14:tracePt t="213859" x="6172200" y="4832350"/>
          <p14:tracePt t="213877" x="6165850" y="4826000"/>
          <p14:tracePt t="213893" x="6165850" y="4819650"/>
          <p14:tracePt t="213909" x="6172200" y="4813300"/>
          <p14:tracePt t="213930" x="6178550" y="4806950"/>
          <p14:tracePt t="213943" x="6203950" y="4806950"/>
          <p14:tracePt t="213968" x="6229350" y="4806950"/>
          <p14:tracePt t="213976" x="6248400" y="4800600"/>
          <p14:tracePt t="214009" x="6254750" y="4794250"/>
          <p14:tracePt t="214029" x="6267450" y="4781550"/>
          <p14:tracePt t="214050" x="6280150" y="4749800"/>
          <p14:tracePt t="214059" x="6286500" y="4718050"/>
          <p14:tracePt t="214076" x="6299200" y="4699000"/>
          <p14:tracePt t="214096" x="6311900" y="4686300"/>
          <p14:tracePt t="214113" x="6318250" y="4679950"/>
          <p14:tracePt t="214126" x="6324600" y="4667250"/>
          <p14:tracePt t="214143" x="6324600" y="4660900"/>
          <p14:tracePt t="214162" x="6318250" y="4660900"/>
          <p14:tracePt t="214176" x="6292850" y="4673600"/>
          <p14:tracePt t="214193" x="6261100" y="4686300"/>
          <p14:tracePt t="214215" x="6223000" y="4705350"/>
          <p14:tracePt t="214226" x="6172200" y="4724400"/>
          <p14:tracePt t="214251" x="6121400" y="4737100"/>
          <p14:tracePt t="214259" x="6064250" y="4749800"/>
          <p14:tracePt t="214276" x="6019800" y="4756150"/>
          <p14:tracePt t="214298" x="6000750" y="4756150"/>
          <p14:tracePt t="214309" x="5981700" y="4743450"/>
          <p14:tracePt t="214326" x="5975350" y="4718050"/>
          <p14:tracePt t="214343" x="5975350" y="4679950"/>
          <p14:tracePt t="214359" x="5981700" y="4648200"/>
          <p14:tracePt t="214376" x="5988050" y="4597400"/>
          <p14:tracePt t="214392" x="6000750" y="4559300"/>
          <p14:tracePt t="214409" x="6019800" y="4533900"/>
          <p14:tracePt t="214426" x="6045200" y="4514850"/>
          <p14:tracePt t="214442" x="6064250" y="4508500"/>
          <p14:tracePt t="214459" x="6089650" y="4502150"/>
          <p14:tracePt t="214476" x="6102350" y="4495800"/>
          <p14:tracePt t="214492" x="6134100" y="4508500"/>
          <p14:tracePt t="214509" x="6159500" y="4546600"/>
          <p14:tracePt t="214526" x="6178550" y="4597400"/>
          <p14:tracePt t="214542" x="6203950" y="4654550"/>
          <p14:tracePt t="214559" x="6223000" y="4711700"/>
          <p14:tracePt t="214576" x="6235700" y="4743450"/>
          <p14:tracePt t="214592" x="6254750" y="4756150"/>
          <p14:tracePt t="214609" x="6267450" y="4749800"/>
          <p14:tracePt t="214626" x="6286500" y="4724400"/>
          <p14:tracePt t="214642" x="6311900" y="4699000"/>
          <p14:tracePt t="214659" x="6343650" y="4679950"/>
          <p14:tracePt t="214676" x="6381750" y="4660900"/>
          <p14:tracePt t="214692" x="6419850" y="4641850"/>
          <p14:tracePt t="214709" x="6464300" y="4629150"/>
          <p14:tracePt t="214726" x="6502400" y="4616450"/>
          <p14:tracePt t="214742" x="6534150" y="4610100"/>
          <p14:tracePt t="214759" x="6565900" y="4603750"/>
          <p14:tracePt t="214776" x="6597650" y="4603750"/>
          <p14:tracePt t="214792" x="6623050" y="4603750"/>
          <p14:tracePt t="214809" x="6648450" y="4616450"/>
          <p14:tracePt t="214826" x="6673850" y="4629150"/>
          <p14:tracePt t="214842" x="6699250" y="4641850"/>
          <p14:tracePt t="214859" x="6724650" y="4648200"/>
          <p14:tracePt t="214876" x="6750050" y="4654550"/>
          <p14:tracePt t="214892" x="6775450" y="4667250"/>
          <p14:tracePt t="214909" x="6807200" y="4673600"/>
          <p14:tracePt t="214926" x="6838950" y="4686300"/>
          <p14:tracePt t="214943" x="6877050" y="4705350"/>
          <p14:tracePt t="214960" x="6915150" y="4730750"/>
          <p14:tracePt t="214976" x="6959600" y="4762500"/>
          <p14:tracePt t="214993" x="7004050" y="4775200"/>
          <p14:tracePt t="215010" x="7035800" y="4781550"/>
          <p14:tracePt t="215028" x="7067550" y="4781550"/>
          <p14:tracePt t="215043" x="7086600" y="4781550"/>
          <p14:tracePt t="215060" x="7105650" y="4775200"/>
          <p14:tracePt t="215078" x="7118350" y="4768850"/>
          <p14:tracePt t="215093" x="7131050" y="4768850"/>
          <p14:tracePt t="215110" x="7150100" y="4768850"/>
          <p14:tracePt t="215128" x="7162800" y="4768850"/>
          <p14:tracePt t="215143" x="7181850" y="4768850"/>
          <p14:tracePt t="215160" x="7200900" y="4768850"/>
          <p14:tracePt t="215177" x="7207250" y="4768850"/>
          <p14:tracePt t="215192" x="7226300" y="4775200"/>
          <p14:tracePt t="215210" x="7239000" y="4787900"/>
          <p14:tracePt t="215226" x="7258050" y="4794250"/>
          <p14:tracePt t="215243" x="7277100" y="4800600"/>
          <p14:tracePt t="215259" x="7302500" y="4800600"/>
          <p14:tracePt t="215280" x="7315200" y="4806950"/>
          <p14:tracePt t="215294" x="7327900" y="4806950"/>
          <p14:tracePt t="215309" x="7353300" y="4800600"/>
          <p14:tracePt t="215327" x="7385050" y="4794250"/>
          <p14:tracePt t="215342" x="7397750" y="4794250"/>
          <p14:tracePt t="215359" x="7423150" y="4794250"/>
          <p14:tracePt t="215380" x="7448550" y="4787900"/>
          <p14:tracePt t="215393" x="7454900" y="4794250"/>
          <p14:tracePt t="215410" x="7467600" y="4800600"/>
          <p14:tracePt t="215427" x="7480300" y="4806950"/>
          <p14:tracePt t="215443" x="7493000" y="4819650"/>
          <p14:tracePt t="215460" x="7493000" y="4826000"/>
          <p14:tracePt t="215477" x="7499350" y="4826000"/>
          <p14:tracePt t="215498" x="7493000" y="4826000"/>
          <p14:tracePt t="215509" x="7473950" y="4794250"/>
          <p14:tracePt t="215526" x="7461250" y="4768850"/>
          <p14:tracePt t="220752" x="6559550" y="4933950"/>
          <p14:tracePt t="220767" x="6559550" y="4927600"/>
          <p14:tracePt t="220785" x="6553200" y="4927600"/>
          <p14:tracePt t="220789" x="6553200" y="4921250"/>
          <p14:tracePt t="220801" x="6546850" y="4914900"/>
          <p14:tracePt t="220815" x="6546850" y="4902200"/>
          <p14:tracePt t="220827" x="6540500" y="4870450"/>
          <p14:tracePt t="220871" x="6527800" y="4699000"/>
          <p14:tracePt t="220881" x="6527800" y="4692650"/>
          <p14:tracePt t="220898" x="6527800" y="4686300"/>
          <p14:tracePt t="220909" x="6527800" y="4679950"/>
          <p14:tracePt t="220928" x="6527800" y="4673600"/>
          <p14:tracePt t="220943" x="6534150" y="4648200"/>
          <p14:tracePt t="220962" x="6534150" y="4635500"/>
          <p14:tracePt t="220978" x="6540500" y="4622800"/>
          <p14:tracePt t="220999" x="6546850" y="4616450"/>
          <p14:tracePt t="221009" x="6546850" y="4610100"/>
          <p14:tracePt t="221049" x="6553200" y="4616450"/>
          <p14:tracePt t="221059" x="6553200" y="4622800"/>
          <p14:tracePt t="221189" x="6762750" y="4737100"/>
          <p14:tracePt t="221199" x="6769100" y="4737100"/>
          <p14:tracePt t="221207" x="6781800" y="4737100"/>
          <p14:tracePt t="221212" x="6794500" y="4737100"/>
          <p14:tracePt t="221226" x="6851650" y="4730750"/>
          <p14:tracePt t="221243" x="6953250" y="4724400"/>
          <p14:tracePt t="221259" x="7067550" y="4718050"/>
          <p14:tracePt t="221276" x="7181850" y="4705350"/>
          <p14:tracePt t="221293" x="7283450" y="4699000"/>
          <p14:tracePt t="221309" x="7372350" y="4686300"/>
          <p14:tracePt t="221327" x="7467600" y="4673600"/>
          <p14:tracePt t="221343" x="7505700" y="4667250"/>
          <p14:tracePt t="221359" x="7543800" y="4654550"/>
          <p14:tracePt t="221377" x="7556500" y="4648200"/>
          <p14:tracePt t="221393" x="7562850" y="4641850"/>
          <p14:tracePt t="221409" x="7537450" y="4629150"/>
          <p14:tracePt t="221429" x="7454900" y="4622800"/>
          <p14:tracePt t="221444" x="7359650" y="4610100"/>
          <p14:tracePt t="221459" x="7264400" y="4603750"/>
          <p14:tracePt t="221478" x="7086600" y="4591050"/>
          <p14:tracePt t="221493" x="6940550" y="4584700"/>
          <p14:tracePt t="221509" x="6762750" y="4578350"/>
        </p14:tracePtLst>
      </p14:laserTraceLst>
    </p:ext>
  </p:extLs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Generating Abstract Syntax Trees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5080002" y="1981201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E</a:t>
            </a:r>
            <a:r>
              <a:rPr lang="en-US" sz="2400"/>
              <a:t>.nptr</a:t>
            </a:r>
          </a:p>
        </p:txBody>
      </p:sp>
      <p:sp>
        <p:nvSpPr>
          <p:cNvPr id="5" name="Text Box 19"/>
          <p:cNvSpPr txBox="1">
            <a:spLocks noChangeArrowheads="1"/>
          </p:cNvSpPr>
          <p:nvPr/>
        </p:nvSpPr>
        <p:spPr bwMode="auto">
          <a:xfrm>
            <a:off x="5503334" y="2667001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+</a:t>
            </a:r>
            <a:endParaRPr lang="en-US" sz="2400"/>
          </a:p>
        </p:txBody>
      </p:sp>
      <p:sp>
        <p:nvSpPr>
          <p:cNvPr id="6" name="Line 20"/>
          <p:cNvSpPr>
            <a:spLocks noChangeShapeType="1"/>
          </p:cNvSpPr>
          <p:nvPr/>
        </p:nvSpPr>
        <p:spPr bwMode="auto">
          <a:xfrm flipH="1">
            <a:off x="4876800" y="2362200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4165602" y="2667001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E</a:t>
            </a:r>
            <a:r>
              <a:rPr lang="en-US" sz="2400"/>
              <a:t>.nptr</a:t>
            </a:r>
          </a:p>
        </p:txBody>
      </p:sp>
      <p:sp>
        <p:nvSpPr>
          <p:cNvPr id="8" name="Line 22"/>
          <p:cNvSpPr>
            <a:spLocks noChangeShapeType="1"/>
          </p:cNvSpPr>
          <p:nvPr/>
        </p:nvSpPr>
        <p:spPr bwMode="auto">
          <a:xfrm>
            <a:off x="5892800" y="2362200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9" name="Text Box 23"/>
          <p:cNvSpPr txBox="1">
            <a:spLocks noChangeArrowheads="1"/>
          </p:cNvSpPr>
          <p:nvPr/>
        </p:nvSpPr>
        <p:spPr bwMode="auto">
          <a:xfrm>
            <a:off x="6502400" y="2667001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T</a:t>
            </a:r>
            <a:r>
              <a:rPr lang="en-US" sz="2400"/>
              <a:t>.nptr</a:t>
            </a:r>
          </a:p>
        </p:txBody>
      </p:sp>
      <p:sp>
        <p:nvSpPr>
          <p:cNvPr id="10" name="Line 24"/>
          <p:cNvSpPr>
            <a:spLocks noChangeShapeType="1"/>
          </p:cNvSpPr>
          <p:nvPr/>
        </p:nvSpPr>
        <p:spPr bwMode="auto">
          <a:xfrm flipH="1">
            <a:off x="5776384" y="2362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4572000" y="4038601"/>
            <a:ext cx="425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id</a:t>
            </a:r>
            <a:endParaRPr lang="en-US" sz="2400"/>
          </a:p>
        </p:txBody>
      </p:sp>
      <p:sp>
        <p:nvSpPr>
          <p:cNvPr id="12" name="Line 26"/>
          <p:cNvSpPr>
            <a:spLocks noChangeShapeType="1"/>
          </p:cNvSpPr>
          <p:nvPr/>
        </p:nvSpPr>
        <p:spPr bwMode="auto">
          <a:xfrm flipH="1">
            <a:off x="48768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3" name="Line 29"/>
          <p:cNvSpPr>
            <a:spLocks noChangeShapeType="1"/>
          </p:cNvSpPr>
          <p:nvPr/>
        </p:nvSpPr>
        <p:spPr bwMode="auto">
          <a:xfrm flipH="1">
            <a:off x="7213600" y="30480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4" name="Text Box 30"/>
          <p:cNvSpPr txBox="1">
            <a:spLocks noChangeArrowheads="1"/>
          </p:cNvSpPr>
          <p:nvPr/>
        </p:nvSpPr>
        <p:spPr bwMode="auto">
          <a:xfrm>
            <a:off x="7924800" y="3352801"/>
            <a:ext cx="425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id</a:t>
            </a:r>
            <a:endParaRPr lang="en-US" sz="2400"/>
          </a:p>
        </p:txBody>
      </p:sp>
      <p:sp>
        <p:nvSpPr>
          <p:cNvPr id="15" name="Text Box 31"/>
          <p:cNvSpPr txBox="1">
            <a:spLocks noChangeArrowheads="1"/>
          </p:cNvSpPr>
          <p:nvPr/>
        </p:nvSpPr>
        <p:spPr bwMode="auto">
          <a:xfrm>
            <a:off x="6019800" y="4038601"/>
            <a:ext cx="42511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id</a:t>
            </a:r>
            <a:endParaRPr lang="en-US" sz="2400"/>
          </a:p>
        </p:txBody>
      </p:sp>
      <p:sp>
        <p:nvSpPr>
          <p:cNvPr id="16" name="Text Box 32"/>
          <p:cNvSpPr txBox="1">
            <a:spLocks noChangeArrowheads="1"/>
          </p:cNvSpPr>
          <p:nvPr/>
        </p:nvSpPr>
        <p:spPr bwMode="auto">
          <a:xfrm>
            <a:off x="7010400" y="3352801"/>
            <a:ext cx="33855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b="1"/>
              <a:t>*</a:t>
            </a:r>
            <a:endParaRPr lang="en-US" sz="2400"/>
          </a:p>
        </p:txBody>
      </p:sp>
      <p:sp>
        <p:nvSpPr>
          <p:cNvPr id="17" name="Text Box 33"/>
          <p:cNvSpPr txBox="1">
            <a:spLocks noChangeArrowheads="1"/>
          </p:cNvSpPr>
          <p:nvPr/>
        </p:nvSpPr>
        <p:spPr bwMode="auto">
          <a:xfrm>
            <a:off x="4165600" y="3352801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/>
              <a:t>T</a:t>
            </a:r>
            <a:r>
              <a:rPr lang="en-US" sz="2400"/>
              <a:t>.nptr</a:t>
            </a:r>
          </a:p>
        </p:txBody>
      </p:sp>
      <p:sp>
        <p:nvSpPr>
          <p:cNvPr id="18" name="Line 34"/>
          <p:cNvSpPr>
            <a:spLocks noChangeShapeType="1"/>
          </p:cNvSpPr>
          <p:nvPr/>
        </p:nvSpPr>
        <p:spPr bwMode="auto">
          <a:xfrm flipH="1">
            <a:off x="48768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" name="Text Box 35"/>
          <p:cNvSpPr txBox="1">
            <a:spLocks noChangeArrowheads="1"/>
          </p:cNvSpPr>
          <p:nvPr/>
        </p:nvSpPr>
        <p:spPr bwMode="auto">
          <a:xfrm>
            <a:off x="5573184" y="3352801"/>
            <a:ext cx="9447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/>
              <a:t>T</a:t>
            </a:r>
            <a:r>
              <a:rPr lang="en-US" sz="2400" dirty="0" err="1"/>
              <a:t>.nptr</a:t>
            </a:r>
            <a:endParaRPr lang="en-US" sz="2400" dirty="0"/>
          </a:p>
        </p:txBody>
      </p:sp>
      <p:sp>
        <p:nvSpPr>
          <p:cNvPr id="20" name="Line 36"/>
          <p:cNvSpPr>
            <a:spLocks noChangeShapeType="1"/>
          </p:cNvSpPr>
          <p:nvPr/>
        </p:nvSpPr>
        <p:spPr bwMode="auto">
          <a:xfrm flipH="1">
            <a:off x="6299200" y="3733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" name="Line 37"/>
          <p:cNvSpPr>
            <a:spLocks noChangeShapeType="1"/>
          </p:cNvSpPr>
          <p:nvPr/>
        </p:nvSpPr>
        <p:spPr bwMode="auto">
          <a:xfrm flipH="1">
            <a:off x="6299200" y="3048000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" name="Line 38"/>
          <p:cNvSpPr>
            <a:spLocks noChangeShapeType="1"/>
          </p:cNvSpPr>
          <p:nvPr/>
        </p:nvSpPr>
        <p:spPr bwMode="auto">
          <a:xfrm>
            <a:off x="7315200" y="3048000"/>
            <a:ext cx="812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8636000" y="44196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+</a:t>
            </a:r>
            <a:endParaRPr lang="en-US" sz="2400"/>
          </a:p>
        </p:txBody>
      </p:sp>
      <p:sp>
        <p:nvSpPr>
          <p:cNvPr id="24" name="Line 40"/>
          <p:cNvSpPr>
            <a:spLocks noChangeShapeType="1"/>
          </p:cNvSpPr>
          <p:nvPr/>
        </p:nvSpPr>
        <p:spPr bwMode="auto">
          <a:xfrm flipH="1">
            <a:off x="8331200" y="4876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5" name="Line 41"/>
          <p:cNvSpPr>
            <a:spLocks noChangeShapeType="1"/>
          </p:cNvSpPr>
          <p:nvPr/>
        </p:nvSpPr>
        <p:spPr bwMode="auto">
          <a:xfrm>
            <a:off x="9245600" y="4876800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6" name="Line 45"/>
          <p:cNvSpPr>
            <a:spLocks noChangeShapeType="1"/>
          </p:cNvSpPr>
          <p:nvPr/>
        </p:nvSpPr>
        <p:spPr bwMode="auto">
          <a:xfrm flipH="1">
            <a:off x="9144000" y="55626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" name="Line 46"/>
          <p:cNvSpPr>
            <a:spLocks noChangeShapeType="1"/>
          </p:cNvSpPr>
          <p:nvPr/>
        </p:nvSpPr>
        <p:spPr bwMode="auto">
          <a:xfrm>
            <a:off x="10160000" y="5562600"/>
            <a:ext cx="406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>
            <a:off x="7721600" y="51054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id</a:t>
            </a:r>
            <a:endParaRPr lang="en-US" sz="2400"/>
          </a:p>
        </p:txBody>
      </p:sp>
      <p:sp>
        <p:nvSpPr>
          <p:cNvPr id="29" name="Text Box 49"/>
          <p:cNvSpPr txBox="1">
            <a:spLocks noChangeArrowheads="1"/>
          </p:cNvSpPr>
          <p:nvPr/>
        </p:nvSpPr>
        <p:spPr bwMode="auto">
          <a:xfrm>
            <a:off x="9550400" y="51054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*</a:t>
            </a:r>
            <a:endParaRPr lang="en-US" sz="2400"/>
          </a:p>
        </p:txBody>
      </p:sp>
      <p:sp>
        <p:nvSpPr>
          <p:cNvPr id="30" name="Text Box 50"/>
          <p:cNvSpPr txBox="1">
            <a:spLocks noChangeArrowheads="1"/>
          </p:cNvSpPr>
          <p:nvPr/>
        </p:nvSpPr>
        <p:spPr bwMode="auto">
          <a:xfrm>
            <a:off x="8534400" y="58674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id</a:t>
            </a:r>
            <a:endParaRPr lang="en-US" sz="2400"/>
          </a:p>
        </p:txBody>
      </p:sp>
      <p:sp>
        <p:nvSpPr>
          <p:cNvPr id="31" name="Text Box 51"/>
          <p:cNvSpPr txBox="1">
            <a:spLocks noChangeArrowheads="1"/>
          </p:cNvSpPr>
          <p:nvPr/>
        </p:nvSpPr>
        <p:spPr bwMode="auto">
          <a:xfrm>
            <a:off x="10566400" y="5867401"/>
            <a:ext cx="609600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 b="1"/>
              <a:t>id</a:t>
            </a:r>
            <a:endParaRPr lang="en-US" sz="2400"/>
          </a:p>
        </p:txBody>
      </p:sp>
      <p:sp>
        <p:nvSpPr>
          <p:cNvPr id="32" name="Line 52"/>
          <p:cNvSpPr>
            <a:spLocks noChangeShapeType="1"/>
          </p:cNvSpPr>
          <p:nvPr/>
        </p:nvSpPr>
        <p:spPr bwMode="auto">
          <a:xfrm flipH="1">
            <a:off x="2540000" y="2743200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med" len="lg"/>
            <a:tailEnd type="oval" w="med" len="sm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1554822" y="1981201"/>
            <a:ext cx="149835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Synthesize</a:t>
            </a:r>
            <a:br>
              <a:rPr lang="en-US" sz="2400" dirty="0"/>
            </a:br>
            <a:r>
              <a:rPr lang="en-US" sz="2400" dirty="0"/>
              <a:t>AST</a:t>
            </a:r>
          </a:p>
        </p:txBody>
      </p:sp>
      <p:sp>
        <p:nvSpPr>
          <p:cNvPr id="34" name="Freeform 54"/>
          <p:cNvSpPr>
            <a:spLocks/>
          </p:cNvSpPr>
          <p:nvPr/>
        </p:nvSpPr>
        <p:spPr bwMode="auto">
          <a:xfrm>
            <a:off x="6307667" y="2209800"/>
            <a:ext cx="2734733" cy="22082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4" y="336"/>
              </a:cxn>
              <a:cxn ang="0">
                <a:pos x="1246" y="1391"/>
              </a:cxn>
            </a:cxnLst>
            <a:rect l="0" t="0" r="r" b="b"/>
            <a:pathLst>
              <a:path w="1292" h="1391">
                <a:moveTo>
                  <a:pt x="0" y="0"/>
                </a:moveTo>
                <a:cubicBezTo>
                  <a:pt x="181" y="56"/>
                  <a:pt x="876" y="104"/>
                  <a:pt x="1084" y="336"/>
                </a:cubicBezTo>
                <a:cubicBezTo>
                  <a:pt x="1292" y="568"/>
                  <a:pt x="1212" y="1171"/>
                  <a:pt x="1246" y="1391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5" name="Freeform 55"/>
          <p:cNvSpPr>
            <a:spLocks/>
          </p:cNvSpPr>
          <p:nvPr/>
        </p:nvSpPr>
        <p:spPr bwMode="auto">
          <a:xfrm>
            <a:off x="6701367" y="3648075"/>
            <a:ext cx="1820333" cy="245903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87" y="1276"/>
              </a:cxn>
              <a:cxn ang="0">
                <a:pos x="860" y="1549"/>
              </a:cxn>
            </a:cxnLst>
            <a:rect l="0" t="0" r="r" b="b"/>
            <a:pathLst>
              <a:path w="860" h="1549">
                <a:moveTo>
                  <a:pt x="0" y="0"/>
                </a:moveTo>
                <a:cubicBezTo>
                  <a:pt x="31" y="214"/>
                  <a:pt x="44" y="1018"/>
                  <a:pt x="187" y="1276"/>
                </a:cubicBezTo>
                <a:cubicBezTo>
                  <a:pt x="330" y="1534"/>
                  <a:pt x="720" y="1492"/>
                  <a:pt x="860" y="1549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" name="Freeform 59"/>
          <p:cNvSpPr>
            <a:spLocks/>
          </p:cNvSpPr>
          <p:nvPr/>
        </p:nvSpPr>
        <p:spPr bwMode="auto">
          <a:xfrm>
            <a:off x="5283200" y="3733800"/>
            <a:ext cx="2438400" cy="1752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4" y="1030"/>
              </a:cxn>
              <a:cxn ang="0">
                <a:pos x="968" y="1196"/>
              </a:cxn>
            </a:cxnLst>
            <a:rect l="0" t="0" r="r" b="b"/>
            <a:pathLst>
              <a:path w="968" h="1229">
                <a:moveTo>
                  <a:pt x="0" y="0"/>
                </a:moveTo>
                <a:cubicBezTo>
                  <a:pt x="34" y="172"/>
                  <a:pt x="43" y="831"/>
                  <a:pt x="204" y="1030"/>
                </a:cubicBezTo>
                <a:cubicBezTo>
                  <a:pt x="365" y="1229"/>
                  <a:pt x="809" y="1162"/>
                  <a:pt x="968" y="1196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7" name="Freeform 60"/>
          <p:cNvSpPr>
            <a:spLocks/>
          </p:cNvSpPr>
          <p:nvPr/>
        </p:nvSpPr>
        <p:spPr bwMode="auto">
          <a:xfrm>
            <a:off x="5283200" y="2971800"/>
            <a:ext cx="2438400" cy="23622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04" y="1030"/>
              </a:cxn>
              <a:cxn ang="0">
                <a:pos x="968" y="1196"/>
              </a:cxn>
            </a:cxnLst>
            <a:rect l="0" t="0" r="r" b="b"/>
            <a:pathLst>
              <a:path w="968" h="1229">
                <a:moveTo>
                  <a:pt x="0" y="0"/>
                </a:moveTo>
                <a:cubicBezTo>
                  <a:pt x="34" y="172"/>
                  <a:pt x="43" y="831"/>
                  <a:pt x="204" y="1030"/>
                </a:cubicBezTo>
                <a:cubicBezTo>
                  <a:pt x="365" y="1229"/>
                  <a:pt x="809" y="1162"/>
                  <a:pt x="968" y="1196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8" name="Freeform 62"/>
          <p:cNvSpPr>
            <a:spLocks/>
          </p:cNvSpPr>
          <p:nvPr/>
        </p:nvSpPr>
        <p:spPr bwMode="auto">
          <a:xfrm>
            <a:off x="7620000" y="2971800"/>
            <a:ext cx="2336800" cy="2132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84" y="336"/>
              </a:cxn>
              <a:cxn ang="0">
                <a:pos x="1246" y="1391"/>
              </a:cxn>
            </a:cxnLst>
            <a:rect l="0" t="0" r="r" b="b"/>
            <a:pathLst>
              <a:path w="1292" h="1391">
                <a:moveTo>
                  <a:pt x="0" y="0"/>
                </a:moveTo>
                <a:cubicBezTo>
                  <a:pt x="181" y="56"/>
                  <a:pt x="876" y="104"/>
                  <a:pt x="1084" y="336"/>
                </a:cubicBezTo>
                <a:cubicBezTo>
                  <a:pt x="1292" y="568"/>
                  <a:pt x="1212" y="1171"/>
                  <a:pt x="1246" y="1391"/>
                </a:cubicBezTo>
              </a:path>
            </a:pathLst>
          </a:custGeom>
          <a:noFill/>
          <a:ln w="19050" cap="flat">
            <a:solidFill>
              <a:schemeClr val="tx1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wrap="none" anchor="ctr"/>
          <a:lstStyle/>
          <a:p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9849"/>
    </mc:Choice>
    <mc:Fallback xmlns="">
      <p:transition spd="slow" advTm="229849"/>
    </mc:Fallback>
  </mc:AlternateContent>
  <p:extLst>
    <p:ext uri="{3A86A75C-4F4B-4683-9AE1-C65F6400EC91}">
      <p14:laserTraceLst xmlns:p14="http://schemas.microsoft.com/office/powerpoint/2010/main">
        <p14:tracePtLst>
          <p14:tracePt t="1460" x="7112000" y="2590800"/>
          <p14:tracePt t="1477" x="7099300" y="2597150"/>
          <p14:tracePt t="1500" x="7080250" y="2628900"/>
          <p14:tracePt t="1519" x="7023100" y="2711450"/>
          <p14:tracePt t="1527" x="7016750" y="2724150"/>
          <p14:tracePt t="1578" x="6832600" y="3048000"/>
          <p14:tracePt t="1584" x="6832600" y="3054350"/>
          <p14:tracePt t="1599" x="6826250" y="3079750"/>
          <p14:tracePt t="1610" x="6819900" y="3155950"/>
          <p14:tracePt t="1628" x="6807200" y="3251200"/>
          <p14:tracePt t="1644" x="6775450" y="3346450"/>
          <p14:tracePt t="1660" x="6743700" y="3435350"/>
          <p14:tracePt t="1677" x="6705600" y="3511550"/>
          <p14:tracePt t="1700" x="6680200" y="3581400"/>
          <p14:tracePt t="1711" x="6654800" y="3638550"/>
          <p14:tracePt t="1727" x="6642100" y="3683000"/>
          <p14:tracePt t="1750" x="6635750" y="3714750"/>
          <p14:tracePt t="1761" x="6629400" y="3733800"/>
          <p14:tracePt t="1777" x="6673850" y="3746500"/>
          <p14:tracePt t="1801" x="6769100" y="3752850"/>
          <p14:tracePt t="1815" x="6915150" y="3765550"/>
          <p14:tracePt t="1828" x="7023100" y="3790950"/>
          <p14:tracePt t="1844" x="7181850" y="3854450"/>
          <p14:tracePt t="1924" x="7683500" y="4349750"/>
          <p14:tracePt t="1927" x="7696200" y="4387850"/>
          <p14:tracePt t="1934" x="7721600" y="4464050"/>
          <p14:tracePt t="1944" x="7740650" y="4540250"/>
          <p14:tracePt t="1961" x="7778750" y="4686300"/>
          <p14:tracePt t="1977" x="7816850" y="4800600"/>
          <p14:tracePt t="1994" x="7848600" y="4864100"/>
          <p14:tracePt t="2011" x="7893050" y="4933950"/>
          <p14:tracePt t="2028" x="7950200" y="5003800"/>
          <p14:tracePt t="2044" x="8013700" y="5067300"/>
          <p14:tracePt t="2065" x="8083550" y="5111750"/>
          <p14:tracePt t="2077" x="8140700" y="5143500"/>
          <p14:tracePt t="2094" x="8204200" y="5156200"/>
          <p14:tracePt t="2112" x="8274050" y="5162550"/>
          <p14:tracePt t="2128" x="8343900" y="5168900"/>
          <p14:tracePt t="2144" x="8432800" y="5156200"/>
          <p14:tracePt t="2161" x="8528050" y="5111750"/>
          <p14:tracePt t="2177" x="8636000" y="5073650"/>
          <p14:tracePt t="2194" x="8756650" y="5054600"/>
          <p14:tracePt t="2212" x="8890000" y="5041900"/>
          <p14:tracePt t="2227" x="8991600" y="5041900"/>
          <p14:tracePt t="2244" x="9029700" y="5016500"/>
          <p14:tracePt t="5409" x="6781800" y="2355850"/>
          <p14:tracePt t="5415" x="6775450" y="2355850"/>
          <p14:tracePt t="5432" x="6762750" y="2349500"/>
          <p14:tracePt t="5440" x="6724650" y="2330450"/>
          <p14:tracePt t="5453" x="6692900" y="2305050"/>
          <p14:tracePt t="5453" x="6667500" y="2286000"/>
          <p14:tracePt t="5461" x="6616700" y="2254250"/>
          <p14:tracePt t="5478" x="6534150" y="2203450"/>
          <p14:tracePt t="5498" x="6483350" y="2184400"/>
          <p14:tracePt t="5511" x="6407150" y="2152650"/>
          <p14:tracePt t="5533" x="6318250" y="2108200"/>
          <p14:tracePt t="5548" x="6229350" y="2076450"/>
          <p14:tracePt t="5562" x="6140450" y="2044700"/>
          <p14:tracePt t="5582" x="6038850" y="2012950"/>
          <p14:tracePt t="5587" x="5981700" y="2000250"/>
          <p14:tracePt t="5594" x="5924550" y="1987550"/>
          <p14:tracePt t="5614" x="5791200" y="1962150"/>
          <p14:tracePt t="5627" x="5689600" y="1949450"/>
          <p14:tracePt t="5646" x="5511800" y="1949450"/>
          <p14:tracePt t="5661" x="5403850" y="1974850"/>
          <p14:tracePt t="5677" x="5270500" y="2019300"/>
          <p14:tracePt t="5695" x="5143500" y="2108200"/>
          <p14:tracePt t="5715" x="5003800" y="2254250"/>
          <p14:tracePt t="5727" x="4914900" y="2406650"/>
          <p14:tracePt t="5744" x="4851400" y="2578100"/>
          <p14:tracePt t="5761" x="4819650" y="2717800"/>
          <p14:tracePt t="5778" x="4800600" y="2971800"/>
          <p14:tracePt t="5794" x="4794250" y="3181350"/>
          <p14:tracePt t="5811" x="4794250" y="3346450"/>
          <p14:tracePt t="5831" x="4870450" y="3606800"/>
          <p14:tracePt t="5845" x="4959350" y="3765550"/>
          <p14:tracePt t="5864" x="5035550" y="3873500"/>
          <p14:tracePt t="5877" x="5143500" y="4000500"/>
          <p14:tracePt t="5894" x="5378450" y="4222750"/>
          <p14:tracePt t="5915" x="5613400" y="4400550"/>
          <p14:tracePt t="5930" x="5797550" y="4489450"/>
          <p14:tracePt t="5946" x="5981700" y="4540250"/>
          <p14:tracePt t="5961" x="6165850" y="4572000"/>
          <p14:tracePt t="5977" x="6362700" y="4584700"/>
          <p14:tracePt t="5997" x="6553200" y="4584700"/>
          <p14:tracePt t="6011" x="6737350" y="4552950"/>
          <p14:tracePt t="6028" x="6921500" y="4432300"/>
          <p14:tracePt t="6044" x="7080250" y="4273550"/>
          <p14:tracePt t="6061" x="7226300" y="4076700"/>
          <p14:tracePt t="6084" x="7353300" y="3860800"/>
          <p14:tracePt t="6094" x="7448550" y="3625850"/>
          <p14:tracePt t="6110" x="7512050" y="3384550"/>
          <p14:tracePt t="6128" x="7543800" y="3149600"/>
          <p14:tracePt t="6144" x="7537450" y="2927350"/>
          <p14:tracePt t="6161" x="7493000" y="2717800"/>
          <p14:tracePt t="6178" x="7391400" y="2514600"/>
          <p14:tracePt t="6200" x="7264400" y="2330450"/>
          <p14:tracePt t="6211" x="7118350" y="2165350"/>
          <p14:tracePt t="6227" x="6972300" y="2032000"/>
          <p14:tracePt t="6246" x="6858000" y="1955800"/>
          <p14:tracePt t="6261" x="6673850" y="1873250"/>
          <p14:tracePt t="6278" x="6527800" y="1854200"/>
          <p14:tracePt t="6298" x="6388100" y="1860550"/>
          <p14:tracePt t="6312" x="6286500" y="1885950"/>
          <p14:tracePt t="6327" x="6127750" y="1949450"/>
          <p14:tracePt t="6347" x="6013450" y="2032000"/>
          <p14:tracePt t="6361" x="5911850" y="2139950"/>
          <p14:tracePt t="6378" x="5829300" y="2266950"/>
          <p14:tracePt t="6397" x="5772150" y="2406650"/>
          <p14:tracePt t="6411" x="5740400" y="2546350"/>
          <p14:tracePt t="6428" x="5727700" y="2635250"/>
          <p14:tracePt t="6444" x="5715000" y="2711450"/>
          <p14:tracePt t="6461" x="5708650" y="2787650"/>
          <p14:tracePt t="7877" x="6864350" y="3302000"/>
          <p14:tracePt t="8820" x="7086600" y="2870200"/>
          <p14:tracePt t="8828" x="7080250" y="2863850"/>
          <p14:tracePt t="8833" x="7073900" y="2857500"/>
          <p14:tracePt t="8844" x="7035800" y="2825750"/>
          <p14:tracePt t="8864" x="6953250" y="2781300"/>
          <p14:tracePt t="8879" x="6877050" y="2724150"/>
          <p14:tracePt t="8894" x="6800850" y="2667000"/>
          <p14:tracePt t="8915" x="6724650" y="2609850"/>
          <p14:tracePt t="8927" x="6667500" y="2565400"/>
          <p14:tracePt t="8944" x="6578600" y="2470150"/>
          <p14:tracePt t="8964" x="6515100" y="2406650"/>
          <p14:tracePt t="8977" x="6413500" y="2298700"/>
          <p14:tracePt t="8994" x="6330950" y="2222500"/>
          <p14:tracePt t="9018" x="6254750" y="2178050"/>
          <p14:tracePt t="9027" x="6115050" y="2120900"/>
          <p14:tracePt t="9048" x="5994400" y="2095500"/>
          <p14:tracePt t="9064" x="5905500" y="2089150"/>
          <p14:tracePt t="9077" x="5759450" y="2089150"/>
          <p14:tracePt t="9094" x="5645150" y="2101850"/>
          <p14:tracePt t="9111" x="5537200" y="2127250"/>
          <p14:tracePt t="9130" x="5429250" y="2203450"/>
          <p14:tracePt t="9144" x="5327650" y="2305050"/>
          <p14:tracePt t="9165" x="5251450" y="2425700"/>
          <p14:tracePt t="9177" x="5181600" y="2552700"/>
          <p14:tracePt t="9196" x="5149850" y="2660650"/>
          <p14:tracePt t="9211" x="5130800" y="2806700"/>
          <p14:tracePt t="9227" x="5118100" y="3016250"/>
          <p14:tracePt t="9244" x="5111750" y="3181350"/>
          <p14:tracePt t="9261" x="5111750" y="3340100"/>
          <p14:tracePt t="9278" x="5130800" y="3467100"/>
          <p14:tracePt t="9294" x="5194300" y="3594100"/>
          <p14:tracePt t="9311" x="5308600" y="3778250"/>
          <p14:tracePt t="9328" x="5441950" y="3937000"/>
          <p14:tracePt t="9344" x="5575300" y="4051300"/>
          <p14:tracePt t="9361" x="5715000" y="4133850"/>
          <p14:tracePt t="9384" x="5854700" y="4191000"/>
          <p14:tracePt t="9394" x="5994400" y="4222750"/>
          <p14:tracePt t="9411" x="6134100" y="4241800"/>
          <p14:tracePt t="9431" x="6267450" y="4241800"/>
          <p14:tracePt t="9446" x="6388100" y="4197350"/>
          <p14:tracePt t="9461" x="6489700" y="4095750"/>
          <p14:tracePt t="9484" x="6584950" y="3962400"/>
          <p14:tracePt t="9494" x="6686550" y="3810000"/>
          <p14:tracePt t="9511" x="6788150" y="3651250"/>
          <p14:tracePt t="9536" x="6889750" y="3498850"/>
          <p14:tracePt t="9544" x="6991350" y="3365500"/>
          <p14:tracePt t="9561" x="7092950" y="3225800"/>
          <p14:tracePt t="9583" x="7194550" y="3092450"/>
          <p14:tracePt t="9596" x="7277100" y="2952750"/>
          <p14:tracePt t="9611" x="7346950" y="2832100"/>
          <p14:tracePt t="9634" x="7385050" y="2743200"/>
          <p14:tracePt t="9644" x="7397750" y="2679700"/>
          <p14:tracePt t="9661" x="7404100" y="2635250"/>
          <p14:tracePt t="9679" x="7404100" y="2597150"/>
          <p14:tracePt t="9694" x="7378700" y="2546350"/>
          <p14:tracePt t="9712" x="7346950" y="2501900"/>
          <p14:tracePt t="9727" x="7315200" y="2470150"/>
          <p14:tracePt t="9744" x="7283450" y="2451100"/>
          <p14:tracePt t="9761" x="7251700" y="2444750"/>
          <p14:tracePt t="9777" x="7219950" y="2444750"/>
          <p14:tracePt t="9794" x="7181850" y="2438400"/>
          <p14:tracePt t="9811" x="7143750" y="2438400"/>
          <p14:tracePt t="9827" x="7118350" y="2438400"/>
          <p14:tracePt t="9846" x="7099300" y="2438400"/>
          <p14:tracePt t="9861" x="7073900" y="2438400"/>
          <p14:tracePt t="9877" x="7042150" y="2438400"/>
          <p14:tracePt t="9894" x="7010400" y="2438400"/>
          <p14:tracePt t="9911" x="6985000" y="2438400"/>
          <p14:tracePt t="9927" x="6953250" y="2438400"/>
          <p14:tracePt t="9945" x="6927850" y="2432050"/>
          <p14:tracePt t="10961" x="6318250" y="3810000"/>
          <p14:tracePt t="10970" x="6318250" y="3816350"/>
          <p14:tracePt t="10984" x="6318250" y="3822700"/>
          <p14:tracePt t="10990" x="6311900" y="3829050"/>
          <p14:tracePt t="11147" x="6013450" y="4051300"/>
          <p14:tracePt t="11164" x="6013450" y="4057650"/>
          <p14:tracePt t="11172" x="6007100" y="4057650"/>
          <p14:tracePt t="11181" x="5994400" y="4057650"/>
          <p14:tracePt t="11194" x="5988050" y="4057650"/>
          <p14:tracePt t="11227" x="5791200" y="4133850"/>
          <p14:tracePt t="11244" x="5784850" y="4140200"/>
          <p14:tracePt t="11268" x="5778500" y="4146550"/>
          <p14:tracePt t="11328" x="5511800" y="4413250"/>
          <p14:tracePt t="11336" x="5505450" y="4413250"/>
          <p14:tracePt t="11349" x="5505450" y="4419600"/>
          <p14:tracePt t="11363" x="5499100" y="4425950"/>
          <p14:tracePt t="11377" x="5486400" y="4457700"/>
          <p14:tracePt t="11394" x="5441950" y="4508500"/>
          <p14:tracePt t="11417" x="5397500" y="4565650"/>
          <p14:tracePt t="11427" x="5340350" y="4635500"/>
          <p14:tracePt t="11444" x="5302250" y="4667250"/>
          <p14:tracePt t="11463" x="5289550" y="4673600"/>
          <p14:tracePt t="11482" x="5276850" y="4679950"/>
          <p14:tracePt t="11494" x="5270500" y="4673600"/>
          <p14:tracePt t="11514" x="5264150" y="4667250"/>
          <p14:tracePt t="11530" x="5264150" y="4629150"/>
          <p14:tracePt t="11544" x="5264150" y="4578350"/>
          <p14:tracePt t="11563" x="5264150" y="4508500"/>
          <p14:tracePt t="11577" x="5264150" y="4451350"/>
          <p14:tracePt t="11595" x="5257800" y="4425950"/>
          <p14:tracePt t="11611" x="5257800" y="4400550"/>
          <p14:tracePt t="11627" x="5251450" y="4381500"/>
          <p14:tracePt t="11644" x="5245100" y="4368800"/>
          <p14:tracePt t="11661" x="5238750" y="4356100"/>
          <p14:tracePt t="11677" x="5232400" y="4349750"/>
          <p14:tracePt t="11700" x="5219700" y="4330700"/>
          <p14:tracePt t="11711" x="5213350" y="4318000"/>
          <p14:tracePt t="11727" x="5200650" y="4305300"/>
          <p14:tracePt t="11744" x="5187950" y="4298950"/>
          <p14:tracePt t="11764" x="5181600" y="4286250"/>
          <p14:tracePt t="11777" x="5168900" y="4267200"/>
          <p14:tracePt t="11794" x="5156200" y="4241800"/>
          <p14:tracePt t="11811" x="5143500" y="4222750"/>
          <p14:tracePt t="11827" x="5130800" y="4203700"/>
          <p14:tracePt t="11844" x="5124450" y="4210050"/>
          <p14:tracePt t="11861" x="5118100" y="4216400"/>
          <p14:tracePt t="11877" x="5111750" y="4222750"/>
          <p14:tracePt t="11894" x="5111750" y="4229100"/>
          <p14:tracePt t="11912" x="5105400" y="4229100"/>
          <p14:tracePt t="11927" x="5105400" y="4235450"/>
          <p14:tracePt t="11961" x="5105400" y="4241800"/>
          <p14:tracePt t="11980" x="5099050" y="4254500"/>
          <p14:tracePt t="11994" x="5099050" y="4267200"/>
          <p14:tracePt t="12014" x="5086350" y="4286250"/>
          <p14:tracePt t="12027" x="5080000" y="4305300"/>
          <p14:tracePt t="12044" x="5067300" y="4330700"/>
          <p14:tracePt t="12068" x="5048250" y="4356100"/>
          <p14:tracePt t="12077" x="5041900" y="4387850"/>
          <p14:tracePt t="12152" x="5022850" y="4406900"/>
          <p14:tracePt t="12177" x="5022850" y="4400550"/>
          <p14:tracePt t="12194" x="5029200" y="4375150"/>
          <p14:tracePt t="12211" x="5048250" y="4305300"/>
          <p14:tracePt t="12228" x="5092700" y="4216400"/>
          <p14:tracePt t="12244" x="5143500" y="4102100"/>
          <p14:tracePt t="12261" x="5207000" y="3968750"/>
          <p14:tracePt t="12279" x="5283200" y="3829050"/>
          <p14:tracePt t="12296" x="5353050" y="3689350"/>
          <p14:tracePt t="12314" x="5422900" y="3556000"/>
          <p14:tracePt t="12327" x="5480050" y="3441700"/>
          <p14:tracePt t="12350" x="5537200" y="3333750"/>
          <p14:tracePt t="12357" x="5581650" y="3263900"/>
          <p14:tracePt t="12361" x="5594350" y="3238500"/>
          <p14:tracePt t="12378" x="5638800" y="3168650"/>
          <p14:tracePt t="12395" x="5664200" y="3117850"/>
          <p14:tracePt t="12411" x="5683250" y="3079750"/>
          <p14:tracePt t="12428" x="5689600" y="3041650"/>
          <p14:tracePt t="12444" x="5702300" y="3022600"/>
          <p14:tracePt t="12461" x="5708650" y="3003550"/>
          <p14:tracePt t="12477" x="5715000" y="2997200"/>
          <p14:tracePt t="12499" x="5715000" y="2984500"/>
          <p14:tracePt t="12559" x="5708650" y="2984500"/>
          <p14:tracePt t="12569" x="5708650" y="2990850"/>
          <p14:tracePt t="12578" x="5702300" y="2997200"/>
          <p14:tracePt t="12594" x="5695950" y="3028950"/>
          <p14:tracePt t="12614" x="5683250" y="3067050"/>
          <p14:tracePt t="12628" x="5670550" y="3086100"/>
          <p14:tracePt t="12646" x="5657850" y="3111500"/>
          <p14:tracePt t="12661" x="5638800" y="3143250"/>
          <p14:tracePt t="12678" x="5626100" y="3181350"/>
          <p14:tracePt t="12694" x="5607050" y="3219450"/>
          <p14:tracePt t="12711" x="5588000" y="3257550"/>
          <p14:tracePt t="12729" x="5562600" y="3289300"/>
          <p14:tracePt t="12747" x="5530850" y="3333750"/>
          <p14:tracePt t="12761" x="5511800" y="3365500"/>
          <p14:tracePt t="12783" x="5486400" y="3409950"/>
          <p14:tracePt t="12798" x="5467350" y="3454400"/>
          <p14:tracePt t="12811" x="5448300" y="3498850"/>
          <p14:tracePt t="12827" x="5429250" y="3556000"/>
          <p14:tracePt t="12846" x="5391150" y="3651250"/>
          <p14:tracePt t="12861" x="5365750" y="3708400"/>
          <p14:tracePt t="12878" x="5353050" y="3778250"/>
          <p14:tracePt t="12891" x="5340350" y="3816350"/>
          <p14:tracePt t="12894" x="5334000" y="3829050"/>
          <p14:tracePt t="12912" x="5302250" y="3879850"/>
          <p14:tracePt t="12929" x="5295900" y="3905250"/>
          <p14:tracePt t="12946" x="5283200" y="3930650"/>
          <p14:tracePt t="12961" x="5270500" y="3949700"/>
          <p14:tracePt t="12977" x="5264150" y="3956050"/>
          <p14:tracePt t="12999" x="5251450" y="3968750"/>
          <p14:tracePt t="13013" x="5245100" y="3987800"/>
          <p14:tracePt t="13017" x="5245100" y="3994150"/>
          <p14:tracePt t="13701" x="571500" y="6445250"/>
          <p14:tracePt t="13710" x="577850" y="6445250"/>
          <p14:tracePt t="13717" x="577850" y="6451600"/>
          <p14:tracePt t="13728" x="584200" y="6457950"/>
          <p14:tracePt t="13744" x="603250" y="6470650"/>
          <p14:tracePt t="13761" x="635000" y="6496050"/>
          <p14:tracePt t="15046" x="533400" y="6242050"/>
          <p14:tracePt t="15062" x="539750" y="6134100"/>
          <p14:tracePt t="15077" x="565150" y="6019800"/>
          <p14:tracePt t="15098" x="584200" y="5937250"/>
          <p14:tracePt t="15115" x="603250" y="5886450"/>
          <p14:tracePt t="15128" x="609600" y="5867400"/>
          <p14:tracePt t="15145" x="622300" y="5854700"/>
          <p14:tracePt t="15161" x="622300" y="5842000"/>
          <p14:tracePt t="15179" x="622300" y="5835650"/>
          <p14:tracePt t="15198" x="622300" y="5829300"/>
          <p14:tracePt t="16044" x="0" y="0"/>
        </p14:tracePtLst>
        <p14:tracePtLst>
          <p14:tracePt t="38135" x="685800" y="4819650"/>
          <p14:tracePt t="38161" x="685800" y="4826000"/>
          <p14:tracePt t="38178" x="679450" y="4826000"/>
          <p14:tracePt t="38211" x="685800" y="4813300"/>
          <p14:tracePt t="38252" x="800100" y="4667250"/>
          <p14:tracePt t="38278" x="825500" y="4641850"/>
          <p14:tracePt t="38420" x="4191000" y="2393950"/>
          <p14:tracePt t="38421" x="4203700" y="2387600"/>
          <p14:tracePt t="38428" x="4229100" y="2387600"/>
          <p14:tracePt t="38445" x="4502150" y="2305050"/>
          <p14:tracePt t="38461" x="4883150" y="2184400"/>
          <p14:tracePt t="38484" x="5207000" y="2108200"/>
          <p14:tracePt t="38494" x="5378450" y="2070100"/>
          <p14:tracePt t="38514" x="5575300" y="2038350"/>
          <p14:tracePt t="38528" x="5753100" y="2019300"/>
          <p14:tracePt t="38546" x="5949950" y="1993900"/>
          <p14:tracePt t="38562" x="6026150" y="1974850"/>
          <p14:tracePt t="38578" x="6184900" y="1924050"/>
          <p14:tracePt t="38598" x="6305550" y="1879600"/>
          <p14:tracePt t="38612" x="6356350" y="1860550"/>
          <p14:tracePt t="38631" x="6400800" y="1835150"/>
          <p14:tracePt t="38649" x="6419850" y="1816100"/>
          <p14:tracePt t="38661" x="6407150" y="1803400"/>
          <p14:tracePt t="38678" x="6362700" y="1790700"/>
          <p14:tracePt t="38699" x="6254750" y="1771650"/>
          <p14:tracePt t="38713" x="6197600" y="1765300"/>
          <p14:tracePt t="38729" x="6057900" y="1752600"/>
          <p14:tracePt t="38747" x="5892800" y="1746250"/>
          <p14:tracePt t="38761" x="5791200" y="1746250"/>
          <p14:tracePt t="38782" x="5619750" y="1765300"/>
          <p14:tracePt t="38795" x="5511800" y="1778000"/>
          <p14:tracePt t="38811" x="5365750" y="1816100"/>
          <p14:tracePt t="38831" x="5213350" y="1854200"/>
          <p14:tracePt t="38847" x="5041900" y="1930400"/>
          <p14:tracePt t="38861" x="4940300" y="1993900"/>
          <p14:tracePt t="38880" x="4813300" y="2082800"/>
          <p14:tracePt t="38895" x="4660900" y="2216150"/>
          <p14:tracePt t="38911" x="4584700" y="2298700"/>
          <p14:tracePt t="38928" x="4476750" y="2419350"/>
          <p14:tracePt t="38945" x="4381500" y="2559050"/>
          <p14:tracePt t="38961" x="4337050" y="2654300"/>
          <p14:tracePt t="38978" x="4273550" y="2813050"/>
          <p14:tracePt t="39002" x="4260850" y="2959100"/>
          <p14:tracePt t="39019" x="4279900" y="3200400"/>
          <p14:tracePt t="39029" x="4292600" y="3282950"/>
          <p14:tracePt t="39045" x="4349750" y="3492500"/>
          <p14:tracePt t="39061" x="4413250" y="3644900"/>
          <p14:tracePt t="39080" x="4483100" y="3778250"/>
          <p14:tracePt t="39095" x="4616450" y="3962400"/>
          <p14:tracePt t="39111" x="4724400" y="4044950"/>
          <p14:tracePt t="39128" x="4845050" y="4108450"/>
          <p14:tracePt t="39146" x="5073650" y="4197350"/>
          <p14:tracePt t="39162" x="5276850" y="4254500"/>
          <p14:tracePt t="39180" x="5441950" y="4286250"/>
          <p14:tracePt t="39200" x="5734050" y="4318000"/>
          <p14:tracePt t="39212" x="5975350" y="4337050"/>
          <p14:tracePt t="39229" x="6159500" y="4343400"/>
          <p14:tracePt t="39246" x="6470650" y="4356100"/>
          <p14:tracePt t="39262" x="6724650" y="4368800"/>
          <p14:tracePt t="39279" x="6908800" y="4368800"/>
          <p14:tracePt t="39298" x="7213600" y="4356100"/>
          <p14:tracePt t="39314" x="7448550" y="4337050"/>
          <p14:tracePt t="39330" x="7683500" y="4318000"/>
          <p14:tracePt t="39348" x="7912100" y="4298950"/>
          <p14:tracePt t="39361" x="8077200" y="4273550"/>
          <p14:tracePt t="39378" x="8331200" y="4229100"/>
          <p14:tracePt t="39395" x="8477250" y="4203700"/>
          <p14:tracePt t="39411" x="8648700" y="4159250"/>
          <p14:tracePt t="39428" x="8826500" y="4083050"/>
          <p14:tracePt t="39450" x="8915400" y="3981450"/>
          <p14:tracePt t="39463" x="8972550" y="3873500"/>
          <p14:tracePt t="39478" x="8997950" y="3759200"/>
          <p14:tracePt t="39497" x="8997950" y="3644900"/>
          <p14:tracePt t="39512" x="8966200" y="3530600"/>
          <p14:tracePt t="39529" x="8909050" y="3409950"/>
          <p14:tracePt t="39548" x="8813800" y="3270250"/>
          <p14:tracePt t="39566" x="8712200" y="3130550"/>
          <p14:tracePt t="39578" x="8604250" y="2990850"/>
          <p14:tracePt t="39598" x="8496300" y="2863850"/>
          <p14:tracePt t="39612" x="8388350" y="2743200"/>
          <p14:tracePt t="39628" x="8286750" y="2628900"/>
          <p14:tracePt t="39648" x="8178800" y="2514600"/>
          <p14:tracePt t="39666" x="8064500" y="2400300"/>
          <p14:tracePt t="39678" x="7950200" y="2286000"/>
          <p14:tracePt t="39695" x="7829550" y="2190750"/>
          <p14:tracePt t="39712" x="7708900" y="2101850"/>
          <p14:tracePt t="39728" x="7581900" y="2012950"/>
          <p14:tracePt t="39745" x="7454900" y="1936750"/>
          <p14:tracePt t="39768" x="7327900" y="1873250"/>
          <p14:tracePt t="39778" x="7207250" y="1809750"/>
          <p14:tracePt t="39798" x="7080250" y="1758950"/>
          <p14:tracePt t="39812" x="6959600" y="1720850"/>
          <p14:tracePt t="39828" x="6838950" y="1689100"/>
          <p14:tracePt t="39845" x="6711950" y="1670050"/>
          <p14:tracePt t="39861" x="6578600" y="1657350"/>
          <p14:tracePt t="39878" x="6445250" y="1651000"/>
          <p14:tracePt t="39896" x="6292850" y="1657350"/>
          <p14:tracePt t="39901" x="6254750" y="1657350"/>
          <p14:tracePt t="39911" x="6172200" y="1663700"/>
          <p14:tracePt t="39928" x="6019800" y="1689100"/>
          <p14:tracePt t="39945" x="5905500" y="1701800"/>
          <p14:tracePt t="39962" x="5772150" y="1720850"/>
          <p14:tracePt t="39979" x="5676900" y="1739900"/>
          <p14:tracePt t="40001" x="5492750" y="1790700"/>
          <p14:tracePt t="40012" x="5403850" y="1822450"/>
          <p14:tracePt t="40028" x="5270500" y="1892300"/>
          <p14:tracePt t="40045" x="5149850" y="1962150"/>
          <p14:tracePt t="40062" x="5073650" y="2006600"/>
          <p14:tracePt t="40084" x="4953000" y="2095500"/>
          <p14:tracePt t="40099" x="4838700" y="2184400"/>
          <p14:tracePt t="40117" x="4768850" y="2241550"/>
          <p14:tracePt t="40128" x="4673600" y="2317750"/>
          <p14:tracePt t="40145" x="4591050" y="2393950"/>
          <p14:tracePt t="40161" x="4514850" y="2476500"/>
          <p14:tracePt t="40178" x="4394200" y="2603500"/>
          <p14:tracePt t="40196" x="4343400" y="2667000"/>
          <p14:tracePt t="40212" x="4298950" y="2736850"/>
          <p14:tracePt t="40228" x="4254500" y="2819400"/>
          <p14:tracePt t="40245" x="4210050" y="2914650"/>
          <p14:tracePt t="40263" x="4171950" y="3028950"/>
          <p14:tracePt t="40278" x="4140200" y="3149600"/>
          <p14:tracePt t="40295" x="4127500" y="3238500"/>
          <p14:tracePt t="40311" x="4127500" y="3321050"/>
          <p14:tracePt t="40328" x="4133850" y="3416300"/>
          <p14:tracePt t="40346" x="4152900" y="3511550"/>
          <p14:tracePt t="40361" x="4178300" y="3600450"/>
          <p14:tracePt t="40378" x="4216400" y="3683000"/>
          <p14:tracePt t="40400" x="4267200" y="3765550"/>
          <p14:tracePt t="40411" x="4318000" y="3835400"/>
          <p14:tracePt t="40428" x="4375150" y="3905250"/>
          <p14:tracePt t="40445" x="4432300" y="3968750"/>
          <p14:tracePt t="40463" x="4489450" y="4038600"/>
          <p14:tracePt t="40478" x="4552950" y="4102100"/>
          <p14:tracePt t="40502" x="4616450" y="4159250"/>
          <p14:tracePt t="40512" x="4686300" y="4216400"/>
          <p14:tracePt t="40535" x="4794250" y="4286250"/>
          <p14:tracePt t="40545" x="4851400" y="4318000"/>
          <p14:tracePt t="40562" x="4908550" y="4349750"/>
          <p14:tracePt t="40578" x="4978400" y="4381500"/>
          <p14:tracePt t="40600" x="5092700" y="4432300"/>
          <p14:tracePt t="40611" x="5124450" y="4445000"/>
          <p14:tracePt t="40629" x="5181600" y="4464050"/>
          <p14:tracePt t="40644" x="5251450" y="4489450"/>
          <p14:tracePt t="40662" x="5346700" y="4514850"/>
          <p14:tracePt t="40682" x="5403850" y="4527550"/>
          <p14:tracePt t="40695" x="5486400" y="4533900"/>
          <p14:tracePt t="40712" x="5607050" y="4546600"/>
          <p14:tracePt t="40728" x="5695950" y="4546600"/>
          <p14:tracePt t="40745" x="5784850" y="4540250"/>
          <p14:tracePt t="40767" x="5924550" y="4527550"/>
          <p14:tracePt t="40778" x="5994400" y="4521200"/>
          <p14:tracePt t="40795" x="6127750" y="4508500"/>
          <p14:tracePt t="40813" x="6235700" y="4495800"/>
          <p14:tracePt t="40828" x="6419850" y="4470400"/>
          <p14:tracePt t="40845" x="6584950" y="4445000"/>
          <p14:tracePt t="40861" x="6762750" y="4425950"/>
          <p14:tracePt t="40878" x="6953250" y="4400550"/>
          <p14:tracePt t="40895" x="7150100" y="4368800"/>
          <p14:tracePt t="40912" x="7346950" y="4324350"/>
          <p14:tracePt t="40928" x="7537450" y="4273550"/>
          <p14:tracePt t="40945" x="7734300" y="4216400"/>
          <p14:tracePt t="40962" x="7918450" y="4152900"/>
          <p14:tracePt t="40978" x="8096250" y="4089400"/>
          <p14:tracePt t="40996" x="8255000" y="4013200"/>
          <p14:tracePt t="41011" x="8388350" y="3937000"/>
          <p14:tracePt t="41032" x="8515350" y="3841750"/>
          <p14:tracePt t="41045" x="8566150" y="3778250"/>
          <p14:tracePt t="41061" x="8610600" y="3683000"/>
          <p14:tracePt t="41078" x="8629650" y="3594100"/>
          <p14:tracePt t="41098" x="8616950" y="3479800"/>
          <p14:tracePt t="41111" x="8591550" y="3409950"/>
          <p14:tracePt t="41132" x="8528050" y="3282950"/>
          <p14:tracePt t="41149" x="8470900" y="3181350"/>
          <p14:tracePt t="41162" x="8420100" y="3105150"/>
          <p14:tracePt t="41180" x="8337550" y="3016250"/>
          <p14:tracePt t="41195" x="8210550" y="2921000"/>
          <p14:tracePt t="41211" x="8121650" y="2870200"/>
          <p14:tracePt t="41231" x="7994650" y="2800350"/>
          <p14:tracePt t="41251" x="7810500" y="2717800"/>
          <p14:tracePt t="41262" x="7689850" y="2667000"/>
          <p14:tracePt t="41278" x="7512050" y="2603500"/>
          <p14:tracePt t="41297" x="7334250" y="2552700"/>
          <p14:tracePt t="41312" x="7150100" y="2501900"/>
          <p14:tracePt t="41329" x="6965950" y="2457450"/>
          <p14:tracePt t="41345" x="6781800" y="2419350"/>
          <p14:tracePt t="41361" x="6604000" y="2393950"/>
          <p14:tracePt t="41379" x="6394450" y="2381250"/>
          <p14:tracePt t="41395" x="6280150" y="2368550"/>
          <p14:tracePt t="41411" x="6184900" y="2362200"/>
          <p14:tracePt t="41429" x="6076950" y="2355850"/>
          <p14:tracePt t="41445" x="5930900" y="2349500"/>
          <p14:tracePt t="41461" x="5734050" y="2349500"/>
          <p14:tracePt t="41478" x="5619750" y="2362200"/>
          <p14:tracePt t="41495" x="5549900" y="2374900"/>
          <p14:tracePt t="41515" x="5499100" y="2381250"/>
          <p14:tracePt t="41529" x="5473700" y="2381250"/>
          <p14:tracePt t="41545" x="5454650" y="2374900"/>
          <p14:tracePt t="41564" x="5448300" y="2362200"/>
          <p14:tracePt t="41578" x="5454650" y="2349500"/>
          <p14:tracePt t="41595" x="5467350" y="2330450"/>
          <p14:tracePt t="41617" x="5480050" y="2317750"/>
          <p14:tracePt t="41628" x="5486400" y="2311400"/>
          <p14:tracePt t="41663" x="5480050" y="2317750"/>
          <p14:tracePt t="41678" x="5473700" y="2317750"/>
          <p14:tracePt t="41697" x="5467350" y="2324100"/>
          <p14:tracePt t="41715" x="5454650" y="2324100"/>
          <p14:tracePt t="41728" x="5448300" y="2330450"/>
          <p14:tracePt t="41745" x="5441950" y="2330450"/>
          <p14:tracePt t="41765" x="5441950" y="2324100"/>
          <p14:tracePt t="41778" x="5441950" y="2317750"/>
          <p14:tracePt t="41814" x="5441950" y="2311400"/>
          <p14:tracePt t="41828" x="5441950" y="2305050"/>
          <p14:tracePt t="41845" x="5435600" y="2305050"/>
          <p14:tracePt t="41867" x="5429250" y="2311400"/>
          <p14:tracePt t="41878" x="5416550" y="2330450"/>
          <p14:tracePt t="41894" x="5391150" y="2362200"/>
          <p14:tracePt t="41913" x="5340350" y="2419350"/>
          <p14:tracePt t="41928" x="5283200" y="2501900"/>
          <p14:tracePt t="41945" x="5232400" y="2565400"/>
          <p14:tracePt t="41967" x="5149850" y="2673350"/>
          <p14:tracePt t="41978" x="5086350" y="2755900"/>
          <p14:tracePt t="41995" x="5048250" y="2813050"/>
          <p14:tracePt t="42013" x="4991100" y="2889250"/>
          <p14:tracePt t="42036" x="4965700" y="2933700"/>
          <p14:tracePt t="42045" x="4953000" y="2965450"/>
          <p14:tracePt t="42069" x="4953000" y="2959100"/>
          <p14:tracePt t="42085" x="4959350" y="2952750"/>
          <p14:tracePt t="42095" x="4959350" y="2940050"/>
          <p14:tracePt t="42113" x="4965700" y="2921000"/>
          <p14:tracePt t="42128" x="4965700" y="2908300"/>
          <p14:tracePt t="42145" x="4972050" y="2895600"/>
          <p14:tracePt t="42163" x="4978400" y="2882900"/>
          <p14:tracePt t="42185" x="4984750" y="2870200"/>
          <p14:tracePt t="42196" x="4991100" y="2870200"/>
          <p14:tracePt t="42212" x="4997450" y="2870200"/>
          <p14:tracePt t="42234" x="5003800" y="2876550"/>
          <p14:tracePt t="42247" x="5010150" y="2882900"/>
          <p14:tracePt t="42262" x="5010150" y="2889250"/>
          <p14:tracePt t="42281" x="5016500" y="2895600"/>
          <p14:tracePt t="42295" x="5041900" y="2895600"/>
          <p14:tracePt t="42313" x="5086350" y="2889250"/>
          <p14:tracePt t="42328" x="5156200" y="2882900"/>
          <p14:tracePt t="42347" x="5264150" y="2882900"/>
          <p14:tracePt t="42362" x="5353050" y="2889250"/>
          <p14:tracePt t="42382" x="5524500" y="2889250"/>
          <p14:tracePt t="42395" x="5676900" y="2889250"/>
          <p14:tracePt t="42416" x="5842000" y="2895600"/>
          <p14:tracePt t="42429" x="6007100" y="2908300"/>
          <p14:tracePt t="42448" x="6165850" y="2921000"/>
          <p14:tracePt t="42463" x="6299200" y="2927350"/>
          <p14:tracePt t="42479" x="6407150" y="2927350"/>
          <p14:tracePt t="42501" x="6496050" y="2914650"/>
          <p14:tracePt t="42513" x="6565900" y="2901950"/>
          <p14:tracePt t="42532" x="6635750" y="2895600"/>
          <p14:tracePt t="42545" x="6686550" y="2895600"/>
          <p14:tracePt t="42567" x="6731000" y="2908300"/>
          <p14:tracePt t="42578" x="6756400" y="2927350"/>
          <p14:tracePt t="42595" x="6769100" y="2940050"/>
          <p14:tracePt t="42613" x="6775450" y="2946400"/>
          <p14:tracePt t="42629" x="6775450" y="2959100"/>
          <p14:tracePt t="42645" x="6775450" y="2965450"/>
          <p14:tracePt t="42681" x="6781800" y="2965450"/>
          <p14:tracePt t="42724" x="6788150" y="2959100"/>
          <p14:tracePt t="42760" x="6788150" y="2952750"/>
          <p14:tracePt t="42802" x="6788150" y="2946400"/>
          <p14:tracePt t="42926" x="6781800" y="2946400"/>
          <p14:tracePt t="42953" x="6775450" y="2946400"/>
          <p14:tracePt t="42960" x="6775450" y="2952750"/>
          <p14:tracePt t="42974" x="6769100" y="2952750"/>
          <p14:tracePt t="42983" x="6769100" y="2959100"/>
          <p14:tracePt t="43000" x="6762750" y="2959100"/>
          <p14:tracePt t="43011" x="6762750" y="2965450"/>
          <p14:tracePt t="43029" x="6750050" y="2971800"/>
          <p14:tracePt t="43045" x="6737350" y="2978150"/>
          <p14:tracePt t="43061" x="6718300" y="2984500"/>
          <p14:tracePt t="43079" x="6686550" y="2997200"/>
          <p14:tracePt t="43095" x="6635750" y="3009900"/>
          <p14:tracePt t="43112" x="6565900" y="3022600"/>
          <p14:tracePt t="43130" x="6464300" y="3035300"/>
          <p14:tracePt t="43145" x="6356350" y="3041650"/>
          <p14:tracePt t="43162" x="6223000" y="3054350"/>
          <p14:tracePt t="43178" x="6076950" y="3060700"/>
          <p14:tracePt t="43195" x="5930900" y="3067050"/>
          <p14:tracePt t="43212" x="5784850" y="3060700"/>
          <p14:tracePt t="43228" x="5638800" y="3048000"/>
          <p14:tracePt t="43245" x="5499100" y="3035300"/>
          <p14:tracePt t="43261" x="5365750" y="3016250"/>
          <p14:tracePt t="43278" x="5232400" y="3009900"/>
          <p14:tracePt t="43295" x="5118100" y="2997200"/>
          <p14:tracePt t="43311" x="5035550" y="2984500"/>
          <p14:tracePt t="43329" x="4972050" y="2971800"/>
          <p14:tracePt t="43345" x="4927600" y="2959100"/>
          <p14:tracePt t="43362" x="4889500" y="2940050"/>
          <p14:tracePt t="43378" x="4857750" y="2927350"/>
          <p14:tracePt t="43395" x="4838700" y="2914650"/>
          <p14:tracePt t="43412" x="4819650" y="2901950"/>
          <p14:tracePt t="43428" x="4813300" y="2895600"/>
          <p14:tracePt t="43445" x="4806950" y="2895600"/>
          <p14:tracePt t="43461" x="4806950" y="2889250"/>
          <p14:tracePt t="43497" x="4806950" y="2882900"/>
          <p14:tracePt t="43514" x="4813300" y="2882900"/>
          <p14:tracePt t="43544" x="4819650" y="2882900"/>
          <p14:tracePt t="43561" x="4819650" y="2889250"/>
          <p14:tracePt t="43578" x="4819650" y="2901950"/>
          <p14:tracePt t="43595" x="4819650" y="2908300"/>
          <p14:tracePt t="43612" x="4819650" y="2914650"/>
          <p14:tracePt t="43628" x="4826000" y="2921000"/>
          <p14:tracePt t="43645" x="4832350" y="2933700"/>
          <p14:tracePt t="43661" x="4832350" y="2940050"/>
          <p14:tracePt t="43678" x="4838700" y="2940050"/>
          <p14:tracePt t="43695" x="4838700" y="2946400"/>
          <p14:tracePt t="43743" x="4838700" y="2952750"/>
          <p14:tracePt t="43765" x="4832350" y="2952750"/>
          <p14:tracePt t="43770" x="4832350" y="2959100"/>
          <p14:tracePt t="43820" x="4832350" y="2965450"/>
          <p14:tracePt t="43824" x="4826000" y="2965450"/>
          <p14:tracePt t="43855" x="4826000" y="2971800"/>
          <p14:tracePt t="43907" x="4826000" y="2965450"/>
          <p14:tracePt t="43968" x="4826000" y="2959100"/>
          <p14:tracePt t="44061" x="4832350" y="2959100"/>
          <p14:tracePt t="44130" x="4832350" y="2965450"/>
          <p14:tracePt t="44201" x="4832350" y="2959100"/>
          <p14:tracePt t="44256" x="4832350" y="2965450"/>
          <p14:tracePt t="44317" x="4838700" y="2965450"/>
          <p14:tracePt t="44361" x="4838700" y="2971800"/>
          <p14:tracePt t="44396" x="4845050" y="2971800"/>
          <p14:tracePt t="44491" x="4845050" y="2965450"/>
          <p14:tracePt t="44568" x="4845050" y="2959100"/>
          <p14:tracePt t="44575" x="4851400" y="2959100"/>
          <p14:tracePt t="44579" x="4851400" y="2952750"/>
          <p14:tracePt t="44595" x="4851400" y="2946400"/>
          <p14:tracePt t="44615" x="4857750" y="2946400"/>
          <p14:tracePt t="44645" x="4857750" y="2952750"/>
          <p14:tracePt t="44752" x="4857750" y="2959100"/>
          <p14:tracePt t="44771" x="4857750" y="2965450"/>
          <p14:tracePt t="44784" x="4857750" y="2971800"/>
          <p14:tracePt t="44797" x="4857750" y="2978150"/>
          <p14:tracePt t="44809" x="4857750" y="2984500"/>
          <p14:tracePt t="44817" x="4857750" y="2990850"/>
          <p14:tracePt t="44828" x="4857750" y="3003550"/>
          <p14:tracePt t="44848" x="4851400" y="3028950"/>
          <p14:tracePt t="44862" x="4845050" y="3054350"/>
          <p14:tracePt t="44879" x="4838700" y="3092450"/>
          <p14:tracePt t="44895" x="4838700" y="3124200"/>
          <p14:tracePt t="44914" x="4832350" y="3168650"/>
          <p14:tracePt t="44930" x="4819650" y="3244850"/>
          <p14:tracePt t="44949" x="4813300" y="3302000"/>
          <p14:tracePt t="44964" x="4813300" y="3346450"/>
          <p14:tracePt t="44978" x="4806950" y="3409950"/>
          <p14:tracePt t="45001" x="4800600" y="3479800"/>
          <p14:tracePt t="45012" x="4800600" y="3530600"/>
          <p14:tracePt t="45015" x="4794250" y="3543300"/>
          <p14:tracePt t="45029" x="4794250" y="3600450"/>
          <p14:tracePt t="45045" x="4794250" y="3644900"/>
          <p14:tracePt t="45063" x="4794250" y="3676650"/>
          <p14:tracePt t="45078" x="4794250" y="3695700"/>
          <p14:tracePt t="45095" x="4800600" y="3695700"/>
          <p14:tracePt t="45128" x="4806950" y="3683000"/>
          <p14:tracePt t="45145" x="4806950" y="3663950"/>
          <p14:tracePt t="45165" x="4806950" y="3657600"/>
          <p14:tracePt t="45181" x="4806950" y="3644900"/>
          <p14:tracePt t="45220" x="4800600" y="3644900"/>
          <p14:tracePt t="45228" x="4800600" y="3638550"/>
          <p14:tracePt t="45285" x="4806950" y="3638550"/>
          <p14:tracePt t="45368" x="4806950" y="3632200"/>
          <p14:tracePt t="45410" x="4806950" y="3625850"/>
          <p14:tracePt t="45428" x="4806950" y="3619500"/>
          <p14:tracePt t="45450" x="4806950" y="3613150"/>
          <p14:tracePt t="45550" x="4806950" y="3619500"/>
          <p14:tracePt t="45611" x="4806950" y="3625850"/>
          <p14:tracePt t="45703" x="4800600" y="3625850"/>
          <p14:tracePt t="45780" x="4800600" y="3632200"/>
          <p14:tracePt t="45864" x="4800600" y="3638550"/>
          <p14:tracePt t="45881" x="4794250" y="3638550"/>
          <p14:tracePt t="45956" x="4794250" y="3644900"/>
          <p14:tracePt t="46006" x="4794250" y="3638550"/>
          <p14:tracePt t="46031" x="4794250" y="3632200"/>
          <p14:tracePt t="46046" x="4794250" y="3625850"/>
          <p14:tracePt t="46057" x="4794250" y="3619500"/>
          <p14:tracePt t="46061" x="4794250" y="3613150"/>
          <p14:tracePt t="46078" x="4787900" y="3594100"/>
          <p14:tracePt t="46095" x="4787900" y="3562350"/>
          <p14:tracePt t="46112" x="4787900" y="3524250"/>
          <p14:tracePt t="46128" x="4787900" y="3479800"/>
          <p14:tracePt t="46146" x="4781550" y="3429000"/>
          <p14:tracePt t="46161" x="4781550" y="3371850"/>
          <p14:tracePt t="46178" x="4781550" y="3308350"/>
          <p14:tracePt t="46195" x="4787900" y="3251200"/>
          <p14:tracePt t="46212" x="4794250" y="3219450"/>
          <p14:tracePt t="46228" x="4800600" y="3168650"/>
          <p14:tracePt t="46245" x="4806950" y="3136900"/>
          <p14:tracePt t="46261" x="4806950" y="3124200"/>
          <p14:tracePt t="46278" x="4806950" y="3117850"/>
          <p14:tracePt t="46299" x="4806950" y="3124200"/>
          <p14:tracePt t="46311" x="4806950" y="3136900"/>
          <p14:tracePt t="46329" x="4806950" y="3143250"/>
          <p14:tracePt t="46345" x="4800600" y="3149600"/>
          <p14:tracePt t="46361" x="4800600" y="3155950"/>
          <p14:tracePt t="46378" x="4800600" y="3168650"/>
          <p14:tracePt t="46395" x="4800600" y="3187700"/>
          <p14:tracePt t="46413" x="4800600" y="3206750"/>
          <p14:tracePt t="46432" x="4794250" y="3263900"/>
          <p14:tracePt t="46445" x="4794250" y="3295650"/>
          <p14:tracePt t="46461" x="4794250" y="3346450"/>
          <p14:tracePt t="46479" x="4794250" y="3403600"/>
          <p14:tracePt t="46495" x="4800600" y="3460750"/>
          <p14:tracePt t="46512" x="4800600" y="3511550"/>
          <p14:tracePt t="46530" x="4787900" y="3556000"/>
          <p14:tracePt t="46547" x="4781550" y="3587750"/>
          <p14:tracePt t="46562" x="4775200" y="3613150"/>
          <p14:tracePt t="46578" x="4775200" y="3625850"/>
          <p14:tracePt t="46595" x="4768850" y="3638550"/>
          <p14:tracePt t="46613" x="4775200" y="3644900"/>
          <p14:tracePt t="46645" x="4781550" y="3638550"/>
          <p14:tracePt t="46665" x="4787900" y="3638550"/>
          <p14:tracePt t="46709" x="4787900" y="3644900"/>
          <p14:tracePt t="46748" x="4787900" y="3651250"/>
          <p14:tracePt t="46799" x="4787900" y="3644900"/>
          <p14:tracePt t="46817" x="4787900" y="3638550"/>
          <p14:tracePt t="46828" x="4787900" y="3632200"/>
          <p14:tracePt t="46846" x="4787900" y="3625850"/>
          <p14:tracePt t="46908" x="4781550" y="3625850"/>
          <p14:tracePt t="46965" x="4781550" y="3619500"/>
          <p14:tracePt t="47071" x="4775200" y="3619500"/>
          <p14:tracePt t="47226" x="4775200" y="3613150"/>
          <p14:tracePt t="47243" x="4768850" y="3613150"/>
          <p14:tracePt t="47309" x="4768850" y="3606800"/>
          <p14:tracePt t="47335" x="4768850" y="3600450"/>
          <p14:tracePt t="47375" x="4768850" y="3594100"/>
          <p14:tracePt t="47387" x="4768850" y="3587750"/>
          <p14:tracePt t="47402" x="4768850" y="3581400"/>
          <p14:tracePt t="47414" x="4768850" y="3575050"/>
          <p14:tracePt t="47433" x="4768850" y="3568700"/>
          <p14:tracePt t="47445" x="4768850" y="3562350"/>
          <p14:tracePt t="47470" x="4768850" y="3556000"/>
          <p14:tracePt t="47478" x="4768850" y="3549650"/>
          <p14:tracePt t="47515" x="4768850" y="3543300"/>
          <p14:tracePt t="47528" x="4768850" y="3536950"/>
          <p14:tracePt t="47545" x="4762500" y="3536950"/>
          <p14:tracePt t="47562" x="4762500" y="3530600"/>
          <p14:tracePt t="47603" x="4756150" y="3530600"/>
          <p14:tracePt t="47638" x="4756150" y="3524250"/>
          <p14:tracePt t="47687" x="4749800" y="3524250"/>
          <p14:tracePt t="47708" x="4749800" y="3517900"/>
          <p14:tracePt t="47759" x="4749800" y="3511550"/>
          <p14:tracePt t="47774" x="4749800" y="3505200"/>
          <p14:tracePt t="47791" x="4749800" y="3498850"/>
          <p14:tracePt t="47800" x="4749800" y="3486150"/>
          <p14:tracePt t="47812" x="4749800" y="3473450"/>
          <p14:tracePt t="47828" x="4749800" y="3454400"/>
          <p14:tracePt t="47845" x="4749800" y="3435350"/>
          <p14:tracePt t="47861" x="4749800" y="3429000"/>
          <p14:tracePt t="47878" x="4756150" y="3429000"/>
          <p14:tracePt t="47895" x="4756150" y="3435350"/>
          <p14:tracePt t="47912" x="4756150" y="3441700"/>
          <p14:tracePt t="47928" x="4762500" y="3448050"/>
          <p14:tracePt t="47949" x="4762500" y="3460750"/>
          <p14:tracePt t="47969" x="4768850" y="3479800"/>
          <p14:tracePt t="47990" x="4768850" y="3486150"/>
          <p14:tracePt t="47995" x="4775200" y="3492500"/>
          <p14:tracePt t="48012" x="4775200" y="3498850"/>
          <p14:tracePt t="48034" x="4781550" y="3505200"/>
          <p14:tracePt t="48061" x="4787900" y="3511550"/>
          <p14:tracePt t="48078" x="4787900" y="3517900"/>
          <p14:tracePt t="48097" x="4787900" y="3524250"/>
          <p14:tracePt t="48111" x="4794250" y="3530600"/>
          <p14:tracePt t="48131" x="4794250" y="3536950"/>
          <p14:tracePt t="48145" x="4800600" y="3543300"/>
          <p14:tracePt t="48162" x="4800600" y="3549650"/>
          <p14:tracePt t="48179" x="4806950" y="3556000"/>
          <p14:tracePt t="48197" x="4806950" y="3562350"/>
          <p14:tracePt t="48211" x="4813300" y="3568700"/>
          <p14:tracePt t="48228" x="4813300" y="3575050"/>
          <p14:tracePt t="48250" x="4813300" y="3581400"/>
          <p14:tracePt t="48262" x="4813300" y="3587750"/>
          <p14:tracePt t="48279" x="4819650" y="3594100"/>
          <p14:tracePt t="48328" x="4819650" y="3600450"/>
          <p14:tracePt t="48331" x="4826000" y="3600450"/>
          <p14:tracePt t="48361" x="4826000" y="3606800"/>
          <p14:tracePt t="48382" x="4826000" y="3613150"/>
          <p14:tracePt t="48400" x="4826000" y="3619500"/>
          <p14:tracePt t="48414" x="4832350" y="3619500"/>
          <p14:tracePt t="48436" x="4832350" y="3632200"/>
          <p14:tracePt t="48461" x="4832350" y="3638550"/>
          <p14:tracePt t="48511" x="4838700" y="3638550"/>
          <p14:tracePt t="48541" x="4838700" y="3644900"/>
          <p14:tracePt t="48618" x="4845050" y="3651250"/>
          <p14:tracePt t="48757" x="4845050" y="3657600"/>
          <p14:tracePt t="48807" x="4851400" y="3657600"/>
          <p14:tracePt t="48908" x="4851400" y="3663950"/>
          <p14:tracePt t="49030" x="4851400" y="3657600"/>
          <p14:tracePt t="49093" x="4851400" y="3651250"/>
          <p14:tracePt t="49096" x="4845050" y="3651250"/>
          <p14:tracePt t="49112" x="4845050" y="3644900"/>
          <p14:tracePt t="49129" x="4838700" y="3638550"/>
          <p14:tracePt t="49145" x="4826000" y="3632200"/>
          <p14:tracePt t="49163" x="4813300" y="3619500"/>
          <p14:tracePt t="49178" x="4794250" y="3619500"/>
          <p14:tracePt t="49197" x="4768850" y="3625850"/>
          <p14:tracePt t="49213" x="4718050" y="3625850"/>
          <p14:tracePt t="49229" x="4660900" y="3619500"/>
          <p14:tracePt t="49245" x="4610100" y="3606800"/>
          <p14:tracePt t="49265" x="4572000" y="3600450"/>
          <p14:tracePt t="49278" x="4540250" y="3606800"/>
          <p14:tracePt t="49296" x="4514850" y="3625850"/>
          <p14:tracePt t="49314" x="4489450" y="3676650"/>
          <p14:tracePt t="49328" x="4476750" y="3721100"/>
          <p14:tracePt t="49345" x="4464050" y="3778250"/>
          <p14:tracePt t="49363" x="4451350" y="3829050"/>
          <p14:tracePt t="49378" x="4445000" y="3848100"/>
          <p14:tracePt t="49395" x="4445000" y="3860800"/>
          <p14:tracePt t="49416" x="4438650" y="3873500"/>
          <p14:tracePt t="49446" x="4438650" y="3860800"/>
          <p14:tracePt t="49463" x="4438650" y="3835400"/>
          <p14:tracePt t="49478" x="4445000" y="3829050"/>
          <p14:tracePt t="49495" x="4464050" y="3829050"/>
          <p14:tracePt t="49516" x="4489450" y="3835400"/>
          <p14:tracePt t="49529" x="4508500" y="3841750"/>
          <p14:tracePt t="49548" x="4552950" y="3873500"/>
          <p14:tracePt t="49565" x="4578350" y="3892550"/>
          <p14:tracePt t="49578" x="4641850" y="3937000"/>
          <p14:tracePt t="49595" x="4673600" y="3956050"/>
          <p14:tracePt t="49617" x="4711700" y="3956050"/>
          <p14:tracePt t="49628" x="4730750" y="3937000"/>
          <p14:tracePt t="49645" x="4756150" y="3905250"/>
          <p14:tracePt t="49663" x="4794250" y="3898900"/>
          <p14:tracePt t="49682" x="4819650" y="3924300"/>
          <p14:tracePt t="49695" x="4832350" y="3949700"/>
          <p14:tracePt t="49715" x="4851400" y="3987800"/>
          <p14:tracePt t="49728" x="4864100" y="4025900"/>
          <p14:tracePt t="49745" x="4864100" y="4064000"/>
          <p14:tracePt t="49768" x="4864100" y="4089400"/>
          <p14:tracePt t="49778" x="4851400" y="4083050"/>
          <p14:tracePt t="49797" x="4851400" y="4070350"/>
          <p14:tracePt t="49816" x="4851400" y="4013200"/>
          <p14:tracePt t="49832" x="4857750" y="3962400"/>
          <p14:tracePt t="49847" x="4864100" y="3924300"/>
          <p14:tracePt t="49862" x="4876800" y="3854450"/>
          <p14:tracePt t="49878" x="4889500" y="3790950"/>
          <p14:tracePt t="49896" x="4902200" y="3746500"/>
          <p14:tracePt t="49916" x="4927600" y="3676650"/>
          <p14:tracePt t="49928" x="4933950" y="3644900"/>
          <p14:tracePt t="49945" x="4927600" y="3638550"/>
          <p14:tracePt t="49963" x="4914900" y="3657600"/>
          <p14:tracePt t="49994" x="4889500" y="3670300"/>
          <p14:tracePt t="50002" x="4870450" y="3683000"/>
          <p14:tracePt t="50014" x="4851400" y="3689350"/>
          <p14:tracePt t="50036" x="4832350" y="3695700"/>
          <p14:tracePt t="50045" x="4813300" y="3708400"/>
          <p14:tracePt t="50064" x="4800600" y="3714750"/>
          <p14:tracePt t="50078" x="4787900" y="3733800"/>
          <p14:tracePt t="50095" x="4781550" y="3771900"/>
          <p14:tracePt t="50115" x="4781550" y="3797300"/>
          <p14:tracePt t="50138" x="4794250" y="3848100"/>
          <p14:tracePt t="50145" x="4800600" y="3860800"/>
          <p14:tracePt t="50163" x="4819650" y="3873500"/>
          <p14:tracePt t="50182" x="4832350" y="3879850"/>
          <p14:tracePt t="50195" x="4845050" y="3854450"/>
          <p14:tracePt t="50214" x="4851400" y="3803650"/>
          <p14:tracePt t="50235" x="4851400" y="3752850"/>
          <p14:tracePt t="50245" x="4851400" y="3714750"/>
          <p14:tracePt t="50263" x="4851400" y="3708400"/>
          <p14:tracePt t="50282" x="4845050" y="3727450"/>
          <p14:tracePt t="50295" x="4838700" y="3752850"/>
          <p14:tracePt t="50315" x="4838700" y="3790950"/>
          <p14:tracePt t="50332" x="4838700" y="3822700"/>
          <p14:tracePt t="50345" x="4838700" y="3854450"/>
          <p14:tracePt t="50362" x="4845050" y="3886200"/>
          <p14:tracePt t="50378" x="4857750" y="3905250"/>
          <p14:tracePt t="50397" x="4857750" y="3917950"/>
          <p14:tracePt t="50411" x="4851400" y="3949700"/>
          <p14:tracePt t="50429" x="4845050" y="3987800"/>
          <p14:tracePt t="50445" x="4832350" y="4038600"/>
          <p14:tracePt t="50463" x="4826000" y="4114800"/>
          <p14:tracePt t="50479" x="4819650" y="4210050"/>
          <p14:tracePt t="50495" x="4819650" y="4305300"/>
          <p14:tracePt t="50512" x="4826000" y="4368800"/>
          <p14:tracePt t="50529" x="4832350" y="4406900"/>
          <p14:tracePt t="50545" x="4838700" y="4419600"/>
          <p14:tracePt t="50563" x="4845050" y="4425950"/>
          <p14:tracePt t="50579" x="4857750" y="4419600"/>
          <p14:tracePt t="50595" x="4864100" y="4413250"/>
          <p14:tracePt t="50611" x="4864100" y="4406900"/>
          <p14:tracePt t="50633" x="4876800" y="4394200"/>
          <p14:tracePt t="50645" x="4883150" y="4381500"/>
          <p14:tracePt t="50662" x="4889500" y="4368800"/>
          <p14:tracePt t="50685" x="4895850" y="4362450"/>
          <p14:tracePt t="50711" x="4895850" y="4356100"/>
          <p14:tracePt t="50731" x="4889500" y="4349750"/>
          <p14:tracePt t="50745" x="4883150" y="4337050"/>
          <p14:tracePt t="50761" x="4876800" y="4324350"/>
          <p14:tracePt t="50779" x="4870450" y="4311650"/>
          <p14:tracePt t="50795" x="4864100" y="4305300"/>
          <p14:tracePt t="50812" x="4864100" y="4298950"/>
          <p14:tracePt t="50845" x="4857750" y="4298950"/>
          <p14:tracePt t="50861" x="4851400" y="4298950"/>
          <p14:tracePt t="50879" x="4845050" y="4298950"/>
          <p14:tracePt t="50897" x="4838700" y="4298950"/>
          <p14:tracePt t="50912" x="4832350" y="4305300"/>
          <p14:tracePt t="50930" x="4826000" y="4305300"/>
          <p14:tracePt t="50945" x="4819650" y="4305300"/>
          <p14:tracePt t="50962" x="4813300" y="4305300"/>
          <p14:tracePt t="50995" x="4819650" y="4298950"/>
          <p14:tracePt t="51011" x="4826000" y="4292600"/>
          <p14:tracePt t="51032" x="4832350" y="4286250"/>
          <p14:tracePt t="51045" x="4838700" y="4279900"/>
          <p14:tracePt t="51061" x="4845050" y="4279900"/>
          <p14:tracePt t="51078" x="4857750" y="4286250"/>
          <p14:tracePt t="51097" x="4864100" y="4292600"/>
          <p14:tracePt t="51112" x="4883150" y="4292600"/>
          <p14:tracePt t="51129" x="4889500" y="4292600"/>
          <p14:tracePt t="51145" x="4895850" y="4292600"/>
          <p14:tracePt t="51169" x="4895850" y="4298950"/>
          <p14:tracePt t="51188" x="4895850" y="4305300"/>
          <p14:tracePt t="51212" x="4895850" y="4318000"/>
          <p14:tracePt t="51229" x="4895850" y="4324350"/>
          <p14:tracePt t="51245" x="4889500" y="4324350"/>
          <p14:tracePt t="51289" x="4883150" y="4324350"/>
          <p14:tracePt t="51299" x="4883150" y="4318000"/>
          <p14:tracePt t="51312" x="4883150" y="4311650"/>
          <p14:tracePt t="51328" x="4876800" y="4305300"/>
          <p14:tracePt t="51347" x="4870450" y="4298950"/>
          <p14:tracePt t="51362" x="4864100" y="4292600"/>
          <p14:tracePt t="51398" x="4864100" y="4286250"/>
          <p14:tracePt t="51413" x="4864100" y="4273550"/>
          <p14:tracePt t="51428" x="4864100" y="4254500"/>
          <p14:tracePt t="51445" x="4864100" y="4235450"/>
          <p14:tracePt t="51462" x="4870450" y="4216400"/>
          <p14:tracePt t="51479" x="4876800" y="4197350"/>
          <p14:tracePt t="51497" x="4876800" y="4191000"/>
          <p14:tracePt t="51528" x="4876800" y="4184650"/>
          <p14:tracePt t="51600" x="4876800" y="4178300"/>
          <p14:tracePt t="51627" x="4876800" y="4171950"/>
          <p14:tracePt t="51639" x="4876800" y="4165600"/>
          <p14:tracePt t="51645" x="4883150" y="4165600"/>
          <p14:tracePt t="51662" x="4883150" y="4152900"/>
          <p14:tracePt t="51678" x="4883150" y="4127500"/>
          <p14:tracePt t="51699" x="4883150" y="4102100"/>
          <p14:tracePt t="51714" x="4883150" y="4070350"/>
          <p14:tracePt t="51729" x="4883150" y="4057650"/>
          <p14:tracePt t="51748" x="4876800" y="4044950"/>
          <p14:tracePt t="51778" x="4870450" y="4064000"/>
          <p14:tracePt t="51800" x="4864100" y="4102100"/>
          <p14:tracePt t="51816" x="4857750" y="4114800"/>
          <p14:tracePt t="51828" x="4851400" y="4121150"/>
          <p14:tracePt t="51848" x="4845050" y="4121150"/>
          <p14:tracePt t="51862" x="4845050" y="4127500"/>
          <p14:tracePt t="51878" x="4845050" y="4114800"/>
          <p14:tracePt t="51896" x="4845050" y="4089400"/>
          <p14:tracePt t="51915" x="4845050" y="4044950"/>
          <p14:tracePt t="51928" x="4851400" y="4013200"/>
          <p14:tracePt t="51945" x="4851400" y="3968750"/>
          <p14:tracePt t="51966" x="4857750" y="3905250"/>
          <p14:tracePt t="51978" x="4857750" y="3860800"/>
          <p14:tracePt t="51995" x="4876800" y="3771900"/>
          <p14:tracePt t="52013" x="4902200" y="3651250"/>
          <p14:tracePt t="52029" x="4914900" y="3581400"/>
          <p14:tracePt t="52046" x="4921250" y="3486150"/>
          <p14:tracePt t="52065" x="4933950" y="3378200"/>
          <p14:tracePt t="52078" x="4940300" y="3314700"/>
          <p14:tracePt t="52097" x="4953000" y="3257550"/>
          <p14:tracePt t="52115" x="4959350" y="3187700"/>
          <p14:tracePt t="52128" x="4959350" y="3149600"/>
          <p14:tracePt t="52145" x="4953000" y="3105150"/>
          <p14:tracePt t="52165" x="4953000" y="3041650"/>
          <p14:tracePt t="52178" x="4959350" y="3003550"/>
          <p14:tracePt t="52195" x="4959350" y="2965450"/>
          <p14:tracePt t="52213" x="4965700" y="2927350"/>
          <p14:tracePt t="52228" x="4965700" y="2908300"/>
          <p14:tracePt t="52250" x="4965700" y="2889250"/>
          <p14:tracePt t="52265" x="4965700" y="2882900"/>
          <p14:tracePt t="52279" x="4959350" y="2882900"/>
          <p14:tracePt t="52296" x="4946650" y="2895600"/>
          <p14:tracePt t="52315" x="4927600" y="2927350"/>
          <p14:tracePt t="52328" x="4908550" y="2959100"/>
          <p14:tracePt t="52347" x="4889500" y="2997200"/>
          <p14:tracePt t="52365" x="4870450" y="3035300"/>
          <p14:tracePt t="52378" x="4857750" y="3073400"/>
          <p14:tracePt t="52395" x="4851400" y="3105150"/>
          <p14:tracePt t="52417" x="4838700" y="3162300"/>
          <p14:tracePt t="52428" x="4838700" y="3206750"/>
          <p14:tracePt t="52446" x="4832350" y="3276600"/>
          <p14:tracePt t="52465" x="4832350" y="3409950"/>
          <p14:tracePt t="52480" x="4838700" y="3543300"/>
          <p14:tracePt t="52495" x="4851400" y="3689350"/>
          <p14:tracePt t="52512" x="4857750" y="3816350"/>
          <p14:tracePt t="52529" x="4864100" y="3911600"/>
          <p14:tracePt t="52545" x="4876800" y="3981450"/>
          <p14:tracePt t="52563" x="4876800" y="4038600"/>
          <p14:tracePt t="52578" x="4883150" y="4076700"/>
          <p14:tracePt t="52595" x="4883150" y="4159250"/>
          <p14:tracePt t="52612" x="4889500" y="4222750"/>
          <p14:tracePt t="52629" x="4895850" y="4286250"/>
          <p14:tracePt t="52645" x="4895850" y="4349750"/>
          <p14:tracePt t="52663" x="4895850" y="4394200"/>
          <p14:tracePt t="52678" x="4902200" y="4419600"/>
          <p14:tracePt t="52695" x="4902200" y="4432300"/>
          <p14:tracePt t="52717" x="4908550" y="4425950"/>
          <p14:tracePt t="52735" x="4921250" y="4394200"/>
          <p14:tracePt t="52746" x="4927600" y="4375150"/>
          <p14:tracePt t="52766" x="4933950" y="4349750"/>
          <p14:tracePt t="52779" x="4933950" y="4330700"/>
          <p14:tracePt t="52901" x="5473700" y="3600450"/>
          <p14:tracePt t="52906" x="5473700" y="3594100"/>
          <p14:tracePt t="52912" x="5486400" y="3581400"/>
          <p14:tracePt t="52932" x="5556250" y="3498850"/>
          <p14:tracePt t="52945" x="5715000" y="3321050"/>
          <p14:tracePt t="52962" x="5816600" y="3200400"/>
          <p14:tracePt t="52978" x="5911850" y="3086100"/>
          <p14:tracePt t="53056" x="6191250" y="2616200"/>
          <p14:tracePt t="53062" x="6203950" y="2584450"/>
          <p14:tracePt t="53078" x="6203950" y="2546350"/>
          <p14:tracePt t="53095" x="6191250" y="2533650"/>
          <p14:tracePt t="53112" x="6172200" y="2527300"/>
          <p14:tracePt t="53128" x="6165850" y="2533650"/>
          <p14:tracePt t="53145" x="6146800" y="2546350"/>
          <p14:tracePt t="53162" x="6146800" y="2552700"/>
          <p14:tracePt t="53178" x="6140450" y="2559050"/>
          <p14:tracePt t="53195" x="6140450" y="2571750"/>
          <p14:tracePt t="53212" x="6159500" y="2590800"/>
          <p14:tracePt t="53229" x="6210300" y="2622550"/>
          <p14:tracePt t="53245" x="6261100" y="2647950"/>
          <p14:tracePt t="53263" x="6324600" y="2673350"/>
          <p14:tracePt t="53279" x="6400800" y="2705100"/>
          <p14:tracePt t="53295" x="6521450" y="2755900"/>
          <p14:tracePt t="53313" x="6673850" y="2819400"/>
          <p14:tracePt t="53322" x="6750050" y="2838450"/>
          <p14:tracePt t="53328" x="6769100" y="2844800"/>
          <p14:tracePt t="53345" x="6845300" y="2863850"/>
          <p14:tracePt t="53362" x="6908800" y="2889250"/>
          <p14:tracePt t="53379" x="6965950" y="2927350"/>
          <p14:tracePt t="53395" x="7004050" y="2952750"/>
          <p14:tracePt t="53412" x="7016750" y="2984500"/>
          <p14:tracePt t="53428" x="7016750" y="3009900"/>
          <p14:tracePt t="53446" x="7004050" y="3028950"/>
          <p14:tracePt t="53462" x="6978650" y="3054350"/>
          <p14:tracePt t="53478" x="6953250" y="3067050"/>
          <p14:tracePt t="53501" x="6934200" y="3067050"/>
          <p14:tracePt t="53513" x="6921500" y="3048000"/>
          <p14:tracePt t="53530" x="6921500" y="3028950"/>
          <p14:tracePt t="53545" x="6921500" y="3009900"/>
          <p14:tracePt t="53562" x="6921500" y="3003550"/>
          <p14:tracePt t="53579" x="6921500" y="2990850"/>
          <p14:tracePt t="53595" x="6927850" y="2984500"/>
          <p14:tracePt t="53613" x="6934200" y="2971800"/>
          <p14:tracePt t="53630" x="6959600" y="2946400"/>
          <p14:tracePt t="53645" x="6985000" y="2933700"/>
          <p14:tracePt t="53662" x="7004050" y="2933700"/>
          <p14:tracePt t="53678" x="7016750" y="2946400"/>
          <p14:tracePt t="53695" x="7023100" y="2959100"/>
          <p14:tracePt t="53712" x="7023100" y="2965450"/>
          <p14:tracePt t="53728" x="7023100" y="2971800"/>
          <p14:tracePt t="53745" x="7016750" y="2984500"/>
          <p14:tracePt t="53762" x="7010400" y="2990850"/>
          <p14:tracePt t="53778" x="6997700" y="2997200"/>
          <p14:tracePt t="53797" x="6978650" y="3003550"/>
          <p14:tracePt t="53814" x="6972300" y="3003550"/>
          <p14:tracePt t="53833" x="6959600" y="2997200"/>
          <p14:tracePt t="53845" x="6946900" y="2997200"/>
          <p14:tracePt t="53862" x="6934200" y="2997200"/>
          <p14:tracePt t="53882" x="6921500" y="2990850"/>
          <p14:tracePt t="53895" x="6915150" y="2990850"/>
          <p14:tracePt t="53912" x="6915150" y="2984500"/>
          <p14:tracePt t="53945" x="6927850" y="2984500"/>
          <p14:tracePt t="53962" x="6946900" y="2990850"/>
          <p14:tracePt t="53986" x="6997700" y="3003550"/>
          <p14:tracePt t="53995" x="7035800" y="3003550"/>
          <p14:tracePt t="54012" x="7099300" y="3009900"/>
          <p14:tracePt t="54034" x="7162800" y="3003550"/>
          <p14:tracePt t="54051" x="7200900" y="2997200"/>
          <p14:tracePt t="54062" x="7213600" y="2990850"/>
          <p14:tracePt t="54078" x="7213600" y="2984500"/>
          <p14:tracePt t="54096" x="7200900" y="2990850"/>
          <p14:tracePt t="54113" x="7181850" y="3003550"/>
          <p14:tracePt t="54128" x="7150100" y="3028950"/>
          <p14:tracePt t="54147" x="7118350" y="3060700"/>
          <p14:tracePt t="54162" x="7092950" y="3086100"/>
          <p14:tracePt t="54180" x="7080250" y="3098800"/>
          <p14:tracePt t="54199" x="7073900" y="3111500"/>
          <p14:tracePt t="54212" x="7073900" y="3117850"/>
          <p14:tracePt t="54233" x="7067550" y="3130550"/>
          <p14:tracePt t="54246" x="7061200" y="3143250"/>
          <p14:tracePt t="54262" x="7061200" y="3155950"/>
          <p14:tracePt t="54279" x="7054850" y="3162300"/>
          <p14:tracePt t="54295" x="7054850" y="3168650"/>
          <p14:tracePt t="54313" x="7042150" y="3175000"/>
          <p14:tracePt t="54328" x="7042150" y="3181350"/>
          <p14:tracePt t="54345" x="7029450" y="3181350"/>
          <p14:tracePt t="54364" x="7023100" y="3181350"/>
          <p14:tracePt t="54378" x="7016750" y="3181350"/>
          <p14:tracePt t="54395" x="7004050" y="3181350"/>
          <p14:tracePt t="54413" x="6991350" y="3175000"/>
          <p14:tracePt t="54428" x="6985000" y="3168650"/>
          <p14:tracePt t="54450" x="6978650" y="3155950"/>
          <p14:tracePt t="54468" x="6978650" y="3136900"/>
          <p14:tracePt t="54480" x="6978650" y="3124200"/>
          <p14:tracePt t="54496" x="6978650" y="3111500"/>
          <p14:tracePt t="54513" x="6978650" y="3098800"/>
          <p14:tracePt t="54553" x="6972300" y="3098800"/>
          <p14:tracePt t="54582" x="6972300" y="3092450"/>
          <p14:tracePt t="54585" x="6972300" y="3086100"/>
          <p14:tracePt t="54599" x="6978650" y="3073400"/>
          <p14:tracePt t="54614" x="6985000" y="3035300"/>
          <p14:tracePt t="54633" x="6991350" y="2990850"/>
          <p14:tracePt t="54645" x="6997700" y="2965450"/>
          <p14:tracePt t="54668" x="7016750" y="2921000"/>
          <p14:tracePt t="54674" x="7029450" y="2908300"/>
          <p14:tracePt t="54682" x="7029450" y="2901950"/>
          <p14:tracePt t="54695" x="7042150" y="2889250"/>
          <p14:tracePt t="54717" x="7061200" y="2889250"/>
          <p14:tracePt t="54736" x="7067550" y="2908300"/>
          <p14:tracePt t="54745" x="7067550" y="2933700"/>
          <p14:tracePt t="54762" x="7061200" y="2959100"/>
          <p14:tracePt t="54781" x="7048500" y="2984500"/>
          <p14:tracePt t="54795" x="7035800" y="3003550"/>
          <p14:tracePt t="54816" x="7010400" y="3016250"/>
          <p14:tracePt t="54829" x="6991350" y="3028950"/>
          <p14:tracePt t="54845" x="6978650" y="3035300"/>
          <p14:tracePt t="54865" x="6959600" y="3041650"/>
          <p14:tracePt t="54879" x="6946900" y="3054350"/>
          <p14:tracePt t="54898" x="6934200" y="3067050"/>
          <p14:tracePt t="54916" x="6915150" y="3079750"/>
          <p14:tracePt t="54929" x="6896100" y="3092450"/>
          <p14:tracePt t="54949" x="6883400" y="3098800"/>
          <p14:tracePt t="54967" x="6845300" y="3117850"/>
          <p14:tracePt t="54986" x="6781800" y="3130550"/>
          <p14:tracePt t="54995" x="6711950" y="3162300"/>
          <p14:tracePt t="55016" x="6654800" y="3187700"/>
          <p14:tracePt t="55030" x="6591300" y="3219450"/>
          <p14:tracePt t="55048" x="6521450" y="3263900"/>
          <p14:tracePt t="55062" x="6457950" y="3302000"/>
          <p14:tracePt t="55084" x="6350000" y="3378200"/>
          <p14:tracePt t="55095" x="6280150" y="3429000"/>
          <p14:tracePt t="55112" x="6229350" y="3473450"/>
          <p14:tracePt t="55135" x="6197600" y="3505200"/>
          <p14:tracePt t="55149" x="6184900" y="3524250"/>
          <p14:tracePt t="55167" x="6178550" y="3549650"/>
          <p14:tracePt t="55185" x="6172200" y="3581400"/>
          <p14:tracePt t="55195" x="6184900" y="3625850"/>
          <p14:tracePt t="55218" x="6203950" y="3663950"/>
          <p14:tracePt t="55228" x="6223000" y="3689350"/>
          <p14:tracePt t="55245" x="6254750" y="3702050"/>
          <p14:tracePt t="55263" x="6280150" y="3702050"/>
          <p14:tracePt t="55278" x="6305550" y="3702050"/>
          <p14:tracePt t="55295" x="6337300" y="3695700"/>
          <p14:tracePt t="55314" x="6369050" y="3676650"/>
          <p14:tracePt t="55334" x="6413500" y="3638550"/>
          <p14:tracePt t="55345" x="6483350" y="3581400"/>
          <p14:tracePt t="55362" x="6546850" y="3524250"/>
          <p14:tracePt t="55378" x="6648450" y="3422650"/>
          <p14:tracePt t="55396" x="6762750" y="3314700"/>
          <p14:tracePt t="55412" x="6902450" y="3200400"/>
          <p14:tracePt t="55429" x="6997700" y="3124200"/>
          <p14:tracePt t="55445" x="7073900" y="3079750"/>
          <p14:tracePt t="55463" x="7124700" y="3054350"/>
          <p14:tracePt t="55479" x="7162800" y="3041650"/>
          <p14:tracePt t="55495" x="7200900" y="3067050"/>
          <p14:tracePt t="55512" x="7207250" y="3117850"/>
          <p14:tracePt t="55533" x="7207250" y="3194050"/>
          <p14:tracePt t="55545" x="7194550" y="3257550"/>
          <p14:tracePt t="55562" x="7188200" y="3321050"/>
          <p14:tracePt t="55581" x="7188200" y="3378200"/>
          <p14:tracePt t="55595" x="7194550" y="3416300"/>
          <p14:tracePt t="55612" x="7207250" y="3448050"/>
          <p14:tracePt t="55632" x="7213600" y="3460750"/>
          <p14:tracePt t="55662" x="7219950" y="3460750"/>
          <p14:tracePt t="55678" x="7219950" y="3397250"/>
          <p14:tracePt t="55695" x="7226300" y="3302000"/>
          <p14:tracePt t="55712" x="7232650" y="3194050"/>
          <p14:tracePt t="55728" x="7245350" y="3124200"/>
          <p14:tracePt t="55745" x="7258050" y="3079750"/>
          <p14:tracePt t="55763" x="7277100" y="3028950"/>
          <p14:tracePt t="55778" x="7308850" y="3009900"/>
          <p14:tracePt t="55795" x="7346950" y="3009900"/>
          <p14:tracePt t="55812" x="7397750" y="3067050"/>
          <p14:tracePt t="55828" x="7473950" y="3149600"/>
          <p14:tracePt t="55846" x="7543800" y="3213100"/>
          <p14:tracePt t="55871" x="7670800" y="3302000"/>
          <p14:tracePt t="55878" x="7766050" y="3365500"/>
          <p14:tracePt t="55895" x="7848600" y="3416300"/>
          <p14:tracePt t="55912" x="7912100" y="3467100"/>
          <p14:tracePt t="55928" x="7962900" y="3505200"/>
          <p14:tracePt t="55945" x="8001000" y="3536950"/>
          <p14:tracePt t="55962" x="8020050" y="3556000"/>
          <p14:tracePt t="55978" x="8020050" y="3562350"/>
          <p14:tracePt t="55997" x="8007350" y="3562350"/>
          <p14:tracePt t="56014" x="7981950" y="3562350"/>
          <p14:tracePt t="56029" x="7943850" y="3556000"/>
          <p14:tracePt t="56052" x="7899400" y="3543300"/>
          <p14:tracePt t="56062" x="7829550" y="3517900"/>
          <p14:tracePt t="56080" x="7721600" y="3486150"/>
          <p14:tracePt t="56100" x="7600950" y="3467100"/>
          <p14:tracePt t="56113" x="7467600" y="3460750"/>
          <p14:tracePt t="56128" x="7334250" y="3448050"/>
          <p14:tracePt t="56145" x="7207250" y="3448050"/>
          <p14:tracePt t="56163" x="7099300" y="3448050"/>
          <p14:tracePt t="56178" x="7004050" y="3448050"/>
          <p14:tracePt t="56202" x="6908800" y="3448050"/>
          <p14:tracePt t="56212" x="6864350" y="3448050"/>
          <p14:tracePt t="56230" x="6807200" y="3460750"/>
          <p14:tracePt t="56248" x="6762750" y="3479800"/>
          <p14:tracePt t="56262" x="6731000" y="3505200"/>
          <p14:tracePt t="56279" x="6705600" y="3543300"/>
          <p14:tracePt t="56295" x="6680200" y="3606800"/>
          <p14:tracePt t="56312" x="6654800" y="3670300"/>
          <p14:tracePt t="56330" x="6654800" y="3721100"/>
          <p14:tracePt t="56349" x="6673850" y="3740150"/>
          <p14:tracePt t="56362" x="6699250" y="3721100"/>
          <p14:tracePt t="56379" x="6743700" y="3670300"/>
          <p14:tracePt t="56396" x="6813550" y="3562350"/>
          <p14:tracePt t="56416" x="6858000" y="3498850"/>
          <p14:tracePt t="56433" x="6934200" y="3397250"/>
          <p14:tracePt t="56445" x="6972300" y="3346450"/>
          <p14:tracePt t="56463" x="7023100" y="3282950"/>
          <p14:tracePt t="56483" x="7061200" y="3225800"/>
          <p14:tracePt t="56503" x="7092950" y="3181350"/>
          <p14:tracePt t="56515" x="7118350" y="3136900"/>
          <p14:tracePt t="56528" x="7131050" y="3105150"/>
          <p14:tracePt t="56546" x="7150100" y="3086100"/>
          <p14:tracePt t="56562" x="7156450" y="3086100"/>
          <p14:tracePt t="56578" x="7156450" y="3105150"/>
          <p14:tracePt t="56599" x="7156450" y="3136900"/>
          <p14:tracePt t="56612" x="7156450" y="3194050"/>
          <p14:tracePt t="56628" x="7156450" y="3295650"/>
          <p14:tracePt t="56647" x="7162800" y="3409950"/>
          <p14:tracePt t="56662" x="7169150" y="3460750"/>
          <p14:tracePt t="56678" x="7175500" y="3492500"/>
          <p14:tracePt t="56697" x="7181850" y="3498850"/>
          <p14:tracePt t="56712" x="7181850" y="3479800"/>
          <p14:tracePt t="56728" x="7188200" y="3416300"/>
          <p14:tracePt t="56748" x="7188200" y="3289300"/>
          <p14:tracePt t="56763" x="7194550" y="3187700"/>
          <p14:tracePt t="56778" x="7200900" y="3124200"/>
          <p14:tracePt t="56798" x="7213600" y="3048000"/>
          <p14:tracePt t="56812" x="7226300" y="2990850"/>
          <p14:tracePt t="56829" x="7239000" y="2959100"/>
          <p14:tracePt t="56845" x="7251700" y="2959100"/>
          <p14:tracePt t="56862" x="7264400" y="2990850"/>
          <p14:tracePt t="56878" x="7283450" y="3035300"/>
          <p14:tracePt t="56898" x="7321550" y="3086100"/>
          <p14:tracePt t="56913" x="7366000" y="3130550"/>
          <p14:tracePt t="56929" x="7416800" y="3162300"/>
          <p14:tracePt t="56949" x="7550150" y="3206750"/>
          <p14:tracePt t="56965" x="7664450" y="3232150"/>
          <p14:tracePt t="56978" x="7753350" y="3257550"/>
          <p14:tracePt t="56996" x="7880350" y="3276600"/>
          <p14:tracePt t="57013" x="7956550" y="3289300"/>
          <p14:tracePt t="57028" x="8001000" y="3295650"/>
          <p14:tracePt t="57033" x="8013700" y="3302000"/>
          <p14:tracePt t="57047" x="8058150" y="3321050"/>
          <p14:tracePt t="57062" x="8089900" y="3346450"/>
          <p14:tracePt t="57079" x="8102600" y="3365500"/>
          <p14:tracePt t="57096" x="8108950" y="3397250"/>
          <p14:tracePt t="57113" x="8108950" y="3435350"/>
          <p14:tracePt t="57132" x="8096250" y="3454400"/>
          <p14:tracePt t="57145" x="8089900" y="3473450"/>
          <p14:tracePt t="57163" x="8083550" y="3486150"/>
          <p14:tracePt t="57181" x="8083550" y="3492500"/>
          <p14:tracePt t="57212" x="8083550" y="3498850"/>
          <p14:tracePt t="57235" x="8083550" y="3505200"/>
          <p14:tracePt t="57262" x="8083550" y="3511550"/>
          <p14:tracePt t="57278" x="8083550" y="3517900"/>
          <p14:tracePt t="57300" x="8083550" y="3524250"/>
          <p14:tracePt t="57319" x="8083550" y="3543300"/>
          <p14:tracePt t="57330" x="8083550" y="3556000"/>
          <p14:tracePt t="57346" x="8083550" y="3562350"/>
          <p14:tracePt t="57363" x="8083550" y="3568700"/>
          <p14:tracePt t="57454" x="8083550" y="3562350"/>
          <p14:tracePt t="57478" x="8077200" y="3562350"/>
          <p14:tracePt t="57512" x="8070850" y="3562350"/>
          <p14:tracePt t="57516" x="8070850" y="3568700"/>
          <p14:tracePt t="57537" x="8064500" y="3568700"/>
          <p14:tracePt t="57547" x="8064500" y="3575050"/>
          <p14:tracePt t="57563" x="8064500" y="3581400"/>
          <p14:tracePt t="57597" x="8064500" y="3587750"/>
          <p14:tracePt t="57613" x="8064500" y="3594100"/>
          <p14:tracePt t="57628" x="8064500" y="3600450"/>
          <p14:tracePt t="57645" x="8051800" y="3600450"/>
          <p14:tracePt t="57663" x="8039100" y="3606800"/>
          <p14:tracePt t="57685" x="8020050" y="3606800"/>
          <p14:tracePt t="57695" x="7988300" y="3613150"/>
          <p14:tracePt t="57717" x="7918450" y="3625850"/>
          <p14:tracePt t="57729" x="7823200" y="3644900"/>
          <p14:tracePt t="57745" x="7708900" y="3670300"/>
          <p14:tracePt t="57762" x="7594600" y="3702050"/>
          <p14:tracePt t="57778" x="7473950" y="3733800"/>
          <p14:tracePt t="57802" x="7321550" y="3778250"/>
          <p14:tracePt t="57815" x="7219950" y="3790950"/>
          <p14:tracePt t="57830" x="7080250" y="3803650"/>
          <p14:tracePt t="57845" x="6934200" y="3816350"/>
          <p14:tracePt t="57862" x="6838950" y="3822700"/>
          <p14:tracePt t="57878" x="6686550" y="3835400"/>
          <p14:tracePt t="57897" x="6591300" y="3835400"/>
          <p14:tracePt t="57913" x="6496050" y="3835400"/>
          <p14:tracePt t="57931" x="6419850" y="3841750"/>
          <p14:tracePt t="57950" x="6362700" y="3841750"/>
          <p14:tracePt t="57962" x="6305550" y="3835400"/>
          <p14:tracePt t="57984" x="6267450" y="3829050"/>
          <p14:tracePt t="57995" x="6235700" y="3816350"/>
          <p14:tracePt t="58012" x="6210300" y="3790950"/>
          <p14:tracePt t="58029" x="6197600" y="3771900"/>
          <p14:tracePt t="58045" x="6197600" y="3746500"/>
          <p14:tracePt t="58062" x="6203950" y="3727450"/>
          <p14:tracePt t="58081" x="6210300" y="3708400"/>
          <p14:tracePt t="58098" x="6223000" y="3695700"/>
          <p14:tracePt t="58112" x="6229350" y="3683000"/>
          <p14:tracePt t="58131" x="6235700" y="3676650"/>
          <p14:tracePt t="58145" x="6242050" y="3676650"/>
          <p14:tracePt t="58162" x="6242050" y="3670300"/>
          <p14:tracePt t="58195" x="6229350" y="3663950"/>
          <p14:tracePt t="58213" x="6223000" y="3657600"/>
          <p14:tracePt t="58233" x="6210300" y="3651250"/>
          <p14:tracePt t="58246" x="6197600" y="3644900"/>
          <p14:tracePt t="58262" x="6172200" y="3619500"/>
          <p14:tracePt t="58279" x="6146800" y="3606800"/>
          <p14:tracePt t="58295" x="6127750" y="3600450"/>
          <p14:tracePt t="58312" x="6108700" y="3594100"/>
          <p14:tracePt t="58335" x="6096000" y="3594100"/>
          <p14:tracePt t="58346" x="6076950" y="3594100"/>
          <p14:tracePt t="58362" x="6064250" y="3600450"/>
          <p14:tracePt t="58380" x="6051550" y="3606800"/>
          <p14:tracePt t="58396" x="6038850" y="3613150"/>
          <p14:tracePt t="58412" x="6032500" y="3613150"/>
          <p14:tracePt t="58429" x="6019800" y="3619500"/>
          <p14:tracePt t="58462" x="6019800" y="3625850"/>
          <p14:tracePt t="58479" x="6013450" y="3619500"/>
          <p14:tracePt t="58501" x="6013450" y="3613150"/>
          <p14:tracePt t="58514" x="6019800" y="3600450"/>
          <p14:tracePt t="58529" x="6026150" y="3587750"/>
          <p14:tracePt t="58546" x="6032500" y="3581400"/>
          <p14:tracePt t="58562" x="6045200" y="3568700"/>
          <p14:tracePt t="58579" x="6057900" y="3556000"/>
          <p14:tracePt t="58597" x="6070600" y="3536950"/>
          <p14:tracePt t="58613" x="6089650" y="3517900"/>
          <p14:tracePt t="58629" x="6102350" y="3505200"/>
          <p14:tracePt t="58645" x="6121400" y="3505200"/>
          <p14:tracePt t="58663" x="6134100" y="3524250"/>
          <p14:tracePt t="58678" x="6153150" y="3556000"/>
          <p14:tracePt t="58698" x="6165850" y="3581400"/>
          <p14:tracePt t="58712" x="6178550" y="3594100"/>
          <p14:tracePt t="58777" x="6172200" y="3600450"/>
          <p14:tracePt t="58795" x="6172200" y="3606800"/>
          <p14:tracePt t="58812" x="6165850" y="3619500"/>
          <p14:tracePt t="58829" x="6159500" y="3619500"/>
          <p14:tracePt t="58846" x="6153150" y="3619500"/>
          <p14:tracePt t="58862" x="6146800" y="3613150"/>
          <p14:tracePt t="58879" x="6134100" y="3613150"/>
          <p14:tracePt t="58890" x="6127750" y="3613150"/>
          <p14:tracePt t="58912" x="6115050" y="3613150"/>
          <p14:tracePt t="58930" x="6108700" y="3606800"/>
          <p14:tracePt t="58946" x="6102350" y="3606800"/>
          <p14:tracePt t="58962" x="6096000" y="3606800"/>
          <p14:tracePt t="58979" x="6083300" y="3613150"/>
          <p14:tracePt t="58997" x="6076950" y="3625850"/>
          <p14:tracePt t="59014" x="6070600" y="3632200"/>
          <p14:tracePt t="59028" x="6064250" y="3638550"/>
          <p14:tracePt t="59045" x="6064250" y="3644900"/>
          <p14:tracePt t="59062" x="6064250" y="3651250"/>
          <p14:tracePt t="59078" x="6070600" y="3657600"/>
          <p14:tracePt t="59097" x="6076950" y="3676650"/>
          <p14:tracePt t="59113" x="6083300" y="3683000"/>
          <p14:tracePt t="59128" x="6089650" y="3689350"/>
          <p14:tracePt t="59146" x="6102350" y="3689350"/>
          <p14:tracePt t="59162" x="6115050" y="3683000"/>
          <p14:tracePt t="59182" x="6134100" y="3670300"/>
          <p14:tracePt t="59195" x="6153150" y="3663950"/>
          <p14:tracePt t="59213" x="6172200" y="3657600"/>
          <p14:tracePt t="59228" x="6191250" y="3651250"/>
          <p14:tracePt t="59252" x="6210300" y="3644900"/>
          <p14:tracePt t="59262" x="6229350" y="3638550"/>
          <p14:tracePt t="59282" x="6254750" y="3644900"/>
          <p14:tracePt t="59296" x="6280150" y="3657600"/>
          <p14:tracePt t="59312" x="6292850" y="3670300"/>
          <p14:tracePt t="59329" x="6299200" y="3676650"/>
          <p14:tracePt t="59347" x="6305550" y="3676650"/>
          <p14:tracePt t="59365" x="6311900" y="3683000"/>
          <p14:tracePt t="59379" x="6318250" y="3689350"/>
          <p14:tracePt t="59395" x="6318250" y="3695700"/>
          <p14:tracePt t="59413" x="6324600" y="3695700"/>
          <p14:tracePt t="59447" x="6330950" y="3695700"/>
          <p14:tracePt t="59462" x="6337300" y="3689350"/>
          <p14:tracePt t="59495" x="6343650" y="3695700"/>
          <p14:tracePt t="59517" x="6350000" y="3702050"/>
          <p14:tracePt t="59529" x="6350000" y="3708400"/>
          <p14:tracePt t="59546" x="6356350" y="3714750"/>
          <p14:tracePt t="59562" x="6356350" y="3721100"/>
          <p14:tracePt t="59578" x="6356350" y="3733800"/>
          <p14:tracePt t="59600" x="6362700" y="3746500"/>
          <p14:tracePt t="59612" x="6362700" y="3790950"/>
          <p14:tracePt t="59628" x="6362700" y="3835400"/>
          <p14:tracePt t="59648" x="6362700" y="3886200"/>
          <p14:tracePt t="59663" x="6356350" y="3943350"/>
          <p14:tracePt t="59681" x="6350000" y="4000500"/>
          <p14:tracePt t="59696" x="6350000" y="4057650"/>
          <p14:tracePt t="59713" x="6350000" y="4121150"/>
          <p14:tracePt t="59728" x="6350000" y="4159250"/>
          <p14:tracePt t="59746" x="6350000" y="4197350"/>
          <p14:tracePt t="59763" x="6350000" y="4229100"/>
          <p14:tracePt t="59778" x="6343650" y="4241800"/>
          <p14:tracePt t="59800" x="6343650" y="4254500"/>
          <p14:tracePt t="59815" x="6343650" y="4260850"/>
          <p14:tracePt t="59870" x="6343650" y="4254500"/>
          <p14:tracePt t="59905" x="6343650" y="4260850"/>
          <p14:tracePt t="59952" x="6343650" y="4267200"/>
          <p14:tracePt t="59982" x="6343650" y="4273550"/>
          <p14:tracePt t="59993" x="6337300" y="4273550"/>
          <p14:tracePt t="60005" x="6337300" y="4279900"/>
          <p14:tracePt t="60029" x="6337300" y="4286250"/>
          <p14:tracePt t="60090" x="6337300" y="4292600"/>
          <p14:tracePt t="60127" x="6337300" y="4298950"/>
          <p14:tracePt t="60145" x="6337300" y="4305300"/>
          <p14:tracePt t="60163" x="6330950" y="4311650"/>
          <p14:tracePt t="60209" x="6330950" y="4318000"/>
          <p14:tracePt t="60268" x="6330950" y="4324350"/>
          <p14:tracePt t="60296" x="6330950" y="4330700"/>
          <p14:tracePt t="60336" x="6337300" y="4330700"/>
          <p14:tracePt t="60485" x="6337300" y="4324350"/>
          <p14:tracePt t="60501" x="6337300" y="4318000"/>
          <p14:tracePt t="60526" x="6337300" y="4311650"/>
          <p14:tracePt t="60528" x="6337300" y="4305300"/>
          <p14:tracePt t="60545" x="6337300" y="4298950"/>
          <p14:tracePt t="60562" x="6337300" y="4292600"/>
          <p14:tracePt t="60578" x="6337300" y="4286250"/>
          <p14:tracePt t="60595" x="6337300" y="4279900"/>
          <p14:tracePt t="60613" x="6337300" y="4267200"/>
          <p14:tracePt t="60631" x="6337300" y="4254500"/>
          <p14:tracePt t="60645" x="6337300" y="4229100"/>
          <p14:tracePt t="60662" x="6337300" y="4203700"/>
          <p14:tracePt t="60678" x="6337300" y="4171950"/>
          <p14:tracePt t="60697" x="6337300" y="4127500"/>
          <p14:tracePt t="60713" x="6337300" y="4070350"/>
          <p14:tracePt t="60729" x="6337300" y="4032250"/>
          <p14:tracePt t="60745" x="6343650" y="3962400"/>
          <p14:tracePt t="60766" x="6350000" y="3917950"/>
          <p14:tracePt t="60778" x="6350000" y="3873500"/>
          <p14:tracePt t="60795" x="6356350" y="3841750"/>
          <p14:tracePt t="60813" x="6362700" y="3810000"/>
          <p14:tracePt t="60828" x="6362700" y="3790950"/>
          <p14:tracePt t="60846" x="6362700" y="3784600"/>
          <p14:tracePt t="60863" x="6362700" y="3778250"/>
          <p14:tracePt t="60901" x="6362700" y="3784600"/>
          <p14:tracePt t="60912" x="6362700" y="3790950"/>
          <p14:tracePt t="60928" x="6362700" y="3797300"/>
          <p14:tracePt t="60945" x="6356350" y="3803650"/>
          <p14:tracePt t="60962" x="6356350" y="3822700"/>
          <p14:tracePt t="60979" x="6356350" y="3841750"/>
          <p14:tracePt t="60999" x="6350000" y="3873500"/>
          <p14:tracePt t="61012" x="6350000" y="3898900"/>
          <p14:tracePt t="61029" x="6350000" y="3930650"/>
          <p14:tracePt t="61050" x="6350000" y="3962400"/>
          <p14:tracePt t="61062" x="6343650" y="3981450"/>
          <p14:tracePt t="61078" x="6343650" y="4006850"/>
          <p14:tracePt t="61095" x="6337300" y="4032250"/>
          <p14:tracePt t="61112" x="6337300" y="4057650"/>
          <p14:tracePt t="61128" x="6330950" y="4076700"/>
          <p14:tracePt t="61145" x="6324600" y="4095750"/>
          <p14:tracePt t="61163" x="6324600" y="4114800"/>
          <p14:tracePt t="61178" x="6318250" y="4121150"/>
          <p14:tracePt t="61216" x="6318250" y="4114800"/>
          <p14:tracePt t="61228" x="6318250" y="4108450"/>
          <p14:tracePt t="61245" x="6318250" y="4102100"/>
          <p14:tracePt t="61264" x="6318250" y="4095750"/>
          <p14:tracePt t="61280" x="6318250" y="4089400"/>
          <p14:tracePt t="61324" x="6318250" y="4083050"/>
          <p14:tracePt t="61425" x="6318250" y="4076700"/>
          <p14:tracePt t="61469" x="6318250" y="4070350"/>
          <p14:tracePt t="61483" x="6318250" y="4064000"/>
          <p14:tracePt t="61488" x="6318250" y="4057650"/>
          <p14:tracePt t="61497" x="6318250" y="4051300"/>
          <p14:tracePt t="61513" x="6318250" y="4044950"/>
          <p14:tracePt t="61529" x="6318250" y="4019550"/>
          <p14:tracePt t="61545" x="6318250" y="4000500"/>
          <p14:tracePt t="61562" x="6311900" y="3975100"/>
          <p14:tracePt t="61579" x="6311900" y="3949700"/>
          <p14:tracePt t="61597" x="6299200" y="3911600"/>
          <p14:tracePt t="61612" x="6299200" y="3879850"/>
          <p14:tracePt t="61629" x="6292850" y="3835400"/>
          <p14:tracePt t="61646" x="6292850" y="3771900"/>
          <p14:tracePt t="61662" x="6286500" y="3733800"/>
          <p14:tracePt t="61679" x="6286500" y="3689350"/>
          <p14:tracePt t="61697" x="6280150" y="3638550"/>
          <p14:tracePt t="61712" x="6267450" y="3619500"/>
          <p14:tracePt t="61730" x="6261100" y="3587750"/>
          <p14:tracePt t="61748" x="6242050" y="3562350"/>
          <p14:tracePt t="61765" x="6223000" y="3549650"/>
          <p14:tracePt t="61779" x="6191250" y="3543300"/>
          <p14:tracePt t="61796" x="6146800" y="3556000"/>
          <p14:tracePt t="61812" x="6121400" y="3575050"/>
          <p14:tracePt t="61830" x="6083300" y="3600450"/>
          <p14:tracePt t="61848" x="6045200" y="3644900"/>
          <p14:tracePt t="61862" x="6013450" y="3695700"/>
          <p14:tracePt t="61878" x="5994400" y="3746500"/>
          <p14:tracePt t="61897" x="5969000" y="3873500"/>
          <p14:tracePt t="61916" x="5930900" y="4000500"/>
          <p14:tracePt t="61932" x="5924550" y="4095750"/>
          <p14:tracePt t="61946" x="5918200" y="4216400"/>
          <p14:tracePt t="61963" x="5930900" y="4324350"/>
          <p14:tracePt t="61979" x="5949950" y="4375150"/>
          <p14:tracePt t="61997" x="5981700" y="4445000"/>
          <p14:tracePt t="62014" x="6019800" y="4483100"/>
          <p14:tracePt t="62030" x="6057900" y="4502150"/>
          <p14:tracePt t="62048" x="6127750" y="4508500"/>
          <p14:tracePt t="62066" x="6203950" y="4502150"/>
          <p14:tracePt t="62079" x="6267450" y="4495800"/>
          <p14:tracePt t="62096" x="6343650" y="4476750"/>
          <p14:tracePt t="62118" x="6432550" y="4419600"/>
          <p14:tracePt t="62131" x="6470650" y="4381500"/>
          <p14:tracePt t="62147" x="6508750" y="4330700"/>
          <p14:tracePt t="62164" x="6546850" y="4273550"/>
          <p14:tracePt t="62178" x="6565900" y="4235450"/>
          <p14:tracePt t="62200" x="6604000" y="4178300"/>
          <p14:tracePt t="62214" x="6635750" y="4133850"/>
          <p14:tracePt t="62228" x="6667500" y="4095750"/>
          <p14:tracePt t="62252" x="6692900" y="4057650"/>
          <p14:tracePt t="62264" x="6718300" y="4019550"/>
          <p14:tracePt t="62278" x="6750050" y="3975100"/>
          <p14:tracePt t="62300" x="6781800" y="3924300"/>
          <p14:tracePt t="62312" x="6807200" y="3886200"/>
          <p14:tracePt t="62335" x="6858000" y="3822700"/>
          <p14:tracePt t="62345" x="6889750" y="3790950"/>
          <p14:tracePt t="62363" x="6934200" y="3727450"/>
          <p14:tracePt t="62379" x="6972300" y="3683000"/>
          <p14:tracePt t="62397" x="6997700" y="3638550"/>
          <p14:tracePt t="62416" x="7029450" y="3600450"/>
          <p14:tracePt t="62428" x="7054850" y="3556000"/>
          <p14:tracePt t="62447" x="7073900" y="3511550"/>
          <p14:tracePt t="62468" x="7092950" y="3460750"/>
          <p14:tracePt t="62481" x="7131050" y="3409950"/>
          <p14:tracePt t="62495" x="7162800" y="3378200"/>
          <p14:tracePt t="62517" x="7213600" y="3333750"/>
          <p14:tracePt t="62528" x="7258050" y="3308350"/>
          <p14:tracePt t="62547" x="7302500" y="3295650"/>
          <p14:tracePt t="62562" x="7346950" y="3282950"/>
          <p14:tracePt t="62583" x="7410450" y="3282950"/>
          <p14:tracePt t="62596" x="7461250" y="3321050"/>
          <p14:tracePt t="62614" x="7543800" y="3403600"/>
          <p14:tracePt t="62634" x="7626350" y="3486150"/>
          <p14:tracePt t="62646" x="7658100" y="3530600"/>
          <p14:tracePt t="62663" x="7715250" y="3606800"/>
          <p14:tracePt t="62683" x="7759700" y="3651250"/>
          <p14:tracePt t="62695" x="7804150" y="3676650"/>
          <p14:tracePt t="62719" x="7854950" y="3702050"/>
          <p14:tracePt t="62728" x="7918450" y="3721100"/>
          <p14:tracePt t="62746" x="7975600" y="3740150"/>
          <p14:tracePt t="62763" x="8032750" y="3746500"/>
          <p14:tracePt t="62781" x="8083550" y="3746500"/>
          <p14:tracePt t="62795" x="8134350" y="3746500"/>
          <p14:tracePt t="62816" x="8178800" y="3733800"/>
          <p14:tracePt t="62832" x="8216900" y="3683000"/>
          <p14:tracePt t="62845" x="8267700" y="3619500"/>
          <p14:tracePt t="62862" x="8305800" y="3549650"/>
          <p14:tracePt t="62882" x="8324850" y="3467100"/>
          <p14:tracePt t="62898" x="8324850" y="3378200"/>
          <p14:tracePt t="62912" x="8318500" y="3308350"/>
          <p14:tracePt t="62935" x="8274050" y="3136900"/>
          <p14:tracePt t="62947" x="8223250" y="3022600"/>
          <p14:tracePt t="62963" x="8166100" y="2914650"/>
          <p14:tracePt t="62978" x="8102600" y="2819400"/>
          <p14:tracePt t="63000" x="8058150" y="2762250"/>
          <p14:tracePt t="63013" x="7969250" y="2679700"/>
          <p14:tracePt t="63035" x="7861300" y="2609850"/>
          <p14:tracePt t="63045" x="7747000" y="2540000"/>
          <p14:tracePt t="63062" x="7626350" y="2457450"/>
          <p14:tracePt t="63081" x="7499350" y="2374900"/>
          <p14:tracePt t="63095" x="7372350" y="2298700"/>
          <p14:tracePt t="63112" x="7245350" y="2216150"/>
          <p14:tracePt t="63131" x="7112000" y="2127250"/>
          <p14:tracePt t="63145" x="6978650" y="2051050"/>
          <p14:tracePt t="63162" x="6832600" y="1987550"/>
          <p14:tracePt t="63179" x="6686550" y="1936750"/>
          <p14:tracePt t="63197" x="6534150" y="1905000"/>
          <p14:tracePt t="63212" x="6375400" y="1885950"/>
          <p14:tracePt t="63286" x="5607050" y="1847850"/>
          <p14:tracePt t="63295" x="5524500" y="1854200"/>
          <p14:tracePt t="63312" x="5346700" y="1873250"/>
          <p14:tracePt t="63328" x="5219700" y="1885950"/>
          <p14:tracePt t="63345" x="5022850" y="1917700"/>
          <p14:tracePt t="63362" x="4876800" y="1943100"/>
          <p14:tracePt t="63378" x="4730750" y="1968500"/>
          <p14:tracePt t="63398" x="4597400" y="2000250"/>
          <p14:tracePt t="63412" x="4470400" y="2044700"/>
          <p14:tracePt t="63435" x="4362450" y="2108200"/>
          <p14:tracePt t="63452" x="4235450" y="2209800"/>
          <p14:tracePt t="63462" x="4171950" y="2286000"/>
          <p14:tracePt t="63478" x="4083050" y="2406650"/>
          <p14:tracePt t="63499" x="4013200" y="2546350"/>
          <p14:tracePt t="63512" x="3962400" y="2705100"/>
          <p14:tracePt t="63529" x="3930650" y="2882900"/>
          <p14:tracePt t="63547" x="3924300" y="3073400"/>
          <p14:tracePt t="63562" x="3930650" y="3257550"/>
          <p14:tracePt t="63579" x="3968750" y="3441700"/>
          <p14:tracePt t="63595" x="4013200" y="3625850"/>
          <p14:tracePt t="63612" x="4057650" y="3752850"/>
          <p14:tracePt t="63630" x="4102100" y="3867150"/>
          <p14:tracePt t="63645" x="4171950" y="3994150"/>
          <p14:tracePt t="63662" x="4191000" y="4025900"/>
          <p14:tracePt t="63726" x="4902200" y="4851400"/>
          <p14:tracePt t="63733" x="4908550" y="4851400"/>
          <p14:tracePt t="63745" x="4914900" y="4857750"/>
          <p14:tracePt t="63762" x="4965700" y="4864100"/>
          <p14:tracePt t="63786" x="5181600" y="4895850"/>
          <p14:tracePt t="63795" x="5384800" y="4908550"/>
          <p14:tracePt t="63816" x="5530850" y="4895850"/>
          <p14:tracePt t="63828" x="5664200" y="4838700"/>
          <p14:tracePt t="63845" x="5803900" y="4737100"/>
          <p14:tracePt t="63862" x="5949950" y="4629150"/>
          <p14:tracePt t="63878" x="6096000" y="4527550"/>
          <p14:tracePt t="63895" x="6242050" y="4425950"/>
          <p14:tracePt t="63912" x="6343650" y="4368800"/>
          <p14:tracePt t="63934" x="6502400" y="4286250"/>
          <p14:tracePt t="63946" x="6616700" y="4235450"/>
          <p14:tracePt t="63963" x="6731000" y="4203700"/>
          <p14:tracePt t="63985" x="6845300" y="4184650"/>
          <p14:tracePt t="63998" x="6972300" y="4184650"/>
          <p14:tracePt t="64015" x="7099300" y="4210050"/>
          <p14:tracePt t="64033" x="7232650" y="4248150"/>
          <p14:tracePt t="64051" x="7372350" y="4292600"/>
          <p14:tracePt t="64062" x="7512050" y="4330700"/>
          <p14:tracePt t="64082" x="7651750" y="4356100"/>
          <p14:tracePt t="64095" x="7778750" y="4368800"/>
          <p14:tracePt t="64112" x="7893050" y="4356100"/>
          <p14:tracePt t="64128" x="7969250" y="4337050"/>
          <p14:tracePt t="64145" x="8083550" y="4279900"/>
          <p14:tracePt t="64162" x="8153400" y="4210050"/>
          <p14:tracePt t="64183" x="8216900" y="4114800"/>
          <p14:tracePt t="64195" x="8267700" y="4006850"/>
          <p14:tracePt t="64214" x="8305800" y="3898900"/>
          <p14:tracePt t="64228" x="8337550" y="3790950"/>
          <p14:tracePt t="64246" x="8362950" y="3676650"/>
          <p14:tracePt t="64262" x="8362950" y="3568700"/>
          <p14:tracePt t="64278" x="8356600" y="3479800"/>
          <p14:tracePt t="64298" x="8324850" y="3340100"/>
          <p14:tracePt t="64312" x="8274050" y="3225800"/>
          <p14:tracePt t="64331" x="8216900" y="3111500"/>
          <p14:tracePt t="64347" x="8140700" y="2997200"/>
          <p14:tracePt t="64362" x="8026400" y="2851150"/>
          <p14:tracePt t="64378" x="7931150" y="2730500"/>
          <p14:tracePt t="64396" x="7835900" y="2622550"/>
          <p14:tracePt t="64413" x="7702550" y="2476500"/>
          <p14:tracePt t="64428" x="7581900" y="2343150"/>
          <p14:tracePt t="64445" x="7454900" y="2222500"/>
          <p14:tracePt t="64462" x="7315200" y="2127250"/>
          <p14:tracePt t="64479" x="7181850" y="2051050"/>
          <p14:tracePt t="64495" x="7035800" y="1987550"/>
          <p14:tracePt t="64515" x="6889750" y="1930400"/>
          <p14:tracePt t="64528" x="6737350" y="1873250"/>
          <p14:tracePt t="64551" x="6584950" y="1828800"/>
          <p14:tracePt t="64562" x="6432550" y="1797050"/>
          <p14:tracePt t="64579" x="6273800" y="1778000"/>
          <p14:tracePt t="64596" x="6121400" y="1758950"/>
          <p14:tracePt t="64614" x="5962650" y="1752600"/>
          <p14:tracePt t="64629" x="5810250" y="1752600"/>
          <p14:tracePt t="64647" x="5664200" y="1771650"/>
          <p14:tracePt t="64662" x="5511800" y="1803400"/>
          <p14:tracePt t="64679" x="5359400" y="1841500"/>
          <p14:tracePt t="64702" x="5207000" y="1905000"/>
          <p14:tracePt t="64712" x="5060950" y="1987550"/>
          <p14:tracePt t="64729" x="4914900" y="2082800"/>
          <p14:tracePt t="64745" x="4775200" y="2190750"/>
          <p14:tracePt t="64767" x="4641850" y="2311400"/>
          <p14:tracePt t="64778" x="4527550" y="2438400"/>
          <p14:tracePt t="64795" x="4438650" y="2578100"/>
          <p14:tracePt t="64813" x="4368800" y="2730500"/>
          <p14:tracePt t="64829" x="4318000" y="2914650"/>
          <p14:tracePt t="64845" x="4298950" y="3111500"/>
          <p14:tracePt t="64863" x="4279900" y="3308350"/>
          <p14:tracePt t="64879" x="4279900" y="3492500"/>
          <p14:tracePt t="64882" x="4286250" y="3536950"/>
          <p14:tracePt t="64896" x="4311650" y="3676650"/>
          <p14:tracePt t="64912" x="4362450" y="3854450"/>
          <p14:tracePt t="64930" x="4425950" y="4038600"/>
          <p14:tracePt t="64946" x="4514850" y="4216400"/>
          <p14:tracePt t="64963" x="4616450" y="4381500"/>
          <p14:tracePt t="64979" x="4743450" y="4527550"/>
          <p14:tracePt t="64999" x="4889500" y="4648200"/>
          <p14:tracePt t="65012" x="5060950" y="4762500"/>
          <p14:tracePt t="65031" x="5257800" y="4851400"/>
          <p14:tracePt t="65045" x="5473700" y="4914900"/>
          <p14:tracePt t="65062" x="5695950" y="4953000"/>
          <p14:tracePt t="65079" x="5911850" y="4965700"/>
          <p14:tracePt t="65099" x="6191250" y="4946650"/>
          <p14:tracePt t="65113" x="6356350" y="4914900"/>
          <p14:tracePt t="65128" x="6591300" y="4851400"/>
          <p14:tracePt t="65146" x="6864350" y="4743450"/>
          <p14:tracePt t="65162" x="7016750" y="4686300"/>
          <p14:tracePt t="65179" x="7194550" y="4603750"/>
          <p14:tracePt t="65195" x="7340600" y="4521200"/>
          <p14:tracePt t="65212" x="7454900" y="4457700"/>
          <p14:tracePt t="65229" x="7543800" y="4400550"/>
          <p14:tracePt t="65247" x="7613650" y="4343400"/>
          <p14:tracePt t="65262" x="7645400" y="4324350"/>
          <p14:tracePt t="65284" x="7670800" y="4298950"/>
          <p14:tracePt t="65295" x="7683500" y="4292600"/>
          <p14:tracePt t="65312" x="7689850" y="4279900"/>
          <p14:tracePt t="65329" x="7696200" y="4273550"/>
          <p14:tracePt t="65346" x="7702550" y="4267200"/>
          <p14:tracePt t="65365" x="7708900" y="4260850"/>
          <p14:tracePt t="65378" x="7715250" y="4260850"/>
          <p14:tracePt t="65401" x="7721600" y="4254500"/>
          <p14:tracePt t="65412" x="7727950" y="4248150"/>
          <p14:tracePt t="65429" x="7727950" y="4235450"/>
          <p14:tracePt t="65445" x="7727950" y="4203700"/>
          <p14:tracePt t="65463" x="7721600" y="4146550"/>
          <p14:tracePt t="65480" x="7715250" y="4095750"/>
          <p14:tracePt t="65501" x="7683500" y="3987800"/>
          <p14:tracePt t="65513" x="7639050" y="3892550"/>
          <p14:tracePt t="65528" x="7607300" y="3822700"/>
          <p14:tracePt t="65545" x="7581900" y="3771900"/>
          <p14:tracePt t="67495" x="6572250" y="3651250"/>
          <p14:tracePt t="68134" x="6578600" y="3911600"/>
          <p14:tracePt t="68145" x="6578600" y="3917950"/>
          <p14:tracePt t="68162" x="6572250" y="3924300"/>
          <p14:tracePt t="68179" x="6565900" y="3930650"/>
          <p14:tracePt t="68195" x="6553200" y="3949700"/>
          <p14:tracePt t="68212" x="6546850" y="3968750"/>
          <p14:tracePt t="68229" x="6534150" y="3987800"/>
          <p14:tracePt t="68246" x="6521450" y="4000500"/>
          <p14:tracePt t="68262" x="6508750" y="4019550"/>
          <p14:tracePt t="68279" x="6496050" y="4032250"/>
          <p14:tracePt t="68297" x="6489700" y="4038600"/>
          <p14:tracePt t="68312" x="6483350" y="4038600"/>
          <p14:tracePt t="68931" x="6788150" y="3797300"/>
          <p14:tracePt t="68956" x="6788150" y="3803650"/>
          <p14:tracePt t="68962" x="6788150" y="3810000"/>
          <p14:tracePt t="68979" x="6781800" y="3816350"/>
          <p14:tracePt t="68998" x="6775450" y="3829050"/>
          <p14:tracePt t="69016" x="6769100" y="3841750"/>
          <p14:tracePt t="69029" x="6756400" y="3854450"/>
          <p14:tracePt t="69031" x="6756400" y="3860800"/>
          <p14:tracePt t="69046" x="6743700" y="3873500"/>
          <p14:tracePt t="69067" x="6731000" y="3886200"/>
          <p14:tracePt t="69231" x="6572250" y="4044950"/>
          <p14:tracePt t="69234" x="6565900" y="4044950"/>
          <p14:tracePt t="69254" x="6565900" y="4051300"/>
          <p14:tracePt t="69277" x="6565900" y="4057650"/>
          <p14:tracePt t="69289" x="6565900" y="4064000"/>
          <p14:tracePt t="69296" x="6559550" y="4064000"/>
          <p14:tracePt t="69313" x="6559550" y="4076700"/>
          <p14:tracePt t="69330" x="6553200" y="4083050"/>
          <p14:tracePt t="69352" x="6540500" y="4102100"/>
          <p14:tracePt t="69363" x="6534150" y="4108450"/>
          <p14:tracePt t="69379" x="6527800" y="4114800"/>
          <p14:tracePt t="69396" x="6521450" y="4121150"/>
          <p14:tracePt t="70485" x="6794500" y="4419600"/>
          <p14:tracePt t="70497" x="6794500" y="4425950"/>
          <p14:tracePt t="70513" x="6800850" y="4425950"/>
          <p14:tracePt t="70529" x="6813550" y="4432300"/>
          <p14:tracePt t="70546" x="6826250" y="4425950"/>
          <p14:tracePt t="70562" x="6838950" y="4413250"/>
          <p14:tracePt t="70578" x="6851650" y="4400550"/>
          <p14:tracePt t="70597" x="6864350" y="4387850"/>
          <p14:tracePt t="70612" x="6870700" y="4375150"/>
          <p14:tracePt t="70662" x="6864350" y="4337050"/>
          <p14:tracePt t="71758" x="5778500" y="2146300"/>
          <p14:tracePt t="71771" x="5778500" y="2152650"/>
          <p14:tracePt t="71787" x="5778500" y="2159000"/>
          <p14:tracePt t="71790" x="5772150" y="2159000"/>
          <p14:tracePt t="71800" x="5772150" y="2165350"/>
          <p14:tracePt t="71812" x="5759450" y="2171700"/>
          <p14:tracePt t="71868" x="5467350" y="2324100"/>
          <p14:tracePt t="71986" x="5391150" y="2228850"/>
          <p14:tracePt t="72020" x="5410200" y="2222500"/>
          <p14:tracePt t="72029" x="5422900" y="2222500"/>
          <p14:tracePt t="72049" x="5461000" y="2222500"/>
          <p14:tracePt t="72063" x="5492750" y="2222500"/>
          <p14:tracePt t="72079" x="5511800" y="2216150"/>
          <p14:tracePt t="72095" x="5524500" y="2216150"/>
          <p14:tracePt t="72134" x="5524500" y="2222500"/>
          <p14:tracePt t="72145" x="5524500" y="2228850"/>
          <p14:tracePt t="72162" x="5524500" y="2241550"/>
          <p14:tracePt t="72179" x="5524500" y="2247900"/>
          <p14:tracePt t="72197" x="5530850" y="2241550"/>
          <p14:tracePt t="72218" x="5537200" y="2228850"/>
          <p14:tracePt t="72229" x="5543550" y="2222500"/>
          <p14:tracePt t="72251" x="5549900" y="2209800"/>
          <p14:tracePt t="72266" x="5556250" y="2184400"/>
          <p14:tracePt t="72278" x="5562600" y="2165350"/>
          <p14:tracePt t="72298" x="5575300" y="2146300"/>
          <p14:tracePt t="72312" x="5581650" y="2133600"/>
          <p14:tracePt t="72329" x="5594350" y="2120900"/>
          <p14:tracePt t="72345" x="5600700" y="2114550"/>
          <p14:tracePt t="72362" x="5613400" y="2108200"/>
          <p14:tracePt t="72379" x="5619750" y="2101850"/>
          <p14:tracePt t="72395" x="5626100" y="2095500"/>
          <p14:tracePt t="72412" x="5632450" y="2095500"/>
          <p14:tracePt t="72450" x="5638800" y="2095500"/>
          <p14:tracePt t="72463" x="5638800" y="2101850"/>
          <p14:tracePt t="72489" x="5645150" y="2108200"/>
          <p14:tracePt t="72598" x="5721350" y="2247900"/>
          <p14:tracePt t="72602" x="5721350" y="2254250"/>
          <p14:tracePt t="72616" x="5721350" y="2260600"/>
          <p14:tracePt t="72629" x="5727700" y="2305050"/>
          <p14:tracePt t="72646" x="5734050" y="2393950"/>
          <p14:tracePt t="72662" x="5746750" y="2495550"/>
          <p14:tracePt t="72679" x="5753100" y="2578100"/>
          <p14:tracePt t="72681" x="5753100" y="2597150"/>
          <p14:tracePt t="72695" x="5759450" y="2641600"/>
          <p14:tracePt t="72712" x="5753100" y="2679700"/>
          <p14:tracePt t="72729" x="5753100" y="2686050"/>
          <p14:tracePt t="72762" x="5473700" y="2762250"/>
          <p14:tracePt t="72779" x="5473700" y="2768600"/>
          <p14:tracePt t="73151" x="5676900" y="2260600"/>
          <p14:tracePt t="73170" x="5670550" y="2260600"/>
          <p14:tracePt t="73172" x="5670550" y="2266950"/>
          <p14:tracePt t="73185" x="5664200" y="2273300"/>
          <p14:tracePt t="73197" x="5645150" y="2292350"/>
          <p14:tracePt t="73212" x="5607050" y="2330450"/>
          <p14:tracePt t="73232" x="5549900" y="2374900"/>
          <p14:tracePt t="73247" x="5518150" y="2393950"/>
          <p14:tracePt t="73262" x="5505450" y="2400300"/>
          <p14:tracePt t="73283" x="5486400" y="2400300"/>
          <p14:tracePt t="73296" x="5480050" y="2374900"/>
          <p14:tracePt t="73312" x="5467350" y="2355850"/>
          <p14:tracePt t="73332" x="5467350" y="2343150"/>
          <p14:tracePt t="73347" x="5461000" y="2317750"/>
          <p14:tracePt t="73362" x="5467350" y="2311400"/>
          <p14:tracePt t="73379" x="5473700" y="2305050"/>
          <p14:tracePt t="73400" x="5511800" y="2273300"/>
          <p14:tracePt t="73412" x="5543550" y="2254250"/>
          <p14:tracePt t="73429" x="5581650" y="2235200"/>
          <p14:tracePt t="73447" x="5613400" y="2222500"/>
          <p14:tracePt t="73515" x="5619750" y="2247900"/>
          <p14:tracePt t="73529" x="5600700" y="2260600"/>
          <p14:tracePt t="73550" x="5568950" y="2273300"/>
          <p14:tracePt t="73556" x="5556250" y="2273300"/>
          <p14:tracePt t="73562" x="5543550" y="2273300"/>
          <p14:tracePt t="73580" x="5524500" y="2273300"/>
          <p14:tracePt t="73596" x="5499100" y="2273300"/>
          <p14:tracePt t="73612" x="5480050" y="2273300"/>
          <p14:tracePt t="73629" x="5467350" y="2273300"/>
          <p14:tracePt t="73647" x="5461000" y="2266950"/>
          <p14:tracePt t="73666" x="5467350" y="2260600"/>
          <p14:tracePt t="73685" x="5480050" y="2254250"/>
          <p14:tracePt t="73697" x="5486400" y="2254250"/>
          <p14:tracePt t="73713" x="5499100" y="2247900"/>
          <p14:tracePt t="73729" x="5505450" y="2247900"/>
          <p14:tracePt t="73748" x="5511800" y="2241550"/>
          <p14:tracePt t="73763" x="5518150" y="2241550"/>
          <p14:tracePt t="73779" x="5518150" y="2235200"/>
          <p14:tracePt t="73796" x="5524500" y="2235200"/>
          <p14:tracePt t="73821" x="5524500" y="2241550"/>
          <p14:tracePt t="73849" x="5518150" y="2254250"/>
          <p14:tracePt t="73878" x="5518150" y="2260600"/>
          <p14:tracePt t="73897" x="5518150" y="2254250"/>
          <p14:tracePt t="73912" x="5530850" y="2241550"/>
          <p14:tracePt t="73931" x="5549900" y="2222500"/>
          <p14:tracePt t="73948" x="5575300" y="2209800"/>
          <p14:tracePt t="73965" x="5607050" y="2197100"/>
          <p14:tracePt t="73979" x="5645150" y="2184400"/>
          <p14:tracePt t="73997" x="5683250" y="2184400"/>
          <p14:tracePt t="74013" x="5727700" y="2190750"/>
          <p14:tracePt t="74033" x="5753100" y="2197100"/>
          <p14:tracePt t="74049" x="5765800" y="2197100"/>
          <p14:tracePt t="74063" x="5778500" y="2197100"/>
          <p14:tracePt t="74084" x="5791200" y="2197100"/>
          <p14:tracePt t="74096" x="5803900" y="2197100"/>
          <p14:tracePt t="74116" x="5810250" y="2197100"/>
          <p14:tracePt t="74129" x="5816600" y="2190750"/>
          <p14:tracePt t="74147" x="5822950" y="2190750"/>
          <p14:tracePt t="74170" x="5829300" y="2184400"/>
          <p14:tracePt t="74205" x="5835650" y="2184400"/>
          <p14:tracePt t="74237" x="5842000" y="2184400"/>
          <p14:tracePt t="74241" x="5842000" y="2178050"/>
          <p14:tracePt t="74263" x="5842000" y="2171700"/>
          <p14:tracePt t="74268" x="5848350" y="2171700"/>
          <p14:tracePt t="74286" x="5848350" y="2165350"/>
          <p14:tracePt t="74313" x="5842000" y="2165350"/>
          <p14:tracePt t="74328" x="5835650" y="2165350"/>
          <p14:tracePt t="74345" x="5829300" y="2165350"/>
          <p14:tracePt t="74363" x="5822950" y="2165350"/>
          <p14:tracePt t="74381" x="5810250" y="2165350"/>
          <p14:tracePt t="74396" x="5797550" y="2165350"/>
          <p14:tracePt t="74413" x="5791200" y="2165350"/>
          <p14:tracePt t="74429" x="5784850" y="2171700"/>
          <p14:tracePt t="74445" x="5778500" y="2165350"/>
          <p14:tracePt t="74463" x="5772150" y="2159000"/>
          <p14:tracePt t="74505" x="5772150" y="2152650"/>
          <p14:tracePt t="74520" x="5765800" y="2152650"/>
          <p14:tracePt t="74548" x="5765800" y="2146300"/>
          <p14:tracePt t="74575" x="5759450" y="2146300"/>
          <p14:tracePt t="74595" x="5759450" y="2139950"/>
          <p14:tracePt t="74609" x="5753100" y="2139950"/>
          <p14:tracePt t="74640" x="5746750" y="2139950"/>
          <p14:tracePt t="74657" x="5740400" y="2139950"/>
          <p14:tracePt t="74674" x="5734050" y="2139950"/>
          <p14:tracePt t="74684" x="5727700" y="2139950"/>
          <p14:tracePt t="74705" x="5715000" y="2139950"/>
          <p14:tracePt t="74707" x="5708650" y="2139950"/>
          <p14:tracePt t="74712" x="5708650" y="2146300"/>
          <p14:tracePt t="74729" x="5683250" y="2152650"/>
          <p14:tracePt t="74746" x="5664200" y="2159000"/>
          <p14:tracePt t="74764" x="5645150" y="2159000"/>
          <p14:tracePt t="74780" x="5632450" y="2165350"/>
          <p14:tracePt t="74796" x="5613400" y="2171700"/>
          <p14:tracePt t="74812" x="5600700" y="2178050"/>
          <p14:tracePt t="74828" x="5594350" y="2184400"/>
          <p14:tracePt t="74845" x="5588000" y="2190750"/>
          <p14:tracePt t="74862" x="5581650" y="2190750"/>
          <p14:tracePt t="74879" x="5575300" y="2197100"/>
          <p14:tracePt t="74912" x="5575300" y="2203450"/>
          <p14:tracePt t="74929" x="5568950" y="2203450"/>
          <p14:tracePt t="75006" x="5575300" y="2203450"/>
          <p14:tracePt t="75011" x="5575300" y="2197100"/>
          <p14:tracePt t="75015" x="5581650" y="2197100"/>
          <p14:tracePt t="75029" x="5594350" y="2184400"/>
          <p14:tracePt t="75045" x="5613400" y="2171700"/>
          <p14:tracePt t="75062" x="5657850" y="2159000"/>
          <p14:tracePt t="75080" x="5695950" y="2152650"/>
          <p14:tracePt t="75096" x="5753100" y="2152650"/>
          <p14:tracePt t="75112" x="5784850" y="2165350"/>
          <p14:tracePt t="75130" x="5810250" y="2171700"/>
          <p14:tracePt t="75146" x="5822950" y="2165350"/>
          <p14:tracePt t="75163" x="5829300" y="2152650"/>
          <p14:tracePt t="75179" x="5829300" y="2146300"/>
          <p14:tracePt t="75196" x="5822950" y="2146300"/>
          <p14:tracePt t="75212" x="5816600" y="2139950"/>
          <p14:tracePt t="75230" x="5803900" y="2133600"/>
          <p14:tracePt t="75245" x="5791200" y="2120900"/>
          <p14:tracePt t="75264" x="5778500" y="2108200"/>
          <p14:tracePt t="75279" x="5772150" y="2101850"/>
          <p14:tracePt t="75296" x="5765800" y="2089150"/>
          <p14:tracePt t="75313" x="5759450" y="2082800"/>
          <p14:tracePt t="75329" x="5753100" y="2082800"/>
          <p14:tracePt t="75345" x="5746750" y="2089150"/>
          <p14:tracePt t="75362" x="5746750" y="2095500"/>
          <p14:tracePt t="75384" x="5740400" y="2101850"/>
          <p14:tracePt t="75454" x="5740400" y="2108200"/>
          <p14:tracePt t="75466" x="5734050" y="2108200"/>
          <p14:tracePt t="75507" x="5727700" y="2108200"/>
          <p14:tracePt t="75556" x="5721350" y="2108200"/>
          <p14:tracePt t="75571" x="5721350" y="2114550"/>
          <p14:tracePt t="75579" x="5715000" y="2114550"/>
          <p14:tracePt t="75612" x="5708650" y="2114550"/>
          <p14:tracePt t="75648" x="5702300" y="2114550"/>
          <p14:tracePt t="75662" x="5702300" y="2120900"/>
          <p14:tracePt t="75670" x="5695950" y="2120900"/>
          <p14:tracePt t="75685" x="5689600" y="2120900"/>
          <p14:tracePt t="75705" x="5683250" y="2120900"/>
          <p14:tracePt t="75712" x="5683250" y="2127250"/>
          <p14:tracePt t="75730" x="5676900" y="2127250"/>
          <p14:tracePt t="75747" x="5670550" y="2133600"/>
          <p14:tracePt t="75762" x="5657850" y="2139950"/>
          <p14:tracePt t="75779" x="5645150" y="2139950"/>
          <p14:tracePt t="75797" x="5632450" y="2146300"/>
          <p14:tracePt t="75812" x="5619750" y="2159000"/>
          <p14:tracePt t="75829" x="5607050" y="2165350"/>
          <p14:tracePt t="75847" x="5588000" y="2178050"/>
          <p14:tracePt t="75862" x="5581650" y="2178050"/>
          <p14:tracePt t="75879" x="5575300" y="2184400"/>
          <p14:tracePt t="75897" x="5568950" y="2184400"/>
          <p14:tracePt t="76023" x="5575300" y="2184400"/>
          <p14:tracePt t="76070" x="5581650" y="2184400"/>
          <p14:tracePt t="76089" x="5588000" y="2184400"/>
          <p14:tracePt t="76104" x="5594350" y="2184400"/>
          <p14:tracePt t="76113" x="5594350" y="2178050"/>
          <p14:tracePt t="76117" x="5600700" y="2178050"/>
          <p14:tracePt t="76129" x="5600700" y="2171700"/>
          <p14:tracePt t="76146" x="5619750" y="2165350"/>
          <p14:tracePt t="76162" x="5638800" y="2165350"/>
          <p14:tracePt t="76179" x="5657850" y="2178050"/>
          <p14:tracePt t="76197" x="5740400" y="2203450"/>
          <p14:tracePt t="76213" x="5842000" y="2203450"/>
          <p14:tracePt t="76229" x="5937250" y="2209800"/>
          <p14:tracePt t="76249" x="5975350" y="2209800"/>
          <p14:tracePt t="76621" x="8388350" y="1638300"/>
          <p14:tracePt t="76635" x="8388350" y="1644650"/>
          <p14:tracePt t="76672" x="8153400" y="1873250"/>
          <p14:tracePt t="76675" x="8147050" y="1873250"/>
          <p14:tracePt t="76695" x="8147050" y="1879600"/>
          <p14:tracePt t="76712" x="8134350" y="1885950"/>
          <p14:tracePt t="76729" x="8096250" y="1892300"/>
          <p14:tracePt t="76746" x="8045450" y="1905000"/>
          <p14:tracePt t="76762" x="7988300" y="1917700"/>
          <p14:tracePt t="76781" x="7931150" y="1924050"/>
          <p14:tracePt t="76796" x="7861300" y="1930400"/>
          <p14:tracePt t="76812" x="7772400" y="1930400"/>
          <p14:tracePt t="76829" x="7670800" y="1930400"/>
          <p14:tracePt t="76846" x="7550150" y="1930400"/>
          <p14:tracePt t="76862" x="7518400" y="1930400"/>
          <p14:tracePt t="77045" x="6235700" y="2832100"/>
          <p14:tracePt t="77286" x="5880100" y="2546350"/>
          <p14:tracePt t="77305" x="5880100" y="2540000"/>
          <p14:tracePt t="77321" x="5880100" y="2533650"/>
          <p14:tracePt t="77329" x="5886450" y="2527300"/>
          <p14:tracePt t="77332" x="5886450" y="2514600"/>
          <p14:tracePt t="77346" x="5899150" y="2489200"/>
          <p14:tracePt t="77363" x="5905500" y="2476500"/>
          <p14:tracePt t="77379" x="5911850" y="2463800"/>
          <p14:tracePt t="77400" x="5924550" y="2451100"/>
          <p14:tracePt t="77413" x="5930900" y="2444750"/>
          <p14:tracePt t="77429" x="5930900" y="2432050"/>
          <p14:tracePt t="77446" x="5937250" y="2425700"/>
          <p14:tracePt t="77510" x="5930900" y="2425700"/>
          <p14:tracePt t="77531" x="5924550" y="2425700"/>
          <p14:tracePt t="77555" x="5918200" y="2425700"/>
          <p14:tracePt t="77559" x="5918200" y="2432050"/>
          <p14:tracePt t="77575" x="5911850" y="2432050"/>
          <p14:tracePt t="98902" x="6286500" y="2057400"/>
          <p14:tracePt t="98948" x="6057900" y="1847850"/>
          <p14:tracePt t="98970" x="6057900" y="1841500"/>
          <p14:tracePt t="98979" x="6057900" y="1835150"/>
          <p14:tracePt t="99003" x="6051550" y="1809750"/>
          <p14:tracePt t="99014" x="6038850" y="1784350"/>
          <p14:tracePt t="99029" x="6032500" y="1778000"/>
          <p14:tracePt t="99050" x="6007100" y="1771650"/>
          <p14:tracePt t="99065" x="5969000" y="1771650"/>
          <p14:tracePt t="99079" x="5930900" y="1784350"/>
          <p14:tracePt t="99096" x="5867400" y="1828800"/>
          <p14:tracePt t="99117" x="5740400" y="1898650"/>
          <p14:tracePt t="99129" x="5676900" y="1930400"/>
          <p14:tracePt t="99148" x="5619750" y="1974850"/>
          <p14:tracePt t="99165" x="5556250" y="2032000"/>
          <p14:tracePt t="99180" x="5518150" y="2070100"/>
          <p14:tracePt t="99196" x="5486400" y="2095500"/>
          <p14:tracePt t="99214" x="5441950" y="2127250"/>
          <p14:tracePt t="99237" x="5397500" y="2159000"/>
          <p14:tracePt t="99248" x="5359400" y="2178050"/>
          <p14:tracePt t="99265" x="5334000" y="2184400"/>
          <p14:tracePt t="99282" x="5321300" y="2184400"/>
          <p14:tracePt t="99296" x="5314950" y="2184400"/>
          <p14:tracePt t="99330" x="5334000" y="2171700"/>
          <p14:tracePt t="99346" x="5346700" y="2171700"/>
          <p14:tracePt t="99364" x="5372100" y="2159000"/>
          <p14:tracePt t="99383" x="5391150" y="2146300"/>
          <p14:tracePt t="99396" x="5403850" y="2139950"/>
          <p14:tracePt t="99417" x="5429250" y="2127250"/>
          <p14:tracePt t="99429" x="5441950" y="2120900"/>
          <p14:tracePt t="99446" x="5448300" y="2114550"/>
          <p14:tracePt t="99463" x="5441950" y="2101850"/>
          <p14:tracePt t="99486" x="5422900" y="2089150"/>
          <p14:tracePt t="99496" x="5410200" y="2076450"/>
          <p14:tracePt t="99513" x="5378450" y="2051050"/>
          <p14:tracePt t="99530" x="5346700" y="2032000"/>
          <p14:tracePt t="99546" x="5314950" y="2012950"/>
          <p14:tracePt t="99567" x="5289550" y="2006600"/>
          <p14:tracePt t="99579" x="5276850" y="2012950"/>
          <p14:tracePt t="99596" x="5251450" y="2032000"/>
          <p14:tracePt t="99615" x="5232400" y="2051050"/>
          <p14:tracePt t="99630" x="5219700" y="2070100"/>
          <p14:tracePt t="99646" x="5213350" y="2095500"/>
          <p14:tracePt t="99663" x="5213350" y="2114550"/>
          <p14:tracePt t="99680" x="5207000" y="2133600"/>
          <p14:tracePt t="99696" x="5219700" y="2146300"/>
          <p14:tracePt t="99714" x="5232400" y="2159000"/>
          <p14:tracePt t="99730" x="5257800" y="2171700"/>
          <p14:tracePt t="99753" x="5302250" y="2178050"/>
          <p14:tracePt t="99763" x="5359400" y="2178050"/>
          <p14:tracePt t="99779" x="5441950" y="2159000"/>
          <p14:tracePt t="99796" x="5524500" y="2139950"/>
          <p14:tracePt t="99817" x="5613400" y="2120900"/>
          <p14:tracePt t="99829" x="5702300" y="2108200"/>
          <p14:tracePt t="99846" x="5784850" y="2095500"/>
          <p14:tracePt t="99863" x="5867400" y="2082800"/>
          <p14:tracePt t="99879" x="5943600" y="2082800"/>
          <p14:tracePt t="99896" x="5994400" y="2082800"/>
          <p14:tracePt t="99914" x="6019800" y="2082800"/>
          <p14:tracePt t="99930" x="6032500" y="2089150"/>
          <p14:tracePt t="99946" x="6038850" y="2089150"/>
          <p14:tracePt t="99963" x="6038850" y="2095500"/>
          <p14:tracePt t="99980" x="6013450" y="2095500"/>
          <p14:tracePt t="100004" x="5969000" y="2095500"/>
          <p14:tracePt t="100014" x="5943600" y="2095500"/>
          <p14:tracePt t="100027" x="5924550" y="2101850"/>
          <p14:tracePt t="100046" x="5911850" y="2108200"/>
          <p14:tracePt t="100064" x="5905500" y="2120900"/>
          <p14:tracePt t="100079" x="5905500" y="2159000"/>
          <p14:tracePt t="100096" x="5911850" y="2184400"/>
          <p14:tracePt t="100113" x="5911850" y="2197100"/>
          <p14:tracePt t="100129" x="5911850" y="2209800"/>
          <p14:tracePt t="100146" x="5899150" y="2228850"/>
          <p14:tracePt t="100163" x="5886450" y="2260600"/>
          <p14:tracePt t="100187" x="5873750" y="2298700"/>
          <p14:tracePt t="100196" x="5861050" y="2336800"/>
          <p14:tracePt t="100213" x="5848350" y="2368550"/>
          <p14:tracePt t="100238" x="5835650" y="2387600"/>
          <p14:tracePt t="100246" x="5816600" y="2393950"/>
          <p14:tracePt t="100269" x="5791200" y="2393950"/>
          <p14:tracePt t="100280" x="5772150" y="2393950"/>
          <p14:tracePt t="100300" x="5753100" y="2381250"/>
          <p14:tracePt t="100312" x="5734050" y="2362200"/>
          <p14:tracePt t="100333" x="5721350" y="2330450"/>
          <p14:tracePt t="100346" x="5708650" y="2298700"/>
          <p14:tracePt t="100363" x="5695950" y="2266950"/>
          <p14:tracePt t="100379" x="5689600" y="2241550"/>
          <p14:tracePt t="100396" x="5676900" y="2216150"/>
          <p14:tracePt t="100414" x="5657850" y="2190750"/>
          <p14:tracePt t="100429" x="5638800" y="2178050"/>
          <p14:tracePt t="100446" x="5619750" y="2165350"/>
          <p14:tracePt t="100463" x="5600700" y="2152650"/>
          <p14:tracePt t="100481" x="5581650" y="2146300"/>
          <p14:tracePt t="100496" x="5575300" y="2146300"/>
          <p14:tracePt t="100515" x="5562600" y="2139950"/>
          <p14:tracePt t="100529" x="5543550" y="2146300"/>
          <p14:tracePt t="100546" x="5537200" y="2152650"/>
          <p14:tracePt t="100563" x="5537200" y="2159000"/>
          <p14:tracePt t="100579" x="5524500" y="2171700"/>
          <p14:tracePt t="100596" x="5518150" y="2184400"/>
          <p14:tracePt t="100614" x="5511800" y="2203450"/>
          <p14:tracePt t="100629" x="5505450" y="2209800"/>
          <p14:tracePt t="100646" x="5499100" y="2216150"/>
          <p14:tracePt t="100663" x="5492750" y="2216150"/>
          <p14:tracePt t="100679" x="5492750" y="2209800"/>
          <p14:tracePt t="100696" x="5492750" y="2203450"/>
          <p14:tracePt t="100713" x="5492750" y="2197100"/>
          <p14:tracePt t="100754" x="5492750" y="2190750"/>
          <p14:tracePt t="100768" x="5492750" y="2184400"/>
          <p14:tracePt t="100793" x="5492750" y="2190750"/>
          <p14:tracePt t="100812" x="5492750" y="2197100"/>
          <p14:tracePt t="100827" x="5486400" y="2203450"/>
          <p14:tracePt t="100847" x="5486400" y="2216150"/>
          <p14:tracePt t="100863" x="5486400" y="2222500"/>
          <p14:tracePt t="100879" x="5480050" y="2235200"/>
          <p14:tracePt t="100896" x="5480050" y="2247900"/>
          <p14:tracePt t="100913" x="5480050" y="2254250"/>
          <p14:tracePt t="100947" x="5480050" y="2260600"/>
          <p14:tracePt t="100963" x="5486400" y="2260600"/>
          <p14:tracePt t="100981" x="5492750" y="2254250"/>
          <p14:tracePt t="100996" x="5505450" y="2247900"/>
          <p14:tracePt t="101013" x="5524500" y="2241550"/>
          <p14:tracePt t="101029" x="5549900" y="2228850"/>
          <p14:tracePt t="101047" x="5594350" y="2216150"/>
          <p14:tracePt t="101063" x="5626100" y="2203450"/>
          <p14:tracePt t="101080" x="5657850" y="2190750"/>
          <p14:tracePt t="101096" x="5683250" y="2178050"/>
          <p14:tracePt t="101113" x="5708650" y="2165350"/>
          <p14:tracePt t="101130" x="5721350" y="2165350"/>
          <p14:tracePt t="101146" x="5734050" y="2178050"/>
          <p14:tracePt t="101163" x="5746750" y="2197100"/>
          <p14:tracePt t="101180" x="5759450" y="2216150"/>
          <p14:tracePt t="101198" x="5772150" y="2222500"/>
          <p14:tracePt t="101214" x="5784850" y="2228850"/>
          <p14:tracePt t="101229" x="5797550" y="2235200"/>
          <p14:tracePt t="101249" x="5810250" y="2241550"/>
          <p14:tracePt t="101263" x="5816600" y="2241550"/>
          <p14:tracePt t="101280" x="5822950" y="2241550"/>
          <p14:tracePt t="101298" x="5829300" y="2241550"/>
          <p14:tracePt t="101315" x="5835650" y="2235200"/>
          <p14:tracePt t="101329" x="5842000" y="2235200"/>
          <p14:tracePt t="101380" x="5842000" y="2228850"/>
          <p14:tracePt t="101394" x="5842000" y="2222500"/>
          <p14:tracePt t="101398" x="5848350" y="2222500"/>
          <p14:tracePt t="101417" x="5854700" y="2209800"/>
          <p14:tracePt t="101430" x="5861050" y="2203450"/>
          <p14:tracePt t="101447" x="5873750" y="2190750"/>
          <p14:tracePt t="101464" x="5880100" y="2178050"/>
          <p14:tracePt t="101481" x="5880100" y="2171700"/>
          <p14:tracePt t="101497" x="5886450" y="2178050"/>
          <p14:tracePt t="101514" x="5886450" y="2184400"/>
          <p14:tracePt t="101530" x="5892800" y="2190750"/>
          <p14:tracePt t="101548" x="5899150" y="2203450"/>
          <p14:tracePt t="101564" x="5905500" y="2216150"/>
          <p14:tracePt t="101579" x="5911850" y="2222500"/>
          <p14:tracePt t="101598" x="5918200" y="2222500"/>
          <p14:tracePt t="101616" x="5924550" y="2228850"/>
          <p14:tracePt t="101649" x="5924550" y="2241550"/>
          <p14:tracePt t="101664" x="5924550" y="2247900"/>
          <p14:tracePt t="101680" x="5924550" y="2254250"/>
          <p14:tracePt t="101696" x="5924550" y="2260600"/>
          <p14:tracePt t="101719" x="5918200" y="2266950"/>
          <p14:tracePt t="101729" x="5911850" y="2273300"/>
          <p14:tracePt t="101748" x="5905500" y="2273300"/>
          <p14:tracePt t="101764" x="5899150" y="2279650"/>
          <p14:tracePt t="101779" x="5892800" y="2279650"/>
          <p14:tracePt t="101800" x="5886450" y="2279650"/>
          <p14:tracePt t="101834" x="5886450" y="2273300"/>
          <p14:tracePt t="101900" x="5892800" y="2273300"/>
          <p14:tracePt t="101924" x="5899150" y="2273300"/>
          <p14:tracePt t="101952" x="5905500" y="2273300"/>
          <p14:tracePt t="101983" x="5905500" y="2279650"/>
          <p14:tracePt t="102034" x="5905500" y="2273300"/>
          <p14:tracePt t="102042" x="5911850" y="2273300"/>
          <p14:tracePt t="102055" x="5911850" y="2266950"/>
          <p14:tracePt t="102082" x="5911850" y="2260600"/>
          <p14:tracePt t="102095" x="5918200" y="2247900"/>
          <p14:tracePt t="102113" x="5918200" y="2228850"/>
          <p14:tracePt t="102133" x="5918200" y="2190750"/>
          <p14:tracePt t="102146" x="5911850" y="2139950"/>
          <p14:tracePt t="102163" x="5911850" y="2076450"/>
          <p14:tracePt t="102180" x="5899150" y="2012950"/>
          <p14:tracePt t="102201" x="5873750" y="1962150"/>
          <p14:tracePt t="102219" x="5810250" y="1924050"/>
          <p14:tracePt t="102234" x="5765800" y="1911350"/>
          <p14:tracePt t="102247" x="5721350" y="1905000"/>
          <p14:tracePt t="102264" x="5638800" y="1911350"/>
          <p14:tracePt t="102279" x="5549900" y="1936750"/>
          <p14:tracePt t="102296" x="5467350" y="1974850"/>
          <p14:tracePt t="102314" x="5397500" y="2019300"/>
          <p14:tracePt t="102330" x="5340350" y="2057400"/>
          <p14:tracePt t="102346" x="5295900" y="2108200"/>
          <p14:tracePt t="102364" x="5270500" y="2159000"/>
          <p14:tracePt t="102379" x="5264150" y="2254250"/>
          <p14:tracePt t="102399" x="5295900" y="2330450"/>
          <p14:tracePt t="102415" x="5353050" y="2400300"/>
          <p14:tracePt t="102430" x="5429250" y="2444750"/>
          <p14:tracePt t="102446" x="5505450" y="2463800"/>
          <p14:tracePt t="102463" x="5594350" y="2463800"/>
          <p14:tracePt t="102486" x="5683250" y="2457450"/>
          <p14:tracePt t="102496" x="5772150" y="2444750"/>
          <p14:tracePt t="102514" x="5829300" y="2425700"/>
          <p14:tracePt t="102529" x="5899150" y="2387600"/>
          <p14:tracePt t="102546" x="5930900" y="2349500"/>
          <p14:tracePt t="102564" x="5937250" y="2305050"/>
          <p14:tracePt t="102582" x="5937250" y="2266950"/>
          <p14:tracePt t="102602" x="5918200" y="2241550"/>
          <p14:tracePt t="102613" x="5892800" y="2222500"/>
          <p14:tracePt t="102630" x="5867400" y="2216150"/>
          <p14:tracePt t="102646" x="5835650" y="2209800"/>
          <p14:tracePt t="102664" x="5810250" y="2197100"/>
          <p14:tracePt t="102682" x="5784850" y="2184400"/>
          <p14:tracePt t="102696" x="5759450" y="2171700"/>
          <p14:tracePt t="102721" x="5734050" y="2171700"/>
          <p14:tracePt t="102730" x="5715000" y="2171700"/>
          <p14:tracePt t="102746" x="5695950" y="2178050"/>
          <p14:tracePt t="102765" x="5676900" y="2184400"/>
          <p14:tracePt t="102779" x="5664200" y="2184400"/>
          <p14:tracePt t="102797" x="5651500" y="2190750"/>
          <p14:tracePt t="102813" x="5632450" y="2197100"/>
          <p14:tracePt t="102829" x="5626100" y="2203450"/>
          <p14:tracePt t="102849" x="5607050" y="2216150"/>
          <p14:tracePt t="102863" x="5600700" y="2222500"/>
          <p14:tracePt t="102882" x="5594350" y="2228850"/>
          <p14:tracePt t="102896" x="5581650" y="2235200"/>
          <p14:tracePt t="102914" x="5568950" y="2254250"/>
          <p14:tracePt t="102929" x="5556250" y="2260600"/>
          <p14:tracePt t="102946" x="5543550" y="2273300"/>
          <p14:tracePt t="102964" x="5537200" y="2286000"/>
          <p14:tracePt t="102980" x="5530850" y="2298700"/>
          <p14:tracePt t="102996" x="5524500" y="2311400"/>
          <p14:tracePt t="103018" x="5518150" y="2317750"/>
          <p14:tracePt t="103028" x="5511800" y="2324100"/>
          <p14:tracePt t="103038" x="5505450" y="2324100"/>
          <p14:tracePt t="103046" x="5505450" y="2330450"/>
          <p14:tracePt t="103063" x="5499100" y="2343150"/>
          <p14:tracePt t="103080" x="5499100" y="2362200"/>
          <p14:tracePt t="103098" x="5499100" y="2381250"/>
          <p14:tracePt t="103113" x="5492750" y="2400300"/>
          <p14:tracePt t="103129" x="5499100" y="2413000"/>
          <p14:tracePt t="103146" x="5505450" y="2406650"/>
          <p14:tracePt t="103164" x="5518150" y="2393950"/>
          <p14:tracePt t="103180" x="5524500" y="2387600"/>
          <p14:tracePt t="103196" x="5530850" y="2374900"/>
          <p14:tracePt t="103218" x="5543550" y="2336800"/>
          <p14:tracePt t="103229" x="5575300" y="2286000"/>
          <p14:tracePt t="103249" x="5600700" y="2247900"/>
          <p14:tracePt t="103268" x="5645150" y="2190750"/>
          <p14:tracePt t="103280" x="5664200" y="2171700"/>
          <p14:tracePt t="103296" x="5676900" y="2152650"/>
          <p14:tracePt t="103313" x="5689600" y="2139950"/>
          <p14:tracePt t="103329" x="5695950" y="2133600"/>
          <p14:tracePt t="103346" x="5708650" y="2127250"/>
          <p14:tracePt t="103364" x="5721350" y="2127250"/>
          <p14:tracePt t="103379" x="5734050" y="2133600"/>
          <p14:tracePt t="103396" x="5740400" y="2146300"/>
          <p14:tracePt t="103413" x="5753100" y="2159000"/>
          <p14:tracePt t="103429" x="5759450" y="2171700"/>
          <p14:tracePt t="103448" x="5759450" y="2190750"/>
          <p14:tracePt t="103464" x="5765800" y="2216150"/>
          <p14:tracePt t="103479" x="5765800" y="2260600"/>
          <p14:tracePt t="103496" x="5765800" y="2298700"/>
          <p14:tracePt t="103513" x="5765800" y="2336800"/>
          <p14:tracePt t="103531" x="5772150" y="2368550"/>
          <p14:tracePt t="103548" x="5778500" y="2374900"/>
          <p14:tracePt t="103563" x="5791200" y="2368550"/>
          <p14:tracePt t="103580" x="5791200" y="2362200"/>
          <p14:tracePt t="103596" x="5797550" y="2355850"/>
          <p14:tracePt t="103613" x="5797550" y="2343150"/>
          <p14:tracePt t="103630" x="5797550" y="2317750"/>
          <p14:tracePt t="103646" x="5797550" y="2298700"/>
          <p14:tracePt t="103663" x="5791200" y="2273300"/>
          <p14:tracePt t="103680" x="5784850" y="2254250"/>
          <p14:tracePt t="103696" x="5778500" y="2241550"/>
          <p14:tracePt t="103714" x="5772150" y="2228850"/>
          <p14:tracePt t="103729" x="5765800" y="2222500"/>
          <p14:tracePt t="103747" x="5759450" y="2216150"/>
          <p14:tracePt t="103763" x="5753100" y="2203450"/>
          <p14:tracePt t="103780" x="5746750" y="2190750"/>
          <p14:tracePt t="103797" x="5746750" y="2178050"/>
          <p14:tracePt t="103816" x="5740400" y="2178050"/>
          <p14:tracePt t="103829" x="5734050" y="2178050"/>
          <p14:tracePt t="103862" x="5734050" y="2184400"/>
          <p14:tracePt t="103879" x="5734050" y="2190750"/>
          <p14:tracePt t="103936" x="5734050" y="2197100"/>
          <p14:tracePt t="103949" x="5740400" y="2197100"/>
          <p14:tracePt t="103978" x="5746750" y="2197100"/>
          <p14:tracePt t="103985" x="5746750" y="2190750"/>
          <p14:tracePt t="103998" x="5753100" y="2190750"/>
          <p14:tracePt t="104024" x="5765800" y="2184400"/>
          <p14:tracePt t="104046" x="5778500" y="2178050"/>
          <p14:tracePt t="104064" x="5784850" y="2178050"/>
          <p14:tracePt t="104080" x="5791200" y="2184400"/>
          <p14:tracePt t="104096" x="5791200" y="2197100"/>
          <p14:tracePt t="104113" x="5791200" y="2216150"/>
          <p14:tracePt t="104192" x="5778500" y="2266950"/>
          <p14:tracePt t="104197" x="5778500" y="2273300"/>
          <p14:tracePt t="104244" x="5784850" y="2266950"/>
          <p14:tracePt t="104264" x="5784850" y="2260600"/>
          <p14:tracePt t="104271" x="5784850" y="2254250"/>
          <p14:tracePt t="104280" x="5791200" y="2247900"/>
          <p14:tracePt t="104297" x="5797550" y="2228850"/>
          <p14:tracePt t="104299" x="5803900" y="2222500"/>
          <p14:tracePt t="104313" x="5810250" y="2197100"/>
          <p14:tracePt t="104334" x="5822950" y="2171700"/>
          <p14:tracePt t="104347" x="5829300" y="2159000"/>
          <p14:tracePt t="104364" x="5835650" y="2152650"/>
          <p14:tracePt t="104380" x="5835650" y="2146300"/>
          <p14:tracePt t="104415" x="5835650" y="2152650"/>
          <p14:tracePt t="104429" x="5829300" y="2159000"/>
          <p14:tracePt t="104447" x="5822950" y="2165350"/>
          <p14:tracePt t="104464" x="5822950" y="2178050"/>
          <p14:tracePt t="104479" x="5816600" y="2184400"/>
          <p14:tracePt t="104503" x="5803900" y="2197100"/>
          <p14:tracePt t="104513" x="5791200" y="2216150"/>
          <p14:tracePt t="104534" x="5784850" y="2222500"/>
          <p14:tracePt t="104549" x="5784850" y="2228850"/>
          <p14:tracePt t="104564" x="5778500" y="2235200"/>
          <p14:tracePt t="104598" x="5772150" y="2228850"/>
          <p14:tracePt t="104613" x="5765800" y="2228850"/>
          <p14:tracePt t="104629" x="5765800" y="2222500"/>
          <p14:tracePt t="104647" x="5765800" y="2216150"/>
          <p14:tracePt t="104664" x="5772150" y="2203450"/>
          <p14:tracePt t="104682" x="5772150" y="2197100"/>
          <p14:tracePt t="104714" x="5765800" y="2197100"/>
          <p14:tracePt t="104734" x="5759450" y="2197100"/>
          <p14:tracePt t="104747" x="5753100" y="2203450"/>
          <p14:tracePt t="104764" x="5746750" y="2216150"/>
          <p14:tracePt t="104779" x="5734050" y="2235200"/>
          <p14:tracePt t="104796" x="5715000" y="2241550"/>
          <p14:tracePt t="104818" x="5695950" y="2247900"/>
          <p14:tracePt t="104829" x="5676900" y="2254250"/>
          <p14:tracePt t="104846" x="5651500" y="2273300"/>
          <p14:tracePt t="104868" x="5632450" y="2286000"/>
          <p14:tracePt t="104882" x="5613400" y="2298700"/>
          <p14:tracePt t="104896" x="5600700" y="2317750"/>
          <p14:tracePt t="104914" x="5588000" y="2330450"/>
          <p14:tracePt t="104930" x="5581650" y="2336800"/>
          <p14:tracePt t="104948" x="5575300" y="2336800"/>
          <p14:tracePt t="104963" x="5568950" y="2330450"/>
          <p14:tracePt t="104979" x="5568950" y="2324100"/>
          <p14:tracePt t="104996" x="5568950" y="2317750"/>
          <p14:tracePt t="105014" x="5568950" y="2305050"/>
          <p14:tracePt t="105029" x="5568950" y="2298700"/>
          <p14:tracePt t="105046" x="5568950" y="2292350"/>
          <p14:tracePt t="105064" x="5568950" y="2286000"/>
          <p14:tracePt t="105097" x="5568950" y="2279650"/>
          <p14:tracePt t="105129" x="5575300" y="2279650"/>
          <p14:tracePt t="105177" x="5581650" y="2273300"/>
          <p14:tracePt t="105206" x="5588000" y="2273300"/>
          <p14:tracePt t="105222" x="5594350" y="2266950"/>
          <p14:tracePt t="105238" x="5600700" y="2266950"/>
          <p14:tracePt t="105246" x="5600700" y="2260600"/>
          <p14:tracePt t="105263" x="5607050" y="2254250"/>
          <p14:tracePt t="105279" x="5613400" y="2254250"/>
          <p14:tracePt t="105296" x="5619750" y="2254250"/>
          <p14:tracePt t="105313" x="5626100" y="2247900"/>
          <p14:tracePt t="105329" x="5632450" y="2247900"/>
          <p14:tracePt t="105346" x="5638800" y="2247900"/>
          <p14:tracePt t="105363" x="5651500" y="2247900"/>
          <p14:tracePt t="105382" x="5657850" y="2254250"/>
          <p14:tracePt t="105396" x="5670550" y="2254250"/>
          <p14:tracePt t="105413" x="5683250" y="2260600"/>
          <p14:tracePt t="105437" x="5695950" y="2266950"/>
          <p14:tracePt t="105446" x="5715000" y="2273300"/>
          <p14:tracePt t="105463" x="5727700" y="2286000"/>
          <p14:tracePt t="105496" x="5734050" y="2286000"/>
          <p14:tracePt t="105517" x="5740400" y="2279650"/>
          <p14:tracePt t="105531" x="5746750" y="2273300"/>
          <p14:tracePt t="105546" x="5765800" y="2254250"/>
          <p14:tracePt t="105563" x="5791200" y="2241550"/>
          <p14:tracePt t="105579" x="5822950" y="2222500"/>
          <p14:tracePt t="105597" x="5842000" y="2203450"/>
          <p14:tracePt t="105613" x="5861050" y="2203450"/>
          <p14:tracePt t="105630" x="5861050" y="2216150"/>
          <p14:tracePt t="105649" x="5848350" y="2235200"/>
          <p14:tracePt t="105663" x="5842000" y="2247900"/>
          <p14:tracePt t="105680" x="5835650" y="2260600"/>
          <p14:tracePt t="105698" x="5829300" y="2266950"/>
          <p14:tracePt t="105713" x="5822950" y="2273300"/>
          <p14:tracePt t="105730" x="5816600" y="2279650"/>
          <p14:tracePt t="105750" x="5810250" y="2286000"/>
          <p14:tracePt t="105783" x="5810250" y="2279650"/>
          <p14:tracePt t="105807" x="5810250" y="2273300"/>
          <p14:tracePt t="105819" x="5816600" y="2266950"/>
          <p14:tracePt t="105832" x="5816600" y="2260600"/>
          <p14:tracePt t="105846" x="5822950" y="2260600"/>
          <p14:tracePt t="105863" x="5829300" y="2254250"/>
          <p14:tracePt t="105879" x="5829300" y="2247900"/>
          <p14:tracePt t="105913" x="5829300" y="2241550"/>
          <p14:tracePt t="105930" x="5835650" y="2235200"/>
          <p14:tracePt t="105946" x="5835650" y="2228850"/>
          <p14:tracePt t="105989" x="5835650" y="2235200"/>
          <p14:tracePt t="106007" x="5835650" y="2241550"/>
          <p14:tracePt t="106013" x="5829300" y="2241550"/>
          <p14:tracePt t="106033" x="5829300" y="2254250"/>
          <p14:tracePt t="106046" x="5822950" y="2254250"/>
          <p14:tracePt t="106063" x="5822950" y="2260600"/>
          <p14:tracePt t="106080" x="5816600" y="2260600"/>
          <p14:tracePt t="106097" x="5816600" y="2266950"/>
          <p14:tracePt t="106113" x="5810250" y="2266950"/>
          <p14:tracePt t="106129" x="5810250" y="2260600"/>
          <p14:tracePt t="106163" x="5810250" y="2254250"/>
          <p14:tracePt t="106186" x="5810250" y="2247900"/>
          <p14:tracePt t="106212" x="5810250" y="2241550"/>
          <p14:tracePt t="106247" x="5810250" y="2235200"/>
          <p14:tracePt t="106264" x="5816600" y="2235200"/>
          <p14:tracePt t="106280" x="5816600" y="2228850"/>
          <p14:tracePt t="106298" x="5816600" y="2222500"/>
          <p14:tracePt t="106329" x="5816600" y="2216150"/>
          <p14:tracePt t="106348" x="5816600" y="2209800"/>
          <p14:tracePt t="106367" x="5816600" y="2197100"/>
          <p14:tracePt t="106397" x="5816600" y="2190750"/>
          <p14:tracePt t="106414" x="5816600" y="2184400"/>
          <p14:tracePt t="106449" x="5816600" y="2178050"/>
          <p14:tracePt t="106491" x="5816600" y="2171700"/>
          <p14:tracePt t="106506" x="5810250" y="2171700"/>
          <p14:tracePt t="106519" x="5810250" y="2165350"/>
          <p14:tracePt t="106547" x="5810250" y="2159000"/>
          <p14:tracePt t="106564" x="5810250" y="2152650"/>
          <p14:tracePt t="106590" x="5810250" y="2146300"/>
          <p14:tracePt t="106610" x="5810250" y="2139950"/>
          <p14:tracePt t="106627" x="5810250" y="2133600"/>
          <p14:tracePt t="106639" x="5810250" y="2127250"/>
          <p14:tracePt t="106654" x="5810250" y="2120900"/>
          <p14:tracePt t="106664" x="5810250" y="2108200"/>
          <p14:tracePt t="106680" x="5816600" y="2095500"/>
          <p14:tracePt t="106698" x="5822950" y="2070100"/>
          <p14:tracePt t="106718" x="5829300" y="2051050"/>
          <p14:tracePt t="106729" x="5835650" y="2038350"/>
          <p14:tracePt t="106747" x="5842000" y="2025650"/>
          <p14:tracePt t="106764" x="5848350" y="2012950"/>
          <p14:tracePt t="106779" x="5848350" y="2000250"/>
          <p14:tracePt t="106800" x="5848350" y="1993900"/>
          <p14:tracePt t="106864" x="5842000" y="1993900"/>
          <p14:tracePt t="106872" x="5842000" y="2000250"/>
          <p14:tracePt t="106901" x="5842000" y="2006600"/>
          <p14:tracePt t="106920" x="5842000" y="2012950"/>
          <p14:tracePt t="106926" x="5842000" y="2019300"/>
          <p14:tracePt t="106940" x="5848350" y="2025650"/>
          <p14:tracePt t="106961" x="5848350" y="2032000"/>
          <p14:tracePt t="106964" x="5848350" y="2038350"/>
          <p14:tracePt t="106980" x="5848350" y="2051050"/>
          <p14:tracePt t="106999" x="5854700" y="2063750"/>
          <p14:tracePt t="107014" x="5854700" y="2076450"/>
          <p14:tracePt t="107030" x="5854700" y="2082800"/>
          <p14:tracePt t="107051" x="5854700" y="2095500"/>
          <p14:tracePt t="107063" x="5854700" y="2101850"/>
          <p14:tracePt t="107079" x="5854700" y="2114550"/>
          <p14:tracePt t="107097" x="5854700" y="2127250"/>
          <p14:tracePt t="107113" x="5854700" y="2139950"/>
          <p14:tracePt t="107130" x="5854700" y="2152650"/>
          <p14:tracePt t="107148" x="5854700" y="2159000"/>
          <p14:tracePt t="107170" x="5854700" y="2171700"/>
          <p14:tracePt t="107188" x="5854700" y="2178050"/>
          <p14:tracePt t="107196" x="5854700" y="2190750"/>
          <p14:tracePt t="107214" x="5854700" y="2197100"/>
          <p14:tracePt t="107229" x="5854700" y="2209800"/>
          <p14:tracePt t="107246" x="5854700" y="2228850"/>
          <p14:tracePt t="107263" x="5848350" y="2241550"/>
          <p14:tracePt t="107283" x="5848350" y="2247900"/>
          <p14:tracePt t="107296" x="5842000" y="2266950"/>
          <p14:tracePt t="107313" x="5835650" y="2279650"/>
          <p14:tracePt t="107329" x="5822950" y="2298700"/>
          <p14:tracePt t="107346" x="5816600" y="2305050"/>
          <p14:tracePt t="107369" x="5810250" y="2305050"/>
          <p14:tracePt t="107388" x="5803900" y="2298700"/>
          <p14:tracePt t="107396" x="5803900" y="2286000"/>
          <p14:tracePt t="107421" x="5803900" y="2273300"/>
          <p14:tracePt t="107430" x="5810250" y="2260600"/>
          <p14:tracePt t="107446" x="5816600" y="2254250"/>
          <p14:tracePt t="107471" x="5822950" y="2235200"/>
          <p14:tracePt t="107485" x="5822950" y="2222500"/>
          <p14:tracePt t="107496" x="5829300" y="2216150"/>
          <p14:tracePt t="107530" x="5829300" y="2209800"/>
          <p14:tracePt t="107575" x="5829300" y="2216150"/>
          <p14:tracePt t="107600" x="5829300" y="2222500"/>
          <p14:tracePt t="107614" x="5822950" y="2222500"/>
          <p14:tracePt t="107628" x="5822950" y="2228850"/>
          <p14:tracePt t="107643" x="5822950" y="2235200"/>
          <p14:tracePt t="107647" x="5816600" y="2241550"/>
          <p14:tracePt t="107665" x="5810250" y="2254250"/>
          <p14:tracePt t="107682" x="5803900" y="2260600"/>
          <p14:tracePt t="107696" x="5797550" y="2273300"/>
          <p14:tracePt t="107715" x="5791200" y="2279650"/>
          <p14:tracePt t="107730" x="5784850" y="2292350"/>
          <p14:tracePt t="107750" x="5784850" y="2298700"/>
          <p14:tracePt t="107763" x="5778500" y="2305050"/>
          <p14:tracePt t="107779" x="5772150" y="2317750"/>
          <p14:tracePt t="107797" x="5765800" y="2317750"/>
          <p14:tracePt t="107813" x="5753100" y="2324100"/>
          <p14:tracePt t="107829" x="5746750" y="2324100"/>
          <p14:tracePt t="107846" x="5734050" y="2317750"/>
          <p14:tracePt t="107863" x="5727700" y="2317750"/>
          <p14:tracePt t="107879" x="5721350" y="2317750"/>
          <p14:tracePt t="107896" x="5715000" y="2317750"/>
          <p14:tracePt t="107913" x="5708650" y="2317750"/>
          <p14:tracePt t="107946" x="5708650" y="2311400"/>
          <p14:tracePt t="107964" x="5715000" y="2305050"/>
          <p14:tracePt t="107986" x="5727700" y="2292350"/>
          <p14:tracePt t="107997" x="5734050" y="2286000"/>
          <p14:tracePt t="108013" x="5740400" y="2273300"/>
          <p14:tracePt t="108030" x="5746750" y="2260600"/>
          <p14:tracePt t="108046" x="5753100" y="2254250"/>
          <p14:tracePt t="108065" x="5759450" y="2247900"/>
          <p14:tracePt t="108081" x="5765800" y="2241550"/>
          <p14:tracePt t="108096" x="5772150" y="2235200"/>
          <p14:tracePt t="108113" x="5778500" y="2235200"/>
          <p14:tracePt t="108130" x="5784850" y="2228850"/>
          <p14:tracePt t="108146" x="5791200" y="2222500"/>
          <p14:tracePt t="108163" x="5797550" y="2222500"/>
          <p14:tracePt t="108181" x="5810250" y="2222500"/>
          <p14:tracePt t="108196" x="5829300" y="2222500"/>
          <p14:tracePt t="108213" x="5848350" y="2228850"/>
          <p14:tracePt t="108231" x="5861050" y="2235200"/>
          <p14:tracePt t="108251" x="5867400" y="2241550"/>
          <p14:tracePt t="108267" x="5880100" y="2247900"/>
          <p14:tracePt t="108280" x="5886450" y="2247900"/>
          <p14:tracePt t="108296" x="5899150" y="2247900"/>
          <p14:tracePt t="108314" x="5905500" y="2247900"/>
          <p14:tracePt t="108351" x="5899150" y="2247900"/>
          <p14:tracePt t="108363" x="5892800" y="2247900"/>
          <p14:tracePt t="108380" x="5873750" y="2254250"/>
          <p14:tracePt t="108396" x="5861050" y="2254250"/>
          <p14:tracePt t="108413" x="5848350" y="2254250"/>
          <p14:tracePt t="108429" x="5842000" y="2254250"/>
          <p14:tracePt t="108446" x="5829300" y="2241550"/>
          <p14:tracePt t="108463" x="5810250" y="2228850"/>
          <p14:tracePt t="108480" x="5791200" y="2216150"/>
          <p14:tracePt t="108500" x="5765800" y="2209800"/>
          <p14:tracePt t="108513" x="5746750" y="2216150"/>
          <p14:tracePt t="108530" x="5727700" y="2222500"/>
          <p14:tracePt t="108551" x="5702300" y="2228850"/>
          <p14:tracePt t="108564" x="5683250" y="2228850"/>
          <p14:tracePt t="108580" x="5670550" y="2235200"/>
          <p14:tracePt t="108600" x="5651500" y="2228850"/>
          <p14:tracePt t="108613" x="5645150" y="2222500"/>
          <p14:tracePt t="108630" x="5638800" y="2209800"/>
          <p14:tracePt t="108651" x="5638800" y="2190750"/>
          <p14:tracePt t="108663" x="5638800" y="2165350"/>
          <p14:tracePt t="108681" x="5645150" y="2127250"/>
          <p14:tracePt t="108697" x="5645150" y="2082800"/>
          <p14:tracePt t="108714" x="5645150" y="2057400"/>
          <p14:tracePt t="108729" x="5638800" y="2032000"/>
          <p14:tracePt t="108752" x="5619750" y="2000250"/>
          <p14:tracePt t="108764" x="5600700" y="1993900"/>
          <p14:tracePt t="108779" x="5575300" y="1987550"/>
          <p14:tracePt t="108799" x="5537200" y="1993900"/>
          <p14:tracePt t="108814" x="5499100" y="2006600"/>
          <p14:tracePt t="108830" x="5467350" y="2019300"/>
          <p14:tracePt t="108850" x="5429250" y="2044700"/>
          <p14:tracePt t="108863" x="5403850" y="2057400"/>
          <p14:tracePt t="108880" x="5378450" y="2076450"/>
          <p14:tracePt t="108900" x="5346700" y="2101850"/>
          <p14:tracePt t="108916" x="5327650" y="2120900"/>
          <p14:tracePt t="108930" x="5321300" y="2139950"/>
          <p14:tracePt t="108954" x="5308600" y="2165350"/>
          <p14:tracePt t="108966" x="5308600" y="2178050"/>
          <p14:tracePt t="108980" x="5314950" y="2197100"/>
          <p14:tracePt t="109001" x="5334000" y="2222500"/>
          <p14:tracePt t="109018" x="5353050" y="2241550"/>
          <p14:tracePt t="109029" x="5372100" y="2260600"/>
          <p14:tracePt t="109050" x="5397500" y="2273300"/>
          <p14:tracePt t="109069" x="5429250" y="2286000"/>
          <p14:tracePt t="109079" x="5448300" y="2292350"/>
          <p14:tracePt t="109098" x="5467350" y="2292350"/>
          <p14:tracePt t="109115" x="5499100" y="2298700"/>
          <p14:tracePt t="109131" x="5518150" y="2305050"/>
          <p14:tracePt t="109151" x="5556250" y="2311400"/>
          <p14:tracePt t="109163" x="5588000" y="2317750"/>
          <p14:tracePt t="109180" x="5613400" y="2311400"/>
          <p14:tracePt t="109197" x="5645150" y="2305050"/>
          <p14:tracePt t="109217" x="5689600" y="2279650"/>
          <p14:tracePt t="109238" x="5721350" y="2254250"/>
          <p14:tracePt t="109248" x="5753100" y="2228850"/>
          <p14:tracePt t="109263" x="5778500" y="2197100"/>
          <p14:tracePt t="109280" x="5791200" y="2178050"/>
          <p14:tracePt t="109297" x="5810250" y="2146300"/>
          <p14:tracePt t="109317" x="5810250" y="2127250"/>
          <p14:tracePt t="109333" x="5797550" y="2108200"/>
          <p14:tracePt t="109347" x="5765800" y="2095500"/>
          <p14:tracePt t="109366" x="5727700" y="2095500"/>
          <p14:tracePt t="109379" x="5670550" y="2095500"/>
          <p14:tracePt t="109402" x="5619750" y="2101850"/>
          <p14:tracePt t="109418" x="5575300" y="2108200"/>
          <p14:tracePt t="109434" x="5537200" y="2120900"/>
          <p14:tracePt t="109448" x="5505450" y="2127250"/>
          <p14:tracePt t="109470" x="5492750" y="2139950"/>
          <p14:tracePt t="109481" x="5486400" y="2146300"/>
          <p14:tracePt t="109498" x="5486400" y="2152650"/>
          <p14:tracePt t="109513" x="5499100" y="2171700"/>
          <p14:tracePt t="109530" x="5511800" y="2178050"/>
          <p14:tracePt t="109547" x="5524500" y="2184400"/>
          <p14:tracePt t="109567" x="5530850" y="2184400"/>
          <p14:tracePt t="109579" x="5537200" y="2184400"/>
          <p14:tracePt t="109616" x="5543550" y="2184400"/>
          <p14:tracePt t="109629" x="5549900" y="2190750"/>
          <p14:tracePt t="109663" x="5556250" y="2190750"/>
          <p14:tracePt t="109702" x="5562600" y="2190750"/>
          <p14:tracePt t="109720" x="5568950" y="2197100"/>
          <p14:tracePt t="109750" x="5575300" y="2197100"/>
          <p14:tracePt t="109791" x="5581650" y="2197100"/>
          <p14:tracePt t="109871" x="5581650" y="2203450"/>
          <p14:tracePt t="109946" x="5588000" y="2203450"/>
          <p14:tracePt t="109960" x="5588000" y="2197100"/>
          <p14:tracePt t="109975" x="5594350" y="2197100"/>
          <p14:tracePt t="109985" x="5594350" y="2190750"/>
          <p14:tracePt t="110015" x="5600700" y="2190750"/>
          <p14:tracePt t="110027" x="5600700" y="2197100"/>
          <p14:tracePt t="110042" x="5600700" y="2203450"/>
          <p14:tracePt t="110057" x="5600700" y="2209800"/>
          <p14:tracePt t="110093" x="5607050" y="2209800"/>
          <p14:tracePt t="110101" x="5607050" y="2203450"/>
          <p14:tracePt t="110103" x="5613400" y="2203450"/>
          <p14:tracePt t="110122" x="5619750" y="2197100"/>
          <p14:tracePt t="110138" x="5626100" y="2197100"/>
          <p14:tracePt t="110146" x="5626100" y="2190750"/>
          <p14:tracePt t="110163" x="5632450" y="2184400"/>
          <p14:tracePt t="110180" x="5638800" y="2178050"/>
          <p14:tracePt t="110199" x="5645150" y="2165350"/>
          <p14:tracePt t="110213" x="5657850" y="2146300"/>
          <p14:tracePt t="110229" x="5670550" y="2133600"/>
          <p14:tracePt t="110246" x="5695950" y="2120900"/>
          <p14:tracePt t="110263" x="5715000" y="2114550"/>
          <p14:tracePt t="110280" x="5727700" y="2114550"/>
          <p14:tracePt t="110296" x="5740400" y="2114550"/>
          <p14:tracePt t="110313" x="5753100" y="2114550"/>
          <p14:tracePt t="110334" x="5765800" y="2114550"/>
          <p14:tracePt t="110348" x="5778500" y="2120900"/>
          <p14:tracePt t="110363" x="5791200" y="2127250"/>
          <p14:tracePt t="110380" x="5803900" y="2133600"/>
          <p14:tracePt t="110397" x="5810250" y="2152650"/>
          <p14:tracePt t="110413" x="5822950" y="2171700"/>
          <p14:tracePt t="110435" x="5829300" y="2184400"/>
          <p14:tracePt t="110455" x="5842000" y="2197100"/>
          <p14:tracePt t="110463" x="5848350" y="2203450"/>
          <p14:tracePt t="110480" x="5861050" y="2235200"/>
          <p14:tracePt t="110499" x="5867400" y="2298700"/>
          <p14:tracePt t="110513" x="5873750" y="2374900"/>
          <p14:tracePt t="110529" x="5873750" y="2419350"/>
          <p14:tracePt t="110546" x="5867400" y="2495550"/>
          <p14:tracePt t="110563" x="5854700" y="2540000"/>
          <p14:tracePt t="110580" x="5842000" y="2578100"/>
          <p14:tracePt t="110597" x="5835650" y="2597150"/>
          <p14:tracePt t="110613" x="5822950" y="2616200"/>
          <p14:tracePt t="110631" x="5803900" y="2628900"/>
          <p14:tracePt t="110646" x="5784850" y="2647950"/>
          <p14:tracePt t="110665" x="5759450" y="2673350"/>
          <p14:tracePt t="110680" x="5734050" y="2698750"/>
          <p14:tracePt t="110696" x="5715000" y="2730500"/>
          <p14:tracePt t="110713" x="5695950" y="2749550"/>
          <p14:tracePt t="110730" x="5683250" y="2762250"/>
          <p14:tracePt t="110746" x="5683250" y="2774950"/>
          <p14:tracePt t="110766" x="5683250" y="2781300"/>
          <p14:tracePt t="110779" x="5689600" y="2794000"/>
          <p14:tracePt t="110796" x="5695950" y="2819400"/>
          <p14:tracePt t="110814" x="5689600" y="2832100"/>
          <p14:tracePt t="110830" x="5695950" y="2844800"/>
          <p14:tracePt t="110846" x="5702300" y="2838450"/>
          <p14:tracePt t="110882" x="5708650" y="2832100"/>
          <p14:tracePt t="110896" x="5715000" y="2832100"/>
          <p14:tracePt t="110913" x="5715000" y="2825750"/>
          <p14:tracePt t="110930" x="5715000" y="2819400"/>
          <p14:tracePt t="110947" x="5721350" y="2813050"/>
          <p14:tracePt t="110963" x="5721350" y="2806700"/>
          <p14:tracePt t="110980" x="5721350" y="2800350"/>
          <p14:tracePt t="111032" x="5721350" y="2794000"/>
          <p14:tracePt t="111082" x="5721350" y="2787650"/>
          <p14:tracePt t="111119" x="5721350" y="2781300"/>
          <p14:tracePt t="111144" x="5721350" y="2774950"/>
          <p14:tracePt t="111177" x="5715000" y="2774950"/>
          <p14:tracePt t="111231" x="5708650" y="2774950"/>
          <p14:tracePt t="111248" x="5702300" y="2774950"/>
          <p14:tracePt t="111255" x="5702300" y="2781300"/>
          <p14:tracePt t="111263" x="5695950" y="2781300"/>
          <p14:tracePt t="111280" x="5689600" y="2787650"/>
          <p14:tracePt t="111297" x="5683250" y="2794000"/>
          <p14:tracePt t="111313" x="5670550" y="2806700"/>
          <p14:tracePt t="111330" x="5657850" y="2819400"/>
          <p14:tracePt t="111346" x="5645150" y="2832100"/>
          <p14:tracePt t="111363" x="5638800" y="2838450"/>
          <p14:tracePt t="111380" x="5632450" y="2844800"/>
          <p14:tracePt t="111397" x="5626100" y="2857500"/>
          <p14:tracePt t="111413" x="5626100" y="2870200"/>
          <p14:tracePt t="111430" x="5626100" y="2882900"/>
          <p14:tracePt t="111447" x="5632450" y="2901950"/>
          <p14:tracePt t="111464" x="5638800" y="2914650"/>
          <p14:tracePt t="111480" x="5645150" y="2921000"/>
          <p14:tracePt t="111497" x="5670550" y="2927350"/>
          <p14:tracePt t="111513" x="5695950" y="2927350"/>
          <p14:tracePt t="111530" x="5708650" y="2927350"/>
          <p14:tracePt t="111547" x="5734050" y="2914650"/>
          <p14:tracePt t="111563" x="5765800" y="2901950"/>
          <p14:tracePt t="111579" x="5778500" y="2889250"/>
          <p14:tracePt t="111596" x="5784850" y="2882900"/>
          <p14:tracePt t="111613" x="5797550" y="2870200"/>
          <p14:tracePt t="111630" x="5803900" y="2857500"/>
          <p14:tracePt t="111647" x="5803900" y="2851150"/>
          <p14:tracePt t="111664" x="5797550" y="2844800"/>
          <p14:tracePt t="111680" x="5791200" y="2844800"/>
          <p14:tracePt t="111697" x="5772150" y="2832100"/>
          <p14:tracePt t="111713" x="5765800" y="2825750"/>
          <p14:tracePt t="111730" x="5753100" y="2819400"/>
          <p14:tracePt t="111748" x="5746750" y="2813050"/>
          <p14:tracePt t="111763" x="5734050" y="2813050"/>
          <p14:tracePt t="111780" x="5727700" y="2806700"/>
          <p14:tracePt t="111856" x="5727700" y="2813050"/>
          <p14:tracePt t="111890" x="5727700" y="2819400"/>
          <p14:tracePt t="111903" x="5734050" y="2819400"/>
          <p14:tracePt t="111939" x="5734050" y="2813050"/>
          <p14:tracePt t="111943" x="5740400" y="2813050"/>
          <p14:tracePt t="111983" x="5740400" y="2806700"/>
          <p14:tracePt t="111989" x="5746750" y="2806700"/>
          <p14:tracePt t="112005" x="5746750" y="2800350"/>
          <p14:tracePt t="112019" x="5746750" y="2794000"/>
          <p14:tracePt t="112029" x="5753100" y="2794000"/>
          <p14:tracePt t="112046" x="5753100" y="2787650"/>
          <p14:tracePt t="112063" x="5753100" y="2781300"/>
          <p14:tracePt t="112080" x="5753100" y="2774950"/>
          <p14:tracePt t="112121" x="5753100" y="2781300"/>
          <p14:tracePt t="112129" x="5753100" y="2787650"/>
          <p14:tracePt t="112146" x="5753100" y="2794000"/>
          <p14:tracePt t="112163" x="5753100" y="2800350"/>
          <p14:tracePt t="112179" x="5753100" y="2806700"/>
          <p14:tracePt t="112197" x="5753100" y="2813050"/>
          <p14:tracePt t="112230" x="5746750" y="2813050"/>
          <p14:tracePt t="112263" x="5740400" y="2813050"/>
          <p14:tracePt t="112296" x="5734050" y="2813050"/>
          <p14:tracePt t="112313" x="5734050" y="2806700"/>
          <p14:tracePt t="112346" x="5734050" y="2800350"/>
          <p14:tracePt t="112402" x="5740400" y="2800350"/>
          <p14:tracePt t="112421" x="5740400" y="2794000"/>
          <p14:tracePt t="112487" x="5740400" y="2800350"/>
          <p14:tracePt t="112530" x="5740400" y="2806700"/>
          <p14:tracePt t="112560" x="5740400" y="2813050"/>
          <p14:tracePt t="112584" x="5740400" y="2819400"/>
          <p14:tracePt t="112603" x="5740400" y="2825750"/>
          <p14:tracePt t="112626" x="5740400" y="2832100"/>
          <p14:tracePt t="112658" x="5734050" y="2832100"/>
          <p14:tracePt t="112713" x="5734050" y="2838450"/>
          <p14:tracePt t="112722" x="5727700" y="2838450"/>
          <p14:tracePt t="112734" x="5727700" y="2844800"/>
          <p14:tracePt t="112754" x="5727700" y="2851150"/>
          <p14:tracePt t="112763" x="5721350" y="2851150"/>
          <p14:tracePt t="112791" x="5715000" y="2851150"/>
          <p14:tracePt t="112818" x="5708650" y="2851150"/>
          <p14:tracePt t="112826" x="5708650" y="2857500"/>
          <p14:tracePt t="112835" x="5702300" y="2857500"/>
          <p14:tracePt t="112848" x="5695950" y="2857500"/>
          <p14:tracePt t="112863" x="5689600" y="2857500"/>
          <p14:tracePt t="112881" x="5683250" y="2857500"/>
          <p14:tracePt t="112900" x="5676900" y="2851150"/>
          <p14:tracePt t="112913" x="5676900" y="2844800"/>
          <p14:tracePt t="112930" x="5670550" y="2844800"/>
          <p14:tracePt t="112948" x="5664200" y="2844800"/>
          <p14:tracePt t="112980" x="5657850" y="2844800"/>
          <p14:tracePt t="113045" x="5664200" y="2844800"/>
          <p14:tracePt t="113104" x="5670550" y="2844800"/>
          <p14:tracePt t="113314" x="5664200" y="2844800"/>
          <p14:tracePt t="113374" x="5664200" y="2851150"/>
          <p14:tracePt t="113399" x="5657850" y="2851150"/>
          <p14:tracePt t="113570" x="5664200" y="2851150"/>
          <p14:tracePt t="113796" x="5664200" y="2857500"/>
          <p14:tracePt t="113838" x="5664200" y="2851150"/>
          <p14:tracePt t="113877" x="5670550" y="2851150"/>
          <p14:tracePt t="113905" x="5670550" y="2844800"/>
          <p14:tracePt t="113918" x="5676900" y="2844800"/>
          <p14:tracePt t="113941" x="5683250" y="2838450"/>
          <p14:tracePt t="113960" x="5689600" y="2838450"/>
          <p14:tracePt t="113968" x="5689600" y="2832100"/>
          <p14:tracePt t="113978" x="5695950" y="2832100"/>
          <p14:tracePt t="113986" x="5695950" y="2825750"/>
          <p14:tracePt t="113997" x="5702300" y="2825750"/>
          <p14:tracePt t="114013" x="5708650" y="2819400"/>
          <p14:tracePt t="114031" x="5708650" y="2813050"/>
          <p14:tracePt t="114046" x="5715000" y="2813050"/>
          <p14:tracePt t="114079" x="5721350" y="2813050"/>
          <p14:tracePt t="114097" x="5721350" y="2806700"/>
          <p14:tracePt t="114119" x="5727700" y="2806700"/>
          <p14:tracePt t="114151" x="5734050" y="2800350"/>
          <p14:tracePt t="114180" x="5740400" y="2800350"/>
          <p14:tracePt t="114213" x="5746750" y="2800350"/>
          <p14:tracePt t="114235" x="5753100" y="2787650"/>
          <p14:tracePt t="114246" x="5759450" y="2781300"/>
          <p14:tracePt t="114263" x="5772150" y="2762250"/>
          <p14:tracePt t="114297" x="5778500" y="2755900"/>
          <p14:tracePt t="114313" x="5784850" y="2749550"/>
          <p14:tracePt t="114347" x="5784850" y="2755900"/>
          <p14:tracePt t="114422" x="5759450" y="2794000"/>
          <p14:tracePt t="114448" x="5753100" y="2806700"/>
          <p14:tracePt t="114469" x="5753100" y="2813050"/>
          <p14:tracePt t="114530" x="5746750" y="2813050"/>
          <p14:tracePt t="114560" x="5740400" y="2813050"/>
          <p14:tracePt t="114580" x="5734050" y="2819400"/>
          <p14:tracePt t="114597" x="5734050" y="2825750"/>
          <p14:tracePt t="114603" x="5727700" y="2825750"/>
          <p14:tracePt t="114615" x="5727700" y="2832100"/>
          <p14:tracePt t="114636" x="5721350" y="2838450"/>
          <p14:tracePt t="114646" x="5715000" y="2838450"/>
          <p14:tracePt t="114665" x="5708650" y="2838450"/>
          <p14:tracePt t="114679" x="5695950" y="2838450"/>
          <p14:tracePt t="114697" x="5689600" y="2838450"/>
          <p14:tracePt t="114713" x="5676900" y="2844800"/>
          <p14:tracePt t="114735" x="5670550" y="2851150"/>
          <p14:tracePt t="114747" x="5664200" y="2851150"/>
          <p14:tracePt t="114779" x="5657850" y="2851150"/>
          <p14:tracePt t="114822" x="5657850" y="2844800"/>
          <p14:tracePt t="114829" x="5664200" y="2844800"/>
          <p14:tracePt t="114864" x="5664200" y="2851150"/>
          <p14:tracePt t="114879" x="5664200" y="2857500"/>
          <p14:tracePt t="114888" x="5664200" y="2863850"/>
          <p14:tracePt t="114910" x="5664200" y="2870200"/>
          <p14:tracePt t="114928" x="5664200" y="2876550"/>
          <p14:tracePt t="114930" x="5670550" y="2876550"/>
          <p14:tracePt t="114946" x="5676900" y="2876550"/>
          <p14:tracePt t="114964" x="5683250" y="2870200"/>
          <p14:tracePt t="114980" x="5695950" y="2863850"/>
          <p14:tracePt t="114996" x="5708650" y="2863850"/>
          <p14:tracePt t="115020" x="5715000" y="2857500"/>
          <p14:tracePt t="115023" x="5721350" y="2857500"/>
          <p14:tracePt t="115036" x="5727700" y="2863850"/>
          <p14:tracePt t="115060" x="5727700" y="2870200"/>
          <p14:tracePt t="115072" x="5734050" y="2870200"/>
          <p14:tracePt t="115087" x="5734050" y="2876550"/>
          <p14:tracePt t="115125" x="5734050" y="2882900"/>
          <p14:tracePt t="115234" x="5734050" y="2889250"/>
          <p14:tracePt t="115348" x="5740400" y="2889250"/>
          <p14:tracePt t="115407" x="5746750" y="2889250"/>
          <p14:tracePt t="115453" x="5753100" y="2889250"/>
          <p14:tracePt t="115457" x="5753100" y="2882900"/>
          <p14:tracePt t="115490" x="5753100" y="2876550"/>
          <p14:tracePt t="115512" x="5759450" y="2876550"/>
          <p14:tracePt t="115530" x="5759450" y="2882900"/>
          <p14:tracePt t="115612" x="5753100" y="2882900"/>
          <p14:tracePt t="115642" x="5753100" y="2889250"/>
          <p14:tracePt t="115690" x="5753100" y="2882900"/>
          <p14:tracePt t="115710" x="5753100" y="2876550"/>
          <p14:tracePt t="115717" x="5753100" y="2870200"/>
          <p14:tracePt t="115728" x="5753100" y="2863850"/>
          <p14:tracePt t="115738" x="5753100" y="2857500"/>
          <p14:tracePt t="115747" x="5753100" y="2851150"/>
          <p14:tracePt t="115763" x="5753100" y="2825750"/>
          <p14:tracePt t="115781" x="5759450" y="2800350"/>
          <p14:tracePt t="115802" x="5759450" y="2774950"/>
          <p14:tracePt t="115813" x="5765800" y="2743200"/>
          <p14:tracePt t="115831" x="5765800" y="2717800"/>
          <p14:tracePt t="115846" x="5765800" y="2686050"/>
          <p14:tracePt t="115863" x="5772150" y="2647950"/>
          <p14:tracePt t="115879" x="5772150" y="2609850"/>
          <p14:tracePt t="115882" x="5772150" y="2603500"/>
          <p14:tracePt t="115896" x="5772150" y="2578100"/>
          <p14:tracePt t="115913" x="5772150" y="2559050"/>
          <p14:tracePt t="115931" x="5772150" y="2527300"/>
          <p14:tracePt t="115947" x="5772150" y="2508250"/>
          <p14:tracePt t="115964" x="5765800" y="2457450"/>
          <p14:tracePt t="115981" x="5759450" y="2413000"/>
          <p14:tracePt t="116014" x="5753100" y="2343150"/>
          <p14:tracePt t="116030" x="5746750" y="2317750"/>
          <p14:tracePt t="116046" x="5746750" y="2292350"/>
          <p14:tracePt t="116063" x="5746750" y="2279650"/>
          <p14:tracePt t="116081" x="5746750" y="2266950"/>
          <p14:tracePt t="116096" x="5746750" y="2254250"/>
          <p14:tracePt t="116113" x="5753100" y="2254250"/>
          <p14:tracePt t="116131" x="5759450" y="2254250"/>
          <p14:tracePt t="116148" x="5765800" y="2266950"/>
          <p14:tracePt t="116163" x="5772150" y="2273300"/>
          <p14:tracePt t="116180" x="5791200" y="2286000"/>
          <p14:tracePt t="116202" x="5822950" y="2311400"/>
          <p14:tracePt t="116215" x="5829300" y="2317750"/>
          <p14:tracePt t="116229" x="5842000" y="2324100"/>
          <p14:tracePt t="116252" x="5842000" y="2330450"/>
          <p14:tracePt t="116264" x="5842000" y="2336800"/>
          <p14:tracePt t="116317" x="5835650" y="2330450"/>
          <p14:tracePt t="116330" x="5835650" y="2324100"/>
          <p14:tracePt t="116348" x="5829300" y="2311400"/>
          <p14:tracePt t="116363" x="5822950" y="2298700"/>
          <p14:tracePt t="116380" x="5816600" y="2279650"/>
          <p14:tracePt t="116398" x="5803900" y="2260600"/>
          <p14:tracePt t="116413" x="5791200" y="2254250"/>
          <p14:tracePt t="116430" x="5778500" y="2241550"/>
          <p14:tracePt t="116448" x="5759450" y="2222500"/>
          <p14:tracePt t="116464" x="5753100" y="2216150"/>
          <p14:tracePt t="116483" x="5740400" y="2203450"/>
          <p14:tracePt t="116498" x="5734050" y="2197100"/>
          <p14:tracePt t="116513" x="5734050" y="2190750"/>
          <p14:tracePt t="116530" x="5727700" y="2184400"/>
          <p14:tracePt t="116547" x="5727700" y="2178050"/>
          <p14:tracePt t="116567" x="5727700" y="2171700"/>
          <p14:tracePt t="116597" x="5727700" y="2165350"/>
          <p14:tracePt t="116614" x="5727700" y="2159000"/>
          <p14:tracePt t="116682" x="5727700" y="2165350"/>
          <p14:tracePt t="116694" x="5721350" y="2165350"/>
          <p14:tracePt t="116703" x="5721350" y="2171700"/>
          <p14:tracePt t="116719" x="5721350" y="2178050"/>
          <p14:tracePt t="116745" x="5715000" y="2184400"/>
          <p14:tracePt t="116758" x="5715000" y="2190750"/>
          <p14:tracePt t="116764" x="5708650" y="2197100"/>
          <p14:tracePt t="116785" x="5708650" y="2203450"/>
          <p14:tracePt t="116797" x="5702300" y="2209800"/>
          <p14:tracePt t="116814" x="5689600" y="2222500"/>
          <p14:tracePt t="116829" x="5689600" y="2235200"/>
          <p14:tracePt t="116848" x="5683250" y="2247900"/>
          <p14:tracePt t="116867" x="5683250" y="2260600"/>
          <p14:tracePt t="116881" x="5689600" y="2260600"/>
          <p14:tracePt t="116897" x="5702300" y="2254250"/>
          <p14:tracePt t="116914" x="5715000" y="2235200"/>
          <p14:tracePt t="116930" x="5721350" y="2222500"/>
          <p14:tracePt t="116948" x="5727700" y="2197100"/>
          <p14:tracePt t="116965" x="5734050" y="2171700"/>
          <p14:tracePt t="116980" x="5753100" y="2165350"/>
          <p14:tracePt t="116998" x="5784850" y="2165350"/>
          <p14:tracePt t="117013" x="5822950" y="2184400"/>
          <p14:tracePt t="117030" x="5835650" y="2209800"/>
          <p14:tracePt t="117047" x="5842000" y="2209800"/>
          <p14:tracePt t="117118" x="5842000" y="2203450"/>
          <p14:tracePt t="117137" x="5842000" y="2197100"/>
          <p14:tracePt t="117144" x="5842000" y="2190750"/>
          <p14:tracePt t="117148" x="5835650" y="2190750"/>
          <p14:tracePt t="117164" x="5835650" y="2178050"/>
          <p14:tracePt t="117180" x="5835650" y="2165350"/>
          <p14:tracePt t="117201" x="5829300" y="2159000"/>
          <p14:tracePt t="117215" x="5829300" y="2146300"/>
          <p14:tracePt t="117236" x="5822950" y="2139950"/>
          <p14:tracePt t="117248" x="5816600" y="2133600"/>
          <p14:tracePt t="117267" x="5810250" y="2127250"/>
          <p14:tracePt t="117280" x="5803900" y="2120900"/>
          <p14:tracePt t="117300" x="5791200" y="2120900"/>
          <p14:tracePt t="117315" x="5778500" y="2120900"/>
          <p14:tracePt t="117330" x="5772150" y="2120900"/>
          <p14:tracePt t="117347" x="5765800" y="2120900"/>
          <p14:tracePt t="117369" x="5753100" y="2127250"/>
          <p14:tracePt t="117379" x="5740400" y="2139950"/>
          <p14:tracePt t="117399" x="5740400" y="2146300"/>
          <p14:tracePt t="117417" x="5740400" y="2152650"/>
          <p14:tracePt t="117429" x="5740400" y="2159000"/>
          <p14:tracePt t="117473" x="5740400" y="2165350"/>
          <p14:tracePt t="117485" x="5740400" y="2171700"/>
          <p14:tracePt t="117496" x="5734050" y="2178050"/>
          <p14:tracePt t="117514" x="5734050" y="2190750"/>
          <p14:tracePt t="117530" x="5727700" y="2203450"/>
          <p14:tracePt t="117547" x="5721350" y="2216150"/>
          <p14:tracePt t="117566" x="5715000" y="2228850"/>
          <p14:tracePt t="117580" x="5708650" y="2235200"/>
          <p14:tracePt t="117596" x="5695950" y="2241550"/>
          <p14:tracePt t="117613" x="5695950" y="2247900"/>
          <p14:tracePt t="117630" x="5689600" y="2247900"/>
          <p14:tracePt t="117664" x="5689600" y="2241550"/>
          <p14:tracePt t="117682" x="5695950" y="2241550"/>
          <p14:tracePt t="117696" x="5702300" y="2228850"/>
          <p14:tracePt t="117713" x="5708650" y="2209800"/>
          <p14:tracePt t="117730" x="5715000" y="2190750"/>
          <p14:tracePt t="117752" x="5721350" y="2178050"/>
          <p14:tracePt t="117763" x="5727700" y="2159000"/>
          <p14:tracePt t="117782" x="5727700" y="2152650"/>
          <p14:tracePt t="117797" x="5727700" y="2146300"/>
          <p14:tracePt t="117813" x="5721350" y="2146300"/>
          <p14:tracePt t="117847" x="5715000" y="2152650"/>
          <p14:tracePt t="117866" x="5708650" y="2165350"/>
          <p14:tracePt t="117879" x="5702300" y="2171700"/>
          <p14:tracePt t="117896" x="5695950" y="2178050"/>
          <p14:tracePt t="117913" x="5689600" y="2178050"/>
          <p14:tracePt t="117929" x="5689600" y="2184400"/>
          <p14:tracePt t="117963" x="5689600" y="2190750"/>
          <p14:tracePt t="117980" x="5689600" y="2197100"/>
          <p14:tracePt t="118013" x="5683250" y="2197100"/>
          <p14:tracePt t="118060" x="5683250" y="2203450"/>
          <p14:tracePt t="118094" x="5683250" y="2197100"/>
          <p14:tracePt t="118105" x="5689600" y="2197100"/>
          <p14:tracePt t="118116" x="5689600" y="2203450"/>
          <p14:tracePt t="118130" x="5683250" y="2209800"/>
          <p14:tracePt t="118146" x="5683250" y="2222500"/>
          <p14:tracePt t="118164" x="5676900" y="2228850"/>
          <p14:tracePt t="118180" x="5664200" y="2235200"/>
          <p14:tracePt t="118196" x="5657850" y="2235200"/>
          <p14:tracePt t="118216" x="5645150" y="2241550"/>
          <p14:tracePt t="118230" x="5632450" y="2235200"/>
          <p14:tracePt t="118248" x="5619750" y="2228850"/>
          <p14:tracePt t="118263" x="5594350" y="2216150"/>
          <p14:tracePt t="118281" x="5588000" y="2209800"/>
          <p14:tracePt t="118296" x="5575300" y="2197100"/>
          <p14:tracePt t="118314" x="5568950" y="2178050"/>
          <p14:tracePt t="118330" x="5556250" y="2159000"/>
          <p14:tracePt t="118346" x="5549900" y="2139950"/>
          <p14:tracePt t="118363" x="5543550" y="2120900"/>
          <p14:tracePt t="118381" x="5537200" y="2095500"/>
          <p14:tracePt t="118398" x="5524500" y="2070100"/>
          <p14:tracePt t="118413" x="5511800" y="2051050"/>
          <p14:tracePt t="118430" x="5492750" y="2032000"/>
          <p14:tracePt t="118446" x="5461000" y="2032000"/>
          <p14:tracePt t="118463" x="5410200" y="2032000"/>
          <p14:tracePt t="118482" x="5327650" y="2038350"/>
          <p14:tracePt t="118496" x="5245100" y="2044700"/>
          <p14:tracePt t="118513" x="5187950" y="2057400"/>
          <p14:tracePt t="118530" x="5118100" y="2070100"/>
          <p14:tracePt t="118546" x="5099050" y="2076450"/>
          <p14:tracePt t="119042" x="5734050" y="3911600"/>
          <p14:tracePt t="119090" x="5962650" y="4051300"/>
          <p14:tracePt t="119097" x="5962650" y="4057650"/>
          <p14:tracePt t="119104" x="5969000" y="4057650"/>
          <p14:tracePt t="119113" x="5969000" y="4064000"/>
          <p14:tracePt t="119131" x="5975350" y="4114800"/>
          <p14:tracePt t="119147" x="5988050" y="4216400"/>
          <p14:tracePt t="119163" x="6013450" y="4286250"/>
          <p14:tracePt t="119181" x="6057900" y="4356100"/>
          <p14:tracePt t="119198" x="6127750" y="4413250"/>
          <p14:tracePt t="119214" x="6184900" y="4425950"/>
          <p14:tracePt t="119230" x="6261100" y="4438650"/>
          <p14:tracePt t="119247" x="6305550" y="4438650"/>
          <p14:tracePt t="119280" x="6788150" y="4311650"/>
          <p14:tracePt t="119298" x="6832600" y="4305300"/>
          <p14:tracePt t="119314" x="6908800" y="4298950"/>
          <p14:tracePt t="119330" x="7092950" y="4235450"/>
          <p14:tracePt t="119348" x="7366000" y="4140200"/>
          <p14:tracePt t="119363" x="7467600" y="4102100"/>
          <p14:tracePt t="119381" x="7588250" y="4064000"/>
          <p14:tracePt t="119397" x="7734300" y="4019550"/>
          <p14:tracePt t="119413" x="7810500" y="4006850"/>
          <p14:tracePt t="119430" x="7893050" y="3981450"/>
          <p14:tracePt t="119448" x="7988300" y="3949700"/>
          <p14:tracePt t="119463" x="8032750" y="3924300"/>
          <p14:tracePt t="119480" x="8096250" y="3879850"/>
          <p14:tracePt t="119497" x="8153400" y="3816350"/>
          <p14:tracePt t="119513" x="8166100" y="3765550"/>
          <p14:tracePt t="119530" x="8185150" y="3663950"/>
          <p14:tracePt t="119548" x="8191500" y="3498850"/>
          <p14:tracePt t="119563" x="8191500" y="3409950"/>
          <p14:tracePt t="119580" x="8166100" y="3314700"/>
          <p14:tracePt t="119597" x="8064500" y="3155950"/>
          <p14:tracePt t="119613" x="7893050" y="2940050"/>
          <p14:tracePt t="119631" x="7766050" y="2813050"/>
          <p14:tracePt t="119651" x="7594600" y="2654300"/>
          <p14:tracePt t="119667" x="7461250" y="2559050"/>
          <p14:tracePt t="119680" x="7353300" y="2501900"/>
          <p14:tracePt t="119697" x="7213600" y="2438400"/>
          <p14:tracePt t="119713" x="7029450" y="2374900"/>
          <p14:tracePt t="119730" x="6927850" y="2330450"/>
          <p14:tracePt t="119748" x="6794500" y="2247900"/>
          <p14:tracePt t="119764" x="6731000" y="2209800"/>
          <p14:tracePt t="119780" x="6680200" y="2178050"/>
          <p14:tracePt t="119799" x="6584950" y="2152650"/>
          <p14:tracePt t="119814" x="6489700" y="2139950"/>
          <p14:tracePt t="119831" x="6388100" y="2139950"/>
          <p14:tracePt t="119848" x="6273800" y="2139950"/>
          <p14:tracePt t="119863" x="6229350" y="2139950"/>
          <p14:tracePt t="119880" x="6191250" y="2133600"/>
          <p14:tracePt t="119883" x="6184900" y="2133600"/>
          <p14:tracePt t="119901" x="6140450" y="2108200"/>
          <p14:tracePt t="119914" x="6096000" y="2063750"/>
          <p14:tracePt t="119930" x="6070600" y="2032000"/>
          <p14:tracePt t="119946" x="6045200" y="1993900"/>
          <p14:tracePt t="119980" x="5803900" y="1797050"/>
          <p14:tracePt t="120004" x="5797550" y="1797050"/>
          <p14:tracePt t="120014" x="5727700" y="1835150"/>
          <p14:tracePt t="120032" x="5638800" y="1892300"/>
          <p14:tracePt t="120047" x="5511800" y="1936750"/>
          <p14:tracePt t="120064" x="5422900" y="1968500"/>
          <p14:tracePt t="120081" x="5359400" y="2000250"/>
          <p14:tracePt t="120099" x="5270500" y="2070100"/>
          <p14:tracePt t="120113" x="5207000" y="2120900"/>
          <p14:tracePt t="120132" x="5156200" y="2146300"/>
          <p14:tracePt t="120148" x="5086350" y="2159000"/>
          <p14:tracePt t="120163" x="5041900" y="2171700"/>
          <p14:tracePt t="120180" x="5003800" y="2178050"/>
          <p14:tracePt t="120202" x="4965700" y="2209800"/>
          <p14:tracePt t="120213" x="4953000" y="2222500"/>
          <p14:tracePt t="120230" x="4946650" y="2235200"/>
          <p14:tracePt t="120248" x="4933950" y="2247900"/>
          <p14:tracePt t="120264" x="4933950" y="2260600"/>
          <p14:tracePt t="120280" x="4933950" y="2273300"/>
          <p14:tracePt t="120298" x="4933950" y="2286000"/>
          <p14:tracePt t="120314" x="4940300" y="2311400"/>
          <p14:tracePt t="120330" x="4946650" y="2336800"/>
          <p14:tracePt t="120351" x="4953000" y="2374900"/>
          <p14:tracePt t="120360" x="4959350" y="2400300"/>
          <p14:tracePt t="120363" x="4959350" y="2413000"/>
          <p14:tracePt t="120380" x="4965700" y="2463800"/>
          <p14:tracePt t="120400" x="4965700" y="2501900"/>
          <p14:tracePt t="120414" x="4972050" y="2540000"/>
          <p14:tracePt t="120430" x="4978400" y="2578100"/>
          <p14:tracePt t="120448" x="4984750" y="2622550"/>
          <p14:tracePt t="120464" x="4991100" y="2667000"/>
          <p14:tracePt t="120480" x="4991100" y="2705100"/>
          <p14:tracePt t="120497" x="4997450" y="2717800"/>
          <p14:tracePt t="120514" x="5003800" y="2736850"/>
          <p14:tracePt t="120530" x="5003800" y="2749550"/>
          <p14:tracePt t="120550" x="5010150" y="2755900"/>
          <p14:tracePt t="120563" x="5010150" y="2762250"/>
          <p14:tracePt t="120581" x="5010150" y="2774950"/>
          <p14:tracePt t="120598" x="5016500" y="2781300"/>
          <p14:tracePt t="120614" x="5022850" y="2787650"/>
          <p14:tracePt t="120649" x="5029200" y="2794000"/>
          <p14:tracePt t="120671" x="5035550" y="2794000"/>
          <p14:tracePt t="120680" x="5041900" y="2794000"/>
          <p14:tracePt t="120698" x="5048250" y="2787650"/>
          <p14:tracePt t="120713" x="5060950" y="2781300"/>
          <p14:tracePt t="120730" x="5080000" y="2781300"/>
          <p14:tracePt t="120747" x="5105400" y="2774950"/>
          <p14:tracePt t="120764" x="5111750" y="2774950"/>
          <p14:tracePt t="120780" x="5130800" y="2781300"/>
          <p14:tracePt t="120797" x="5137150" y="2781300"/>
          <p14:tracePt t="120814" x="5143500" y="2781300"/>
          <p14:tracePt t="120830" x="5143500" y="2774950"/>
          <p14:tracePt t="120846" x="5149850" y="2768600"/>
          <p14:tracePt t="120864" x="5149850" y="2762250"/>
          <p14:tracePt t="120882" x="5149850" y="2755900"/>
          <p14:tracePt t="120896" x="5143500" y="2749550"/>
          <p14:tracePt t="120914" x="5137150" y="2743200"/>
          <p14:tracePt t="120931" x="5130800" y="2736850"/>
          <p14:tracePt t="120947" x="5124450" y="2730500"/>
          <p14:tracePt t="120964" x="5111750" y="2730500"/>
          <p14:tracePt t="120980" x="5105400" y="2711450"/>
          <p14:tracePt t="120997" x="5099050" y="2692400"/>
          <p14:tracePt t="121013" x="5111750" y="2667000"/>
          <p14:tracePt t="121030" x="5118100" y="2654300"/>
          <p14:tracePt t="121046" x="5124450" y="2635250"/>
          <p14:tracePt t="121063" x="5149850" y="2603500"/>
          <p14:tracePt t="121080" x="5207000" y="2552700"/>
          <p14:tracePt t="121096" x="5289550" y="2482850"/>
          <p14:tracePt t="121113" x="5378450" y="2413000"/>
          <p14:tracePt t="121134" x="5461000" y="2349500"/>
          <p14:tracePt t="121149" x="5537200" y="2298700"/>
          <p14:tracePt t="121163" x="5600700" y="2266950"/>
          <p14:tracePt t="121180" x="5651500" y="2247900"/>
          <p14:tracePt t="121196" x="5695950" y="2241550"/>
          <p14:tracePt t="121213" x="5727700" y="2235200"/>
          <p14:tracePt t="121230" x="5753100" y="2235200"/>
          <p14:tracePt t="121246" x="5772150" y="2228850"/>
          <p14:tracePt t="121264" x="5778500" y="2235200"/>
          <p14:tracePt t="121280" x="5772150" y="2235200"/>
          <p14:tracePt t="121297" x="5759450" y="2228850"/>
          <p14:tracePt t="121314" x="5746750" y="2216150"/>
          <p14:tracePt t="121330" x="5734050" y="2197100"/>
          <p14:tracePt t="121347" x="5721350" y="2178050"/>
          <p14:tracePt t="121363" x="5715000" y="2152650"/>
          <p14:tracePt t="121380" x="5708650" y="2133600"/>
          <p14:tracePt t="121397" x="5708650" y="2114550"/>
          <p14:tracePt t="121413" x="5708650" y="2089150"/>
          <p14:tracePt t="121433" x="5715000" y="2070100"/>
          <p14:tracePt t="121447" x="5721350" y="2063750"/>
          <p14:tracePt t="121464" x="5727700" y="2057400"/>
          <p14:tracePt t="121481" x="5727700" y="2051050"/>
          <p14:tracePt t="121496" x="5727700" y="2038350"/>
          <p14:tracePt t="121517" x="5727700" y="2025650"/>
          <p14:tracePt t="121531" x="5727700" y="2019300"/>
          <p14:tracePt t="121547" x="5721350" y="2019300"/>
          <p14:tracePt t="121563" x="5715000" y="2012950"/>
          <p14:tracePt t="121580" x="5708650" y="2012950"/>
          <p14:tracePt t="121597" x="5670550" y="2019300"/>
          <p14:tracePt t="121613" x="5632450" y="2044700"/>
          <p14:tracePt t="121630" x="5607050" y="2063750"/>
          <p14:tracePt t="121653" x="5588000" y="2082800"/>
          <p14:tracePt t="121663" x="5575300" y="2101850"/>
          <p14:tracePt t="121680" x="5562600" y="2114550"/>
          <p14:tracePt t="121697" x="5556250" y="2127250"/>
          <p14:tracePt t="121714" x="5549900" y="2133600"/>
          <p14:tracePt t="121730" x="5537200" y="2139950"/>
          <p14:tracePt t="121747" x="5530850" y="2146300"/>
          <p14:tracePt t="121763" x="5524500" y="2152650"/>
          <p14:tracePt t="121780" x="5518150" y="2159000"/>
          <p14:tracePt t="121796" x="5511800" y="2165350"/>
          <p14:tracePt t="121814" x="5505450" y="2171700"/>
          <p14:tracePt t="121830" x="5499100" y="2178050"/>
          <p14:tracePt t="121863" x="5492750" y="2178050"/>
          <p14:tracePt t="121896" x="5486400" y="2184400"/>
          <p14:tracePt t="121913" x="5480050" y="2184400"/>
          <p14:tracePt t="121932" x="5473700" y="2184400"/>
          <p14:tracePt t="121947" x="5467350" y="2184400"/>
          <p14:tracePt t="121964" x="5461000" y="2184400"/>
          <p14:tracePt t="121981" x="5454650" y="2178050"/>
          <p14:tracePt t="121999" x="5448300" y="2184400"/>
          <p14:tracePt t="122014" x="5441950" y="2184400"/>
          <p14:tracePt t="122030" x="5435600" y="2190750"/>
          <p14:tracePt t="122047" x="5429250" y="2197100"/>
          <p14:tracePt t="122064" x="5422900" y="2197100"/>
          <p14:tracePt t="122080" x="5416550" y="2203450"/>
          <p14:tracePt t="122100" x="5403850" y="2209800"/>
          <p14:tracePt t="122114" x="5397500" y="2216150"/>
          <p14:tracePt t="122130" x="5378450" y="2228850"/>
          <p14:tracePt t="122148" x="5353050" y="2247900"/>
          <p14:tracePt t="122163" x="5340350" y="2260600"/>
          <p14:tracePt t="122180" x="5314950" y="2279650"/>
          <p14:tracePt t="122197" x="5283200" y="2298700"/>
          <p14:tracePt t="122213" x="5257800" y="2324100"/>
          <p14:tracePt t="122230" x="5226050" y="2349500"/>
          <p14:tracePt t="122248" x="5175250" y="2393950"/>
          <p14:tracePt t="122263" x="5137150" y="2425700"/>
          <p14:tracePt t="122280" x="5086350" y="2463800"/>
          <p14:tracePt t="122297" x="5029200" y="2520950"/>
          <p14:tracePt t="122314" x="4997450" y="2552700"/>
          <p14:tracePt t="122332" x="4959350" y="2597150"/>
          <p14:tracePt t="122348" x="4914900" y="2641600"/>
          <p14:tracePt t="122363" x="4902200" y="2667000"/>
          <p14:tracePt t="122380" x="4883150" y="2692400"/>
          <p14:tracePt t="122397" x="4876800" y="2711450"/>
          <p14:tracePt t="122414" x="4864100" y="2724150"/>
          <p14:tracePt t="122430" x="4864100" y="2730500"/>
          <p14:tracePt t="122447" x="4857750" y="2743200"/>
          <p14:tracePt t="122486" x="4864100" y="2736850"/>
          <p14:tracePt t="122499" x="4876800" y="2724150"/>
          <p14:tracePt t="122516" x="4908550" y="2698750"/>
          <p14:tracePt t="122530" x="4940300" y="2660650"/>
          <p14:tracePt t="122532" x="4953000" y="2647950"/>
          <p14:tracePt t="122548" x="5022850" y="2584450"/>
          <p14:tracePt t="122568" x="5130800" y="2508250"/>
          <p14:tracePt t="122580" x="5207000" y="2444750"/>
          <p14:tracePt t="122598" x="5334000" y="2362200"/>
          <p14:tracePt t="122614" x="5416550" y="2305050"/>
          <p14:tracePt t="122630" x="5461000" y="2273300"/>
          <p14:tracePt t="122648" x="5518150" y="2235200"/>
          <p14:tracePt t="122671" x="5568950" y="2216150"/>
          <p14:tracePt t="122680" x="5594350" y="2222500"/>
          <p14:tracePt t="122698" x="5600700" y="2247900"/>
          <p14:tracePt t="122721" x="5594350" y="2254250"/>
          <p14:tracePt t="122730" x="5594350" y="2260600"/>
          <p14:tracePt t="122772" x="5594350" y="2254250"/>
          <p14:tracePt t="122780" x="5588000" y="2254250"/>
          <p14:tracePt t="122816" x="5575300" y="2254250"/>
          <p14:tracePt t="122830" x="5568950" y="2260600"/>
          <p14:tracePt t="122850" x="5543550" y="2273300"/>
          <p14:tracePt t="122863" x="5530850" y="2279650"/>
          <p14:tracePt t="122880" x="5492750" y="2286000"/>
          <p14:tracePt t="122897" x="5448300" y="2298700"/>
          <p14:tracePt t="122914" x="5391150" y="2317750"/>
          <p14:tracePt t="122931" x="5346700" y="2336800"/>
          <p14:tracePt t="122947" x="5257800" y="2393950"/>
          <p14:tracePt t="122964" x="5194300" y="2444750"/>
          <p14:tracePt t="122985" x="5130800" y="2501900"/>
          <p14:tracePt t="122998" x="5080000" y="2552700"/>
          <p14:tracePt t="123013" x="5035550" y="2590800"/>
          <p14:tracePt t="123030" x="4997450" y="2622550"/>
          <p14:tracePt t="123048" x="4972050" y="2654300"/>
          <p14:tracePt t="123064" x="4959350" y="2679700"/>
          <p14:tracePt t="123080" x="4946650" y="2711450"/>
          <p14:tracePt t="123099" x="4933950" y="2743200"/>
          <p14:tracePt t="123114" x="4914900" y="2768600"/>
          <p14:tracePt t="123136" x="4902200" y="2794000"/>
          <p14:tracePt t="123150" x="4889500" y="2819400"/>
          <p14:tracePt t="123163" x="4876800" y="2838450"/>
          <p14:tracePt t="123186" x="4870450" y="2851150"/>
          <p14:tracePt t="123198" x="4870450" y="2857500"/>
          <p14:tracePt t="123254" x="4870450" y="2863850"/>
          <p14:tracePt t="123260" x="4864100" y="2863850"/>
          <p14:tracePt t="123272" x="4864100" y="2870200"/>
          <p14:tracePt t="123285" x="4864100" y="2876550"/>
          <p14:tracePt t="123297" x="4857750" y="2876550"/>
          <p14:tracePt t="123313" x="4857750" y="2882900"/>
          <p14:tracePt t="123330" x="4857750" y="2889250"/>
          <p14:tracePt t="123346" x="4857750" y="2895600"/>
          <p14:tracePt t="123393" x="4864100" y="2901950"/>
          <p14:tracePt t="123413" x="4864100" y="2895600"/>
          <p14:tracePt t="123421" x="4870450" y="2889250"/>
          <p14:tracePt t="123430" x="4876800" y="2882900"/>
          <p14:tracePt t="123448" x="4889500" y="2870200"/>
          <p14:tracePt t="123466" x="4914900" y="2844800"/>
          <p14:tracePt t="123480" x="4927600" y="2825750"/>
          <p14:tracePt t="123496" x="4946650" y="2800350"/>
          <p14:tracePt t="123514" x="4959350" y="2781300"/>
          <p14:tracePt t="123533" x="4978400" y="2762250"/>
          <p14:tracePt t="123548" x="4997450" y="2743200"/>
          <p14:tracePt t="123563" x="5016500" y="2717800"/>
          <p14:tracePt t="123582" x="5041900" y="2692400"/>
          <p14:tracePt t="123597" x="5060950" y="2667000"/>
          <p14:tracePt t="123614" x="5080000" y="2641600"/>
          <p14:tracePt t="123630" x="5099050" y="2622550"/>
          <p14:tracePt t="123647" x="5124450" y="2590800"/>
          <p14:tracePt t="123663" x="5162550" y="2546350"/>
          <p14:tracePt t="123682" x="5200650" y="2495550"/>
          <p14:tracePt t="123698" x="5245100" y="2438400"/>
          <p14:tracePt t="123713" x="5289550" y="2387600"/>
          <p14:tracePt t="123730" x="5327650" y="2349500"/>
          <p14:tracePt t="123747" x="5365750" y="2324100"/>
          <p14:tracePt t="123763" x="5410200" y="2292350"/>
          <p14:tracePt t="123783" x="5448300" y="2279650"/>
          <p14:tracePt t="123796" x="5480050" y="2266950"/>
          <p14:tracePt t="123813" x="5499100" y="2260600"/>
          <p14:tracePt t="123830" x="5518150" y="2254250"/>
          <p14:tracePt t="123847" x="5524500" y="2247900"/>
          <p14:tracePt t="123880" x="5537200" y="2241550"/>
          <p14:tracePt t="123897" x="5543550" y="2235200"/>
          <p14:tracePt t="123913" x="5556250" y="2228850"/>
          <p14:tracePt t="123930" x="5568950" y="2216150"/>
          <p14:tracePt t="123947" x="5575300" y="2209800"/>
          <p14:tracePt t="123964" x="5581650" y="2197100"/>
          <p14:tracePt t="123980" x="5588000" y="2190750"/>
          <p14:tracePt t="124013" x="5594350" y="2190750"/>
          <p14:tracePt t="124035" x="5594350" y="2197100"/>
          <p14:tracePt t="124051" x="5600700" y="2197100"/>
          <p14:tracePt t="124074" x="5607050" y="2197100"/>
          <p14:tracePt t="124095" x="5613400" y="2197100"/>
          <p14:tracePt t="124117" x="5619750" y="2197100"/>
          <p14:tracePt t="124150" x="5626100" y="2190750"/>
          <p14:tracePt t="124172" x="5632450" y="2190750"/>
          <p14:tracePt t="124181" x="5638800" y="2190750"/>
          <p14:tracePt t="124197" x="5645150" y="2184400"/>
          <p14:tracePt t="124214" x="5651500" y="2184400"/>
          <p14:tracePt t="124234" x="5664200" y="2178050"/>
          <p14:tracePt t="124246" x="5670550" y="2178050"/>
          <p14:tracePt t="124264" x="5676900" y="2171700"/>
          <p14:tracePt t="124281" x="5689600" y="2171700"/>
          <p14:tracePt t="124296" x="5708650" y="2171700"/>
          <p14:tracePt t="124313" x="5721350" y="2171700"/>
          <p14:tracePt t="124330" x="5727700" y="2171700"/>
          <p14:tracePt t="124352" x="5734050" y="2171700"/>
          <p14:tracePt t="124363" x="5740400" y="2178050"/>
          <p14:tracePt t="124381" x="5740400" y="2190750"/>
          <p14:tracePt t="124397" x="5740400" y="2197100"/>
          <p14:tracePt t="124413" x="5734050" y="2203450"/>
          <p14:tracePt t="124466" x="5740400" y="2203450"/>
          <p14:tracePt t="124582" x="5734050" y="2203450"/>
          <p14:tracePt t="124589" x="5734050" y="2197100"/>
          <p14:tracePt t="124654" x="5734050" y="2171700"/>
          <p14:tracePt t="124680" x="5734050" y="2165350"/>
          <p14:tracePt t="124698" x="5721350" y="2171700"/>
          <p14:tracePt t="124713" x="5708650" y="2178050"/>
          <p14:tracePt t="124730" x="5689600" y="2197100"/>
          <p14:tracePt t="124748" x="5664200" y="2216150"/>
          <p14:tracePt t="124766" x="5645150" y="2235200"/>
          <p14:tracePt t="124780" x="5626100" y="2247900"/>
          <p14:tracePt t="124797" x="5594350" y="2279650"/>
          <p14:tracePt t="124819" x="5568950" y="2311400"/>
          <p14:tracePt t="124831" x="5505450" y="2387600"/>
          <p14:tracePt t="124848" x="5454650" y="2444750"/>
          <p14:tracePt t="124863" x="5410200" y="2489200"/>
          <p14:tracePt t="124880" x="5353050" y="2540000"/>
          <p14:tracePt t="124897" x="5321300" y="2565400"/>
          <p14:tracePt t="124900" x="5308600" y="2578100"/>
          <p14:tracePt t="124914" x="5270500" y="2609850"/>
          <p14:tracePt t="124932" x="5219700" y="2660650"/>
          <p14:tracePt t="124948" x="5200650" y="2679700"/>
          <p14:tracePt t="124968" x="5168900" y="2730500"/>
          <p14:tracePt t="124980" x="5162550" y="2749550"/>
          <p14:tracePt t="124997" x="5162550" y="2787650"/>
          <p14:tracePt t="125017" x="5175250" y="2806700"/>
          <p14:tracePt t="125030" x="5187950" y="2813050"/>
          <p14:tracePt t="125047" x="5226050" y="2794000"/>
          <p14:tracePt t="125064" x="5276850" y="2755900"/>
          <p14:tracePt t="125080" x="5321300" y="2717800"/>
          <p14:tracePt t="125098" x="5410200" y="2654300"/>
          <p14:tracePt t="125114" x="5467350" y="2603500"/>
          <p14:tracePt t="125131" x="5499100" y="2565400"/>
          <p14:tracePt t="125147" x="5543550" y="2520950"/>
          <p14:tracePt t="125163" x="5588000" y="2482850"/>
          <p14:tracePt t="125180" x="5619750" y="2457450"/>
          <p14:tracePt t="125198" x="5657850" y="2457450"/>
          <p14:tracePt t="125213" x="5683250" y="2489200"/>
          <p14:tracePt t="125230" x="5721350" y="2552700"/>
          <p14:tracePt t="125248" x="5746750" y="2628900"/>
          <p14:tracePt t="125270" x="5778500" y="2698750"/>
          <p14:tracePt t="125280" x="5810250" y="2755900"/>
          <p14:tracePt t="125297" x="5835650" y="2832100"/>
          <p14:tracePt t="125320" x="5867400" y="2914650"/>
          <p14:tracePt t="125330" x="5880100" y="2946400"/>
          <p14:tracePt t="125348" x="5905500" y="2965450"/>
          <p14:tracePt t="125363" x="5918200" y="2952750"/>
          <p14:tracePt t="125382" x="5956300" y="2914650"/>
          <p14:tracePt t="125397" x="6000750" y="2857500"/>
          <p14:tracePt t="125414" x="6057900" y="2787650"/>
          <p14:tracePt t="125430" x="6089650" y="2736850"/>
          <p14:tracePt t="125454" x="6127750" y="2667000"/>
          <p14:tracePt t="125464" x="6159500" y="2597150"/>
          <p14:tracePt t="125484" x="6191250" y="2533650"/>
          <p14:tracePt t="125499" x="6203950" y="2482850"/>
          <p14:tracePt t="125514" x="6216650" y="2457450"/>
          <p14:tracePt t="125530" x="6235700" y="2457450"/>
          <p14:tracePt t="125547" x="6267450" y="2489200"/>
          <p14:tracePt t="125564" x="6305550" y="2540000"/>
          <p14:tracePt t="125580" x="6337300" y="2571750"/>
          <p14:tracePt t="125600" x="6375400" y="2597150"/>
          <p14:tracePt t="125616" x="6502400" y="2679700"/>
          <p14:tracePt t="125630" x="6572250" y="2724150"/>
          <p14:tracePt t="125652" x="6680200" y="2794000"/>
          <p14:tracePt t="125663" x="6769100" y="2844800"/>
          <p14:tracePt t="125680" x="6832600" y="2882900"/>
          <p14:tracePt t="125699" x="6877050" y="2901950"/>
          <p14:tracePt t="125714" x="6902450" y="2914650"/>
          <p14:tracePt t="125747" x="6896100" y="2908300"/>
          <p14:tracePt t="125764" x="6889750" y="2901950"/>
          <p14:tracePt t="125783" x="6883400" y="2889250"/>
          <p14:tracePt t="125796" x="6877050" y="2882900"/>
          <p14:tracePt t="125813" x="6877050" y="2870200"/>
          <p14:tracePt t="125830" x="6870700" y="2851150"/>
          <p14:tracePt t="125848" x="6864350" y="2825750"/>
          <p14:tracePt t="125865" x="6845300" y="2787650"/>
          <p14:tracePt t="125880" x="6826250" y="2749550"/>
          <p14:tracePt t="125896" x="6788150" y="2736850"/>
          <p14:tracePt t="125914" x="6711950" y="2730500"/>
          <p14:tracePt t="125930" x="6604000" y="2730500"/>
          <p14:tracePt t="125947" x="6483350" y="2730500"/>
          <p14:tracePt t="125964" x="6356350" y="2743200"/>
          <p14:tracePt t="125980" x="6261100" y="2749550"/>
          <p14:tracePt t="126006" x="6184900" y="2762250"/>
          <p14:tracePt t="126013" x="6096000" y="2774950"/>
          <p14:tracePt t="126030" x="5981700" y="2781300"/>
          <p14:tracePt t="126046" x="5848350" y="2787650"/>
          <p14:tracePt t="126063" x="5797550" y="2800350"/>
          <p14:tracePt t="126080" x="5746750" y="2806700"/>
          <p14:tracePt t="126097" x="5734050" y="2806700"/>
          <p14:tracePt t="126121" x="5727700" y="2813050"/>
          <p14:tracePt t="126135" x="5734050" y="2813050"/>
          <p14:tracePt t="126146" x="5740400" y="2806700"/>
          <p14:tracePt t="126168" x="5753100" y="2800350"/>
          <p14:tracePt t="126181" x="5772150" y="2794000"/>
          <p14:tracePt t="126197" x="5784850" y="2787650"/>
          <p14:tracePt t="126213" x="5803900" y="2774950"/>
          <p14:tracePt t="126230" x="5810250" y="2768600"/>
          <p14:tracePt t="126251" x="5816600" y="2749550"/>
          <p14:tracePt t="126263" x="5810250" y="2736850"/>
          <p14:tracePt t="126280" x="5791200" y="2717800"/>
          <p14:tracePt t="126297" x="5753100" y="2705100"/>
          <p14:tracePt t="126313" x="5734050" y="2698750"/>
          <p14:tracePt t="126333" x="5689600" y="2698750"/>
          <p14:tracePt t="126346" x="5670550" y="2698750"/>
          <p14:tracePt t="126364" x="5645150" y="2698750"/>
          <p14:tracePt t="126380" x="5626100" y="2698750"/>
          <p14:tracePt t="126397" x="5600700" y="2711450"/>
          <p14:tracePt t="126414" x="5575300" y="2730500"/>
          <p14:tracePt t="126430" x="5549900" y="2774950"/>
          <p14:tracePt t="126447" x="5524500" y="2832100"/>
          <p14:tracePt t="126464" x="5511800" y="2882900"/>
          <p14:tracePt t="126480" x="5499100" y="2946400"/>
          <p14:tracePt t="126497" x="5499100" y="3009900"/>
          <p14:tracePt t="126518" x="5511800" y="3067050"/>
          <p14:tracePt t="126530" x="5530850" y="3086100"/>
          <p14:tracePt t="126547" x="5562600" y="3111500"/>
          <p14:tracePt t="126563" x="5607050" y="3136900"/>
          <p14:tracePt t="126580" x="5664200" y="3149600"/>
          <p14:tracePt t="126596" x="5721350" y="3149600"/>
          <p14:tracePt t="126614" x="5772150" y="3124200"/>
          <p14:tracePt t="126631" x="5803900" y="3098800"/>
          <p14:tracePt t="126646" x="5835650" y="3041650"/>
          <p14:tracePt t="126664" x="5854700" y="3003550"/>
          <p14:tracePt t="126680" x="5867400" y="2946400"/>
          <p14:tracePt t="126698" x="5861050" y="2921000"/>
          <p14:tracePt t="126713" x="5822950" y="2889250"/>
          <p14:tracePt t="126731" x="5778500" y="2863850"/>
          <p14:tracePt t="126746" x="5727700" y="2838450"/>
          <p14:tracePt t="126763" x="5676900" y="2825750"/>
          <p14:tracePt t="126780" x="5632450" y="2825750"/>
          <p14:tracePt t="126796" x="5581650" y="2838450"/>
          <p14:tracePt t="126814" x="5537200" y="2851150"/>
          <p14:tracePt t="126830" x="5511800" y="2870200"/>
          <p14:tracePt t="126847" x="5486400" y="2901950"/>
          <p14:tracePt t="126863" x="5473700" y="2933700"/>
          <p14:tracePt t="126880" x="5473700" y="2971800"/>
          <p14:tracePt t="126901" x="5486400" y="3009900"/>
          <p14:tracePt t="126913" x="5499100" y="3028950"/>
          <p14:tracePt t="126932" x="5537200" y="3048000"/>
          <p14:tracePt t="126947" x="5581650" y="3060700"/>
          <p14:tracePt t="126964" x="5638800" y="3067050"/>
          <p14:tracePt t="126980" x="5702300" y="3054350"/>
          <p14:tracePt t="126998" x="5753100" y="3028950"/>
          <p14:tracePt t="127013" x="5784850" y="2984500"/>
          <p14:tracePt t="127033" x="5810250" y="2933700"/>
          <p14:tracePt t="127046" x="5822950" y="2882900"/>
          <p14:tracePt t="127063" x="5810250" y="2844800"/>
          <p14:tracePt t="127080" x="5778500" y="2813050"/>
          <p14:tracePt t="127098" x="5721350" y="2787650"/>
          <p14:tracePt t="127113" x="5676900" y="2787650"/>
          <p14:tracePt t="127132" x="5632450" y="2787650"/>
          <p14:tracePt t="127147" x="5581650" y="2800350"/>
          <p14:tracePt t="127163" x="5562600" y="2806700"/>
          <p14:tracePt t="127180" x="5543550" y="2819400"/>
          <p14:tracePt t="127198" x="5537200" y="2851150"/>
          <p14:tracePt t="127213" x="5537200" y="2870200"/>
          <p14:tracePt t="127231" x="5537200" y="2895600"/>
          <p14:tracePt t="127247" x="5562600" y="2914650"/>
          <p14:tracePt t="127263" x="5581650" y="2927350"/>
          <p14:tracePt t="127280" x="5626100" y="2940050"/>
          <p14:tracePt t="127300" x="5683250" y="2952750"/>
          <p14:tracePt t="127314" x="5715000" y="2952750"/>
          <p14:tracePt t="127330" x="5740400" y="2952750"/>
          <p14:tracePt t="127350" x="5765800" y="2946400"/>
          <p14:tracePt t="127363" x="5772150" y="2946400"/>
          <p14:tracePt t="127380" x="5772150" y="2940050"/>
          <p14:tracePt t="127399" x="5772150" y="2933700"/>
          <p14:tracePt t="127413" x="5765800" y="2933700"/>
          <p14:tracePt t="127430" x="5753100" y="2921000"/>
          <p14:tracePt t="127447" x="5740400" y="2908300"/>
          <p14:tracePt t="127464" x="5734050" y="2895600"/>
          <p14:tracePt t="127480" x="5727700" y="2895600"/>
          <p14:tracePt t="127498" x="5721350" y="2895600"/>
          <p14:tracePt t="127514" x="5715000" y="2895600"/>
          <p14:tracePt t="127533" x="5715000" y="2901950"/>
          <p14:tracePt t="127578" x="5721350" y="2901950"/>
          <p14:tracePt t="127612" x="5727700" y="2901950"/>
          <p14:tracePt t="127616" x="5727700" y="2908300"/>
          <p14:tracePt t="127650" x="5727700" y="2914650"/>
          <p14:tracePt t="127683" x="5727700" y="2921000"/>
          <p14:tracePt t="127705" x="5727700" y="2927350"/>
          <p14:tracePt t="127732" x="5721350" y="2927350"/>
          <p14:tracePt t="127739" x="5721350" y="2933700"/>
          <p14:tracePt t="127769" x="5715000" y="2927350"/>
          <p14:tracePt t="127786" x="5715000" y="2921000"/>
          <p14:tracePt t="127799" x="5715000" y="2914650"/>
          <p14:tracePt t="127804" x="5715000" y="2908300"/>
          <p14:tracePt t="127813" x="5715000" y="2895600"/>
          <p14:tracePt t="127832" x="5721350" y="2876550"/>
          <p14:tracePt t="127851" x="5727700" y="2832100"/>
          <p14:tracePt t="128149" x="7600950" y="3695700"/>
          <p14:tracePt t="128160" x="7607300" y="3695700"/>
          <p14:tracePt t="128164" x="7613650" y="3702050"/>
          <p14:tracePt t="128177" x="7645400" y="3708400"/>
          <p14:tracePt t="128186" x="7715250" y="3721100"/>
          <p14:tracePt t="128198" x="7791450" y="3746500"/>
          <p14:tracePt t="128214" x="7893050" y="3765550"/>
          <p14:tracePt t="128230" x="7988300" y="3778250"/>
          <p14:tracePt t="128248" x="8064500" y="3790950"/>
          <p14:tracePt t="128263" x="8128000" y="3803650"/>
          <p14:tracePt t="128282" x="8178800" y="3829050"/>
          <p14:tracePt t="128297" x="8229600" y="3867150"/>
          <p14:tracePt t="128314" x="8280400" y="3911600"/>
          <p14:tracePt t="128330" x="8337550" y="3962400"/>
          <p14:tracePt t="128348" x="8401050" y="4025900"/>
          <p14:tracePt t="128364" x="8470900" y="4102100"/>
          <p14:tracePt t="128380" x="8566150" y="4197350"/>
          <p14:tracePt t="128403" x="8661400" y="4298950"/>
          <p14:tracePt t="128413" x="8712200" y="4356100"/>
          <p14:tracePt t="128430" x="8750300" y="4413250"/>
          <p14:tracePt t="128448" x="8775700" y="4457700"/>
          <p14:tracePt t="128464" x="8813800" y="4527550"/>
          <p14:tracePt t="128486" x="8832850" y="4572000"/>
          <p14:tracePt t="128497" x="8839200" y="4610100"/>
          <p14:tracePt t="128514" x="8845550" y="4635500"/>
          <p14:tracePt t="128530" x="8845550" y="4654550"/>
          <p14:tracePt t="128547" x="8832850" y="4660900"/>
          <p14:tracePt t="128564" x="8813800" y="4660900"/>
          <p14:tracePt t="128580" x="8794750" y="4654550"/>
          <p14:tracePt t="128597" x="8775700" y="4641850"/>
          <p14:tracePt t="128613" x="8775700" y="4635500"/>
          <p14:tracePt t="128635" x="8782050" y="4629150"/>
          <p14:tracePt t="128648" x="8794750" y="4622800"/>
          <p14:tracePt t="128669" x="8839200" y="4622800"/>
          <p14:tracePt t="128680" x="8890000" y="4616450"/>
          <p14:tracePt t="128697" x="8953500" y="4616450"/>
          <p14:tracePt t="128721" x="9004300" y="4616450"/>
          <p14:tracePt t="128730" x="9048750" y="4622800"/>
          <p14:tracePt t="128747" x="9074150" y="4622800"/>
          <p14:tracePt t="128767" x="9086850" y="4622800"/>
          <p14:tracePt t="128780" x="9074150" y="4622800"/>
          <p14:tracePt t="128797" x="9048750" y="4622800"/>
          <p14:tracePt t="128814" x="9010650" y="4622800"/>
          <p14:tracePt t="128830" x="8959850" y="4616450"/>
          <p14:tracePt t="128847" x="8909050" y="4610100"/>
          <p14:tracePt t="128864" x="8870950" y="4603750"/>
          <p14:tracePt t="128880" x="8851900" y="4603750"/>
          <p14:tracePt t="128897" x="8845550" y="4616450"/>
          <p14:tracePt t="128913" x="8851900" y="4622800"/>
          <p14:tracePt t="128930" x="8870950" y="4635500"/>
          <p14:tracePt t="128947" x="8896350" y="4648200"/>
          <p14:tracePt t="128964" x="8928100" y="4660900"/>
          <p14:tracePt t="128980" x="8947150" y="4667250"/>
          <p14:tracePt t="128997" x="8959850" y="4667250"/>
          <p14:tracePt t="129013" x="8959850" y="4660900"/>
          <p14:tracePt t="129030" x="8953500" y="4641850"/>
          <p14:tracePt t="129047" x="8940800" y="4622800"/>
          <p14:tracePt t="129063" x="8928100" y="4610100"/>
          <p14:tracePt t="129080" x="8915400" y="4610100"/>
          <p14:tracePt t="129097" x="8915400" y="4629150"/>
          <p14:tracePt t="129114" x="8915400" y="4660900"/>
          <p14:tracePt t="129131" x="8921750" y="4692650"/>
          <p14:tracePt t="129147" x="8934450" y="4749800"/>
          <p14:tracePt t="129164" x="8934450" y="4781550"/>
          <p14:tracePt t="129180" x="8934450" y="4794250"/>
          <p14:tracePt t="129197" x="8940800" y="4800600"/>
          <p14:tracePt t="129213" x="8947150" y="4800600"/>
          <p14:tracePt t="129230" x="8953500" y="4787900"/>
          <p14:tracePt t="129247" x="8966200" y="4756150"/>
          <p14:tracePt t="129264" x="8985250" y="4718050"/>
          <p14:tracePt t="129283" x="8997950" y="4673600"/>
          <p14:tracePt t="129296" x="9010650" y="4629150"/>
          <p14:tracePt t="129313" x="8997950" y="4578350"/>
          <p14:tracePt t="129330" x="8959850" y="4533900"/>
          <p14:tracePt t="129347" x="8909050" y="4495800"/>
          <p14:tracePt t="129363" x="8858250" y="4489450"/>
          <p14:tracePt t="129381" x="8813800" y="4508500"/>
          <p14:tracePt t="129398" x="8788400" y="4533900"/>
          <p14:tracePt t="129417" x="8731250" y="4597400"/>
          <p14:tracePt t="129430" x="8718550" y="4641850"/>
          <p14:tracePt t="129447" x="8718550" y="4699000"/>
          <p14:tracePt t="129464" x="8756650" y="4768850"/>
          <p14:tracePt t="129480" x="8832850" y="4826000"/>
          <p14:tracePt t="129497" x="8870950" y="4832350"/>
          <p14:tracePt t="129514" x="8934450" y="4819650"/>
          <p14:tracePt t="129534" x="9010650" y="4800600"/>
          <p14:tracePt t="129547" x="9080500" y="4775200"/>
          <p14:tracePt t="129564" x="9137650" y="4730750"/>
          <p14:tracePt t="129580" x="9169400" y="4679950"/>
          <p14:tracePt t="129597" x="9175750" y="4629150"/>
          <p14:tracePt t="129614" x="9150350" y="4572000"/>
          <p14:tracePt t="129630" x="9099550" y="4508500"/>
          <p14:tracePt t="129647" x="9036050" y="4457700"/>
          <p14:tracePt t="129664" x="8985250" y="4438650"/>
          <p14:tracePt t="129681" x="8940800" y="4438650"/>
          <p14:tracePt t="129697" x="8864600" y="4457700"/>
          <p14:tracePt t="129713" x="8794750" y="4483100"/>
          <p14:tracePt t="129732" x="8718550" y="4533900"/>
          <p14:tracePt t="129747" x="8674100" y="4603750"/>
          <p14:tracePt t="129763" x="8680450" y="4667250"/>
          <p14:tracePt t="129782" x="8731250" y="4762500"/>
          <p14:tracePt t="129798" x="8794750" y="4832350"/>
          <p14:tracePt t="129813" x="8845550" y="4864100"/>
          <p14:tracePt t="129830" x="8921750" y="4889500"/>
          <p14:tracePt t="129848" x="8978900" y="4889500"/>
          <p14:tracePt t="129863" x="9029700" y="4883150"/>
          <p14:tracePt t="129880" x="9099550" y="4857750"/>
          <p14:tracePt t="129899" x="9175750" y="4800600"/>
          <p14:tracePt t="129913" x="9201150" y="4749800"/>
          <p14:tracePt t="129932" x="9220200" y="4648200"/>
          <p14:tracePt t="129948" x="9201150" y="4527550"/>
          <p14:tracePt t="129963" x="9175750" y="4464050"/>
          <p14:tracePt t="129983" x="9124950" y="4400550"/>
          <p14:tracePt t="129998" x="9074150" y="4381500"/>
          <p14:tracePt t="130013" x="9036050" y="4375150"/>
          <p14:tracePt t="130017" x="9017000" y="4375150"/>
          <p14:tracePt t="130031" x="8972550" y="4387850"/>
          <p14:tracePt t="130048" x="8890000" y="4419600"/>
          <p14:tracePt t="130064" x="8845550" y="4445000"/>
          <p14:tracePt t="130080" x="8794750" y="4489450"/>
          <p14:tracePt t="130097" x="8763000" y="4552950"/>
          <p14:tracePt t="130115" x="8756650" y="4584700"/>
          <p14:tracePt t="130130" x="8756650" y="4622800"/>
          <p14:tracePt t="130148" x="8763000" y="4667250"/>
          <p14:tracePt t="130163" x="8782050" y="4692650"/>
          <p14:tracePt t="130184" x="8807450" y="4724400"/>
          <p14:tracePt t="130200" x="8870950" y="4762500"/>
          <p14:tracePt t="130219" x="8959850" y="4794250"/>
          <p14:tracePt t="130231" x="9042400" y="4819650"/>
          <p14:tracePt t="130247" x="9105900" y="4826000"/>
          <p14:tracePt t="130268" x="9175750" y="4806950"/>
          <p14:tracePt t="130280" x="9194800" y="4794250"/>
          <p14:tracePt t="130300" x="9220200" y="4756150"/>
          <p14:tracePt t="130320" x="9226550" y="4705350"/>
          <p14:tracePt t="130330" x="9226550" y="4667250"/>
          <p14:tracePt t="130351" x="9188450" y="4578350"/>
          <p14:tracePt t="130365" x="9150350" y="4514850"/>
          <p14:tracePt t="130380" x="9112250" y="4476750"/>
          <p14:tracePt t="130398" x="9055100" y="4457700"/>
          <p14:tracePt t="130416" x="8978900" y="4489450"/>
          <p14:tracePt t="130430" x="8902700" y="4527550"/>
          <p14:tracePt t="130454" x="8832850" y="4572000"/>
          <p14:tracePt t="130463" x="8794750" y="4610100"/>
          <p14:tracePt t="130480" x="8782050" y="4635500"/>
          <p14:tracePt t="130498" x="8775700" y="4686300"/>
          <p14:tracePt t="130514" x="8801100" y="4737100"/>
          <p14:tracePt t="130530" x="8826500" y="4768850"/>
          <p14:tracePt t="130548" x="8890000" y="4806950"/>
          <p14:tracePt t="130564" x="8934450" y="4819650"/>
          <p14:tracePt t="130580" x="8959850" y="4819650"/>
          <p14:tracePt t="130600" x="9017000" y="4800600"/>
          <p14:tracePt t="130615" x="9074150" y="4781550"/>
          <p14:tracePt t="130630" x="9105900" y="4762500"/>
          <p14:tracePt t="130651" x="9156700" y="4724400"/>
          <p14:tracePt t="130663" x="9175750" y="4686300"/>
          <p14:tracePt t="130680" x="9175750" y="4648200"/>
          <p14:tracePt t="130698" x="9169400" y="4610100"/>
          <p14:tracePt t="130714" x="9144000" y="4565650"/>
          <p14:tracePt t="130730" x="9105900" y="4533900"/>
          <p14:tracePt t="130750" x="9061450" y="4514850"/>
          <p14:tracePt t="130765" x="9004300" y="4502150"/>
          <p14:tracePt t="130780" x="8921750" y="4502150"/>
          <p14:tracePt t="130800" x="8877300" y="4514850"/>
          <p14:tracePt t="130813" x="8826500" y="4546600"/>
          <p14:tracePt t="130830" x="8801100" y="4578350"/>
          <p14:tracePt t="130848" x="8788400" y="4603750"/>
          <p14:tracePt t="130870" x="8782050" y="4641850"/>
          <p14:tracePt t="130886" x="8801100" y="4699000"/>
          <p14:tracePt t="130897" x="8826500" y="4730750"/>
          <p14:tracePt t="130913" x="8870950" y="4775200"/>
          <p14:tracePt t="130930" x="8921750" y="4800600"/>
          <p14:tracePt t="130947" x="8959850" y="4806950"/>
          <p14:tracePt t="130965" x="8997950" y="4800600"/>
          <p14:tracePt t="130985" x="9036050" y="4781550"/>
          <p14:tracePt t="130997" x="9061450" y="4756150"/>
          <p14:tracePt t="131014" x="9074150" y="4730750"/>
          <p14:tracePt t="131030" x="9086850" y="4692650"/>
          <p14:tracePt t="131047" x="9086850" y="4660900"/>
          <p14:tracePt t="131067" x="9086850" y="4629150"/>
          <p14:tracePt t="131085" x="9074150" y="4578350"/>
          <p14:tracePt t="131096" x="9061450" y="4552950"/>
          <p14:tracePt t="131119" x="9042400" y="4521200"/>
          <p14:tracePt t="131130" x="9017000" y="4514850"/>
          <p14:tracePt t="131147" x="8985250" y="4508500"/>
          <p14:tracePt t="131163" x="8953500" y="4514850"/>
          <p14:tracePt t="131180" x="8921750" y="4540250"/>
          <p14:tracePt t="131198" x="8902700" y="4559300"/>
          <p14:tracePt t="131220" x="8896350" y="4591050"/>
          <p14:tracePt t="131236" x="8896350" y="4622800"/>
          <p14:tracePt t="131246" x="8915400" y="4660900"/>
          <p14:tracePt t="131264" x="8966200" y="4711700"/>
          <p14:tracePt t="131280" x="9036050" y="4768850"/>
          <p14:tracePt t="131298" x="9067800" y="4775200"/>
          <p14:tracePt t="131319" x="9086850" y="4775200"/>
          <p14:tracePt t="131330" x="9093200" y="4768850"/>
          <p14:tracePt t="131346" x="9099550" y="4756150"/>
          <p14:tracePt t="131365" x="9099550" y="4730750"/>
          <p14:tracePt t="131380" x="9093200" y="4692650"/>
          <p14:tracePt t="131398" x="9080500" y="4660900"/>
          <p14:tracePt t="131421" x="9061450" y="4622800"/>
          <p14:tracePt t="131430" x="9042400" y="4597400"/>
          <p14:tracePt t="131448" x="9017000" y="4578350"/>
          <p14:tracePt t="131463" x="8991600" y="4565650"/>
          <p14:tracePt t="131484" x="8966200" y="4565650"/>
          <p14:tracePt t="131503" x="8940800" y="4565650"/>
          <p14:tracePt t="131513" x="8921750" y="4572000"/>
          <p14:tracePt t="131533" x="8915400" y="4584700"/>
          <p14:tracePt t="131546" x="8909050" y="4597400"/>
          <p14:tracePt t="131564" x="8909050" y="4610100"/>
          <p14:tracePt t="131580" x="8909050" y="4622800"/>
          <p14:tracePt t="131598" x="8915400" y="4635500"/>
          <p14:tracePt t="131613" x="8921750" y="4648200"/>
          <p14:tracePt t="131630" x="8928100" y="4660900"/>
          <p14:tracePt t="131646" x="8934450" y="4660900"/>
          <p14:tracePt t="131680" x="8940800" y="4660900"/>
          <p14:tracePt t="131717" x="8947150" y="4660900"/>
          <p14:tracePt t="131767" x="8953500" y="4660900"/>
          <p14:tracePt t="131803" x="8953500" y="4654550"/>
          <p14:tracePt t="131839" x="8959850" y="4654550"/>
          <p14:tracePt t="131851" x="8959850" y="4648200"/>
          <p14:tracePt t="131883" x="8966200" y="4648200"/>
          <p14:tracePt t="131907" x="8972550" y="4648200"/>
          <p14:tracePt t="131938" x="8978900" y="4648200"/>
          <p14:tracePt t="132064" x="8978900" y="4641850"/>
          <p14:tracePt t="132126" x="8978900" y="4635500"/>
          <p14:tracePt t="132158" x="8985250" y="4635500"/>
          <p14:tracePt t="132242" x="8985250" y="4641850"/>
          <p14:tracePt t="132346" x="8985250" y="4635500"/>
          <p14:tracePt t="132523" x="8978900" y="4635500"/>
          <p14:tracePt t="132524" x="8978900" y="4641850"/>
          <p14:tracePt t="132610" x="8978900" y="4648200"/>
          <p14:tracePt t="132618" x="8972550" y="4648200"/>
          <p14:tracePt t="132647" x="8972550" y="4654550"/>
          <p14:tracePt t="132710" x="8966200" y="4654550"/>
          <p14:tracePt t="132751" x="8959850" y="4654550"/>
          <p14:tracePt t="132769" x="8959850" y="4648200"/>
          <p14:tracePt t="132787" x="8953500" y="4648200"/>
          <p14:tracePt t="132795" x="8953500" y="4641850"/>
          <p14:tracePt t="132830" x="8947150" y="4635500"/>
          <p14:tracePt t="132836" x="8947150" y="4629150"/>
          <p14:tracePt t="132849" x="8934450" y="4616450"/>
          <p14:tracePt t="132867" x="8928100" y="4610100"/>
          <p14:tracePt t="132880" x="8921750" y="4610100"/>
          <p14:tracePt t="132897" x="8915400" y="4610100"/>
          <p14:tracePt t="132917" x="8909050" y="4610100"/>
          <p14:tracePt t="132949" x="8902700" y="4610100"/>
          <p14:tracePt t="132981" x="8902700" y="4616450"/>
          <p14:tracePt t="133115" x="8909050" y="4616450"/>
          <p14:tracePt t="133161" x="8915400" y="4610100"/>
          <p14:tracePt t="133212" x="8921750" y="4610100"/>
          <p14:tracePt t="133244" x="8921750" y="4603750"/>
          <p14:tracePt t="133291" x="8928100" y="4603750"/>
          <p14:tracePt t="133380" x="8928100" y="4597400"/>
          <p14:tracePt t="133385" x="8921750" y="4597400"/>
          <p14:tracePt t="133427" x="8915400" y="4597400"/>
          <p14:tracePt t="133450" x="8909050" y="4597400"/>
          <p14:tracePt t="133470" x="8902700" y="4597400"/>
          <p14:tracePt t="133492" x="8896350" y="4597400"/>
          <p14:tracePt t="133499" x="8896350" y="4591050"/>
          <p14:tracePt t="133504" x="8890000" y="4591050"/>
          <p14:tracePt t="133514" x="8883650" y="4591050"/>
          <p14:tracePt t="133531" x="8864600" y="4597400"/>
          <p14:tracePt t="133547" x="8845550" y="4616450"/>
          <p14:tracePt t="133565" x="8839200" y="4629150"/>
          <p14:tracePt t="133585" x="8839200" y="4635500"/>
          <p14:tracePt t="133596" x="8839200" y="4641850"/>
          <p14:tracePt t="133616" x="8832850" y="4641850"/>
          <p14:tracePt t="133631" x="8826500" y="4641850"/>
          <p14:tracePt t="133646" x="8820150" y="4635500"/>
          <p14:tracePt t="133665" x="8807450" y="4635500"/>
          <p14:tracePt t="133682" x="8801100" y="4629150"/>
          <p14:tracePt t="133699" x="8794750" y="4622800"/>
          <p14:tracePt t="133716" x="8788400" y="4616450"/>
          <p14:tracePt t="133731" x="8782050" y="4610100"/>
          <p14:tracePt t="133763" x="8782050" y="4603750"/>
          <p14:tracePt t="133802" x="8788400" y="4597400"/>
          <p14:tracePt t="133839" x="8794750" y="4597400"/>
          <p14:tracePt t="133885" x="8801100" y="4597400"/>
          <p14:tracePt t="133923" x="8801100" y="4603750"/>
          <p14:tracePt t="133943" x="8807450" y="4603750"/>
          <p14:tracePt t="133975" x="8807450" y="4610100"/>
          <p14:tracePt t="133985" x="8813800" y="4610100"/>
          <p14:tracePt t="134009" x="8820150" y="4610100"/>
          <p14:tracePt t="134030" x="8826500" y="4616450"/>
          <p14:tracePt t="134047" x="8832850" y="4616450"/>
          <p14:tracePt t="134063" x="8845550" y="4622800"/>
          <p14:tracePt t="134081" x="8851900" y="4629150"/>
          <p14:tracePt t="134099" x="8858250" y="4635500"/>
          <p14:tracePt t="134115" x="8858250" y="4641850"/>
          <p14:tracePt t="134132" x="8858250" y="4648200"/>
          <p14:tracePt t="134147" x="8858250" y="4654550"/>
          <p14:tracePt t="134181" x="8864600" y="4660900"/>
          <p14:tracePt t="134197" x="8864600" y="4667250"/>
          <p14:tracePt t="134238" x="8870950" y="4667250"/>
          <p14:tracePt t="134261" x="8877300" y="4667250"/>
          <p14:tracePt t="134273" x="8883650" y="4667250"/>
          <p14:tracePt t="134280" x="8883650" y="4660900"/>
          <p14:tracePt t="134296" x="8890000" y="4654550"/>
          <p14:tracePt t="134314" x="8896350" y="4654550"/>
          <p14:tracePt t="134334" x="8902700" y="4648200"/>
          <p14:tracePt t="134382" x="8902700" y="4654550"/>
          <p14:tracePt t="134390" x="8896350" y="4654550"/>
          <p14:tracePt t="134402" x="8896350" y="4660900"/>
          <p14:tracePt t="134413" x="8890000" y="4660900"/>
          <p14:tracePt t="134430" x="8883650" y="4667250"/>
          <p14:tracePt t="134450" x="8877300" y="4673600"/>
          <p14:tracePt t="134464" x="8870950" y="4679950"/>
          <p14:tracePt t="134481" x="8864600" y="4686300"/>
          <p14:tracePt t="134562" x="8870950" y="4679950"/>
          <p14:tracePt t="134576" x="8877300" y="4679950"/>
          <p14:tracePt t="134580" x="8883650" y="4673600"/>
          <p14:tracePt t="134597" x="8902700" y="4667250"/>
          <p14:tracePt t="134615" x="8934450" y="4667250"/>
          <p14:tracePt t="134630" x="8966200" y="4660900"/>
          <p14:tracePt t="134647" x="8997950" y="4660900"/>
          <p14:tracePt t="134663" x="9023350" y="4660900"/>
          <p14:tracePt t="134681" x="9042400" y="4654550"/>
          <p14:tracePt t="134699" x="9048750" y="4654550"/>
          <p14:tracePt t="134730" x="9048750" y="4660900"/>
          <p14:tracePt t="134765" x="9036050" y="4667250"/>
          <p14:tracePt t="134781" x="9029700" y="4667250"/>
          <p14:tracePt t="134797" x="9017000" y="4667250"/>
          <p14:tracePt t="134885" x="8991600" y="4660900"/>
          <p14:tracePt t="134897" x="8985250" y="4660900"/>
          <p14:tracePt t="134934" x="8985250" y="4654550"/>
          <p14:tracePt t="134970" x="8991600" y="4654550"/>
          <p14:tracePt t="134979" x="8997950" y="4654550"/>
          <p14:tracePt t="135000" x="9010650" y="4648200"/>
          <p14:tracePt t="135013" x="9029700" y="4648200"/>
          <p14:tracePt t="135030" x="9048750" y="4648200"/>
          <p14:tracePt t="135047" x="9061450" y="4654550"/>
          <p14:tracePt t="135063" x="9074150" y="4654550"/>
          <p14:tracePt t="135081" x="9080500" y="4654550"/>
          <p14:tracePt t="135096" x="9080500" y="4660900"/>
          <p14:tracePt t="135135" x="9080500" y="4667250"/>
          <p14:tracePt t="135138" x="9074150" y="4667250"/>
          <p14:tracePt t="135149" x="9067800" y="4667250"/>
          <p14:tracePt t="135163" x="9061450" y="4667250"/>
          <p14:tracePt t="135181" x="9048750" y="4673600"/>
          <p14:tracePt t="135197" x="9029700" y="4673600"/>
          <p14:tracePt t="135215" x="9010650" y="4673600"/>
          <p14:tracePt t="135230" x="8991600" y="4673600"/>
          <p14:tracePt t="135247" x="8972550" y="4673600"/>
          <p14:tracePt t="135264" x="8953500" y="4679950"/>
          <p14:tracePt t="135281" x="8947150" y="4679950"/>
          <p14:tracePt t="135298" x="8940800" y="4686300"/>
          <p14:tracePt t="135329" x="8934450" y="4686300"/>
          <p14:tracePt t="135357" x="8934450" y="4679950"/>
          <p14:tracePt t="135403" x="8940800" y="4679950"/>
          <p14:tracePt t="135445" x="8947150" y="4673600"/>
          <p14:tracePt t="135460" x="8953500" y="4673600"/>
          <p14:tracePt t="135475" x="8959850" y="4673600"/>
          <p14:tracePt t="135479" x="8959850" y="4667250"/>
          <p14:tracePt t="135487" x="8966200" y="4667250"/>
          <p14:tracePt t="135508" x="8978900" y="4667250"/>
          <p14:tracePt t="135514" x="8985250" y="4667250"/>
          <p14:tracePt t="135530" x="8991600" y="4660900"/>
          <p14:tracePt t="135551" x="9004300" y="4660900"/>
          <p14:tracePt t="135564" x="9010650" y="4660900"/>
          <p14:tracePt t="135580" x="9017000" y="4660900"/>
          <p14:tracePt t="135598" x="9017000" y="4654550"/>
          <p14:tracePt t="135644" x="9017000" y="4660900"/>
          <p14:tracePt t="135649" x="9010650" y="4660900"/>
          <p14:tracePt t="135680" x="9004300" y="4660900"/>
          <p14:tracePt t="135706" x="8997950" y="4660900"/>
          <p14:tracePt t="135745" x="8991600" y="4660900"/>
          <p14:tracePt t="135898" x="8985250" y="4660900"/>
          <p14:tracePt t="135906" x="8985250" y="4667250"/>
          <p14:tracePt t="135956" x="8978900" y="4667250"/>
          <p14:tracePt t="135977" x="8978900" y="4673600"/>
          <p14:tracePt t="135981" x="8972550" y="4673600"/>
          <p14:tracePt t="136016" x="8966200" y="4673600"/>
          <p14:tracePt t="136036" x="8959850" y="4673600"/>
          <p14:tracePt t="136058" x="8953500" y="4673600"/>
          <p14:tracePt t="136095" x="8947150" y="4673600"/>
          <p14:tracePt t="136159" x="8947150" y="4679950"/>
          <p14:tracePt t="136210" x="8953500" y="4686300"/>
          <p14:tracePt t="136385" x="8953500" y="4679950"/>
          <p14:tracePt t="136444" x="8953500" y="4673600"/>
          <p14:tracePt t="136962" x="8953500" y="4667250"/>
          <p14:tracePt t="137126" x="8947150" y="4667250"/>
          <p14:tracePt t="137325" x="8947150" y="4660900"/>
          <p14:tracePt t="137739" x="8953500" y="4660900"/>
          <p14:tracePt t="137805" x="8959850" y="4660900"/>
          <p14:tracePt t="137835" x="8966200" y="4660900"/>
          <p14:tracePt t="137842" x="8966200" y="4654550"/>
          <p14:tracePt t="137846" x="8972550" y="4654550"/>
          <p14:tracePt t="137880" x="8978900" y="4648200"/>
          <p14:tracePt t="137925" x="8978900" y="4641850"/>
          <p14:tracePt t="137928" x="8985250" y="4641850"/>
          <p14:tracePt t="137968" x="8985250" y="4635500"/>
          <p14:tracePt t="138005" x="8985250" y="4629150"/>
          <p14:tracePt t="138019" x="8978900" y="4629150"/>
          <p14:tracePt t="138052" x="8972550" y="4629150"/>
          <p14:tracePt t="138069" x="8972550" y="4635500"/>
          <p14:tracePt t="138079" x="8966200" y="4635500"/>
          <p14:tracePt t="138218" x="8966200" y="4641850"/>
          <p14:tracePt t="138234" x="8972550" y="4641850"/>
          <p14:tracePt t="138283" x="8978900" y="4641850"/>
          <p14:tracePt t="138328" x="8985250" y="4641850"/>
          <p14:tracePt t="138425" x="8991600" y="4641850"/>
          <p14:tracePt t="138477" x="8991600" y="4648200"/>
          <p14:tracePt t="138535" x="8991600" y="4654550"/>
          <p14:tracePt t="138750" x="8991600" y="4660900"/>
          <p14:tracePt t="138878" x="8985250" y="4660900"/>
          <p14:tracePt t="138922" x="8985250" y="4667250"/>
          <p14:tracePt t="139023" x="8985250" y="4673600"/>
          <p14:tracePt t="139088" x="8978900" y="4673600"/>
          <p14:tracePt t="139159" x="8978900" y="4667250"/>
          <p14:tracePt t="139267" x="8972550" y="4667250"/>
          <p14:tracePt t="139335" x="8966200" y="4667250"/>
          <p14:tracePt t="139371" x="8966200" y="4660900"/>
          <p14:tracePt t="139465" x="8966200" y="4667250"/>
          <p14:tracePt t="139532" x="8966200" y="4673600"/>
          <p14:tracePt t="139600" x="8959850" y="4673600"/>
          <p14:tracePt t="139686" x="8959850" y="4667250"/>
          <p14:tracePt t="139743" x="8953500" y="4667250"/>
          <p14:tracePt t="139774" x="8953500" y="4673600"/>
          <p14:tracePt t="139799" x="8947150" y="4673600"/>
          <p14:tracePt t="139818" x="8947150" y="4679950"/>
          <p14:tracePt t="139820" x="8940800" y="4679950"/>
          <p14:tracePt t="139841" x="8934450" y="4686300"/>
          <p14:tracePt t="139856" x="8928100" y="4692650"/>
          <p14:tracePt t="139863" x="8928100" y="4699000"/>
          <p14:tracePt t="139880" x="8909050" y="4711700"/>
          <p14:tracePt t="139883" x="8902700" y="4718050"/>
          <p14:tracePt t="139898" x="8877300" y="4743450"/>
          <p14:tracePt t="139913" x="8845550" y="4775200"/>
          <p14:tracePt t="139930" x="8807450" y="4813300"/>
          <p14:tracePt t="139947" x="8756650" y="4857750"/>
          <p14:tracePt t="139964" x="8705850" y="4902200"/>
          <p14:tracePt t="139980" x="8661400" y="4965700"/>
          <p14:tracePt t="139998" x="8616950" y="5016500"/>
          <p14:tracePt t="140015" x="8585200" y="5060950"/>
          <p14:tracePt t="140030" x="8566150" y="5092700"/>
          <p14:tracePt t="140049" x="8553450" y="5105400"/>
          <p14:tracePt t="140069" x="8547100" y="5118100"/>
          <p14:tracePt t="140080" x="8559800" y="5099050"/>
          <p14:tracePt t="140097" x="8585200" y="5048250"/>
          <p14:tracePt t="140115" x="8610600" y="4991100"/>
          <p14:tracePt t="140130" x="8699500" y="4889500"/>
          <p14:tracePt t="140147" x="8782050" y="4800600"/>
          <p14:tracePt t="140164" x="8851900" y="4730750"/>
          <p14:tracePt t="140180" x="8921750" y="4679950"/>
          <p14:tracePt t="140197" x="8985250" y="4654550"/>
          <p14:tracePt t="140220" x="9074150" y="4648200"/>
          <p14:tracePt t="140230" x="9188450" y="4692650"/>
          <p14:tracePt t="140247" x="9321800" y="4800600"/>
          <p14:tracePt t="140264" x="9429750" y="4895850"/>
          <p14:tracePt t="140281" x="9505950" y="4972050"/>
          <p14:tracePt t="140300" x="9563100" y="5035550"/>
          <p14:tracePt t="140314" x="9607550" y="5086350"/>
          <p14:tracePt t="140330" x="9632950" y="5124450"/>
          <p14:tracePt t="140349" x="9652000" y="5149850"/>
          <p14:tracePt t="140363" x="9658350" y="5168900"/>
          <p14:tracePt t="140381" x="9652000" y="5175250"/>
          <p14:tracePt t="140397" x="9632950" y="5175250"/>
          <p14:tracePt t="140417" x="9594850" y="5156200"/>
          <p14:tracePt t="140430" x="9563100" y="5137150"/>
          <p14:tracePt t="140447" x="9505950" y="5099050"/>
          <p14:tracePt t="140464" x="9410700" y="5029200"/>
          <p14:tracePt t="140480" x="9353550" y="4978400"/>
          <p14:tracePt t="140499" x="9283700" y="4914900"/>
          <p14:tracePt t="140514" x="9239250" y="4870450"/>
          <p14:tracePt t="140530" x="9207500" y="4851400"/>
          <p14:tracePt t="140547" x="9188450" y="4832350"/>
          <p14:tracePt t="140565" x="9169400" y="4826000"/>
          <p14:tracePt t="140598" x="9163050" y="4832350"/>
          <p14:tracePt t="140614" x="9169400" y="4838700"/>
          <p14:tracePt t="140647" x="9175750" y="4845050"/>
          <p14:tracePt t="140664" x="9182100" y="4851400"/>
          <p14:tracePt t="140697" x="9188450" y="4851400"/>
          <p14:tracePt t="140723" x="9182100" y="4845050"/>
          <p14:tracePt t="140731" x="9175750" y="4838700"/>
          <p14:tracePt t="140747" x="9156700" y="4806950"/>
          <p14:tracePt t="140765" x="9105900" y="4724400"/>
          <p14:tracePt t="140781" x="9042400" y="4648200"/>
          <p14:tracePt t="140797" x="8902700" y="4521200"/>
          <p14:tracePt t="140814" x="8724900" y="4381500"/>
          <p14:tracePt t="140834" x="8509000" y="4216400"/>
          <p14:tracePt t="140847" x="8274050" y="4025900"/>
          <p14:tracePt t="140865" x="8007350" y="3759200"/>
          <p14:tracePt t="140883" x="7880350" y="3613150"/>
          <p14:tracePt t="140897" x="7804150" y="3492500"/>
          <p14:tracePt t="140915" x="7753350" y="3403600"/>
          <p14:tracePt t="141012" x="7048500" y="2578100"/>
          <p14:tracePt t="141080" x="6267450" y="2724150"/>
          <p14:tracePt t="141089" x="6261100" y="2724150"/>
          <p14:tracePt t="141109" x="6223000" y="2724150"/>
          <p14:tracePt t="141114" x="6184900" y="2717800"/>
          <p14:tracePt t="141130" x="6134100" y="2705100"/>
          <p14:tracePt t="141163" x="5740400" y="2476500"/>
          <p14:tracePt t="141197" x="5740400" y="2470150"/>
          <p14:tracePt t="141213" x="5734050" y="2451100"/>
          <p14:tracePt t="141240" x="5734050" y="2400300"/>
          <p14:tracePt t="141247" x="5734050" y="2362200"/>
          <p14:tracePt t="141265" x="5734050" y="2324100"/>
          <p14:tracePt t="141281" x="5746750" y="2311400"/>
          <p14:tracePt t="141297" x="5759450" y="2298700"/>
          <p14:tracePt t="141314" x="5765800" y="2286000"/>
          <p14:tracePt t="141333" x="5778500" y="2279650"/>
          <p14:tracePt t="141363" x="5778500" y="2292350"/>
          <p14:tracePt t="141381" x="5772150" y="2343150"/>
          <p14:tracePt t="141397" x="5740400" y="2393950"/>
          <p14:tracePt t="141414" x="5702300" y="2425700"/>
          <p14:tracePt t="141430" x="5670550" y="2457450"/>
          <p14:tracePt t="141447" x="5651500" y="2495550"/>
          <p14:tracePt t="141464" x="5632450" y="2540000"/>
          <p14:tracePt t="141482" x="5613400" y="2590800"/>
          <p14:tracePt t="141497" x="5600700" y="2622550"/>
          <p14:tracePt t="141514" x="5588000" y="2679700"/>
          <p14:tracePt t="141530" x="5575300" y="2717800"/>
          <p14:tracePt t="141553" x="5549900" y="2762250"/>
          <p14:tracePt t="141575" x="5511800" y="2832100"/>
          <p14:tracePt t="141580" x="5505450" y="2844800"/>
          <p14:tracePt t="141597" x="5492750" y="2876550"/>
          <p14:tracePt t="141614" x="5480050" y="2895600"/>
          <p14:tracePt t="141631" x="5467350" y="2908300"/>
          <p14:tracePt t="141649" x="5454650" y="2908300"/>
          <p14:tracePt t="141664" x="5441950" y="2901950"/>
          <p14:tracePt t="141681" x="5441950" y="2895600"/>
          <p14:tracePt t="141697" x="5441950" y="2882900"/>
          <p14:tracePt t="141714" x="5454650" y="2863850"/>
          <p14:tracePt t="141730" x="5467350" y="2844800"/>
          <p14:tracePt t="141748" x="5480050" y="2825750"/>
          <p14:tracePt t="141764" x="5499100" y="2813050"/>
          <p14:tracePt t="141781" x="5511800" y="2813050"/>
          <p14:tracePt t="141799" x="5530850" y="2813050"/>
          <p14:tracePt t="141814" x="5562600" y="2813050"/>
          <p14:tracePt t="141831" x="5600700" y="2838450"/>
          <p14:tracePt t="141847" x="5670550" y="2895600"/>
          <p14:tracePt t="141863" x="5715000" y="2927350"/>
          <p14:tracePt t="141880" x="5753100" y="2933700"/>
          <p14:tracePt t="141897" x="5772150" y="2933700"/>
          <p14:tracePt t="141915" x="5791200" y="2927350"/>
          <p14:tracePt t="141930" x="5803900" y="2921000"/>
          <p14:tracePt t="141947" x="5797550" y="2901950"/>
          <p14:tracePt t="141963" x="5778500" y="2876550"/>
          <p14:tracePt t="141982" x="5753100" y="2851150"/>
          <p14:tracePt t="141997" x="5727700" y="2825750"/>
          <p14:tracePt t="142014" x="5695950" y="2800350"/>
          <p14:tracePt t="142030" x="5657850" y="2781300"/>
          <p14:tracePt t="142051" x="5619750" y="2762250"/>
          <p14:tracePt t="142064" x="5588000" y="2749550"/>
          <p14:tracePt t="142081" x="5556250" y="2749550"/>
          <p14:tracePt t="142097" x="5524500" y="2736850"/>
          <p14:tracePt t="142114" x="5511800" y="2717800"/>
          <p14:tracePt t="142130" x="5499100" y="2698750"/>
          <p14:tracePt t="142149" x="5492750" y="2686050"/>
          <p14:tracePt t="142164" x="5486400" y="2667000"/>
          <p14:tracePt t="142181" x="5486400" y="2660650"/>
          <p14:tracePt t="142197" x="5480050" y="2654300"/>
          <p14:tracePt t="142214" x="5480050" y="2641600"/>
          <p14:tracePt t="142230" x="5480050" y="2622550"/>
          <p14:tracePt t="142252" x="5486400" y="2590800"/>
          <p14:tracePt t="142265" x="5499100" y="2527300"/>
          <p14:tracePt t="142280" x="5505450" y="2482850"/>
          <p14:tracePt t="142297" x="5524500" y="2419350"/>
          <p14:tracePt t="142317" x="5537200" y="2374900"/>
          <p14:tracePt t="142330" x="5549900" y="2355850"/>
          <p14:tracePt t="142347" x="5562600" y="2343150"/>
          <p14:tracePt t="142365" x="5543550" y="2374900"/>
          <p14:tracePt t="142381" x="5530850" y="2393950"/>
          <p14:tracePt t="142397" x="5511800" y="2413000"/>
          <p14:tracePt t="142416" x="5499100" y="2419350"/>
          <p14:tracePt t="142431" x="5492750" y="2419350"/>
          <p14:tracePt t="142447" x="5486400" y="2425700"/>
          <p14:tracePt t="142466" x="5480050" y="2432050"/>
          <p14:tracePt t="142500" x="5480050" y="2425700"/>
          <p14:tracePt t="142514" x="5480050" y="2419350"/>
          <p14:tracePt t="142530" x="5473700" y="2406650"/>
          <p14:tracePt t="142547" x="5467350" y="2400300"/>
          <p14:tracePt t="142566" x="5461000" y="2381250"/>
          <p14:tracePt t="142581" x="5461000" y="2362200"/>
          <p14:tracePt t="142597" x="5467350" y="2343150"/>
          <p14:tracePt t="142615" x="5473700" y="2317750"/>
          <p14:tracePt t="142634" x="5480050" y="2298700"/>
          <p14:tracePt t="142647" x="5486400" y="2292350"/>
          <p14:tracePt t="142664" x="5492750" y="2286000"/>
          <p14:tracePt t="142685" x="5499100" y="2286000"/>
          <p14:tracePt t="142697" x="5505450" y="2286000"/>
          <p14:tracePt t="142716" x="5518150" y="2292350"/>
          <p14:tracePt t="142731" x="5530850" y="2298700"/>
          <p14:tracePt t="142747" x="5537200" y="2311400"/>
          <p14:tracePt t="142765" x="5537200" y="2330450"/>
          <p14:tracePt t="142781" x="5530850" y="2343150"/>
          <p14:tracePt t="142797" x="5524500" y="2355850"/>
          <p14:tracePt t="142818" x="5511800" y="2368550"/>
          <p14:tracePt t="142830" x="5505450" y="2381250"/>
          <p14:tracePt t="142847" x="5499100" y="2393950"/>
          <p14:tracePt t="142864" x="5492750" y="2419350"/>
          <p14:tracePt t="142887" x="5492750" y="2451100"/>
          <p14:tracePt t="142890" x="5492750" y="2457450"/>
          <p14:tracePt t="142898" x="5492750" y="2470150"/>
          <p14:tracePt t="142914" x="5492750" y="2540000"/>
          <p14:tracePt t="142931" x="5505450" y="2590800"/>
          <p14:tracePt t="142947" x="5524500" y="2622550"/>
          <p14:tracePt t="142965" x="5556250" y="2679700"/>
          <p14:tracePt t="142987" x="5594350" y="2711450"/>
          <p14:tracePt t="142997" x="5613400" y="2724150"/>
          <p14:tracePt t="143017" x="5632450" y="2736850"/>
          <p14:tracePt t="143030" x="5651500" y="2743200"/>
          <p14:tracePt t="143047" x="5664200" y="2749550"/>
          <p14:tracePt t="143064" x="5670550" y="2749550"/>
          <p14:tracePt t="143114" x="5670550" y="2743200"/>
          <p14:tracePt t="143127" x="5670550" y="2730500"/>
          <p14:tracePt t="143149" x="5683250" y="2705100"/>
          <p14:tracePt t="143165" x="5689600" y="2673350"/>
          <p14:tracePt t="143180" x="5689600" y="2641600"/>
          <p14:tracePt t="143200" x="5695950" y="2590800"/>
          <p14:tracePt t="143215" x="5689600" y="2546350"/>
          <p14:tracePt t="143231" x="5683250" y="2501900"/>
          <p14:tracePt t="143247" x="5676900" y="2457450"/>
          <p14:tracePt t="143265" x="5657850" y="2425700"/>
          <p14:tracePt t="143280" x="5632450" y="2400300"/>
          <p14:tracePt t="143297" x="5613400" y="2387600"/>
          <p14:tracePt t="143315" x="5588000" y="2381250"/>
          <p14:tracePt t="143331" x="5562600" y="2381250"/>
          <p14:tracePt t="143347" x="5530850" y="2381250"/>
          <p14:tracePt t="143366" x="5492750" y="2387600"/>
          <p14:tracePt t="143381" x="5441950" y="2400300"/>
          <p14:tracePt t="143397" x="5384800" y="2425700"/>
          <p14:tracePt t="143414" x="5327650" y="2451100"/>
          <p14:tracePt t="143431" x="5270500" y="2482850"/>
          <p14:tracePt t="143447" x="5219700" y="2514600"/>
          <p14:tracePt t="143463" x="5168900" y="2533650"/>
          <p14:tracePt t="143481" x="5124450" y="2552700"/>
          <p14:tracePt t="143497" x="5080000" y="2584450"/>
          <p14:tracePt t="143513" x="5022850" y="2628900"/>
          <p14:tracePt t="143531" x="4972050" y="2673350"/>
          <p14:tracePt t="143547" x="4940300" y="2705100"/>
          <p14:tracePt t="143563" x="4921250" y="2717800"/>
          <p14:tracePt t="143581" x="4921250" y="2711450"/>
          <p14:tracePt t="143597" x="4927600" y="2705100"/>
          <p14:tracePt t="143613" x="4946650" y="2692400"/>
          <p14:tracePt t="143630" x="4965700" y="2679700"/>
          <p14:tracePt t="143647" x="5029200" y="2667000"/>
          <p14:tracePt t="143663" x="5099050" y="2667000"/>
          <p14:tracePt t="143680" x="5187950" y="2673350"/>
          <p14:tracePt t="143697" x="5314950" y="2711450"/>
          <p14:tracePt t="143713" x="5441950" y="2768600"/>
          <p14:tracePt t="143730" x="5511800" y="2794000"/>
          <p14:tracePt t="143747" x="5600700" y="2825750"/>
          <p14:tracePt t="143763" x="5664200" y="2844800"/>
          <p14:tracePt t="143780" x="5708650" y="2876550"/>
          <p14:tracePt t="143800" x="5727700" y="2895600"/>
          <p14:tracePt t="143850" x="5721350" y="2895600"/>
          <p14:tracePt t="143874" x="5715000" y="2895600"/>
          <p14:tracePt t="143878" x="5708650" y="2895600"/>
          <p14:tracePt t="143889" x="5708650" y="2901950"/>
          <p14:tracePt t="143902" x="5702300" y="2908300"/>
          <p14:tracePt t="143920" x="5695950" y="2908300"/>
          <p14:tracePt t="143930" x="5689600" y="2914650"/>
          <p14:tracePt t="143947" x="5683250" y="2914650"/>
          <p14:tracePt t="143965" x="5676900" y="2908300"/>
          <p14:tracePt t="143980" x="5670550" y="2908300"/>
          <p14:tracePt t="143997" x="5664200" y="2908300"/>
          <p14:tracePt t="144013" x="5664200" y="2901950"/>
          <p14:tracePt t="144030" x="5670550" y="2901950"/>
          <p14:tracePt t="144047" x="5676900" y="2895600"/>
          <p14:tracePt t="144064" x="5676900" y="2882900"/>
          <p14:tracePt t="144081" x="5676900" y="2863850"/>
          <p14:tracePt t="144097" x="5676900" y="2857500"/>
          <p14:tracePt t="144114" x="5676900" y="2851150"/>
          <p14:tracePt t="144149" x="5676900" y="2844800"/>
          <p14:tracePt t="144164" x="5676900" y="2832100"/>
          <p14:tracePt t="144180" x="5676900" y="2806700"/>
          <p14:tracePt t="144197" x="5683250" y="2774950"/>
          <p14:tracePt t="144215" x="5683250" y="2755900"/>
          <p14:tracePt t="144230" x="5683250" y="2698750"/>
          <p14:tracePt t="144247" x="5676900" y="2647950"/>
          <p14:tracePt t="144264" x="5670550" y="2603500"/>
          <p14:tracePt t="144280" x="5651500" y="2552700"/>
          <p14:tracePt t="144297" x="5626100" y="2495550"/>
          <p14:tracePt t="144313" x="5607050" y="2451100"/>
          <p14:tracePt t="144330" x="5581650" y="2419350"/>
          <p14:tracePt t="144347" x="5556250" y="2393950"/>
          <p14:tracePt t="144364" x="5530850" y="2381250"/>
          <p14:tracePt t="144380" x="5505450" y="2381250"/>
          <p14:tracePt t="144397" x="5480050" y="2387600"/>
          <p14:tracePt t="144414" x="5454650" y="2400300"/>
          <p14:tracePt t="144430" x="5422900" y="2419350"/>
          <p14:tracePt t="144447" x="5391150" y="2444750"/>
          <p14:tracePt t="144464" x="5359400" y="2470150"/>
          <p14:tracePt t="144480" x="5321300" y="2495550"/>
          <p14:tracePt t="144497" x="5276850" y="2520950"/>
          <p14:tracePt t="144517" x="5219700" y="2546350"/>
          <p14:tracePt t="144531" x="5162550" y="2578100"/>
          <p14:tracePt t="144548" x="5099050" y="2616200"/>
          <p14:tracePt t="144565" x="5054600" y="2647950"/>
          <p14:tracePt t="144581" x="4984750" y="2705100"/>
          <p14:tracePt t="144601" x="4921250" y="2755900"/>
          <p14:tracePt t="144615" x="4889500" y="2787650"/>
          <p14:tracePt t="144631" x="4857750" y="2825750"/>
          <p14:tracePt t="144648" x="4806950" y="2889250"/>
          <p14:tracePt t="144664" x="4794250" y="2921000"/>
          <p14:tracePt t="144681" x="4781550" y="2940050"/>
          <p14:tracePt t="144701" x="4775200" y="2946400"/>
          <p14:tracePt t="144731" x="4775200" y="2940050"/>
          <p14:tracePt t="144751" x="4775200" y="2927350"/>
          <p14:tracePt t="144766" x="4781550" y="2914650"/>
          <p14:tracePt t="144781" x="4787900" y="2908300"/>
          <p14:tracePt t="144798" x="4794250" y="2889250"/>
          <p14:tracePt t="144819" x="4806950" y="2857500"/>
          <p14:tracePt t="144832" x="4813300" y="2844800"/>
          <p14:tracePt t="144848" x="4832350" y="2806700"/>
          <p14:tracePt t="144866" x="4851400" y="2774950"/>
          <p14:tracePt t="144881" x="4883150" y="2736850"/>
          <p14:tracePt t="144899" x="4927600" y="2692400"/>
          <p14:tracePt t="144917" x="4997450" y="2616200"/>
          <p14:tracePt t="144931" x="5041900" y="2559050"/>
          <p14:tracePt t="144950" x="5105400" y="2489200"/>
          <p14:tracePt t="144967" x="5194300" y="2400300"/>
          <p14:tracePt t="144982" x="5251450" y="2355850"/>
          <p14:tracePt t="144998" x="5321300" y="2298700"/>
          <p14:tracePt t="145017" x="5397500" y="2241550"/>
          <p14:tracePt t="145029" x="5422900" y="2228850"/>
          <p14:tracePt t="145118" x="5448300" y="2292350"/>
          <p14:tracePt t="145148" x="5441950" y="2298700"/>
          <p14:tracePt t="145167" x="5441950" y="2305050"/>
          <p14:tracePt t="145182" x="5429250" y="2311400"/>
          <p14:tracePt t="145197" x="5416550" y="2317750"/>
          <p14:tracePt t="145216" x="5397500" y="2324100"/>
          <p14:tracePt t="145231" x="5384800" y="2336800"/>
          <p14:tracePt t="145250" x="5372100" y="2343150"/>
          <p14:tracePt t="145264" x="5340350" y="2362200"/>
          <p14:tracePt t="145280" x="5308600" y="2381250"/>
          <p14:tracePt t="145297" x="5264150" y="2419350"/>
          <p14:tracePt t="145315" x="5200650" y="2470150"/>
          <p14:tracePt t="145333" x="5137150" y="2520950"/>
          <p14:tracePt t="145347" x="5086350" y="2565400"/>
          <p14:tracePt t="145368" x="4997450" y="2660650"/>
          <p14:tracePt t="145380" x="4927600" y="2736850"/>
          <p14:tracePt t="145397" x="4876800" y="2787650"/>
          <p14:tracePt t="145417" x="4800600" y="2863850"/>
          <p14:tracePt t="145439" x="4743450" y="2933700"/>
          <p14:tracePt t="145447" x="4724400" y="2959100"/>
          <p14:tracePt t="145450" x="4718050" y="2965450"/>
          <p14:tracePt t="145466" x="4699000" y="3003550"/>
          <p14:tracePt t="145482" x="4692650" y="3022600"/>
          <p14:tracePt t="145500" x="4692650" y="3028950"/>
          <p14:tracePt t="145518" x="4705350" y="3022600"/>
          <p14:tracePt t="145535" x="4711700" y="3009900"/>
          <p14:tracePt t="145547" x="4730750" y="2990850"/>
          <p14:tracePt t="145567" x="4762500" y="2952750"/>
          <p14:tracePt t="145580" x="4787900" y="2933700"/>
          <p14:tracePt t="145599" x="4819650" y="2901950"/>
          <p14:tracePt t="145616" x="4838700" y="2882900"/>
          <p14:tracePt t="145631" x="4851400" y="2870200"/>
          <p14:tracePt t="145666" x="4845050" y="2876550"/>
          <p14:tracePt t="145684" x="4826000" y="2889250"/>
          <p14:tracePt t="145704" x="4806950" y="2901950"/>
          <p14:tracePt t="145716" x="4794250" y="2901950"/>
          <p14:tracePt t="145731" x="4781550" y="2901950"/>
          <p14:tracePt t="145747" x="4768850" y="2901950"/>
          <p14:tracePt t="145764" x="4762500" y="2895600"/>
          <p14:tracePt t="145787" x="4749800" y="2882900"/>
          <p14:tracePt t="145797" x="4737100" y="2876550"/>
          <p14:tracePt t="145814" x="4724400" y="2863850"/>
          <p14:tracePt t="145836" x="4699000" y="2844800"/>
          <p14:tracePt t="145847" x="4673600" y="2825750"/>
          <p14:tracePt t="145864" x="4648200" y="2806700"/>
          <p14:tracePt t="145880" x="4591050" y="2774950"/>
          <p14:tracePt t="145897" x="4502150" y="2749550"/>
          <p14:tracePt t="145916" x="4406900" y="2736850"/>
          <p14:tracePt t="145933" x="4337050" y="2730500"/>
          <p14:tracePt t="145947" x="4241800" y="2749550"/>
          <p14:tracePt t="145964" x="4178300" y="2781300"/>
          <p14:tracePt t="145981" x="4140200" y="2825750"/>
          <p14:tracePt t="145997" x="4114800" y="2863850"/>
          <p14:tracePt t="146014" x="4114800" y="2895600"/>
          <p14:tracePt t="146030" x="4133850" y="2927350"/>
          <p14:tracePt t="146052" x="4165600" y="2959100"/>
          <p14:tracePt t="146063" x="4210050" y="2984500"/>
          <p14:tracePt t="146084" x="4260850" y="3009900"/>
          <p14:tracePt t="146100" x="4311650" y="3028950"/>
          <p14:tracePt t="146114" x="4375150" y="3041650"/>
          <p14:tracePt t="146138" x="4432300" y="3054350"/>
          <p14:tracePt t="146147" x="4502150" y="3067050"/>
          <p14:tracePt t="146164" x="4635500" y="3079750"/>
          <p14:tracePt t="146188" x="4705350" y="3079750"/>
          <p14:tracePt t="146204" x="4775200" y="3054350"/>
          <p14:tracePt t="146214" x="4800600" y="3022600"/>
          <p14:tracePt t="146231" x="4819650" y="2990850"/>
          <p14:tracePt t="146247" x="4826000" y="2946400"/>
          <p14:tracePt t="146264" x="4826000" y="2901950"/>
          <p14:tracePt t="146280" x="4819650" y="2863850"/>
          <p14:tracePt t="146297" x="4781550" y="2813050"/>
          <p14:tracePt t="146314" x="4743450" y="2774950"/>
          <p14:tracePt t="146331" x="4679950" y="2749550"/>
          <p14:tracePt t="146351" x="4610100" y="2736850"/>
          <p14:tracePt t="146363" x="4533900" y="2724150"/>
          <p14:tracePt t="146380" x="4470400" y="2724150"/>
          <p14:tracePt t="146397" x="4406900" y="2730500"/>
          <p14:tracePt t="146414" x="4349750" y="2755900"/>
          <p14:tracePt t="146430" x="4305300" y="2781300"/>
          <p14:tracePt t="146450" x="4279900" y="2813050"/>
          <p14:tracePt t="146465" x="4260850" y="2851150"/>
          <p14:tracePt t="146483" x="4260850" y="2882900"/>
          <p14:tracePt t="146500" x="4267200" y="2921000"/>
          <p14:tracePt t="146514" x="4286250" y="2965450"/>
          <p14:tracePt t="146531" x="4311650" y="3016250"/>
          <p14:tracePt t="146547" x="4362450" y="3098800"/>
          <p14:tracePt t="146565" x="4406900" y="3136900"/>
          <p14:tracePt t="146580" x="4445000" y="3155950"/>
          <p14:tracePt t="146597" x="4476750" y="3162300"/>
          <p14:tracePt t="146615" x="4559300" y="3175000"/>
          <p14:tracePt t="146630" x="4635500" y="3175000"/>
          <p14:tracePt t="146653" x="4673600" y="3155950"/>
          <p14:tracePt t="146663" x="4724400" y="3117850"/>
          <p14:tracePt t="146680" x="4787900" y="3067050"/>
          <p14:tracePt t="146697" x="4857750" y="3009900"/>
          <p14:tracePt t="146715" x="4908550" y="2952750"/>
          <p14:tracePt t="146731" x="4953000" y="2889250"/>
          <p14:tracePt t="146747" x="4965700" y="2832100"/>
          <p14:tracePt t="146764" x="4959350" y="2794000"/>
          <p14:tracePt t="146780" x="4933950" y="2768600"/>
          <p14:tracePt t="146797" x="4889500" y="2762250"/>
          <p14:tracePt t="146815" x="4864100" y="2755900"/>
          <p14:tracePt t="146830" x="4826000" y="2743200"/>
          <p14:tracePt t="146849" x="4794250" y="2736850"/>
          <p14:tracePt t="146864" x="4762500" y="2724150"/>
          <p14:tracePt t="146880" x="4737100" y="2724150"/>
          <p14:tracePt t="146885" x="4730750" y="2717800"/>
          <p14:tracePt t="146897" x="4711700" y="2717800"/>
          <p14:tracePt t="146914" x="4686300" y="2717800"/>
          <p14:tracePt t="146930" x="4660900" y="2724150"/>
          <p14:tracePt t="146947" x="4622800" y="2736850"/>
          <p14:tracePt t="146964" x="4597400" y="2762250"/>
          <p14:tracePt t="146980" x="4584700" y="2794000"/>
          <p14:tracePt t="146997" x="4572000" y="2825750"/>
          <p14:tracePt t="147014" x="4559300" y="2851150"/>
          <p14:tracePt t="147031" x="4546600" y="2857500"/>
          <p14:tracePt t="147047" x="4540250" y="2857500"/>
          <p14:tracePt t="147063" x="4533900" y="2844800"/>
          <p14:tracePt t="147080" x="4527550" y="2825750"/>
          <p14:tracePt t="147100" x="4527550" y="2813050"/>
          <p14:tracePt t="147115" x="4521200" y="2800350"/>
          <p14:tracePt t="147131" x="4521200" y="2794000"/>
          <p14:tracePt t="147150" x="4521200" y="2787650"/>
          <p14:tracePt t="147164" x="4527550" y="2787650"/>
          <p14:tracePt t="147180" x="4546600" y="2787650"/>
          <p14:tracePt t="147197" x="4572000" y="2794000"/>
          <p14:tracePt t="147214" x="4591050" y="2794000"/>
          <p14:tracePt t="147238" x="4610100" y="2787650"/>
          <p14:tracePt t="147247" x="4616450" y="2768600"/>
          <p14:tracePt t="147265" x="4635500" y="2730500"/>
          <p14:tracePt t="147281" x="4641850" y="2724150"/>
          <p14:tracePt t="147316" x="4641850" y="2730500"/>
          <p14:tracePt t="147347" x="4641850" y="2736850"/>
          <p14:tracePt t="147381" x="4635500" y="2730500"/>
          <p14:tracePt t="147397" x="4635500" y="2724150"/>
          <p14:tracePt t="147415" x="4629150" y="2717800"/>
          <p14:tracePt t="147431" x="4629150" y="2711450"/>
          <p14:tracePt t="147465" x="4629150" y="2743200"/>
          <p14:tracePt t="147482" x="4629150" y="2762250"/>
          <p14:tracePt t="147501" x="4622800" y="2781300"/>
          <p14:tracePt t="147514" x="4622800" y="2800350"/>
          <p14:tracePt t="147531" x="4616450" y="2806700"/>
          <p14:tracePt t="147547" x="4610100" y="2819400"/>
          <p14:tracePt t="147565" x="4603750" y="2832100"/>
          <p14:tracePt t="147580" x="4597400" y="2844800"/>
          <p14:tracePt t="147597" x="4591050" y="2857500"/>
          <p14:tracePt t="147614" x="4591050" y="2863850"/>
          <p14:tracePt t="147630" x="4591050" y="2876550"/>
          <p14:tracePt t="147647" x="4591050" y="2889250"/>
          <p14:tracePt t="147665" x="4597400" y="2901950"/>
          <p14:tracePt t="147681" x="4610100" y="2908300"/>
          <p14:tracePt t="147697" x="4616450" y="2914650"/>
          <p14:tracePt t="147720" x="4622800" y="2914650"/>
          <p14:tracePt t="147731" x="4629150" y="2914650"/>
          <p14:tracePt t="147747" x="4635500" y="2908300"/>
          <p14:tracePt t="147764" x="4648200" y="2901950"/>
          <p14:tracePt t="147781" x="4648200" y="2895600"/>
          <p14:tracePt t="147797" x="4654550" y="2889250"/>
          <p14:tracePt t="147815" x="4660900" y="2876550"/>
          <p14:tracePt t="147836" x="4660900" y="2870200"/>
          <p14:tracePt t="147864" x="4660900" y="2863850"/>
          <p14:tracePt t="147897" x="4660900" y="2857500"/>
          <p14:tracePt t="147917" x="4654550" y="2857500"/>
          <p14:tracePt t="147930" x="4635500" y="2863850"/>
          <p14:tracePt t="147947" x="4616450" y="2876550"/>
          <p14:tracePt t="147965" x="4591050" y="2901950"/>
          <p14:tracePt t="147980" x="4572000" y="2933700"/>
          <p14:tracePt t="147997" x="4552950" y="2971800"/>
          <p14:tracePt t="148002" x="4546600" y="2971800"/>
          <p14:tracePt t="148015" x="4533900" y="2971800"/>
          <p14:tracePt t="148031" x="4533900" y="2959100"/>
          <p14:tracePt t="148050" x="4527550" y="2940050"/>
          <p14:tracePt t="148065" x="4527550" y="2901950"/>
          <p14:tracePt t="148081" x="4533900" y="2876550"/>
          <p14:tracePt t="148097" x="4533900" y="2851150"/>
          <p14:tracePt t="148115" x="4533900" y="2838450"/>
          <p14:tracePt t="148131" x="4533900" y="2819400"/>
          <p14:tracePt t="148147" x="4521200" y="2806700"/>
          <p14:tracePt t="148165" x="4514850" y="2800350"/>
          <p14:tracePt t="148180" x="4508500" y="2794000"/>
          <p14:tracePt t="148197" x="4495800" y="2794000"/>
          <p14:tracePt t="148219" x="4483100" y="2800350"/>
          <p14:tracePt t="148231" x="4470400" y="2806700"/>
          <p14:tracePt t="148247" x="4464050" y="2806700"/>
          <p14:tracePt t="148264" x="4457700" y="2806700"/>
          <p14:tracePt t="148321" x="4457700" y="2813050"/>
          <p14:tracePt t="148331" x="4457700" y="2819400"/>
          <p14:tracePt t="148384" x="4457700" y="2813050"/>
          <p14:tracePt t="148388" x="4464050" y="2813050"/>
          <p14:tracePt t="148402" x="4464050" y="2806700"/>
          <p14:tracePt t="148415" x="4464050" y="2800350"/>
          <p14:tracePt t="148430" x="4464050" y="2794000"/>
          <p14:tracePt t="148447" x="4470400" y="2774950"/>
          <p14:tracePt t="148465" x="4470400" y="2749550"/>
          <p14:tracePt t="148480" x="4470400" y="2730500"/>
          <p14:tracePt t="148498" x="4470400" y="2711450"/>
          <p14:tracePt t="148530" x="4470400" y="2717800"/>
          <p14:tracePt t="148547" x="4457700" y="2736850"/>
          <p14:tracePt t="148564" x="4451350" y="2762250"/>
          <p14:tracePt t="148580" x="4445000" y="2774950"/>
          <p14:tracePt t="148597" x="4438650" y="2794000"/>
          <p14:tracePt t="148614" x="4438650" y="2813050"/>
          <p14:tracePt t="148632" x="4438650" y="2832100"/>
          <p14:tracePt t="148647" x="4438650" y="2857500"/>
          <p14:tracePt t="148665" x="4438650" y="2882900"/>
          <p14:tracePt t="148686" x="4445000" y="2908300"/>
          <p14:tracePt t="148697" x="4445000" y="2921000"/>
          <p14:tracePt t="148714" x="4445000" y="2933700"/>
          <p14:tracePt t="148736" x="4445000" y="2927350"/>
          <p14:tracePt t="148747" x="4451350" y="2914650"/>
          <p14:tracePt t="148763" x="4464050" y="2901950"/>
          <p14:tracePt t="148786" x="4476750" y="2882900"/>
          <p14:tracePt t="148797" x="4502150" y="2870200"/>
          <p14:tracePt t="148814" x="4533900" y="2857500"/>
          <p14:tracePt t="148830" x="4565650" y="2857500"/>
          <p14:tracePt t="148851" x="4603750" y="2857500"/>
          <p14:tracePt t="148864" x="4629150" y="2851150"/>
          <p14:tracePt t="148881" x="4648200" y="2844800"/>
          <p14:tracePt t="148897" x="4654550" y="2844800"/>
          <p14:tracePt t="148914" x="4648200" y="2851150"/>
          <p14:tracePt t="148931" x="4641850" y="2870200"/>
          <p14:tracePt t="148947" x="4635500" y="2876550"/>
          <p14:tracePt t="148964" x="4629150" y="2882900"/>
          <p14:tracePt t="148980" x="4629150" y="2889250"/>
          <p14:tracePt t="149014" x="4635500" y="2889250"/>
          <p14:tracePt t="149030" x="4641850" y="2889250"/>
          <p14:tracePt t="149049" x="4648200" y="2889250"/>
          <p14:tracePt t="149112" x="4654550" y="2889250"/>
          <p14:tracePt t="149171" x="4648200" y="2895600"/>
          <p14:tracePt t="149179" x="4648200" y="2901950"/>
          <p14:tracePt t="149184" x="4641850" y="2901950"/>
          <p14:tracePt t="149200" x="4635500" y="2914650"/>
          <p14:tracePt t="149219" x="4629150" y="2940050"/>
          <p14:tracePt t="149231" x="4622800" y="2946400"/>
          <p14:tracePt t="149254" x="4616450" y="2952750"/>
          <p14:tracePt t="149264" x="4616450" y="2946400"/>
          <p14:tracePt t="149280" x="4616450" y="2940050"/>
          <p14:tracePt t="149297" x="4629150" y="2927350"/>
          <p14:tracePt t="149314" x="4635500" y="2908300"/>
          <p14:tracePt t="149333" x="4648200" y="2882900"/>
          <p14:tracePt t="149347" x="4654550" y="2863850"/>
          <p14:tracePt t="149364" x="4654550" y="2844800"/>
          <p14:tracePt t="149381" x="4654550" y="2832100"/>
          <p14:tracePt t="149414" x="4654550" y="2819400"/>
          <p14:tracePt t="149430" x="4654550" y="2806700"/>
          <p14:tracePt t="149447" x="4654550" y="2787650"/>
          <p14:tracePt t="149464" x="4654550" y="2768600"/>
          <p14:tracePt t="149481" x="4654550" y="2755900"/>
          <p14:tracePt t="149529" x="4654550" y="2762250"/>
          <p14:tracePt t="149541" x="4654550" y="2768600"/>
          <p14:tracePt t="149556" x="4660900" y="2781300"/>
          <p14:tracePt t="149563" x="4660900" y="2787650"/>
          <p14:tracePt t="149580" x="4667250" y="2787650"/>
          <p14:tracePt t="149614" x="4673600" y="2794000"/>
          <p14:tracePt t="149632" x="4679950" y="2813050"/>
          <p14:tracePt t="149647" x="4686300" y="2825750"/>
          <p14:tracePt t="149664" x="4692650" y="2832100"/>
          <p14:tracePt t="149681" x="4699000" y="2838450"/>
          <p14:tracePt t="149697" x="4705350" y="2838450"/>
          <p14:tracePt t="149714" x="4711700" y="2844800"/>
          <p14:tracePt t="149730" x="4718050" y="2857500"/>
          <p14:tracePt t="149748" x="4724400" y="2870200"/>
          <p14:tracePt t="149764" x="4724400" y="2882900"/>
          <p14:tracePt t="149781" x="4724400" y="2889250"/>
          <p14:tracePt t="149799" x="4711700" y="2895600"/>
          <p14:tracePt t="149815" x="4705350" y="2889250"/>
          <p14:tracePt t="149849" x="4711700" y="2889250"/>
          <p14:tracePt t="149864" x="4718050" y="2889250"/>
          <p14:tracePt t="149883" x="4724400" y="2889250"/>
          <p14:tracePt t="149903" x="4730750" y="2889250"/>
          <p14:tracePt t="149914" x="4737100" y="2889250"/>
          <p14:tracePt t="149930" x="4743450" y="2889250"/>
          <p14:tracePt t="149947" x="4749800" y="2889250"/>
          <p14:tracePt t="149985" x="4743450" y="2882900"/>
          <p14:tracePt t="149997" x="4730750" y="2870200"/>
          <p14:tracePt t="150015" x="4718050" y="2857500"/>
          <p14:tracePt t="150031" x="4692650" y="2832100"/>
          <p14:tracePt t="150054" x="4654550" y="2806700"/>
          <p14:tracePt t="150064" x="4597400" y="2781300"/>
          <p14:tracePt t="150081" x="4559300" y="2774950"/>
          <p14:tracePt t="150099" x="4495800" y="2774950"/>
          <p14:tracePt t="150118" x="4451350" y="2781300"/>
          <p14:tracePt t="150130" x="4419600" y="2787650"/>
          <p14:tracePt t="150149" x="4381500" y="2806700"/>
          <p14:tracePt t="150164" x="4349750" y="2832100"/>
          <p14:tracePt t="150181" x="4337050" y="2851150"/>
          <p14:tracePt t="150197" x="4324350" y="2870200"/>
          <p14:tracePt t="150216" x="4311650" y="2889250"/>
          <p14:tracePt t="150231" x="4311650" y="2908300"/>
          <p14:tracePt t="150247" x="4305300" y="2927350"/>
          <p14:tracePt t="150266" x="4305300" y="2946400"/>
          <p14:tracePt t="150281" x="4305300" y="2959100"/>
          <p14:tracePt t="150314" x="4298950" y="2959100"/>
          <p14:tracePt t="150330" x="4298950" y="2952750"/>
          <p14:tracePt t="150373" x="4305300" y="2952750"/>
          <p14:tracePt t="150395" x="4311650" y="2952750"/>
          <p14:tracePt t="150414" x="4318000" y="2952750"/>
          <p14:tracePt t="150426" x="4324350" y="2952750"/>
          <p14:tracePt t="150430" x="4330700" y="2946400"/>
          <p14:tracePt t="150448" x="4337050" y="2946400"/>
          <p14:tracePt t="150465" x="4362450" y="2933700"/>
          <p14:tracePt t="150480" x="4375150" y="2921000"/>
          <p14:tracePt t="150497" x="4400550" y="2901950"/>
          <p14:tracePt t="150515" x="4445000" y="2870200"/>
          <p14:tracePt t="150530" x="4502150" y="2844800"/>
          <p14:tracePt t="150552" x="4572000" y="2813050"/>
          <p14:tracePt t="150567" x="4667250" y="2787650"/>
          <p14:tracePt t="150583" x="4718050" y="2768600"/>
          <p14:tracePt t="150597" x="4756150" y="2755900"/>
          <p14:tracePt t="150615" x="4781550" y="2749550"/>
          <p14:tracePt t="150631" x="4787900" y="2755900"/>
          <p14:tracePt t="150647" x="4775200" y="2762250"/>
          <p14:tracePt t="150664" x="4749800" y="2774950"/>
          <p14:tracePt t="150686" x="4718050" y="2787650"/>
          <p14:tracePt t="150700" x="4686300" y="2800350"/>
          <p14:tracePt t="150716" x="4654550" y="2813050"/>
          <p14:tracePt t="150731" x="4629150" y="2825750"/>
          <p14:tracePt t="150747" x="4610100" y="2838450"/>
          <p14:tracePt t="150765" x="4597400" y="2851150"/>
          <p14:tracePt t="150781" x="4591050" y="2863850"/>
          <p14:tracePt t="150800" x="4584700" y="2876550"/>
          <p14:tracePt t="150814" x="4572000" y="2895600"/>
          <p14:tracePt t="150830" x="4559300" y="2927350"/>
          <p14:tracePt t="150847" x="4552950" y="2952750"/>
          <p14:tracePt t="150865" x="4552950" y="2978150"/>
          <p14:tracePt t="150880" x="4565650" y="2997200"/>
          <p14:tracePt t="150897" x="4597400" y="3016250"/>
          <p14:tracePt t="150915" x="4622800" y="3022600"/>
          <p14:tracePt t="150930" x="4648200" y="3028950"/>
          <p14:tracePt t="150947" x="4686300" y="3009900"/>
          <p14:tracePt t="150966" x="4718050" y="2990850"/>
          <p14:tracePt t="150981" x="4743450" y="2978150"/>
          <p14:tracePt t="150997" x="4749800" y="2984500"/>
          <p14:tracePt t="151015" x="4756150" y="2990850"/>
          <p14:tracePt t="151021" x="4756150" y="2997200"/>
          <p14:tracePt t="151060" x="4756150" y="2990850"/>
          <p14:tracePt t="151073" x="4756150" y="2984500"/>
          <p14:tracePt t="151086" x="4756150" y="2978150"/>
          <p14:tracePt t="151097" x="4762500" y="2971800"/>
          <p14:tracePt t="151116" x="4762500" y="2959100"/>
          <p14:tracePt t="151130" x="4762500" y="2952750"/>
          <p14:tracePt t="151147" x="4756150" y="2940050"/>
          <p14:tracePt t="151164" x="4756150" y="2927350"/>
          <p14:tracePt t="151180" x="4749800" y="2914650"/>
          <p14:tracePt t="151197" x="4749800" y="2901950"/>
          <p14:tracePt t="151214" x="4743450" y="2895600"/>
          <p14:tracePt t="151236" x="4743450" y="2901950"/>
          <p14:tracePt t="151251" x="4730750" y="2921000"/>
          <p14:tracePt t="151264" x="4724400" y="2933700"/>
          <p14:tracePt t="151281" x="4724400" y="2946400"/>
          <p14:tracePt t="151297" x="4718050" y="2952750"/>
          <p14:tracePt t="151314" x="4718050" y="2965450"/>
          <p14:tracePt t="151336" x="4711700" y="2978150"/>
          <p14:tracePt t="151347" x="4711700" y="2984500"/>
          <p14:tracePt t="151364" x="4711700" y="2997200"/>
          <p14:tracePt t="151381" x="4711700" y="3003550"/>
          <p14:tracePt t="151397" x="4711700" y="3009900"/>
          <p14:tracePt t="151413" x="4711700" y="3016250"/>
          <p14:tracePt t="151433" x="4711700" y="3028950"/>
          <p14:tracePt t="151447" x="4711700" y="3048000"/>
          <p14:tracePt t="151468" x="4711700" y="3054350"/>
          <p14:tracePt t="151481" x="4711700" y="3060700"/>
          <p14:tracePt t="151509" x="4705350" y="3060700"/>
          <p14:tracePt t="151529" x="4705350" y="3054350"/>
          <p14:tracePt t="151532" x="4699000" y="3054350"/>
          <p14:tracePt t="151547" x="4699000" y="3041650"/>
          <p14:tracePt t="151564" x="4692650" y="3022600"/>
          <p14:tracePt t="151581" x="4686300" y="3009900"/>
          <p14:tracePt t="151597" x="4686300" y="2997200"/>
          <p14:tracePt t="151614" x="4679950" y="2984500"/>
          <p14:tracePt t="151631" x="4673600" y="2971800"/>
          <p14:tracePt t="151647" x="4673600" y="2959100"/>
          <p14:tracePt t="151664" x="4667250" y="2952750"/>
          <p14:tracePt t="151681" x="4667250" y="2946400"/>
          <p14:tracePt t="151698" x="4660900" y="2952750"/>
          <p14:tracePt t="151731" x="4660900" y="2959100"/>
          <p14:tracePt t="151747" x="4660900" y="2965450"/>
          <p14:tracePt t="151781" x="4660900" y="2959100"/>
          <p14:tracePt t="151819" x="4660900" y="2946400"/>
          <p14:tracePt t="151830" x="4667250" y="2940050"/>
          <p14:tracePt t="151847" x="4667250" y="2927350"/>
          <p14:tracePt t="151864" x="4667250" y="2921000"/>
          <p14:tracePt t="151880" x="4667250" y="2914650"/>
          <p14:tracePt t="151883" x="4667250" y="2908300"/>
          <p14:tracePt t="151898" x="4673600" y="2901950"/>
          <p14:tracePt t="151914" x="4673600" y="2889250"/>
          <p14:tracePt t="151931" x="4679950" y="2882900"/>
          <p14:tracePt t="151947" x="4686300" y="2876550"/>
          <p14:tracePt t="151964" x="4692650" y="2876550"/>
          <p14:tracePt t="151981" x="4699000" y="2889250"/>
          <p14:tracePt t="151997" x="4699000" y="2901950"/>
          <p14:tracePt t="152014" x="4692650" y="2908300"/>
          <p14:tracePt t="152030" x="4692650" y="2914650"/>
          <p14:tracePt t="152048" x="4686300" y="2914650"/>
          <p14:tracePt t="152064" x="4679950" y="2921000"/>
          <p14:tracePt t="152081" x="4673600" y="2933700"/>
          <p14:tracePt t="152098" x="4667250" y="2940050"/>
          <p14:tracePt t="152114" x="4660900" y="2940050"/>
          <p14:tracePt t="152131" x="4654550" y="2940050"/>
          <p14:tracePt t="152148" x="4648200" y="2940050"/>
          <p14:tracePt t="152164" x="4635500" y="2940050"/>
          <p14:tracePt t="152181" x="4622800" y="2933700"/>
          <p14:tracePt t="152197" x="4616450" y="2927350"/>
          <p14:tracePt t="152215" x="4610100" y="2921000"/>
          <p14:tracePt t="152230" x="4591050" y="2908300"/>
          <p14:tracePt t="152248" x="4578350" y="2908300"/>
          <p14:tracePt t="152264" x="4572000" y="2908300"/>
          <p14:tracePt t="152281" x="4559300" y="2901950"/>
          <p14:tracePt t="152302" x="4552950" y="2895600"/>
          <p14:tracePt t="152314" x="4540250" y="2895600"/>
          <p14:tracePt t="152331" x="4540250" y="2889250"/>
          <p14:tracePt t="152350" x="4533900" y="2889250"/>
          <p14:tracePt t="152367" x="4521200" y="2889250"/>
          <p14:tracePt t="152380" x="4514850" y="2889250"/>
          <p14:tracePt t="152399" x="4508500" y="2882900"/>
          <p14:tracePt t="152409" x="4502150" y="2882900"/>
          <p14:tracePt t="152415" x="4502150" y="2876550"/>
          <p14:tracePt t="152431" x="4495800" y="2870200"/>
          <p14:tracePt t="152447" x="4489450" y="2857500"/>
          <p14:tracePt t="152465" x="4483100" y="2844800"/>
          <p14:tracePt t="152481" x="4476750" y="2832100"/>
          <p14:tracePt t="152501" x="4464050" y="2819400"/>
          <p14:tracePt t="152515" x="4457700" y="2813050"/>
          <p14:tracePt t="152547" x="4457700" y="2806700"/>
          <p14:tracePt t="152550" x="4451350" y="2806700"/>
          <p14:tracePt t="152570" x="4451350" y="2813050"/>
          <p14:tracePt t="152583" x="4445000" y="2813050"/>
          <p14:tracePt t="152615" x="4438650" y="2819400"/>
          <p14:tracePt t="152631" x="4438650" y="2832100"/>
          <p14:tracePt t="152647" x="4438650" y="2838450"/>
          <p14:tracePt t="152665" x="4438650" y="2844800"/>
          <p14:tracePt t="152716" x="4438650" y="2838450"/>
          <p14:tracePt t="152761" x="4438650" y="2832100"/>
          <p14:tracePt t="152777" x="4438650" y="2825750"/>
          <p14:tracePt t="152780" x="4432300" y="2825750"/>
          <p14:tracePt t="152797" x="4432300" y="2819400"/>
          <p14:tracePt t="152814" x="4432300" y="2813050"/>
          <p14:tracePt t="152873" x="4432300" y="2819400"/>
          <p14:tracePt t="152891" x="4425950" y="2819400"/>
          <p14:tracePt t="152943" x="4425950" y="2825750"/>
          <p14:tracePt t="152966" x="4425950" y="2832100"/>
          <p14:tracePt t="153011" x="4425950" y="2825750"/>
          <p14:tracePt t="153039" x="4425950" y="2819400"/>
          <p14:tracePt t="153047" x="4432300" y="2819400"/>
          <p14:tracePt t="153061" x="4438650" y="2819400"/>
          <p14:tracePt t="153077" x="4445000" y="2819400"/>
          <p14:tracePt t="153086" x="4445000" y="2813050"/>
          <p14:tracePt t="153099" x="4451350" y="2813050"/>
          <p14:tracePt t="153115" x="4457700" y="2800350"/>
          <p14:tracePt t="153130" x="4464050" y="2794000"/>
          <p14:tracePt t="153148" x="4470400" y="2781300"/>
          <p14:tracePt t="153168" x="4489450" y="2781300"/>
          <p14:tracePt t="153187" x="4508500" y="2781300"/>
          <p14:tracePt t="153197" x="4521200" y="2787650"/>
          <p14:tracePt t="153216" x="4540250" y="2787650"/>
          <p14:tracePt t="153231" x="4552950" y="2794000"/>
          <p14:tracePt t="153247" x="4572000" y="2794000"/>
          <p14:tracePt t="153267" x="4578350" y="2794000"/>
          <p14:tracePt t="153286" x="4591050" y="2813050"/>
          <p14:tracePt t="153297" x="4597400" y="2825750"/>
          <p14:tracePt t="153318" x="4597400" y="2838450"/>
          <p14:tracePt t="153330" x="4597400" y="2851150"/>
          <p14:tracePt t="153347" x="4603750" y="2857500"/>
          <p14:tracePt t="153366" x="4603750" y="2863850"/>
          <p14:tracePt t="153381" x="4610100" y="2870200"/>
          <p14:tracePt t="153397" x="4616450" y="2870200"/>
          <p14:tracePt t="153420" x="4629150" y="2870200"/>
          <p14:tracePt t="153430" x="4635500" y="2876550"/>
          <p14:tracePt t="153447" x="4648200" y="2876550"/>
          <p14:tracePt t="153473" x="4648200" y="2882900"/>
          <p14:tracePt t="153481" x="4654550" y="2882900"/>
          <p14:tracePt t="153497" x="4654550" y="2895600"/>
          <p14:tracePt t="153517" x="4654550" y="2901950"/>
          <p14:tracePt t="153530" x="4654550" y="2908300"/>
          <p14:tracePt t="153547" x="4654550" y="2914650"/>
          <p14:tracePt t="153580" x="4654550" y="2908300"/>
          <p14:tracePt t="153597" x="4660900" y="2908300"/>
          <p14:tracePt t="153643" x="4660900" y="2914650"/>
          <p14:tracePt t="153659" x="4660900" y="2921000"/>
          <p14:tracePt t="153677" x="4660900" y="2927350"/>
          <p14:tracePt t="153697" x="4660900" y="2933700"/>
          <p14:tracePt t="153709" x="4660900" y="2940050"/>
          <p14:tracePt t="153727" x="4660900" y="2946400"/>
          <p14:tracePt t="153791" x="4660900" y="2940050"/>
          <p14:tracePt t="153807" x="4667250" y="2933700"/>
          <p14:tracePt t="153852" x="4667250" y="2940050"/>
          <p14:tracePt t="153868" x="4667250" y="2946400"/>
          <p14:tracePt t="153876" x="4660900" y="2946400"/>
          <p14:tracePt t="153921" x="4660900" y="2952750"/>
          <p14:tracePt t="153947" x="4660900" y="2959100"/>
          <p14:tracePt t="153949" x="4660900" y="2965450"/>
          <p14:tracePt t="153965" x="4654550" y="2971800"/>
          <p14:tracePt t="153981" x="4654550" y="2978150"/>
          <p14:tracePt t="153997" x="4654550" y="2971800"/>
          <p14:tracePt t="154014" x="4654550" y="2965450"/>
          <p14:tracePt t="154031" x="4654550" y="2959100"/>
          <p14:tracePt t="154047" x="4654550" y="2952750"/>
          <p14:tracePt t="154065" x="4660900" y="2952750"/>
          <p14:tracePt t="154081" x="4660900" y="2946400"/>
          <p14:tracePt t="154097" x="4667250" y="2940050"/>
          <p14:tracePt t="154114" x="4673600" y="2933700"/>
          <p14:tracePt t="154130" x="4679950" y="2940050"/>
          <p14:tracePt t="154147" x="4692650" y="2952750"/>
          <p14:tracePt t="154164" x="4692650" y="2965450"/>
          <p14:tracePt t="154182" x="4692650" y="2984500"/>
          <p14:tracePt t="154203" x="4692650" y="3009900"/>
          <p14:tracePt t="154214" x="4692650" y="3022600"/>
          <p14:tracePt t="154231" x="4692650" y="3041650"/>
          <p14:tracePt t="154247" x="4692650" y="3054350"/>
          <p14:tracePt t="154264" x="4692650" y="3073400"/>
          <p14:tracePt t="154281" x="4692650" y="3086100"/>
          <p14:tracePt t="154297" x="4686300" y="3098800"/>
          <p14:tracePt t="154314" x="4686300" y="3111500"/>
          <p14:tracePt t="154332" x="4686300" y="3124200"/>
          <p14:tracePt t="154347" x="4692650" y="3143250"/>
          <p14:tracePt t="154364" x="4699000" y="3168650"/>
          <p14:tracePt t="154381" x="4711700" y="3200400"/>
          <p14:tracePt t="154398" x="4718050" y="3232150"/>
          <p14:tracePt t="154414" x="4724400" y="3251200"/>
          <p14:tracePt t="154431" x="4724400" y="3276600"/>
          <p14:tracePt t="154447" x="4724400" y="3295650"/>
          <p14:tracePt t="154464" x="4730750" y="3308350"/>
          <p14:tracePt t="154483" x="4730750" y="3327400"/>
          <p14:tracePt t="154497" x="4730750" y="3340100"/>
          <p14:tracePt t="154514" x="4730750" y="3352800"/>
          <p14:tracePt t="154531" x="4724400" y="3359150"/>
          <p14:tracePt t="154549" x="4724400" y="3378200"/>
          <p14:tracePt t="154564" x="4718050" y="3390900"/>
          <p14:tracePt t="154580" x="4718050" y="3409950"/>
          <p14:tracePt t="154601" x="4711700" y="3435350"/>
          <p14:tracePt t="154615" x="4705350" y="3460750"/>
          <p14:tracePt t="154630" x="4699000" y="3492500"/>
          <p14:tracePt t="154651" x="4699000" y="3536950"/>
          <p14:tracePt t="154664" x="4699000" y="3562350"/>
          <p14:tracePt t="154681" x="4699000" y="3581400"/>
          <p14:tracePt t="154699" x="4705350" y="3594100"/>
          <p14:tracePt t="154714" x="4705350" y="3600450"/>
          <p14:tracePt t="154731" x="4711700" y="3606800"/>
          <p14:tracePt t="154751" x="4711700" y="3619500"/>
          <p14:tracePt t="154814" x="4718050" y="3613150"/>
          <p14:tracePt t="154889" x="4718050" y="3619500"/>
          <p14:tracePt t="154904" x="4718050" y="3625850"/>
          <p14:tracePt t="154929" x="4718050" y="3632200"/>
          <p14:tracePt t="154989" x="4718050" y="3638550"/>
          <p14:tracePt t="155157" x="4711700" y="3638550"/>
          <p14:tracePt t="155198" x="4718050" y="3638550"/>
          <p14:tracePt t="155205" x="4718050" y="3632200"/>
          <p14:tracePt t="155214" x="4718050" y="3625850"/>
          <p14:tracePt t="155231" x="4724400" y="3613150"/>
          <p14:tracePt t="155247" x="4724400" y="3594100"/>
          <p14:tracePt t="155331" x="4724400" y="3575050"/>
          <p14:tracePt t="155350" x="4724400" y="3581400"/>
          <p14:tracePt t="155369" x="4724400" y="3575050"/>
          <p14:tracePt t="155380" x="4724400" y="3568700"/>
          <p14:tracePt t="155417" x="4724400" y="3562350"/>
          <p14:tracePt t="155450" x="4724400" y="3556000"/>
          <p14:tracePt t="155477" x="4724400" y="3562350"/>
          <p14:tracePt t="155480" x="4724400" y="3568700"/>
          <p14:tracePt t="155497" x="4730750" y="3575050"/>
          <p14:tracePt t="155518" x="4730750" y="3587750"/>
          <p14:tracePt t="155530" x="4737100" y="3600450"/>
          <p14:tracePt t="155547" x="4743450" y="3606800"/>
          <p14:tracePt t="155565" x="4743450" y="3613150"/>
          <p14:tracePt t="155580" x="4743450" y="3606800"/>
          <p14:tracePt t="155602" x="4749800" y="3600450"/>
          <p14:tracePt t="155614" x="4749800" y="3594100"/>
          <p14:tracePt t="155633" x="4749800" y="3587750"/>
          <p14:tracePt t="155651" x="4749800" y="3581400"/>
          <p14:tracePt t="155691" x="4749800" y="3575050"/>
          <p14:tracePt t="155741" x="4749800" y="3581400"/>
          <p14:tracePt t="155830" x="4756150" y="3587750"/>
          <p14:tracePt t="155849" x="4756150" y="3594100"/>
          <p14:tracePt t="155864" x="4756150" y="3600450"/>
          <p14:tracePt t="155969" x="4756150" y="3606800"/>
          <p14:tracePt t="155986" x="4756150" y="3613150"/>
          <p14:tracePt t="156002" x="4756150" y="3619500"/>
          <p14:tracePt t="156039" x="4756150" y="3625850"/>
          <p14:tracePt t="156053" x="4756150" y="3632200"/>
          <p14:tracePt t="156054" x="4756150" y="3638550"/>
          <p14:tracePt t="156065" x="4749800" y="3644900"/>
          <p14:tracePt t="156081" x="4749800" y="3663950"/>
          <p14:tracePt t="156097" x="4749800" y="3676650"/>
          <p14:tracePt t="156118" x="4749800" y="3689350"/>
          <p14:tracePt t="156130" x="4749800" y="3708400"/>
          <p14:tracePt t="156147" x="4749800" y="3733800"/>
          <p14:tracePt t="156164" x="4749800" y="3765550"/>
          <p14:tracePt t="156181" x="4749800" y="3784600"/>
          <p14:tracePt t="156197" x="4756150" y="3829050"/>
          <p14:tracePt t="156215" x="4756150" y="3860800"/>
          <p14:tracePt t="156233" x="4762500" y="3898900"/>
          <p14:tracePt t="156247" x="4762500" y="3937000"/>
          <p14:tracePt t="156268" x="4762500" y="3968750"/>
          <p14:tracePt t="156280" x="4762500" y="3987800"/>
          <p14:tracePt t="156297" x="4762500" y="4013200"/>
          <p14:tracePt t="156315" x="4762500" y="4025900"/>
          <p14:tracePt t="156332" x="4768850" y="4038600"/>
          <p14:tracePt t="156347" x="4775200" y="4057650"/>
          <p14:tracePt t="156365" x="4781550" y="4095750"/>
          <p14:tracePt t="156382" x="4781550" y="4127500"/>
          <p14:tracePt t="156397" x="4781550" y="4159250"/>
          <p14:tracePt t="156414" x="4781550" y="4191000"/>
          <p14:tracePt t="156432" x="4781550" y="4222750"/>
          <p14:tracePt t="156447" x="4775200" y="4267200"/>
          <p14:tracePt t="156464" x="4775200" y="4305300"/>
          <p14:tracePt t="156480" x="4781550" y="4337050"/>
          <p14:tracePt t="156498" x="4781550" y="4368800"/>
          <p14:tracePt t="156514" x="4800600" y="4413250"/>
          <p14:tracePt t="156531" x="4806950" y="4432300"/>
          <p14:tracePt t="156547" x="4813300" y="4438650"/>
          <p14:tracePt t="156564" x="4819650" y="4432300"/>
          <p14:tracePt t="156581" x="4826000" y="4432300"/>
          <p14:tracePt t="156597" x="4832350" y="4425950"/>
          <p14:tracePt t="156631" x="4838700" y="4419600"/>
          <p14:tracePt t="156647" x="4838700" y="4413250"/>
          <p14:tracePt t="156680" x="4838700" y="4406900"/>
          <p14:tracePt t="156717" x="4845050" y="4406900"/>
          <p14:tracePt t="156752" x="4845050" y="4400550"/>
          <p14:tracePt t="156759" x="4845050" y="4394200"/>
          <p14:tracePt t="156771" x="4845050" y="4387850"/>
          <p14:tracePt t="156793" x="4845050" y="4381500"/>
          <p14:tracePt t="156816" x="4845050" y="4375150"/>
          <p14:tracePt t="156832" x="4845050" y="4362450"/>
          <p14:tracePt t="156835" x="4845050" y="4356100"/>
          <p14:tracePt t="156847" x="4845050" y="4337050"/>
          <p14:tracePt t="156865" x="4845050" y="4311650"/>
          <p14:tracePt t="156881" x="4845050" y="4298950"/>
          <p14:tracePt t="156897" x="4845050" y="4292600"/>
          <p14:tracePt t="156938" x="4845050" y="4298950"/>
          <p14:tracePt t="156952" x="4845050" y="4292600"/>
          <p14:tracePt t="156971" x="4845050" y="4286250"/>
          <p14:tracePt t="156987" x="4851400" y="4286250"/>
          <p14:tracePt t="157066" x="4851400" y="4292600"/>
          <p14:tracePt t="157113" x="4851400" y="4298950"/>
          <p14:tracePt t="157175" x="4851400" y="4292600"/>
          <p14:tracePt t="157237" x="4851400" y="4286250"/>
          <p14:tracePt t="157248" x="4851400" y="4279900"/>
          <p14:tracePt t="157264" x="4851400" y="4273550"/>
          <p14:tracePt t="157282" x="4851400" y="4254500"/>
          <p14:tracePt t="157299" x="4851400" y="4241800"/>
          <p14:tracePt t="157314" x="4851400" y="4235450"/>
          <p14:tracePt t="157330" x="4851400" y="4229100"/>
          <p14:tracePt t="157391" x="4851400" y="4235450"/>
          <p14:tracePt t="157410" x="4851400" y="4241800"/>
          <p14:tracePt t="157431" x="4851400" y="4248150"/>
          <p14:tracePt t="157572" x="4851400" y="4254500"/>
          <p14:tracePt t="157591" x="4851400" y="4260850"/>
          <p14:tracePt t="157599" x="4845050" y="4260850"/>
          <p14:tracePt t="157687" x="4845050" y="4267200"/>
          <p14:tracePt t="157711" x="4845050" y="4273550"/>
          <p14:tracePt t="157737" x="4845050" y="4279900"/>
          <p14:tracePt t="157768" x="4845050" y="4286250"/>
          <p14:tracePt t="157787" x="4845050" y="4292600"/>
          <p14:tracePt t="157800" x="4851400" y="4298950"/>
          <p14:tracePt t="157825" x="4851400" y="4305300"/>
          <p14:tracePt t="157852" x="4851400" y="4318000"/>
          <p14:tracePt t="157866" x="4857750" y="4330700"/>
          <p14:tracePt t="157880" x="4857750" y="4343400"/>
          <p14:tracePt t="157897" x="4857750" y="4349750"/>
          <p14:tracePt t="158050" x="4857750" y="4343400"/>
          <p14:tracePt t="158090" x="4857750" y="4349750"/>
          <p14:tracePt t="158247" x="4851400" y="4349750"/>
          <p14:tracePt t="158286" x="4845050" y="4349750"/>
          <p14:tracePt t="158296" x="4845050" y="4343400"/>
          <p14:tracePt t="158303" x="4845050" y="4337050"/>
          <p14:tracePt t="158315" x="4845050" y="4330700"/>
          <p14:tracePt t="158333" x="4838700" y="4318000"/>
          <p14:tracePt t="158347" x="4826000" y="4311650"/>
          <p14:tracePt t="158370" x="4813300" y="4318000"/>
          <p14:tracePt t="158381" x="4800600" y="4324350"/>
          <p14:tracePt t="158428" x="4800600" y="4318000"/>
          <p14:tracePt t="158452" x="4800600" y="4311650"/>
          <p14:tracePt t="158482" x="4800600" y="4305300"/>
          <p14:tracePt t="158493" x="4806950" y="4305300"/>
          <p14:tracePt t="158511" x="4806950" y="4298950"/>
          <p14:tracePt t="158539" x="4806950" y="4305300"/>
          <p14:tracePt t="158561" x="4806950" y="4311650"/>
          <p14:tracePt t="158573" x="4806950" y="4318000"/>
          <p14:tracePt t="158595" x="4813300" y="4324350"/>
          <p14:tracePt t="158605" x="4813300" y="4337050"/>
          <p14:tracePt t="158620" x="4813300" y="4343400"/>
          <p14:tracePt t="158631" x="4813300" y="4356100"/>
          <p14:tracePt t="158650" x="4813300" y="4368800"/>
          <p14:tracePt t="158667" x="4819650" y="4381500"/>
          <p14:tracePt t="158680" x="4819650" y="4394200"/>
          <p14:tracePt t="158697" x="4819650" y="4406900"/>
          <p14:tracePt t="158715" x="4819650" y="4419600"/>
          <p14:tracePt t="158732" x="4819650" y="4432300"/>
          <p14:tracePt t="158752" x="4819650" y="4445000"/>
          <p14:tracePt t="158764" x="4819650" y="4457700"/>
          <p14:tracePt t="158781" x="4826000" y="4470400"/>
          <p14:tracePt t="158797" x="4826000" y="4483100"/>
          <p14:tracePt t="158814" x="4832350" y="4495800"/>
          <p14:tracePt t="158834" x="4832350" y="4502150"/>
          <p14:tracePt t="158847" x="4838700" y="4508500"/>
          <p14:tracePt t="158865" x="4845050" y="4521200"/>
          <p14:tracePt t="158882" x="4845050" y="4527550"/>
          <p14:tracePt t="158898" x="4845050" y="4533900"/>
          <p14:tracePt t="158914" x="4851400" y="4546600"/>
          <p14:tracePt t="158930" x="4851400" y="4552950"/>
          <p14:tracePt t="158947" x="4851400" y="4559300"/>
          <p14:tracePt t="158964" x="4851400" y="4565650"/>
          <p14:tracePt t="159053" x="4851400" y="4559300"/>
          <p14:tracePt t="159069" x="4851400" y="4540250"/>
          <p14:tracePt t="159072" x="4845050" y="4533900"/>
          <p14:tracePt t="159081" x="4845050" y="4521200"/>
          <p14:tracePt t="159101" x="4845050" y="4489450"/>
          <p14:tracePt t="159114" x="4845050" y="4445000"/>
          <p14:tracePt t="159131" x="4851400" y="4406900"/>
          <p14:tracePt t="159147" x="4851400" y="4381500"/>
          <p14:tracePt t="159164" x="4857750" y="4337050"/>
          <p14:tracePt t="159181" x="4857750" y="4305300"/>
          <p14:tracePt t="159197" x="4857750" y="4273550"/>
          <p14:tracePt t="159214" x="4857750" y="4254500"/>
          <p14:tracePt t="159231" x="4864100" y="4241800"/>
          <p14:tracePt t="159265" x="4864100" y="4248150"/>
          <p14:tracePt t="159282" x="4864100" y="4267200"/>
          <p14:tracePt t="159297" x="4864100" y="4286250"/>
          <p14:tracePt t="159315" x="4864100" y="4305300"/>
          <p14:tracePt t="159330" x="4864100" y="4324350"/>
          <p14:tracePt t="159347" x="4864100" y="4337050"/>
          <p14:tracePt t="159365" x="4857750" y="4349750"/>
          <p14:tracePt t="159403" x="4851400" y="4349750"/>
          <p14:tracePt t="159474" x="4851400" y="4356100"/>
          <p14:tracePt t="159528" x="4851400" y="4362450"/>
          <p14:tracePt t="159539" x="4845050" y="4362450"/>
          <p14:tracePt t="159629" x="4838700" y="4362450"/>
          <p14:tracePt t="159641" x="4838700" y="4356100"/>
          <p14:tracePt t="159679" x="4832350" y="4356100"/>
          <p14:tracePt t="159715" x="4826000" y="4356100"/>
          <p14:tracePt t="159728" x="4826000" y="4349750"/>
          <p14:tracePt t="159745" x="4819650" y="4349750"/>
          <p14:tracePt t="159826" x="4813300" y="4349750"/>
          <p14:tracePt t="159840" x="4813300" y="4343400"/>
          <p14:tracePt t="159870" x="4813300" y="4337050"/>
          <p14:tracePt t="159874" x="4819650" y="4337050"/>
          <p14:tracePt t="159917" x="4819650" y="4330700"/>
          <p14:tracePt t="159929" x="4819650" y="4324350"/>
          <p14:tracePt t="159937" x="4819650" y="4311650"/>
          <p14:tracePt t="159952" x="4826000" y="4286250"/>
          <p14:tracePt t="159970" x="4857750" y="4229100"/>
          <p14:tracePt t="159981" x="4895850" y="4159250"/>
          <p14:tracePt t="160002" x="4953000" y="4044950"/>
          <p14:tracePt t="160011" x="5022850" y="3905250"/>
          <p14:tracePt t="160020" x="5041900" y="3873500"/>
          <p14:tracePt t="160033" x="5105400" y="3771900"/>
          <p14:tracePt t="160050" x="5213350" y="3600450"/>
          <p14:tracePt t="160065" x="5308600" y="3467100"/>
          <p14:tracePt t="160081" x="5384800" y="3378200"/>
          <p14:tracePt t="160098" x="5511800" y="3225800"/>
          <p14:tracePt t="160117" x="5600700" y="3130550"/>
          <p14:tracePt t="160130" x="5657850" y="3060700"/>
          <p14:tracePt t="160148" x="5689600" y="3003550"/>
          <p14:tracePt t="160167" x="5702300" y="2984500"/>
          <p14:tracePt t="160180" x="5708650" y="2959100"/>
          <p14:tracePt t="160199" x="5708650" y="2927350"/>
          <p14:tracePt t="160217" x="5708650" y="2921000"/>
          <p14:tracePt t="160230" x="5708650" y="2901950"/>
          <p14:tracePt t="160252" x="5715000" y="2870200"/>
          <p14:tracePt t="160265" x="5727700" y="2851150"/>
          <p14:tracePt t="160281" x="5727700" y="2844800"/>
          <p14:tracePt t="160314" x="5721350" y="2857500"/>
          <p14:tracePt t="160331" x="5715000" y="2870200"/>
          <p14:tracePt t="160349" x="5702300" y="2882900"/>
          <p14:tracePt t="160365" x="5689600" y="2895600"/>
          <p14:tracePt t="160381" x="5683250" y="2901950"/>
          <p14:tracePt t="160400" x="5664200" y="2908300"/>
          <p14:tracePt t="160418" x="5651500" y="2914650"/>
          <p14:tracePt t="160431" x="5645150" y="2921000"/>
          <p14:tracePt t="160453" x="5632450" y="2921000"/>
          <p14:tracePt t="160464" x="5626100" y="2921000"/>
          <p14:tracePt t="160480" x="5619750" y="2927350"/>
          <p14:tracePt t="160501" x="5607050" y="2927350"/>
          <p14:tracePt t="160517" x="5594350" y="2927350"/>
          <p14:tracePt t="160549" x="5588000" y="2927350"/>
          <p14:tracePt t="160565" x="5581650" y="2927350"/>
          <p14:tracePt t="160600" x="5588000" y="2927350"/>
          <p14:tracePt t="160630" x="5594350" y="2921000"/>
          <p14:tracePt t="160653" x="5600700" y="2921000"/>
          <p14:tracePt t="160664" x="5607050" y="2921000"/>
          <p14:tracePt t="160680" x="5619750" y="2914650"/>
          <p14:tracePt t="160698" x="5632450" y="2908300"/>
          <p14:tracePt t="160716" x="5651500" y="2901950"/>
          <p14:tracePt t="160738" x="5670550" y="2901950"/>
          <p14:tracePt t="160747" x="5683250" y="2901950"/>
          <p14:tracePt t="160768" x="5708650" y="2914650"/>
          <p14:tracePt t="160780" x="5715000" y="2914650"/>
          <p14:tracePt t="160797" x="5721350" y="2914650"/>
          <p14:tracePt t="160815" x="5727700" y="2914650"/>
          <p14:tracePt t="160833" x="5727700" y="2908300"/>
          <p14:tracePt t="160849" x="5721350" y="2901950"/>
          <p14:tracePt t="160864" x="5715000" y="2895600"/>
          <p14:tracePt t="160880" x="5708650" y="2895600"/>
          <p14:tracePt t="160897" x="5695950" y="2889250"/>
          <p14:tracePt t="160918" x="5689600" y="2882900"/>
          <p14:tracePt t="160930" x="5683250" y="2882900"/>
          <p14:tracePt t="160947" x="5683250" y="2876550"/>
          <p14:tracePt t="160970" x="5676900" y="2876550"/>
          <p14:tracePt t="161048" x="5670550" y="2876550"/>
          <p14:tracePt t="161108" x="5670550" y="2870200"/>
          <p14:tracePt t="161125" x="5664200" y="2870200"/>
          <p14:tracePt t="161222" x="5664200" y="2876550"/>
          <p14:tracePt t="161259" x="5664200" y="2882900"/>
          <p14:tracePt t="161263" x="5670550" y="2882900"/>
          <p14:tracePt t="161273" x="5670550" y="2889250"/>
          <p14:tracePt t="161281" x="5670550" y="2895600"/>
          <p14:tracePt t="161297" x="5670550" y="2908300"/>
          <p14:tracePt t="161314" x="5670550" y="2933700"/>
          <p14:tracePt t="161331" x="5670550" y="2959100"/>
          <p14:tracePt t="161347" x="5676900" y="2984500"/>
          <p14:tracePt t="161364" x="5676900" y="3016250"/>
          <p14:tracePt t="161384" x="5683250" y="3041650"/>
          <p14:tracePt t="161399" x="5683250" y="3048000"/>
          <p14:tracePt t="161430" x="5683250" y="3041650"/>
          <p14:tracePt t="161447" x="5689600" y="3028950"/>
          <p14:tracePt t="161464" x="5689600" y="3022600"/>
          <p14:tracePt t="161481" x="5695950" y="3009900"/>
          <p14:tracePt t="161499" x="5695950" y="3003550"/>
          <p14:tracePt t="161516" x="5702300" y="2997200"/>
          <p14:tracePt t="161547" x="5708650" y="2990850"/>
          <p14:tracePt t="161564" x="5708650" y="2984500"/>
          <p14:tracePt t="161583" x="5702300" y="2984500"/>
          <p14:tracePt t="161597" x="5695950" y="2984500"/>
          <p14:tracePt t="161615" x="5695950" y="2978150"/>
          <p14:tracePt t="161631" x="5689600" y="2978150"/>
          <p14:tracePt t="161649" x="5683250" y="2971800"/>
          <p14:tracePt t="161664" x="5676900" y="2971800"/>
          <p14:tracePt t="161681" x="5670550" y="2971800"/>
          <p14:tracePt t="161697" x="5664200" y="2971800"/>
          <p14:tracePt t="161714" x="5657850" y="2971800"/>
          <p14:tracePt t="161731" x="5651500" y="2978150"/>
          <p14:tracePt t="161749" x="5645150" y="2978150"/>
          <p14:tracePt t="161760" x="5645150" y="2984500"/>
          <p14:tracePt t="161764" x="5638800" y="2990850"/>
          <p14:tracePt t="161781" x="5626100" y="3009900"/>
          <p14:tracePt t="161798" x="5600700" y="3041650"/>
          <p14:tracePt t="161815" x="5568950" y="3086100"/>
          <p14:tracePt t="161833" x="5511800" y="3168650"/>
          <p14:tracePt t="161847" x="5461000" y="3244850"/>
          <p14:tracePt t="161864" x="5378450" y="3365500"/>
          <p14:tracePt t="161880" x="5289550" y="3498850"/>
          <p14:tracePt t="161883" x="5264150" y="3530600"/>
          <p14:tracePt t="161898" x="5219700" y="3600450"/>
          <p14:tracePt t="161915" x="5156200" y="3695700"/>
          <p14:tracePt t="161931" x="5080000" y="3816350"/>
          <p14:tracePt t="161948" x="5010150" y="3917950"/>
          <p14:tracePt t="161970" x="4953000" y="4000500"/>
          <p14:tracePt t="161981" x="4895850" y="4070350"/>
          <p14:tracePt t="161997" x="4845050" y="4127500"/>
          <p14:tracePt t="162014" x="4813300" y="4178300"/>
          <p14:tracePt t="162036" x="4787900" y="4216400"/>
          <p14:tracePt t="162048" x="4775200" y="4241800"/>
          <p14:tracePt t="162068" x="4768850" y="4267200"/>
          <p14:tracePt t="162081" x="4768850" y="4273550"/>
          <p14:tracePt t="162097" x="4775200" y="4279900"/>
          <p14:tracePt t="162114" x="4775200" y="4286250"/>
          <p14:tracePt t="162132" x="4781550" y="4292600"/>
          <p14:tracePt t="162164" x="4787900" y="4298950"/>
          <p14:tracePt t="162180" x="4787900" y="4305300"/>
          <p14:tracePt t="162202" x="4787900" y="4311650"/>
          <p14:tracePt t="162219" x="4787900" y="4318000"/>
          <p14:tracePt t="162231" x="4787900" y="4324350"/>
          <p14:tracePt t="162248" x="4787900" y="4330700"/>
          <p14:tracePt t="162264" x="4781550" y="4330700"/>
          <p14:tracePt t="162281" x="4781550" y="4337050"/>
          <p14:tracePt t="162297" x="4787900" y="4337050"/>
          <p14:tracePt t="162314" x="4794250" y="4343400"/>
          <p14:tracePt t="162364" x="4800600" y="4349750"/>
          <p14:tracePt t="162403" x="4800600" y="4356100"/>
          <p14:tracePt t="162545" x="4806950" y="4356100"/>
          <p14:tracePt t="162557" x="4806950" y="4362450"/>
          <p14:tracePt t="162607" x="4813300" y="4362450"/>
          <p14:tracePt t="162643" x="4813300" y="4356100"/>
          <p14:tracePt t="162665" x="4813300" y="4362450"/>
          <p14:tracePt t="162686" x="4813300" y="4368800"/>
          <p14:tracePt t="162710" x="4806950" y="4368800"/>
          <p14:tracePt t="162733" x="4806950" y="4362450"/>
          <p14:tracePt t="162771" x="4806950" y="4368800"/>
          <p14:tracePt t="162814" x="4800600" y="4368800"/>
          <p14:tracePt t="162839" x="4800600" y="4362450"/>
          <p14:tracePt t="162879" x="4800600" y="4368800"/>
          <p14:tracePt t="162927" x="4800600" y="4362450"/>
          <p14:tracePt t="162984" x="4800600" y="4368800"/>
          <p14:tracePt t="163011" x="4800600" y="4375150"/>
          <p14:tracePt t="163055" x="4806950" y="4375150"/>
          <p14:tracePt t="163113" x="4806950" y="4368800"/>
          <p14:tracePt t="163122" x="4806950" y="4356100"/>
          <p14:tracePt t="163130" x="4800600" y="4349750"/>
          <p14:tracePt t="163148" x="4794250" y="4318000"/>
          <p14:tracePt t="163170" x="4787900" y="4267200"/>
          <p14:tracePt t="163181" x="4787900" y="4248150"/>
          <p14:tracePt t="163666" x="8083550" y="4806950"/>
          <p14:tracePt t="163673" x="8083550" y="4813300"/>
          <p14:tracePt t="163687" x="8089900" y="4819650"/>
          <p14:tracePt t="163693" x="8089900" y="4826000"/>
          <p14:tracePt t="163697" x="8096250" y="4832350"/>
          <p14:tracePt t="163716" x="8166100" y="4889500"/>
          <p14:tracePt t="163735" x="8255000" y="4927600"/>
          <p14:tracePt t="163747" x="8331200" y="4940300"/>
          <p14:tracePt t="163768" x="8458200" y="4946650"/>
          <p14:tracePt t="163781" x="8528050" y="4953000"/>
          <p14:tracePt t="163798" x="8623300" y="4946650"/>
          <p14:tracePt t="163815" x="8718550" y="4927600"/>
          <p14:tracePt t="163831" x="8743950" y="4921250"/>
          <p14:tracePt t="163852" x="8782050" y="4933950"/>
          <p14:tracePt t="163875" x="8782050" y="4978400"/>
          <p14:tracePt t="163880" x="8775700" y="4991100"/>
          <p14:tracePt t="163898" x="8756650" y="5010150"/>
          <p14:tracePt t="163915" x="8731250" y="5029200"/>
          <p14:tracePt t="163931" x="8693150" y="5048250"/>
          <p14:tracePt t="163952" x="8642350" y="5067300"/>
          <p14:tracePt t="163966" x="8591550" y="5092700"/>
          <p14:tracePt t="163981" x="8547100" y="5118100"/>
          <p14:tracePt t="164001" x="8515350" y="5137150"/>
          <p14:tracePt t="164015" x="8413750" y="5194300"/>
          <p14:tracePt t="164031" x="8356600" y="5226050"/>
          <p14:tracePt t="164049" x="8299450" y="5257800"/>
          <p14:tracePt t="164068" x="8242300" y="5295900"/>
          <p14:tracePt t="164088" x="8178800" y="5346700"/>
          <p14:tracePt t="164102" x="8140700" y="5378450"/>
          <p14:tracePt t="164132" x="8121650" y="5384800"/>
          <p14:tracePt t="164172" x="8121650" y="5378450"/>
          <p14:tracePt t="164188" x="8115300" y="5372100"/>
          <p14:tracePt t="164204" x="8108950" y="5372100"/>
          <p14:tracePt t="164215" x="8102600" y="5365750"/>
          <p14:tracePt t="164231" x="8102600" y="5359400"/>
          <p14:tracePt t="164249" x="8102600" y="5346700"/>
          <p14:tracePt t="164265" x="8108950" y="5334000"/>
          <p14:tracePt t="164281" x="8115300" y="5321300"/>
          <p14:tracePt t="164297" x="8121650" y="5321300"/>
          <p14:tracePt t="164318" x="8121650" y="5327650"/>
          <p14:tracePt t="164332" x="8121650" y="5340350"/>
          <p14:tracePt t="164347" x="8121650" y="5346700"/>
          <p14:tracePt t="164364" x="8121650" y="5353050"/>
          <p14:tracePt t="164381" x="8128000" y="5353050"/>
          <p14:tracePt t="164416" x="8134350" y="5346700"/>
          <p14:tracePt t="164451" x="8140700" y="5353050"/>
          <p14:tracePt t="164499" x="8140700" y="5346700"/>
          <p14:tracePt t="164531" x="8147050" y="5346700"/>
          <p14:tracePt t="164535" x="8147050" y="5340350"/>
          <p14:tracePt t="164632" x="8153400" y="5340350"/>
          <p14:tracePt t="164659" x="8159750" y="5340350"/>
          <p14:tracePt t="164702" x="8159750" y="5334000"/>
          <p14:tracePt t="164727" x="8166100" y="5334000"/>
          <p14:tracePt t="164776" x="8172450" y="5334000"/>
          <p14:tracePt t="164792" x="8172450" y="5340350"/>
          <p14:tracePt t="164817" x="8178800" y="5346700"/>
          <p14:tracePt t="164839" x="8178800" y="5353050"/>
          <p14:tracePt t="164852" x="8178800" y="5359400"/>
          <p14:tracePt t="164858" x="8185150" y="5359400"/>
          <p14:tracePt t="164870" x="8185150" y="5365750"/>
          <p14:tracePt t="164942" x="8191500" y="5365750"/>
          <p14:tracePt t="165015" x="8185150" y="5365750"/>
          <p14:tracePt t="165055" x="8178800" y="5365750"/>
          <p14:tracePt t="165059" x="8178800" y="5359400"/>
          <p14:tracePt t="165064" x="8172450" y="5359400"/>
          <p14:tracePt t="165081" x="8159750" y="5340350"/>
          <p14:tracePt t="165097" x="8147050" y="5314950"/>
          <p14:tracePt t="165115" x="8128000" y="5276850"/>
          <p14:tracePt t="165133" x="8102600" y="5232400"/>
          <p14:tracePt t="165147" x="8058150" y="5175250"/>
          <p14:tracePt t="165164" x="8007350" y="5080000"/>
          <p14:tracePt t="165181" x="7937500" y="4965700"/>
          <p14:tracePt t="165198" x="7874000" y="4819650"/>
          <p14:tracePt t="165215" x="7804150" y="4648200"/>
          <p14:tracePt t="165231" x="7747000" y="4483100"/>
          <p14:tracePt t="165247" x="7708900" y="4368800"/>
          <p14:tracePt t="165266" x="7664450" y="4241800"/>
          <p14:tracePt t="165282" x="7613650" y="4102100"/>
          <p14:tracePt t="165297" x="7562850" y="3943350"/>
          <p14:tracePt t="165314" x="7512050" y="3778250"/>
          <p14:tracePt t="165331" x="7461250" y="3606800"/>
          <p14:tracePt t="165348" x="7404100" y="3384550"/>
          <p14:tracePt t="165364" x="7385050" y="3238500"/>
          <p14:tracePt t="165382" x="7359650" y="3130550"/>
          <p14:tracePt t="165401" x="7327900" y="3016250"/>
          <p14:tracePt t="165414" x="7308850" y="2959100"/>
          <p14:tracePt t="165432" x="7277100" y="2889250"/>
          <p14:tracePt t="165447" x="7251700" y="2825750"/>
          <p14:tracePt t="165469" x="7219950" y="2774950"/>
          <p14:tracePt t="165481" x="7200900" y="2743200"/>
          <p14:tracePt t="165560" x="7042150" y="2692400"/>
          <p14:tracePt t="165565" x="7035800" y="2692400"/>
          <p14:tracePt t="165582" x="6997700" y="2711450"/>
          <p14:tracePt t="165598" x="6972300" y="2743200"/>
          <p14:tracePt t="165614" x="6946900" y="2774950"/>
          <p14:tracePt t="165632" x="6927850" y="2787650"/>
          <p14:tracePt t="165648" x="6902450" y="2794000"/>
          <p14:tracePt t="165664" x="6889750" y="2794000"/>
          <p14:tracePt t="165681" x="6870700" y="2794000"/>
          <p14:tracePt t="165698" x="6858000" y="2806700"/>
          <p14:tracePt t="165714" x="6845300" y="2813050"/>
          <p14:tracePt t="165731" x="6838950" y="2813050"/>
          <p14:tracePt t="165751" x="6826250" y="2813050"/>
          <p14:tracePt t="165781" x="6813550" y="2806700"/>
          <p14:tracePt t="165799" x="6788150" y="2800350"/>
          <p14:tracePt t="165815" x="6775450" y="2800350"/>
          <p14:tracePt t="165831" x="6756400" y="2794000"/>
          <p14:tracePt t="165848" x="6737350" y="2781300"/>
          <p14:tracePt t="165864" x="6724650" y="2768600"/>
          <p14:tracePt t="165883" x="6699250" y="2749550"/>
          <p14:tracePt t="165898" x="6673850" y="2692400"/>
          <p14:tracePt t="165914" x="6667500" y="2660650"/>
          <p14:tracePt t="165931" x="6648450" y="2628900"/>
          <p14:tracePt t="165949" x="6623050" y="2590800"/>
          <p14:tracePt t="165964" x="6597650" y="2559050"/>
          <p14:tracePt t="165982" x="6565900" y="2520950"/>
          <p14:tracePt t="166000" x="6534150" y="2489200"/>
          <p14:tracePt t="166019" x="6489700" y="2470150"/>
          <p14:tracePt t="166022" x="6483350" y="2463800"/>
          <p14:tracePt t="166032" x="6464300" y="2457450"/>
          <p14:tracePt t="166052" x="6426200" y="2451100"/>
          <p14:tracePt t="166068" x="6400800" y="2444750"/>
          <p14:tracePt t="166082" x="6375400" y="2444750"/>
          <p14:tracePt t="166102" x="6343650" y="2451100"/>
          <p14:tracePt t="166115" x="6330950" y="2457450"/>
          <p14:tracePt t="166133" x="6324600" y="2463800"/>
          <p14:tracePt t="166149" x="6324600" y="2470150"/>
          <p14:tracePt t="166165" x="6337300" y="2482850"/>
          <p14:tracePt t="166184" x="6375400" y="2489200"/>
          <p14:tracePt t="166200" x="6451600" y="2514600"/>
          <p14:tracePt t="166216" x="6527800" y="2565400"/>
          <p14:tracePt t="166234" x="6591300" y="2609850"/>
          <p14:tracePt t="166248" x="6705600" y="2711450"/>
          <p14:tracePt t="166265" x="6781800" y="2794000"/>
          <p14:tracePt t="166283" x="6858000" y="2863850"/>
          <p14:tracePt t="166300" x="6927850" y="2914650"/>
          <p14:tracePt t="166315" x="6997700" y="2959100"/>
          <p14:tracePt t="166331" x="7048500" y="2978150"/>
          <p14:tracePt t="166350" x="7118350" y="2984500"/>
          <p14:tracePt t="166365" x="7156450" y="2984500"/>
          <p14:tracePt t="166381" x="7169150" y="2978150"/>
          <p14:tracePt t="166399" x="7181850" y="2965450"/>
          <p14:tracePt t="166420" x="7188200" y="2952750"/>
          <p14:tracePt t="166431" x="7194550" y="2946400"/>
          <p14:tracePt t="166451" x="7207250" y="2933700"/>
          <p14:tracePt t="166470" x="7207250" y="2921000"/>
          <p14:tracePt t="166498" x="7200900" y="2927350"/>
          <p14:tracePt t="166515" x="7188200" y="2933700"/>
          <p14:tracePt t="166533" x="7181850" y="2940050"/>
          <p14:tracePt t="166551" x="7175500" y="2946400"/>
          <p14:tracePt t="166565" x="7169150" y="2959100"/>
          <p14:tracePt t="166581" x="7156450" y="2978150"/>
          <p14:tracePt t="166599" x="7150100" y="2997200"/>
          <p14:tracePt t="166616" x="7137400" y="3009900"/>
          <p14:tracePt t="166631" x="7131050" y="3016250"/>
          <p14:tracePt t="166649" x="7124700" y="3022600"/>
          <p14:tracePt t="166681" x="7118350" y="3022600"/>
          <p14:tracePt t="166698" x="7118350" y="3016250"/>
          <p14:tracePt t="166715" x="7112000" y="3003550"/>
          <p14:tracePt t="166731" x="7112000" y="2990850"/>
          <p14:tracePt t="166751" x="7112000" y="2978150"/>
          <p14:tracePt t="166767" x="7112000" y="2971800"/>
          <p14:tracePt t="166782" x="7112000" y="2965450"/>
          <p14:tracePt t="166798" x="7105650" y="2959100"/>
          <p14:tracePt t="166815" x="7099300" y="2959100"/>
          <p14:tracePt t="166925" x="7105650" y="2952750"/>
          <p14:tracePt t="166992" x="7105650" y="2959100"/>
          <p14:tracePt t="167004" x="7105650" y="2965450"/>
          <p14:tracePt t="167031" x="7099300" y="2978150"/>
          <p14:tracePt t="167048" x="7099300" y="2990850"/>
          <p14:tracePt t="167065" x="7092950" y="3003550"/>
          <p14:tracePt t="167081" x="7092950" y="3022600"/>
          <p14:tracePt t="167098" x="7086600" y="3035300"/>
          <p14:tracePt t="167118" x="7080250" y="3035300"/>
          <p14:tracePt t="167131" x="7073900" y="3035300"/>
          <p14:tracePt t="167148" x="7067550" y="3022600"/>
          <p14:tracePt t="167165" x="7048500" y="2997200"/>
          <p14:tracePt t="167181" x="7029450" y="2971800"/>
          <p14:tracePt t="167198" x="7004050" y="2946400"/>
          <p14:tracePt t="167215" x="6959600" y="2908300"/>
          <p14:tracePt t="167231" x="6908800" y="2863850"/>
          <p14:tracePt t="167248" x="6845300" y="2813050"/>
          <p14:tracePt t="167266" x="6788150" y="2755900"/>
          <p14:tracePt t="167283" x="6724650" y="2711450"/>
          <p14:tracePt t="167297" x="6667500" y="2679700"/>
          <p14:tracePt t="167315" x="6610350" y="2660650"/>
          <p14:tracePt t="167331" x="6559550" y="2641600"/>
          <p14:tracePt t="167349" x="6502400" y="2622550"/>
          <p14:tracePt t="167367" x="6451600" y="2603500"/>
          <p14:tracePt t="167381" x="6413500" y="2590800"/>
          <p14:tracePt t="167398" x="6362700" y="2578100"/>
          <p14:tracePt t="167415" x="6324600" y="2571750"/>
          <p14:tracePt t="167431" x="6286500" y="2559050"/>
          <p14:tracePt t="167448" x="6248400" y="2540000"/>
          <p14:tracePt t="167465" x="6216650" y="2533650"/>
          <p14:tracePt t="167481" x="6197600" y="2527300"/>
          <p14:tracePt t="167497" x="6184900" y="2527300"/>
          <p14:tracePt t="167515" x="6184900" y="2520950"/>
          <p14:tracePt t="167534" x="6203950" y="2520950"/>
          <p14:tracePt t="167547" x="6235700" y="2527300"/>
          <p14:tracePt t="167564" x="6273800" y="2533650"/>
          <p14:tracePt t="167581" x="6318250" y="2546350"/>
          <p14:tracePt t="167598" x="6369050" y="2565400"/>
          <p14:tracePt t="167614" x="6426200" y="2571750"/>
          <p14:tracePt t="167631" x="6489700" y="2584450"/>
          <p14:tracePt t="167647" x="6546850" y="2609850"/>
          <p14:tracePt t="167665" x="6610350" y="2647950"/>
          <p14:tracePt t="167681" x="6667500" y="2698750"/>
          <p14:tracePt t="167699" x="6711950" y="2736850"/>
          <p14:tracePt t="167714" x="6788150" y="2787650"/>
          <p14:tracePt t="167731" x="6845300" y="2806700"/>
          <p14:tracePt t="167750" x="6896100" y="2813050"/>
          <p14:tracePt t="167764" x="6946900" y="2819400"/>
          <p14:tracePt t="167785" x="6991350" y="2832100"/>
          <p14:tracePt t="167797" x="7029450" y="2844800"/>
          <p14:tracePt t="167815" x="7061200" y="2857500"/>
          <p14:tracePt t="167831" x="7086600" y="2863850"/>
          <p14:tracePt t="167847" x="7118350" y="2876550"/>
          <p14:tracePt t="167864" x="7137400" y="2882900"/>
          <p14:tracePt t="167881" x="7156450" y="2889250"/>
          <p14:tracePt t="167882" x="7162800" y="2889250"/>
          <p14:tracePt t="167897" x="7175500" y="2895600"/>
          <p14:tracePt t="167914" x="7188200" y="2908300"/>
          <p14:tracePt t="167931" x="7194550" y="2914650"/>
          <p14:tracePt t="167947" x="7194550" y="2921000"/>
          <p14:tracePt t="167964" x="7194550" y="2927350"/>
          <p14:tracePt t="167982" x="7188200" y="2927350"/>
          <p14:tracePt t="168050" x="7188200" y="2933700"/>
          <p14:tracePt t="168075" x="7181850" y="2933700"/>
          <p14:tracePt t="168095" x="7175500" y="2940050"/>
          <p14:tracePt t="168109" x="7169150" y="2940050"/>
          <p14:tracePt t="168131" x="7150100" y="2946400"/>
          <p14:tracePt t="168148" x="7131050" y="2946400"/>
          <p14:tracePt t="168164" x="7105650" y="2946400"/>
          <p14:tracePt t="168181" x="7073900" y="2952750"/>
          <p14:tracePt t="168200" x="7042150" y="2952750"/>
          <p14:tracePt t="168214" x="7023100" y="2952750"/>
          <p14:tracePt t="168233" x="6997700" y="2965450"/>
          <p14:tracePt t="168249" x="6978650" y="2971800"/>
          <p14:tracePt t="168264" x="6978650" y="2984500"/>
          <p14:tracePt t="168283" x="6972300" y="2990850"/>
          <p14:tracePt t="168305" x="6972300" y="3003550"/>
          <p14:tracePt t="168314" x="6965950" y="3003550"/>
          <p14:tracePt t="168331" x="6965950" y="3009900"/>
          <p14:tracePt t="168365" x="6965950" y="3016250"/>
          <p14:tracePt t="168384" x="6959600" y="3016250"/>
          <p14:tracePt t="168399" x="6953250" y="3016250"/>
          <p14:tracePt t="168414" x="6946900" y="3016250"/>
          <p14:tracePt t="168448" x="6940550" y="3009900"/>
          <p14:tracePt t="168464" x="6934200" y="3009900"/>
          <p14:tracePt t="168482" x="6927850" y="3003550"/>
          <p14:tracePt t="168504" x="6915150" y="2997200"/>
          <p14:tracePt t="168519" x="6908800" y="2990850"/>
          <p14:tracePt t="168531" x="6902450" y="2984500"/>
          <p14:tracePt t="168548" x="6889750" y="2984500"/>
          <p14:tracePt t="168564" x="6883400" y="2978150"/>
          <p14:tracePt t="168581" x="6870700" y="2978150"/>
          <p14:tracePt t="168601" x="6858000" y="2965450"/>
          <p14:tracePt t="168615" x="6845300" y="2952750"/>
          <p14:tracePt t="168631" x="6832600" y="2940050"/>
          <p14:tracePt t="168652" x="6819900" y="2927350"/>
          <p14:tracePt t="168672" x="6813550" y="2921000"/>
          <p14:tracePt t="168681" x="6800850" y="2914650"/>
          <p14:tracePt t="168704" x="6788150" y="2914650"/>
          <p14:tracePt t="168715" x="6781800" y="2908300"/>
          <p14:tracePt t="168731" x="6775450" y="2908300"/>
          <p14:tracePt t="168751" x="6756400" y="2895600"/>
          <p14:tracePt t="168765" x="6750050" y="2882900"/>
          <p14:tracePt t="168784" x="6743700" y="2870200"/>
          <p14:tracePt t="168799" x="6737350" y="2857500"/>
          <p14:tracePt t="168831" x="6750050" y="2863850"/>
          <p14:tracePt t="168850" x="6775450" y="2882900"/>
          <p14:tracePt t="168864" x="6794500" y="2895600"/>
          <p14:tracePt t="168881" x="6813550" y="2901950"/>
          <p14:tracePt t="168899" x="6851650" y="2908300"/>
          <p14:tracePt t="168915" x="6883400" y="2901950"/>
          <p14:tracePt t="168931" x="6915150" y="2901950"/>
          <p14:tracePt t="168951" x="6959600" y="2901950"/>
          <p14:tracePt t="168968" x="6997700" y="2901950"/>
          <p14:tracePt t="168986" x="7023100" y="2895600"/>
          <p14:tracePt t="168999" x="7042150" y="2889250"/>
          <p14:tracePt t="169002" x="7048500" y="2889250"/>
          <p14:tracePt t="169004" x="7054850" y="2889250"/>
          <p14:tracePt t="169015" x="7061200" y="2882900"/>
          <p14:tracePt t="169031" x="7067550" y="2876550"/>
          <p14:tracePt t="169048" x="7073900" y="2876550"/>
          <p14:tracePt t="169081" x="7073900" y="2870200"/>
          <p14:tracePt t="169114" x="7073900" y="2863850"/>
          <p14:tracePt t="169131" x="7073900" y="2857500"/>
          <p14:tracePt t="169153" x="7073900" y="2863850"/>
          <p14:tracePt t="169164" x="7067550" y="2870200"/>
          <p14:tracePt t="169181" x="7067550" y="2882900"/>
          <p14:tracePt t="169199" x="7061200" y="2895600"/>
          <p14:tracePt t="169215" x="7054850" y="2908300"/>
          <p14:tracePt t="169231" x="7042150" y="2914650"/>
          <p14:tracePt t="169251" x="7029450" y="2914650"/>
          <p14:tracePt t="169265" x="6997700" y="2908300"/>
          <p14:tracePt t="169281" x="6965950" y="2901950"/>
          <p14:tracePt t="169298" x="6934200" y="2889250"/>
          <p14:tracePt t="169319" x="6896100" y="2882900"/>
          <p14:tracePt t="169331" x="6851650" y="2870200"/>
          <p14:tracePt t="169348" x="6813550" y="2863850"/>
          <p14:tracePt t="169365" x="6775450" y="2851150"/>
          <p14:tracePt t="169381" x="6737350" y="2844800"/>
          <p14:tracePt t="169398" x="6711950" y="2844800"/>
          <p14:tracePt t="169414" x="6692900" y="2851150"/>
          <p14:tracePt t="169431" x="6680200" y="2857500"/>
          <p14:tracePt t="169448" x="6680200" y="2863850"/>
          <p14:tracePt t="169465" x="6686550" y="2863850"/>
          <p14:tracePt t="169481" x="6705600" y="2870200"/>
          <p14:tracePt t="169499" x="6731000" y="2863850"/>
          <p14:tracePt t="169520" x="6756400" y="2857500"/>
          <p14:tracePt t="169531" x="6794500" y="2844800"/>
          <p14:tracePt t="169548" x="6832600" y="2838450"/>
          <p14:tracePt t="169567" x="6877050" y="2832100"/>
          <p14:tracePt t="169581" x="6927850" y="2832100"/>
          <p14:tracePt t="169598" x="6978650" y="2825750"/>
          <p14:tracePt t="169615" x="7029450" y="2819400"/>
          <p14:tracePt t="169631" x="7073900" y="2819400"/>
          <p14:tracePt t="169647" x="7124700" y="2825750"/>
          <p14:tracePt t="169664" x="7169150" y="2838450"/>
          <p14:tracePt t="169681" x="7213600" y="2844800"/>
          <p14:tracePt t="169698" x="7258050" y="2851150"/>
          <p14:tracePt t="169719" x="7296150" y="2851150"/>
          <p14:tracePt t="169731" x="7321550" y="2857500"/>
          <p14:tracePt t="169748" x="7327900" y="2863850"/>
          <p14:tracePt t="169765" x="7340600" y="2870200"/>
          <p14:tracePt t="169781" x="7346950" y="2876550"/>
          <p14:tracePt t="169797" x="7353300" y="2889250"/>
          <p14:tracePt t="169814" x="7359650" y="2901950"/>
          <p14:tracePt t="169836" x="7366000" y="2908300"/>
          <p14:tracePt t="169847" x="7372350" y="2908300"/>
          <p14:tracePt t="169864" x="7378700" y="2908300"/>
          <p14:tracePt t="169898" x="7385050" y="2908300"/>
          <p14:tracePt t="169914" x="7385050" y="2914650"/>
          <p14:tracePt t="169937" x="7391400" y="2921000"/>
          <p14:tracePt t="169947" x="7391400" y="2940050"/>
          <p14:tracePt t="169964" x="7385050" y="2952750"/>
          <p14:tracePt t="169981" x="7385050" y="2965450"/>
          <p14:tracePt t="169998" x="7378700" y="2978150"/>
          <p14:tracePt t="170014" x="7372350" y="2984500"/>
          <p14:tracePt t="170032" x="7366000" y="2997200"/>
          <p14:tracePt t="170048" x="7359650" y="3003550"/>
          <p14:tracePt t="170064" x="7346950" y="3003550"/>
          <p14:tracePt t="170083" x="7340600" y="3003550"/>
          <p14:tracePt t="170097" x="7327900" y="2997200"/>
          <p14:tracePt t="170114" x="7321550" y="2997200"/>
          <p14:tracePt t="170135" x="7315200" y="2984500"/>
          <p14:tracePt t="170148" x="7308850" y="2971800"/>
          <p14:tracePt t="170164" x="7308850" y="2965450"/>
          <p14:tracePt t="170181" x="7308850" y="2946400"/>
          <p14:tracePt t="170197" x="7302500" y="2927350"/>
          <p14:tracePt t="170214" x="7296150" y="2914650"/>
          <p14:tracePt t="170232" x="7289800" y="2914650"/>
          <p14:tracePt t="170264" x="7283450" y="2914650"/>
          <p14:tracePt t="170282" x="7277100" y="2921000"/>
          <p14:tracePt t="170351" x="7277100" y="2927350"/>
          <p14:tracePt t="170389" x="7277100" y="2933700"/>
          <p14:tracePt t="170393" x="7270750" y="2933700"/>
          <p14:tracePt t="170409" x="7270750" y="2940050"/>
          <p14:tracePt t="170425" x="7264400" y="2940050"/>
          <p14:tracePt t="170434" x="7264400" y="2946400"/>
          <p14:tracePt t="170447" x="7258050" y="2946400"/>
          <p14:tracePt t="170465" x="7251700" y="2952750"/>
          <p14:tracePt t="170481" x="7245350" y="2959100"/>
          <p14:tracePt t="170498" x="7239000" y="2965450"/>
          <p14:tracePt t="170514" x="7232650" y="2965450"/>
          <p14:tracePt t="170531" x="7226300" y="2971800"/>
          <p14:tracePt t="170547" x="7219950" y="2971800"/>
          <p14:tracePt t="170564" x="7213600" y="2965450"/>
          <p14:tracePt t="170581" x="7200900" y="2959100"/>
          <p14:tracePt t="170598" x="7194550" y="2946400"/>
          <p14:tracePt t="170614" x="7181850" y="2933700"/>
          <p14:tracePt t="170631" x="7169150" y="2921000"/>
          <p14:tracePt t="170647" x="7150100" y="2914650"/>
          <p14:tracePt t="170664" x="7124700" y="2908300"/>
          <p14:tracePt t="170683" x="7086600" y="2908300"/>
          <p14:tracePt t="170698" x="7042150" y="2921000"/>
          <p14:tracePt t="170714" x="6997700" y="2927350"/>
          <p14:tracePt t="170731" x="6965950" y="2927350"/>
          <p14:tracePt t="170749" x="6946900" y="2914650"/>
          <p14:tracePt t="170764" x="6940550" y="2901950"/>
          <p14:tracePt t="170781" x="6940550" y="2876550"/>
          <p14:tracePt t="170798" x="6934200" y="2857500"/>
          <p14:tracePt t="170814" x="6934200" y="2851150"/>
          <p14:tracePt t="170831" x="6921500" y="2844800"/>
          <p14:tracePt t="170853" x="6908800" y="2851150"/>
          <p14:tracePt t="170865" x="6902450" y="2863850"/>
          <p14:tracePt t="170881" x="6889750" y="2882900"/>
          <p14:tracePt t="170885" x="6883400" y="2889250"/>
          <p14:tracePt t="170903" x="6870700" y="2914650"/>
          <p14:tracePt t="170914" x="6864350" y="2927350"/>
          <p14:tracePt t="170932" x="6851650" y="2946400"/>
          <p14:tracePt t="170948" x="6838950" y="2959100"/>
          <p14:tracePt t="170964" x="6838950" y="2965450"/>
          <p14:tracePt t="171001" x="6845300" y="2965450"/>
          <p14:tracePt t="171021" x="6845300" y="2959100"/>
          <p14:tracePt t="171031" x="6851650" y="2959100"/>
          <p14:tracePt t="171049" x="6858000" y="2952750"/>
          <p14:tracePt t="171064" x="6870700" y="2952750"/>
          <p14:tracePt t="171081" x="6877050" y="2959100"/>
          <p14:tracePt t="171099" x="6870700" y="2971800"/>
          <p14:tracePt t="171116" x="6858000" y="2978150"/>
          <p14:tracePt t="171131" x="6838950" y="2997200"/>
          <p14:tracePt t="171149" x="6794500" y="3035300"/>
          <p14:tracePt t="171167" x="6769100" y="3054350"/>
          <p14:tracePt t="171181" x="6750050" y="3067050"/>
          <p14:tracePt t="171200" x="6724650" y="3079750"/>
          <p14:tracePt t="171220" x="6705600" y="3092450"/>
          <p14:tracePt t="171231" x="6699250" y="3098800"/>
          <p14:tracePt t="171248" x="6686550" y="3111500"/>
          <p14:tracePt t="171268" x="6680200" y="3124200"/>
          <p14:tracePt t="171282" x="6673850" y="3143250"/>
          <p14:tracePt t="171300" x="6667500" y="3155950"/>
          <p14:tracePt t="171314" x="6673850" y="3149600"/>
          <p14:tracePt t="171332" x="6673850" y="3143250"/>
          <p14:tracePt t="171349" x="6692900" y="3124200"/>
          <p14:tracePt t="171369" x="6705600" y="3105150"/>
          <p14:tracePt t="171381" x="6711950" y="3092450"/>
          <p14:tracePt t="171398" x="6724650" y="3067050"/>
          <p14:tracePt t="171414" x="6737350" y="3041650"/>
          <p14:tracePt t="171431" x="6750050" y="3022600"/>
          <p14:tracePt t="171455" x="6769100" y="3003550"/>
          <p14:tracePt t="171464" x="6781800" y="2997200"/>
          <p14:tracePt t="171482" x="6788150" y="2997200"/>
          <p14:tracePt t="171500" x="6800850" y="2984500"/>
          <p14:tracePt t="171519" x="6807200" y="2984500"/>
          <p14:tracePt t="171531" x="6813550" y="2978150"/>
          <p14:tracePt t="171548" x="6819900" y="2971800"/>
          <p14:tracePt t="171570" x="6826250" y="2971800"/>
          <p14:tracePt t="171582" x="6832600" y="2965450"/>
          <p14:tracePt t="171600" x="6832600" y="2959100"/>
          <p14:tracePt t="171614" x="6838950" y="2946400"/>
          <p14:tracePt t="171634" x="6838950" y="2933700"/>
          <p14:tracePt t="171648" x="6845300" y="2914650"/>
          <p14:tracePt t="171665" x="6851650" y="2889250"/>
          <p14:tracePt t="171688" x="6858000" y="2876550"/>
          <p14:tracePt t="171698" x="6870700" y="2857500"/>
          <p14:tracePt t="171715" x="6877050" y="2844800"/>
          <p14:tracePt t="171731" x="6877050" y="2838450"/>
          <p14:tracePt t="171751" x="6883400" y="2832100"/>
          <p14:tracePt t="171766" x="6889750" y="2832100"/>
          <p14:tracePt t="171802" x="6883400" y="2838450"/>
          <p14:tracePt t="171814" x="6883400" y="2851150"/>
          <p14:tracePt t="171831" x="6870700" y="2876550"/>
          <p14:tracePt t="171850" x="6864350" y="2901950"/>
          <p14:tracePt t="171864" x="6851650" y="2921000"/>
          <p14:tracePt t="171881" x="6845300" y="2933700"/>
          <p14:tracePt t="171899" x="6838950" y="2940050"/>
          <p14:tracePt t="171914" x="6832600" y="2940050"/>
          <p14:tracePt t="171931" x="6819900" y="2940050"/>
          <p14:tracePt t="171948" x="6813550" y="2927350"/>
          <p14:tracePt t="171967" x="6807200" y="2921000"/>
          <p14:tracePt t="171985" x="6800850" y="2927350"/>
          <p14:tracePt t="171998" x="6794500" y="2933700"/>
          <p14:tracePt t="172014" x="6794500" y="2940050"/>
          <p14:tracePt t="172035" x="6788150" y="2946400"/>
          <p14:tracePt t="172047" x="6788150" y="2952750"/>
          <p14:tracePt t="172067" x="6788150" y="2959100"/>
          <p14:tracePt t="172081" x="6788150" y="2965450"/>
          <p14:tracePt t="172098" x="6800850" y="2978150"/>
          <p14:tracePt t="172114" x="6819900" y="3003550"/>
          <p14:tracePt t="172133" x="6851650" y="3041650"/>
          <p14:tracePt t="172149" x="6896100" y="3067050"/>
          <p14:tracePt t="172165" x="6940550" y="3086100"/>
          <p14:tracePt t="172181" x="6991350" y="3098800"/>
          <p14:tracePt t="172199" x="7042150" y="3098800"/>
          <p14:tracePt t="172214" x="7099300" y="3092450"/>
          <p14:tracePt t="172231" x="7156450" y="3079750"/>
          <p14:tracePt t="172251" x="7219950" y="3054350"/>
          <p14:tracePt t="172265" x="7277100" y="3022600"/>
          <p14:tracePt t="172281" x="7315200" y="2990850"/>
          <p14:tracePt t="172299" x="7334250" y="2965450"/>
          <p14:tracePt t="172317" x="7340600" y="2946400"/>
          <p14:tracePt t="172334" x="7327900" y="2933700"/>
          <p14:tracePt t="172347" x="7308850" y="2921000"/>
          <p14:tracePt t="172365" x="7258050" y="2908300"/>
          <p14:tracePt t="172381" x="7207250" y="2895600"/>
          <p14:tracePt t="172399" x="7162800" y="2870200"/>
          <p14:tracePt t="172414" x="7131050" y="2851150"/>
          <p14:tracePt t="172431" x="7086600" y="2832100"/>
          <p14:tracePt t="172448" x="7035800" y="2806700"/>
          <p14:tracePt t="172464" x="6985000" y="2787650"/>
          <p14:tracePt t="172481" x="6934200" y="2781300"/>
          <p14:tracePt t="172497" x="6896100" y="2768600"/>
          <p14:tracePt t="172515" x="6864350" y="2768600"/>
          <p14:tracePt t="172531" x="6838950" y="2774950"/>
          <p14:tracePt t="172549" x="6813550" y="2806700"/>
          <p14:tracePt t="172564" x="6800850" y="2857500"/>
          <p14:tracePt t="172581" x="6781800" y="2901950"/>
          <p14:tracePt t="172597" x="6769100" y="2940050"/>
          <p14:tracePt t="172615" x="6769100" y="2959100"/>
          <p14:tracePt t="172634" x="6769100" y="2978150"/>
          <p14:tracePt t="172648" x="6775450" y="2984500"/>
          <p14:tracePt t="172664" x="6775450" y="2997200"/>
          <p14:tracePt t="172681" x="6775450" y="3003550"/>
          <p14:tracePt t="172699" x="6775450" y="3009900"/>
          <p14:tracePt t="172739" x="6775450" y="3016250"/>
          <p14:tracePt t="172779" x="6775450" y="3022600"/>
          <p14:tracePt t="172812" x="6775450" y="3028950"/>
          <p14:tracePt t="172861" x="6769100" y="3028950"/>
          <p14:tracePt t="173015" x="6775450" y="3028950"/>
          <p14:tracePt t="173024" x="6775450" y="3022600"/>
          <p14:tracePt t="173055" x="6781800" y="3022600"/>
          <p14:tracePt t="173062" x="6781800" y="3016250"/>
          <p14:tracePt t="173070" x="6788150" y="3016250"/>
          <p14:tracePt t="173082" x="6788150" y="3009900"/>
          <p14:tracePt t="173098" x="6794500" y="2997200"/>
          <p14:tracePt t="173114" x="6813550" y="2984500"/>
          <p14:tracePt t="173131" x="6832600" y="2971800"/>
          <p14:tracePt t="173148" x="6858000" y="2952750"/>
          <p14:tracePt t="173165" x="6870700" y="2946400"/>
          <p14:tracePt t="173181" x="6896100" y="2933700"/>
          <p14:tracePt t="173198" x="6940550" y="2914650"/>
          <p14:tracePt t="173215" x="6985000" y="2895600"/>
          <p14:tracePt t="173233" x="7029450" y="2882900"/>
          <p14:tracePt t="173248" x="7054850" y="2876550"/>
          <p14:tracePt t="173265" x="7086600" y="2863850"/>
          <p14:tracePt t="173281" x="7124700" y="2851150"/>
          <p14:tracePt t="173302" x="7175500" y="2844800"/>
          <p14:tracePt t="173314" x="7200900" y="2838450"/>
          <p14:tracePt t="173333" x="7226300" y="2825750"/>
          <p14:tracePt t="173349" x="7251700" y="2819400"/>
          <p14:tracePt t="173364" x="7264400" y="2819400"/>
          <p14:tracePt t="173381" x="7270750" y="2813050"/>
          <p14:tracePt t="173403" x="7289800" y="2819400"/>
          <p14:tracePt t="173414" x="7296150" y="2825750"/>
          <p14:tracePt t="173431" x="7296150" y="2838450"/>
          <p14:tracePt t="173454" x="7289800" y="2863850"/>
          <p14:tracePt t="173465" x="7283450" y="2876550"/>
          <p14:tracePt t="173481" x="7283450" y="2882900"/>
          <p14:tracePt t="173499" x="7270750" y="2889250"/>
          <p14:tracePt t="173531" x="7258050" y="2889250"/>
          <p14:tracePt t="173551" x="7239000" y="2895600"/>
          <p14:tracePt t="173564" x="7226300" y="2901950"/>
          <p14:tracePt t="173582" x="7207250" y="2901950"/>
          <p14:tracePt t="173599" x="7188200" y="2901950"/>
          <p14:tracePt t="173615" x="7175500" y="2901950"/>
          <p14:tracePt t="173632" x="7162800" y="2901950"/>
          <p14:tracePt t="173654" x="7137400" y="2889250"/>
          <p14:tracePt t="173664" x="7124700" y="2882900"/>
          <p14:tracePt t="173681" x="7099300" y="2870200"/>
          <p14:tracePt t="173700" x="7067550" y="2857500"/>
          <p14:tracePt t="173715" x="7035800" y="2838450"/>
          <p14:tracePt t="173734" x="7004050" y="2832100"/>
          <p14:tracePt t="173749" x="6959600" y="2819400"/>
          <p14:tracePt t="173767" x="6921500" y="2806700"/>
          <p14:tracePt t="173781" x="6902450" y="2781300"/>
          <p14:tracePt t="173798" x="6883400" y="2762250"/>
          <p14:tracePt t="173815" x="6858000" y="2743200"/>
          <p14:tracePt t="173832" x="6845300" y="2736850"/>
          <p14:tracePt t="173848" x="6819900" y="2724150"/>
          <p14:tracePt t="173864" x="6794500" y="2717800"/>
          <p14:tracePt t="173881" x="6781800" y="2717800"/>
          <p14:tracePt t="173882" x="6775450" y="2711450"/>
          <p14:tracePt t="173899" x="6762750" y="2711450"/>
          <p14:tracePt t="173915" x="6743700" y="2711450"/>
          <p14:tracePt t="173931" x="6731000" y="2711450"/>
          <p14:tracePt t="173953" x="6718300" y="2705100"/>
          <p14:tracePt t="173964" x="6692900" y="2705100"/>
          <p14:tracePt t="173981" x="6686550" y="2705100"/>
          <p14:tracePt t="173999" x="6661150" y="2711450"/>
          <p14:tracePt t="174014" x="6642100" y="2717800"/>
          <p14:tracePt t="174033" x="6635750" y="2724150"/>
          <p14:tracePt t="174051" x="6610350" y="2736850"/>
          <p14:tracePt t="174072" x="6584950" y="2768600"/>
          <p14:tracePt t="174081" x="6572250" y="2787650"/>
          <p14:tracePt t="174099" x="6565900" y="2800350"/>
          <p14:tracePt t="174119" x="6559550" y="2806700"/>
          <p14:tracePt t="174131" x="6565900" y="2819400"/>
          <p14:tracePt t="174151" x="6572250" y="2825750"/>
          <p14:tracePt t="174164" x="6578600" y="2838450"/>
          <p14:tracePt t="174181" x="6597650" y="2857500"/>
          <p14:tracePt t="174204" x="6616700" y="2882900"/>
          <p14:tracePt t="174217" x="6642100" y="2921000"/>
          <p14:tracePt t="174231" x="6661150" y="2952750"/>
          <p14:tracePt t="174252" x="6673850" y="2971800"/>
          <p14:tracePt t="174265" x="6692900" y="2984500"/>
          <p14:tracePt t="174281" x="6711950" y="2990850"/>
          <p14:tracePt t="174302" x="6737350" y="2997200"/>
          <p14:tracePt t="174314" x="6769100" y="3003550"/>
          <p14:tracePt t="174331" x="6794500" y="3009900"/>
          <p14:tracePt t="174351" x="6826250" y="3016250"/>
          <p14:tracePt t="174364" x="6858000" y="3028950"/>
          <p14:tracePt t="174381" x="6889750" y="3041650"/>
          <p14:tracePt t="174399" x="6921500" y="3048000"/>
          <p14:tracePt t="174415" x="6959600" y="3060700"/>
          <p14:tracePt t="174436" x="7004050" y="3067050"/>
          <p14:tracePt t="174449" x="7042150" y="3073400"/>
          <p14:tracePt t="174465" x="7080250" y="3067050"/>
          <p14:tracePt t="174481" x="7112000" y="3054350"/>
          <p14:tracePt t="174498" x="7137400" y="3035300"/>
          <p14:tracePt t="174515" x="7162800" y="3028950"/>
          <p14:tracePt t="174531" x="7188200" y="3028950"/>
          <p14:tracePt t="174548" x="7207250" y="3028950"/>
          <p14:tracePt t="174564" x="7219950" y="3022600"/>
          <p14:tracePt t="174581" x="7245350" y="3003550"/>
          <p14:tracePt t="174599" x="7264400" y="2990850"/>
          <p14:tracePt t="174615" x="7277100" y="2971800"/>
          <p14:tracePt t="174631" x="7289800" y="2952750"/>
          <p14:tracePt t="174648" x="7296150" y="2940050"/>
          <p14:tracePt t="174664" x="7296150" y="2933700"/>
          <p14:tracePt t="174681" x="7296150" y="2921000"/>
          <p14:tracePt t="174698" x="7283450" y="2908300"/>
          <p14:tracePt t="174720" x="7270750" y="2895600"/>
          <p14:tracePt t="174731" x="7258050" y="2882900"/>
          <p14:tracePt t="174748" x="7226300" y="2870200"/>
          <p14:tracePt t="174771" x="7188200" y="2857500"/>
          <p14:tracePt t="174781" x="7131050" y="2844800"/>
          <p14:tracePt t="174798" x="7086600" y="2838450"/>
          <p14:tracePt t="174815" x="7054850" y="2832100"/>
          <p14:tracePt t="174831" x="7016750" y="2832100"/>
          <p14:tracePt t="174848" x="6991350" y="2825750"/>
          <p14:tracePt t="174866" x="6972300" y="2819400"/>
          <p14:tracePt t="174881" x="6946900" y="2806700"/>
          <p14:tracePt t="174898" x="6921500" y="2794000"/>
          <p14:tracePt t="174914" x="6896100" y="2781300"/>
          <p14:tracePt t="174931" x="6870700" y="2774950"/>
          <p14:tracePt t="174948" x="6838950" y="2774950"/>
          <p14:tracePt t="174966" x="6813550" y="2781300"/>
          <p14:tracePt t="174989" x="6788150" y="2787650"/>
          <p14:tracePt t="174998" x="6762750" y="2787650"/>
          <p14:tracePt t="175015" x="6737350" y="2800350"/>
          <p14:tracePt t="175032" x="6718300" y="2806700"/>
          <p14:tracePt t="175049" x="6705600" y="2813050"/>
          <p14:tracePt t="175064" x="6680200" y="2819400"/>
          <p14:tracePt t="175081" x="6661150" y="2825750"/>
          <p14:tracePt t="175099" x="6648450" y="2825750"/>
          <p14:tracePt t="175114" x="6635750" y="2832100"/>
          <p14:tracePt t="175131" x="6623050" y="2838450"/>
          <p14:tracePt t="175148" x="6604000" y="2844800"/>
          <p14:tracePt t="175165" x="6597650" y="2851150"/>
          <p14:tracePt t="175182" x="6584950" y="2857500"/>
          <p14:tracePt t="175198" x="6578600" y="2863850"/>
          <p14:tracePt t="175214" x="6578600" y="2870200"/>
          <p14:tracePt t="175248" x="6578600" y="2876550"/>
          <p14:tracePt t="175264" x="6584950" y="2876550"/>
          <p14:tracePt t="175283" x="6597650" y="2882900"/>
          <p14:tracePt t="175298" x="6616700" y="2895600"/>
          <p14:tracePt t="175315" x="6629400" y="2908300"/>
          <p14:tracePt t="175331" x="6635750" y="2914650"/>
          <p14:tracePt t="175348" x="6642100" y="2927350"/>
          <p14:tracePt t="175365" x="6642100" y="2933700"/>
          <p14:tracePt t="175381" x="6648450" y="2940050"/>
          <p14:tracePt t="175398" x="6654800" y="2959100"/>
          <p14:tracePt t="175414" x="6661150" y="2965450"/>
          <p14:tracePt t="175431" x="6667500" y="2978150"/>
          <p14:tracePt t="175448" x="6680200" y="2990850"/>
          <p14:tracePt t="175464" x="6692900" y="2997200"/>
          <p14:tracePt t="175482" x="6711950" y="3003550"/>
          <p14:tracePt t="175502" x="6743700" y="3003550"/>
          <p14:tracePt t="175514" x="6769100" y="3003550"/>
          <p14:tracePt t="175536" x="6781800" y="2997200"/>
          <p14:tracePt t="175547" x="6800850" y="2990850"/>
          <p14:tracePt t="175565" x="6819900" y="2984500"/>
          <p14:tracePt t="175581" x="6838950" y="2978150"/>
          <p14:tracePt t="175598" x="6851650" y="2978150"/>
          <p14:tracePt t="175615" x="6870700" y="2965450"/>
          <p14:tracePt t="175631" x="6883400" y="2946400"/>
          <p14:tracePt t="175648" x="6883400" y="2921000"/>
          <p14:tracePt t="175664" x="6883400" y="2889250"/>
          <p14:tracePt t="175681" x="6877050" y="2851150"/>
          <p14:tracePt t="175684" x="6870700" y="2838450"/>
          <p14:tracePt t="175698" x="6838950" y="2819400"/>
          <p14:tracePt t="175783" x="6629400" y="2686050"/>
          <p14:tracePt t="175798" x="6597650" y="2667000"/>
          <p14:tracePt t="175814" x="6565900" y="2654300"/>
          <p14:tracePt t="175831" x="6534150" y="2641600"/>
          <p14:tracePt t="175852" x="6502400" y="2635250"/>
          <p14:tracePt t="175867" x="6489700" y="2635250"/>
          <p14:tracePt t="175881" x="6483350" y="2635250"/>
          <p14:tracePt t="175899" x="6489700" y="2641600"/>
          <p14:tracePt t="175915" x="6502400" y="2654300"/>
          <p14:tracePt t="175931" x="6534150" y="2667000"/>
          <p14:tracePt t="175953" x="6572250" y="2686050"/>
          <p14:tracePt t="175964" x="6623050" y="2711450"/>
          <p14:tracePt t="175981" x="6680200" y="2736850"/>
          <p14:tracePt t="176000" x="6762750" y="2774950"/>
          <p14:tracePt t="176014" x="6813550" y="2800350"/>
          <p14:tracePt t="176031" x="6883400" y="2832100"/>
          <p14:tracePt t="176049" x="6972300" y="2876550"/>
          <p14:tracePt t="176064" x="7023100" y="2901950"/>
          <p14:tracePt t="176086" x="7080250" y="2927350"/>
          <p14:tracePt t="176098" x="7131050" y="2946400"/>
          <p14:tracePt t="176115" x="7156450" y="2952750"/>
          <p14:tracePt t="176131" x="7188200" y="2959100"/>
          <p14:tracePt t="176152" x="7213600" y="2959100"/>
          <p14:tracePt t="176164" x="7219950" y="2959100"/>
          <p14:tracePt t="176182" x="7226300" y="2959100"/>
          <p14:tracePt t="176228" x="7226300" y="2965450"/>
          <p14:tracePt t="176313" x="7219950" y="2965450"/>
          <p14:tracePt t="176329" x="7219950" y="2971800"/>
          <p14:tracePt t="176368" x="7213600" y="2971800"/>
          <p14:tracePt t="176389" x="7213600" y="2978150"/>
          <p14:tracePt t="176419" x="7213600" y="2984500"/>
          <p14:tracePt t="176441" x="7207250" y="2984500"/>
          <p14:tracePt t="176461" x="7207250" y="2990850"/>
          <p14:tracePt t="176490" x="7207250" y="2997200"/>
          <p14:tracePt t="176521" x="7207250" y="3003550"/>
          <p14:tracePt t="176530" x="7200900" y="3003550"/>
          <p14:tracePt t="176571" x="7194550" y="3003550"/>
          <p14:tracePt t="176618" x="7188200" y="3003550"/>
          <p14:tracePt t="176630" x="7188200" y="3009900"/>
          <p14:tracePt t="176632" x="7181850" y="3009900"/>
          <p14:tracePt t="176648" x="7175500" y="3009900"/>
          <p14:tracePt t="176681" x="7169150" y="3009900"/>
          <p14:tracePt t="176701" x="7162800" y="3009900"/>
          <p14:tracePt t="176714" x="7156450" y="3009900"/>
          <p14:tracePt t="176734" x="7150100" y="3016250"/>
          <p14:tracePt t="176748" x="7143750" y="3016250"/>
          <p14:tracePt t="176748" x="7143750" y="3009900"/>
          <p14:tracePt t="176765" x="7137400" y="3009900"/>
          <p14:tracePt t="176781" x="7124700" y="3009900"/>
          <p14:tracePt t="176799" x="7124700" y="3003550"/>
          <p14:tracePt t="176845" x="7124700" y="2997200"/>
          <p14:tracePt t="176849" x="7118350" y="2997200"/>
          <p14:tracePt t="176865" x="7118350" y="2984500"/>
          <p14:tracePt t="176881" x="7112000" y="2978150"/>
          <p14:tracePt t="176899" x="7105650" y="2965450"/>
          <p14:tracePt t="176914" x="7099300" y="2959100"/>
          <p14:tracePt t="176931" x="7080250" y="2952750"/>
          <p14:tracePt t="176952" x="7073900" y="2946400"/>
          <p14:tracePt t="176968" x="7061200" y="2933700"/>
          <p14:tracePt t="176981" x="7048500" y="2927350"/>
          <p14:tracePt t="177001" x="7029450" y="2921000"/>
          <p14:tracePt t="177014" x="7010400" y="2921000"/>
          <p14:tracePt t="177031" x="6985000" y="2921000"/>
          <p14:tracePt t="177049" x="6965950" y="2921000"/>
          <p14:tracePt t="177064" x="6940550" y="2921000"/>
          <p14:tracePt t="177081" x="6921500" y="2921000"/>
          <p14:tracePt t="177099" x="6908800" y="2914650"/>
          <p14:tracePt t="177116" x="6889750" y="2914650"/>
          <p14:tracePt t="177131" x="6870700" y="2908300"/>
          <p14:tracePt t="177149" x="6851650" y="2901950"/>
          <p14:tracePt t="177165" x="6838950" y="2901950"/>
          <p14:tracePt t="177181" x="6819900" y="2895600"/>
          <p14:tracePt t="177197" x="6807200" y="2889250"/>
          <p14:tracePt t="177215" x="6794500" y="2889250"/>
          <p14:tracePt t="177231" x="6788150" y="2895600"/>
          <p14:tracePt t="177277" x="6794500" y="2901950"/>
          <p14:tracePt t="177281" x="6800850" y="2901950"/>
          <p14:tracePt t="177298" x="6807200" y="2908300"/>
          <p14:tracePt t="177320" x="6826250" y="2914650"/>
          <p14:tracePt t="177331" x="6845300" y="2921000"/>
          <p14:tracePt t="177349" x="6877050" y="2921000"/>
          <p14:tracePt t="177365" x="6908800" y="2921000"/>
          <p14:tracePt t="177381" x="6934200" y="2914650"/>
          <p14:tracePt t="177398" x="6965950" y="2914650"/>
          <p14:tracePt t="177418" x="7004050" y="2921000"/>
          <p14:tracePt t="177432" x="7035800" y="2933700"/>
          <p14:tracePt t="177448" x="7067550" y="2946400"/>
          <p14:tracePt t="177466" x="7105650" y="2959100"/>
          <p14:tracePt t="177481" x="7131050" y="2965450"/>
          <p14:tracePt t="177497" x="7175500" y="2978150"/>
          <p14:tracePt t="177514" x="7200900" y="2990850"/>
          <p14:tracePt t="177531" x="7219950" y="2997200"/>
          <p14:tracePt t="177548" x="7226300" y="3009900"/>
          <p14:tracePt t="177565" x="7232650" y="3016250"/>
          <p14:tracePt t="177581" x="7239000" y="3016250"/>
          <p14:tracePt t="177598" x="7239000" y="3022600"/>
          <p14:tracePt t="177639" x="7232650" y="3022600"/>
          <p14:tracePt t="177769" x="7232650" y="3028950"/>
          <p14:tracePt t="177799" x="7232650" y="3035300"/>
          <p14:tracePt t="177821" x="7232650" y="3041650"/>
          <p14:tracePt t="177864" x="7239000" y="3041650"/>
          <p14:tracePt t="177885" x="7245350" y="3035300"/>
          <p14:tracePt t="177909" x="7251700" y="3028950"/>
          <p14:tracePt t="177940" x="7258050" y="3022600"/>
          <p14:tracePt t="178008" x="7258050" y="3016250"/>
          <p14:tracePt t="178037" x="7258050" y="3009900"/>
          <p14:tracePt t="178066" x="7251700" y="3009900"/>
          <p14:tracePt t="178078" x="7251700" y="3003550"/>
          <p14:tracePt t="178088" x="7245350" y="3003550"/>
          <p14:tracePt t="178105" x="7239000" y="3003550"/>
          <p14:tracePt t="178128" x="7232650" y="3003550"/>
          <p14:tracePt t="178135" x="7226300" y="2997200"/>
          <p14:tracePt t="178164" x="7213600" y="2997200"/>
          <p14:tracePt t="178181" x="7200900" y="2997200"/>
          <p14:tracePt t="178184" x="7194550" y="2997200"/>
          <p14:tracePt t="178197" x="7181850" y="3003550"/>
          <p14:tracePt t="178214" x="7150100" y="3022600"/>
          <p14:tracePt t="178232" x="7099300" y="3054350"/>
          <p14:tracePt t="178248" x="7035800" y="3086100"/>
          <p14:tracePt t="178264" x="6959600" y="3136900"/>
          <p14:tracePt t="178283" x="6864350" y="3200400"/>
          <p14:tracePt t="178297" x="6775450" y="3282950"/>
          <p14:tracePt t="178314" x="6692900" y="3346450"/>
          <p14:tracePt t="178332" x="6635750" y="3403600"/>
          <p14:tracePt t="178348" x="6591300" y="3435350"/>
          <p14:tracePt t="178365" x="6565900" y="3454400"/>
          <p14:tracePt t="178398" x="6578600" y="3441700"/>
          <p14:tracePt t="178414" x="6616700" y="3409950"/>
          <p14:tracePt t="178433" x="6699250" y="3359150"/>
          <p14:tracePt t="178450" x="6788150" y="3295650"/>
          <p14:tracePt t="178464" x="6845300" y="3251200"/>
          <p14:tracePt t="178483" x="6915150" y="3187700"/>
          <p14:tracePt t="178500" x="6985000" y="3117850"/>
          <p14:tracePt t="178514" x="7016750" y="3079750"/>
          <p14:tracePt t="178532" x="7048500" y="3054350"/>
          <p14:tracePt t="178551" x="7073900" y="3035300"/>
          <p14:tracePt t="178564" x="7080250" y="3035300"/>
          <p14:tracePt t="178581" x="7086600" y="3067050"/>
          <p14:tracePt t="178602" x="7080250" y="3111500"/>
          <p14:tracePt t="178614" x="7067550" y="3168650"/>
          <p14:tracePt t="178632" x="7061200" y="3232150"/>
          <p14:tracePt t="178648" x="7054850" y="3295650"/>
          <p14:tracePt t="178664" x="7061200" y="3333750"/>
          <p14:tracePt t="178682" x="7073900" y="3359150"/>
          <p14:tracePt t="178698" x="7086600" y="3359150"/>
          <p14:tracePt t="178714" x="7105650" y="3346450"/>
          <p14:tracePt t="178731" x="7118350" y="3333750"/>
          <p14:tracePt t="178752" x="7131050" y="3302000"/>
          <p14:tracePt t="178765" x="7162800" y="3244850"/>
          <p14:tracePt t="178781" x="7181850" y="3200400"/>
          <p14:tracePt t="178798" x="7207250" y="3143250"/>
          <p14:tracePt t="178819" x="7232650" y="3086100"/>
          <p14:tracePt t="178834" x="7251700" y="3022600"/>
          <p14:tracePt t="178848" x="7258050" y="2997200"/>
          <p14:tracePt t="178866" x="7264400" y="2959100"/>
          <p14:tracePt t="178881" x="7258050" y="2952750"/>
          <p14:tracePt t="178898" x="7245350" y="2952750"/>
          <p14:tracePt t="178919" x="7232650" y="2952750"/>
          <p14:tracePt t="178932" x="7226300" y="2959100"/>
          <p14:tracePt t="178948" x="7226300" y="2965450"/>
          <p14:tracePt t="178968" x="7245350" y="2978150"/>
          <p14:tracePt t="178981" x="7270750" y="2990850"/>
          <p14:tracePt t="178999" x="7315200" y="3016250"/>
          <p14:tracePt t="179015" x="7391400" y="3060700"/>
          <p14:tracePt t="179032" x="7454900" y="3111500"/>
          <p14:tracePt t="179048" x="7543800" y="3175000"/>
          <p14:tracePt t="179065" x="7677150" y="3225800"/>
          <p14:tracePt t="179082" x="7759700" y="3257550"/>
          <p14:tracePt t="179098" x="7854950" y="3289300"/>
          <p14:tracePt t="179115" x="7937500" y="3314700"/>
          <p14:tracePt t="179131" x="7969250" y="3327400"/>
          <p14:tracePt t="179149" x="8001000" y="3340100"/>
          <p14:tracePt t="179165" x="8013700" y="3352800"/>
          <p14:tracePt t="179223" x="8007350" y="3346450"/>
          <p14:tracePt t="179227" x="8007350" y="3340100"/>
          <p14:tracePt t="179248" x="8007350" y="3333750"/>
          <p14:tracePt t="179269" x="8001000" y="3327400"/>
          <p14:tracePt t="179297" x="7994650" y="3327400"/>
          <p14:tracePt t="179333" x="7988300" y="3327400"/>
          <p14:tracePt t="179349" x="7981950" y="3327400"/>
          <p14:tracePt t="179366" x="7981950" y="3333750"/>
          <p14:tracePt t="179382" x="7975600" y="3340100"/>
          <p14:tracePt t="179397" x="7969250" y="3346450"/>
          <p14:tracePt t="179416" x="7969250" y="3352800"/>
          <p14:tracePt t="179434" x="7962900" y="3359150"/>
          <p14:tracePt t="179452" x="7962900" y="3371850"/>
          <p14:tracePt t="179466" x="7956550" y="3378200"/>
          <p14:tracePt t="179481" x="7956550" y="3384550"/>
          <p14:tracePt t="179499" x="7950200" y="3384550"/>
          <p14:tracePt t="179531" x="7937500" y="3378200"/>
          <p14:tracePt t="179548" x="7931150" y="3371850"/>
          <p14:tracePt t="179566" x="7905750" y="3352800"/>
          <p14:tracePt t="179581" x="7874000" y="3333750"/>
          <p14:tracePt t="179598" x="7842250" y="3327400"/>
          <p14:tracePt t="179616" x="7747000" y="3321050"/>
          <p14:tracePt t="179632" x="7651750" y="3314700"/>
          <p14:tracePt t="179648" x="7550150" y="3308350"/>
          <p14:tracePt t="179666" x="7448550" y="3289300"/>
          <p14:tracePt t="179682" x="7353300" y="3251200"/>
          <p14:tracePt t="179705" x="7270750" y="3206750"/>
          <p14:tracePt t="179716" x="7219950" y="3162300"/>
          <p14:tracePt t="179732" x="7156450" y="3098800"/>
          <p14:tracePt t="179747" x="7124700" y="3054350"/>
          <p14:tracePt t="179765" x="7073900" y="3009900"/>
          <p14:tracePt t="179787" x="7035800" y="2978150"/>
          <p14:tracePt t="179798" x="6997700" y="2959100"/>
          <p14:tracePt t="179818" x="6965950" y="2946400"/>
          <p14:tracePt t="179832" x="6934200" y="2940050"/>
          <p14:tracePt t="179848" x="6915150" y="2933700"/>
          <p14:tracePt t="179864" x="6889750" y="2921000"/>
          <p14:tracePt t="179881" x="6864350" y="2914650"/>
          <p14:tracePt t="179898" x="6851650" y="2908300"/>
          <p14:tracePt t="179915" x="6832600" y="2901950"/>
          <p14:tracePt t="179932" x="6819900" y="2901950"/>
          <p14:tracePt t="179948" x="6807200" y="2895600"/>
          <p14:tracePt t="179967" x="6788150" y="2889250"/>
          <p14:tracePt t="179982" x="6775450" y="2870200"/>
          <p14:tracePt t="179998" x="6762750" y="2851150"/>
          <p14:tracePt t="180016" x="6750050" y="2832100"/>
          <p14:tracePt t="180032" x="6743700" y="2825750"/>
          <p14:tracePt t="180048" x="6737350" y="2825750"/>
          <p14:tracePt t="180068" x="6737350" y="2838450"/>
          <p14:tracePt t="180083" x="6743700" y="2851150"/>
          <p14:tracePt t="180098" x="6756400" y="2857500"/>
          <p14:tracePt t="180115" x="6794500" y="2876550"/>
          <p14:tracePt t="180135" x="6832600" y="2889250"/>
          <p14:tracePt t="180148" x="6864350" y="2895600"/>
          <p14:tracePt t="180164" x="6908800" y="2908300"/>
          <p14:tracePt t="180182" x="6934200" y="2908300"/>
          <p14:tracePt t="180197" x="6946900" y="2908300"/>
          <p14:tracePt t="180215" x="6959600" y="2914650"/>
          <p14:tracePt t="180232" x="6959600" y="2921000"/>
          <p14:tracePt t="180278" x="6959600" y="2914650"/>
          <p14:tracePt t="180294" x="6953250" y="2914650"/>
          <p14:tracePt t="180319" x="6946900" y="2914650"/>
          <p14:tracePt t="180352" x="6940550" y="2914650"/>
          <p14:tracePt t="180376" x="6940550" y="2921000"/>
          <p14:tracePt t="180402" x="6940550" y="2927350"/>
          <p14:tracePt t="180421" x="6940550" y="2933700"/>
          <p14:tracePt t="180440" x="6940550" y="2940050"/>
          <p14:tracePt t="180464" x="6940550" y="2946400"/>
          <p14:tracePt t="180524" x="6940550" y="2952750"/>
          <p14:tracePt t="180534" x="6934200" y="2952750"/>
          <p14:tracePt t="180544" x="6934200" y="2959100"/>
          <p14:tracePt t="180559" x="6934200" y="2965450"/>
          <p14:tracePt t="180611" x="6940550" y="2959100"/>
          <p14:tracePt t="180638" x="6940550" y="2965450"/>
          <p14:tracePt t="180660" x="6940550" y="2971800"/>
          <p14:tracePt t="180670" x="6940550" y="2978150"/>
          <p14:tracePt t="180671" x="6946900" y="2978150"/>
          <p14:tracePt t="180682" x="6946900" y="2997200"/>
          <p14:tracePt t="180702" x="6959600" y="3035300"/>
          <p14:tracePt t="180720" x="6978650" y="3073400"/>
          <p14:tracePt t="180731" x="6991350" y="3098800"/>
          <p14:tracePt t="180748" x="6997700" y="3111500"/>
          <p14:tracePt t="180782" x="6991350" y="3105150"/>
          <p14:tracePt t="180801" x="6985000" y="3098800"/>
          <p14:tracePt t="180816" x="6978650" y="3092450"/>
          <p14:tracePt t="180831" x="6965950" y="3079750"/>
          <p14:tracePt t="180848" x="6946900" y="3073400"/>
          <p14:tracePt t="180869" x="6927850" y="3067050"/>
          <p14:tracePt t="180886" x="6908800" y="3073400"/>
          <p14:tracePt t="180898" x="6896100" y="3086100"/>
          <p14:tracePt t="180914" x="6883400" y="3098800"/>
          <p14:tracePt t="180931" x="6864350" y="3124200"/>
          <p14:tracePt t="180949" x="6838950" y="3149600"/>
          <p14:tracePt t="180964" x="6819900" y="3181350"/>
          <p14:tracePt t="180981" x="6800850" y="3206750"/>
          <p14:tracePt t="180998" x="6788150" y="3232150"/>
          <p14:tracePt t="181014" x="6775450" y="3257550"/>
          <p14:tracePt t="181031" x="6769100" y="3295650"/>
          <p14:tracePt t="181048" x="6762750" y="3314700"/>
          <p14:tracePt t="181067" x="6762750" y="3333750"/>
          <p14:tracePt t="181082" x="6762750" y="3346450"/>
          <p14:tracePt t="181098" x="6769100" y="3346450"/>
          <p14:tracePt t="181115" x="6775450" y="3340100"/>
          <p14:tracePt t="181132" x="6788150" y="3327400"/>
          <p14:tracePt t="181149" x="6819900" y="3302000"/>
          <p14:tracePt t="181165" x="6870700" y="3257550"/>
          <p14:tracePt t="181181" x="6934200" y="3200400"/>
          <p14:tracePt t="181198" x="6978650" y="3162300"/>
          <p14:tracePt t="181215" x="7023100" y="3117850"/>
          <p14:tracePt t="181231" x="7080250" y="3073400"/>
          <p14:tracePt t="181248" x="7124700" y="3028950"/>
          <p14:tracePt t="181265" x="7156450" y="2997200"/>
          <p14:tracePt t="181281" x="7175500" y="2984500"/>
          <p14:tracePt t="181302" x="7188200" y="2984500"/>
          <p14:tracePt t="181316" x="7188200" y="2997200"/>
          <p14:tracePt t="181331" x="7188200" y="3016250"/>
          <p14:tracePt t="181349" x="7181850" y="3060700"/>
          <p14:tracePt t="181366" x="7175500" y="3124200"/>
          <p14:tracePt t="181381" x="7181850" y="3175000"/>
          <p14:tracePt t="181398" x="7194550" y="3238500"/>
          <p14:tracePt t="181416" x="7207250" y="3321050"/>
          <p14:tracePt t="181432" x="7219950" y="3365500"/>
          <p14:tracePt t="181447" x="7226300" y="3409950"/>
          <p14:tracePt t="181466" x="7239000" y="3435350"/>
          <p14:tracePt t="181481" x="7245350" y="3429000"/>
          <p14:tracePt t="181501" x="7258050" y="3397250"/>
          <p14:tracePt t="181517" x="7277100" y="3346450"/>
          <p14:tracePt t="181531" x="7302500" y="3270250"/>
          <p14:tracePt t="181553" x="7327900" y="3168650"/>
          <p14:tracePt t="181568" x="7340600" y="3105150"/>
          <p14:tracePt t="181581" x="7346950" y="3067050"/>
          <p14:tracePt t="181599" x="7346950" y="3016250"/>
          <p14:tracePt t="181615" x="7340600" y="2997200"/>
          <p14:tracePt t="181631" x="7334250" y="2990850"/>
          <p14:tracePt t="181649" x="7334250" y="2984500"/>
          <p14:tracePt t="181686" x="7334250" y="2990850"/>
          <p14:tracePt t="181701" x="7340600" y="3003550"/>
          <p14:tracePt t="181717" x="7353300" y="3041650"/>
          <p14:tracePt t="181732" x="7372350" y="3067050"/>
          <p14:tracePt t="181748" x="7391400" y="3079750"/>
          <p14:tracePt t="181766" x="7454900" y="3130550"/>
          <p14:tracePt t="181782" x="7569200" y="3181350"/>
          <p14:tracePt t="181798" x="7658100" y="3225800"/>
          <p14:tracePt t="181819" x="7816850" y="3295650"/>
          <p14:tracePt t="181831" x="7924800" y="3346450"/>
          <p14:tracePt t="181848" x="7994650" y="3371850"/>
          <p14:tracePt t="181865" x="8077200" y="3390900"/>
          <p14:tracePt t="181881" x="8153400" y="3429000"/>
          <p14:tracePt t="181898" x="8191500" y="3460750"/>
          <p14:tracePt t="181923" x="8242300" y="3517900"/>
          <p14:tracePt t="181931" x="8261350" y="3556000"/>
          <p14:tracePt t="181951" x="8274050" y="3594100"/>
          <p14:tracePt t="181966" x="8274050" y="3619500"/>
          <p14:tracePt t="181983" x="8267700" y="3619500"/>
          <p14:tracePt t="182001" x="8267700" y="3625850"/>
          <p14:tracePt t="182032" x="8267700" y="3619500"/>
          <p14:tracePt t="182073" x="8267700" y="3613150"/>
          <p14:tracePt t="182223" x="8267700" y="3606800"/>
          <p14:tracePt t="182281" x="8261350" y="3606800"/>
          <p14:tracePt t="182315" x="8255000" y="3606800"/>
          <p14:tracePt t="182340" x="8248650" y="3606800"/>
          <p14:tracePt t="182376" x="8242300" y="3613150"/>
          <p14:tracePt t="182404" x="8242300" y="3619500"/>
          <p14:tracePt t="182473" x="8235950" y="3619500"/>
          <p14:tracePt t="182491" x="8235950" y="3625850"/>
          <p14:tracePt t="182513" x="8235950" y="3632200"/>
          <p14:tracePt t="182525" x="8229600" y="3632200"/>
          <p14:tracePt t="182547" x="8229600" y="3638550"/>
          <p14:tracePt t="182582" x="8223250" y="3638550"/>
          <p14:tracePt t="182603" x="8223250" y="3644900"/>
          <p14:tracePt t="182674" x="8223250" y="3651250"/>
          <p14:tracePt t="182701" x="8216900" y="3651250"/>
          <p14:tracePt t="182706" x="8216900" y="3657600"/>
          <p14:tracePt t="182784" x="8216900" y="3663950"/>
          <p14:tracePt t="182875" x="8210550" y="3663950"/>
          <p14:tracePt t="182898" x="8210550" y="3670300"/>
          <p14:tracePt t="182952" x="8210550" y="3676650"/>
          <p14:tracePt t="182992" x="8210550" y="3683000"/>
          <p14:tracePt t="183059" x="8210550" y="3689350"/>
          <p14:tracePt t="183118" x="8210550" y="3695700"/>
          <p14:tracePt t="183163" x="8210550" y="3689350"/>
          <p14:tracePt t="183280" x="8210550" y="3683000"/>
          <p14:tracePt t="183336" x="8210550" y="3676650"/>
          <p14:tracePt t="183353" x="8210550" y="3670300"/>
          <p14:tracePt t="183364" x="8210550" y="3663950"/>
          <p14:tracePt t="183382" x="8210550" y="3651250"/>
          <p14:tracePt t="183399" x="8210550" y="3632200"/>
          <p14:tracePt t="183415" x="8210550" y="3613150"/>
          <p14:tracePt t="183431" x="8197850" y="3587750"/>
          <p14:tracePt t="183448" x="8166100" y="3549650"/>
          <p14:tracePt t="183464" x="8115300" y="3486150"/>
          <p14:tracePt t="183481" x="8032750" y="3409950"/>
          <p14:tracePt t="183498" x="7937500" y="3333750"/>
          <p14:tracePt t="183514" x="7842250" y="3282950"/>
          <p14:tracePt t="183532" x="7747000" y="3251200"/>
          <p14:tracePt t="183548" x="7664450" y="3232150"/>
          <p14:tracePt t="183565" x="7594600" y="3232150"/>
          <p14:tracePt t="183582" x="7524750" y="3225800"/>
          <p14:tracePt t="183600" x="7435850" y="3225800"/>
          <p14:tracePt t="183614" x="7346950" y="3225800"/>
          <p14:tracePt t="183631" x="7277100" y="3232150"/>
          <p14:tracePt t="183648" x="7219950" y="3238500"/>
          <p14:tracePt t="183664" x="7124700" y="3244850"/>
          <p14:tracePt t="183681" x="6997700" y="3257550"/>
          <p14:tracePt t="183698" x="6858000" y="3282950"/>
          <p14:tracePt t="183714" x="6718300" y="3308350"/>
          <p14:tracePt t="183732" x="6591300" y="3340100"/>
          <p14:tracePt t="183748" x="6483350" y="3365500"/>
          <p14:tracePt t="183764" x="6400800" y="3403600"/>
          <p14:tracePt t="183781" x="6343650" y="3441700"/>
          <p14:tracePt t="183800" x="6305550" y="3486150"/>
          <p14:tracePt t="183815" x="6292850" y="3524250"/>
          <p14:tracePt t="183832" x="6280150" y="3562350"/>
          <p14:tracePt t="183848" x="6261100" y="3600450"/>
          <p14:tracePt t="183865" x="6280150" y="3619500"/>
          <p14:tracePt t="183881" x="6299200" y="3619500"/>
          <p14:tracePt t="183898" x="6343650" y="3606800"/>
          <p14:tracePt t="183916" x="6394450" y="3575050"/>
          <p14:tracePt t="183931" x="6477000" y="3517900"/>
          <p14:tracePt t="183948" x="6572250" y="3429000"/>
          <p14:tracePt t="183967" x="6692900" y="3314700"/>
          <p14:tracePt t="183981" x="6762750" y="3244850"/>
          <p14:tracePt t="183998" x="6838950" y="3162300"/>
          <p14:tracePt t="184002" x="6858000" y="3149600"/>
          <p14:tracePt t="184017" x="6927850" y="3086100"/>
          <p14:tracePt t="184031" x="6965950" y="3041650"/>
          <p14:tracePt t="184049" x="7010400" y="3003550"/>
          <p14:tracePt t="184067" x="7042150" y="2965450"/>
          <p14:tracePt t="184082" x="7054850" y="2952750"/>
          <p14:tracePt t="184098" x="7073900" y="2940050"/>
          <p14:tracePt t="184119" x="7080250" y="2933700"/>
          <p14:tracePt t="184131" x="7086600" y="2933700"/>
          <p14:tracePt t="184149" x="7092950" y="2940050"/>
          <p14:tracePt t="184166" x="7099300" y="2952750"/>
          <p14:tracePt t="184181" x="7099300" y="2959100"/>
          <p14:tracePt t="184198" x="7112000" y="2971800"/>
          <p14:tracePt t="184217" x="7118350" y="2978150"/>
          <p14:tracePt t="184234" x="7124700" y="2984500"/>
          <p14:tracePt t="184254" x="7131050" y="2984500"/>
          <p14:tracePt t="184266" x="7137400" y="2984500"/>
          <p14:tracePt t="184314" x="7131050" y="2984500"/>
          <p14:tracePt t="184325" x="7131050" y="2990850"/>
          <p14:tracePt t="184331" x="7124700" y="2990850"/>
          <p14:tracePt t="184348" x="7112000" y="2997200"/>
          <p14:tracePt t="184365" x="7086600" y="3003550"/>
          <p14:tracePt t="184385" x="7029450" y="3016250"/>
          <p14:tracePt t="184398" x="6965950" y="3022600"/>
          <p14:tracePt t="184418" x="6838950" y="3073400"/>
          <p14:tracePt t="184434" x="6769100" y="3105150"/>
          <p14:tracePt t="184448" x="6718300" y="3136900"/>
          <p14:tracePt t="184466" x="6616700" y="3194050"/>
          <p14:tracePt t="184482" x="6540500" y="3251200"/>
          <p14:tracePt t="184498" x="6483350" y="3314700"/>
          <p14:tracePt t="184516" x="6457950" y="3359150"/>
          <p14:tracePt t="184532" x="6470650" y="3365500"/>
          <p14:tracePt t="184549" x="6521450" y="3359150"/>
          <p14:tracePt t="184567" x="6648450" y="3302000"/>
          <p14:tracePt t="184583" x="6756400" y="3232150"/>
          <p14:tracePt t="184599" x="6826250" y="3175000"/>
          <p14:tracePt t="184616" x="6940550" y="3098800"/>
          <p14:tracePt t="184631" x="6997700" y="3073400"/>
          <p14:tracePt t="184648" x="7067550" y="3067050"/>
          <p14:tracePt t="184666" x="7143750" y="3060700"/>
          <p14:tracePt t="184682" x="7200900" y="3111500"/>
          <p14:tracePt t="184698" x="7251700" y="3213100"/>
          <p14:tracePt t="184716" x="7296150" y="3314700"/>
          <p14:tracePt t="184732" x="7346950" y="3454400"/>
          <p14:tracePt t="184749" x="7359650" y="3486150"/>
          <p14:tracePt t="184767" x="7366000" y="3511550"/>
          <p14:tracePt t="184781" x="7372350" y="3517900"/>
          <p14:tracePt t="184800" x="7366000" y="3492500"/>
          <p14:tracePt t="184815" x="7359650" y="3454400"/>
          <p14:tracePt t="184832" x="7340600" y="3359150"/>
          <p14:tracePt t="184848" x="7321550" y="3244850"/>
          <p14:tracePt t="184866" x="7315200" y="3136900"/>
          <p14:tracePt t="184881" x="7315200" y="3060700"/>
          <p14:tracePt t="184898" x="7315200" y="3022600"/>
          <p14:tracePt t="184919" x="7315200" y="2997200"/>
          <p14:tracePt t="184932" x="7321550" y="2990850"/>
          <p14:tracePt t="184948" x="7334250" y="3003550"/>
          <p14:tracePt t="184966" x="7366000" y="3035300"/>
          <p14:tracePt t="184985" x="7429500" y="3067050"/>
          <p14:tracePt t="184998" x="7543800" y="3117850"/>
          <p14:tracePt t="185015" x="7639050" y="3162300"/>
          <p14:tracePt t="185033" x="7791450" y="3244850"/>
          <p14:tracePt t="185048" x="7899400" y="3282950"/>
          <p14:tracePt t="185065" x="7969250" y="3308350"/>
          <p14:tracePt t="185082" x="8064500" y="3346450"/>
          <p14:tracePt t="185098" x="8108950" y="3384550"/>
          <p14:tracePt t="185115" x="8153400" y="3422650"/>
          <p14:tracePt t="185132" x="8185150" y="3473450"/>
          <p14:tracePt t="185148" x="8204200" y="3505200"/>
          <p14:tracePt t="185165" x="8204200" y="3536950"/>
          <p14:tracePt t="185182" x="8204200" y="3556000"/>
          <p14:tracePt t="185198" x="8197850" y="3568700"/>
          <p14:tracePt t="185231" x="8197850" y="3575050"/>
          <p14:tracePt t="185248" x="8191500" y="3575050"/>
          <p14:tracePt t="185264" x="8191500" y="3568700"/>
          <p14:tracePt t="185310" x="8185150" y="3568700"/>
          <p14:tracePt t="185340" x="8185150" y="3575050"/>
          <p14:tracePt t="185343" x="8178800" y="3575050"/>
          <p14:tracePt t="185369" x="8178800" y="3568700"/>
          <p14:tracePt t="185378" x="8172450" y="3568700"/>
          <p14:tracePt t="185424" x="8172450" y="3575050"/>
          <p14:tracePt t="185460" x="8172450" y="3581400"/>
          <p14:tracePt t="185539" x="8172450" y="3587750"/>
          <p14:tracePt t="185560" x="8172450" y="3594100"/>
          <p14:tracePt t="185611" x="8166100" y="3600450"/>
          <p14:tracePt t="185657" x="8166100" y="3606800"/>
          <p14:tracePt t="185687" x="8159750" y="3606800"/>
          <p14:tracePt t="185712" x="8159750" y="3600450"/>
          <p14:tracePt t="185756" x="8153400" y="3600450"/>
          <p14:tracePt t="185802" x="8153400" y="3606800"/>
          <p14:tracePt t="185863" x="8153400" y="3613150"/>
          <p14:tracePt t="185896" x="8147050" y="3613150"/>
          <p14:tracePt t="185919" x="8147050" y="3619500"/>
          <p14:tracePt t="185991" x="8140700" y="3619500"/>
          <p14:tracePt t="185999" x="8140700" y="3625850"/>
          <p14:tracePt t="186034" x="8140700" y="3632200"/>
          <p14:tracePt t="186038" x="8134350" y="3632200"/>
          <p14:tracePt t="186080" x="8128000" y="3632200"/>
          <p14:tracePt t="186123" x="8121650" y="3632200"/>
          <p14:tracePt t="186150" x="8115300" y="3632200"/>
          <p14:tracePt t="186188" x="8108950" y="3638550"/>
          <p14:tracePt t="186215" x="8102600" y="3644900"/>
          <p14:tracePt t="186255" x="8096250" y="3644900"/>
          <p14:tracePt t="186286" x="8089900" y="3644900"/>
          <p14:tracePt t="186318" x="8089900" y="3638550"/>
          <p14:tracePt t="186326" x="8083550" y="3638550"/>
          <p14:tracePt t="186374" x="8077200" y="3638550"/>
          <p14:tracePt t="186385" x="8070850" y="3638550"/>
          <p14:tracePt t="186388" x="8070850" y="3632200"/>
          <p14:tracePt t="186413" x="8064500" y="3625850"/>
          <p14:tracePt t="186422" x="8058150" y="3625850"/>
          <p14:tracePt t="186431" x="8051800" y="3619500"/>
          <p14:tracePt t="186449" x="8039100" y="3613150"/>
          <p14:tracePt t="186466" x="8013700" y="3600450"/>
          <p14:tracePt t="186481" x="7988300" y="3587750"/>
          <p14:tracePt t="186498" x="7943850" y="3575050"/>
          <p14:tracePt t="186519" x="7886700" y="3536950"/>
          <p14:tracePt t="186532" x="7848600" y="3505200"/>
          <p14:tracePt t="186548" x="7797800" y="3448050"/>
          <p14:tracePt t="186565" x="7727950" y="3340100"/>
          <p14:tracePt t="186581" x="7683500" y="3270250"/>
          <p14:tracePt t="186598" x="7632700" y="3200400"/>
          <p14:tracePt t="186619" x="7569200" y="3136900"/>
          <p14:tracePt t="186631" x="7531100" y="3098800"/>
          <p14:tracePt t="186648" x="7499350" y="3048000"/>
          <p14:tracePt t="186666" x="7461250" y="3003550"/>
          <p14:tracePt t="186682" x="7442200" y="2990850"/>
          <p14:tracePt t="186699" x="7397750" y="2946400"/>
          <p14:tracePt t="186716" x="7353300" y="2914650"/>
          <p14:tracePt t="186731" x="7327900" y="2908300"/>
          <p14:tracePt t="186748" x="7296150" y="2901950"/>
          <p14:tracePt t="186765" x="7264400" y="2901950"/>
          <p14:tracePt t="186782" x="7226300" y="2901950"/>
          <p14:tracePt t="186798" x="7175500" y="2901950"/>
          <p14:tracePt t="186816" x="7118350" y="2921000"/>
          <p14:tracePt t="186834" x="7067550" y="2946400"/>
          <p14:tracePt t="186848" x="7042150" y="2959100"/>
          <p14:tracePt t="186866" x="7010400" y="2984500"/>
          <p14:tracePt t="186881" x="6991350" y="2990850"/>
          <p14:tracePt t="186898" x="6978650" y="2990850"/>
          <p14:tracePt t="186918" x="6972300" y="2990850"/>
          <p14:tracePt t="186931" x="6965950" y="2984500"/>
          <p14:tracePt t="186965" x="6959600" y="2978150"/>
          <p14:tracePt t="186982" x="6959600" y="2971800"/>
          <p14:tracePt t="187015" x="6972300" y="2965450"/>
          <p14:tracePt t="187032" x="6991350" y="2946400"/>
          <p14:tracePt t="187049" x="7004050" y="2940050"/>
          <p14:tracePt t="187065" x="7035800" y="2927350"/>
          <p14:tracePt t="187082" x="7080250" y="2889250"/>
          <p14:tracePt t="187098" x="7112000" y="2863850"/>
          <p14:tracePt t="187116" x="7175500" y="2825750"/>
          <p14:tracePt t="187132" x="7219950" y="2800350"/>
          <p14:tracePt t="187148" x="7251700" y="2774950"/>
          <p14:tracePt t="187165" x="7283450" y="2762250"/>
          <p14:tracePt t="187167" x="7289800" y="2762250"/>
          <p14:tracePt t="187182" x="7302500" y="2774950"/>
          <p14:tracePt t="187200" x="7302500" y="2781300"/>
          <p14:tracePt t="187216" x="7302500" y="2794000"/>
          <p14:tracePt t="187231" x="7302500" y="2806700"/>
          <p14:tracePt t="187248" x="7302500" y="2813050"/>
          <p14:tracePt t="187265" x="7302500" y="2819400"/>
          <p14:tracePt t="187281" x="7302500" y="2825750"/>
          <p14:tracePt t="187301" x="7296150" y="2825750"/>
          <p14:tracePt t="187317" x="7296150" y="2832100"/>
          <p14:tracePt t="187332" x="7283450" y="2832100"/>
          <p14:tracePt t="187351" x="7270750" y="2838450"/>
          <p14:tracePt t="187365" x="7258050" y="2857500"/>
          <p14:tracePt t="187389" x="7232650" y="2882900"/>
          <p14:tracePt t="187398" x="7213600" y="2901950"/>
          <p14:tracePt t="187418" x="7200900" y="2914650"/>
          <p14:tracePt t="187432" x="7181850" y="2927350"/>
          <p14:tracePt t="187455" x="7162800" y="2940050"/>
          <p14:tracePt t="187466" x="7150100" y="2952750"/>
          <p14:tracePt t="187482" x="7131050" y="2959100"/>
          <p14:tracePt t="187501" x="7112000" y="2965450"/>
          <p14:tracePt t="187516" x="7099300" y="2952750"/>
          <p14:tracePt t="187535" x="7092950" y="2940050"/>
          <p14:tracePt t="187548" x="7092950" y="2921000"/>
          <p14:tracePt t="187566" x="7092950" y="2901950"/>
          <p14:tracePt t="187582" x="7092950" y="2889250"/>
          <p14:tracePt t="187600" x="7099300" y="2882900"/>
          <p14:tracePt t="187615" x="7099300" y="2876550"/>
          <p14:tracePt t="187631" x="7105650" y="2870200"/>
          <p14:tracePt t="187652" x="7105650" y="2863850"/>
          <p14:tracePt t="187665" x="7112000" y="2863850"/>
          <p14:tracePt t="187693" x="7118350" y="2863850"/>
          <p14:tracePt t="187730" x="7118350" y="2870200"/>
          <p14:tracePt t="187735" x="7118350" y="2876550"/>
          <p14:tracePt t="187748" x="7118350" y="2882900"/>
          <p14:tracePt t="187765" x="7118350" y="2901950"/>
          <p14:tracePt t="187788" x="7124700" y="2921000"/>
          <p14:tracePt t="187798" x="7124700" y="2940050"/>
          <p14:tracePt t="187814" x="7124700" y="2952750"/>
          <p14:tracePt t="187831" x="7131050" y="2952750"/>
          <p14:tracePt t="187848" x="7137400" y="2959100"/>
          <p14:tracePt t="187864" x="7143750" y="2959100"/>
          <p14:tracePt t="187898" x="7150100" y="2959100"/>
          <p14:tracePt t="187952" x="7150100" y="2952750"/>
          <p14:tracePt t="187960" x="7156450" y="2952750"/>
          <p14:tracePt t="187964" x="7156450" y="2946400"/>
          <p14:tracePt t="187982" x="7156450" y="2940050"/>
          <p14:tracePt t="188001" x="7162800" y="2933700"/>
          <p14:tracePt t="188034" x="7162800" y="2927350"/>
          <p14:tracePt t="188065" x="7162800" y="2914650"/>
          <p14:tracePt t="188082" x="7162800" y="2908300"/>
          <p14:tracePt t="188098" x="7156450" y="2895600"/>
          <p14:tracePt t="188115" x="7150100" y="2882900"/>
          <p14:tracePt t="188131" x="7137400" y="2876550"/>
          <p14:tracePt t="188166" x="7131050" y="2876550"/>
          <p14:tracePt t="188213" x="7137400" y="2876550"/>
          <p14:tracePt t="188218" x="7137400" y="2870200"/>
          <p14:tracePt t="188231" x="7143750" y="2870200"/>
          <p14:tracePt t="188248" x="7150100" y="2863850"/>
          <p14:tracePt t="188267" x="7156450" y="2857500"/>
          <p14:tracePt t="188281" x="7156450" y="2851150"/>
          <p14:tracePt t="188299" x="7156450" y="2844800"/>
          <p14:tracePt t="188315" x="7150100" y="2844800"/>
          <p14:tracePt t="188331" x="7131050" y="2851150"/>
          <p14:tracePt t="188348" x="7118350" y="2857500"/>
          <p14:tracePt t="188365" x="7105650" y="2863850"/>
          <p14:tracePt t="188381" x="7086600" y="2876550"/>
          <p14:tracePt t="188398" x="7067550" y="2882900"/>
          <p14:tracePt t="188415" x="7054850" y="2876550"/>
          <p14:tracePt t="188431" x="7035800" y="2870200"/>
          <p14:tracePt t="188450" x="7010400" y="2870200"/>
          <p14:tracePt t="188466" x="6985000" y="2863850"/>
          <p14:tracePt t="188481" x="6946900" y="2863850"/>
          <p14:tracePt t="188498" x="6915150" y="2863850"/>
          <p14:tracePt t="188516" x="6877050" y="2870200"/>
          <p14:tracePt t="188531" x="6845300" y="2876550"/>
          <p14:tracePt t="188548" x="6826250" y="2882900"/>
          <p14:tracePt t="188550" x="6819900" y="2889250"/>
          <p14:tracePt t="188565" x="6813550" y="2895600"/>
          <p14:tracePt t="188581" x="6813550" y="2901950"/>
          <p14:tracePt t="188600" x="6819900" y="2908300"/>
          <p14:tracePt t="188616" x="6832600" y="2914650"/>
          <p14:tracePt t="188631" x="6851650" y="2927350"/>
          <p14:tracePt t="188648" x="6877050" y="2933700"/>
          <p14:tracePt t="188664" x="6902450" y="2927350"/>
          <p14:tracePt t="188681" x="6921500" y="2921000"/>
          <p14:tracePt t="188698" x="6934200" y="2914650"/>
          <p14:tracePt t="188719" x="6946900" y="2914650"/>
          <p14:tracePt t="188731" x="6953250" y="2908300"/>
          <p14:tracePt t="188748" x="6965950" y="2908300"/>
          <p14:tracePt t="188765" x="6978650" y="2914650"/>
          <p14:tracePt t="188781" x="6997700" y="2927350"/>
          <p14:tracePt t="188798" x="7023100" y="2940050"/>
          <p14:tracePt t="188815" x="7042150" y="2946400"/>
          <p14:tracePt t="188832" x="7054850" y="2946400"/>
          <p14:tracePt t="188848" x="7061200" y="2946400"/>
          <p14:tracePt t="188865" x="7061200" y="2952750"/>
          <p14:tracePt t="188881" x="7067550" y="2959100"/>
          <p14:tracePt t="188898" x="7061200" y="2978150"/>
          <p14:tracePt t="188915" x="7054850" y="2997200"/>
          <p14:tracePt t="188931" x="7042150" y="3009900"/>
          <p14:tracePt t="188950" x="7029450" y="3009900"/>
          <p14:tracePt t="188966" x="7016750" y="3016250"/>
          <p14:tracePt t="188981" x="7010400" y="3016250"/>
          <p14:tracePt t="188998" x="7004050" y="3022600"/>
          <p14:tracePt t="189032" x="6997700" y="3022600"/>
          <p14:tracePt t="189048" x="6997700" y="3016250"/>
          <p14:tracePt t="189067" x="7004050" y="3009900"/>
          <p14:tracePt t="189081" x="7004050" y="3003550"/>
          <p14:tracePt t="189098" x="7010400" y="2997200"/>
          <p14:tracePt t="189116" x="7010400" y="2990850"/>
          <p14:tracePt t="189131" x="7010400" y="2984500"/>
          <p14:tracePt t="189148" x="7004050" y="2978150"/>
          <p14:tracePt t="189165" x="6991350" y="2959100"/>
          <p14:tracePt t="189182" x="6978650" y="2946400"/>
          <p14:tracePt t="189203" x="6965950" y="2933700"/>
          <p14:tracePt t="189215" x="6946900" y="2927350"/>
          <p14:tracePt t="189234" x="6927850" y="2927350"/>
          <p14:tracePt t="189248" x="6908800" y="2927350"/>
          <p14:tracePt t="189265" x="6889750" y="2933700"/>
          <p14:tracePt t="189282" x="6870700" y="2940050"/>
          <p14:tracePt t="189298" x="6858000" y="2946400"/>
          <p14:tracePt t="189316" x="6845300" y="2959100"/>
          <p14:tracePt t="189334" x="6845300" y="2971800"/>
          <p14:tracePt t="189348" x="6845300" y="2978150"/>
          <p14:tracePt t="189366" x="6864350" y="2984500"/>
          <p14:tracePt t="189381" x="6883400" y="2984500"/>
          <p14:tracePt t="189398" x="6908800" y="2978150"/>
          <p14:tracePt t="189416" x="6940550" y="2959100"/>
          <p14:tracePt t="189433" x="6965950" y="2946400"/>
          <p14:tracePt t="189448" x="6978650" y="2940050"/>
          <p14:tracePt t="189466" x="6997700" y="2933700"/>
          <p14:tracePt t="189482" x="7004050" y="2927350"/>
          <p14:tracePt t="189517" x="7010400" y="2927350"/>
          <p14:tracePt t="189531" x="7010400" y="2921000"/>
          <p14:tracePt t="189548" x="7004050" y="2921000"/>
          <p14:tracePt t="189565" x="6997700" y="2927350"/>
          <p14:tracePt t="189584" x="6985000" y="2933700"/>
          <p14:tracePt t="189600" x="6985000" y="2940050"/>
          <p14:tracePt t="189615" x="6978650" y="2946400"/>
          <p14:tracePt t="189632" x="6978650" y="2952750"/>
          <p14:tracePt t="189666" x="6985000" y="2952750"/>
          <p14:tracePt t="189719" x="6991350" y="2952750"/>
          <p14:tracePt t="189732" x="6991350" y="2959100"/>
          <p14:tracePt t="189758" x="6991350" y="2965450"/>
          <p14:tracePt t="189867" x="6991350" y="2971800"/>
          <p14:tracePt t="189881" x="6985000" y="2971800"/>
          <p14:tracePt t="189921" x="6985000" y="2965450"/>
          <p14:tracePt t="190192" x="6991350" y="2965450"/>
          <p14:tracePt t="190203" x="6991350" y="2959100"/>
          <p14:tracePt t="190329" x="6985000" y="2959100"/>
          <p14:tracePt t="190360" x="6985000" y="2952750"/>
          <p14:tracePt t="190386" x="6985000" y="2946400"/>
          <p14:tracePt t="190389" x="6978650" y="2946400"/>
          <p14:tracePt t="190398" x="6978650" y="2940050"/>
          <p14:tracePt t="190415" x="6972300" y="2933700"/>
          <p14:tracePt t="190432" x="6959600" y="2921000"/>
          <p14:tracePt t="190448" x="6946900" y="2914650"/>
          <p14:tracePt t="190466" x="6934200" y="2908300"/>
          <p14:tracePt t="190484" x="6915150" y="2895600"/>
          <p14:tracePt t="190498" x="6883400" y="2863850"/>
          <p14:tracePt t="190514" x="6845300" y="2825750"/>
          <p14:tracePt t="190537" x="6807200" y="2781300"/>
          <p14:tracePt t="190548" x="6769100" y="2743200"/>
          <p14:tracePt t="190566" x="6731000" y="2711450"/>
          <p14:tracePt t="190582" x="6692900" y="2692400"/>
          <p14:tracePt t="190598" x="6661150" y="2673350"/>
          <p14:tracePt t="190616" x="6635750" y="2660650"/>
          <p14:tracePt t="190631" x="6616700" y="2654300"/>
          <p14:tracePt t="190648" x="6597650" y="2654300"/>
          <p14:tracePt t="190665" x="6591300" y="2660650"/>
          <p14:tracePt t="190681" x="6584950" y="2667000"/>
          <p14:tracePt t="190698" x="6584950" y="2673350"/>
          <p14:tracePt t="190733" x="6597650" y="2679700"/>
          <p14:tracePt t="190753" x="6616700" y="2686050"/>
          <p14:tracePt t="190766" x="6654800" y="2692400"/>
          <p14:tracePt t="190782" x="6699250" y="2711450"/>
          <p14:tracePt t="190798" x="6750050" y="2736850"/>
          <p14:tracePt t="190815" x="6813550" y="2768600"/>
          <p14:tracePt t="190831" x="6877050" y="2806700"/>
          <p14:tracePt t="190851" x="6940550" y="2844800"/>
          <p14:tracePt t="190865" x="7004050" y="2882900"/>
          <p14:tracePt t="190881" x="7054850" y="2908300"/>
          <p14:tracePt t="190898" x="7092950" y="2914650"/>
          <p14:tracePt t="190915" x="7112000" y="2908300"/>
          <p14:tracePt t="190931" x="7118350" y="2901950"/>
          <p14:tracePt t="190948" x="7124700" y="2895600"/>
          <p14:tracePt t="190971" x="7131050" y="2895600"/>
          <p14:tracePt t="190990" x="7124700" y="2927350"/>
          <p14:tracePt t="190998" x="7124700" y="2933700"/>
          <p14:tracePt t="191016" x="7124700" y="2940050"/>
          <p14:tracePt t="191031" x="7124700" y="2946400"/>
          <p14:tracePt t="191113" x="7118350" y="2952750"/>
          <p14:tracePt t="191136" x="7118350" y="2959100"/>
          <p14:tracePt t="191220" x="7118350" y="2952750"/>
          <p14:tracePt t="191239" x="7118350" y="2946400"/>
          <p14:tracePt t="191257" x="7118350" y="2940050"/>
          <p14:tracePt t="191289" x="7118350" y="2933700"/>
          <p14:tracePt t="191320" x="7118350" y="2940050"/>
          <p14:tracePt t="191326" x="7118350" y="2946400"/>
          <p14:tracePt t="191342" x="7118350" y="2952750"/>
          <p14:tracePt t="191362" x="7112000" y="2952750"/>
          <p14:tracePt t="191374" x="7112000" y="2959100"/>
          <p14:tracePt t="191381" x="7105650" y="2959100"/>
          <p14:tracePt t="191399" x="7099300" y="2959100"/>
          <p14:tracePt t="191415" x="7073900" y="2978150"/>
          <p14:tracePt t="191432" x="7054850" y="2990850"/>
          <p14:tracePt t="191450" x="7048500" y="2997200"/>
          <p14:tracePt t="191466" x="7042150" y="2997200"/>
          <p14:tracePt t="191481" x="7035800" y="2997200"/>
          <p14:tracePt t="191498" x="7029450" y="2997200"/>
          <p14:tracePt t="191516" x="7010400" y="2997200"/>
          <p14:tracePt t="191531" x="6991350" y="2990850"/>
          <p14:tracePt t="191548" x="6965950" y="2978150"/>
          <p14:tracePt t="191551" x="6953250" y="2971800"/>
          <p14:tracePt t="191566" x="6921500" y="2952750"/>
          <p14:tracePt t="191582" x="6896100" y="2940050"/>
          <p14:tracePt t="191598" x="6864350" y="2914650"/>
          <p14:tracePt t="191616" x="6819900" y="2876550"/>
          <p14:tracePt t="191632" x="6800850" y="2851150"/>
          <p14:tracePt t="191650" x="6781800" y="2825750"/>
          <p14:tracePt t="191670" x="6756400" y="2806700"/>
          <p14:tracePt t="191681" x="6750050" y="2800350"/>
          <p14:tracePt t="191698" x="6743700" y="2794000"/>
          <p14:tracePt t="191720" x="6750050" y="2800350"/>
          <p14:tracePt t="191732" x="6762750" y="2806700"/>
          <p14:tracePt t="191749" x="6781800" y="2825750"/>
          <p14:tracePt t="191769" x="6826250" y="2857500"/>
          <p14:tracePt t="191781" x="6858000" y="2889250"/>
          <p14:tracePt t="191802" x="6934200" y="2946400"/>
          <p14:tracePt t="191815" x="7004050" y="3009900"/>
          <p14:tracePt t="191832" x="7042150" y="3041650"/>
          <p14:tracePt t="191850" x="7092950" y="3092450"/>
          <p14:tracePt t="191867" x="7137400" y="3143250"/>
          <p14:tracePt t="191881" x="7156450" y="3175000"/>
          <p14:tracePt t="191898" x="7169150" y="3213100"/>
          <p14:tracePt t="191916" x="7169150" y="3244850"/>
          <p14:tracePt t="191936" x="7169150" y="3263900"/>
          <p14:tracePt t="191950" x="7162800" y="3276600"/>
          <p14:tracePt t="191968" x="7156450" y="3289300"/>
          <p14:tracePt t="191981" x="7150100" y="3289300"/>
          <p14:tracePt t="191998" x="7150100" y="3282950"/>
          <p14:tracePt t="192016" x="7143750" y="3282950"/>
          <p14:tracePt t="192039" x="7137400" y="3282950"/>
          <p14:tracePt t="192066" x="7137400" y="3295650"/>
          <p14:tracePt t="192098" x="7131050" y="3302000"/>
          <p14:tracePt t="192116" x="7131050" y="3308350"/>
          <p14:tracePt t="192132" x="7131050" y="3314700"/>
          <p14:tracePt t="192148" x="7124700" y="3314700"/>
          <p14:tracePt t="192167" x="7124700" y="3321050"/>
          <p14:tracePt t="192198" x="7124700" y="3327400"/>
          <p14:tracePt t="192216" x="7124700" y="3333750"/>
          <p14:tracePt t="192279" x="7131050" y="3333750"/>
          <p14:tracePt t="192313" x="7131050" y="3327400"/>
          <p14:tracePt t="192344" x="7137400" y="3327400"/>
          <p14:tracePt t="192358" x="7137400" y="3321050"/>
          <p14:tracePt t="192401" x="7143750" y="3321050"/>
          <p14:tracePt t="192424" x="7143750" y="3327400"/>
          <p14:tracePt t="192454" x="7143750" y="3333750"/>
          <p14:tracePt t="192471" x="7150100" y="3340100"/>
          <p14:tracePt t="192492" x="7150100" y="3346450"/>
          <p14:tracePt t="192498" x="7150100" y="3352800"/>
          <p14:tracePt t="192519" x="7156450" y="3365500"/>
          <p14:tracePt t="192532" x="7156450" y="3378200"/>
          <p14:tracePt t="192554" x="7156450" y="3384550"/>
          <p14:tracePt t="192566" x="7156450" y="3397250"/>
          <p14:tracePt t="192584" x="7162800" y="3397250"/>
          <p14:tracePt t="192598" x="7162800" y="3403600"/>
          <p14:tracePt t="192618" x="7169150" y="3409950"/>
          <p14:tracePt t="192631" x="7175500" y="3416300"/>
          <p14:tracePt t="192665" x="7181850" y="3416300"/>
          <p14:tracePt t="192682" x="7181850" y="3422650"/>
          <p14:tracePt t="192698" x="7188200" y="3422650"/>
          <p14:tracePt t="192716" x="7194550" y="3416300"/>
          <p14:tracePt t="192748" x="7194550" y="3409950"/>
          <p14:tracePt t="192789" x="7194550" y="3403600"/>
          <p14:tracePt t="192798" x="7194550" y="3397250"/>
          <p14:tracePt t="192835" x="7194550" y="3390900"/>
          <p14:tracePt t="192853" x="7188200" y="3390900"/>
          <p14:tracePt t="192863" x="7181850" y="3390900"/>
          <p14:tracePt t="192886" x="7175500" y="3390900"/>
          <p14:tracePt t="192904" x="7169150" y="3390900"/>
          <p14:tracePt t="192920" x="7169150" y="3397250"/>
          <p14:tracePt t="192937" x="7162800" y="3397250"/>
          <p14:tracePt t="192949" x="7162800" y="3403600"/>
          <p14:tracePt t="192964" x="7156450" y="3403600"/>
          <p14:tracePt t="192981" x="7150100" y="3409950"/>
          <p14:tracePt t="193015" x="7143750" y="3409950"/>
          <p14:tracePt t="193076" x="7150100" y="3409950"/>
          <p14:tracePt t="193114" x="7150100" y="3403600"/>
          <p14:tracePt t="193137" x="7156450" y="3403600"/>
          <p14:tracePt t="193159" x="7162800" y="3403600"/>
          <p14:tracePt t="193176" x="7162800" y="3397250"/>
          <p14:tracePt t="193261" x="7169150" y="3397250"/>
          <p14:tracePt t="193416" x="7162800" y="3397250"/>
          <p14:tracePt t="193440" x="7162800" y="3403600"/>
          <p14:tracePt t="193546" x="7162800" y="3397250"/>
          <p14:tracePt t="193556" x="7162800" y="3390900"/>
          <p14:tracePt t="193559" x="7156450" y="3390900"/>
          <p14:tracePt t="193565" x="7156450" y="3384550"/>
          <p14:tracePt t="193581" x="7156450" y="3365500"/>
          <p14:tracePt t="193598" x="7143750" y="3321050"/>
          <p14:tracePt t="193615" x="7124700" y="3244850"/>
          <p14:tracePt t="193631" x="7099300" y="3143250"/>
          <p14:tracePt t="193648" x="7080250" y="3016250"/>
          <p14:tracePt t="193665" x="7054850" y="2901950"/>
          <p14:tracePt t="193681" x="7035800" y="2825750"/>
          <p14:tracePt t="193700" x="7010400" y="2730500"/>
          <p14:tracePt t="193715" x="6997700" y="2679700"/>
          <p14:tracePt t="193732" x="6978650" y="2628900"/>
          <p14:tracePt t="193748" x="6959600" y="2603500"/>
          <p14:tracePt t="193765" x="6940550" y="2584450"/>
          <p14:tracePt t="193781" x="6927850" y="2578100"/>
          <p14:tracePt t="193798" x="6915150" y="2571750"/>
          <p14:tracePt t="193815" x="6902450" y="2571750"/>
          <p14:tracePt t="193832" x="6889750" y="2571750"/>
          <p14:tracePt t="193848" x="6883400" y="2578100"/>
          <p14:tracePt t="193864" x="6870700" y="2584450"/>
          <p14:tracePt t="193881" x="6870700" y="2616200"/>
          <p14:tracePt t="193900" x="6864350" y="2641600"/>
          <p14:tracePt t="193909" x="6864350" y="2647950"/>
          <p14:tracePt t="193915" x="6864350" y="2654300"/>
          <p14:tracePt t="193931" x="6864350" y="2673350"/>
          <p14:tracePt t="193949" x="6870700" y="2679700"/>
          <p14:tracePt t="193981" x="6870700" y="2686050"/>
          <p14:tracePt t="193998" x="6877050" y="2686050"/>
          <p14:tracePt t="194019" x="6883400" y="2698750"/>
          <p14:tracePt t="194032" x="6896100" y="2724150"/>
          <p14:tracePt t="194048" x="6908800" y="2755900"/>
          <p14:tracePt t="194066" x="6927850" y="2787650"/>
          <p14:tracePt t="194082" x="6940550" y="2806700"/>
          <p14:tracePt t="194102" x="6959600" y="2832100"/>
          <p14:tracePt t="194116" x="6972300" y="2844800"/>
          <p14:tracePt t="194132" x="6985000" y="2863850"/>
          <p14:tracePt t="194148" x="6991350" y="2870200"/>
          <p14:tracePt t="194165" x="6997700" y="2882900"/>
          <p14:tracePt t="194181" x="7004050" y="2889250"/>
          <p14:tracePt t="194203" x="7004050" y="2895600"/>
          <p14:tracePt t="194216" x="7004050" y="2908300"/>
          <p14:tracePt t="194248" x="7004050" y="2914650"/>
          <p14:tracePt t="194266" x="6997700" y="2921000"/>
          <p14:tracePt t="194281" x="6985000" y="2927350"/>
          <p14:tracePt t="194298" x="6965950" y="2940050"/>
          <p14:tracePt t="194315" x="6946900" y="2946400"/>
          <p14:tracePt t="194332" x="6940550" y="2952750"/>
          <p14:tracePt t="194348" x="6934200" y="2952750"/>
          <p14:tracePt t="194366" x="6927850" y="2946400"/>
          <p14:tracePt t="194381" x="6927850" y="2940050"/>
          <p14:tracePt t="194398" x="6927850" y="2927350"/>
          <p14:tracePt t="194416" x="6940550" y="2921000"/>
          <p14:tracePt t="194449" x="6946900" y="2921000"/>
          <p14:tracePt t="194468" x="6959600" y="2927350"/>
          <p14:tracePt t="194488" x="6965950" y="2933700"/>
          <p14:tracePt t="194498" x="6972300" y="2933700"/>
          <p14:tracePt t="194516" x="6978650" y="2933700"/>
          <p14:tracePt t="194531" x="6985000" y="2940050"/>
          <p14:tracePt t="194548" x="6991350" y="2952750"/>
          <p14:tracePt t="194569" x="7004050" y="2959100"/>
          <p14:tracePt t="194582" x="7010400" y="2971800"/>
          <p14:tracePt t="194598" x="7010400" y="2978150"/>
          <p14:tracePt t="194617" x="7016750" y="2990850"/>
          <p14:tracePt t="194632" x="7023100" y="2997200"/>
          <p14:tracePt t="194648" x="7029450" y="3003550"/>
          <p14:tracePt t="194665" x="7035800" y="3022600"/>
          <p14:tracePt t="194681" x="7035800" y="3028950"/>
          <p14:tracePt t="194700" x="7042150" y="3041650"/>
          <p14:tracePt t="194718" x="7054850" y="3054350"/>
          <p14:tracePt t="194731" x="7061200" y="3067050"/>
          <p14:tracePt t="194749" x="7067550" y="3073400"/>
          <p14:tracePt t="194769" x="7073900" y="3073400"/>
          <p14:tracePt t="194798" x="7073900" y="3067050"/>
          <p14:tracePt t="194818" x="7073900" y="3060700"/>
          <p14:tracePt t="194848" x="7073900" y="3054350"/>
          <p14:tracePt t="194881" x="7067550" y="3054350"/>
          <p14:tracePt t="194898" x="7067550" y="3060700"/>
          <p14:tracePt t="194915" x="7067550" y="3054350"/>
          <p14:tracePt t="194948" x="7073900" y="3054350"/>
          <p14:tracePt t="194966" x="7080250" y="3067050"/>
          <p14:tracePt t="194982" x="7092950" y="3092450"/>
          <p14:tracePt t="195000" x="7105650" y="3105150"/>
          <p14:tracePt t="195018" x="7131050" y="3143250"/>
          <p14:tracePt t="195039" x="7156450" y="3181350"/>
          <p14:tracePt t="195048" x="7181850" y="3213100"/>
          <p14:tracePt t="195066" x="7207250" y="3244850"/>
          <p14:tracePt t="195087" x="7232650" y="3276600"/>
          <p14:tracePt t="195098" x="7258050" y="3302000"/>
          <p14:tracePt t="195115" x="7283450" y="3327400"/>
          <p14:tracePt t="195132" x="7296150" y="3340100"/>
          <p14:tracePt t="195151" x="7308850" y="3352800"/>
          <p14:tracePt t="195165" x="7315200" y="3352800"/>
          <p14:tracePt t="195182" x="7321550" y="3359150"/>
          <p14:tracePt t="195220" x="7321550" y="3365500"/>
          <p14:tracePt t="195244" x="7321550" y="3371850"/>
          <p14:tracePt t="195266" x="7321550" y="3378200"/>
          <p14:tracePt t="195282" x="7321550" y="3384550"/>
          <p14:tracePt t="195302" x="7321550" y="3397250"/>
          <p14:tracePt t="195315" x="7315200" y="3403600"/>
          <p14:tracePt t="195332" x="7315200" y="3429000"/>
          <p14:tracePt t="195354" x="7308850" y="3435350"/>
          <p14:tracePt t="195382" x="7302500" y="3441700"/>
          <p14:tracePt t="195400" x="7302500" y="3448050"/>
          <p14:tracePt t="195415" x="7296150" y="3454400"/>
          <p14:tracePt t="195432" x="7289800" y="3460750"/>
          <p14:tracePt t="195455" x="7283450" y="3473450"/>
          <p14:tracePt t="195464" x="7264400" y="3486150"/>
          <p14:tracePt t="195481" x="7258050" y="3498850"/>
          <p14:tracePt t="195505" x="7245350" y="3511550"/>
          <p14:tracePt t="195514" x="7245350" y="3517900"/>
          <p14:tracePt t="195570" x="7245350" y="3524250"/>
          <p14:tracePt t="195576" x="7251700" y="3524250"/>
          <p14:tracePt t="195643" x="7251700" y="3517900"/>
          <p14:tracePt t="195690" x="7251700" y="3524250"/>
          <p14:tracePt t="195706" x="7245350" y="3524250"/>
          <p14:tracePt t="195762" x="7239000" y="3524250"/>
          <p14:tracePt t="195785" x="7232650" y="3524250"/>
          <p14:tracePt t="195830" x="7226300" y="3524250"/>
          <p14:tracePt t="195909" x="7226300" y="3517900"/>
          <p14:tracePt t="195919" x="7226300" y="3511550"/>
          <p14:tracePt t="195929" x="7226300" y="3505200"/>
          <p14:tracePt t="195958" x="7226300" y="3498850"/>
          <p14:tracePt t="195966" x="7226300" y="3492500"/>
          <p14:tracePt t="195982" x="7226300" y="3486150"/>
          <p14:tracePt t="195998" x="7226300" y="3473450"/>
          <p14:tracePt t="196014" x="7219950" y="3467100"/>
          <p14:tracePt t="196048" x="7219950" y="3473450"/>
          <p14:tracePt t="196052" x="7213600" y="3473450"/>
          <p14:tracePt t="196065" x="7213600" y="3479800"/>
          <p14:tracePt t="196081" x="7213600" y="3492500"/>
          <p14:tracePt t="196099" x="7213600" y="3498850"/>
          <p14:tracePt t="196115" x="7213600" y="3505200"/>
          <p14:tracePt t="196131" x="7213600" y="3511550"/>
          <p14:tracePt t="196148" x="7213600" y="3517900"/>
          <p14:tracePt t="196236" x="7219950" y="3498850"/>
          <p14:tracePt t="196248" x="7219950" y="3486150"/>
          <p14:tracePt t="196265" x="7219950" y="3473450"/>
          <p14:tracePt t="196282" x="7219950" y="3454400"/>
          <p14:tracePt t="196298" x="7219950" y="3422650"/>
          <p14:tracePt t="196315" x="7207250" y="3371850"/>
          <p14:tracePt t="196332" x="7194550" y="3321050"/>
          <p14:tracePt t="196351" x="7175500" y="3270250"/>
          <p14:tracePt t="196365" x="7150100" y="3213100"/>
          <p14:tracePt t="196381" x="7124700" y="3168650"/>
          <p14:tracePt t="196398" x="7099300" y="3124200"/>
          <p14:tracePt t="196415" x="7073900" y="3092450"/>
          <p14:tracePt t="196431" x="7054850" y="3073400"/>
          <p14:tracePt t="196449" x="7029450" y="3048000"/>
          <p14:tracePt t="196466" x="7023100" y="3035300"/>
          <p14:tracePt t="196484" x="7004050" y="3009900"/>
          <p14:tracePt t="196499" x="6997700" y="2997200"/>
          <p14:tracePt t="196515" x="6997700" y="2984500"/>
          <p14:tracePt t="196532" x="6991350" y="2978150"/>
          <p14:tracePt t="196550" x="6991350" y="2971800"/>
          <p14:tracePt t="196581" x="6997700" y="2971800"/>
          <p14:tracePt t="196640" x="6997700" y="2978150"/>
          <p14:tracePt t="196641" x="6991350" y="2978150"/>
          <p14:tracePt t="196651" x="6991350" y="2984500"/>
          <p14:tracePt t="196666" x="6978650" y="2984500"/>
          <p14:tracePt t="196698" x="6972300" y="2984500"/>
          <p14:tracePt t="196716" x="6965950" y="2984500"/>
          <p14:tracePt t="196732" x="6972300" y="2978150"/>
          <p14:tracePt t="196749" x="6978650" y="2971800"/>
          <p14:tracePt t="196766" x="6991350" y="2971800"/>
          <p14:tracePt t="196781" x="7016750" y="2971800"/>
          <p14:tracePt t="196798" x="7054850" y="2971800"/>
          <p14:tracePt t="196818" x="7112000" y="2965450"/>
          <p14:tracePt t="196836" x="7150100" y="2959100"/>
          <p14:tracePt t="196849" x="7169150" y="2952750"/>
          <p14:tracePt t="196866" x="7188200" y="2946400"/>
          <p14:tracePt t="196882" x="7194550" y="2940050"/>
          <p14:tracePt t="196898" x="7181850" y="2933700"/>
          <p14:tracePt t="196916" x="7169150" y="2914650"/>
          <p14:tracePt t="196931" x="7150100" y="2901950"/>
          <p14:tracePt t="196950" x="7131050" y="2882900"/>
          <p14:tracePt t="196967" x="7105650" y="2863850"/>
          <p14:tracePt t="196981" x="7092950" y="2857500"/>
          <p14:tracePt t="196999" x="7086600" y="2857500"/>
          <p14:tracePt t="197016" x="7080250" y="2863850"/>
          <p14:tracePt t="197032" x="7086600" y="2882900"/>
          <p14:tracePt t="197048" x="7092950" y="2895600"/>
          <p14:tracePt t="197066" x="7112000" y="2927350"/>
          <p14:tracePt t="197081" x="7131050" y="2959100"/>
          <p14:tracePt t="197098" x="7150100" y="2990850"/>
          <p14:tracePt t="197116" x="7169150" y="3022600"/>
          <p14:tracePt t="197132" x="7175500" y="3028950"/>
          <p14:tracePt t="197150" x="7181850" y="3022600"/>
          <p14:tracePt t="197167" x="7181850" y="3016250"/>
          <p14:tracePt t="197187" x="7175500" y="3009900"/>
          <p14:tracePt t="197199" x="7169150" y="3003550"/>
          <p14:tracePt t="197215" x="7156450" y="3003550"/>
          <p14:tracePt t="197237" x="7137400" y="2997200"/>
          <p14:tracePt t="197248" x="7124700" y="2990850"/>
          <p14:tracePt t="197266" x="7112000" y="2990850"/>
          <p14:tracePt t="197281" x="7105650" y="2990850"/>
          <p14:tracePt t="197298" x="7099300" y="2997200"/>
          <p14:tracePt t="197315" x="7099300" y="3003550"/>
          <p14:tracePt t="197362" x="7099300" y="2997200"/>
          <p14:tracePt t="197384" x="7092950" y="2997200"/>
          <p14:tracePt t="197397" x="7086600" y="2990850"/>
          <p14:tracePt t="197407" x="7086600" y="2984500"/>
          <p14:tracePt t="197416" x="7073900" y="2978150"/>
          <p14:tracePt t="197436" x="7048500" y="2946400"/>
          <p14:tracePt t="197449" x="6997700" y="2895600"/>
          <p14:tracePt t="197469" x="6921500" y="2832100"/>
          <p14:tracePt t="197481" x="6832600" y="2781300"/>
          <p14:tracePt t="197501" x="6769100" y="2762250"/>
          <p14:tracePt t="197515" x="6692900" y="2749550"/>
          <p14:tracePt t="197531" x="6610350" y="2736850"/>
          <p14:tracePt t="197551" x="6521450" y="2730500"/>
          <p14:tracePt t="197565" x="6438900" y="2717800"/>
          <p14:tracePt t="197587" x="6362700" y="2711450"/>
          <p14:tracePt t="197599" x="6318250" y="2705100"/>
          <p14:tracePt t="197616" x="6248400" y="2705100"/>
          <p14:tracePt t="197631" x="6216650" y="2698750"/>
          <p14:tracePt t="197651" x="6172200" y="2705100"/>
          <p14:tracePt t="197665" x="6134100" y="2711450"/>
          <p14:tracePt t="197681" x="6108700" y="2736850"/>
          <p14:tracePt t="197701" x="6083300" y="2762250"/>
          <p14:tracePt t="197716" x="6076950" y="2774950"/>
          <p14:tracePt t="197731" x="6083300" y="2774950"/>
          <p14:tracePt t="197748" x="6096000" y="2774950"/>
          <p14:tracePt t="197768" x="6102350" y="2774950"/>
          <p14:tracePt t="197783" x="6108700" y="2774950"/>
          <p14:tracePt t="197800" x="6121400" y="2774950"/>
          <p14:tracePt t="197817" x="6134100" y="2774950"/>
          <p14:tracePt t="197831" x="6146800" y="2774950"/>
          <p14:tracePt t="197848" x="6191250" y="2755900"/>
          <p14:tracePt t="197865" x="6229350" y="2736850"/>
          <p14:tracePt t="197881" x="6286500" y="2724150"/>
          <p14:tracePt t="197898" x="6375400" y="2717800"/>
          <p14:tracePt t="197915" x="6445250" y="2705100"/>
          <p14:tracePt t="197931" x="6502400" y="2698750"/>
          <p14:tracePt t="197948" x="6623050" y="2698750"/>
          <p14:tracePt t="197965" x="6762750" y="2724150"/>
          <p14:tracePt t="197985" x="6978650" y="2851150"/>
          <p14:tracePt t="197998" x="7131050" y="2997200"/>
          <p14:tracePt t="198015" x="7232650" y="3117850"/>
          <p14:tracePt t="198032" x="7283450" y="3187700"/>
          <p14:tracePt t="198048" x="7340600" y="3257550"/>
          <p14:tracePt t="198066" x="7359650" y="3308350"/>
          <p14:tracePt t="198084" x="7359650" y="3346450"/>
          <p14:tracePt t="198098" x="7315200" y="3416300"/>
          <p14:tracePt t="198116" x="7264400" y="3441700"/>
          <p14:tracePt t="198131" x="7232650" y="3448050"/>
          <p14:tracePt t="198151" x="7188200" y="3448050"/>
          <p14:tracePt t="198165" x="7175500" y="3448050"/>
          <p14:tracePt t="198182" x="7162800" y="3441700"/>
          <p14:tracePt t="198198" x="7150100" y="3422650"/>
          <p14:tracePt t="198217" x="7143750" y="3397250"/>
          <p14:tracePt t="198232" x="7143750" y="3352800"/>
          <p14:tracePt t="198248" x="7143750" y="3333750"/>
          <p14:tracePt t="198266" x="7150100" y="3327400"/>
          <p14:tracePt t="198281" x="7156450" y="3314700"/>
          <p14:tracePt t="198298" x="7169150" y="3314700"/>
          <p14:tracePt t="198320" x="7175500" y="3314700"/>
          <p14:tracePt t="198333" x="7200900" y="3321050"/>
          <p14:tracePt t="198348" x="7207250" y="3327400"/>
          <p14:tracePt t="198366" x="7213600" y="3340100"/>
          <p14:tracePt t="198382" x="7219950" y="3371850"/>
          <p14:tracePt t="198400" x="7219950" y="3390900"/>
          <p14:tracePt t="198415" x="7219950" y="3403600"/>
          <p14:tracePt t="198432" x="7213600" y="3409950"/>
          <p14:tracePt t="198453" x="7194550" y="3409950"/>
          <p14:tracePt t="198465" x="7175500" y="3397250"/>
          <p14:tracePt t="198482" x="7150100" y="3384550"/>
          <p14:tracePt t="198498" x="7118350" y="3378200"/>
          <p14:tracePt t="198516" x="7073900" y="3384550"/>
          <p14:tracePt t="198533" x="7029450" y="3409950"/>
          <p14:tracePt t="198548" x="6985000" y="3473450"/>
          <p14:tracePt t="198566" x="6965950" y="3562350"/>
          <p14:tracePt t="198581" x="6965950" y="3727450"/>
          <p14:tracePt t="198604" x="7010400" y="3810000"/>
          <p14:tracePt t="198615" x="7067550" y="3835400"/>
          <p14:tracePt t="198632" x="7112000" y="3816350"/>
          <p14:tracePt t="198648" x="7156450" y="3765550"/>
          <p14:tracePt t="198665" x="7194550" y="3702050"/>
          <p14:tracePt t="198682" x="7213600" y="3644900"/>
          <p14:tracePt t="198700" x="7213600" y="3594100"/>
          <p14:tracePt t="198718" x="7200900" y="3549650"/>
          <p14:tracePt t="198737" x="7169150" y="3511550"/>
          <p14:tracePt t="198751" x="7137400" y="3498850"/>
          <p14:tracePt t="198765" x="7099300" y="3498850"/>
          <p14:tracePt t="198782" x="7061200" y="3524250"/>
          <p14:tracePt t="198800" x="7061200" y="3556000"/>
          <p14:tracePt t="198815" x="7073900" y="3562350"/>
          <p14:tracePt t="198832" x="7086600" y="3562350"/>
          <p14:tracePt t="198850" x="7105650" y="3549650"/>
          <p14:tracePt t="198865" x="7118350" y="3530600"/>
          <p14:tracePt t="198882" x="7131050" y="3511550"/>
          <p14:tracePt t="198900" x="7143750" y="3498850"/>
          <p14:tracePt t="198916" x="7143750" y="3486150"/>
          <p14:tracePt t="198949" x="7143750" y="3498850"/>
          <p14:tracePt t="198965" x="7143750" y="3505200"/>
          <p14:tracePt t="198982" x="7150100" y="3505200"/>
          <p14:tracePt t="199000" x="7156450" y="3511550"/>
          <p14:tracePt t="199158" x="7156450" y="3517900"/>
          <p14:tracePt t="199189" x="7156450" y="3524250"/>
          <p14:tracePt t="199201" x="7156450" y="3530600"/>
          <p14:tracePt t="199205" x="7150100" y="3536950"/>
          <p14:tracePt t="199219" x="7150100" y="3549650"/>
          <p14:tracePt t="199232" x="7156450" y="3568700"/>
          <p14:tracePt t="199250" x="7169150" y="3594100"/>
          <p14:tracePt t="199265" x="7188200" y="3606800"/>
          <p14:tracePt t="199282" x="7207250" y="3606800"/>
          <p14:tracePt t="199298" x="7239000" y="3600450"/>
          <p14:tracePt t="199317" x="7289800" y="3581400"/>
          <p14:tracePt t="199332" x="7308850" y="3575050"/>
          <p14:tracePt t="199350" x="7327900" y="3562350"/>
          <p14:tracePt t="199365" x="7334250" y="3556000"/>
          <p14:tracePt t="199383" x="7327900" y="3556000"/>
          <p14:tracePt t="199399" x="7315200" y="3562350"/>
          <p14:tracePt t="199418" x="7302500" y="3568700"/>
          <p14:tracePt t="199432" x="7289800" y="3575050"/>
          <p14:tracePt t="199453" x="7277100" y="3581400"/>
          <p14:tracePt t="199466" x="7270750" y="3581400"/>
          <p14:tracePt t="199481" x="7270750" y="3587750"/>
          <p14:tracePt t="199528" x="7277100" y="3587750"/>
          <p14:tracePt t="199538" x="7277100" y="3594100"/>
          <p14:tracePt t="199548" x="7283450" y="3594100"/>
          <p14:tracePt t="199565" x="7296150" y="3613150"/>
          <p14:tracePt t="199585" x="7308850" y="3632200"/>
          <p14:tracePt t="199598" x="7321550" y="3651250"/>
          <p14:tracePt t="199616" x="7353300" y="3695700"/>
          <p14:tracePt t="199631" x="7397750" y="3771900"/>
          <p14:tracePt t="199651" x="7429500" y="3841750"/>
          <p14:tracePt t="199665" x="7473950" y="3975100"/>
          <p14:tracePt t="199681" x="7512050" y="4051300"/>
          <p14:tracePt t="199700" x="7531100" y="4089400"/>
          <p14:tracePt t="199781" x="7861300" y="4330700"/>
          <p14:tracePt t="199837" x="8121650" y="4171950"/>
          <p14:tracePt t="199869" x="8331200" y="4102100"/>
          <p14:tracePt t="199881" x="8337550" y="4108450"/>
          <p14:tracePt t="199898" x="8375650" y="4121150"/>
          <p14:tracePt t="199915" x="8477250" y="4184650"/>
          <p14:tracePt t="199931" x="8610600" y="4286250"/>
          <p14:tracePt t="199948" x="8750300" y="4406900"/>
          <p14:tracePt t="199965" x="8877300" y="4533900"/>
          <p14:tracePt t="199982" x="8991600" y="4648200"/>
          <p14:tracePt t="200005" x="9093200" y="4756150"/>
          <p14:tracePt t="200019" x="9175750" y="4851400"/>
          <p14:tracePt t="200032" x="9245600" y="4933950"/>
          <p14:tracePt t="200053" x="9315450" y="5022850"/>
          <p14:tracePt t="200065" x="9347200" y="5067300"/>
          <p14:tracePt t="200081" x="9391650" y="5124450"/>
          <p14:tracePt t="200098" x="9423400" y="5168900"/>
          <p14:tracePt t="200115" x="9442450" y="5194300"/>
          <p14:tracePt t="200132" x="9467850" y="5219700"/>
          <p14:tracePt t="200148" x="9499600" y="5251450"/>
          <p14:tracePt t="200165" x="9531350" y="5283200"/>
          <p14:tracePt t="200182" x="9563100" y="5308600"/>
          <p14:tracePt t="200198" x="9582150" y="5327650"/>
          <p14:tracePt t="200215" x="9632950" y="5359400"/>
          <p14:tracePt t="200231" x="9683750" y="5391150"/>
          <p14:tracePt t="200255" x="9734550" y="5410200"/>
          <p14:tracePt t="200268" x="9791700" y="5454650"/>
          <p14:tracePt t="200281" x="9823450" y="5461000"/>
          <p14:tracePt t="200301" x="9848850" y="5467350"/>
          <p14:tracePt t="200315" x="9867900" y="5461000"/>
          <p14:tracePt t="200332" x="9886950" y="5448300"/>
          <p14:tracePt t="200348" x="9899650" y="5429250"/>
          <p14:tracePt t="200365" x="9906000" y="5403850"/>
          <p14:tracePt t="200382" x="9912350" y="5384800"/>
          <p14:tracePt t="200398" x="9912350" y="5359400"/>
          <p14:tracePt t="200416" x="9906000" y="5334000"/>
          <p14:tracePt t="200433" x="9893300" y="5314950"/>
          <p14:tracePt t="200448" x="9880600" y="5289550"/>
          <p14:tracePt t="200465" x="9855200" y="5270500"/>
          <p14:tracePt t="200482" x="9829800" y="5251450"/>
          <p14:tracePt t="200501" x="9804400" y="5238750"/>
          <p14:tracePt t="200515" x="9766300" y="5213350"/>
          <p14:tracePt t="200532" x="9715500" y="5207000"/>
          <p14:tracePt t="200548" x="9671050" y="5213350"/>
          <p14:tracePt t="200565" x="9639300" y="5226050"/>
          <p14:tracePt t="200582" x="9620250" y="5245100"/>
          <p14:tracePt t="200598" x="9607550" y="5289550"/>
          <p14:tracePt t="200616" x="9677400" y="5391150"/>
          <p14:tracePt t="200631" x="9728200" y="5435600"/>
          <p14:tracePt t="200648" x="9791700" y="5486400"/>
          <p14:tracePt t="200665" x="9861550" y="5530850"/>
          <p14:tracePt t="200681" x="9918700" y="5556250"/>
          <p14:tracePt t="200699" x="9956800" y="5556250"/>
          <p14:tracePt t="200722" x="9988550" y="5543550"/>
          <p14:tracePt t="200731" x="10001250" y="5518150"/>
          <p14:tracePt t="200749" x="10001250" y="5486400"/>
          <p14:tracePt t="200765" x="9988550" y="5448300"/>
          <p14:tracePt t="200781" x="9963150" y="5416550"/>
          <p14:tracePt t="200798" x="9925050" y="5378450"/>
          <p14:tracePt t="200815" x="9861550" y="5314950"/>
          <p14:tracePt t="200832" x="9823450" y="5283200"/>
          <p14:tracePt t="200850" x="9779000" y="5276850"/>
          <p14:tracePt t="200865" x="9759950" y="5283200"/>
          <p14:tracePt t="200881" x="9740900" y="5308600"/>
          <p14:tracePt t="200885" x="9740900" y="5314950"/>
          <p14:tracePt t="200898" x="9740900" y="5327650"/>
          <p14:tracePt t="200917" x="9759950" y="5372100"/>
          <p14:tracePt t="200932" x="9785350" y="5403850"/>
          <p14:tracePt t="200954" x="9836150" y="5441950"/>
          <p14:tracePt t="200965" x="9886950" y="5467350"/>
          <p14:tracePt t="200982" x="9918700" y="5473700"/>
          <p14:tracePt t="201002" x="9950450" y="5467350"/>
          <p14:tracePt t="201018" x="9969500" y="5441950"/>
          <p14:tracePt t="201032" x="9975850" y="5422900"/>
          <p14:tracePt t="201050" x="9963150" y="5391150"/>
          <p14:tracePt t="201067" x="9937750" y="5353050"/>
          <p14:tracePt t="201083" x="9918700" y="5327650"/>
          <p14:tracePt t="201098" x="9893300" y="5302250"/>
          <p14:tracePt t="201118" x="9867900" y="5289550"/>
          <p14:tracePt t="201132" x="9855200" y="5289550"/>
          <p14:tracePt t="201151" x="9842500" y="5295900"/>
          <p14:tracePt t="201166" x="9829800" y="5308600"/>
          <p14:tracePt t="201182" x="9823450" y="5314950"/>
          <p14:tracePt t="201201" x="9804400" y="5321300"/>
          <p14:tracePt t="201222" x="9747250" y="5295900"/>
          <p14:tracePt t="201231" x="9690100" y="5257800"/>
          <p14:tracePt t="201250" x="9588500" y="5187950"/>
          <p14:tracePt t="201266" x="9486900" y="5105400"/>
          <p14:tracePt t="201281" x="9385300" y="5010150"/>
          <p14:tracePt t="201298" x="9283700" y="4921250"/>
          <p14:tracePt t="201318" x="9201150" y="4851400"/>
          <p14:tracePt t="201332" x="9124950" y="4781550"/>
          <p14:tracePt t="201351" x="9086850" y="4756150"/>
          <p14:tracePt t="201371" x="9067800" y="4756150"/>
          <p14:tracePt t="201382" x="9061450" y="4768850"/>
          <p14:tracePt t="201400" x="9061450" y="4781550"/>
          <p14:tracePt t="201416" x="9061450" y="4787900"/>
          <p14:tracePt t="201449" x="9067800" y="4787900"/>
          <p14:tracePt t="201465" x="9074150" y="4787900"/>
          <p14:tracePt t="201481" x="9086850" y="4794250"/>
          <p14:tracePt t="201498" x="9099550" y="4794250"/>
          <p14:tracePt t="201515" x="9144000" y="4806950"/>
          <p14:tracePt t="201532" x="9194800" y="4832350"/>
          <p14:tracePt t="201549" x="9245600" y="4864100"/>
          <p14:tracePt t="201566" x="9353550" y="4940300"/>
          <p14:tracePt t="201581" x="9410700" y="4984750"/>
          <p14:tracePt t="201600" x="9480550" y="5041900"/>
          <p14:tracePt t="201615" x="9588500" y="5137150"/>
          <p14:tracePt t="201632" x="9658350" y="5187950"/>
          <p14:tracePt t="201650" x="9715500" y="5238750"/>
          <p14:tracePt t="201665" x="9759950" y="5276850"/>
          <p14:tracePt t="201682" x="9785350" y="5302250"/>
          <p14:tracePt t="201698" x="9798050" y="5314950"/>
          <p14:tracePt t="201721" x="9810750" y="5334000"/>
          <p14:tracePt t="201738" x="9810750" y="5340350"/>
          <p14:tracePt t="201748" x="9810750" y="5346700"/>
          <p14:tracePt t="201766" x="9810750" y="5353050"/>
          <p14:tracePt t="201831" x="9804400" y="5353050"/>
          <p14:tracePt t="201918" x="9804400" y="5359400"/>
          <p14:tracePt t="201956" x="9804400" y="5365750"/>
          <p14:tracePt t="201971" x="9810750" y="5365750"/>
          <p14:tracePt t="201994" x="9817100" y="5365750"/>
          <p14:tracePt t="202036" x="9823450" y="5365750"/>
          <p14:tracePt t="202086" x="9829800" y="5365750"/>
          <p14:tracePt t="202143" x="9836150" y="5365750"/>
          <p14:tracePt t="202186" x="9842500" y="5365750"/>
          <p14:tracePt t="202265" x="9848850" y="5365750"/>
          <p14:tracePt t="202318" x="9855200" y="5365750"/>
          <p14:tracePt t="202344" x="9855200" y="5372100"/>
          <p14:tracePt t="202372" x="9861550" y="5372100"/>
          <p14:tracePt t="202555" x="9861550" y="5365750"/>
          <p14:tracePt t="202684" x="9861550" y="5359400"/>
          <p14:tracePt t="202735" x="9861550" y="5353050"/>
          <p14:tracePt t="202756" x="9861550" y="5346700"/>
          <p14:tracePt t="202764" x="9855200" y="5346700"/>
          <p14:tracePt t="202782" x="9855200" y="5340350"/>
          <p14:tracePt t="202806" x="9855200" y="5334000"/>
          <p14:tracePt t="202896" x="9855200" y="5340350"/>
          <p14:tracePt t="202920" x="9861550" y="5340350"/>
          <p14:tracePt t="202994" x="9861550" y="5346700"/>
          <p14:tracePt t="203015" x="9867900" y="5346700"/>
          <p14:tracePt t="203032" x="9867900" y="5353050"/>
          <p14:tracePt t="203049" x="9867900" y="5359400"/>
          <p14:tracePt t="203081" x="9867900" y="5365750"/>
          <p14:tracePt t="203115" x="9867900" y="5372100"/>
          <p14:tracePt t="203139" x="9867900" y="5378450"/>
          <p14:tracePt t="203150" x="9874250" y="5378450"/>
          <p14:tracePt t="203165" x="9874250" y="5384800"/>
          <p14:tracePt t="203182" x="9874250" y="5391150"/>
          <p14:tracePt t="203215" x="9874250" y="5397500"/>
          <p14:tracePt t="203299" x="9874250" y="5391150"/>
          <p14:tracePt t="203326" x="9874250" y="5384800"/>
          <p14:tracePt t="203354" x="9874250" y="5378450"/>
          <p14:tracePt t="203432" x="9880600" y="5378450"/>
          <p14:tracePt t="203466" x="9880600" y="5384800"/>
          <p14:tracePt t="203484" x="9874250" y="5384800"/>
          <p14:tracePt t="203530" x="9874250" y="5391150"/>
          <p14:tracePt t="203538" x="9867900" y="5391150"/>
          <p14:tracePt t="203554" x="9867900" y="5397500"/>
          <p14:tracePt t="203584" x="9867900" y="5403850"/>
          <p14:tracePt t="203603" x="9861550" y="5403850"/>
          <p14:tracePt t="203609" x="9861550" y="5410200"/>
          <p14:tracePt t="203632" x="9855200" y="5416550"/>
          <p14:tracePt t="203652" x="9855200" y="5422900"/>
          <p14:tracePt t="203665" x="9855200" y="5429250"/>
          <p14:tracePt t="203682" x="9848850" y="5429250"/>
          <p14:tracePt t="203812" x="9842500" y="5429250"/>
          <p14:tracePt t="203828" x="9836150" y="5435600"/>
          <p14:tracePt t="203841" x="9829800" y="5435600"/>
          <p14:tracePt t="203850" x="9823450" y="5441950"/>
          <p14:tracePt t="203857" x="9817100" y="5441950"/>
          <p14:tracePt t="203865" x="9810750" y="5448300"/>
          <p14:tracePt t="203881" x="9798050" y="5454650"/>
          <p14:tracePt t="203899" x="9785350" y="5467350"/>
          <p14:tracePt t="203919" x="9766300" y="5480050"/>
          <p14:tracePt t="203931" x="9734550" y="5505450"/>
          <p14:tracePt t="203953" x="9715500" y="5518150"/>
          <p14:tracePt t="203966" x="9696450" y="5543550"/>
          <p14:tracePt t="203981" x="9664700" y="5562600"/>
          <p14:tracePt t="204000" x="9652000" y="5575300"/>
          <p14:tracePt t="204015" x="9626600" y="5588000"/>
          <p14:tracePt t="204037" x="9613900" y="5600700"/>
          <p14:tracePt t="204048" x="9607550" y="5600700"/>
          <p14:tracePt t="204066" x="9594850" y="5607050"/>
          <p14:tracePt t="204082" x="9582150" y="5613400"/>
          <p14:tracePt t="204098" x="9556750" y="5626100"/>
          <p14:tracePt t="204115" x="9525000" y="5645150"/>
          <p14:tracePt t="204131" x="9486900" y="5676900"/>
          <p14:tracePt t="204150" x="9448800" y="5715000"/>
          <p14:tracePt t="204166" x="9410700" y="5765800"/>
          <p14:tracePt t="204188" x="9372600" y="5822950"/>
          <p14:tracePt t="204202" x="9334500" y="5867400"/>
          <p14:tracePt t="204216" x="9309100" y="5899150"/>
          <p14:tracePt t="204233" x="9296400" y="5911850"/>
          <p14:tracePt t="204248" x="9296400" y="5905500"/>
          <p14:tracePt t="204265" x="9315450" y="5880100"/>
          <p14:tracePt t="204281" x="9334500" y="5867400"/>
          <p14:tracePt t="204298" x="9378950" y="5835650"/>
          <p14:tracePt t="204316" x="9429750" y="5797550"/>
          <p14:tracePt t="204331" x="9499600" y="5753100"/>
          <p14:tracePt t="204348" x="9588500" y="5702300"/>
          <p14:tracePt t="204365" x="9677400" y="5645150"/>
          <p14:tracePt t="204382" x="9747250" y="5594350"/>
          <p14:tracePt t="204403" x="9810750" y="5549900"/>
          <p14:tracePt t="204417" x="9861550" y="5537200"/>
          <p14:tracePt t="204431" x="9899650" y="5530850"/>
          <p14:tracePt t="204451" x="9931400" y="5549900"/>
          <p14:tracePt t="204466" x="9963150" y="5581650"/>
          <p14:tracePt t="204482" x="10013950" y="5632450"/>
          <p14:tracePt t="204498" x="10071100" y="5683250"/>
          <p14:tracePt t="204519" x="10128250" y="5734050"/>
          <p14:tracePt t="204531" x="10185400" y="5778500"/>
          <p14:tracePt t="204548" x="10236200" y="5816600"/>
          <p14:tracePt t="204569" x="10274300" y="5835650"/>
          <p14:tracePt t="204584" x="10312400" y="5861050"/>
          <p14:tracePt t="204598" x="10337800" y="5880100"/>
          <p14:tracePt t="204619" x="10350500" y="5892800"/>
          <p14:tracePt t="204632" x="10363200" y="5905500"/>
          <p14:tracePt t="204648" x="10375900" y="5924550"/>
          <p14:tracePt t="204666" x="10382250" y="5930900"/>
          <p14:tracePt t="204684" x="10350500" y="5918200"/>
          <p14:tracePt t="204700" x="10312400" y="5886450"/>
          <p14:tracePt t="204715" x="10204450" y="5791200"/>
          <p14:tracePt t="204732" x="10121900" y="5708650"/>
          <p14:tracePt t="204748" x="9950450" y="5543550"/>
          <p14:tracePt t="204765" x="9798050" y="5435600"/>
          <p14:tracePt t="204786" x="9632950" y="5359400"/>
          <p14:tracePt t="204798" x="9442450" y="5283200"/>
          <p14:tracePt t="204816" x="9239250" y="5181600"/>
          <p14:tracePt t="204831" x="9029700" y="5054600"/>
          <p14:tracePt t="204850" x="8864600" y="4940300"/>
          <p14:tracePt t="204865" x="8591550" y="4730750"/>
          <p14:tracePt t="204881" x="8394700" y="4565650"/>
          <p14:tracePt t="204899" x="8255000" y="4451350"/>
          <p14:tracePt t="204916" x="8051800" y="4273550"/>
          <p14:tracePt t="204931" x="7943850" y="4165600"/>
          <p14:tracePt t="204949" x="7829550" y="4032250"/>
          <p14:tracePt t="204966" x="7766050" y="3949700"/>
          <p14:tracePt t="205010" x="7346950" y="3403600"/>
          <p14:tracePt t="205014" x="7340600" y="3403600"/>
          <p14:tracePt t="205031" x="7334250" y="3403600"/>
          <p14:tracePt t="205048" x="7289800" y="3403600"/>
          <p14:tracePt t="205065" x="7219950" y="3403600"/>
          <p14:tracePt t="205082" x="7143750" y="3441700"/>
          <p14:tracePt t="205098" x="7061200" y="3511550"/>
          <p14:tracePt t="205115" x="6978650" y="3587750"/>
          <p14:tracePt t="205132" x="6889750" y="3657600"/>
          <p14:tracePt t="205148" x="6807200" y="3733800"/>
          <p14:tracePt t="205165" x="6724650" y="3816350"/>
          <p14:tracePt t="205181" x="6629400" y="3905250"/>
          <p14:tracePt t="205199" x="6521450" y="4019550"/>
          <p14:tracePt t="205221" x="6470650" y="4070350"/>
          <p14:tracePt t="205233" x="6432550" y="4108450"/>
          <p14:tracePt t="205248" x="6394450" y="4133850"/>
          <p14:tracePt t="205265" x="6381750" y="4146550"/>
          <p14:tracePt t="205282" x="6375400" y="4146550"/>
          <p14:tracePt t="205298" x="6381750" y="4152900"/>
          <p14:tracePt t="205315" x="6388100" y="4159250"/>
          <p14:tracePt t="205335" x="6400800" y="4165600"/>
          <p14:tracePt t="205348" x="6419850" y="4165600"/>
          <p14:tracePt t="205365" x="6438900" y="4159250"/>
          <p14:tracePt t="205382" x="6451600" y="4146550"/>
          <p14:tracePt t="205398" x="6451600" y="4121150"/>
          <p14:tracePt t="205415" x="6445250" y="4095750"/>
          <p14:tracePt t="205432" x="6419850" y="4070350"/>
          <p14:tracePt t="205448" x="6388100" y="4051300"/>
          <p14:tracePt t="205465" x="6356350" y="4032250"/>
          <p14:tracePt t="205484" x="6318250" y="4019550"/>
          <p14:tracePt t="205498" x="6273800" y="4013200"/>
          <p14:tracePt t="205515" x="6223000" y="4013200"/>
          <p14:tracePt t="205532" x="6165850" y="4025900"/>
          <p14:tracePt t="205548" x="6134100" y="4051300"/>
          <p14:tracePt t="205565" x="6102350" y="4083050"/>
          <p14:tracePt t="205582" x="6064250" y="4127500"/>
          <p14:tracePt t="205598" x="6032500" y="4222750"/>
          <p14:tracePt t="205615" x="6057900" y="4311650"/>
          <p14:tracePt t="205631" x="6096000" y="4394200"/>
          <p14:tracePt t="205679" x="6356350" y="4413250"/>
          <p14:tracePt t="205700" x="6407150" y="4406900"/>
          <p14:tracePt t="205715" x="6483350" y="4381500"/>
          <p14:tracePt t="205731" x="6521450" y="4318000"/>
          <p14:tracePt t="205748" x="6515100" y="4241800"/>
          <p14:tracePt t="205766" x="6502400" y="4140200"/>
          <p14:tracePt t="205781" x="6483350" y="4076700"/>
          <p14:tracePt t="205798" x="6457950" y="4032250"/>
          <p14:tracePt t="205820" x="6426200" y="3994150"/>
          <p14:tracePt t="205832" x="6407150" y="3987800"/>
          <p14:tracePt t="205849" x="6388100" y="3975100"/>
          <p14:tracePt t="205867" x="6375400" y="3981450"/>
          <p14:tracePt t="205882" x="6375400" y="4006850"/>
          <p14:tracePt t="205898" x="6407150" y="4032250"/>
          <p14:tracePt t="205901" x="6426200" y="4032250"/>
          <p14:tracePt t="205915" x="6496050" y="4032250"/>
          <p14:tracePt t="205932" x="6623050" y="4025900"/>
          <p14:tracePt t="205951" x="6737350" y="4000500"/>
          <p14:tracePt t="205965" x="6896100" y="3949700"/>
          <p14:tracePt t="205982" x="7099300" y="3879850"/>
          <p14:tracePt t="206006" x="7346950" y="3816350"/>
          <p14:tracePt t="206026" x="7772400" y="3721100"/>
          <p14:tracePt t="206032" x="7823200" y="3714750"/>
          <p14:tracePt t="206049" x="8045450" y="3689350"/>
          <p14:tracePt t="206065" x="8159750" y="3683000"/>
          <p14:tracePt t="206081" x="8216900" y="3676650"/>
          <p14:tracePt t="206099" x="8223250" y="3689350"/>
          <p14:tracePt t="206115" x="8197850" y="3702050"/>
          <p14:tracePt t="206132" x="8166100" y="3702050"/>
          <p14:tracePt t="206149" x="8134350" y="3683000"/>
          <p14:tracePt t="206165" x="8115300" y="3657600"/>
          <p14:tracePt t="206182" x="8089900" y="3625850"/>
          <p14:tracePt t="206204" x="8064500" y="3568700"/>
          <p14:tracePt t="206215" x="8045450" y="3543300"/>
          <p14:tracePt t="206232" x="8020050" y="3511550"/>
          <p14:tracePt t="206249" x="7981950" y="3511550"/>
          <p14:tracePt t="206265" x="7956550" y="3549650"/>
          <p14:tracePt t="206283" x="7943850" y="3619500"/>
          <p14:tracePt t="206304" x="7937500" y="3702050"/>
          <p14:tracePt t="206316" x="7950200" y="3746500"/>
          <p14:tracePt t="206332" x="7988300" y="3784600"/>
          <p14:tracePt t="206352" x="8051800" y="3816350"/>
          <p14:tracePt t="206369" x="8147050" y="3803650"/>
          <p14:tracePt t="206383" x="8216900" y="3784600"/>
          <p14:tracePt t="206470" x="8280400" y="3511550"/>
          <p14:tracePt t="206482" x="8242300" y="3492500"/>
          <p14:tracePt t="206500" x="8147050" y="3448050"/>
          <p14:tracePt t="206518" x="8026400" y="3429000"/>
          <p14:tracePt t="206532" x="7956550" y="3422650"/>
          <p14:tracePt t="206550" x="7861300" y="3416300"/>
          <p14:tracePt t="206565" x="7816850" y="3416300"/>
          <p14:tracePt t="207407" x="6705600" y="5359400"/>
          <p14:tracePt t="207454" x="6705600" y="5365750"/>
          <p14:tracePt t="207471" x="6711950" y="5365750"/>
          <p14:tracePt t="207526" x="6711950" y="5372100"/>
          <p14:tracePt t="207568" x="6718300" y="5372100"/>
          <p14:tracePt t="207590" x="6718300" y="5378450"/>
          <p14:tracePt t="207624" x="6718300" y="5384800"/>
          <p14:tracePt t="207638" x="6724650" y="5384800"/>
          <p14:tracePt t="207648" x="6724650" y="5391150"/>
          <p14:tracePt t="207665" x="6724650" y="5397500"/>
          <p14:tracePt t="207682" x="6724650" y="5403850"/>
          <p14:tracePt t="207698" x="6724650" y="5410200"/>
          <p14:tracePt t="207716" x="6731000" y="5416550"/>
          <p14:tracePt t="207732" x="6731000" y="5422900"/>
          <p14:tracePt t="207748" x="6737350" y="5435600"/>
          <p14:tracePt t="207766" x="6737350" y="5441950"/>
          <p14:tracePt t="207782" x="6737350" y="5448300"/>
          <p14:tracePt t="207798" x="6743700" y="5454650"/>
          <p14:tracePt t="207832" x="6743700" y="5461000"/>
          <p14:tracePt t="207848" x="6750050" y="5467350"/>
          <p14:tracePt t="207888" x="6750050" y="5461000"/>
          <p14:tracePt t="207904" x="6750050" y="5454650"/>
          <p14:tracePt t="207915" x="6743700" y="5422900"/>
          <p14:tracePt t="208131" x="6813550" y="3911600"/>
          <p14:tracePt t="208138" x="6807200" y="3911600"/>
          <p14:tracePt t="208157" x="6794500" y="3911600"/>
          <p14:tracePt t="208197" x="6559550" y="4070350"/>
          <p14:tracePt t="208205" x="6559550" y="4076700"/>
          <p14:tracePt t="208216" x="6553200" y="4076700"/>
          <p14:tracePt t="208232" x="6546850" y="4083050"/>
          <p14:tracePt t="208251" x="6515100" y="4108450"/>
          <p14:tracePt t="208269" x="6477000" y="4133850"/>
          <p14:tracePt t="208424" x="6324600" y="4102100"/>
          <p14:tracePt t="208439" x="6318250" y="4102100"/>
          <p14:tracePt t="208451" x="6318250" y="4108450"/>
          <p14:tracePt t="208465" x="6286500" y="4146550"/>
          <p14:tracePt t="208482" x="6210300" y="4273550"/>
          <p14:tracePt t="208499" x="6153150" y="4406900"/>
          <p14:tracePt t="208515" x="6096000" y="4552950"/>
          <p14:tracePt t="208532" x="6045200" y="4699000"/>
          <p14:tracePt t="208555" x="5981700" y="4857750"/>
          <p14:tracePt t="208575" x="5943600" y="4940300"/>
          <p14:tracePt t="208581" x="5937250" y="4959350"/>
          <p14:tracePt t="208602" x="5943600" y="4927600"/>
          <p14:tracePt t="208615" x="5949950" y="4794250"/>
          <p14:tracePt t="208632" x="5969000" y="4679950"/>
          <p14:tracePt t="208649" x="6013450" y="4533900"/>
          <p14:tracePt t="208665" x="6045200" y="4438650"/>
          <p14:tracePt t="208683" x="6096000" y="4318000"/>
          <p14:tracePt t="208700" x="6134100" y="4229100"/>
          <p14:tracePt t="208716" x="6165850" y="4171950"/>
          <p14:tracePt t="208735" x="6184900" y="4152900"/>
          <p14:tracePt t="208748" x="6203950" y="4140200"/>
          <p14:tracePt t="208765" x="6203950" y="4146550"/>
          <p14:tracePt t="208783" x="6203950" y="4152900"/>
          <p14:tracePt t="208798" x="6203950" y="4159250"/>
          <p14:tracePt t="208832" x="6203950" y="4165600"/>
          <p14:tracePt t="208862" x="6210300" y="4165600"/>
          <p14:tracePt t="208875" x="6210300" y="4171950"/>
          <p14:tracePt t="208897" x="6223000" y="4191000"/>
          <p14:tracePt t="208899" x="6235700" y="4210050"/>
          <p14:tracePt t="208919" x="6267450" y="4273550"/>
          <p14:tracePt t="208931" x="6305550" y="4349750"/>
          <p14:tracePt t="208949" x="6369050" y="4464050"/>
          <p14:tracePt t="208971" x="6470650" y="4616450"/>
          <p14:tracePt t="208982" x="6521450" y="4705350"/>
          <p14:tracePt t="208999" x="6584950" y="4819650"/>
          <p14:tracePt t="209019" x="6654800" y="4940300"/>
          <p14:tracePt t="209036" x="6699250" y="5003800"/>
          <p14:tracePt t="209052" x="6731000" y="5041900"/>
          <p14:tracePt t="209068" x="6750050" y="5073650"/>
          <p14:tracePt t="209081" x="6762750" y="5092700"/>
          <p14:tracePt t="209099" x="6762750" y="5099050"/>
          <p14:tracePt t="209119" x="6743700" y="5080000"/>
          <p14:tracePt t="209132" x="6718300" y="5048250"/>
          <p14:tracePt t="209149" x="6661150" y="4965700"/>
          <p14:tracePt t="209168" x="6623050" y="4902200"/>
          <p14:tracePt t="209184" x="6546850" y="4787900"/>
          <p14:tracePt t="209200" x="6489700" y="4686300"/>
          <p14:tracePt t="209216" x="6438900" y="4591050"/>
          <p14:tracePt t="209235" x="6388100" y="4508500"/>
          <p14:tracePt t="209252" x="6350000" y="4451350"/>
          <p14:tracePt t="209269" x="6311900" y="4419600"/>
          <p14:tracePt t="209284" x="6280150" y="4413250"/>
          <p14:tracePt t="209299" x="6242050" y="4438650"/>
          <p14:tracePt t="209316" x="6197600" y="4476750"/>
          <p14:tracePt t="209332" x="6159500" y="4514850"/>
          <p14:tracePt t="209354" x="6096000" y="4591050"/>
          <p14:tracePt t="209365" x="6064250" y="4654550"/>
          <p14:tracePt t="209382" x="6000750" y="4794250"/>
          <p14:tracePt t="209405" x="5956300" y="4902200"/>
          <p14:tracePt t="209415" x="5911850" y="4997450"/>
          <p14:tracePt t="209432" x="5880100" y="5060950"/>
          <p14:tracePt t="209450" x="5867400" y="5105400"/>
          <p14:tracePt t="209466" x="5861050" y="5111750"/>
          <p14:tracePt t="209482" x="5867400" y="5086350"/>
          <p14:tracePt t="209503" x="5892800" y="4953000"/>
          <p14:tracePt t="209516" x="5937250" y="4794250"/>
          <p14:tracePt t="209531" x="5994400" y="4629150"/>
          <p14:tracePt t="209552" x="6045200" y="4527550"/>
          <p14:tracePt t="209561" x="6108700" y="4413250"/>
          <p14:tracePt t="209565" x="6115050" y="4394200"/>
          <p14:tracePt t="209582" x="6153150" y="4330700"/>
          <p14:tracePt t="209598" x="6165850" y="4305300"/>
          <p14:tracePt t="209616" x="6184900" y="4298950"/>
          <p14:tracePt t="209638" x="6184900" y="4337050"/>
          <p14:tracePt t="209648" x="6165850" y="4387850"/>
          <p14:tracePt t="209670" x="6134100" y="4451350"/>
          <p14:tracePt t="209681" x="6083300" y="4565650"/>
          <p14:tracePt t="209698" x="6045200" y="4667250"/>
          <p14:tracePt t="209716" x="5994400" y="4787900"/>
          <p14:tracePt t="209735" x="5956300" y="4902200"/>
          <p14:tracePt t="209748" x="5924550" y="4984750"/>
          <p14:tracePt t="209765" x="5899150" y="5035550"/>
          <p14:tracePt t="209788" x="5886450" y="5048250"/>
          <p14:tracePt t="209798" x="5880100" y="5048250"/>
          <p14:tracePt t="209815" x="5880100" y="4978400"/>
          <p14:tracePt t="209832" x="5930900" y="4832350"/>
          <p14:tracePt t="209850" x="5975350" y="4730750"/>
          <p14:tracePt t="209868" x="6032500" y="4597400"/>
          <p14:tracePt t="209882" x="6096000" y="4489450"/>
          <p14:tracePt t="209898" x="6146800" y="4387850"/>
          <p14:tracePt t="209921" x="6197600" y="4305300"/>
          <p14:tracePt t="209931" x="6229350" y="4260850"/>
          <p14:tracePt t="209954" x="6248400" y="4248150"/>
          <p14:tracePt t="209966" x="6267450" y="4260850"/>
          <p14:tracePt t="209982" x="6273800" y="4279900"/>
          <p14:tracePt t="209999" x="6261100" y="4298950"/>
          <p14:tracePt t="210016" x="6242050" y="4298950"/>
          <p14:tracePt t="210033" x="6229350" y="4292600"/>
          <p14:tracePt t="210048" x="6216650" y="4292600"/>
          <p14:tracePt t="210082" x="6223000" y="4279900"/>
          <p14:tracePt t="210098" x="6248400" y="4267200"/>
          <p14:tracePt t="210116" x="6280150" y="4254500"/>
          <p14:tracePt t="210134" x="6324600" y="4260850"/>
          <p14:tracePt t="210148" x="6388100" y="4311650"/>
          <p14:tracePt t="210166" x="6477000" y="4425950"/>
          <p14:tracePt t="210182" x="6565900" y="4546600"/>
          <p14:tracePt t="210202" x="6635750" y="4648200"/>
          <p14:tracePt t="210215" x="6699250" y="4749800"/>
          <p14:tracePt t="210232" x="6750050" y="4845050"/>
          <p14:tracePt t="210249" x="6800850" y="4927600"/>
          <p14:tracePt t="210266" x="6838950" y="4991100"/>
          <p14:tracePt t="210283" x="6864350" y="5035550"/>
          <p14:tracePt t="210298" x="6883400" y="5054600"/>
          <p14:tracePt t="210315" x="6889750" y="5067300"/>
          <p14:tracePt t="210332" x="6896100" y="5067300"/>
          <p14:tracePt t="210365" x="6896100" y="5060950"/>
          <p14:tracePt t="210400" x="6889750" y="5054600"/>
          <p14:tracePt t="210415" x="6889750" y="5048250"/>
          <p14:tracePt t="210432" x="6883400" y="5041900"/>
          <p14:tracePt t="210448" x="6883400" y="5035550"/>
          <p14:tracePt t="210465" x="6883400" y="5029200"/>
          <p14:tracePt t="210482" x="6877050" y="5022850"/>
          <p14:tracePt t="210502" x="6870700" y="5016500"/>
          <p14:tracePt t="210515" x="6870700" y="5010150"/>
          <p14:tracePt t="210532" x="6858000" y="5003800"/>
          <p14:tracePt t="210548" x="6851650" y="5003800"/>
          <p14:tracePt t="210565" x="6845300" y="4997450"/>
          <p14:tracePt t="210582" x="6838950" y="4997450"/>
          <p14:tracePt t="210598" x="6832600" y="4984750"/>
          <p14:tracePt t="210615" x="6826250" y="4978400"/>
          <p14:tracePt t="210632" x="6819900" y="4959350"/>
          <p14:tracePt t="210648" x="6807200" y="4933950"/>
          <p14:tracePt t="210666" x="6794500" y="4908550"/>
          <p14:tracePt t="210682" x="6769100" y="4883150"/>
          <p14:tracePt t="210698" x="6731000" y="4857750"/>
          <p14:tracePt t="210719" x="6686550" y="4832350"/>
          <p14:tracePt t="210734" x="6642100" y="4800600"/>
          <p14:tracePt t="210754" x="6591300" y="4775200"/>
          <p14:tracePt t="210765" x="6534150" y="4749800"/>
          <p14:tracePt t="210781" x="6483350" y="4730750"/>
          <p14:tracePt t="210798" x="6432550" y="4718050"/>
          <p14:tracePt t="210821" x="6381750" y="4705350"/>
          <p14:tracePt t="210831" x="6362700" y="4692650"/>
          <p14:tracePt t="210849" x="6337300" y="4686300"/>
          <p14:tracePt t="210865" x="6318250" y="4679950"/>
          <p14:tracePt t="210883" x="6305550" y="4673600"/>
          <p14:tracePt t="210898" x="6286500" y="4667250"/>
          <p14:tracePt t="210916" x="6267450" y="4660900"/>
          <p14:tracePt t="210932" x="6242050" y="4648200"/>
          <p14:tracePt t="210951" x="6203950" y="4641850"/>
          <p14:tracePt t="210995" x="6057900" y="4552950"/>
          <p14:tracePt t="211124" x="6178550" y="4572000"/>
          <p14:tracePt t="211142" x="6184900" y="4572000"/>
          <p14:tracePt t="211154" x="6191250" y="4572000"/>
          <p14:tracePt t="211163" x="6197600" y="4572000"/>
          <p14:tracePt t="211174" x="6203950" y="4572000"/>
          <p14:tracePt t="211182" x="6210300" y="4572000"/>
          <p14:tracePt t="211203" x="6223000" y="4572000"/>
          <p14:tracePt t="211218" x="6229350" y="4572000"/>
          <p14:tracePt t="211232" x="6235700" y="4565650"/>
          <p14:tracePt t="211250" x="6242050" y="4565650"/>
          <p14:tracePt t="211265" x="6242050" y="4559300"/>
          <p14:tracePt t="211298" x="6242050" y="4552950"/>
          <p14:tracePt t="211315" x="6242050" y="4546600"/>
          <p14:tracePt t="211348" x="6235700" y="4546600"/>
          <p14:tracePt t="211387" x="6235700" y="4552950"/>
          <p14:tracePt t="211406" x="6235700" y="4559300"/>
          <p14:tracePt t="211415" x="6235700" y="4572000"/>
          <p14:tracePt t="211432" x="6242050" y="4597400"/>
          <p14:tracePt t="211448" x="6248400" y="4610100"/>
          <p14:tracePt t="211465" x="6248400" y="4616450"/>
          <p14:tracePt t="211482" x="6248400" y="4629150"/>
          <p14:tracePt t="211500" x="6248400" y="4635500"/>
          <p14:tracePt t="211515" x="6248400" y="4641850"/>
          <p14:tracePt t="211562" x="6248400" y="4629150"/>
          <p14:tracePt t="211582" x="6254750" y="4616450"/>
          <p14:tracePt t="211598" x="6261100" y="4603750"/>
          <p14:tracePt t="211615" x="6273800" y="4584700"/>
          <p14:tracePt t="211633" x="6299200" y="4565650"/>
          <p14:tracePt t="211650" x="6318250" y="4559300"/>
          <p14:tracePt t="211665" x="6330950" y="4572000"/>
          <p14:tracePt t="211682" x="6337300" y="4584700"/>
          <p14:tracePt t="211704" x="6337300" y="4610100"/>
          <p14:tracePt t="211715" x="6343650" y="4641850"/>
          <p14:tracePt t="211732" x="6343650" y="4673600"/>
          <p14:tracePt t="211748" x="6350000" y="4699000"/>
          <p14:tracePt t="211766" x="6356350" y="4711700"/>
          <p14:tracePt t="211782" x="6362700" y="4718050"/>
          <p14:tracePt t="211798" x="6369050" y="4724400"/>
          <p14:tracePt t="211831" x="6362700" y="4724400"/>
          <p14:tracePt t="211849" x="6356350" y="4724400"/>
          <p14:tracePt t="211865" x="6350000" y="4724400"/>
          <p14:tracePt t="211882" x="6343650" y="4711700"/>
          <p14:tracePt t="211898" x="6337300" y="4699000"/>
          <p14:tracePt t="211915" x="6337300" y="4686300"/>
          <p14:tracePt t="211933" x="6337300" y="4673600"/>
          <p14:tracePt t="211949" x="6343650" y="4641850"/>
          <p14:tracePt t="211966" x="6350000" y="4616450"/>
          <p14:tracePt t="211982" x="6356350" y="4591050"/>
          <p14:tracePt t="211999" x="6362700" y="4565650"/>
          <p14:tracePt t="212028" x="6362700" y="4559300"/>
          <p14:tracePt t="212034" x="6375400" y="4540250"/>
          <p14:tracePt t="212049" x="6381750" y="4527550"/>
          <p14:tracePt t="212065" x="6400800" y="4502150"/>
          <p14:tracePt t="212082" x="6419850" y="4489450"/>
          <p14:tracePt t="212102" x="6438900" y="4483100"/>
          <p14:tracePt t="212115" x="6445250" y="4476750"/>
          <p14:tracePt t="212132" x="6451600" y="4476750"/>
          <p14:tracePt t="212149" x="6464300" y="4464050"/>
          <p14:tracePt t="212165" x="6464300" y="4457700"/>
          <p14:tracePt t="212182" x="6470650" y="4445000"/>
          <p14:tracePt t="212200" x="6477000" y="4438650"/>
          <p14:tracePt t="212215" x="6477000" y="4432300"/>
          <p14:tracePt t="212232" x="6477000" y="4438650"/>
          <p14:tracePt t="212252" x="6464300" y="4438650"/>
          <p14:tracePt t="212265" x="6457950" y="4445000"/>
          <p14:tracePt t="212282" x="6445250" y="4451350"/>
          <p14:tracePt t="212300" x="6419850" y="4464050"/>
          <p14:tracePt t="212315" x="6407150" y="4476750"/>
          <p14:tracePt t="212332" x="6381750" y="4489450"/>
          <p14:tracePt t="212353" x="6343650" y="4502150"/>
          <p14:tracePt t="212365" x="6311900" y="4514850"/>
          <p14:tracePt t="212383" x="6292850" y="4527550"/>
          <p14:tracePt t="212400" x="6254750" y="4552950"/>
          <p14:tracePt t="212420" x="6229350" y="4572000"/>
          <p14:tracePt t="212432" x="6210300" y="4578350"/>
          <p14:tracePt t="212452" x="6184900" y="4591050"/>
          <p14:tracePt t="212466" x="6172200" y="4597400"/>
          <p14:tracePt t="212486" x="6165850" y="4603750"/>
          <p14:tracePt t="212516" x="6165850" y="4597400"/>
          <p14:tracePt t="212532" x="6172200" y="4591050"/>
          <p14:tracePt t="212552" x="6184900" y="4578350"/>
          <p14:tracePt t="212562" x="6191250" y="4565650"/>
          <p14:tracePt t="212565" x="6197600" y="4559300"/>
          <p14:tracePt t="212583" x="6210300" y="4540250"/>
          <p14:tracePt t="212598" x="6223000" y="4514850"/>
          <p14:tracePt t="212618" x="6235700" y="4495800"/>
          <p14:tracePt t="212632" x="6254750" y="4470400"/>
          <p14:tracePt t="212650" x="6267450" y="4445000"/>
          <p14:tracePt t="212665" x="6280150" y="4425950"/>
          <p14:tracePt t="212682" x="6299200" y="4413250"/>
          <p14:tracePt t="212700" x="6311900" y="4400550"/>
          <p14:tracePt t="212716" x="6318250" y="4394200"/>
          <p14:tracePt t="212733" x="6324600" y="4394200"/>
          <p14:tracePt t="212751" x="6330950" y="4387850"/>
          <p14:tracePt t="212769" x="6337300" y="4387850"/>
          <p14:tracePt t="212782" x="6343650" y="4387850"/>
          <p14:tracePt t="212799" x="6350000" y="4381500"/>
          <p14:tracePt t="212816" x="6356350" y="4381500"/>
          <p14:tracePt t="212849" x="6362700" y="4387850"/>
          <p14:tracePt t="212869" x="6362700" y="4400550"/>
          <p14:tracePt t="212882" x="6369050" y="4406900"/>
          <p14:tracePt t="212899" x="6369050" y="4413250"/>
          <p14:tracePt t="212915" x="6369050" y="4425950"/>
          <p14:tracePt t="212938" x="6369050" y="4432300"/>
          <p14:tracePt t="212950" x="6369050" y="4438650"/>
          <p14:tracePt t="212969" x="6369050" y="4445000"/>
          <p14:tracePt t="212982" x="6362700" y="4445000"/>
          <p14:tracePt t="213016" x="6356350" y="4445000"/>
          <p14:tracePt t="213034" x="6356350" y="4451350"/>
          <p14:tracePt t="213049" x="6350000" y="4457700"/>
          <p14:tracePt t="213066" x="6343650" y="4464050"/>
          <p14:tracePt t="213086" x="6337300" y="4470400"/>
          <p14:tracePt t="213099" x="6330950" y="4476750"/>
          <p14:tracePt t="213115" x="6324600" y="4489450"/>
          <p14:tracePt t="213139" x="6318250" y="4495800"/>
          <p14:tracePt t="213149" x="6311900" y="4502150"/>
          <p14:tracePt t="213166" x="6305550" y="4508500"/>
          <p14:tracePt t="213181" x="6299200" y="4508500"/>
          <p14:tracePt t="213201" x="6292850" y="4514850"/>
          <p14:tracePt t="213215" x="6286500" y="4508500"/>
          <p14:tracePt t="213232" x="6280150" y="4470400"/>
          <p14:tracePt t="213250" x="6280150" y="4413250"/>
          <p14:tracePt t="213266" x="6299200" y="4305300"/>
          <p14:tracePt t="213282" x="6330950" y="4229100"/>
          <p14:tracePt t="213304" x="6362700" y="4171950"/>
          <p14:tracePt t="213315" x="6400800" y="4127500"/>
          <p14:tracePt t="213332" x="6426200" y="4108450"/>
          <p14:tracePt t="213351" x="6464300" y="4089400"/>
          <p14:tracePt t="213367" x="6483350" y="4089400"/>
          <p14:tracePt t="213382" x="6489700" y="4108450"/>
          <p14:tracePt t="213399" x="6489700" y="4121150"/>
          <p14:tracePt t="213422" x="6483350" y="4133850"/>
          <p14:tracePt t="213432" x="6477000" y="4140200"/>
          <p14:tracePt t="213450" x="6457950" y="4152900"/>
          <p14:tracePt t="213467" x="6432550" y="4159250"/>
          <p14:tracePt t="213482" x="6407150" y="4165600"/>
          <p14:tracePt t="213498" x="6369050" y="4171950"/>
          <p14:tracePt t="213519" x="6324600" y="4184650"/>
          <p14:tracePt t="213532" x="6280150" y="4210050"/>
          <p14:tracePt t="213549" x="6254750" y="4229100"/>
          <p14:tracePt t="213565" x="6223000" y="4260850"/>
          <p14:tracePt t="213582" x="6191250" y="4292600"/>
          <p14:tracePt t="213601" x="6165850" y="4311650"/>
          <p14:tracePt t="213615" x="6146800" y="4318000"/>
          <p14:tracePt t="213632" x="6127750" y="4324350"/>
          <p14:tracePt t="213648" x="6089650" y="4330700"/>
          <p14:tracePt t="213665" x="6045200" y="4337050"/>
          <p14:tracePt t="213688" x="5988050" y="4343400"/>
          <p14:tracePt t="213698" x="5930900" y="4349750"/>
          <p14:tracePt t="213715" x="5861050" y="4356100"/>
          <p14:tracePt t="213767" x="5492750" y="4673600"/>
          <p14:tracePt t="213771" x="5492750" y="4679950"/>
          <p14:tracePt t="213789" x="5492750" y="4699000"/>
          <p14:tracePt t="213800" x="5492750" y="4749800"/>
          <p14:tracePt t="213815" x="5492750" y="4768850"/>
          <p14:tracePt t="213864" x="5753100" y="5175250"/>
          <p14:tracePt t="213875" x="5759450" y="5175250"/>
          <p14:tracePt t="213881" x="5772150" y="5175250"/>
          <p14:tracePt t="213898" x="5835650" y="5181600"/>
          <p14:tracePt t="213915" x="5994400" y="5194300"/>
          <p14:tracePt t="213933" x="6210300" y="5200650"/>
          <p14:tracePt t="213949" x="6388100" y="5143500"/>
          <p14:tracePt t="213965" x="6470650" y="5029200"/>
          <p14:tracePt t="213982" x="6508750" y="4914900"/>
          <p14:tracePt t="214001" x="6534150" y="4819650"/>
          <p14:tracePt t="214015" x="6546850" y="4749800"/>
          <p14:tracePt t="214032" x="6527800" y="4692650"/>
          <p14:tracePt t="214049" x="6496050" y="4648200"/>
          <p14:tracePt t="214065" x="6457950" y="4622800"/>
          <p14:tracePt t="214083" x="6413500" y="4597400"/>
          <p14:tracePt t="214099" x="6388100" y="4591050"/>
          <p14:tracePt t="214115" x="6356350" y="4584700"/>
          <p14:tracePt t="214132" x="6337300" y="4584700"/>
          <p14:tracePt t="214149" x="6330950" y="4584700"/>
          <p14:tracePt t="214165" x="6330950" y="4591050"/>
          <p14:tracePt t="214182" x="6343650" y="4584700"/>
          <p14:tracePt t="214198" x="6362700" y="4565650"/>
          <p14:tracePt t="214216" x="6407150" y="4533900"/>
          <p14:tracePt t="214233" x="6483350" y="4502150"/>
          <p14:tracePt t="214248" x="6578600" y="4432300"/>
          <p14:tracePt t="214265" x="6661150" y="4362450"/>
          <p14:tracePt t="214282" x="6724650" y="4305300"/>
          <p14:tracePt t="214298" x="6794500" y="4229100"/>
          <p14:tracePt t="214315" x="6870700" y="4146550"/>
          <p14:tracePt t="214332" x="6946900" y="4057650"/>
          <p14:tracePt t="214349" x="7029450" y="3962400"/>
          <p14:tracePt t="214365" x="7105650" y="3860800"/>
          <p14:tracePt t="214383" x="7143750" y="3816350"/>
          <p14:tracePt t="214399" x="7188200" y="3771900"/>
          <p14:tracePt t="214415" x="7226300" y="3733800"/>
          <p14:tracePt t="214432" x="7251700" y="3702050"/>
          <p14:tracePt t="214453" x="7270750" y="3670300"/>
          <p14:tracePt t="214470" x="7289800" y="3651250"/>
          <p14:tracePt t="214482" x="7296150" y="3644900"/>
          <p14:tracePt t="214500" x="7302500" y="3638550"/>
          <p14:tracePt t="214515" x="7308850" y="3638550"/>
          <p14:tracePt t="214532" x="7308850" y="3632200"/>
          <p14:tracePt t="214549" x="7315200" y="3625850"/>
          <p14:tracePt t="214549" x="7315200" y="3619500"/>
          <p14:tracePt t="214565" x="7321550" y="3619500"/>
          <p14:tracePt t="214582" x="7327900" y="3613150"/>
          <p14:tracePt t="214600" x="7327900" y="3600450"/>
          <p14:tracePt t="214615" x="7327900" y="3594100"/>
          <p14:tracePt t="214632" x="7327900" y="3587750"/>
          <p14:tracePt t="214649" x="7321550" y="3575050"/>
          <p14:tracePt t="214666" x="7308850" y="3568700"/>
          <p14:tracePt t="214684" x="7289800" y="3568700"/>
          <p14:tracePt t="214699" x="7270750" y="3575050"/>
          <p14:tracePt t="214721" x="7258050" y="3575050"/>
          <p14:tracePt t="214732" x="7251700" y="3575050"/>
          <p14:tracePt t="214749" x="7239000" y="3575050"/>
          <p14:tracePt t="214766" x="7232650" y="3568700"/>
          <p14:tracePt t="214784" x="7226300" y="3562350"/>
          <p14:tracePt t="214799" x="7219950" y="3562350"/>
          <p14:tracePt t="214832" x="7213600" y="3556000"/>
          <p14:tracePt t="214867" x="7213600" y="3549650"/>
          <p14:tracePt t="214883" x="7219950" y="3543300"/>
          <p14:tracePt t="214917" x="7226300" y="3543300"/>
          <p14:tracePt t="214976" x="7232650" y="3543300"/>
          <p14:tracePt t="215008" x="7232650" y="3549650"/>
          <p14:tracePt t="215033" x="7232650" y="3556000"/>
          <p14:tracePt t="215038" x="7232650" y="3562350"/>
          <p14:tracePt t="215051" x="7232650" y="3568700"/>
          <p14:tracePt t="215070" x="7232650" y="3575050"/>
          <p14:tracePt t="215101" x="7239000" y="3581400"/>
          <p14:tracePt t="215116" x="7239000" y="3575050"/>
          <p14:tracePt t="215132" x="7245350" y="3575050"/>
          <p14:tracePt t="215152" x="7245350" y="3562350"/>
          <p14:tracePt t="215166" x="7245350" y="3556000"/>
          <p14:tracePt t="215199" x="7245350" y="3549650"/>
          <p14:tracePt t="215232" x="7245350" y="3543300"/>
          <p14:tracePt t="215271" x="7239000" y="3543300"/>
          <p14:tracePt t="215308" x="7232650" y="3543300"/>
          <p14:tracePt t="215314" x="7232650" y="3549650"/>
          <p14:tracePt t="215334" x="7226300" y="3556000"/>
          <p14:tracePt t="215350" x="7226300" y="3562350"/>
          <p14:tracePt t="215371" x="7226300" y="3575050"/>
          <p14:tracePt t="215385" x="7226300" y="3581400"/>
          <p14:tracePt t="215402" x="7226300" y="3587750"/>
          <p14:tracePt t="215416" x="7226300" y="3594100"/>
          <p14:tracePt t="215435" x="7226300" y="3600450"/>
          <p14:tracePt t="215475" x="7226300" y="3606800"/>
          <p14:tracePt t="215543" x="7226300" y="3600450"/>
          <p14:tracePt t="215554" x="7219950" y="3600450"/>
          <p14:tracePt t="215585" x="7213600" y="3600450"/>
          <p14:tracePt t="215602" x="7207250" y="3600450"/>
          <p14:tracePt t="215632" x="7200900" y="3600450"/>
          <p14:tracePt t="215666" x="7194550" y="3600450"/>
          <p14:tracePt t="215690" x="7200900" y="3600450"/>
          <p14:tracePt t="215721" x="7207250" y="3600450"/>
          <p14:tracePt t="215768" x="7213600" y="3600450"/>
          <p14:tracePt t="215794" x="7213600" y="3594100"/>
          <p14:tracePt t="215830" x="7213600" y="3587750"/>
          <p14:tracePt t="215844" x="7213600" y="3581400"/>
          <p14:tracePt t="215865" x="7213600" y="3575050"/>
          <p14:tracePt t="215887" x="7213600" y="3568700"/>
          <p14:tracePt t="215891" x="7219950" y="3568700"/>
          <p14:tracePt t="215904" x="7219950" y="3562350"/>
          <p14:tracePt t="215916" x="7219950" y="3556000"/>
          <p14:tracePt t="215932" x="7226300" y="3543300"/>
          <p14:tracePt t="215954" x="7226300" y="3530600"/>
          <p14:tracePt t="215966" x="7226300" y="3524250"/>
          <p14:tracePt t="215982" x="7226300" y="3517900"/>
          <p14:tracePt t="215998" x="7219950" y="3511550"/>
          <p14:tracePt t="216016" x="7213600" y="3511550"/>
          <p14:tracePt t="216032" x="7200900" y="3511550"/>
          <p14:tracePt t="216048" x="7194550" y="3511550"/>
          <p14:tracePt t="216065" x="7181850" y="3511550"/>
          <p14:tracePt t="216083" x="7175500" y="3517900"/>
          <p14:tracePt t="216099" x="7169150" y="3517900"/>
          <p14:tracePt t="216115" x="7169150" y="3524250"/>
          <p14:tracePt t="216150" x="7162800" y="3524250"/>
          <p14:tracePt t="216246" x="7156450" y="3524250"/>
          <p14:tracePt t="216257" x="7156450" y="3517900"/>
          <p14:tracePt t="216288" x="7150100" y="3524250"/>
          <p14:tracePt t="216293" x="7150100" y="3530600"/>
          <p14:tracePt t="216303" x="7150100" y="3536950"/>
          <p14:tracePt t="216315" x="7137400" y="3568700"/>
          <p14:tracePt t="216338" x="7137400" y="3600450"/>
          <p14:tracePt t="216352" x="7137400" y="3619500"/>
          <p14:tracePt t="216365" x="7150100" y="3638550"/>
          <p14:tracePt t="216382" x="7162800" y="3657600"/>
          <p14:tracePt t="216398" x="7194550" y="3657600"/>
          <p14:tracePt t="216415" x="7219950" y="3638550"/>
          <p14:tracePt t="216432" x="7232650" y="3619500"/>
          <p14:tracePt t="216455" x="7245350" y="3600450"/>
          <p14:tracePt t="216465" x="7251700" y="3575050"/>
          <p14:tracePt t="216482" x="7251700" y="3549650"/>
          <p14:tracePt t="216500" x="7251700" y="3536950"/>
          <p14:tracePt t="216515" x="7232650" y="3517900"/>
          <p14:tracePt t="216532" x="7207250" y="3505200"/>
          <p14:tracePt t="216550" x="7181850" y="3498850"/>
          <p14:tracePt t="216565" x="7162800" y="3498850"/>
          <p14:tracePt t="216582" x="7137400" y="3511550"/>
          <p14:tracePt t="216600" x="7118350" y="3543300"/>
          <p14:tracePt t="216615" x="7112000" y="3568700"/>
          <p14:tracePt t="216660" x="7150100" y="3600450"/>
          <p14:tracePt t="216665" x="7156450" y="3600450"/>
          <p14:tracePt t="216685" x="7175500" y="3594100"/>
          <p14:tracePt t="216704" x="7194550" y="3581400"/>
          <p14:tracePt t="216721" x="7226300" y="3556000"/>
          <p14:tracePt t="216732" x="7232650" y="3530600"/>
          <p14:tracePt t="216748" x="7239000" y="3498850"/>
          <p14:tracePt t="216765" x="7232650" y="3467100"/>
          <p14:tracePt t="216782" x="7219950" y="3441700"/>
          <p14:tracePt t="216800" x="7200900" y="3429000"/>
          <p14:tracePt t="216815" x="7175500" y="3429000"/>
          <p14:tracePt t="216832" x="7156450" y="3460750"/>
          <p14:tracePt t="216850" x="7150100" y="3556000"/>
          <p14:tracePt t="216866" x="7162800" y="3625850"/>
          <p14:tracePt t="216884" x="7194550" y="3651250"/>
          <p14:tracePt t="216899" x="7226300" y="3657600"/>
          <p14:tracePt t="216915" x="7270750" y="3638550"/>
          <p14:tracePt t="216932" x="7283450" y="3613150"/>
          <p14:tracePt t="216950" x="7296150" y="3575050"/>
          <p14:tracePt t="216966" x="7296150" y="3543300"/>
          <p14:tracePt t="216982" x="7283450" y="3524250"/>
          <p14:tracePt t="217003" x="7251700" y="3505200"/>
          <p14:tracePt t="217007" x="7245350" y="3505200"/>
          <p14:tracePt t="217015" x="7232650" y="3498850"/>
          <p14:tracePt t="217032" x="7207250" y="3486150"/>
          <p14:tracePt t="217053" x="7188200" y="3467100"/>
          <p14:tracePt t="217065" x="7181850" y="3460750"/>
          <p14:tracePt t="217082" x="7169150" y="3448050"/>
          <p14:tracePt t="217103" x="7162800" y="3448050"/>
          <p14:tracePt t="217172" x="7162800" y="3454400"/>
          <p14:tracePt t="217190" x="7169150" y="3454400"/>
          <p14:tracePt t="217207" x="7175500" y="3454400"/>
          <p14:tracePt t="217214" x="7175500" y="3460750"/>
          <p14:tracePt t="217239" x="7188200" y="3467100"/>
          <p14:tracePt t="217253" x="7194550" y="3473450"/>
          <p14:tracePt t="217265" x="7200900" y="3479800"/>
          <p14:tracePt t="217283" x="7207250" y="3492500"/>
          <p14:tracePt t="217305" x="7219950" y="3505200"/>
          <p14:tracePt t="217315" x="7226300" y="3511550"/>
          <p14:tracePt t="217332" x="7226300" y="3524250"/>
          <p14:tracePt t="217350" x="7239000" y="3543300"/>
          <p14:tracePt t="217365" x="7245350" y="3556000"/>
          <p14:tracePt t="217382" x="7251700" y="3568700"/>
          <p14:tracePt t="217404" x="7258050" y="3587750"/>
          <p14:tracePt t="217415" x="7264400" y="3587750"/>
          <p14:tracePt t="217432" x="7277100" y="3594100"/>
          <p14:tracePt t="217450" x="7302500" y="3594100"/>
          <p14:tracePt t="217466" x="7315200" y="3594100"/>
          <p14:tracePt t="217482" x="7327900" y="3587750"/>
          <p14:tracePt t="217501" x="7340600" y="3581400"/>
          <p14:tracePt t="217516" x="7353300" y="3581400"/>
          <p14:tracePt t="217532" x="7359650" y="3575050"/>
          <p14:tracePt t="217552" x="7366000" y="3575050"/>
          <p14:tracePt t="217881" x="7366000" y="3581400"/>
          <p14:tracePt t="217916" x="7359650" y="3587750"/>
          <p14:tracePt t="217961" x="7353300" y="3587750"/>
          <p14:tracePt t="217973" x="7353300" y="3594100"/>
          <p14:tracePt t="218025" x="7346950" y="3594100"/>
          <p14:tracePt t="218056" x="7346950" y="3600450"/>
          <p14:tracePt t="218127" x="7346950" y="3606800"/>
          <p14:tracePt t="218176" x="7340600" y="3606800"/>
          <p14:tracePt t="218227" x="7340600" y="3613150"/>
          <p14:tracePt t="218296" x="7340600" y="3606800"/>
          <p14:tracePt t="218375" x="7340600" y="3600450"/>
          <p14:tracePt t="218558" x="7340600" y="3594100"/>
          <p14:tracePt t="218587" x="7340600" y="3587750"/>
          <p14:tracePt t="218610" x="7340600" y="3581400"/>
          <p14:tracePt t="218642" x="7346950" y="3581400"/>
          <p14:tracePt t="218649" x="7353300" y="3587750"/>
          <p14:tracePt t="218654" x="7359650" y="3594100"/>
          <p14:tracePt t="218685" x="7416800" y="3632200"/>
          <p14:tracePt t="218699" x="7486650" y="3638550"/>
          <p14:tracePt t="218715" x="7550150" y="3644900"/>
          <p14:tracePt t="218734" x="7626350" y="3657600"/>
          <p14:tracePt t="218748" x="7727950" y="3695700"/>
          <p14:tracePt t="218765" x="7848600" y="3740150"/>
          <p14:tracePt t="218782" x="7975600" y="3765550"/>
          <p14:tracePt t="218800" x="8083550" y="3784600"/>
          <p14:tracePt t="218817" x="8185150" y="3790950"/>
          <p14:tracePt t="218832" x="8280400" y="3797300"/>
          <p14:tracePt t="218849" x="8362950" y="3803650"/>
          <p14:tracePt t="218865" x="8451850" y="3810000"/>
          <p14:tracePt t="218885" x="8534400" y="3829050"/>
          <p14:tracePt t="218893" x="8591550" y="3873500"/>
          <p14:tracePt t="218898" x="8610600" y="3898900"/>
          <p14:tracePt t="218915" x="8686800" y="4006850"/>
          <p14:tracePt t="218932" x="8756650" y="4133850"/>
          <p14:tracePt t="218949" x="8794750" y="4203700"/>
          <p14:tracePt t="219014" x="9194800" y="4826000"/>
          <p14:tracePt t="219016" x="9194800" y="4832350"/>
          <p14:tracePt t="219038" x="9201150" y="4832350"/>
          <p14:tracePt t="219048" x="9232900" y="4838700"/>
          <p14:tracePt t="219066" x="9328150" y="4870450"/>
          <p14:tracePt t="219082" x="9391650" y="4908550"/>
          <p14:tracePt t="219099" x="9423400" y="4940300"/>
          <p14:tracePt t="219118" x="9423400" y="4972050"/>
          <p14:tracePt t="219134" x="9398000" y="4997450"/>
          <p14:tracePt t="219149" x="9353550" y="4997450"/>
          <p14:tracePt t="219166" x="9271000" y="4953000"/>
          <p14:tracePt t="219182" x="9175750" y="4876800"/>
          <p14:tracePt t="219205" x="9067800" y="4800600"/>
          <p14:tracePt t="219216" x="8940800" y="4730750"/>
          <p14:tracePt t="219232" x="8832850" y="4686300"/>
          <p14:tracePt t="219250" x="8693150" y="4654550"/>
          <p14:tracePt t="219271" x="8559800" y="4635500"/>
          <p14:tracePt t="219282" x="8388350" y="4622800"/>
          <p14:tracePt t="219299" x="8153400" y="4610100"/>
          <p14:tracePt t="219316" x="7994650" y="4603750"/>
          <p14:tracePt t="219332" x="7886700" y="4635500"/>
          <p14:tracePt t="219349" x="7804150" y="4768850"/>
          <p14:tracePt t="219365" x="7753350" y="4978400"/>
          <p14:tracePt t="219385" x="7740650" y="5232400"/>
          <p14:tracePt t="219399" x="7804150" y="5518150"/>
          <p14:tracePt t="219416" x="7975600" y="5803900"/>
          <p14:tracePt t="219433" x="8140700" y="5994400"/>
          <p14:tracePt t="219449" x="8420100" y="6235700"/>
          <p14:tracePt t="219466" x="8553450" y="6318250"/>
          <p14:tracePt t="219490" x="8699500" y="6369050"/>
          <p14:tracePt t="219499" x="8858250" y="6388100"/>
          <p14:tracePt t="219515" x="9017000" y="6388100"/>
          <p14:tracePt t="219535" x="9163050" y="6350000"/>
          <p14:tracePt t="219549" x="9296400" y="6235700"/>
          <p14:tracePt t="219566" x="9385300" y="6134100"/>
          <p14:tracePt t="219585" x="9525000" y="5988050"/>
          <p14:tracePt t="219599" x="9613900" y="5880100"/>
          <p14:tracePt t="219616" x="9683750" y="5778500"/>
          <p14:tracePt t="219635" x="9728200" y="5676900"/>
          <p14:tracePt t="219650" x="9747250" y="5607050"/>
          <p14:tracePt t="219665" x="9759950" y="5473700"/>
          <p14:tracePt t="219682" x="9759950" y="5359400"/>
          <p14:tracePt t="219699" x="9715500" y="5232400"/>
          <p14:tracePt t="219718" x="9607550" y="5060950"/>
          <p14:tracePt t="219732" x="9436100" y="4832350"/>
          <p14:tracePt t="219749" x="9315450" y="4692650"/>
          <p14:tracePt t="219765" x="9207500" y="4603750"/>
          <p14:tracePt t="219783" x="9099550" y="4533900"/>
          <p14:tracePt t="219798" x="8972550" y="4483100"/>
          <p14:tracePt t="219817" x="8845550" y="4457700"/>
          <p14:tracePt t="219832" x="8705850" y="4451350"/>
          <p14:tracePt t="219849" x="8566150" y="4451350"/>
          <p14:tracePt t="219865" x="8432800" y="4470400"/>
          <p14:tracePt t="219882" x="8305800" y="4521200"/>
          <p14:tracePt t="219899" x="8185150" y="4584700"/>
          <p14:tracePt t="219917" x="8064500" y="4667250"/>
          <p14:tracePt t="219932" x="7969250" y="4794250"/>
          <p14:tracePt t="219949" x="7893050" y="4959350"/>
          <p14:tracePt t="219965" x="7842250" y="5143500"/>
          <p14:tracePt t="219986" x="7804150" y="5327650"/>
          <p14:tracePt t="219999" x="7797800" y="5530850"/>
          <p14:tracePt t="220015" x="7823200" y="5734050"/>
          <p14:tracePt t="220032" x="7912100" y="5930900"/>
          <p14:tracePt t="220056" x="8039100" y="6102350"/>
          <p14:tracePt t="220065" x="8159750" y="6216650"/>
          <p14:tracePt t="220083" x="8255000" y="6273800"/>
          <p14:tracePt t="220089" x="8318500" y="6299200"/>
          <p14:tracePt t="220100" x="8382000" y="6324600"/>
          <p14:tracePt t="220115" x="8528050" y="6369050"/>
          <p14:tracePt t="220135" x="8693150" y="6407150"/>
          <p14:tracePt t="220150" x="8858250" y="6426200"/>
          <p14:tracePt t="220165" x="9010650" y="6432550"/>
          <p14:tracePt t="220185" x="9150350" y="6438900"/>
          <p14:tracePt t="220199" x="9283700" y="6438900"/>
          <p14:tracePt t="220217" x="9410700" y="6407150"/>
          <p14:tracePt t="220232" x="9531350" y="6343650"/>
          <p14:tracePt t="220252" x="9664700" y="6248400"/>
          <p14:tracePt t="220266" x="9728200" y="6184900"/>
          <p14:tracePt t="220284" x="9810750" y="6089650"/>
          <p14:tracePt t="220300" x="9886950" y="5981700"/>
          <p14:tracePt t="220316" x="9912350" y="5937250"/>
          <p14:tracePt t="220332" x="9956800" y="5829300"/>
          <p14:tracePt t="220350" x="9982200" y="5721350"/>
          <p14:tracePt t="220365" x="9982200" y="5619750"/>
          <p14:tracePt t="220382" x="9982200" y="5461000"/>
          <p14:tracePt t="220402" x="9886950" y="5295900"/>
          <p14:tracePt t="220416" x="9829800" y="5200650"/>
          <p14:tracePt t="220436" x="9753600" y="5086350"/>
          <p14:tracePt t="220453" x="9652000" y="4965700"/>
          <p14:tracePt t="220465" x="9588500" y="4902200"/>
          <p14:tracePt t="220487" x="9493250" y="4826000"/>
          <p14:tracePt t="220503" x="9372600" y="4730750"/>
          <p14:tracePt t="220515" x="9290050" y="4660900"/>
          <p14:tracePt t="220532" x="9169400" y="4572000"/>
          <p14:tracePt t="220549" x="9061450" y="4521200"/>
          <p14:tracePt t="220566" x="8997950" y="4508500"/>
          <p14:tracePt t="220582" x="8915400" y="4502150"/>
          <p14:tracePt t="220603" x="8807450" y="4514850"/>
          <p14:tracePt t="220615" x="8743950" y="4533900"/>
          <p14:tracePt t="220633" x="8661400" y="4559300"/>
          <p14:tracePt t="220656" x="8566150" y="4591050"/>
          <p14:tracePt t="220665" x="8489950" y="4616450"/>
          <p14:tracePt t="220690" x="8445500" y="4641850"/>
          <p14:tracePt t="220700" x="8388350" y="4718050"/>
          <p14:tracePt t="220715" x="8362950" y="4775200"/>
          <p14:tracePt t="220732" x="8337550" y="4870450"/>
          <p14:tracePt t="220750" x="8324850" y="5003800"/>
          <p14:tracePt t="220765" x="8337550" y="5143500"/>
          <p14:tracePt t="220782" x="8362950" y="5238750"/>
          <p14:tracePt t="220800" x="8413750" y="5410200"/>
          <p14:tracePt t="220816" x="8477250" y="5568950"/>
          <p14:tracePt t="220832" x="8540750" y="5676900"/>
          <p14:tracePt t="220853" x="8661400" y="5829300"/>
          <p14:tracePt t="220865" x="8763000" y="5924550"/>
          <p14:tracePt t="220884" x="8851900" y="5975350"/>
          <p14:tracePt t="220898" x="8978900" y="6045200"/>
          <p14:tracePt t="220900" x="9010650" y="6057900"/>
          <p14:tracePt t="220916" x="9099550" y="6096000"/>
          <p14:tracePt t="220932" x="9169400" y="6121400"/>
          <p14:tracePt t="220953" x="9302750" y="6172200"/>
          <p14:tracePt t="220965" x="9436100" y="6210300"/>
          <p14:tracePt t="220984" x="9569450" y="6242050"/>
          <p14:tracePt t="221002" x="9702800" y="6267450"/>
          <p14:tracePt t="221016" x="9829800" y="6286500"/>
          <p14:tracePt t="221032" x="9918700" y="6292850"/>
          <p14:tracePt t="221052" x="10064750" y="6299200"/>
          <p14:tracePt t="221065" x="10166350" y="6299200"/>
          <p14:tracePt t="221082" x="10236200" y="6292850"/>
          <p14:tracePt t="221099" x="10337800" y="6248400"/>
          <p14:tracePt t="221116" x="10401300" y="6184900"/>
          <p14:tracePt t="221135" x="10445750" y="6102350"/>
          <p14:tracePt t="221150" x="10471150" y="6019800"/>
          <p14:tracePt t="221173" x="10477500" y="5924550"/>
          <p14:tracePt t="221182" x="10483850" y="5822950"/>
          <p14:tracePt t="221200" x="10471150" y="5702300"/>
          <p14:tracePt t="221218" x="10401300" y="5575300"/>
          <p14:tracePt t="221232" x="10318750" y="5441950"/>
          <p14:tracePt t="221253" x="10204450" y="5264150"/>
          <p14:tracePt t="221266" x="10064750" y="5073650"/>
          <p14:tracePt t="221289" x="9963150" y="4959350"/>
          <p14:tracePt t="221299" x="9899650" y="4895850"/>
          <p14:tracePt t="221320" x="9791700" y="4813300"/>
          <p14:tracePt t="221332" x="9709150" y="4756150"/>
          <p14:tracePt t="221356" x="9620250" y="4718050"/>
          <p14:tracePt t="221365" x="9537700" y="4692650"/>
          <p14:tracePt t="221382" x="9461500" y="4679950"/>
          <p14:tracePt t="221400" x="9385300" y="4686300"/>
          <p14:tracePt t="221416" x="9321800" y="4705350"/>
          <p14:tracePt t="221432" x="9264650" y="4730750"/>
          <p14:tracePt t="221450" x="9207500" y="4762500"/>
          <p14:tracePt t="221466" x="9169400" y="4800600"/>
          <p14:tracePt t="221482" x="9144000" y="4832350"/>
          <p14:tracePt t="221502" x="9124950" y="4864100"/>
          <p14:tracePt t="221515" x="9118600" y="4883150"/>
          <p14:tracePt t="221534" x="9118600" y="4895850"/>
          <p14:tracePt t="221549" x="9124950" y="4902200"/>
          <p14:tracePt t="221568" x="9124950" y="4914900"/>
          <p14:tracePt t="221582" x="9124950" y="4933950"/>
          <p14:tracePt t="221599" x="9124950" y="4953000"/>
          <p14:tracePt t="221619" x="9124950" y="4965700"/>
          <p14:tracePt t="221632" x="9118600" y="4984750"/>
          <p14:tracePt t="221649" x="9112250" y="5003800"/>
          <p14:tracePt t="221666" x="9105900" y="5016500"/>
          <p14:tracePt t="221688" x="9099550" y="5041900"/>
          <p14:tracePt t="221699" x="9099550" y="5060950"/>
          <p14:tracePt t="221716" x="9099550" y="5086350"/>
          <p14:tracePt t="221733" x="9112250" y="5111750"/>
          <p14:tracePt t="221750" x="9137650" y="5162550"/>
          <p14:tracePt t="221765" x="9156700" y="5200650"/>
          <p14:tracePt t="221787" x="9201150" y="5270500"/>
          <p14:tracePt t="221800" x="9239250" y="5327650"/>
          <p14:tracePt t="221816" x="9328150" y="5429250"/>
          <p14:tracePt t="221832" x="9410700" y="5511800"/>
          <p14:tracePt t="221850" x="9486900" y="5594350"/>
          <p14:tracePt t="221865" x="9569450" y="5657850"/>
          <p14:tracePt t="221882" x="9652000" y="5715000"/>
          <p14:tracePt t="221899" x="9734550" y="5753100"/>
          <p14:tracePt t="221916" x="9810750" y="5784850"/>
          <p14:tracePt t="221932" x="9880600" y="5791200"/>
          <p14:tracePt t="221954" x="9944100" y="5772150"/>
          <p14:tracePt t="221965" x="10001250" y="5727700"/>
          <p14:tracePt t="221987" x="10039350" y="5664200"/>
          <p14:tracePt t="222002" x="10071100" y="5588000"/>
          <p14:tracePt t="222016" x="10077450" y="5499100"/>
          <p14:tracePt t="222032" x="10071100" y="5403850"/>
          <p14:tracePt t="222049" x="10039350" y="5295900"/>
          <p14:tracePt t="222065" x="9994900" y="5181600"/>
          <p14:tracePt t="222082" x="9931400" y="5073650"/>
          <p14:tracePt t="222100" x="9861550" y="4978400"/>
          <p14:tracePt t="222115" x="9791700" y="4895850"/>
          <p14:tracePt t="222132" x="9734550" y="4838700"/>
          <p14:tracePt t="222150" x="9677400" y="4794250"/>
          <p14:tracePt t="222166" x="9632950" y="4768850"/>
          <p14:tracePt t="222183" x="9588500" y="4762500"/>
          <p14:tracePt t="222205" x="9544050" y="4762500"/>
          <p14:tracePt t="222215" x="9480550" y="4762500"/>
          <p14:tracePt t="222232" x="9448800" y="4762500"/>
          <p14:tracePt t="222249" x="9404350" y="4762500"/>
          <p14:tracePt t="222265" x="9353550" y="4749800"/>
          <p14:tracePt t="222283" x="9302750" y="4737100"/>
          <p14:tracePt t="222300" x="9264650" y="4724400"/>
          <p14:tracePt t="222317" x="9239250" y="4711700"/>
          <p14:tracePt t="222333" x="9220200" y="4699000"/>
          <p14:tracePt t="222349" x="9207500" y="4692650"/>
          <p14:tracePt t="222365" x="9201150" y="4686300"/>
          <p14:tracePt t="222382" x="9201150" y="4679950"/>
          <p14:tracePt t="222399" x="9194800" y="4679950"/>
          <p14:tracePt t="222418" x="9188450" y="4673600"/>
          <p14:tracePt t="222433" x="9182100" y="4673600"/>
          <p14:tracePt t="222450" x="9169400" y="4679950"/>
          <p14:tracePt t="222467" x="9169400" y="4686300"/>
          <p14:tracePt t="222484" x="9163050" y="4692650"/>
          <p14:tracePt t="222499" x="9150350" y="4699000"/>
          <p14:tracePt t="222517" x="9144000" y="4705350"/>
          <p14:tracePt t="222532" x="9131300" y="4705350"/>
          <p14:tracePt t="222549" x="9131300" y="4718050"/>
          <p14:tracePt t="222566" x="9137650" y="4737100"/>
          <p14:tracePt t="222582" x="9144000" y="4756150"/>
          <p14:tracePt t="222599" x="9150350" y="4775200"/>
          <p14:tracePt t="222615" x="9156700" y="4787900"/>
          <p14:tracePt t="222632" x="9163050" y="4806950"/>
          <p14:tracePt t="222649" x="9169400" y="4826000"/>
          <p14:tracePt t="222666" x="9169400" y="4845050"/>
          <p14:tracePt t="222686" x="9175750" y="4870450"/>
          <p14:tracePt t="222699" x="9169400" y="4883150"/>
          <p14:tracePt t="222716" x="9156700" y="4895850"/>
          <p14:tracePt t="222732" x="9144000" y="4908550"/>
          <p14:tracePt t="222749" x="9118600" y="4914900"/>
          <p14:tracePt t="222765" x="9093200" y="4927600"/>
          <p14:tracePt t="222785" x="9067800" y="4940300"/>
          <p14:tracePt t="222799" x="9023350" y="4972050"/>
          <p14:tracePt t="222816" x="9010650" y="4984750"/>
          <p14:tracePt t="222835" x="8966200" y="5029200"/>
          <p14:tracePt t="222852" x="8915400" y="5073650"/>
          <p14:tracePt t="222865" x="8883650" y="5105400"/>
          <p14:tracePt t="222882" x="8839200" y="5149850"/>
          <p14:tracePt t="222902" x="8788400" y="5181600"/>
          <p14:tracePt t="222915" x="8737600" y="5226050"/>
          <p14:tracePt t="222934" x="8680450" y="5276850"/>
          <p14:tracePt t="222949" x="8616950" y="5346700"/>
          <p14:tracePt t="222966" x="8585200" y="5378450"/>
          <p14:tracePt t="222986" x="8547100" y="5435600"/>
          <p14:tracePt t="223002" x="8534400" y="5467350"/>
          <p14:tracePt t="223016" x="8528050" y="5486400"/>
          <p14:tracePt t="223029" x="8521700" y="5486400"/>
          <p14:tracePt t="223033" x="8528050" y="5486400"/>
          <p14:tracePt t="223050" x="8534400" y="5480050"/>
          <p14:tracePt t="223065" x="8540750" y="5480050"/>
          <p14:tracePt t="223082" x="8553450" y="5473700"/>
          <p14:tracePt t="223587" x="9747250" y="4591050"/>
          <p14:tracePt t="223647" x="9486900" y="4921250"/>
          <p14:tracePt t="223662" x="9486900" y="4927600"/>
          <p14:tracePt t="223722" x="9220200" y="5092700"/>
          <p14:tracePt t="223744" x="9213850" y="5092700"/>
          <p14:tracePt t="223754" x="9207500" y="5092700"/>
          <p14:tracePt t="223760" x="9201150" y="5092700"/>
          <p14:tracePt t="223765" x="9194800" y="5086350"/>
          <p14:tracePt t="223782" x="9169400" y="5086350"/>
          <p14:tracePt t="223800" x="9131300" y="5080000"/>
          <p14:tracePt t="223816" x="9105900" y="5067300"/>
          <p14:tracePt t="223832" x="9099550" y="5035550"/>
          <p14:tracePt t="223849" x="9086850" y="5003800"/>
          <p14:tracePt t="223865" x="9080500" y="4984750"/>
          <p14:tracePt t="223882" x="9074150" y="4972050"/>
          <p14:tracePt t="223899" x="9074150" y="4965700"/>
          <p14:tracePt t="223916" x="9080500" y="4959350"/>
          <p14:tracePt t="223932" x="9099550" y="4991100"/>
          <p14:tracePt t="223949" x="9150350" y="5080000"/>
          <p14:tracePt t="223965" x="9220200" y="5207000"/>
          <p14:tracePt t="223982" x="9315450" y="5353050"/>
          <p14:tracePt t="224000" x="9372600" y="5435600"/>
          <p14:tracePt t="224202" x="10966450" y="5797550"/>
          <p14:tracePt t="224205" x="10966450" y="5791200"/>
          <p14:tracePt t="224217" x="10966450" y="5765800"/>
          <p14:tracePt t="224232" x="10966450" y="5721350"/>
          <p14:tracePt t="224265" x="10788650" y="5226050"/>
          <p14:tracePt t="224338" x="10236200" y="4552950"/>
        </p14:tracePtLst>
      </p14:laserTraceLst>
    </p:ext>
  </p:extLs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0976-3E02-4837-9406-B04135794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7407C-D52B-45E4-9E34-6E0DC2579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E3E75-4DC3-4FB6-AFE5-470FFBE1B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431" y="1735014"/>
            <a:ext cx="6410325" cy="4943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638F25-BD47-4562-8F97-D4E618A0B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4662949"/>
            <a:ext cx="3857625" cy="1438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CAEC2C-13B5-4ACD-B122-77D7B1A951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44" y="549275"/>
            <a:ext cx="6008334" cy="237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0770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Translation Scheme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Box 8"/>
          <p:cNvSpPr txBox="1">
            <a:spLocks noGrp="1" noChangeArrowheads="1"/>
          </p:cNvSpPr>
          <p:nvPr>
            <p:ph idx="1"/>
          </p:nvPr>
        </p:nvSpPr>
        <p:spPr bwMode="auto">
          <a:xfrm>
            <a:off x="1463676" y="1800225"/>
            <a:ext cx="763067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D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 </a:t>
            </a:r>
            <a:r>
              <a:rPr lang="en-US" i="1" dirty="0">
                <a:sym typeface="Symbol" charset="2"/>
              </a:rPr>
              <a:t>T </a:t>
            </a:r>
            <a:r>
              <a:rPr lang="en-US" dirty="0">
                <a:sym typeface="Symbol" charset="2"/>
              </a:rPr>
              <a:t>{ </a:t>
            </a:r>
            <a:r>
              <a:rPr lang="en-US" i="1" dirty="0" err="1">
                <a:sym typeface="Symbol" charset="2"/>
              </a:rPr>
              <a:t>L</a:t>
            </a:r>
            <a:r>
              <a:rPr lang="en-US" dirty="0" err="1">
                <a:sym typeface="Symbol" charset="2"/>
              </a:rPr>
              <a:t>.in</a:t>
            </a:r>
            <a:r>
              <a:rPr lang="en-US" dirty="0">
                <a:sym typeface="Symbol" charset="2"/>
              </a:rPr>
              <a:t> := </a:t>
            </a:r>
            <a:r>
              <a:rPr lang="en-US" i="1" dirty="0" err="1">
                <a:sym typeface="Symbol" charset="2"/>
              </a:rPr>
              <a:t>T</a:t>
            </a:r>
            <a:r>
              <a:rPr lang="en-US" dirty="0" err="1">
                <a:sym typeface="Symbol" charset="2"/>
              </a:rPr>
              <a:t>.type</a:t>
            </a:r>
            <a:r>
              <a:rPr lang="en-US" dirty="0">
                <a:sym typeface="Symbol" charset="2"/>
              </a:rPr>
              <a:t> } </a:t>
            </a:r>
            <a:r>
              <a:rPr lang="en-US" i="1" dirty="0">
                <a:sym typeface="Symbol" charset="2"/>
              </a:rPr>
              <a:t>L</a:t>
            </a:r>
            <a:br>
              <a:rPr lang="en-US" i="1" dirty="0">
                <a:sym typeface="Symbol" charset="2"/>
              </a:rPr>
            </a:br>
            <a:r>
              <a:rPr lang="en-US" i="1" dirty="0">
                <a:sym typeface="Symbol" charset="2"/>
              </a:rPr>
              <a:t>T </a:t>
            </a:r>
            <a:r>
              <a:rPr lang="en-US" dirty="0">
                <a:sym typeface="Symbol" charset="2"/>
              </a:rPr>
              <a:t> </a:t>
            </a:r>
            <a:r>
              <a:rPr lang="en-US" b="1" dirty="0" err="1">
                <a:sym typeface="Symbol" charset="2"/>
              </a:rPr>
              <a:t>int</a:t>
            </a:r>
            <a:r>
              <a:rPr lang="en-US" dirty="0">
                <a:sym typeface="Symbol" charset="2"/>
              </a:rPr>
              <a:t> { </a:t>
            </a:r>
            <a:r>
              <a:rPr lang="en-US" i="1" dirty="0" err="1">
                <a:sym typeface="Symbol" charset="2"/>
              </a:rPr>
              <a:t>T</a:t>
            </a:r>
            <a:r>
              <a:rPr lang="en-US" dirty="0" err="1">
                <a:sym typeface="Symbol" charset="2"/>
              </a:rPr>
              <a:t>.type</a:t>
            </a:r>
            <a:r>
              <a:rPr lang="en-US" dirty="0">
                <a:sym typeface="Symbol" charset="2"/>
              </a:rPr>
              <a:t> := ‘integer’ }</a:t>
            </a:r>
            <a:br>
              <a:rPr lang="en-US" i="1" dirty="0">
                <a:sym typeface="Symbol" charset="2"/>
              </a:rPr>
            </a:br>
            <a:r>
              <a:rPr lang="en-US" i="1" dirty="0">
                <a:sym typeface="Symbol" charset="2"/>
              </a:rPr>
              <a:t>T </a:t>
            </a:r>
            <a:r>
              <a:rPr lang="en-US" dirty="0">
                <a:sym typeface="Symbol" charset="2"/>
              </a:rPr>
              <a:t></a:t>
            </a:r>
            <a:r>
              <a:rPr lang="en-US" i="1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real</a:t>
            </a:r>
            <a:r>
              <a:rPr lang="en-US" dirty="0">
                <a:sym typeface="Symbol" charset="2"/>
              </a:rPr>
              <a:t> { </a:t>
            </a:r>
            <a:r>
              <a:rPr lang="en-US" i="1" dirty="0" err="1">
                <a:sym typeface="Symbol" charset="2"/>
              </a:rPr>
              <a:t>T</a:t>
            </a:r>
            <a:r>
              <a:rPr lang="en-US" dirty="0" err="1">
                <a:sym typeface="Symbol" charset="2"/>
              </a:rPr>
              <a:t>.type</a:t>
            </a:r>
            <a:r>
              <a:rPr lang="en-US" dirty="0">
                <a:sym typeface="Symbol" charset="2"/>
              </a:rPr>
              <a:t> := ‘real’ }</a:t>
            </a:r>
            <a:r>
              <a:rPr lang="en-US" b="1" dirty="0">
                <a:sym typeface="Symbol" charset="2"/>
              </a:rPr>
              <a:t> </a:t>
            </a:r>
            <a:br>
              <a:rPr lang="en-US" i="1" dirty="0">
                <a:sym typeface="Symbol" charset="2"/>
              </a:rPr>
            </a:br>
            <a:r>
              <a:rPr lang="en-US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 { </a:t>
            </a:r>
            <a:r>
              <a:rPr lang="en-US" i="1" dirty="0">
                <a:sym typeface="Symbol" charset="2"/>
              </a:rPr>
              <a:t>L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.in := </a:t>
            </a:r>
            <a:r>
              <a:rPr lang="en-US" i="1" dirty="0" err="1">
                <a:sym typeface="Symbol" charset="2"/>
              </a:rPr>
              <a:t>L</a:t>
            </a:r>
            <a:r>
              <a:rPr lang="en-US" dirty="0" err="1">
                <a:sym typeface="Symbol" charset="2"/>
              </a:rPr>
              <a:t>.in</a:t>
            </a:r>
            <a:r>
              <a:rPr lang="en-US" dirty="0">
                <a:sym typeface="Symbol" charset="2"/>
              </a:rPr>
              <a:t> } </a:t>
            </a:r>
            <a:r>
              <a:rPr lang="en-US" i="1" dirty="0">
                <a:sym typeface="Symbol" charset="2"/>
              </a:rPr>
              <a:t>L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,</a:t>
            </a:r>
            <a:r>
              <a:rPr lang="en-US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id</a:t>
            </a:r>
            <a:r>
              <a:rPr lang="en-US" dirty="0">
                <a:sym typeface="Symbol" charset="2"/>
              </a:rPr>
              <a:t> { </a:t>
            </a:r>
            <a:r>
              <a:rPr lang="en-US" i="1" dirty="0" err="1">
                <a:sym typeface="Symbol" charset="2"/>
              </a:rPr>
              <a:t>addtype</a:t>
            </a:r>
            <a:r>
              <a:rPr lang="en-US" dirty="0">
                <a:sym typeface="Symbol" charset="2"/>
              </a:rPr>
              <a:t>(</a:t>
            </a:r>
            <a:r>
              <a:rPr lang="en-US" b="1" dirty="0" err="1">
                <a:sym typeface="Symbol" charset="2"/>
              </a:rPr>
              <a:t>id</a:t>
            </a:r>
            <a:r>
              <a:rPr lang="en-US" dirty="0" err="1">
                <a:sym typeface="Symbol" charset="2"/>
              </a:rPr>
              <a:t>.entry</a:t>
            </a:r>
            <a:r>
              <a:rPr lang="en-US" dirty="0">
                <a:sym typeface="Symbol" charset="2"/>
              </a:rPr>
              <a:t>, </a:t>
            </a:r>
            <a:r>
              <a:rPr lang="en-US" i="1" dirty="0" err="1">
                <a:sym typeface="Symbol" charset="2"/>
              </a:rPr>
              <a:t>L</a:t>
            </a:r>
            <a:r>
              <a:rPr lang="en-US" dirty="0" err="1">
                <a:sym typeface="Symbol" charset="2"/>
              </a:rPr>
              <a:t>.in</a:t>
            </a:r>
            <a:r>
              <a:rPr lang="en-US" dirty="0">
                <a:sym typeface="Symbol" charset="2"/>
              </a:rPr>
              <a:t>) }</a:t>
            </a:r>
            <a:br>
              <a:rPr lang="en-US" i="1" dirty="0">
                <a:sym typeface="Symbol" charset="2"/>
              </a:rPr>
            </a:br>
            <a:r>
              <a:rPr lang="en-US" i="1" dirty="0">
                <a:sym typeface="Symbol" charset="2"/>
              </a:rPr>
              <a:t>L </a:t>
            </a:r>
            <a:r>
              <a:rPr lang="en-US" dirty="0">
                <a:sym typeface="Symbol" charset="2"/>
              </a:rPr>
              <a:t></a:t>
            </a:r>
            <a:r>
              <a:rPr lang="en-US" i="1" dirty="0">
                <a:sym typeface="Symbol" charset="2"/>
              </a:rPr>
              <a:t> </a:t>
            </a:r>
            <a:r>
              <a:rPr lang="en-US" b="1" dirty="0">
                <a:sym typeface="Symbol" charset="2"/>
              </a:rPr>
              <a:t>id </a:t>
            </a:r>
            <a:r>
              <a:rPr lang="en-US" dirty="0">
                <a:sym typeface="Symbol" charset="2"/>
              </a:rPr>
              <a:t>{ </a:t>
            </a:r>
            <a:r>
              <a:rPr lang="en-US" i="1" dirty="0" err="1">
                <a:sym typeface="Symbol" charset="2"/>
              </a:rPr>
              <a:t>addtype</a:t>
            </a:r>
            <a:r>
              <a:rPr lang="en-US" dirty="0">
                <a:sym typeface="Symbol" charset="2"/>
              </a:rPr>
              <a:t>(</a:t>
            </a:r>
            <a:r>
              <a:rPr lang="en-US" b="1" dirty="0" err="1">
                <a:sym typeface="Symbol" charset="2"/>
              </a:rPr>
              <a:t>id</a:t>
            </a:r>
            <a:r>
              <a:rPr lang="en-US" dirty="0" err="1">
                <a:sym typeface="Symbol" charset="2"/>
              </a:rPr>
              <a:t>.entry</a:t>
            </a:r>
            <a:r>
              <a:rPr lang="en-US" dirty="0">
                <a:sym typeface="Symbol" charset="2"/>
              </a:rPr>
              <a:t>, </a:t>
            </a:r>
            <a:r>
              <a:rPr lang="en-US" i="1" dirty="0" err="1">
                <a:sym typeface="Symbol" charset="2"/>
              </a:rPr>
              <a:t>L</a:t>
            </a:r>
            <a:r>
              <a:rPr lang="en-US" dirty="0" err="1">
                <a:sym typeface="Symbol" charset="2"/>
              </a:rPr>
              <a:t>.in</a:t>
            </a:r>
            <a:r>
              <a:rPr lang="en-US" dirty="0">
                <a:sym typeface="Symbol" charset="2"/>
              </a:rPr>
              <a:t>) 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026"/>
    </mc:Choice>
    <mc:Fallback xmlns="">
      <p:transition spd="slow" advTm="48026"/>
    </mc:Fallback>
  </mc:AlternateContent>
  <p:extLst>
    <p:ext uri="{3A86A75C-4F4B-4683-9AE1-C65F6400EC91}">
      <p14:laserTraceLst xmlns:p14="http://schemas.microsoft.com/office/powerpoint/2010/main">
        <p14:tracePtLst>
          <p14:tracePt t="26102" x="4686300" y="1276350"/>
          <p14:tracePt t="26113" x="4667250" y="1276350"/>
          <p14:tracePt t="26129" x="4603750" y="1276350"/>
          <p14:tracePt t="26147" x="4521200" y="1295400"/>
          <p14:tracePt t="26163" x="4476750" y="1327150"/>
          <p14:tracePt t="26178" x="4419600" y="1390650"/>
          <p14:tracePt t="26196" x="4318000" y="1543050"/>
          <p14:tracePt t="26212" x="4260850" y="1651000"/>
          <p14:tracePt t="26229" x="4210050" y="1758950"/>
          <p14:tracePt t="26252" x="4152900" y="1873250"/>
          <p14:tracePt t="26262" x="4127500" y="1930400"/>
          <p14:tracePt t="26279" x="4108450" y="2000250"/>
          <p14:tracePt t="26296" x="4102100" y="2082800"/>
          <p14:tracePt t="26312" x="4114800" y="2139950"/>
          <p14:tracePt t="26329" x="4133850" y="2178050"/>
          <p14:tracePt t="26346" x="4165600" y="2209800"/>
          <p14:tracePt t="26362" x="4203700" y="2235200"/>
          <p14:tracePt t="26379" x="4267200" y="2286000"/>
          <p14:tracePt t="26397" x="4356100" y="2368550"/>
          <p14:tracePt t="26412" x="4432300" y="2444750"/>
          <p14:tracePt t="26429" x="4495800" y="2508250"/>
          <p14:tracePt t="26446" x="4597400" y="2622550"/>
          <p14:tracePt t="26463" x="4679950" y="2717800"/>
          <p14:tracePt t="26485" x="4768850" y="2806700"/>
          <p14:tracePt t="26499" x="4851400" y="2908300"/>
          <p14:tracePt t="26513" x="4914900" y="2984500"/>
          <p14:tracePt t="26530" x="4991100" y="3098800"/>
          <p14:tracePt t="26532" x="5010150" y="3124200"/>
          <p14:tracePt t="26546" x="5060950" y="3213100"/>
          <p14:tracePt t="26562" x="5149850" y="3346450"/>
          <p14:tracePt t="26580" x="5200650" y="3422650"/>
          <p14:tracePt t="26599" x="5276850" y="3543300"/>
          <p14:tracePt t="26612" x="5334000" y="3625850"/>
          <p14:tracePt t="26630" x="5365750" y="3670300"/>
          <p14:tracePt t="26646" x="5416550" y="3740150"/>
          <p14:tracePt t="26662" x="5467350" y="3797300"/>
          <p14:tracePt t="26679" x="5511800" y="3841750"/>
          <p14:tracePt t="26697" x="5581650" y="3911600"/>
          <p14:tracePt t="26718" x="5626100" y="3956050"/>
          <p14:tracePt t="26733" x="5657850" y="4000500"/>
          <p14:tracePt t="26746" x="5670550" y="4025900"/>
          <p14:tracePt t="26766" x="5683250" y="4057650"/>
          <p14:tracePt t="26772" x="5683250" y="4064000"/>
          <p14:tracePt t="26778" x="5683250" y="4070350"/>
          <p14:tracePt t="26798" x="5683250" y="4083050"/>
          <p14:tracePt t="26812" x="5670550" y="4095750"/>
          <p14:tracePt t="26829" x="5645150" y="4102100"/>
          <p14:tracePt t="26851" x="5626100" y="4102100"/>
          <p14:tracePt t="26862" x="5613400" y="4102100"/>
          <p14:tracePt t="26879" x="5600700" y="4102100"/>
          <p14:tracePt t="26896" x="5588000" y="4102100"/>
          <p14:tracePt t="26912" x="5588000" y="4095750"/>
          <p14:tracePt t="26929" x="5581650" y="4089400"/>
          <p14:tracePt t="26946" x="5581650" y="4083050"/>
          <p14:tracePt t="26965" x="5575300" y="4076700"/>
          <p14:tracePt t="26978" x="5568950" y="4070350"/>
          <p14:tracePt t="27015" x="5568950" y="4064000"/>
          <p14:tracePt t="27046" x="5568950" y="4057650"/>
          <p14:tracePt t="27062" x="5568950" y="4051300"/>
          <p14:tracePt t="27080" x="5568950" y="4044950"/>
          <p14:tracePt t="27099" x="5575300" y="4038600"/>
          <p14:tracePt t="27112" x="5575300" y="4025900"/>
          <p14:tracePt t="27128" x="5581650" y="4006850"/>
          <p14:tracePt t="27145" x="5581650" y="3975100"/>
          <p14:tracePt t="27162" x="5588000" y="3937000"/>
          <p14:tracePt t="27178" x="5588000" y="3898900"/>
          <p14:tracePt t="27195" x="5588000" y="3854450"/>
          <p14:tracePt t="27218" x="5588000" y="3816350"/>
          <p14:tracePt t="27229" x="5594350" y="3771900"/>
          <p14:tracePt t="27245" x="5594350" y="3733800"/>
          <p14:tracePt t="27262" x="5594350" y="3689350"/>
          <p14:tracePt t="27281" x="5600700" y="3644900"/>
          <p14:tracePt t="27301" x="5600700" y="3600450"/>
          <p14:tracePt t="27312" x="5607050" y="3575050"/>
          <p14:tracePt t="27329" x="5607050" y="3543300"/>
          <p14:tracePt t="27345" x="5613400" y="3505200"/>
          <p14:tracePt t="27365" x="5619750" y="3467100"/>
          <p14:tracePt t="27378" x="5626100" y="3429000"/>
          <p14:tracePt t="27395" x="5638800" y="3384550"/>
          <p14:tracePt t="27413" x="5651500" y="3346450"/>
          <p14:tracePt t="27428" x="5670550" y="3308350"/>
          <p14:tracePt t="27499" x="5969000" y="2927350"/>
          <p14:tracePt t="27509" x="5969000" y="2921000"/>
          <p14:tracePt t="27520" x="5975350" y="2921000"/>
          <p14:tracePt t="27528" x="5975350" y="2908300"/>
          <p14:tracePt t="27550" x="6000750" y="2851150"/>
          <p14:tracePt t="27562" x="6045200" y="2787650"/>
          <p14:tracePt t="27578" x="6083300" y="2724150"/>
          <p14:tracePt t="27596" x="6108700" y="2667000"/>
          <p14:tracePt t="27612" x="6134100" y="2622550"/>
          <p14:tracePt t="27629" x="6159500" y="2584450"/>
          <p14:tracePt t="27647" x="6172200" y="2552700"/>
          <p14:tracePt t="27663" x="6184900" y="2527300"/>
          <p14:tracePt t="27678" x="6191250" y="2508250"/>
          <p14:tracePt t="27699" x="6197600" y="2489200"/>
          <p14:tracePt t="27717" x="6197600" y="2470150"/>
          <p14:tracePt t="27737" x="6191250" y="2457450"/>
          <p14:tracePt t="27747" x="6184900" y="2451100"/>
          <p14:tracePt t="27763" x="6178550" y="2444750"/>
          <p14:tracePt t="27803" x="6045200" y="2400300"/>
          <p14:tracePt t="27813" x="6045200" y="2393950"/>
          <p14:tracePt t="27829" x="6038850" y="2393950"/>
          <p14:tracePt t="27862" x="6026150" y="2393950"/>
          <p14:tracePt t="27879" x="6013450" y="2387600"/>
          <p14:tracePt t="27897" x="5994400" y="2381250"/>
          <p14:tracePt t="27916" x="5975350" y="2374900"/>
          <p14:tracePt t="27928" x="5956300" y="2374900"/>
          <p14:tracePt t="27947" x="5943600" y="2374900"/>
          <p14:tracePt t="27962" x="5924550" y="2374900"/>
          <p14:tracePt t="27980" x="5918200" y="2374900"/>
          <p14:tracePt t="28041" x="5803900" y="2495550"/>
          <p14:tracePt t="28050" x="5797550" y="2501900"/>
          <p14:tracePt t="28068" x="5791200" y="2508250"/>
          <p14:tracePt t="28084" x="5784850" y="2514600"/>
          <p14:tracePt t="28086" x="5778500" y="2514600"/>
          <p14:tracePt t="28095" x="5765800" y="2520950"/>
          <p14:tracePt t="28141" x="5422900" y="2546350"/>
          <p14:tracePt t="28371" x="3644900" y="2381250"/>
          <p14:tracePt t="28412" x="3327400" y="2324100"/>
          <p14:tracePt t="28420" x="3321050" y="2317750"/>
          <p14:tracePt t="28432" x="3314700" y="2317750"/>
          <p14:tracePt t="28449" x="3251200" y="2311400"/>
          <p14:tracePt t="28462" x="3181350" y="2292350"/>
          <p14:tracePt t="28479" x="3035300" y="2228850"/>
          <p14:tracePt t="28501" x="2933700" y="2184400"/>
          <p14:tracePt t="28519" x="2813050" y="2120900"/>
          <p14:tracePt t="28529" x="2749550" y="2089150"/>
          <p14:tracePt t="28547" x="2667000" y="2044700"/>
          <p14:tracePt t="28562" x="2590800" y="2006600"/>
          <p14:tracePt t="28579" x="2527300" y="1974850"/>
          <p14:tracePt t="28597" x="2482850" y="1949450"/>
          <p14:tracePt t="28613" x="2444750" y="1936750"/>
          <p14:tracePt t="28635" x="2419350" y="1930400"/>
          <p14:tracePt t="28647" x="2406650" y="1924050"/>
          <p14:tracePt t="28662" x="2400300" y="1917700"/>
          <p14:tracePt t="28679" x="2387600" y="1917700"/>
          <p14:tracePt t="28697" x="2381250" y="1917700"/>
          <p14:tracePt t="28735" x="2400300" y="1924050"/>
          <p14:tracePt t="28751" x="2425700" y="1924050"/>
          <p14:tracePt t="28762" x="2476500" y="1930400"/>
          <p14:tracePt t="28780" x="2540000" y="1943100"/>
          <p14:tracePt t="28800" x="2609850" y="1949450"/>
          <p14:tracePt t="28812" x="2660650" y="1968500"/>
          <p14:tracePt t="28829" x="2698750" y="1981200"/>
          <p14:tracePt t="28847" x="2730500" y="1987550"/>
          <p14:tracePt t="28862" x="2749550" y="2000250"/>
          <p14:tracePt t="28879" x="2768600" y="2006600"/>
          <p14:tracePt t="28898" x="2774950" y="2012950"/>
          <p14:tracePt t="28912" x="2787650" y="2012950"/>
          <p14:tracePt t="28928" x="2794000" y="2012950"/>
          <p14:tracePt t="28946" x="2800350" y="2012950"/>
          <p14:tracePt t="28964" x="2787650" y="2012950"/>
          <p14:tracePt t="28978" x="2774950" y="2006600"/>
          <p14:tracePt t="28997" x="2755900" y="2006600"/>
          <p14:tracePt t="29012" x="2743200" y="2006600"/>
          <p14:tracePt t="29028" x="2730500" y="2006600"/>
          <p14:tracePt t="29046" x="2717800" y="2006600"/>
          <p14:tracePt t="29062" x="2711450" y="2012950"/>
          <p14:tracePt t="29081" x="2705100" y="2012950"/>
          <p14:tracePt t="29096" x="2698750" y="2012950"/>
          <p14:tracePt t="29137" x="2705100" y="2012950"/>
          <p14:tracePt t="29149" x="2705100" y="2006600"/>
          <p14:tracePt t="29162" x="2717800" y="2006600"/>
          <p14:tracePt t="29179" x="2730500" y="2000250"/>
          <p14:tracePt t="29196" x="2749550" y="1993900"/>
          <p14:tracePt t="29212" x="2774950" y="1987550"/>
          <p14:tracePt t="29229" x="2813050" y="1974850"/>
          <p14:tracePt t="29245" x="2870200" y="1962150"/>
          <p14:tracePt t="29267" x="2940050" y="1943100"/>
          <p14:tracePt t="29279" x="3028950" y="1924050"/>
          <p14:tracePt t="29296" x="3124200" y="1898650"/>
          <p14:tracePt t="29312" x="3225800" y="1866900"/>
          <p14:tracePt t="29329" x="3327400" y="1841500"/>
          <p14:tracePt t="29345" x="3422650" y="1816100"/>
          <p14:tracePt t="29363" x="3517900" y="1803400"/>
          <p14:tracePt t="29379" x="3575050" y="1797050"/>
          <p14:tracePt t="29395" x="3651250" y="1803400"/>
          <p14:tracePt t="29415" x="3689350" y="1809750"/>
          <p14:tracePt t="29429" x="3727450" y="1835150"/>
          <p14:tracePt t="29445" x="3740150" y="1854200"/>
          <p14:tracePt t="29462" x="3733800" y="1873250"/>
          <p14:tracePt t="29479" x="3721100" y="1885950"/>
          <p14:tracePt t="29496" x="3683000" y="1905000"/>
          <p14:tracePt t="29512" x="3638550" y="1924050"/>
          <p14:tracePt t="29529" x="3594100" y="1936750"/>
          <p14:tracePt t="29545" x="3543300" y="1943100"/>
          <p14:tracePt t="29563" x="3492500" y="1949450"/>
          <p14:tracePt t="29579" x="3435350" y="1949450"/>
          <p14:tracePt t="29595" x="3371850" y="1949450"/>
          <p14:tracePt t="29614" x="3308350" y="1949450"/>
          <p14:tracePt t="29628" x="3244850" y="1949450"/>
          <p14:tracePt t="29646" x="3200400" y="1949450"/>
          <p14:tracePt t="29662" x="3136900" y="1943100"/>
          <p14:tracePt t="29682" x="3086100" y="1936750"/>
          <p14:tracePt t="29695" x="3035300" y="1930400"/>
          <p14:tracePt t="29713" x="2997200" y="1917700"/>
          <p14:tracePt t="29729" x="2965450" y="1911350"/>
          <p14:tracePt t="29745" x="2952750" y="1911350"/>
          <p14:tracePt t="29763" x="2959100" y="1917700"/>
          <p14:tracePt t="29779" x="3003550" y="1936750"/>
          <p14:tracePt t="29796" x="3060700" y="1955800"/>
          <p14:tracePt t="29812" x="3187700" y="1993900"/>
          <p14:tracePt t="29834" x="3340100" y="2012950"/>
          <p14:tracePt t="29845" x="3435350" y="2038350"/>
          <p14:tracePt t="29862" x="3562350" y="2076450"/>
          <p14:tracePt t="29879" x="3689350" y="2120900"/>
          <p14:tracePt t="29882" x="3721100" y="2133600"/>
          <p14:tracePt t="29896" x="3778250" y="2152650"/>
          <p14:tracePt t="29912" x="3937000" y="2197100"/>
          <p14:tracePt t="29929" x="4070350" y="2222500"/>
          <p14:tracePt t="29945" x="4210050" y="2241550"/>
          <p14:tracePt t="30021" x="4692650" y="2216150"/>
          <p14:tracePt t="30029" x="4724400" y="2197100"/>
          <p14:tracePt t="30045" x="4762500" y="2152650"/>
          <p14:tracePt t="30062" x="4775200" y="2095500"/>
          <p14:tracePt t="30080" x="4768850" y="2044700"/>
          <p14:tracePt t="30096" x="4730750" y="1993900"/>
          <p14:tracePt t="30112" x="4673600" y="1949450"/>
          <p14:tracePt t="30129" x="4591050" y="1917700"/>
          <p14:tracePt t="30145" x="4483100" y="1885950"/>
          <p14:tracePt t="30162" x="4368800" y="1860550"/>
          <p14:tracePt t="30184" x="4235450" y="1841500"/>
          <p14:tracePt t="30196" x="4102100" y="1828800"/>
          <p14:tracePt t="30213" x="3962400" y="1828800"/>
          <p14:tracePt t="30228" x="3822700" y="1828800"/>
          <p14:tracePt t="30247" x="3657600" y="1841500"/>
          <p14:tracePt t="30262" x="3562350" y="1854200"/>
          <p14:tracePt t="30279" x="3448050" y="1879600"/>
          <p14:tracePt t="30296" x="3321050" y="1905000"/>
          <p14:tracePt t="30313" x="3257550" y="1917700"/>
          <p14:tracePt t="30329" x="3187700" y="1936750"/>
          <p14:tracePt t="30346" x="3117850" y="1962150"/>
          <p14:tracePt t="30362" x="3086100" y="1981200"/>
          <p14:tracePt t="30379" x="3054350" y="2000250"/>
          <p14:tracePt t="30397" x="3048000" y="2012950"/>
          <p14:tracePt t="30412" x="3060700" y="2025650"/>
          <p14:tracePt t="30430" x="3086100" y="2051050"/>
          <p14:tracePt t="30446" x="3149600" y="2082800"/>
          <p14:tracePt t="30462" x="3206750" y="2108200"/>
          <p14:tracePt t="30484" x="3295650" y="2139950"/>
          <p14:tracePt t="30496" x="3409950" y="2184400"/>
          <p14:tracePt t="30512" x="3486150" y="2203450"/>
          <p14:tracePt t="30529" x="3581400" y="2222500"/>
          <p14:tracePt t="30547" x="3695700" y="2241550"/>
          <p14:tracePt t="30562" x="3765550" y="2241550"/>
          <p14:tracePt t="30579" x="3854450" y="2235200"/>
          <p14:tracePt t="30599" x="3949700" y="2216150"/>
          <p14:tracePt t="30616" x="4019550" y="2197100"/>
          <p14:tracePt t="30629" x="4070350" y="2184400"/>
          <p14:tracePt t="30649" x="4133850" y="2159000"/>
          <p14:tracePt t="30662" x="4159250" y="2139950"/>
          <p14:tracePt t="30681" x="4171950" y="2114550"/>
          <p14:tracePt t="30702" x="4159250" y="2089150"/>
          <p14:tracePt t="30717" x="4140200" y="2070100"/>
          <p14:tracePt t="30728" x="4108450" y="2051050"/>
          <p14:tracePt t="30749" x="4044950" y="2019300"/>
          <p14:tracePt t="30764" x="3981450" y="1987550"/>
          <p14:tracePt t="30786" x="3911600" y="1962150"/>
          <p14:tracePt t="30796" x="3797300" y="1917700"/>
          <p14:tracePt t="30818" x="3702050" y="1885950"/>
          <p14:tracePt t="30833" x="3632200" y="1860550"/>
          <p14:tracePt t="30849" x="3524250" y="1841500"/>
          <p14:tracePt t="30862" x="3441700" y="1828800"/>
          <p14:tracePt t="30881" x="3390900" y="1828800"/>
          <p14:tracePt t="30901" x="3308350" y="1835150"/>
          <p14:tracePt t="30910" x="3276600" y="1841500"/>
          <p14:tracePt t="30912" x="3263900" y="1841500"/>
          <p14:tracePt t="30930" x="3213100" y="1860550"/>
          <p14:tracePt t="30946" x="3175000" y="1885950"/>
          <p14:tracePt t="30966" x="3149600" y="1917700"/>
          <p14:tracePt t="30979" x="3149600" y="1943100"/>
          <p14:tracePt t="30996" x="3168650" y="1974850"/>
          <p14:tracePt t="31015" x="3213100" y="2019300"/>
          <p14:tracePt t="31029" x="3270250" y="2044700"/>
          <p14:tracePt t="31046" x="3327400" y="2070100"/>
          <p14:tracePt t="31069" x="3390900" y="2095500"/>
          <p14:tracePt t="31079" x="3454400" y="2114550"/>
          <p14:tracePt t="31098" x="3524250" y="2133600"/>
          <p14:tracePt t="31117" x="3600450" y="2152650"/>
          <p14:tracePt t="31129" x="3683000" y="2178050"/>
          <p14:tracePt t="31149" x="3771900" y="2197100"/>
          <p14:tracePt t="31168" x="3860800" y="2222500"/>
          <p14:tracePt t="31185" x="3937000" y="2235200"/>
          <p14:tracePt t="31197" x="4000500" y="2247900"/>
          <p14:tracePt t="31216" x="4064000" y="2247900"/>
          <p14:tracePt t="31229" x="4114800" y="2241550"/>
          <p14:tracePt t="31247" x="4146550" y="2235200"/>
          <p14:tracePt t="31269" x="4165600" y="2216150"/>
          <p14:tracePt t="31279" x="4165600" y="2197100"/>
          <p14:tracePt t="31296" x="4152900" y="2178050"/>
          <p14:tracePt t="31312" x="4127500" y="2165350"/>
          <p14:tracePt t="31329" x="4095750" y="2146300"/>
          <p14:tracePt t="31347" x="4064000" y="2127250"/>
          <p14:tracePt t="31368" x="4000500" y="2095500"/>
          <p14:tracePt t="31379" x="3943350" y="2076450"/>
          <p14:tracePt t="31396" x="3898900" y="2063750"/>
          <p14:tracePt t="31412" x="3835400" y="2044700"/>
          <p14:tracePt t="31431" x="3759200" y="2032000"/>
          <p14:tracePt t="31447" x="3702050" y="2019300"/>
          <p14:tracePt t="31464" x="3644900" y="2019300"/>
          <p14:tracePt t="31484" x="3594100" y="2012950"/>
          <p14:tracePt t="31496" x="3549650" y="2012950"/>
          <p14:tracePt t="31515" x="3517900" y="2019300"/>
          <p14:tracePt t="31535" x="3492500" y="2025650"/>
          <p14:tracePt t="31545" x="3479800" y="2032000"/>
          <p14:tracePt t="31562" x="3473450" y="2032000"/>
          <p14:tracePt t="31596" x="3479800" y="2025650"/>
          <p14:tracePt t="31619" x="3479800" y="2019300"/>
          <p14:tracePt t="31629" x="3479800" y="2006600"/>
          <p14:tracePt t="31646" x="3479800" y="1993900"/>
          <p14:tracePt t="31662" x="3467100" y="1981200"/>
          <p14:tracePt t="31679" x="3454400" y="1968500"/>
          <p14:tracePt t="31696" x="3441700" y="1955800"/>
          <p14:tracePt t="31712" x="3422650" y="1949450"/>
          <p14:tracePt t="31735" x="3409950" y="1943100"/>
          <p14:tracePt t="31745" x="3384550" y="1936750"/>
          <p14:tracePt t="31765" x="3359150" y="1936750"/>
          <p14:tracePt t="31779" x="3327400" y="1930400"/>
          <p14:tracePt t="31799" x="3289300" y="1936750"/>
          <p14:tracePt t="31812" x="3257550" y="1943100"/>
          <p14:tracePt t="31833" x="3187700" y="1949450"/>
          <p14:tracePt t="31845" x="3111500" y="1962150"/>
          <p14:tracePt t="31862" x="3028950" y="1968500"/>
          <p14:tracePt t="31881" x="2946400" y="1981200"/>
          <p14:tracePt t="31896" x="2870200" y="1993900"/>
          <p14:tracePt t="31912" x="2794000" y="2006600"/>
          <p14:tracePt t="31929" x="2730500" y="2025650"/>
          <p14:tracePt t="31948" x="2673350" y="2044700"/>
          <p14:tracePt t="31962" x="2622550" y="2063750"/>
          <p14:tracePt t="31981" x="2584450" y="2089150"/>
          <p14:tracePt t="31998" x="2546350" y="2108200"/>
          <p14:tracePt t="32012" x="2508250" y="2120900"/>
          <p14:tracePt t="32028" x="2476500" y="2133600"/>
          <p14:tracePt t="32045" x="2457450" y="2133600"/>
          <p14:tracePt t="32063" x="2438400" y="2133600"/>
          <p14:tracePt t="32081" x="2432050" y="2120900"/>
          <p14:tracePt t="32095" x="2438400" y="2101850"/>
          <p14:tracePt t="32113" x="2451100" y="2082800"/>
          <p14:tracePt t="32129" x="2463800" y="2057400"/>
          <p14:tracePt t="32145" x="2489200" y="2032000"/>
          <p14:tracePt t="32162" x="2508250" y="2012950"/>
          <p14:tracePt t="32179" x="2527300" y="1993900"/>
          <p14:tracePt t="32195" x="2552700" y="1981200"/>
          <p14:tracePt t="32213" x="2565400" y="1974850"/>
          <p14:tracePt t="32235" x="2584450" y="1974850"/>
          <p14:tracePt t="32246" x="2597150" y="1981200"/>
          <p14:tracePt t="32264" x="2603500" y="1987550"/>
          <p14:tracePt t="32278" x="2609850" y="1987550"/>
          <p14:tracePt t="32295" x="2616200" y="1993900"/>
          <p14:tracePt t="32313" x="2616200" y="2000250"/>
          <p14:tracePt t="32329" x="2622550" y="2006600"/>
          <p14:tracePt t="32362" x="2628900" y="2006600"/>
          <p14:tracePt t="32382" x="2635250" y="2006600"/>
          <p14:tracePt t="32396" x="2641600" y="2006600"/>
          <p14:tracePt t="32413" x="2647950" y="2006600"/>
          <p14:tracePt t="32430" x="2667000" y="2006600"/>
          <p14:tracePt t="32445" x="2686050" y="2006600"/>
          <p14:tracePt t="32462" x="2717800" y="2012950"/>
          <p14:tracePt t="32479" x="2755900" y="2012950"/>
          <p14:tracePt t="32495" x="2800350" y="2019300"/>
          <p14:tracePt t="32513" x="2851150" y="2019300"/>
          <p14:tracePt t="32530" x="2921000" y="2019300"/>
          <p14:tracePt t="32545" x="2959100" y="2012950"/>
          <p14:tracePt t="32563" x="3009900" y="2006600"/>
          <p14:tracePt t="32579" x="3048000" y="1993900"/>
          <p14:tracePt t="32595" x="3073400" y="1981200"/>
          <p14:tracePt t="32629" x="3060700" y="1981200"/>
          <p14:tracePt t="32645" x="3041650" y="1987550"/>
          <p14:tracePt t="32662" x="3016250" y="1993900"/>
          <p14:tracePt t="32681" x="2990850" y="2000250"/>
          <p14:tracePt t="32695" x="2959100" y="2006600"/>
          <p14:tracePt t="32713" x="2933700" y="2012950"/>
          <p14:tracePt t="32730" x="2901950" y="2006600"/>
          <p14:tracePt t="32746" x="2889250" y="2000250"/>
          <p14:tracePt t="32767" x="2857500" y="1974850"/>
          <p14:tracePt t="32779" x="2838450" y="1962150"/>
          <p14:tracePt t="32797" x="2806700" y="1943100"/>
          <p14:tracePt t="32814" x="2787650" y="1930400"/>
          <p14:tracePt t="32829" x="2768600" y="1924050"/>
          <p14:tracePt t="32849" x="2755900" y="1917700"/>
          <p14:tracePt t="32882" x="2762250" y="1917700"/>
          <p14:tracePt t="32896" x="2768600" y="1917700"/>
          <p14:tracePt t="32912" x="2787650" y="1917700"/>
          <p14:tracePt t="32930" x="2800350" y="1917700"/>
          <p14:tracePt t="32946" x="2819400" y="1917700"/>
          <p14:tracePt t="32962" x="2825750" y="1917700"/>
          <p14:tracePt t="33007" x="2819400" y="1924050"/>
          <p14:tracePt t="33012" x="2813050" y="1924050"/>
          <p14:tracePt t="33031" x="2806700" y="1930400"/>
          <p14:tracePt t="33049" x="2787650" y="1936750"/>
          <p14:tracePt t="33063" x="2781300" y="1943100"/>
          <p14:tracePt t="33079" x="2768600" y="1943100"/>
          <p14:tracePt t="33099" x="2749550" y="1949450"/>
          <p14:tracePt t="33130" x="2743200" y="1955800"/>
          <p14:tracePt t="33149" x="2749550" y="1968500"/>
          <p14:tracePt t="33162" x="2749550" y="1974850"/>
          <p14:tracePt t="33180" x="2749550" y="1981200"/>
          <p14:tracePt t="33212" x="2755900" y="1981200"/>
          <p14:tracePt t="33229" x="2755900" y="1987550"/>
          <p14:tracePt t="33295" x="2749550" y="1987550"/>
          <p14:tracePt t="33321" x="2743200" y="1987550"/>
          <p14:tracePt t="33322" x="2736850" y="1987550"/>
          <p14:tracePt t="33345" x="2730500" y="1987550"/>
          <p14:tracePt t="33366" x="2705100" y="1981200"/>
          <p14:tracePt t="33379" x="2692400" y="1981200"/>
          <p14:tracePt t="33397" x="2667000" y="1981200"/>
          <p14:tracePt t="33412" x="2641600" y="1981200"/>
          <p14:tracePt t="33433" x="2622550" y="1981200"/>
          <p14:tracePt t="33447" x="2584450" y="1974850"/>
          <p14:tracePt t="33468" x="2540000" y="1968500"/>
          <p14:tracePt t="33479" x="2501900" y="1962150"/>
          <p14:tracePt t="33499" x="2451100" y="1955800"/>
          <p14:tracePt t="33512" x="2374900" y="1962150"/>
          <p14:tracePt t="33532" x="2317750" y="1968500"/>
          <p14:tracePt t="33549" x="2260600" y="1974850"/>
          <p14:tracePt t="33562" x="2203450" y="1981200"/>
          <p14:tracePt t="33579" x="2152650" y="1993900"/>
          <p14:tracePt t="33596" x="2114550" y="2006600"/>
          <p14:tracePt t="33612" x="2076450" y="2012950"/>
          <p14:tracePt t="33629" x="2051050" y="2019300"/>
          <p14:tracePt t="33647" x="2025650" y="2025650"/>
          <p14:tracePt t="33665" x="2012950" y="2025650"/>
          <p14:tracePt t="33728" x="2012950" y="2019300"/>
          <p14:tracePt t="33732" x="2019300" y="2019300"/>
          <p14:tracePt t="33776" x="2019300" y="2025650"/>
          <p14:tracePt t="33787" x="2025650" y="2025650"/>
          <p14:tracePt t="33797" x="2025650" y="2032000"/>
          <p14:tracePt t="33829" x="2032000" y="2038350"/>
          <p14:tracePt t="33846" x="2038350" y="2038350"/>
          <p14:tracePt t="33866" x="2044700" y="2038350"/>
          <p14:tracePt t="33881" x="2051050" y="2038350"/>
          <p14:tracePt t="33893" x="2063750" y="2044700"/>
          <p14:tracePt t="33901" x="2070100" y="2044700"/>
          <p14:tracePt t="33919" x="2082800" y="2044700"/>
          <p14:tracePt t="33929" x="2101850" y="2051050"/>
          <p14:tracePt t="33951" x="2133600" y="2051050"/>
          <p14:tracePt t="33962" x="2171700" y="2057400"/>
          <p14:tracePt t="33979" x="2216150" y="2063750"/>
          <p14:tracePt t="33997" x="2266950" y="2063750"/>
          <p14:tracePt t="34014" x="2330450" y="2070100"/>
          <p14:tracePt t="34031" x="2393950" y="2076450"/>
          <p14:tracePt t="34045" x="2457450" y="2070100"/>
          <p14:tracePt t="34062" x="2508250" y="2063750"/>
          <p14:tracePt t="34081" x="2578100" y="2038350"/>
          <p14:tracePt t="34095" x="2635250" y="2019300"/>
          <p14:tracePt t="34112" x="2679700" y="1993900"/>
          <p14:tracePt t="34129" x="2717800" y="1974850"/>
          <p14:tracePt t="34145" x="2743200" y="1955800"/>
          <p14:tracePt t="34165" x="2755900" y="1949450"/>
          <p14:tracePt t="34178" x="2762250" y="1943100"/>
          <p14:tracePt t="34213" x="2755900" y="1949450"/>
          <p14:tracePt t="34229" x="2749550" y="1955800"/>
          <p14:tracePt t="34301" x="2749550" y="1949450"/>
          <p14:tracePt t="34323" x="2743200" y="1949450"/>
          <p14:tracePt t="34340" x="2736850" y="1949450"/>
          <p14:tracePt t="34352" x="2736850" y="1955800"/>
          <p14:tracePt t="34375" x="2730500" y="1955800"/>
          <p14:tracePt t="34379" x="2724150" y="1955800"/>
          <p14:tracePt t="34396" x="2717800" y="1955800"/>
          <p14:tracePt t="34413" x="2711450" y="1955800"/>
          <p14:tracePt t="34429" x="2698750" y="1955800"/>
          <p14:tracePt t="34446" x="2698750" y="1949450"/>
          <p14:tracePt t="34463" x="2692400" y="1949450"/>
          <p14:tracePt t="34482" x="2679700" y="1949450"/>
          <p14:tracePt t="34496" x="2673350" y="1943100"/>
          <p14:tracePt t="34513" x="2667000" y="1943100"/>
          <p14:tracePt t="34529" x="2660650" y="1943100"/>
          <p14:tracePt t="34545" x="2654300" y="1936750"/>
          <p14:tracePt t="34583" x="2660650" y="1936750"/>
          <p14:tracePt t="34596" x="2667000" y="1936750"/>
          <p14:tracePt t="34613" x="2692400" y="1936750"/>
          <p14:tracePt t="34629" x="2730500" y="1936750"/>
          <p14:tracePt t="34646" x="2755900" y="1930400"/>
          <p14:tracePt t="34662" x="2800350" y="1930400"/>
          <p14:tracePt t="34679" x="2832100" y="1924050"/>
          <p14:tracePt t="34697" x="2851150" y="1924050"/>
          <p14:tracePt t="34712" x="2857500" y="1924050"/>
          <p14:tracePt t="34729" x="2863850" y="1924050"/>
          <p14:tracePt t="34746" x="2857500" y="1924050"/>
          <p14:tracePt t="34767" x="2851150" y="1924050"/>
          <p14:tracePt t="34784" x="2838450" y="1930400"/>
          <p14:tracePt t="34796" x="2832100" y="1930400"/>
          <p14:tracePt t="34829" x="2832100" y="1936750"/>
          <p14:tracePt t="34845" x="2844800" y="1936750"/>
          <p14:tracePt t="34863" x="2857500" y="1943100"/>
          <p14:tracePt t="34879" x="2876550" y="1949450"/>
          <p14:tracePt t="34895" x="2895600" y="1955800"/>
          <p14:tracePt t="34912" x="2921000" y="1968500"/>
          <p14:tracePt t="34929" x="2959100" y="1981200"/>
          <p14:tracePt t="34946" x="2997200" y="1993900"/>
          <p14:tracePt t="34963" x="3035300" y="2000250"/>
          <p14:tracePt t="34983" x="3086100" y="2012950"/>
          <p14:tracePt t="34996" x="3117850" y="2012950"/>
          <p14:tracePt t="35017" x="3155950" y="2019300"/>
          <p14:tracePt t="35030" x="3181350" y="2019300"/>
          <p14:tracePt t="35046" x="3206750" y="2019300"/>
          <p14:tracePt t="35062" x="3225800" y="2012950"/>
          <p14:tracePt t="35080" x="3232150" y="1993900"/>
          <p14:tracePt t="35095" x="3238500" y="1981200"/>
          <p14:tracePt t="35112" x="3244850" y="1955800"/>
          <p14:tracePt t="35131" x="3251200" y="1943100"/>
          <p14:tracePt t="35146" x="3257550" y="1936750"/>
          <p14:tracePt t="35162" x="3270250" y="1943100"/>
          <p14:tracePt t="35180" x="3282950" y="1962150"/>
          <p14:tracePt t="35196" x="3295650" y="1981200"/>
          <p14:tracePt t="35213" x="3314700" y="2006600"/>
          <p14:tracePt t="35229" x="3327400" y="2032000"/>
          <p14:tracePt t="35246" x="3340100" y="2057400"/>
          <p14:tracePt t="35262" x="3340100" y="2063750"/>
          <p14:tracePt t="35281" x="3333750" y="2070100"/>
          <p14:tracePt t="35296" x="3314700" y="2057400"/>
          <p14:tracePt t="35312" x="3282950" y="2038350"/>
          <p14:tracePt t="35331" x="3225800" y="2019300"/>
          <p14:tracePt t="35346" x="3175000" y="2000250"/>
          <p14:tracePt t="35363" x="3136900" y="1993900"/>
          <p14:tracePt t="35379" x="3086100" y="1981200"/>
          <p14:tracePt t="35397" x="3022600" y="1968500"/>
          <p14:tracePt t="35415" x="2971800" y="1962150"/>
          <p14:tracePt t="35431" x="2933700" y="1955800"/>
          <p14:tracePt t="35447" x="2882900" y="1949450"/>
          <p14:tracePt t="35462" x="2851150" y="1949450"/>
          <p14:tracePt t="35482" x="2813050" y="1949450"/>
          <p14:tracePt t="35497" x="2787650" y="1949450"/>
          <p14:tracePt t="35512" x="2768600" y="1949450"/>
          <p14:tracePt t="35537" x="2749550" y="1949450"/>
          <p14:tracePt t="35546" x="2743200" y="1949450"/>
          <p14:tracePt t="35582" x="2743200" y="1955800"/>
          <p14:tracePt t="35597" x="2755900" y="1955800"/>
          <p14:tracePt t="35613" x="2762250" y="1955800"/>
          <p14:tracePt t="35629" x="2768600" y="1962150"/>
          <p14:tracePt t="35649" x="2787650" y="1968500"/>
          <p14:tracePt t="35662" x="2794000" y="1974850"/>
          <p14:tracePt t="35680" x="2806700" y="1974850"/>
          <p14:tracePt t="35695" x="2825750" y="1981200"/>
          <p14:tracePt t="35717" x="2838450" y="1981200"/>
          <p14:tracePt t="35729" x="2857500" y="1974850"/>
          <p14:tracePt t="35751" x="2876550" y="1968500"/>
          <p14:tracePt t="35762" x="2889250" y="1955800"/>
          <p14:tracePt t="35779" x="2895600" y="1949450"/>
          <p14:tracePt t="35796" x="2901950" y="1930400"/>
          <p14:tracePt t="35828" x="2901950" y="1924050"/>
          <p14:tracePt t="35861" x="2901950" y="1930400"/>
          <p14:tracePt t="35876" x="2895600" y="1930400"/>
          <p14:tracePt t="35887" x="2895600" y="1936750"/>
          <p14:tracePt t="35904" x="2895600" y="1943100"/>
          <p14:tracePt t="35940" x="2895600" y="1949450"/>
          <p14:tracePt t="36019" x="2901950" y="1949450"/>
          <p14:tracePt t="36046" x="2901950" y="1955800"/>
          <p14:tracePt t="36058" x="2908300" y="1955800"/>
          <p14:tracePt t="36078" x="2908300" y="1962150"/>
          <p14:tracePt t="36092" x="2914650" y="1962150"/>
          <p14:tracePt t="36110" x="2921000" y="1968500"/>
          <p14:tracePt t="36140" x="2921000" y="1974850"/>
          <p14:tracePt t="36146" x="2927350" y="1974850"/>
          <p14:tracePt t="36167" x="2933700" y="1974850"/>
          <p14:tracePt t="36181" x="2933700" y="1981200"/>
          <p14:tracePt t="36201" x="2940050" y="1981200"/>
          <p14:tracePt t="36212" x="2940050" y="1987550"/>
          <p14:tracePt t="36229" x="2946400" y="1987550"/>
          <p14:tracePt t="36247" x="2952750" y="1993900"/>
          <p14:tracePt t="36267" x="2965450" y="1993900"/>
          <p14:tracePt t="36279" x="2971800" y="1993900"/>
          <p14:tracePt t="36296" x="2978150" y="2000250"/>
          <p14:tracePt t="36312" x="2990850" y="2000250"/>
          <p14:tracePt t="36331" x="3003550" y="2000250"/>
          <p14:tracePt t="36351" x="3022600" y="2000250"/>
          <p14:tracePt t="36362" x="3041650" y="2000250"/>
          <p14:tracePt t="36385" x="3073400" y="2000250"/>
          <p14:tracePt t="36397" x="3111500" y="2000250"/>
          <p14:tracePt t="36414" x="3162300" y="2006600"/>
          <p14:tracePt t="36435" x="3219450" y="2006600"/>
          <p14:tracePt t="36447" x="3289300" y="2006600"/>
          <p14:tracePt t="36469" x="3359150" y="2012950"/>
          <p14:tracePt t="36479" x="3422650" y="2019300"/>
          <p14:tracePt t="36500" x="3473450" y="2012950"/>
          <p14:tracePt t="36514" x="3517900" y="2006600"/>
          <p14:tracePt t="36531" x="3549650" y="2000250"/>
          <p14:tracePt t="36548" x="3562350" y="1993900"/>
          <p14:tracePt t="36562" x="3575050" y="1993900"/>
          <p14:tracePt t="36579" x="3581400" y="1987550"/>
          <p14:tracePt t="36595" x="3581400" y="1993900"/>
          <p14:tracePt t="36612" x="3575050" y="1993900"/>
          <p14:tracePt t="36629" x="3575050" y="2000250"/>
          <p14:tracePt t="36646" x="3568700" y="2000250"/>
          <p14:tracePt t="36665" x="3568700" y="2006600"/>
          <p14:tracePt t="36679" x="3581400" y="2012950"/>
          <p14:tracePt t="36696" x="3594100" y="2025650"/>
          <p14:tracePt t="36712" x="3613150" y="2032000"/>
          <p14:tracePt t="36736" x="3638550" y="2038350"/>
          <p14:tracePt t="36745" x="3676650" y="2051050"/>
          <p14:tracePt t="36763" x="3727450" y="2070100"/>
          <p14:tracePt t="36779" x="3778250" y="2089150"/>
          <p14:tracePt t="36795" x="3829050" y="2108200"/>
          <p14:tracePt t="36812" x="3879850" y="2120900"/>
          <p14:tracePt t="36829" x="3930650" y="2133600"/>
          <p14:tracePt t="36847" x="3987800" y="2139950"/>
          <p14:tracePt t="36862" x="4051300" y="2139950"/>
          <p14:tracePt t="36879" x="4121150" y="2139950"/>
          <p14:tracePt t="36895" x="4197350" y="2133600"/>
          <p14:tracePt t="36912" x="4273550" y="2120900"/>
          <p14:tracePt t="36929" x="4356100" y="2114550"/>
          <p14:tracePt t="36945" x="4438650" y="2101850"/>
          <p14:tracePt t="36962" x="4521200" y="2095500"/>
          <p14:tracePt t="36979" x="4597400" y="2082800"/>
          <p14:tracePt t="36996" x="4660900" y="2070100"/>
          <p14:tracePt t="37012" x="4724400" y="2063750"/>
          <p14:tracePt t="37029" x="4781550" y="2057400"/>
          <p14:tracePt t="37046" x="4838700" y="2057400"/>
          <p14:tracePt t="37064" x="4883150" y="2063750"/>
          <p14:tracePt t="37081" x="4927600" y="2063750"/>
          <p14:tracePt t="37095" x="4965700" y="2063750"/>
          <p14:tracePt t="37113" x="4997450" y="2063750"/>
          <p14:tracePt t="37129" x="5029200" y="2063750"/>
          <p14:tracePt t="37145" x="5054600" y="2063750"/>
          <p14:tracePt t="37162" x="5086350" y="2057400"/>
          <p14:tracePt t="37179" x="5111750" y="2051050"/>
          <p14:tracePt t="37195" x="5143500" y="2044700"/>
          <p14:tracePt t="37212" x="5175250" y="2038350"/>
          <p14:tracePt t="37229" x="5200650" y="2032000"/>
          <p14:tracePt t="37245" x="5238750" y="2025650"/>
          <p14:tracePt t="37262" x="5270500" y="2019300"/>
          <p14:tracePt t="37281" x="5295900" y="2012950"/>
          <p14:tracePt t="37305" x="5327650" y="2000250"/>
          <p14:tracePt t="37312" x="5334000" y="1993900"/>
          <p14:tracePt t="37329" x="5340350" y="1981200"/>
          <p14:tracePt t="37345" x="5340350" y="1968500"/>
          <p14:tracePt t="37363" x="5327650" y="1955800"/>
          <p14:tracePt t="37380" x="5314950" y="1949450"/>
          <p14:tracePt t="37396" x="5308600" y="1943100"/>
          <p14:tracePt t="37414" x="5289550" y="1936750"/>
          <p14:tracePt t="37429" x="5283200" y="1936750"/>
          <p14:tracePt t="37446" x="5270500" y="1930400"/>
          <p14:tracePt t="37462" x="5257800" y="1924050"/>
          <p14:tracePt t="37480" x="5238750" y="1917700"/>
          <p14:tracePt t="37496" x="5232400" y="1911350"/>
          <p14:tracePt t="37512" x="5226050" y="1911350"/>
          <p14:tracePt t="37530" x="5219700" y="1917700"/>
          <p14:tracePt t="37546" x="5219700" y="1924050"/>
          <p14:tracePt t="37562" x="5213350" y="1930400"/>
          <p14:tracePt t="37580" x="5207000" y="1949450"/>
          <p14:tracePt t="37596" x="5207000" y="1955800"/>
          <p14:tracePt t="37613" x="5200650" y="1968500"/>
          <p14:tracePt t="37650" x="5194300" y="1968500"/>
          <p14:tracePt t="37668" x="5187950" y="1968500"/>
          <p14:tracePt t="37680" x="5187950" y="1962150"/>
          <p14:tracePt t="37696" x="5181600" y="1955800"/>
          <p14:tracePt t="37713" x="5175250" y="1949450"/>
          <p14:tracePt t="37729" x="5168900" y="1943100"/>
          <p14:tracePt t="37745" x="5162550" y="1936750"/>
          <p14:tracePt t="37762" x="5149850" y="1936750"/>
          <p14:tracePt t="37796" x="5143500" y="1936750"/>
          <p14:tracePt t="37812" x="5137150" y="1936750"/>
          <p14:tracePt t="37846" x="5130800" y="1936750"/>
          <p14:tracePt t="37863" x="5124450" y="1943100"/>
          <p14:tracePt t="37879" x="5118100" y="1949450"/>
          <p14:tracePt t="37897" x="5118100" y="1974850"/>
          <p14:tracePt t="37912" x="5111750" y="1993900"/>
          <p14:tracePt t="37933" x="5105400" y="2025650"/>
          <p14:tracePt t="37947" x="5105400" y="2057400"/>
          <p14:tracePt t="37963" x="5099050" y="2082800"/>
          <p14:tracePt t="37969" x="5092700" y="2101850"/>
          <p14:tracePt t="37981" x="5086350" y="2127250"/>
          <p14:tracePt t="38000" x="5080000" y="2159000"/>
          <p14:tracePt t="38012" x="5080000" y="2165350"/>
          <p14:tracePt t="38033" x="5067300" y="2171700"/>
          <p14:tracePt t="38051" x="5067300" y="2152650"/>
          <p14:tracePt t="38062" x="5067300" y="2127250"/>
          <p14:tracePt t="38080" x="5060950" y="2089150"/>
          <p14:tracePt t="38099" x="5067300" y="2044700"/>
          <p14:tracePt t="38115" x="5067300" y="2025650"/>
          <p14:tracePt t="38130" x="5080000" y="2012950"/>
          <p14:tracePt t="38146" x="5086350" y="2019300"/>
          <p14:tracePt t="38162" x="5092700" y="2038350"/>
          <p14:tracePt t="38181" x="5105400" y="2082800"/>
          <p14:tracePt t="38202" x="5111750" y="2127250"/>
          <p14:tracePt t="38212" x="5124450" y="2152650"/>
          <p14:tracePt t="38232" x="5137150" y="2178050"/>
          <p14:tracePt t="38246" x="5149850" y="2184400"/>
          <p14:tracePt t="38262" x="5156200" y="2178050"/>
          <p14:tracePt t="38280" x="5168900" y="2139950"/>
          <p14:tracePt t="38300" x="5181600" y="2108200"/>
          <p14:tracePt t="38314" x="5200650" y="2070100"/>
          <p14:tracePt t="38331" x="5213350" y="2044700"/>
          <p14:tracePt t="38349" x="5226050" y="2025650"/>
          <p14:tracePt t="38362" x="5238750" y="2012950"/>
          <p14:tracePt t="38380" x="5245100" y="2012950"/>
          <p14:tracePt t="38397" x="5257800" y="2025650"/>
          <p14:tracePt t="38412" x="5257800" y="2038350"/>
          <p14:tracePt t="38429" x="5270500" y="2044700"/>
          <p14:tracePt t="38449" x="5270500" y="2057400"/>
          <p14:tracePt t="38483" x="5264150" y="2057400"/>
          <p14:tracePt t="38496" x="5257800" y="2051050"/>
          <p14:tracePt t="38512" x="5238750" y="2044700"/>
          <p14:tracePt t="38536" x="5213350" y="2038350"/>
          <p14:tracePt t="38545" x="5187950" y="2025650"/>
          <p14:tracePt t="38562" x="5143500" y="2019300"/>
          <p14:tracePt t="38580" x="5067300" y="2006600"/>
          <p14:tracePt t="38599" x="4984750" y="2000250"/>
          <p14:tracePt t="38612" x="4889500" y="1987550"/>
          <p14:tracePt t="38632" x="4806950" y="1981200"/>
          <p14:tracePt t="38646" x="4667250" y="1962150"/>
          <p14:tracePt t="38662" x="4552950" y="1949450"/>
          <p14:tracePt t="38679" x="4457700" y="1943100"/>
          <p14:tracePt t="38697" x="4375150" y="1930400"/>
          <p14:tracePt t="38712" x="4292600" y="1917700"/>
          <p14:tracePt t="38732" x="4222750" y="1905000"/>
          <p14:tracePt t="38751" x="4146550" y="1892300"/>
          <p14:tracePt t="38762" x="4064000" y="1866900"/>
          <p14:tracePt t="38780" x="3981450" y="1847850"/>
          <p14:tracePt t="38799" x="3917950" y="1828800"/>
          <p14:tracePt t="38812" x="3803650" y="1803400"/>
          <p14:tracePt t="38829" x="3708400" y="1790700"/>
          <p14:tracePt t="38847" x="3606800" y="1778000"/>
          <p14:tracePt t="38867" x="3505200" y="1758950"/>
          <p14:tracePt t="38885" x="3378200" y="1739900"/>
          <p14:tracePt t="38896" x="3308350" y="1739900"/>
          <p14:tracePt t="38912" x="3219450" y="1746250"/>
          <p14:tracePt t="38929" x="3143250" y="1758950"/>
          <p14:tracePt t="38947" x="3073400" y="1784350"/>
          <p14:tracePt t="38969" x="2997200" y="1816100"/>
          <p14:tracePt t="38979" x="2933700" y="1847850"/>
          <p14:tracePt t="38996" x="2876550" y="1879600"/>
          <p14:tracePt t="39013" x="2794000" y="1936750"/>
          <p14:tracePt t="39035" x="2749550" y="1974850"/>
          <p14:tracePt t="39048" x="2717800" y="2012950"/>
          <p14:tracePt t="39062" x="2692400" y="2032000"/>
          <p14:tracePt t="39081" x="2679700" y="2044700"/>
          <p14:tracePt t="39095" x="2673350" y="2057400"/>
          <p14:tracePt t="39131" x="2686050" y="2051050"/>
          <p14:tracePt t="39145" x="2698750" y="2038350"/>
          <p14:tracePt t="39162" x="2705100" y="2032000"/>
          <p14:tracePt t="39181" x="2717800" y="2025650"/>
          <p14:tracePt t="39196" x="2717800" y="2019300"/>
          <p14:tracePt t="39214" x="2724150" y="2019300"/>
          <p14:tracePt t="39231" x="2736850" y="2019300"/>
          <p14:tracePt t="39249" x="2743200" y="2025650"/>
          <p14:tracePt t="39262" x="2749550" y="2025650"/>
          <p14:tracePt t="39281" x="2755900" y="2032000"/>
          <p14:tracePt t="39295" x="2762250" y="2032000"/>
          <p14:tracePt t="39312" x="2768600" y="2032000"/>
          <p14:tracePt t="39329" x="2774950" y="2025650"/>
          <p14:tracePt t="39346" x="2787650" y="2025650"/>
          <p14:tracePt t="39379" x="2794000" y="2025650"/>
          <p14:tracePt t="39395" x="2800350" y="2025650"/>
          <p14:tracePt t="39412" x="2800350" y="2032000"/>
          <p14:tracePt t="39429" x="2813050" y="2032000"/>
          <p14:tracePt t="39445" x="2825750" y="2038350"/>
          <p14:tracePt t="39466" x="2838450" y="2038350"/>
          <p14:tracePt t="39479" x="2857500" y="2038350"/>
          <p14:tracePt t="39496" x="2876550" y="2044700"/>
          <p14:tracePt t="39512" x="2901950" y="2044700"/>
          <p14:tracePt t="39532" x="2933700" y="2044700"/>
          <p14:tracePt t="39545" x="2971800" y="2044700"/>
          <p14:tracePt t="39563" x="3022600" y="2044700"/>
          <p14:tracePt t="39579" x="3086100" y="2044700"/>
          <p14:tracePt t="39597" x="3168650" y="2044700"/>
          <p14:tracePt t="39612" x="3263900" y="2044700"/>
          <p14:tracePt t="39635" x="3365500" y="2044700"/>
          <p14:tracePt t="39645" x="3473450" y="2057400"/>
          <p14:tracePt t="39663" x="3581400" y="2070100"/>
          <p14:tracePt t="39679" x="3689350" y="2089150"/>
          <p14:tracePt t="39702" x="3816350" y="2120900"/>
          <p14:tracePt t="39713" x="3886200" y="2133600"/>
          <p14:tracePt t="39729" x="3975100" y="2139950"/>
          <p14:tracePt t="39745" x="4064000" y="2146300"/>
          <p14:tracePt t="39769" x="4159250" y="2146300"/>
          <p14:tracePt t="39779" x="4248150" y="2133600"/>
          <p14:tracePt t="39796" x="4337050" y="2127250"/>
          <p14:tracePt t="39812" x="4425950" y="2114550"/>
          <p14:tracePt t="39833" x="4514850" y="2101850"/>
          <p14:tracePt t="39845" x="4584700" y="2076450"/>
          <p14:tracePt t="39863" x="4648200" y="2051050"/>
          <p14:tracePt t="39882" x="4686300" y="2025650"/>
          <p14:tracePt t="39889" x="4705350" y="2006600"/>
          <p14:tracePt t="39895" x="4711700" y="1993900"/>
          <p14:tracePt t="39913" x="4711700" y="1968500"/>
          <p14:tracePt t="39931" x="4692650" y="1943100"/>
          <p14:tracePt t="39945" x="4654550" y="1917700"/>
          <p14:tracePt t="39962" x="4591050" y="1885950"/>
          <p14:tracePt t="39980" x="4495800" y="1847850"/>
          <p14:tracePt t="40002" x="4381500" y="1809750"/>
          <p14:tracePt t="40012" x="4260850" y="1778000"/>
          <p14:tracePt t="40030" x="4127500" y="1746250"/>
          <p14:tracePt t="40045" x="3987800" y="1720850"/>
          <p14:tracePt t="40063" x="3841750" y="1701800"/>
          <p14:tracePt t="40080" x="3702050" y="1695450"/>
          <p14:tracePt t="40095" x="3562350" y="1708150"/>
          <p14:tracePt t="40112" x="3429000" y="1727200"/>
          <p14:tracePt t="40129" x="3308350" y="1758950"/>
          <p14:tracePt t="40145" x="3206750" y="1803400"/>
          <p14:tracePt t="40162" x="3124200" y="1847850"/>
          <p14:tracePt t="40247" x="3003550" y="2089150"/>
          <p14:tracePt t="40262" x="3067050" y="2120900"/>
          <p14:tracePt t="40279" x="3136900" y="2139950"/>
          <p14:tracePt t="40297" x="3232150" y="2159000"/>
          <p14:tracePt t="40312" x="3321050" y="2171700"/>
          <p14:tracePt t="40330" x="3384550" y="2184400"/>
          <p14:tracePt t="40345" x="3486150" y="2197100"/>
          <p14:tracePt t="40362" x="3581400" y="2209800"/>
          <p14:tracePt t="40379" x="3670300" y="2216150"/>
          <p14:tracePt t="40396" x="3759200" y="2222500"/>
          <p14:tracePt t="40412" x="3841750" y="2228850"/>
          <p14:tracePt t="40430" x="3937000" y="2235200"/>
          <p14:tracePt t="40446" x="4032250" y="2235200"/>
          <p14:tracePt t="40462" x="4121150" y="2241550"/>
          <p14:tracePt t="40481" x="4216400" y="2241550"/>
          <p14:tracePt t="40495" x="4298950" y="2235200"/>
          <p14:tracePt t="40512" x="4381500" y="2222500"/>
          <p14:tracePt t="40529" x="4451350" y="2197100"/>
          <p14:tracePt t="40545" x="4514850" y="2171700"/>
          <p14:tracePt t="40562" x="4572000" y="2139950"/>
          <p14:tracePt t="40580" x="4616450" y="2101850"/>
          <p14:tracePt t="40595" x="4648200" y="2063750"/>
          <p14:tracePt t="40612" x="4648200" y="2032000"/>
          <p14:tracePt t="40629" x="4635500" y="2000250"/>
          <p14:tracePt t="40648" x="4603750" y="1962150"/>
          <p14:tracePt t="40662" x="4552950" y="1930400"/>
          <p14:tracePt t="40679" x="4483100" y="1898650"/>
          <p14:tracePt t="40701" x="4362450" y="1854200"/>
          <p14:tracePt t="40712" x="4286250" y="1835150"/>
          <p14:tracePt t="40730" x="4171950" y="1803400"/>
          <p14:tracePt t="40746" x="4051300" y="1778000"/>
          <p14:tracePt t="40763" x="3930650" y="1765300"/>
          <p14:tracePt t="40779" x="3803650" y="1758950"/>
          <p14:tracePt t="40796" x="3683000" y="1758950"/>
          <p14:tracePt t="40816" x="3543300" y="1771650"/>
          <p14:tracePt t="40829" x="3460750" y="1790700"/>
          <p14:tracePt t="40846" x="3359150" y="1816100"/>
          <p14:tracePt t="40863" x="3251200" y="1854200"/>
          <p14:tracePt t="40879" x="3194050" y="1879600"/>
          <p14:tracePt t="40896" x="3136900" y="1911350"/>
          <p14:tracePt t="40913" x="3079750" y="1949450"/>
          <p14:tracePt t="40929" x="3060700" y="1968500"/>
          <p14:tracePt t="40945" x="3041650" y="1987550"/>
          <p14:tracePt t="40964" x="3041650" y="2006600"/>
          <p14:tracePt t="40980" x="3060700" y="2012950"/>
          <p14:tracePt t="40996" x="3092450" y="2025650"/>
          <p14:tracePt t="41013" x="3136900" y="2038350"/>
          <p14:tracePt t="41030" x="3194050" y="2051050"/>
          <p14:tracePt t="41046" x="3263900" y="2070100"/>
          <p14:tracePt t="41066" x="3352800" y="2101850"/>
          <p14:tracePt t="41079" x="3409950" y="2120900"/>
          <p14:tracePt t="41096" x="3486150" y="2146300"/>
          <p14:tracePt t="41114" x="3587750" y="2178050"/>
          <p14:tracePt t="41129" x="3644900" y="2190750"/>
          <p14:tracePt t="41147" x="3702050" y="2203450"/>
          <p14:tracePt t="41163" x="3822700" y="2209800"/>
          <p14:tracePt t="41180" x="3879850" y="2216150"/>
          <p14:tracePt t="41196" x="3949700" y="2209800"/>
          <p14:tracePt t="41217" x="4032250" y="2197100"/>
          <p14:tracePt t="41229" x="4102100" y="2190750"/>
          <p14:tracePt t="41247" x="4165600" y="2178050"/>
          <p14:tracePt t="41266" x="4210050" y="2171700"/>
          <p14:tracePt t="41279" x="4267200" y="2165350"/>
          <p14:tracePt t="41296" x="4324350" y="2159000"/>
          <p14:tracePt t="41313" x="4387850" y="2152650"/>
          <p14:tracePt t="41329" x="4425950" y="2146300"/>
          <p14:tracePt t="41347" x="4451350" y="2139950"/>
          <p14:tracePt t="41363" x="4476750" y="2120900"/>
          <p14:tracePt t="41386" x="4476750" y="2108200"/>
          <p14:tracePt t="41398" x="4470400" y="2101850"/>
          <p14:tracePt t="41412" x="4457700" y="2095500"/>
          <p14:tracePt t="41431" x="4425950" y="2070100"/>
          <p14:tracePt t="41448" x="4381500" y="2038350"/>
          <p14:tracePt t="41464" x="4330700" y="2006600"/>
          <p14:tracePt t="41481" x="4298950" y="1981200"/>
          <p14:tracePt t="41497" x="4254500" y="1955800"/>
          <p14:tracePt t="41516" x="4171950" y="1917700"/>
          <p14:tracePt t="41530" x="4089400" y="1879600"/>
          <p14:tracePt t="41546" x="4019550" y="1860550"/>
          <p14:tracePt t="41563" x="3898900" y="1828800"/>
          <p14:tracePt t="41579" x="3822700" y="1822450"/>
          <p14:tracePt t="41596" x="3714750" y="1816100"/>
          <p14:tracePt t="41613" x="3581400" y="1822450"/>
          <p14:tracePt t="41633" x="3460750" y="1835150"/>
          <p14:tracePt t="41646" x="3346450" y="1847850"/>
          <p14:tracePt t="41666" x="3232150" y="1873250"/>
          <p14:tracePt t="41680" x="3117850" y="1898650"/>
          <p14:tracePt t="41696" x="3009900" y="1930400"/>
          <p14:tracePt t="41713" x="2933700" y="1949450"/>
          <p14:tracePt t="41736" x="2825750" y="1987550"/>
          <p14:tracePt t="41746" x="2749550" y="2019300"/>
          <p14:tracePt t="41766" x="2679700" y="2051050"/>
          <p14:tracePt t="41779" x="2622550" y="2082800"/>
          <p14:tracePt t="41799" x="2571750" y="2101850"/>
          <p14:tracePt t="41812" x="2540000" y="2114550"/>
          <p14:tracePt t="41829" x="2508250" y="2127250"/>
          <p14:tracePt t="41849" x="2501900" y="2133600"/>
          <p14:tracePt t="41866" x="2520950" y="2133600"/>
          <p14:tracePt t="41879" x="2552700" y="2133600"/>
          <p14:tracePt t="41896" x="2609850" y="2133600"/>
          <p14:tracePt t="41913" x="2673350" y="2133600"/>
          <p14:tracePt t="41931" x="2743200" y="2139950"/>
          <p14:tracePt t="41946" x="2825750" y="2139950"/>
          <p14:tracePt t="41970" x="2921000" y="2152650"/>
          <p14:tracePt t="41979" x="3041650" y="2165350"/>
          <p14:tracePt t="42000" x="3130550" y="2171700"/>
          <p14:tracePt t="42014" x="3276600" y="2178050"/>
          <p14:tracePt t="42029" x="3371850" y="2178050"/>
          <p14:tracePt t="42046" x="3517900" y="2171700"/>
          <p14:tracePt t="42062" x="3606800" y="2165350"/>
          <p14:tracePt t="42085" x="3721100" y="2159000"/>
          <p14:tracePt t="42097" x="3829050" y="2152650"/>
          <p14:tracePt t="42112" x="3886200" y="2152650"/>
          <p14:tracePt t="42129" x="3994150" y="2152650"/>
          <p14:tracePt t="42145" x="4083050" y="2152650"/>
          <p14:tracePt t="42162" x="4127500" y="2152650"/>
          <p14:tracePt t="42184" x="4171950" y="2152650"/>
          <p14:tracePt t="42197" x="4216400" y="2146300"/>
          <p14:tracePt t="42212" x="4260850" y="2146300"/>
          <p14:tracePt t="42229" x="4286250" y="2146300"/>
          <p14:tracePt t="42246" x="4324350" y="2139950"/>
          <p14:tracePt t="42262" x="4349750" y="2133600"/>
          <p14:tracePt t="42284" x="4375150" y="2127250"/>
          <p14:tracePt t="42296" x="4387850" y="2120900"/>
          <p14:tracePt t="42313" x="4406900" y="2108200"/>
          <p14:tracePt t="42335" x="4413250" y="2095500"/>
          <p14:tracePt t="42347" x="4419600" y="2076450"/>
          <p14:tracePt t="42362" x="4425950" y="2057400"/>
          <p14:tracePt t="42380" x="4419600" y="2044700"/>
          <p14:tracePt t="42397" x="4413250" y="2032000"/>
          <p14:tracePt t="42413" x="4406900" y="2025650"/>
          <p14:tracePt t="42430" x="4387850" y="2012950"/>
          <p14:tracePt t="42446" x="4356100" y="2000250"/>
          <p14:tracePt t="42462" x="4324350" y="1987550"/>
          <p14:tracePt t="42479" x="4311650" y="1987550"/>
          <p14:tracePt t="42501" x="4292600" y="1981200"/>
          <p14:tracePt t="42512" x="4286250" y="1974850"/>
          <p14:tracePt t="42529" x="4273550" y="1974850"/>
          <p14:tracePt t="42545" x="4260850" y="1968500"/>
          <p14:tracePt t="42562" x="4241800" y="1962150"/>
          <p14:tracePt t="42580" x="4222750" y="1955800"/>
          <p14:tracePt t="42598" x="4159250" y="1936750"/>
          <p14:tracePt t="42612" x="4121150" y="1930400"/>
          <p14:tracePt t="42629" x="4076700" y="1930400"/>
          <p14:tracePt t="42645" x="4006850" y="1930400"/>
          <p14:tracePt t="42663" x="3917950" y="1936750"/>
          <p14:tracePt t="42680" x="3810000" y="1949450"/>
          <p14:tracePt t="42698" x="3695700" y="1981200"/>
          <p14:tracePt t="42712" x="3568700" y="2012950"/>
          <p14:tracePt t="42729" x="3435350" y="2057400"/>
          <p14:tracePt t="42751" x="3295650" y="2108200"/>
          <p14:tracePt t="42762" x="3155950" y="2171700"/>
          <p14:tracePt t="42779" x="3016250" y="2228850"/>
          <p14:tracePt t="42795" x="2876550" y="2292350"/>
          <p14:tracePt t="42812" x="2743200" y="2355850"/>
          <p14:tracePt t="42829" x="2616200" y="2419350"/>
          <p14:tracePt t="42847" x="2495550" y="2470150"/>
          <p14:tracePt t="42862" x="2387600" y="2508250"/>
          <p14:tracePt t="42879" x="2286000" y="2533650"/>
          <p14:tracePt t="42896" x="2197100" y="2552700"/>
          <p14:tracePt t="42912" x="2120900" y="2559050"/>
          <p14:tracePt t="42930" x="2057400" y="2552700"/>
          <p14:tracePt t="42946" x="1993900" y="2527300"/>
          <p14:tracePt t="42962" x="1943100" y="2501900"/>
          <p14:tracePt t="42979" x="1905000" y="2470150"/>
          <p14:tracePt t="42997" x="1873250" y="2438400"/>
          <p14:tracePt t="43012" x="1860550" y="2419350"/>
          <p14:tracePt t="43029" x="1860550" y="2406650"/>
          <p14:tracePt t="43046" x="1866900" y="2400300"/>
          <p14:tracePt t="43062" x="1885950" y="2400300"/>
          <p14:tracePt t="43079" x="1898650" y="2400300"/>
          <p14:tracePt t="43097" x="1905000" y="2406650"/>
          <p14:tracePt t="43112" x="1905000" y="2413000"/>
          <p14:tracePt t="43130" x="1911350" y="2419350"/>
          <p14:tracePt t="43163" x="1917700" y="2419350"/>
          <p14:tracePt t="43179" x="1924050" y="2413000"/>
          <p14:tracePt t="43197" x="1943100" y="2406650"/>
          <p14:tracePt t="43213" x="1962150" y="2400300"/>
          <p14:tracePt t="43229" x="1993900" y="2387600"/>
          <p14:tracePt t="43246" x="2019300" y="2374900"/>
          <p14:tracePt t="43263" x="2063750" y="2355850"/>
          <p14:tracePt t="43279" x="2120900" y="2330450"/>
          <p14:tracePt t="43296" x="2203450" y="2305050"/>
          <p14:tracePt t="43312" x="2298700" y="2266950"/>
          <p14:tracePt t="43329" x="2400300" y="2235200"/>
          <p14:tracePt t="43345" x="2514600" y="2209800"/>
          <p14:tracePt t="43366" x="2647950" y="2184400"/>
          <p14:tracePt t="43379" x="2724150" y="2171700"/>
          <p14:tracePt t="43396" x="2819400" y="2152650"/>
          <p14:tracePt t="43414" x="2927350" y="2146300"/>
          <p14:tracePt t="43430" x="2984500" y="2146300"/>
          <p14:tracePt t="43452" x="3073400" y="2152650"/>
          <p14:tracePt t="43463" x="3130550" y="2165350"/>
          <p14:tracePt t="43484" x="3168650" y="2184400"/>
          <p14:tracePt t="43496" x="3213100" y="2209800"/>
          <p14:tracePt t="43513" x="3257550" y="2241550"/>
          <p14:tracePt t="43533" x="3276600" y="2254250"/>
          <p14:tracePt t="43545" x="3282950" y="2254250"/>
          <p14:tracePt t="43563" x="3263900" y="2235200"/>
          <p14:tracePt t="43580" x="3232150" y="2178050"/>
          <p14:tracePt t="43596" x="3181350" y="2082800"/>
          <p14:tracePt t="43614" x="3111500" y="1955800"/>
          <p14:tracePt t="43629" x="3067050" y="1873250"/>
          <p14:tracePt t="43650" x="3016250" y="1784350"/>
          <p14:tracePt t="43664" x="2971800" y="1720850"/>
          <p14:tracePt t="43679" x="2946400" y="1701800"/>
          <p14:tracePt t="43697" x="2914650" y="1689100"/>
          <p14:tracePt t="43715" x="2857500" y="1682750"/>
          <p14:tracePt t="43730" x="2819400" y="1695450"/>
          <p14:tracePt t="43746" x="2781300" y="1739900"/>
          <p14:tracePt t="43763" x="2736850" y="1854200"/>
          <p14:tracePt t="43779" x="2705100" y="1974850"/>
          <p14:tracePt t="43796" x="2686050" y="2063750"/>
          <p14:tracePt t="43813" x="2660650" y="2216150"/>
          <p14:tracePt t="43829" x="2641600" y="2324100"/>
          <p14:tracePt t="43848" x="2635250" y="2393950"/>
          <p14:tracePt t="43863" x="2635250" y="2470150"/>
          <p14:tracePt t="43879" x="2641600" y="2508250"/>
          <p14:tracePt t="43897" x="2654300" y="2514600"/>
          <p14:tracePt t="43918" x="2692400" y="2495550"/>
          <p14:tracePt t="43931" x="2730500" y="2457450"/>
          <p14:tracePt t="43946" x="2768600" y="2419350"/>
          <p14:tracePt t="43963" x="2838450" y="2355850"/>
          <p14:tracePt t="43979" x="2959100" y="2273300"/>
          <p14:tracePt t="43997" x="3041650" y="2235200"/>
          <p14:tracePt t="44013" x="3162300" y="2190750"/>
          <p14:tracePt t="44033" x="3327400" y="2152650"/>
          <p14:tracePt t="44048" x="3448050" y="2146300"/>
          <p14:tracePt t="44068" x="3562350" y="2159000"/>
          <p14:tracePt t="44079" x="3657600" y="2197100"/>
          <p14:tracePt t="44096" x="3721100" y="2254250"/>
          <p14:tracePt t="44113" x="3822700" y="2381250"/>
          <p14:tracePt t="44129" x="3892550" y="2489200"/>
          <p14:tracePt t="44148" x="3943350" y="2559050"/>
          <p14:tracePt t="44164" x="4032250" y="2628900"/>
          <p14:tracePt t="44179" x="4095750" y="2654300"/>
          <p14:tracePt t="44196" x="4171950" y="2647950"/>
          <p14:tracePt t="44219" x="4260850" y="2609850"/>
          <p14:tracePt t="44229" x="4330700" y="2559050"/>
          <p14:tracePt t="44249" x="4451350" y="2444750"/>
          <p14:tracePt t="44263" x="4527550" y="2374900"/>
          <p14:tracePt t="44279" x="4660900" y="2286000"/>
          <p14:tracePt t="44296" x="4756150" y="2235200"/>
          <p14:tracePt t="44315" x="4826000" y="2216150"/>
          <p14:tracePt t="44329" x="4908550" y="2209800"/>
          <p14:tracePt t="44351" x="4997450" y="2254250"/>
          <p14:tracePt t="44363" x="5041900" y="2317750"/>
          <p14:tracePt t="44380" x="5111750" y="2495550"/>
          <p14:tracePt t="44395" x="5156200" y="2673350"/>
          <p14:tracePt t="44419" x="5187950" y="2870200"/>
          <p14:tracePt t="44429" x="5213350" y="3067050"/>
          <p14:tracePt t="44446" x="5264150" y="3244850"/>
          <p14:tracePt t="44468" x="5314950" y="3397250"/>
          <p14:tracePt t="44482" x="5372100" y="3530600"/>
          <p14:tracePt t="44495" x="5435600" y="3613150"/>
          <p14:tracePt t="44513" x="5499100" y="3670300"/>
          <p14:tracePt t="44529" x="5575300" y="3702050"/>
          <p14:tracePt t="44547" x="5645150" y="3689350"/>
          <p14:tracePt t="44564" x="5689600" y="3606800"/>
          <p14:tracePt t="44579" x="5734050" y="3460750"/>
          <p14:tracePt t="44596" x="5753100" y="3409950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br>
              <a:rPr lang="en-US" dirty="0"/>
            </a:br>
            <a:r>
              <a:rPr lang="en-US" dirty="0"/>
              <a:t>The Structure of our Compiler</a:t>
            </a:r>
          </a:p>
        </p:txBody>
      </p:sp>
      <p:sp>
        <p:nvSpPr>
          <p:cNvPr id="3076" name="Rectangle 3"/>
          <p:cNvSpPr>
            <a:spLocks noChangeArrowheads="1"/>
          </p:cNvSpPr>
          <p:nvPr/>
        </p:nvSpPr>
        <p:spPr bwMode="auto">
          <a:xfrm>
            <a:off x="2235200" y="2133600"/>
            <a:ext cx="294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Lexical analyzer</a:t>
            </a:r>
          </a:p>
        </p:txBody>
      </p:sp>
      <p:sp>
        <p:nvSpPr>
          <p:cNvPr id="3077" name="Rectangle 4"/>
          <p:cNvSpPr>
            <a:spLocks noChangeArrowheads="1"/>
          </p:cNvSpPr>
          <p:nvPr/>
        </p:nvSpPr>
        <p:spPr bwMode="auto">
          <a:xfrm>
            <a:off x="6908800" y="2133600"/>
            <a:ext cx="2946400" cy="1066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Syntax-directed</a:t>
            </a:r>
            <a:br>
              <a:rPr lang="en-US" sz="2400"/>
            </a:br>
            <a:r>
              <a:rPr lang="en-US" sz="2400"/>
              <a:t>translator</a:t>
            </a:r>
          </a:p>
        </p:txBody>
      </p:sp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234492" y="2209801"/>
            <a:ext cx="139653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/>
              <a:t>Character</a:t>
            </a:r>
            <a:br>
              <a:rPr lang="en-US" sz="2400"/>
            </a:br>
            <a:r>
              <a:rPr lang="en-US" sz="2400"/>
              <a:t>stream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5415345" y="2286001"/>
            <a:ext cx="1054006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/>
              <a:t>Token</a:t>
            </a:r>
            <a:br>
              <a:rPr lang="en-US" sz="2400"/>
            </a:br>
            <a:r>
              <a:rPr lang="en-US" sz="2400"/>
              <a:t>stream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10191579" y="2286001"/>
            <a:ext cx="13441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400"/>
              <a:t>Java</a:t>
            </a:r>
            <a:br>
              <a:rPr lang="en-US" sz="2400"/>
            </a:br>
            <a:r>
              <a:rPr lang="en-US" sz="2400"/>
              <a:t>bytecode</a:t>
            </a:r>
          </a:p>
        </p:txBody>
      </p:sp>
      <p:sp>
        <p:nvSpPr>
          <p:cNvPr id="3081" name="Line 8"/>
          <p:cNvSpPr>
            <a:spLocks noChangeShapeType="1"/>
          </p:cNvSpPr>
          <p:nvPr/>
        </p:nvSpPr>
        <p:spPr bwMode="auto">
          <a:xfrm>
            <a:off x="5181600" y="2667000"/>
            <a:ext cx="1727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082" name="Line 9"/>
          <p:cNvSpPr>
            <a:spLocks noChangeShapeType="1"/>
          </p:cNvSpPr>
          <p:nvPr/>
        </p:nvSpPr>
        <p:spPr bwMode="auto">
          <a:xfrm>
            <a:off x="9855200" y="26670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083" name="Line 10"/>
          <p:cNvSpPr>
            <a:spLocks noChangeShapeType="1"/>
          </p:cNvSpPr>
          <p:nvPr/>
        </p:nvSpPr>
        <p:spPr bwMode="auto">
          <a:xfrm>
            <a:off x="1727200" y="2667000"/>
            <a:ext cx="508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084" name="Rectangle 11"/>
          <p:cNvSpPr>
            <a:spLocks noChangeArrowheads="1"/>
          </p:cNvSpPr>
          <p:nvPr/>
        </p:nvSpPr>
        <p:spPr bwMode="auto">
          <a:xfrm>
            <a:off x="4368800" y="4724400"/>
            <a:ext cx="345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Yacc specification</a:t>
            </a:r>
            <a:br>
              <a:rPr lang="en-US" sz="2400"/>
            </a:br>
            <a:r>
              <a:rPr lang="en-US" sz="2400"/>
              <a:t>with semantic rules</a:t>
            </a:r>
          </a:p>
        </p:txBody>
      </p:sp>
      <p:sp>
        <p:nvSpPr>
          <p:cNvPr id="3085" name="Line 12"/>
          <p:cNvSpPr>
            <a:spLocks noChangeShapeType="1"/>
          </p:cNvSpPr>
          <p:nvPr/>
        </p:nvSpPr>
        <p:spPr bwMode="auto">
          <a:xfrm flipV="1">
            <a:off x="6096000" y="3200400"/>
            <a:ext cx="16256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086" name="Rectangle 14"/>
          <p:cNvSpPr>
            <a:spLocks noChangeArrowheads="1"/>
          </p:cNvSpPr>
          <p:nvPr/>
        </p:nvSpPr>
        <p:spPr bwMode="auto">
          <a:xfrm>
            <a:off x="8432800" y="4724400"/>
            <a:ext cx="345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JVM specification</a:t>
            </a:r>
          </a:p>
        </p:txBody>
      </p:sp>
      <p:sp>
        <p:nvSpPr>
          <p:cNvPr id="3087" name="Line 15"/>
          <p:cNvSpPr>
            <a:spLocks noChangeShapeType="1"/>
          </p:cNvSpPr>
          <p:nvPr/>
        </p:nvSpPr>
        <p:spPr bwMode="auto">
          <a:xfrm flipH="1" flipV="1">
            <a:off x="8940800" y="3200400"/>
            <a:ext cx="12192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088" name="Rectangle 16"/>
          <p:cNvSpPr>
            <a:spLocks noChangeArrowheads="1"/>
          </p:cNvSpPr>
          <p:nvPr/>
        </p:nvSpPr>
        <p:spPr bwMode="auto">
          <a:xfrm>
            <a:off x="304800" y="4724400"/>
            <a:ext cx="3454400" cy="1219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/>
              <a:t>Lex specification</a:t>
            </a:r>
          </a:p>
        </p:txBody>
      </p:sp>
      <p:sp>
        <p:nvSpPr>
          <p:cNvPr id="3089" name="Line 17"/>
          <p:cNvSpPr>
            <a:spLocks noChangeShapeType="1"/>
          </p:cNvSpPr>
          <p:nvPr/>
        </p:nvSpPr>
        <p:spPr bwMode="auto">
          <a:xfrm flipV="1">
            <a:off x="2032000" y="3200400"/>
            <a:ext cx="1625600" cy="152400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89308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26"/>
    </mc:Choice>
    <mc:Fallback xmlns="">
      <p:transition spd="slow" advTm="59126"/>
    </mc:Fallback>
  </mc:AlternateContent>
  <p:extLst>
    <p:ext uri="{3A86A75C-4F4B-4683-9AE1-C65F6400EC91}">
      <p14:laserTraceLst xmlns:p14="http://schemas.microsoft.com/office/powerpoint/2010/main">
        <p14:tracePtLst>
          <p14:tracePt t="2154" x="5588000" y="3079750"/>
          <p14:tracePt t="2183" x="5588000" y="3086100"/>
          <p14:tracePt t="2204" x="5588000" y="3092450"/>
          <p14:tracePt t="2213" x="5588000" y="3098800"/>
          <p14:tracePt t="2228" x="5588000" y="3105150"/>
          <p14:tracePt t="2233" x="5588000" y="3111500"/>
          <p14:tracePt t="2265" x="5588000" y="3117850"/>
          <p14:tracePt t="7736" x="4464050" y="3092450"/>
          <p14:tracePt t="7746" x="4457700" y="3092450"/>
          <p14:tracePt t="7768" x="4457700" y="3086100"/>
          <p14:tracePt t="7777" x="4451350" y="3086100"/>
          <p14:tracePt t="7782" x="4445000" y="3086100"/>
          <p14:tracePt t="7816" x="4438650" y="3073400"/>
          <p14:tracePt t="7891" x="4451350" y="2832100"/>
          <p14:tracePt t="8523" x="4495800" y="3124200"/>
          <p14:tracePt t="8535" x="4502150" y="3124200"/>
          <p14:tracePt t="8541" x="4502150" y="3117850"/>
          <p14:tracePt t="8559" x="4502150" y="3111500"/>
          <p14:tracePt t="8570" x="4502150" y="3105150"/>
          <p14:tracePt t="8581" x="4502150" y="3098800"/>
          <p14:tracePt t="8600" x="4495800" y="3054350"/>
          <p14:tracePt t="8615" x="4495800" y="2984500"/>
          <p14:tracePt t="8632" x="4495800" y="2965450"/>
          <p14:tracePt t="8746" x="4292600" y="2781300"/>
          <p14:tracePt t="8758" x="4292600" y="2787650"/>
          <p14:tracePt t="8765" x="4292600" y="2794000"/>
          <p14:tracePt t="8782" x="4292600" y="2813050"/>
          <p14:tracePt t="8799" x="4292600" y="2908300"/>
          <p14:tracePt t="8815" x="4318000" y="3054350"/>
          <p14:tracePt t="8833" x="4343400" y="3130550"/>
          <p14:tracePt t="8854" x="4400550" y="3194050"/>
          <p14:tracePt t="8865" x="4432300" y="3194050"/>
          <p14:tracePt t="8882" x="4451350" y="3194050"/>
          <p14:tracePt t="8898" x="4489450" y="3181350"/>
          <p14:tracePt t="8899" x="4521200" y="3162300"/>
          <p14:tracePt t="8904" x="4533900" y="3162300"/>
          <p14:tracePt t="8918" x="4540250" y="3155950"/>
          <p14:tracePt t="8932" x="4597400" y="3149600"/>
          <p14:tracePt t="8949" x="4635500" y="3130550"/>
          <p14:tracePt t="8965" x="4660900" y="3111500"/>
          <p14:tracePt t="8967" x="4699000" y="3079750"/>
          <p14:tracePt t="8999" x="4762500" y="3016250"/>
          <p14:tracePt t="9016" x="4781550" y="2990850"/>
          <p14:tracePt t="9033" x="4826000" y="2946400"/>
          <p14:tracePt t="9049" x="4857750" y="2895600"/>
          <p14:tracePt t="9535" x="4603750" y="2882900"/>
          <p14:tracePt t="9561" x="4610100" y="2882900"/>
          <p14:tracePt t="9589" x="4616450" y="2882900"/>
          <p14:tracePt t="9597" x="4622800" y="2882900"/>
          <p14:tracePt t="10690" x="4699000" y="3524250"/>
          <p14:tracePt t="10705" x="4699000" y="3517900"/>
          <p14:tracePt t="10722" x="4699000" y="3505200"/>
          <p14:tracePt t="10733" x="4699000" y="3467100"/>
          <p14:tracePt t="10751" x="4692650" y="3422650"/>
          <p14:tracePt t="10765" x="4692650" y="3314700"/>
          <p14:tracePt t="10781" x="4692650" y="3270250"/>
          <p14:tracePt t="10799" x="4692650" y="3200400"/>
          <p14:tracePt t="10817" x="4699000" y="3143250"/>
          <p14:tracePt t="10832" x="4705350" y="3098800"/>
          <p14:tracePt t="11127" x="4724400" y="2876550"/>
          <p14:tracePt t="11277" x="4838700" y="2876550"/>
          <p14:tracePt t="11300" x="4838700" y="2882900"/>
          <p14:tracePt t="11332" x="4838700" y="2889250"/>
          <p14:tracePt t="11339" x="4845050" y="2889250"/>
          <p14:tracePt t="11362" x="4845050" y="2895600"/>
          <p14:tracePt t="11393" x="4845050" y="2901950"/>
          <p14:tracePt t="11423" x="4845050" y="2908300"/>
          <p14:tracePt t="11427" x="4838700" y="2908300"/>
          <p14:tracePt t="11444" x="4838700" y="2914650"/>
          <p14:tracePt t="11453" x="4832350" y="2914650"/>
          <p14:tracePt t="11465" x="4832350" y="2921000"/>
          <p14:tracePt t="11498" x="4819650" y="2927350"/>
          <p14:tracePt t="11517" x="4813300" y="2933700"/>
          <p14:tracePt t="11533" x="4800600" y="2946400"/>
          <p14:tracePt t="11548" x="4787900" y="2952750"/>
          <p14:tracePt t="11565" x="4787900" y="2959100"/>
          <p14:tracePt t="11566" x="4775200" y="2965450"/>
          <p14:tracePt t="11598" x="4768850" y="2965450"/>
          <p14:tracePt t="11616" x="4762500" y="2971800"/>
          <p14:tracePt t="11631" x="4756150" y="2978150"/>
          <p14:tracePt t="11650" x="4749800" y="2978150"/>
          <p14:tracePt t="11667" x="4737100" y="2978150"/>
          <p14:tracePt t="11681" x="4730750" y="2978150"/>
          <p14:tracePt t="11682" x="4724400" y="2984500"/>
          <p14:tracePt t="11721" x="4718050" y="2984500"/>
          <p14:tracePt t="11748" x="4711700" y="2984500"/>
          <p14:tracePt t="11789" x="4711700" y="2990850"/>
          <p14:tracePt t="11842" x="4705350" y="2990850"/>
          <p14:tracePt t="11887" x="4699000" y="2997200"/>
          <p14:tracePt t="11943" x="4692650" y="2997200"/>
          <p14:tracePt t="11958" x="4692650" y="2990850"/>
          <p14:tracePt t="11969" x="4692650" y="2984500"/>
          <p14:tracePt t="11995" x="4692650" y="2978150"/>
          <p14:tracePt t="11999" x="4692650" y="2971800"/>
          <p14:tracePt t="12015" x="4692650" y="2965450"/>
          <p14:tracePt t="12033" x="4686300" y="2965450"/>
          <p14:tracePt t="12048" x="4686300" y="2946400"/>
          <p14:tracePt t="12065" x="4686300" y="2921000"/>
          <p14:tracePt t="12084" x="4686300" y="2901950"/>
          <p14:tracePt t="12098" x="4686300" y="2876550"/>
          <p14:tracePt t="12099" x="4679950" y="2863850"/>
          <p14:tracePt t="12131" x="4679950" y="2844800"/>
          <p14:tracePt t="12148" x="4679950" y="2832100"/>
          <p14:tracePt t="12165" x="4679950" y="2819400"/>
          <p14:tracePt t="12183" x="4679950" y="2806700"/>
          <p14:tracePt t="12198" x="4679950" y="2800350"/>
          <p14:tracePt t="12199" x="4686300" y="2794000"/>
          <p14:tracePt t="12232" x="4692650" y="2794000"/>
          <p14:tracePt t="12256" x="4699000" y="2794000"/>
          <p14:tracePt t="12269" x="4699000" y="2800350"/>
          <p14:tracePt t="12286" x="4705350" y="2800350"/>
          <p14:tracePt t="12315" x="4705350" y="2806700"/>
          <p14:tracePt t="12332" x="4711700" y="2806700"/>
          <p14:tracePt t="12340" x="4711700" y="2813050"/>
          <p14:tracePt t="12401" x="4718050" y="2813050"/>
          <p14:tracePt t="12442" x="4718050" y="2819400"/>
          <p14:tracePt t="12490" x="4718050" y="2825750"/>
          <p14:tracePt t="12517" x="4718050" y="2832100"/>
          <p14:tracePt t="12537" x="4718050" y="2838450"/>
          <p14:tracePt t="12811" x="4718050" y="2901950"/>
          <p14:tracePt t="12861" x="4718050" y="2895600"/>
          <p14:tracePt t="12873" x="4718050" y="2889250"/>
          <p14:tracePt t="12883" x="4718050" y="2882900"/>
          <p14:tracePt t="12898" x="4718050" y="2876550"/>
          <p14:tracePt t="12916" x="4718050" y="2857500"/>
          <p14:tracePt t="12932" x="4718050" y="2838450"/>
          <p14:tracePt t="12948" x="4718050" y="2825750"/>
          <p14:tracePt t="12968" x="4718050" y="2813050"/>
          <p14:tracePt t="12984" x="4718050" y="2800350"/>
          <p14:tracePt t="12988" x="4718050" y="2794000"/>
          <p14:tracePt t="13016" x="4711700" y="2794000"/>
          <p14:tracePt t="13043" x="4711700" y="2800350"/>
          <p14:tracePt t="13059" x="4711700" y="2806700"/>
          <p14:tracePt t="13073" x="4711700" y="2813050"/>
          <p14:tracePt t="13089" x="4711700" y="2819400"/>
          <p14:tracePt t="13098" x="4718050" y="2819400"/>
          <p14:tracePt t="13132" x="4718050" y="2825750"/>
          <p14:tracePt t="13150" x="4730750" y="2832100"/>
          <p14:tracePt t="13166" x="4737100" y="2832100"/>
          <p14:tracePt t="13181" x="4743450" y="2832100"/>
          <p14:tracePt t="13198" x="4756150" y="2832100"/>
          <p14:tracePt t="13215" x="4768850" y="2832100"/>
          <p14:tracePt t="13232" x="4775200" y="2825750"/>
          <p14:tracePt t="13249" x="4787900" y="2825750"/>
          <p14:tracePt t="13266" x="4794250" y="2825750"/>
          <p14:tracePt t="13282" x="4806950" y="2819400"/>
          <p14:tracePt t="13315" x="4813300" y="2819400"/>
          <p14:tracePt t="13332" x="4813300" y="2825750"/>
          <p14:tracePt t="13480" x="4743450" y="2984500"/>
          <p14:tracePt t="13521" x="4743450" y="2990850"/>
          <p14:tracePt t="13539" x="4743450" y="2997200"/>
          <p14:tracePt t="13555" x="4743450" y="3003550"/>
          <p14:tracePt t="13569" x="4743450" y="3009900"/>
          <p14:tracePt t="13582" x="4737100" y="3016250"/>
          <p14:tracePt t="13599" x="4737100" y="3022600"/>
          <p14:tracePt t="13616" x="4737100" y="3028950"/>
          <p14:tracePt t="13633" x="4730750" y="3054350"/>
          <p14:tracePt t="13648" x="4730750" y="3060700"/>
          <p14:tracePt t="13665" x="4730750" y="3067050"/>
          <p14:tracePt t="13682" x="4730750" y="3073400"/>
          <p14:tracePt t="13698" x="4730750" y="3079750"/>
          <p14:tracePt t="13732" x="4737100" y="3079750"/>
          <p14:tracePt t="13749" x="4743450" y="3079750"/>
          <p14:tracePt t="14799" x="4908550" y="2838450"/>
          <p14:tracePt t="14816" x="4914900" y="2838450"/>
          <p14:tracePt t="14839" x="4921250" y="2844800"/>
          <p14:tracePt t="14857" x="4927600" y="2844800"/>
          <p14:tracePt t="14870" x="4933950" y="2851150"/>
          <p14:tracePt t="14882" x="4940300" y="2851150"/>
          <p14:tracePt t="14890" x="4946650" y="2851150"/>
          <p14:tracePt t="14898" x="4946650" y="2857500"/>
          <p14:tracePt t="14933" x="4959350" y="2863850"/>
          <p14:tracePt t="14942" x="4965700" y="2876550"/>
          <p14:tracePt t="14948" x="4972050" y="2882900"/>
          <p14:tracePt t="14982" x="4978400" y="2895600"/>
          <p14:tracePt t="14998" x="4978400" y="2908300"/>
          <p14:tracePt t="15015" x="4984750" y="2914650"/>
          <p14:tracePt t="15032" x="4984750" y="2921000"/>
          <p14:tracePt t="15048" x="4984750" y="2927350"/>
          <p14:tracePt t="15082" x="4984750" y="2921000"/>
          <p14:tracePt t="15098" x="4991100" y="2908300"/>
          <p14:tracePt t="15115" x="4991100" y="2901950"/>
          <p14:tracePt t="15159" x="4978400" y="2895600"/>
          <p14:tracePt t="15183" x="4978400" y="2901950"/>
          <p14:tracePt t="15196" x="4978400" y="2908300"/>
          <p14:tracePt t="15204" x="4978400" y="2914650"/>
          <p14:tracePt t="15215" x="4978400" y="2921000"/>
          <p14:tracePt t="15232" x="4978400" y="2927350"/>
          <p14:tracePt t="15249" x="4978400" y="2946400"/>
          <p14:tracePt t="15265" x="4984750" y="2971800"/>
          <p14:tracePt t="15282" x="4984750" y="2978150"/>
          <p14:tracePt t="15366" x="5092700" y="3117850"/>
          <p14:tracePt t="15368" x="5099050" y="3117850"/>
          <p14:tracePt t="15403" x="5105400" y="3117850"/>
          <p14:tracePt t="15406" x="5105400" y="3124200"/>
          <p14:tracePt t="15418" x="5111750" y="3124200"/>
          <p14:tracePt t="15436" x="5118100" y="3124200"/>
          <p14:tracePt t="15442" x="5124450" y="3130550"/>
          <p14:tracePt t="15450" x="5137150" y="3130550"/>
          <p14:tracePt t="15466" x="5156200" y="3130550"/>
          <p14:tracePt t="15482" x="5187950" y="3136900"/>
          <p14:tracePt t="15498" x="5226050" y="3143250"/>
          <p14:tracePt t="15515" x="5264150" y="3149600"/>
          <p14:tracePt t="15532" x="5327650" y="3175000"/>
          <p14:tracePt t="15549" x="5378450" y="3187700"/>
          <p14:tracePt t="15560" x="5416550" y="3200400"/>
          <p14:tracePt t="15565" x="5435600" y="3200400"/>
          <p14:tracePt t="15584" x="5441950" y="3200400"/>
          <p14:tracePt t="15593" x="5467350" y="3200400"/>
          <p14:tracePt t="15623" x="5492750" y="3187700"/>
          <p14:tracePt t="16563" x="8039100" y="3105150"/>
          <p14:tracePt t="16573" x="8045450" y="3105150"/>
          <p14:tracePt t="16581" x="8051800" y="3105150"/>
          <p14:tracePt t="16598" x="8064500" y="3105150"/>
          <p14:tracePt t="16617" x="8083550" y="3098800"/>
          <p14:tracePt t="16730" x="8274050" y="2800350"/>
          <p14:tracePt t="16731" x="8274050" y="2794000"/>
          <p14:tracePt t="16765" x="8280400" y="2794000"/>
          <p14:tracePt t="16782" x="8280400" y="2781300"/>
          <p14:tracePt t="16799" x="8280400" y="2755900"/>
          <p14:tracePt t="16817" x="8274050" y="2711450"/>
          <p14:tracePt t="16825" x="8267700" y="2673350"/>
          <p14:tracePt t="16832" x="8267700" y="2667000"/>
          <p14:tracePt t="16849" x="8255000" y="2654300"/>
          <p14:tracePt t="16865" x="8229600" y="2628900"/>
          <p14:tracePt t="16882" x="8210550" y="2609850"/>
          <p14:tracePt t="16899" x="8185150" y="2597150"/>
          <p14:tracePt t="16915" x="8166100" y="2584450"/>
          <p14:tracePt t="16934" x="8153400" y="2571750"/>
          <p14:tracePt t="16950" x="8128000" y="2552700"/>
          <p14:tracePt t="16982" x="8121650" y="2546350"/>
          <p14:tracePt t="16999" x="8115300" y="2546350"/>
          <p14:tracePt t="17777" x="8705850" y="3105150"/>
          <p14:tracePt t="17813" x="8705850" y="3098800"/>
          <p14:tracePt t="17823" x="8705850" y="3092450"/>
          <p14:tracePt t="17837" x="8705850" y="3086100"/>
          <p14:tracePt t="17850" x="8705850" y="3079750"/>
          <p14:tracePt t="17868" x="8699500" y="3079750"/>
          <p14:tracePt t="17882" x="8699500" y="3073400"/>
          <p14:tracePt t="17883" x="8693150" y="3067050"/>
          <p14:tracePt t="17903" x="8686800" y="3067050"/>
          <p14:tracePt t="17915" x="8680450" y="3060700"/>
          <p14:tracePt t="17916" x="8674100" y="3054350"/>
          <p14:tracePt t="17949" x="8667750" y="3048000"/>
          <p14:tracePt t="17967" x="8667750" y="3041650"/>
          <p14:tracePt t="17982" x="8667750" y="3035300"/>
          <p14:tracePt t="17984" x="8674100" y="3028950"/>
          <p14:tracePt t="17999" x="8674100" y="3022600"/>
          <p14:tracePt t="18033" x="8693150" y="3003550"/>
          <p14:tracePt t="18067" x="8699500" y="2997200"/>
          <p14:tracePt t="18082" x="8712200" y="2990850"/>
          <p14:tracePt t="18098" x="8718550" y="2984500"/>
          <p14:tracePt t="18115" x="8731250" y="2978150"/>
          <p14:tracePt t="18132" x="8743950" y="2978150"/>
          <p14:tracePt t="18148" x="8756650" y="2978150"/>
          <p14:tracePt t="18165" x="8763000" y="2971800"/>
          <p14:tracePt t="18182" x="8775700" y="2971800"/>
          <p14:tracePt t="18199" x="8788400" y="2971800"/>
          <p14:tracePt t="18217" x="8807450" y="2971800"/>
          <p14:tracePt t="18232" x="8813800" y="2971800"/>
          <p14:tracePt t="18233" x="8826500" y="2978150"/>
          <p14:tracePt t="18265" x="8839200" y="2978150"/>
          <p14:tracePt t="18282" x="8845550" y="2978150"/>
          <p14:tracePt t="18299" x="8851900" y="2984500"/>
          <p14:tracePt t="18315" x="8858250" y="2984500"/>
          <p14:tracePt t="18333" x="8858250" y="2990850"/>
          <p14:tracePt t="18345" x="8858250" y="2997200"/>
          <p14:tracePt t="18348" x="8851900" y="3003550"/>
          <p14:tracePt t="18382" x="8845550" y="3009900"/>
          <p14:tracePt t="18400" x="8839200" y="3009900"/>
          <p14:tracePt t="18417" x="8832850" y="3016250"/>
          <p14:tracePt t="18423" x="8826500" y="3016250"/>
          <p14:tracePt t="18433" x="8820150" y="3016250"/>
          <p14:tracePt t="18465" x="8807450" y="3016250"/>
          <p14:tracePt t="18482" x="8807450" y="3009900"/>
          <p14:tracePt t="18498" x="8801100" y="3009900"/>
          <p14:tracePt t="18515" x="8794750" y="3009900"/>
          <p14:tracePt t="18532" x="8788400" y="3009900"/>
          <p14:tracePt t="18565" x="8782050" y="3009900"/>
          <p14:tracePt t="18582" x="8782050" y="3016250"/>
          <p14:tracePt t="18598" x="8775700" y="3022600"/>
          <p14:tracePt t="18616" x="8775700" y="3028950"/>
          <p14:tracePt t="18633" x="8769350" y="3028950"/>
          <p14:tracePt t="18649" x="8769350" y="3035300"/>
          <p14:tracePt t="18682" x="8763000" y="3041650"/>
          <p14:tracePt t="18699" x="8763000" y="3035300"/>
          <p14:tracePt t="18732" x="8763000" y="3028950"/>
          <p14:tracePt t="18749" x="8763000" y="3016250"/>
          <p14:tracePt t="18765" x="8769350" y="2990850"/>
          <p14:tracePt t="18783" x="8775700" y="2984500"/>
          <p14:tracePt t="18788" x="8782050" y="2965450"/>
          <p14:tracePt t="18798" x="8788400" y="2952750"/>
          <p14:tracePt t="18815" x="8788400" y="2946400"/>
          <p14:tracePt t="18816" x="8801100" y="2933700"/>
          <p14:tracePt t="18832" x="8801100" y="2927350"/>
          <p14:tracePt t="18848" x="8807450" y="2927350"/>
          <p14:tracePt t="18865" x="8813800" y="2914650"/>
          <p14:tracePt t="18884" x="8813800" y="2908300"/>
          <p14:tracePt t="18898" x="8807450" y="2889250"/>
          <p14:tracePt t="18932" x="8801100" y="2876550"/>
          <p14:tracePt t="18949" x="8794750" y="2870200"/>
          <p14:tracePt t="18965" x="8788400" y="2863850"/>
          <p14:tracePt t="19003" x="8782050" y="2863850"/>
          <p14:tracePt t="19036" x="8782050" y="2870200"/>
          <p14:tracePt t="19044" x="8775700" y="2870200"/>
          <p14:tracePt t="19053" x="8775700" y="2876550"/>
          <p14:tracePt t="19065" x="8769350" y="2876550"/>
          <p14:tracePt t="19083" x="8769350" y="2882900"/>
          <p14:tracePt t="19098" x="8763000" y="2895600"/>
          <p14:tracePt t="19116" x="8756650" y="2908300"/>
          <p14:tracePt t="19132" x="8743950" y="2933700"/>
          <p14:tracePt t="19135" x="8743950" y="2946400"/>
          <p14:tracePt t="19165" x="8737600" y="2959100"/>
          <p14:tracePt t="19184" x="8724900" y="2984500"/>
          <p14:tracePt t="19200" x="8718550" y="3016250"/>
          <p14:tracePt t="19204" x="8718550" y="3041650"/>
          <p14:tracePt t="19216" x="8712200" y="3054350"/>
          <p14:tracePt t="19232" x="8712200" y="3073400"/>
          <p14:tracePt t="19250" x="8718550" y="3079750"/>
          <p14:tracePt t="19265" x="8724900" y="3086100"/>
          <p14:tracePt t="19282" x="8737600" y="3092450"/>
          <p14:tracePt t="19284" x="8750300" y="3105150"/>
          <p14:tracePt t="19315" x="8769350" y="3124200"/>
          <p14:tracePt t="19332" x="8775700" y="3149600"/>
          <p14:tracePt t="19349" x="8782050" y="3175000"/>
          <p14:tracePt t="19365" x="8782050" y="3206750"/>
          <p14:tracePt t="19382" x="8775700" y="3238500"/>
          <p14:tracePt t="19399" x="8763000" y="3270250"/>
          <p14:tracePt t="19416" x="8756650" y="3295650"/>
          <p14:tracePt t="19432" x="8743950" y="3314700"/>
          <p14:tracePt t="19449" x="8731250" y="3327400"/>
          <p14:tracePt t="19465" x="8724900" y="3340100"/>
          <p14:tracePt t="19482" x="8718550" y="3346450"/>
          <p14:tracePt t="19484" x="8712200" y="3352800"/>
          <p14:tracePt t="19501" x="8705850" y="3352800"/>
          <p14:tracePt t="19532" x="8705850" y="3346450"/>
          <p14:tracePt t="19551" x="8712200" y="3333750"/>
          <p14:tracePt t="19566" x="8718550" y="3327400"/>
          <p14:tracePt t="19582" x="8724900" y="3314700"/>
          <p14:tracePt t="19585" x="8731250" y="3308350"/>
          <p14:tracePt t="19615" x="8750300" y="3289300"/>
          <p14:tracePt t="19632" x="8763000" y="3276600"/>
          <p14:tracePt t="19649" x="8769350" y="3270250"/>
          <p14:tracePt t="19665" x="8788400" y="3257550"/>
          <p14:tracePt t="19684" x="8794750" y="3251200"/>
          <p14:tracePt t="19701" x="8807450" y="3238500"/>
          <p14:tracePt t="19715" x="8813800" y="3232150"/>
          <p14:tracePt t="19771" x="8807450" y="3238500"/>
          <p14:tracePt t="19791" x="8801100" y="3238500"/>
          <p14:tracePt t="19805" x="8794750" y="3238500"/>
          <p14:tracePt t="19811" x="8794750" y="3244850"/>
          <p14:tracePt t="19822" x="8788400" y="3244850"/>
          <p14:tracePt t="19838" x="8782050" y="3244850"/>
          <p14:tracePt t="19866" x="8775700" y="3244850"/>
          <p14:tracePt t="19885" x="8769350" y="3244850"/>
          <p14:tracePt t="19929" x="8763000" y="3244850"/>
          <p14:tracePt t="19979" x="8763000" y="3238500"/>
          <p14:tracePt t="20015" x="8763000" y="3232150"/>
          <p14:tracePt t="20040" x="8763000" y="3225800"/>
          <p14:tracePt t="20049" x="8769350" y="3225800"/>
          <p14:tracePt t="20083" x="8769350" y="3219450"/>
          <p14:tracePt t="20099" x="8769350" y="3213100"/>
          <p14:tracePt t="20100" x="8775700" y="3213100"/>
          <p14:tracePt t="20115" x="8775700" y="3206750"/>
          <p14:tracePt t="20132" x="8782050" y="3206750"/>
          <p14:tracePt t="20133" x="8782050" y="3200400"/>
          <p14:tracePt t="20165" x="8782050" y="3194050"/>
          <p14:tracePt t="20183" x="8782050" y="3187700"/>
          <p14:tracePt t="20200" x="8788400" y="3181350"/>
          <p14:tracePt t="20215" x="8788400" y="3175000"/>
          <p14:tracePt t="20232" x="8788400" y="3168650"/>
          <p14:tracePt t="20235" x="8788400" y="3155950"/>
          <p14:tracePt t="20251" x="8788400" y="3149600"/>
          <p14:tracePt t="20282" x="8788400" y="3136900"/>
          <p14:tracePt t="20301" x="8788400" y="3130550"/>
          <p14:tracePt t="20317" x="8788400" y="3111500"/>
          <p14:tracePt t="20326" x="8794750" y="3079750"/>
          <p14:tracePt t="20332" x="8794750" y="3073400"/>
          <p14:tracePt t="20351" x="8801100" y="3067050"/>
          <p14:tracePt t="20366" x="8801100" y="3028950"/>
          <p14:tracePt t="20383" x="8807450" y="3016250"/>
          <p14:tracePt t="20399" x="8807450" y="2984500"/>
          <p14:tracePt t="20417" x="8813800" y="2952750"/>
          <p14:tracePt t="20432" x="8813800" y="2908300"/>
          <p14:tracePt t="20432" x="8813800" y="2882900"/>
          <p14:tracePt t="20465" x="8820150" y="2844800"/>
          <p14:tracePt t="20482" x="8820150" y="2832100"/>
          <p14:tracePt t="20500" x="8820150" y="2819400"/>
          <p14:tracePt t="20515" x="8826500" y="2806700"/>
          <p14:tracePt t="20533" x="8826500" y="2794000"/>
          <p14:tracePt t="20551" x="8826500" y="2781300"/>
          <p14:tracePt t="20556" x="8826500" y="2768600"/>
          <p14:tracePt t="20571" x="8832850" y="2762250"/>
          <p14:tracePt t="20599" x="8832850" y="2755900"/>
          <p14:tracePt t="20615" x="8832850" y="2743200"/>
          <p14:tracePt t="20633" x="8832850" y="2736850"/>
          <p14:tracePt t="20649" x="8826500" y="2730500"/>
          <p14:tracePt t="20665" x="8826500" y="2724150"/>
          <p14:tracePt t="20698" x="8820150" y="2724150"/>
          <p14:tracePt t="20715" x="8820150" y="2717800"/>
          <p14:tracePt t="20732" x="8826500" y="2724150"/>
          <p14:tracePt t="20749" x="8826500" y="2730500"/>
          <p14:tracePt t="20765" x="8826500" y="2736850"/>
          <p14:tracePt t="20782" x="8826500" y="2743200"/>
          <p14:tracePt t="20799" x="8826500" y="2749550"/>
          <p14:tracePt t="20817" x="8826500" y="2755900"/>
          <p14:tracePt t="20823" x="8826500" y="2762250"/>
          <p14:tracePt t="20833" x="8826500" y="2768600"/>
          <p14:tracePt t="20848" x="8820150" y="2768600"/>
          <p14:tracePt t="20865" x="8820150" y="2774950"/>
          <p14:tracePt t="20892" x="8813800" y="2781300"/>
          <p14:tracePt t="20902" x="8807450" y="2794000"/>
          <p14:tracePt t="20932" x="8807450" y="2800350"/>
          <p14:tracePt t="20948" x="8801100" y="2813050"/>
          <p14:tracePt t="20965" x="8794750" y="2819400"/>
          <p14:tracePt t="20982" x="8788400" y="2825750"/>
          <p14:tracePt t="20999" x="8782050" y="2838450"/>
          <p14:tracePt t="21015" x="8782050" y="2844800"/>
          <p14:tracePt t="21032" x="8788400" y="2844800"/>
          <p14:tracePt t="21049" x="8788400" y="2851150"/>
          <p14:tracePt t="21057" x="8794750" y="2851150"/>
          <p14:tracePt t="21065" x="8801100" y="2851150"/>
          <p14:tracePt t="21082" x="8801100" y="2857500"/>
          <p14:tracePt t="21099" x="8813800" y="2857500"/>
          <p14:tracePt t="21116" x="8832850" y="2857500"/>
          <p14:tracePt t="21133" x="8864600" y="2857500"/>
          <p14:tracePt t="21149" x="8883650" y="2857500"/>
          <p14:tracePt t="21165" x="8896350" y="2857500"/>
          <p14:tracePt t="21166" x="8915400" y="2857500"/>
          <p14:tracePt t="21187" x="8928100" y="2851150"/>
          <p14:tracePt t="21198" x="8934450" y="2851150"/>
          <p14:tracePt t="21216" x="8940800" y="2851150"/>
          <p14:tracePt t="21232" x="8953500" y="2851150"/>
          <p14:tracePt t="21266" x="8959850" y="2857500"/>
          <p14:tracePt t="21283" x="8959850" y="2863850"/>
          <p14:tracePt t="21299" x="8959850" y="2876550"/>
          <p14:tracePt t="21315" x="8959850" y="2882900"/>
          <p14:tracePt t="21335" x="8953500" y="2889250"/>
          <p14:tracePt t="21349" x="8953500" y="2908300"/>
          <p14:tracePt t="21354" x="8947150" y="2921000"/>
          <p14:tracePt t="21366" x="8940800" y="2933700"/>
          <p14:tracePt t="21383" x="8940800" y="2940050"/>
          <p14:tracePt t="21399" x="8934450" y="2952750"/>
          <p14:tracePt t="21415" x="8934450" y="2959100"/>
          <p14:tracePt t="21434" x="8928100" y="2965450"/>
          <p14:tracePt t="21442" x="8921750" y="2978150"/>
          <p14:tracePt t="21448" x="8921750" y="2984500"/>
          <p14:tracePt t="21465" x="8915400" y="2984500"/>
          <p14:tracePt t="21482" x="8909050" y="2997200"/>
          <p14:tracePt t="21483" x="8902700" y="3003550"/>
          <p14:tracePt t="21517" x="8896350" y="3003550"/>
          <p14:tracePt t="21528" x="8890000" y="3009900"/>
          <p14:tracePt t="21537" x="8883650" y="3009900"/>
          <p14:tracePt t="21565" x="8877300" y="3016250"/>
          <p14:tracePt t="21586" x="8870950" y="3016250"/>
          <p14:tracePt t="21599" x="8864600" y="3016250"/>
          <p14:tracePt t="21615" x="8858250" y="3016250"/>
          <p14:tracePt t="21618" x="8851900" y="3016250"/>
          <p14:tracePt t="21653" x="8845550" y="3016250"/>
          <p14:tracePt t="21668" x="8845550" y="3009900"/>
          <p14:tracePt t="21687" x="8839200" y="3009900"/>
          <p14:tracePt t="21706" x="8839200" y="3003550"/>
          <p14:tracePt t="21710" x="8832850" y="3003550"/>
          <p14:tracePt t="21734" x="8826500" y="3003550"/>
          <p14:tracePt t="21743" x="8826500" y="2997200"/>
          <p14:tracePt t="21749" x="8820150" y="2997200"/>
          <p14:tracePt t="21770" x="8813800" y="2997200"/>
          <p14:tracePt t="21782" x="8813800" y="2990850"/>
          <p14:tracePt t="21815" x="8807450" y="2990850"/>
          <p14:tracePt t="21897" x="8813800" y="2990850"/>
          <p14:tracePt t="21912" x="8813800" y="2984500"/>
          <p14:tracePt t="21919" x="8820150" y="2984500"/>
          <p14:tracePt t="21948" x="8820150" y="2978150"/>
          <p14:tracePt t="21965" x="8826500" y="2978150"/>
          <p14:tracePt t="21983" x="8832850" y="2971800"/>
          <p14:tracePt t="21999" x="8839200" y="2959100"/>
          <p14:tracePt t="22015" x="8839200" y="2952750"/>
          <p14:tracePt t="22033" x="8839200" y="2946400"/>
          <p14:tracePt t="22043" x="8845550" y="2940050"/>
          <p14:tracePt t="22066" x="8845550" y="2933700"/>
          <p14:tracePt t="22077" x="8845550" y="2921000"/>
          <p14:tracePt t="22095" x="8845550" y="2914650"/>
          <p14:tracePt t="22119" x="8839200" y="2914650"/>
          <p14:tracePt t="22129" x="8839200" y="2908300"/>
          <p14:tracePt t="22167" x="8839200" y="2901950"/>
          <p14:tracePt t="22211" x="8839200" y="2895600"/>
          <p14:tracePt t="22218" x="8832850" y="2895600"/>
          <p14:tracePt t="22286" x="8832850" y="2889250"/>
          <p14:tracePt t="22328" x="8826500" y="2882900"/>
          <p14:tracePt t="22354" x="8826500" y="2876550"/>
          <p14:tracePt t="22357" x="8820150" y="2876550"/>
          <p14:tracePt t="22387" x="8813800" y="2870200"/>
          <p14:tracePt t="22396" x="8807450" y="2870200"/>
          <p14:tracePt t="22404" x="8807450" y="2863850"/>
          <p14:tracePt t="22416" x="8801100" y="2863850"/>
          <p14:tracePt t="22434" x="8801100" y="2857500"/>
          <p14:tracePt t="22450" x="8794750" y="2857500"/>
          <p14:tracePt t="22468" x="8788400" y="2851150"/>
          <p14:tracePt t="22470" x="8782050" y="2851150"/>
          <p14:tracePt t="22502" x="8775700" y="2844800"/>
          <p14:tracePt t="22521" x="8769350" y="2844800"/>
          <p14:tracePt t="22548" x="8769350" y="2851150"/>
          <p14:tracePt t="22563" x="8763000" y="2851150"/>
          <p14:tracePt t="22581" x="8763000" y="2857500"/>
          <p14:tracePt t="22591" x="8756650" y="2857500"/>
          <p14:tracePt t="22599" x="8756650" y="2863850"/>
          <p14:tracePt t="22617" x="8756650" y="2870200"/>
          <p14:tracePt t="22632" x="8750300" y="2876550"/>
          <p14:tracePt t="22652" x="8743950" y="2889250"/>
          <p14:tracePt t="22667" x="8737600" y="2901950"/>
          <p14:tracePt t="22682" x="8737600" y="2914650"/>
          <p14:tracePt t="22699" x="8731250" y="2921000"/>
          <p14:tracePt t="22718" x="8724900" y="2933700"/>
          <p14:tracePt t="22733" x="8718550" y="2940050"/>
          <p14:tracePt t="22750" x="8718550" y="2946400"/>
          <p14:tracePt t="22767" x="8712200" y="2946400"/>
          <p14:tracePt t="22779" x="8712200" y="2952750"/>
          <p14:tracePt t="22809" x="8705850" y="2946400"/>
          <p14:tracePt t="22815" x="8705850" y="2940050"/>
          <p14:tracePt t="22849" x="8705850" y="2927350"/>
          <p14:tracePt t="22865" x="8712200" y="2914650"/>
          <p14:tracePt t="22882" x="8712200" y="2908300"/>
          <p14:tracePt t="22899" x="8718550" y="2895600"/>
          <p14:tracePt t="22915" x="8718550" y="2889250"/>
          <p14:tracePt t="22932" x="8724900" y="2882900"/>
          <p14:tracePt t="22980" x="8718550" y="2882900"/>
          <p14:tracePt t="22992" x="8718550" y="2889250"/>
          <p14:tracePt t="23063" x="8724900" y="2895600"/>
          <p14:tracePt t="23127" x="8731250" y="2895600"/>
          <p14:tracePt t="23191" x="8731250" y="2901950"/>
          <p14:tracePt t="23291" x="8724900" y="2908300"/>
          <p14:tracePt t="23405" x="8731250" y="2908300"/>
          <p14:tracePt t="23439" x="8737600" y="2908300"/>
          <p14:tracePt t="23443" x="8737600" y="2901950"/>
          <p14:tracePt t="23471" x="8743950" y="2895600"/>
          <p14:tracePt t="23481" x="8743950" y="2889250"/>
          <p14:tracePt t="23491" x="8750300" y="2889250"/>
          <p14:tracePt t="23498" x="8750300" y="2882900"/>
          <p14:tracePt t="23532" x="8756650" y="2870200"/>
          <p14:tracePt t="23549" x="8763000" y="2863850"/>
          <p14:tracePt t="23565" x="8769350" y="2857500"/>
          <p14:tracePt t="23582" x="8769350" y="2851150"/>
          <p14:tracePt t="23599" x="8775700" y="2851150"/>
          <p14:tracePt t="23640" x="8782050" y="2851150"/>
          <p14:tracePt t="23648" x="8782050" y="2844800"/>
          <p14:tracePt t="23765" x="8807450" y="2838450"/>
          <p14:tracePt t="23796" x="8813800" y="2838450"/>
          <p14:tracePt t="23835" x="8820150" y="2838450"/>
          <p14:tracePt t="23871" x="8826500" y="2844800"/>
          <p14:tracePt t="23901" x="8832850" y="2844800"/>
          <p14:tracePt t="23951" x="8832850" y="2851150"/>
          <p14:tracePt t="24016" x="8826500" y="2851150"/>
          <p14:tracePt t="24025" x="8820150" y="2851150"/>
          <p14:tracePt t="24043" x="8813800" y="2851150"/>
          <p14:tracePt t="24055" x="8807450" y="2851150"/>
          <p14:tracePt t="24068" x="8801100" y="2851150"/>
          <p14:tracePt t="24092" x="8794750" y="2851150"/>
          <p14:tracePt t="24103" x="8782050" y="2857500"/>
          <p14:tracePt t="24115" x="8775700" y="2857500"/>
          <p14:tracePt t="24149" x="8763000" y="2863850"/>
          <p14:tracePt t="24165" x="8750300" y="2870200"/>
          <p14:tracePt t="24184" x="8743950" y="2870200"/>
          <p14:tracePt t="24199" x="8731250" y="2882900"/>
          <p14:tracePt t="24204" x="8718550" y="2889250"/>
          <p14:tracePt t="24235" x="8712200" y="2889250"/>
          <p14:tracePt t="24242" x="8699500" y="2895600"/>
          <p14:tracePt t="24258" x="8693150" y="2901950"/>
          <p14:tracePt t="24275" x="8686800" y="2908300"/>
          <p14:tracePt t="24303" x="8686800" y="2914650"/>
          <p14:tracePt t="24319" x="8680450" y="2914650"/>
          <p14:tracePt t="24335" x="8680450" y="2921000"/>
          <p14:tracePt t="24347" x="8674100" y="2921000"/>
          <p14:tracePt t="24459" x="8667750" y="2921000"/>
          <p14:tracePt t="24510" x="8667750" y="2914650"/>
          <p14:tracePt t="24879" x="8432800" y="2940050"/>
          <p14:tracePt t="24929" x="8432800" y="2946400"/>
          <p14:tracePt t="24952" x="8439150" y="2946400"/>
          <p14:tracePt t="24968" x="8439150" y="2940050"/>
          <p14:tracePt t="24979" x="8445500" y="2940050"/>
          <p14:tracePt t="25003" x="8445500" y="2933700"/>
          <p14:tracePt t="25026" x="8445500" y="2927350"/>
          <p14:tracePt t="25052" x="8445500" y="2921000"/>
          <p14:tracePt t="25078" x="8445500" y="2914650"/>
          <p14:tracePt t="25089" x="8439150" y="2914650"/>
          <p14:tracePt t="25099" x="8439150" y="2908300"/>
          <p14:tracePt t="25134" x="8432800" y="2901950"/>
          <p14:tracePt t="25149" x="8426450" y="2901950"/>
          <p14:tracePt t="25165" x="8413750" y="2895600"/>
          <p14:tracePt t="25182" x="8375650" y="2882900"/>
          <p14:tracePt t="25202" x="8337550" y="2876550"/>
          <p14:tracePt t="25216" x="8305800" y="2870200"/>
          <p14:tracePt t="25232" x="8280400" y="2870200"/>
          <p14:tracePt t="25234" x="8261350" y="2863850"/>
          <p14:tracePt t="25265" x="8223250" y="2863850"/>
          <p14:tracePt t="25283" x="8197850" y="2863850"/>
          <p14:tracePt t="25301" x="8172450" y="2863850"/>
          <p14:tracePt t="25312" x="8140700" y="2863850"/>
          <p14:tracePt t="25332" x="8134350" y="2870200"/>
          <p14:tracePt t="26000" x="8191500" y="2914650"/>
          <p14:tracePt t="26012" x="8197850" y="2914650"/>
          <p14:tracePt t="26061" x="8204200" y="2914650"/>
          <p14:tracePt t="26113" x="8197850" y="2908300"/>
          <p14:tracePt t="26123" x="8191500" y="2908300"/>
          <p14:tracePt t="26133" x="8191500" y="2901950"/>
          <p14:tracePt t="26167" x="8185150" y="2901950"/>
          <p14:tracePt t="26183" x="8172450" y="2889250"/>
          <p14:tracePt t="26199" x="8166100" y="2882900"/>
          <p14:tracePt t="26215" x="8166100" y="2876550"/>
          <p14:tracePt t="26232" x="8159750" y="2863850"/>
          <p14:tracePt t="26249" x="8159750" y="2857500"/>
          <p14:tracePt t="26265" x="8166100" y="2857500"/>
          <p14:tracePt t="26282" x="8172450" y="2857500"/>
          <p14:tracePt t="26299" x="8178800" y="2851150"/>
          <p14:tracePt t="26315" x="8185150" y="2851150"/>
          <p14:tracePt t="26352" x="8191500" y="2857500"/>
          <p14:tracePt t="26364" x="8197850" y="2863850"/>
          <p14:tracePt t="26389" x="8197850" y="2870200"/>
          <p14:tracePt t="26417" x="8191500" y="2870200"/>
          <p14:tracePt t="26432" x="8185150" y="2870200"/>
          <p14:tracePt t="26449" x="8178800" y="2870200"/>
          <p14:tracePt t="26483" x="8172450" y="2870200"/>
          <p14:tracePt t="26500" x="8166100" y="2876550"/>
          <p14:tracePt t="26518" x="8159750" y="2876550"/>
          <p14:tracePt t="26522" x="8153400" y="2882900"/>
          <p14:tracePt t="26550" x="8147050" y="2882900"/>
          <p14:tracePt t="26567" x="8147050" y="2889250"/>
          <p14:tracePt t="26583" x="8159750" y="2895600"/>
          <p14:tracePt t="26599" x="8172450" y="2901950"/>
          <p14:tracePt t="26615" x="8178800" y="2901950"/>
          <p14:tracePt t="26633" x="8191500" y="2901950"/>
          <p14:tracePt t="26650" x="8210550" y="2908300"/>
          <p14:tracePt t="26652" x="8216900" y="2908300"/>
          <p14:tracePt t="26665" x="8223250" y="2914650"/>
          <p14:tracePt t="26683" x="8229600" y="2914650"/>
          <p14:tracePt t="26699" x="8242300" y="2927350"/>
          <p14:tracePt t="26699" x="8242300" y="2946400"/>
          <p14:tracePt t="26732" x="8248650" y="2978150"/>
          <p14:tracePt t="26749" x="8255000" y="3016250"/>
          <p14:tracePt t="26767" x="8255000" y="3048000"/>
          <p14:tracePt t="26783" x="8255000" y="3079750"/>
          <p14:tracePt t="26800" x="8261350" y="3098800"/>
          <p14:tracePt t="26807" x="8261350" y="3117850"/>
          <p14:tracePt t="26816" x="8261350" y="3124200"/>
          <p14:tracePt t="26833" x="8267700" y="3136900"/>
          <p14:tracePt t="26845" x="8267700" y="3194050"/>
          <p14:tracePt t="26850" x="8274050" y="3206750"/>
          <p14:tracePt t="26855" x="8274050" y="3213100"/>
          <p14:tracePt t="26865" x="8274050" y="3219450"/>
          <p14:tracePt t="26882" x="8274050" y="3232150"/>
          <p14:tracePt t="26899" x="8267700" y="3263900"/>
          <p14:tracePt t="26915" x="8267700" y="3308350"/>
          <p14:tracePt t="26933" x="8261350" y="3359150"/>
          <p14:tracePt t="26950" x="8255000" y="3416300"/>
          <p14:tracePt t="26954" x="8242300" y="3486150"/>
          <p14:tracePt t="26965" x="8235950" y="3524250"/>
          <p14:tracePt t="26966" x="8235950" y="3568700"/>
          <p14:tracePt t="26999" x="8216900" y="3721100"/>
          <p14:tracePt t="27015" x="8216900" y="3746500"/>
          <p14:tracePt t="27033" x="8210550" y="3841750"/>
          <p14:tracePt t="27049" x="8197850" y="3930650"/>
          <p14:tracePt t="27066" x="8185150" y="4019550"/>
          <p14:tracePt t="27069" x="8172450" y="4095750"/>
          <p14:tracePt t="27100" x="8159750" y="4165600"/>
          <p14:tracePt t="27116" x="8140700" y="4235450"/>
          <p14:tracePt t="27133" x="8140700" y="4267200"/>
          <p14:tracePt t="27149" x="8134350" y="4324350"/>
          <p14:tracePt t="27165" x="8134350" y="4337050"/>
          <p14:tracePt t="27183" x="8140700" y="4356100"/>
          <p14:tracePt t="27188" x="8153400" y="4368800"/>
          <p14:tracePt t="27198" x="8178800" y="4381500"/>
          <p14:tracePt t="27233" x="8210550" y="4387850"/>
          <p14:tracePt t="27249" x="8235950" y="4394200"/>
          <p14:tracePt t="27506" x="8705850" y="3390900"/>
          <p14:tracePt t="27513" x="8705850" y="3384550"/>
          <p14:tracePt t="27530" x="8705850" y="3378200"/>
          <p14:tracePt t="27544" x="8712200" y="3371850"/>
          <p14:tracePt t="27554" x="8712200" y="3365500"/>
          <p14:tracePt t="27561" x="8712200" y="3327400"/>
          <p14:tracePt t="27583" x="8712200" y="3302000"/>
          <p14:tracePt t="27585" x="8718550" y="3232150"/>
          <p14:tracePt t="27616" x="8724900" y="3181350"/>
          <p14:tracePt t="27634" x="8731250" y="3143250"/>
          <p14:tracePt t="27649" x="8743950" y="3086100"/>
          <p14:tracePt t="27665" x="8750300" y="3054350"/>
          <p14:tracePt t="27683" x="8763000" y="3028950"/>
          <p14:tracePt t="27685" x="8775700" y="3003550"/>
          <p14:tracePt t="27715" x="8788400" y="2990850"/>
          <p14:tracePt t="27733" x="8801100" y="2978150"/>
          <p14:tracePt t="27751" x="8813800" y="2971800"/>
          <p14:tracePt t="27766" x="8826500" y="2965450"/>
          <p14:tracePt t="27784" x="8832850" y="2965450"/>
          <p14:tracePt t="27801" x="8839200" y="2965450"/>
          <p14:tracePt t="27809" x="8845550" y="2965450"/>
          <p14:tracePt t="27824" x="8845550" y="2971800"/>
          <p14:tracePt t="27848" x="8845550" y="2978150"/>
          <p14:tracePt t="27879" x="8845550" y="2984500"/>
          <p14:tracePt t="27902" x="8839200" y="2984500"/>
          <p14:tracePt t="27923" x="8832850" y="2984500"/>
          <p14:tracePt t="27943" x="8826500" y="2984500"/>
          <p14:tracePt t="27948" x="8826500" y="2978150"/>
          <p14:tracePt t="27952" x="8820150" y="2978150"/>
          <p14:tracePt t="27985" x="8820150" y="2971800"/>
          <p14:tracePt t="28002" x="8807450" y="2965450"/>
          <p14:tracePt t="28015" x="8801100" y="2946400"/>
          <p14:tracePt t="28032" x="8794750" y="2940050"/>
          <p14:tracePt t="28035" x="8782050" y="2914650"/>
          <p14:tracePt t="28065" x="8775700" y="2889250"/>
          <p14:tracePt t="28083" x="8769350" y="2863850"/>
          <p14:tracePt t="28085" x="8763000" y="2838450"/>
          <p14:tracePt t="28115" x="8756650" y="2806700"/>
          <p14:tracePt t="28132" x="8756650" y="2781300"/>
          <p14:tracePt t="28151" x="8756650" y="2768600"/>
          <p14:tracePt t="28165" x="8763000" y="2749550"/>
          <p14:tracePt t="28184" x="8763000" y="2743200"/>
          <p14:tracePt t="28199" x="8769350" y="2743200"/>
          <p14:tracePt t="28234" x="8769350" y="2749550"/>
          <p14:tracePt t="28250" x="8769350" y="2755900"/>
          <p14:tracePt t="28265" x="8769350" y="2762250"/>
          <p14:tracePt t="28283" x="8769350" y="2768600"/>
          <p14:tracePt t="28299" x="8763000" y="2781300"/>
          <p14:tracePt t="28315" x="8756650" y="2787650"/>
          <p14:tracePt t="28332" x="8756650" y="2794000"/>
          <p14:tracePt t="28350" x="8743950" y="2794000"/>
          <p14:tracePt t="28365" x="8737600" y="2800350"/>
          <p14:tracePt t="28383" x="8724900" y="2800350"/>
          <p14:tracePt t="28401" x="8712200" y="2800350"/>
          <p14:tracePt t="28419" x="8699500" y="2800350"/>
          <p14:tracePt t="28425" x="8674100" y="2806700"/>
          <p14:tracePt t="28432" x="8667750" y="2806700"/>
          <p14:tracePt t="28452" x="8655050" y="2813050"/>
          <p14:tracePt t="28458" x="8636000" y="2819400"/>
          <p14:tracePt t="28482" x="8616950" y="2832100"/>
          <p14:tracePt t="28502" x="8604250" y="2844800"/>
          <p14:tracePt t="28516" x="8591550" y="2857500"/>
          <p14:tracePt t="28532" x="8578850" y="2876550"/>
          <p14:tracePt t="28533" x="8566150" y="2889250"/>
          <p14:tracePt t="28565" x="8559800" y="2901950"/>
          <p14:tracePt t="28583" x="8553450" y="2908300"/>
          <p14:tracePt t="28601" x="8547100" y="2921000"/>
          <p14:tracePt t="28612" x="8547100" y="2933700"/>
          <p14:tracePt t="28633" x="8553450" y="2940050"/>
          <p14:tracePt t="28657" x="8559800" y="2940050"/>
          <p14:tracePt t="28723" x="8553450" y="2882900"/>
          <p14:tracePt t="28777" x="8547100" y="2882900"/>
          <p14:tracePt t="28852" x="8458200" y="2927350"/>
          <p14:tracePt t="28920" x="8451850" y="2927350"/>
          <p14:tracePt t="29109" x="8566150" y="2838450"/>
          <p14:tracePt t="29136" x="8566150" y="2832100"/>
          <p14:tracePt t="29146" x="8572500" y="2832100"/>
          <p14:tracePt t="29149" x="8572500" y="2825750"/>
          <p14:tracePt t="29183" x="8578850" y="2813050"/>
          <p14:tracePt t="29199" x="8591550" y="2794000"/>
          <p14:tracePt t="29215" x="8597900" y="2781300"/>
          <p14:tracePt t="29233" x="8610600" y="2768600"/>
          <p14:tracePt t="29250" x="8616950" y="2762250"/>
          <p14:tracePt t="29266" x="8623300" y="2755900"/>
          <p14:tracePt t="29284" x="8629650" y="2749550"/>
          <p14:tracePt t="29876" x="8731250" y="2965450"/>
          <p14:tracePt t="29889" x="8724900" y="2965450"/>
          <p14:tracePt t="29899" x="8718550" y="2965450"/>
          <p14:tracePt t="29905" x="8712200" y="2959100"/>
          <p14:tracePt t="29915" x="8705850" y="2959100"/>
          <p14:tracePt t="29932" x="8686800" y="2946400"/>
          <p14:tracePt t="29949" x="8661400" y="2914650"/>
          <p14:tracePt t="29965" x="8655050" y="2870200"/>
          <p14:tracePt t="29982" x="8648700" y="2800350"/>
          <p14:tracePt t="29999" x="8642350" y="2736850"/>
          <p14:tracePt t="30015" x="8642350" y="2692400"/>
          <p14:tracePt t="30032" x="8642350" y="2667000"/>
          <p14:tracePt t="30049" x="8642350" y="2641600"/>
          <p14:tracePt t="30067" x="8648700" y="2616200"/>
          <p14:tracePt t="30078" x="8686800" y="2584450"/>
          <p14:tracePt t="30083" x="8712200" y="2565400"/>
          <p14:tracePt t="30099" x="8724900" y="2559050"/>
          <p14:tracePt t="30115" x="8782050" y="2514600"/>
          <p14:tracePt t="30132" x="8845550" y="2470150"/>
          <p14:tracePt t="30149" x="8896350" y="2438400"/>
          <p14:tracePt t="30168" x="8928100" y="2432050"/>
          <p14:tracePt t="30183" x="8953500" y="2451100"/>
          <p14:tracePt t="30200" x="8959850" y="2463800"/>
          <p14:tracePt t="30217" x="8959850" y="2482850"/>
          <p14:tracePt t="30232" x="8959850" y="2489200"/>
          <p14:tracePt t="30233" x="8953500" y="2495550"/>
          <p14:tracePt t="30265" x="8934450" y="2501900"/>
          <p14:tracePt t="30282" x="8921750" y="2508250"/>
          <p14:tracePt t="30299" x="8902700" y="2520950"/>
          <p14:tracePt t="30318" x="8883650" y="2527300"/>
          <p14:tracePt t="30326" x="8858250" y="2533650"/>
          <p14:tracePt t="30334" x="8851900" y="2540000"/>
          <p14:tracePt t="30349" x="8839200" y="2540000"/>
          <p14:tracePt t="30365" x="8832850" y="2546350"/>
          <p14:tracePt t="30385" x="8820150" y="2546350"/>
          <p14:tracePt t="30399" x="8813800" y="2546350"/>
          <p14:tracePt t="30433" x="8813800" y="2552700"/>
          <p14:tracePt t="30469" x="8820150" y="2559050"/>
          <p14:tracePt t="30489" x="8826500" y="2559050"/>
          <p14:tracePt t="30517" x="8826500" y="2552700"/>
          <p14:tracePt t="30524" x="8832850" y="2552700"/>
          <p14:tracePt t="30581" x="8832850" y="2546350"/>
          <p14:tracePt t="30599" x="8832850" y="2540000"/>
          <p14:tracePt t="30608" x="8826500" y="2533650"/>
          <p14:tracePt t="30616" x="8826500" y="2527300"/>
          <p14:tracePt t="30650" x="8826500" y="2520950"/>
          <p14:tracePt t="30666" x="8826500" y="2508250"/>
          <p14:tracePt t="30682" x="8826500" y="2495550"/>
          <p14:tracePt t="30699" x="8826500" y="2470150"/>
          <p14:tracePt t="30715" x="8826500" y="2444750"/>
          <p14:tracePt t="30733" x="8826500" y="2425700"/>
          <p14:tracePt t="30749" x="8826500" y="2413000"/>
          <p14:tracePt t="30766" x="8826500" y="2406650"/>
          <p14:tracePt t="30783" x="8820150" y="2393950"/>
          <p14:tracePt t="30800" x="8813800" y="2393950"/>
          <p14:tracePt t="30815" x="8807450" y="2393950"/>
          <p14:tracePt t="30832" x="8794750" y="2393950"/>
          <p14:tracePt t="30849" x="8788400" y="2406650"/>
          <p14:tracePt t="30865" x="8775700" y="2432050"/>
          <p14:tracePt t="30884" x="8756650" y="2476500"/>
          <p14:tracePt t="30900" x="8731250" y="2508250"/>
          <p14:tracePt t="30918" x="8712200" y="2527300"/>
          <p14:tracePt t="30922" x="8686800" y="2552700"/>
          <p14:tracePt t="30950" x="8674100" y="2565400"/>
          <p14:tracePt t="30967" x="8648700" y="2584450"/>
          <p14:tracePt t="30982" x="8629650" y="2590800"/>
          <p14:tracePt t="30983" x="8616950" y="2603500"/>
          <p14:tracePt t="31016" x="8597900" y="2609850"/>
          <p14:tracePt t="31032" x="8585200" y="2622550"/>
          <p14:tracePt t="31049" x="8572500" y="2622550"/>
          <p14:tracePt t="31065" x="8559800" y="2628900"/>
          <p14:tracePt t="31082" x="8553450" y="2628900"/>
          <p14:tracePt t="31516" x="8845550" y="2921000"/>
          <p14:tracePt t="31524" x="8845550" y="2927350"/>
          <p14:tracePt t="31555" x="8839200" y="2933700"/>
          <p14:tracePt t="31572" x="8839200" y="2940050"/>
          <p14:tracePt t="31577" x="8832850" y="2940050"/>
          <p14:tracePt t="31582" x="8832850" y="2946400"/>
          <p14:tracePt t="31616" x="8826500" y="2952750"/>
          <p14:tracePt t="31632" x="8813800" y="2959100"/>
          <p14:tracePt t="31651" x="8801100" y="2959100"/>
          <p14:tracePt t="31667" x="8794750" y="2952750"/>
          <p14:tracePt t="31671" x="8794750" y="2940050"/>
          <p14:tracePt t="31682" x="8788400" y="2933700"/>
          <p14:tracePt t="31699" x="8788400" y="2927350"/>
          <p14:tracePt t="31715" x="8788400" y="2914650"/>
          <p14:tracePt t="31732" x="8788400" y="2901950"/>
          <p14:tracePt t="31749" x="8782050" y="2889250"/>
          <p14:tracePt t="31765" x="8782050" y="2882900"/>
          <p14:tracePt t="31782" x="8782050" y="2876550"/>
          <p14:tracePt t="31799" x="8775700" y="2876550"/>
          <p14:tracePt t="31837" x="8775700" y="2882900"/>
          <p14:tracePt t="31850" x="8782050" y="2882900"/>
          <p14:tracePt t="31883" x="8782050" y="2895600"/>
          <p14:tracePt t="31899" x="8788400" y="2901950"/>
          <p14:tracePt t="31917" x="8788400" y="2908300"/>
          <p14:tracePt t="31932" x="8794750" y="2908300"/>
          <p14:tracePt t="31949" x="8788400" y="2908300"/>
          <p14:tracePt t="31965" x="8788400" y="2914650"/>
          <p14:tracePt t="31982" x="8782050" y="2927350"/>
          <p14:tracePt t="31999" x="8769350" y="2971800"/>
          <p14:tracePt t="32015" x="8763000" y="3041650"/>
          <p14:tracePt t="32033" x="8756650" y="3111500"/>
          <p14:tracePt t="32050" x="8750300" y="3219450"/>
          <p14:tracePt t="32058" x="8750300" y="3308350"/>
          <p14:tracePt t="32065" x="8750300" y="3327400"/>
          <p14:tracePt t="32083" x="8756650" y="3371850"/>
          <p14:tracePt t="32092" x="8756650" y="3473450"/>
          <p14:tracePt t="32099" x="8763000" y="3505200"/>
          <p14:tracePt t="32115" x="8763000" y="3517900"/>
          <p14:tracePt t="32364" x="8312150" y="3625850"/>
          <p14:tracePt t="32385" x="8305800" y="3625850"/>
          <p14:tracePt t="32395" x="8299450" y="3625850"/>
          <p14:tracePt t="32400" x="8293100" y="3625850"/>
          <p14:tracePt t="32415" x="8280400" y="3625850"/>
          <p14:tracePt t="32433" x="8267700" y="3625850"/>
          <p14:tracePt t="32449" x="8229600" y="3625850"/>
          <p14:tracePt t="32465" x="8210550" y="3632200"/>
          <p14:tracePt t="32485" x="8197850" y="3632200"/>
          <p14:tracePt t="32502" x="8191500" y="3638550"/>
          <p14:tracePt t="32537" x="8197850" y="3632200"/>
          <p14:tracePt t="32549" x="8210550" y="3632200"/>
          <p14:tracePt t="32566" x="8248650" y="3625850"/>
          <p14:tracePt t="32584" x="8356600" y="3587750"/>
          <p14:tracePt t="32599" x="8394700" y="3568700"/>
          <p14:tracePt t="32616" x="8477250" y="3530600"/>
          <p14:tracePt t="32633" x="8559800" y="3492500"/>
          <p14:tracePt t="32649" x="8636000" y="3448050"/>
          <p14:tracePt t="32665" x="8705850" y="3403600"/>
          <p14:tracePt t="32682" x="8750300" y="3371850"/>
          <p14:tracePt t="32716" x="8978900" y="3105150"/>
          <p14:tracePt t="32822" x="8972550" y="2794000"/>
          <p14:tracePt t="32852" x="8966200" y="2794000"/>
          <p14:tracePt t="32863" x="8959850" y="2794000"/>
          <p14:tracePt t="32870" x="8959850" y="2800350"/>
          <p14:tracePt t="32882" x="8953500" y="2800350"/>
          <p14:tracePt t="32916" x="8940800" y="2813050"/>
          <p14:tracePt t="32932" x="8934450" y="2813050"/>
          <p14:tracePt t="33002" x="8921750" y="2832100"/>
          <p14:tracePt t="33026" x="8928100" y="2832100"/>
          <p14:tracePt t="33034" x="8928100" y="2825750"/>
          <p14:tracePt t="33106" x="9061450" y="2787650"/>
          <p14:tracePt t="33145" x="9061450" y="2794000"/>
          <p14:tracePt t="33164" x="9061450" y="2800350"/>
          <p14:tracePt t="33181" x="9061450" y="2806700"/>
          <p14:tracePt t="33194" x="9061450" y="2813050"/>
          <p14:tracePt t="33205" x="9061450" y="2819400"/>
          <p14:tracePt t="33216" x="9061450" y="2825750"/>
          <p14:tracePt t="33249" x="9055100" y="2832100"/>
          <p14:tracePt t="33266" x="9055100" y="2844800"/>
          <p14:tracePt t="33282" x="9055100" y="2857500"/>
          <p14:tracePt t="33299" x="9055100" y="2870200"/>
          <p14:tracePt t="33315" x="9055100" y="2876550"/>
          <p14:tracePt t="33332" x="9055100" y="2895600"/>
          <p14:tracePt t="33349" x="9055100" y="2901950"/>
          <p14:tracePt t="33366" x="9055100" y="2908300"/>
          <p14:tracePt t="33384" x="9061450" y="2927350"/>
          <p14:tracePt t="33399" x="9061450" y="2933700"/>
          <p14:tracePt t="33432" x="9061450" y="2940050"/>
          <p14:tracePt t="33452" x="9067800" y="2940050"/>
          <p14:tracePt t="33483" x="9067800" y="2933700"/>
          <p14:tracePt t="33499" x="9080500" y="2914650"/>
          <p14:tracePt t="33516" x="9086850" y="2895600"/>
          <p14:tracePt t="33532" x="9105900" y="2870200"/>
          <p14:tracePt t="33549" x="9118600" y="2851150"/>
          <p14:tracePt t="33565" x="9124950" y="2838450"/>
          <p14:tracePt t="33582" x="9137650" y="2819400"/>
          <p14:tracePt t="33599" x="9150350" y="2800350"/>
          <p14:tracePt t="33616" x="9163050" y="2787650"/>
          <p14:tracePt t="33636" x="9169400" y="2768600"/>
          <p14:tracePt t="33649" x="9175750" y="2755900"/>
          <p14:tracePt t="33687" x="9175750" y="2749550"/>
          <p14:tracePt t="33695" x="9175750" y="2743200"/>
          <p14:tracePt t="33703" x="9175750" y="2736850"/>
          <p14:tracePt t="33731" x="9169400" y="2736850"/>
          <p14:tracePt t="33770" x="9163050" y="2736850"/>
          <p14:tracePt t="33779" x="9156700" y="2736850"/>
          <p14:tracePt t="33791" x="9150350" y="2736850"/>
          <p14:tracePt t="33806" x="9144000" y="2736850"/>
          <p14:tracePt t="33815" x="9137650" y="2736850"/>
          <p14:tracePt t="33852" x="9118600" y="2730500"/>
          <p14:tracePt t="33866" x="9099550" y="2724150"/>
          <p14:tracePt t="33882" x="9086850" y="2717800"/>
          <p14:tracePt t="33971" x="9048750" y="2705100"/>
          <p14:tracePt t="33983" x="8623300" y="2787650"/>
          <p14:tracePt t="34151" x="8578850" y="2635250"/>
          <p14:tracePt t="34183" x="8585200" y="2635250"/>
          <p14:tracePt t="34196" x="8585200" y="2628900"/>
          <p14:tracePt t="34206" x="8591550" y="2628900"/>
          <p14:tracePt t="34215" x="8604250" y="2628900"/>
          <p14:tracePt t="34236" x="8616950" y="2622550"/>
          <p14:tracePt t="34242" x="8648700" y="2616200"/>
          <p14:tracePt t="34267" x="8655050" y="2609850"/>
          <p14:tracePt t="34278" x="8667750" y="2609850"/>
          <p14:tracePt t="34283" x="8674100" y="2609850"/>
          <p14:tracePt t="34315" x="8680450" y="2609850"/>
          <p14:tracePt t="34336" x="8686800" y="2616200"/>
          <p14:tracePt t="34350" x="8693150" y="2622550"/>
          <p14:tracePt t="34415" x="8693150" y="2616200"/>
          <p14:tracePt t="34481" x="8693150" y="2622550"/>
          <p14:tracePt t="34489" x="8686800" y="2622550"/>
          <p14:tracePt t="34511" x="8674100" y="2622550"/>
          <p14:tracePt t="34522" x="8667750" y="2622550"/>
          <p14:tracePt t="34533" x="8667750" y="2616200"/>
          <p14:tracePt t="34552" x="8661400" y="2616200"/>
          <p14:tracePt t="34566" x="8642350" y="2616200"/>
          <p14:tracePt t="34568" x="8636000" y="2616200"/>
          <p14:tracePt t="34600" x="8636000" y="2622550"/>
          <p14:tracePt t="34616" x="8642350" y="2622550"/>
          <p14:tracePt t="34633" x="8655050" y="2628900"/>
          <p14:tracePt t="34636" x="8680450" y="2647950"/>
          <p14:tracePt t="34651" x="8686800" y="2654300"/>
          <p14:tracePt t="34666" x="8718550" y="2667000"/>
          <p14:tracePt t="34684" x="8731250" y="2667000"/>
          <p14:tracePt t="34699" x="8763000" y="2660650"/>
          <p14:tracePt t="34715" x="8788400" y="2654300"/>
          <p14:tracePt t="34732" x="8832850" y="2647950"/>
          <p14:tracePt t="34749" x="8870950" y="2647950"/>
          <p14:tracePt t="34765" x="8902700" y="2647950"/>
          <p14:tracePt t="34783" x="8915400" y="2654300"/>
          <p14:tracePt t="34799" x="8947150" y="2667000"/>
          <p14:tracePt t="34815" x="8978900" y="2667000"/>
          <p14:tracePt t="34833" x="9004300" y="2673350"/>
          <p14:tracePt t="34849" x="9048750" y="2667000"/>
          <p14:tracePt t="34866" x="9086850" y="2654300"/>
          <p14:tracePt t="34869" x="9112250" y="2647950"/>
          <p14:tracePt t="34901" x="9137650" y="2635250"/>
          <p14:tracePt t="34916" x="9156700" y="2628900"/>
          <p14:tracePt t="34933" x="9163050" y="2628900"/>
          <p14:tracePt t="34949" x="9175750" y="2622550"/>
          <p14:tracePt t="34968" x="9188450" y="2622550"/>
          <p14:tracePt t="34983" x="9201150" y="2622550"/>
          <p14:tracePt t="34999" x="9207500" y="2628900"/>
          <p14:tracePt t="35015" x="9220200" y="2635250"/>
          <p14:tracePt t="35034" x="9226550" y="2647950"/>
          <p14:tracePt t="35052" x="9239250" y="2660650"/>
          <p14:tracePt t="35059" x="9245600" y="2673350"/>
          <p14:tracePt t="35082" x="9251950" y="2673350"/>
          <p14:tracePt t="35086" x="9258300" y="2679700"/>
          <p14:tracePt t="35103" x="9264650" y="2679700"/>
          <p14:tracePt t="35117" x="9271000" y="2692400"/>
          <p14:tracePt t="35120" x="9277350" y="2692400"/>
          <p14:tracePt t="35133" x="9277350" y="2698750"/>
          <p14:tracePt t="35149" x="9283700" y="2698750"/>
          <p14:tracePt t="35166" x="9290050" y="2705100"/>
          <p14:tracePt t="35183" x="9296400" y="2717800"/>
          <p14:tracePt t="35199" x="9296400" y="2724150"/>
          <p14:tracePt t="35223" x="9296400" y="2736850"/>
          <p14:tracePt t="35238" x="9290050" y="2743200"/>
          <p14:tracePt t="35254" x="9283700" y="2743200"/>
          <p14:tracePt t="35266" x="9283700" y="2749550"/>
          <p14:tracePt t="35282" x="9277350" y="2749550"/>
          <p14:tracePt t="35299" x="9271000" y="2755900"/>
          <p14:tracePt t="35315" x="9264650" y="2762250"/>
          <p14:tracePt t="35335" x="9258300" y="2768600"/>
          <p14:tracePt t="35354" x="9251950" y="2768600"/>
          <p14:tracePt t="35365" x="9245600" y="2774950"/>
          <p14:tracePt t="35472" x="9251950" y="2774950"/>
          <p14:tracePt t="35564" x="9245600" y="2774950"/>
          <p14:tracePt t="35573" x="9245600" y="2781300"/>
          <p14:tracePt t="35587" x="9239250" y="2787650"/>
          <p14:tracePt t="35601" x="9239250" y="2794000"/>
          <p14:tracePt t="35619" x="9232900" y="2794000"/>
          <p14:tracePt t="35632" x="9226550" y="2806700"/>
          <p14:tracePt t="35665" x="9220200" y="2819400"/>
          <p14:tracePt t="35683" x="9207500" y="2825750"/>
          <p14:tracePt t="35701" x="9207500" y="2832100"/>
          <p14:tracePt t="35717" x="9201150" y="2844800"/>
          <p14:tracePt t="35732" x="9201150" y="2851150"/>
          <p14:tracePt t="35766" x="9201150" y="2863850"/>
          <p14:tracePt t="35782" x="9207500" y="2870200"/>
          <p14:tracePt t="35799" x="9220200" y="2876550"/>
          <p14:tracePt t="35816" x="9226550" y="2882900"/>
          <p14:tracePt t="35832" x="9245600" y="2895600"/>
          <p14:tracePt t="35850" x="9264650" y="2901950"/>
          <p14:tracePt t="35867" x="9321800" y="2921000"/>
          <p14:tracePt t="35883" x="9334500" y="2933700"/>
          <p14:tracePt t="35899" x="9347200" y="2946400"/>
          <p14:tracePt t="35899" x="9366250" y="2959100"/>
          <p14:tracePt t="35932" x="9378950" y="2971800"/>
          <p14:tracePt t="35949" x="9391650" y="2984500"/>
          <p14:tracePt t="35965" x="9404350" y="2997200"/>
          <p14:tracePt t="35982" x="9417050" y="3003550"/>
          <p14:tracePt t="35999" x="9429750" y="3003550"/>
          <p14:tracePt t="36016" x="9442450" y="3003550"/>
          <p14:tracePt t="36016" x="9455150" y="2997200"/>
          <p14:tracePt t="36049" x="9467850" y="2990850"/>
          <p14:tracePt t="36065" x="9480550" y="2984500"/>
          <p14:tracePt t="36083" x="9493250" y="2978150"/>
          <p14:tracePt t="36099" x="9505950" y="2965450"/>
          <p14:tracePt t="36101" x="9512300" y="2965450"/>
          <p14:tracePt t="36132" x="9518650" y="2959100"/>
          <p14:tracePt t="36134" x="9525000" y="2959100"/>
          <p14:tracePt t="36149" x="9531350" y="2959100"/>
          <p14:tracePt t="36183" x="9537700" y="2959100"/>
          <p14:tracePt t="36199" x="9537700" y="2965450"/>
          <p14:tracePt t="36215" x="9537700" y="2971800"/>
          <p14:tracePt t="36249" x="9537700" y="2978150"/>
          <p14:tracePt t="36266" x="9544050" y="2978150"/>
          <p14:tracePt t="36282" x="9544050" y="2984500"/>
          <p14:tracePt t="36340" x="9537700" y="2984500"/>
          <p14:tracePt t="36350" x="9537700" y="2978150"/>
          <p14:tracePt t="36357" x="9531350" y="2978150"/>
          <p14:tracePt t="36366" x="9531350" y="2971800"/>
          <p14:tracePt t="36382" x="9531350" y="2965450"/>
          <p14:tracePt t="36955" x="9315450" y="3162300"/>
          <p14:tracePt t="36986" x="9315450" y="3168650"/>
          <p14:tracePt t="36989" x="9309100" y="3168650"/>
          <p14:tracePt t="37015" x="9302750" y="3168650"/>
          <p14:tracePt t="37053" x="9296400" y="3168650"/>
          <p14:tracePt t="37088" x="9296400" y="3162300"/>
          <p14:tracePt t="37108" x="9290050" y="3162300"/>
          <p14:tracePt t="37111" x="9290050" y="3155950"/>
          <p14:tracePt t="37123" x="9290050" y="3149600"/>
          <p14:tracePt t="37140" x="9290050" y="3143250"/>
          <p14:tracePt t="37197" x="9264650" y="3092450"/>
          <p14:tracePt t="37337" x="9258300" y="3098800"/>
          <p14:tracePt t="37347" x="9251950" y="3098800"/>
          <p14:tracePt t="37370" x="9245600" y="3098800"/>
          <p14:tracePt t="37383" x="9239250" y="3098800"/>
          <p14:tracePt t="37395" x="9239250" y="3105150"/>
          <p14:tracePt t="37399" x="9232900" y="3105150"/>
          <p14:tracePt t="37415" x="9226550" y="3111500"/>
          <p14:tracePt t="37432" x="9194800" y="3117850"/>
          <p14:tracePt t="37449" x="9150350" y="3155950"/>
          <p14:tracePt t="37467" x="9086850" y="3238500"/>
          <p14:tracePt t="37484" x="9048750" y="3314700"/>
          <p14:tracePt t="37490" x="9023350" y="3346450"/>
          <p14:tracePt t="37500" x="9010650" y="3359150"/>
          <p14:tracePt t="37515" x="8991600" y="3384550"/>
          <p14:tracePt t="37532" x="8959850" y="3409950"/>
          <p14:tracePt t="37549" x="8934450" y="3435350"/>
          <p14:tracePt t="37566" x="8909050" y="3454400"/>
          <p14:tracePt t="37583" x="8877300" y="3467100"/>
          <p14:tracePt t="37599" x="8839200" y="3492500"/>
          <p14:tracePt t="37616" x="8775700" y="3543300"/>
          <p14:tracePt t="37650" x="8718550" y="3600450"/>
          <p14:tracePt t="37667" x="8636000" y="3676650"/>
          <p14:tracePt t="37682" x="8540750" y="3771900"/>
          <p14:tracePt t="37699" x="8502650" y="3803650"/>
          <p14:tracePt t="37715" x="8432800" y="3886200"/>
          <p14:tracePt t="37732" x="8362950" y="3975100"/>
          <p14:tracePt t="37749" x="8280400" y="4076700"/>
          <p14:tracePt t="37766" x="8204200" y="4197350"/>
          <p14:tracePt t="37782" x="8128000" y="4318000"/>
          <p14:tracePt t="37800" x="8045450" y="4438650"/>
          <p14:tracePt t="37811" x="7937500" y="4591050"/>
          <p14:tracePt t="37816" x="7899400" y="4654550"/>
          <p14:tracePt t="37832" x="7874000" y="4679950"/>
          <p14:tracePt t="37849" x="7785100" y="4813300"/>
          <p14:tracePt t="37853" x="7683500" y="4946650"/>
          <p14:tracePt t="37866" x="7658100" y="4978400"/>
          <p14:tracePt t="37884" x="7581900" y="5080000"/>
          <p14:tracePt t="37899" x="7480300" y="5232400"/>
          <p14:tracePt t="37916" x="7423150" y="5314950"/>
          <p14:tracePt t="37918" x="7334250" y="5435600"/>
          <p14:tracePt t="37949" x="7270750" y="5518150"/>
          <p14:tracePt t="37967" x="7219950" y="5575300"/>
          <p14:tracePt t="37982" x="7150100" y="5651500"/>
          <p14:tracePt t="38000" x="7131050" y="5664200"/>
          <p14:tracePt t="38007" x="7099300" y="5695950"/>
          <p14:tracePt t="38016" x="7080250" y="5708650"/>
          <p14:tracePt t="38032" x="7061200" y="5721350"/>
          <p14:tracePt t="38050" x="7054850" y="5721350"/>
          <p14:tracePt t="38066" x="7048500" y="5708650"/>
          <p14:tracePt t="38068" x="7054850" y="5689600"/>
          <p14:tracePt t="38084" x="7061200" y="5676900"/>
          <p14:tracePt t="38100" x="7061200" y="5670550"/>
          <p14:tracePt t="38118" x="7073900" y="5645150"/>
          <p14:tracePt t="38120" x="7073900" y="5638800"/>
          <p14:tracePt t="38149" x="7073900" y="5632450"/>
          <p14:tracePt t="38166" x="7073900" y="5619750"/>
          <p14:tracePt t="38182" x="7080250" y="5613400"/>
          <p14:tracePt t="38199" x="7080250" y="5607050"/>
          <p14:tracePt t="38216" x="7080250" y="5594350"/>
          <p14:tracePt t="38233" x="7086600" y="5588000"/>
          <p14:tracePt t="38249" x="7086600" y="5575300"/>
          <p14:tracePt t="38250" x="7092950" y="5562600"/>
          <p14:tracePt t="38268" x="7099300" y="5549900"/>
          <p14:tracePt t="38283" x="7099300" y="5543550"/>
          <p14:tracePt t="38315" x="7105650" y="5530850"/>
          <p14:tracePt t="38333" x="7112000" y="5524500"/>
          <p14:tracePt t="38349" x="7118350" y="5511800"/>
          <p14:tracePt t="38365" x="7118350" y="5505450"/>
          <p14:tracePt t="38383" x="7124700" y="5492750"/>
          <p14:tracePt t="38400" x="7131050" y="5486400"/>
          <p14:tracePt t="38423" x="7137400" y="5480050"/>
          <p14:tracePt t="38435" x="7150100" y="5473700"/>
          <p14:tracePt t="38466" x="7156450" y="5473700"/>
          <p14:tracePt t="38483" x="7162800" y="5473700"/>
          <p14:tracePt t="38516" x="7169150" y="5480050"/>
          <p14:tracePt t="38535" x="7175500" y="5480050"/>
          <p14:tracePt t="38550" x="7175500" y="5486400"/>
          <p14:tracePt t="38565" x="7175500" y="5492750"/>
          <p14:tracePt t="38586" x="7181850" y="5492750"/>
          <p14:tracePt t="38599" x="7181850" y="5499100"/>
          <p14:tracePt t="38635" x="7181850" y="5505450"/>
          <p14:tracePt t="38656" x="7188200" y="5505450"/>
          <p14:tracePt t="38675" x="7188200" y="5511800"/>
          <p14:tracePt t="38721" x="7188200" y="5518150"/>
          <p14:tracePt t="38772" x="7188200" y="5524500"/>
          <p14:tracePt t="38921" x="7188200" y="5530850"/>
          <p14:tracePt t="38932" x="7194550" y="5530850"/>
          <p14:tracePt t="38939" x="7194550" y="5543550"/>
          <p14:tracePt t="38949" x="7200900" y="5549900"/>
          <p14:tracePt t="38966" x="7207250" y="5568950"/>
          <p14:tracePt t="38983" x="7219950" y="5588000"/>
          <p14:tracePt t="38999" x="7226300" y="5607050"/>
          <p14:tracePt t="39016" x="7232650" y="5619750"/>
          <p14:tracePt t="39026" x="7245350" y="5645150"/>
          <p14:tracePt t="39051" x="7245350" y="5651500"/>
          <p14:tracePt t="39057" x="7251700" y="5651500"/>
          <p14:tracePt t="39083" x="7258050" y="5651500"/>
          <p14:tracePt t="39107" x="7264400" y="5651500"/>
          <p14:tracePt t="39111" x="7264400" y="5645150"/>
          <p14:tracePt t="39139" x="7264400" y="5638800"/>
          <p14:tracePt t="39153" x="7264400" y="5632450"/>
          <p14:tracePt t="39166" x="7264400" y="5626100"/>
          <p14:tracePt t="39180" x="7264400" y="5619750"/>
          <p14:tracePt t="39196" x="7264400" y="5613400"/>
          <p14:tracePt t="39223" x="7264400" y="5607050"/>
          <p14:tracePt t="39232" x="7258050" y="5607050"/>
          <p14:tracePt t="39265" x="7251700" y="5607050"/>
          <p14:tracePt t="39299" x="7251700" y="5600700"/>
          <p14:tracePt t="39354" x="7251700" y="5594350"/>
          <p14:tracePt t="39385" x="7251700" y="5588000"/>
          <p14:tracePt t="39408" x="7251700" y="5581650"/>
          <p14:tracePt t="39423" x="7251700" y="5575300"/>
          <p14:tracePt t="39448" x="7251700" y="5568950"/>
          <p14:tracePt t="39466" x="7251700" y="5562600"/>
          <p14:tracePt t="39483" x="7245350" y="5556250"/>
          <p14:tracePt t="39499" x="7245350" y="5549900"/>
          <p14:tracePt t="39516" x="7239000" y="5543550"/>
          <p14:tracePt t="39532" x="7232650" y="5537200"/>
          <p14:tracePt t="39549" x="7219950" y="5530850"/>
          <p14:tracePt t="39565" x="7213600" y="5530850"/>
          <p14:tracePt t="39582" x="7207250" y="5524500"/>
          <p14:tracePt t="39599" x="7194550" y="5511800"/>
          <p14:tracePt t="39633" x="7099300" y="5384800"/>
          <p14:tracePt t="39656" x="7099300" y="5378450"/>
          <p14:tracePt t="39667" x="7092950" y="5378450"/>
          <p14:tracePt t="39684" x="7092950" y="5359400"/>
          <p14:tracePt t="39701" x="7080250" y="5302250"/>
          <p14:tracePt t="39716" x="7073900" y="5245100"/>
          <p14:tracePt t="39733" x="7067550" y="5226050"/>
          <p14:tracePt t="39751" x="7061200" y="5200650"/>
          <p14:tracePt t="39765" x="7054850" y="5175250"/>
          <p14:tracePt t="39783" x="7048500" y="5168900"/>
          <p14:tracePt t="39800" x="7048500" y="5156200"/>
          <p14:tracePt t="39817" x="7042150" y="5149850"/>
          <p14:tracePt t="39832" x="7042150" y="5143500"/>
          <p14:tracePt t="39865" x="7042150" y="5149850"/>
          <p14:tracePt t="39882" x="7042150" y="5168900"/>
          <p14:tracePt t="39899" x="7035800" y="5194300"/>
          <p14:tracePt t="39915" x="7029450" y="5207000"/>
          <p14:tracePt t="39932" x="7023100" y="5213350"/>
          <p14:tracePt t="39949" x="7016750" y="5226050"/>
          <p14:tracePt t="39965" x="7004050" y="5232400"/>
          <p14:tracePt t="39982" x="6997700" y="5226050"/>
          <p14:tracePt t="39999" x="6991350" y="5219700"/>
          <p14:tracePt t="40015" x="6991350" y="5207000"/>
          <p14:tracePt t="40032" x="6985000" y="5200650"/>
          <p14:tracePt t="40049" x="6985000" y="5187950"/>
          <p14:tracePt t="40065" x="6985000" y="5181600"/>
          <p14:tracePt t="40099" x="6985000" y="5187950"/>
          <p14:tracePt t="40116" x="6985000" y="5194300"/>
          <p14:tracePt t="40132" x="6985000" y="5207000"/>
          <p14:tracePt t="40149" x="6991350" y="5207000"/>
          <p14:tracePt t="40167" x="6997700" y="5213350"/>
          <p14:tracePt t="40187" x="7004050" y="5219700"/>
          <p14:tracePt t="40199" x="7010400" y="5219700"/>
          <p14:tracePt t="40232" x="7016750" y="5226050"/>
          <p14:tracePt t="40250" x="7023100" y="5226050"/>
          <p14:tracePt t="40268" x="7029450" y="5226050"/>
          <p14:tracePt t="40279" x="7042150" y="5219700"/>
          <p14:tracePt t="40299" x="7048500" y="5219700"/>
          <p14:tracePt t="40405" x="7296150" y="5105400"/>
          <p14:tracePt t="40447" x="7302500" y="5105400"/>
          <p14:tracePt t="40483" x="7302500" y="5111750"/>
          <p14:tracePt t="40490" x="7308850" y="5111750"/>
          <p14:tracePt t="40502" x="7308850" y="5118100"/>
          <p14:tracePt t="40522" x="7315200" y="5118100"/>
          <p14:tracePt t="40533" x="7315200" y="5124450"/>
          <p14:tracePt t="40566" x="7315200" y="5130800"/>
          <p14:tracePt t="40582" x="7315200" y="5137150"/>
          <p14:tracePt t="40616" x="7308850" y="5143500"/>
          <p14:tracePt t="40634" x="7308850" y="5149850"/>
          <p14:tracePt t="40650" x="7308850" y="5156200"/>
          <p14:tracePt t="40656" x="7302500" y="5168900"/>
          <p14:tracePt t="40666" x="7302500" y="5175250"/>
          <p14:tracePt t="40667" x="7296150" y="5175250"/>
          <p14:tracePt t="40699" x="7289800" y="5187950"/>
          <p14:tracePt t="40716" x="7277100" y="5207000"/>
          <p14:tracePt t="40732" x="7270750" y="5219700"/>
          <p14:tracePt t="40750" x="7258050" y="5238750"/>
          <p14:tracePt t="40766" x="7245350" y="5251450"/>
          <p14:tracePt t="40782" x="7239000" y="5264150"/>
          <p14:tracePt t="40800" x="7232650" y="5270500"/>
          <p14:tracePt t="40816" x="7219950" y="5283200"/>
          <p14:tracePt t="40818" x="7213600" y="5289550"/>
          <p14:tracePt t="40850" x="7207250" y="5295900"/>
          <p14:tracePt t="40868" x="7207250" y="5302250"/>
          <p14:tracePt t="40882" x="7200900" y="5302250"/>
          <p14:tracePt t="40899" x="7194550" y="5308600"/>
          <p14:tracePt t="40945" x="7188200" y="5308600"/>
          <p14:tracePt t="41060" x="7194550" y="5308600"/>
          <p14:tracePt t="41098" x="7194550" y="5302250"/>
          <p14:tracePt t="41153" x="7200900" y="5302250"/>
          <p14:tracePt t="41229" x="7207250" y="5302250"/>
          <p14:tracePt t="41306" x="7213600" y="5302250"/>
          <p14:tracePt t="41390" x="7213600" y="5308600"/>
          <p14:tracePt t="41445" x="7213600" y="5314950"/>
          <p14:tracePt t="41481" x="7213600" y="5321300"/>
          <p14:tracePt t="41503" x="7213600" y="5327650"/>
          <p14:tracePt t="41521" x="7213600" y="5334000"/>
          <p14:tracePt t="41535" x="7213600" y="5340350"/>
          <p14:tracePt t="41549" x="7213600" y="5346700"/>
          <p14:tracePt t="41583" x="7213600" y="5359400"/>
          <p14:tracePt t="41600" x="7213600" y="5365750"/>
          <p14:tracePt t="41616" x="7213600" y="5372100"/>
          <p14:tracePt t="41621" x="7219950" y="5378450"/>
          <p14:tracePt t="41633" x="7219950" y="5384800"/>
          <p14:tracePt t="41649" x="7219950" y="5391150"/>
          <p14:tracePt t="41666" x="7219950" y="5397500"/>
          <p14:tracePt t="41669" x="7226300" y="5403850"/>
          <p14:tracePt t="41683" x="7226300" y="5410200"/>
          <p14:tracePt t="41717" x="7226300" y="5416550"/>
          <p14:tracePt t="41733" x="7226300" y="5422900"/>
          <p14:tracePt t="41751" x="7226300" y="5429250"/>
          <p14:tracePt t="41766" x="7226300" y="5435600"/>
          <p14:tracePt t="41785" x="7226300" y="5441950"/>
          <p14:tracePt t="41801" x="7226300" y="5448300"/>
          <p14:tracePt t="41833" x="7232650" y="5448300"/>
          <p14:tracePt t="41849" x="7232650" y="5454650"/>
          <p14:tracePt t="41914" x="7232650" y="5461000"/>
          <p14:tracePt t="41986" x="7232650" y="5454650"/>
          <p14:tracePt t="42008" x="7232650" y="5448300"/>
          <p14:tracePt t="42025" x="7232650" y="5441950"/>
          <p14:tracePt t="42039" x="7232650" y="5435600"/>
          <p14:tracePt t="42041" x="7239000" y="5429250"/>
          <p14:tracePt t="42049" x="7239000" y="5416550"/>
          <p14:tracePt t="42067" x="7239000" y="5410200"/>
          <p14:tracePt t="42084" x="7258050" y="5334000"/>
          <p14:tracePt t="42099" x="7283450" y="5289550"/>
          <p14:tracePt t="42116" x="7359650" y="5162550"/>
          <p14:tracePt t="42133" x="7378700" y="5143500"/>
          <p14:tracePt t="42134" x="7429500" y="5073650"/>
          <p14:tracePt t="42166" x="7518400" y="4953000"/>
          <p14:tracePt t="42183" x="7569200" y="4889500"/>
        </p14:tracePtLst>
      </p14:laserTraceLst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98A6-D890-455D-B471-7DC2DC22B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Directed Acyclic Graphs for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2C673-9CA5-4939-973E-B1DA34F5A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DAG has leaves corresponding to atomic operands and interior nodes corresponding to operators</a:t>
            </a:r>
          </a:p>
          <a:p>
            <a:r>
              <a:rPr lang="en-US" dirty="0"/>
              <a:t>The difference is that a node N in a DAG has more than one parent if N represents a common subexpression; in a syntax tree, the tree for the common subexpression would be replicated as many times as the subexpression appears in the original expression</a:t>
            </a:r>
          </a:p>
          <a:p>
            <a:r>
              <a:rPr lang="en-US" dirty="0"/>
              <a:t>Thus, a DAG not only represents expressions more succinctly, it gives the compiler important clues regarding the generation of efficient code to evaluate the expressions.</a:t>
            </a:r>
          </a:p>
        </p:txBody>
      </p:sp>
    </p:spTree>
    <p:extLst>
      <p:ext uri="{BB962C8B-B14F-4D97-AF65-F5344CB8AC3E}">
        <p14:creationId xmlns:p14="http://schemas.microsoft.com/office/powerpoint/2010/main" val="1713406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3A94C-DA08-4BD4-9351-2F506FC9F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C03C-2D6D-4635-AFFE-A506EF51D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6D2593-F1C4-4B89-A145-F47EC2A52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6769"/>
            <a:ext cx="5082998" cy="570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E15E01-C43B-44D5-A68A-21C67E8C1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806" y="1825625"/>
            <a:ext cx="5148971" cy="3707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3910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462F7-BDDA-4E2A-A2EB-67AE0CEC7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79426-C3AA-4660-B4C2-21E6B0BCC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2BF30-3934-4F69-B356-000C5B43D2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44" y="549275"/>
            <a:ext cx="6008334" cy="23714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6A866D-C509-453B-9843-71DE9F686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053" y="1076664"/>
            <a:ext cx="4645182" cy="51003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930741-8C9E-A966-841F-88821C0FA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44" y="4348063"/>
            <a:ext cx="5082998" cy="57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533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B4CD-DD84-477A-9359-15ECD170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Value-Number Method for Constructing DAG's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1C3DD-41FF-40C7-BBF9-A4CD5841B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816866-6E35-4D64-AA3D-2EF3DDBA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212" y="2286000"/>
            <a:ext cx="650557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546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622ED-4E15-41F0-8A60-37EAD0AD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42704-30FE-4578-86B9-98A04FB4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51037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 the signature of an interior node be the triple &lt;op, l, r&gt;, where op is the label, l its left child's value number, and r its right child's value number. </a:t>
            </a:r>
          </a:p>
          <a:p>
            <a:r>
              <a:rPr lang="en-US" dirty="0"/>
              <a:t>A unary operator may be assumed to have r = 0.</a:t>
            </a:r>
          </a:p>
          <a:p>
            <a:r>
              <a:rPr lang="en-US" b="1" dirty="0"/>
              <a:t>Algorithm</a:t>
            </a:r>
            <a:r>
              <a:rPr lang="en-US" dirty="0"/>
              <a:t>: Value-number method for constructing the nodes of a DAG</a:t>
            </a:r>
          </a:p>
          <a:p>
            <a:pPr lvl="1"/>
            <a:r>
              <a:rPr lang="en-US" dirty="0"/>
              <a:t>INPUT: Label op, node l, and node r.</a:t>
            </a:r>
          </a:p>
          <a:p>
            <a:pPr lvl="1"/>
            <a:r>
              <a:rPr lang="en-US" dirty="0"/>
              <a:t>OUTPUT: The value number of a node in the array with signature &lt;op, l, r&gt;,.</a:t>
            </a:r>
          </a:p>
          <a:p>
            <a:pPr lvl="1"/>
            <a:r>
              <a:rPr lang="en-US" dirty="0"/>
              <a:t>METHOD: Search the array for a node M with label op, left child l, and right child r. If there is such a node, return the value number of M. If not, create in the array a new node N with label op, left child l, and right child r, and return its value number.</a:t>
            </a:r>
          </a:p>
        </p:txBody>
      </p:sp>
    </p:spTree>
    <p:extLst>
      <p:ext uri="{BB962C8B-B14F-4D97-AF65-F5344CB8AC3E}">
        <p14:creationId xmlns:p14="http://schemas.microsoft.com/office/powerpoint/2010/main" val="20530304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C0980-8F46-AEE0-A0BE-B3CD20FA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372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Data structure for searching buckets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35C8-7ED6-D446-640A-59FD2C05E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447"/>
            <a:ext cx="10515600" cy="4753516"/>
          </a:xfrm>
        </p:spPr>
        <p:txBody>
          <a:bodyPr>
            <a:normAutofit/>
          </a:bodyPr>
          <a:lstStyle/>
          <a:p>
            <a:r>
              <a:rPr lang="en-US" sz="2400" dirty="0"/>
              <a:t>The buckets can be implemented as linked lists. An array, indexed by hash value, holds the bucket headers, each of which points to the first cell of a list. Within the linked list for a bucket, each cell holds the value number of one of the nodes that hash to that bucket. That is, </a:t>
            </a:r>
            <a:r>
              <a:rPr lang="en-US" sz="2400" i="1" dirty="0"/>
              <a:t>node &lt;op, l, r&gt;</a:t>
            </a:r>
            <a:r>
              <a:rPr lang="en-US" sz="2400" dirty="0"/>
              <a:t> can be found on the list whose header is at index </a:t>
            </a:r>
            <a:r>
              <a:rPr lang="en-US" sz="2400" i="1" dirty="0"/>
              <a:t>h(op, l, r) </a:t>
            </a:r>
            <a:r>
              <a:rPr lang="en-US" sz="2400" dirty="0"/>
              <a:t>of the array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BB215-1B50-FA8B-4CED-9BAE91DC3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72" y="3263057"/>
            <a:ext cx="7380219" cy="3462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29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verify that the source program follows the syntactic and semantic conventions – Static checking</a:t>
            </a:r>
          </a:p>
          <a:p>
            <a:r>
              <a:rPr lang="en-US" dirty="0"/>
              <a:t>Helps in reporting programming errors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810"/>
    </mc:Choice>
    <mc:Fallback xmlns="">
      <p:transition spd="slow" advTm="57810"/>
    </mc:Fallback>
  </mc:AlternateContent>
  <p:extLst>
    <p:ext uri="{3A86A75C-4F4B-4683-9AE1-C65F6400EC91}">
      <p14:laserTraceLst xmlns:p14="http://schemas.microsoft.com/office/powerpoint/2010/main">
        <p14:tracePtLst>
          <p14:tracePt t="38578" x="1695450" y="1981200"/>
          <p14:tracePt t="38594" x="1701800" y="1974850"/>
          <p14:tracePt t="38604" x="1708150" y="1974850"/>
          <p14:tracePt t="38610" x="1720850" y="1968500"/>
          <p14:tracePt t="38623" x="1771650" y="1962150"/>
          <p14:tracePt t="38644" x="1854200" y="1943100"/>
          <p14:tracePt t="38656" x="1968500" y="1905000"/>
          <p14:tracePt t="38672" x="2095500" y="1866900"/>
          <p14:tracePt t="38689" x="2241550" y="1835150"/>
          <p14:tracePt t="38705" x="2400300" y="1809750"/>
          <p14:tracePt t="38723" x="2571750" y="1790700"/>
          <p14:tracePt t="38739" x="2736850" y="1778000"/>
          <p14:tracePt t="38756" x="2895600" y="1771650"/>
          <p14:tracePt t="38773" x="3035300" y="1765300"/>
          <p14:tracePt t="38789" x="3155950" y="1758950"/>
          <p14:tracePt t="38806" x="3251200" y="1758950"/>
          <p14:tracePt t="38822" x="3308350" y="1758950"/>
          <p14:tracePt t="38884" x="3086100" y="1993900"/>
          <p14:tracePt t="39063" x="1739900" y="2508250"/>
          <p14:tracePt t="39081" x="1733550" y="2508250"/>
          <p14:tracePt t="39086" x="1733550" y="2514600"/>
          <p14:tracePt t="39113" x="1727200" y="2520950"/>
          <p14:tracePt t="39286" x="1930400" y="2641600"/>
          <p14:tracePt t="39290" x="1930400" y="2647950"/>
          <p14:tracePt t="39302" x="1936750" y="2647950"/>
          <p14:tracePt t="39306" x="1943100" y="2647950"/>
          <p14:tracePt t="39322" x="1974850" y="2647950"/>
          <p14:tracePt t="39343" x="2063750" y="2654300"/>
          <p14:tracePt t="39361" x="2127250" y="2660650"/>
          <p14:tracePt t="39372" x="2171700" y="2660650"/>
          <p14:tracePt t="39391" x="2228850" y="2660650"/>
          <p14:tracePt t="39406" x="2292350" y="2660650"/>
          <p14:tracePt t="39422" x="2330450" y="2647950"/>
          <p14:tracePt t="39446" x="2368550" y="2603500"/>
          <p14:tracePt t="39456" x="2400300" y="2559050"/>
          <p14:tracePt t="39477" x="2444750" y="2476500"/>
          <p14:tracePt t="39489" x="2463800" y="2432050"/>
          <p14:tracePt t="39511" x="2489200" y="2355850"/>
          <p14:tracePt t="39594" x="2476500" y="2228850"/>
          <p14:tracePt t="39606" x="2463800" y="2222500"/>
          <p14:tracePt t="39624" x="2457450" y="2216150"/>
          <p14:tracePt t="39640" x="2451100" y="2216150"/>
          <p14:tracePt t="39658" x="2451100" y="2222500"/>
          <p14:tracePt t="39675" x="2501900" y="2235200"/>
          <p14:tracePt t="39689" x="2546350" y="2247900"/>
          <p14:tracePt t="39706" x="2628900" y="2273300"/>
          <p14:tracePt t="39722" x="2698750" y="2292350"/>
          <p14:tracePt t="39741" x="2768600" y="2311400"/>
          <p14:tracePt t="39760" x="2825750" y="2324100"/>
          <p14:tracePt t="39772" x="2901950" y="2336800"/>
          <p14:tracePt t="39790" x="2990850" y="2343150"/>
          <p14:tracePt t="39809" x="3092450" y="2355850"/>
          <p14:tracePt t="39828" x="3194050" y="2368550"/>
          <p14:tracePt t="39839" x="3289300" y="2374900"/>
          <p14:tracePt t="39856" x="3384550" y="2387600"/>
          <p14:tracePt t="39876" x="3467100" y="2393950"/>
          <p14:tracePt t="39889" x="3543300" y="2400300"/>
          <p14:tracePt t="39906" x="3606800" y="2400300"/>
          <p14:tracePt t="39929" x="3670300" y="2406650"/>
          <p14:tracePt t="39939" x="3733800" y="2406650"/>
          <p14:tracePt t="39962" x="3790950" y="2406650"/>
          <p14:tracePt t="39975" x="3848100" y="2400300"/>
          <p14:tracePt t="39989" x="3911600" y="2400300"/>
          <p14:tracePt t="40006" x="3968750" y="2393950"/>
          <p14:tracePt t="40025" x="4032250" y="2387600"/>
          <p14:tracePt t="40039" x="4095750" y="2381250"/>
          <p14:tracePt t="40056" x="4165600" y="2368550"/>
          <p14:tracePt t="40077" x="4235450" y="2355850"/>
          <p14:tracePt t="40088" x="4305300" y="2343150"/>
          <p14:tracePt t="40106" x="4375150" y="2336800"/>
          <p14:tracePt t="40122" x="4451350" y="2324100"/>
          <p14:tracePt t="40139" x="4521200" y="2317750"/>
          <p14:tracePt t="40156" x="4584700" y="2311400"/>
          <p14:tracePt t="40175" x="4635500" y="2305050"/>
          <p14:tracePt t="40193" x="4679950" y="2305050"/>
          <p14:tracePt t="40206" x="4699000" y="2305050"/>
          <p14:tracePt t="40227" x="4718050" y="2305050"/>
          <p14:tracePt t="40239" x="4730750" y="2305050"/>
          <p14:tracePt t="40255" x="4743450" y="2305050"/>
          <p14:tracePt t="40275" x="4749800" y="2305050"/>
          <p14:tracePt t="40289" x="4762500" y="2305050"/>
          <p14:tracePt t="40306" x="4768850" y="2305050"/>
          <p14:tracePt t="40322" x="4781550" y="2305050"/>
          <p14:tracePt t="40340" x="4794250" y="2311400"/>
          <p14:tracePt t="40355" x="4826000" y="2311400"/>
          <p14:tracePt t="40377" x="4864100" y="2317750"/>
          <p14:tracePt t="40389" x="4902200" y="2324100"/>
          <p14:tracePt t="40406" x="4933950" y="2336800"/>
          <p14:tracePt t="40422" x="4965700" y="2343150"/>
          <p14:tracePt t="40439" x="5003800" y="2349500"/>
          <p14:tracePt t="40455" x="5029200" y="2381250"/>
          <p14:tracePt t="40478" x="5035550" y="2419350"/>
          <p14:tracePt t="40488" x="5041900" y="2451100"/>
          <p14:tracePt t="40505" x="5041900" y="2470150"/>
          <p14:tracePt t="40529" x="5029200" y="2476500"/>
          <p14:tracePt t="40539" x="5022850" y="2476500"/>
          <p14:tracePt t="40555" x="4997450" y="2476500"/>
          <p14:tracePt t="40580" x="4972050" y="2470150"/>
          <p14:tracePt t="40589" x="4921250" y="2444750"/>
          <p14:tracePt t="40605" x="4876800" y="2419350"/>
          <p14:tracePt t="40629" x="4832350" y="2400300"/>
          <p14:tracePt t="40639" x="4794250" y="2374900"/>
          <p14:tracePt t="40656" x="4768850" y="2355850"/>
          <p14:tracePt t="40672" x="4749800" y="2330450"/>
          <p14:tracePt t="40688" x="4730750" y="2311400"/>
          <p14:tracePt t="40706" x="4718050" y="2298700"/>
          <p14:tracePt t="40724" x="4705350" y="2292350"/>
          <p14:tracePt t="40739" x="4705350" y="2286000"/>
          <p14:tracePt t="40756" x="4724400" y="2279650"/>
          <p14:tracePt t="40772" x="4762500" y="2273300"/>
          <p14:tracePt t="40790" x="4800600" y="2266950"/>
          <p14:tracePt t="40805" x="4876800" y="2260600"/>
          <p14:tracePt t="40823" x="4959350" y="2260600"/>
          <p14:tracePt t="40838" x="5054600" y="2254250"/>
          <p14:tracePt t="40856" x="5162550" y="2254250"/>
          <p14:tracePt t="40878" x="5295900" y="2254250"/>
          <p14:tracePt t="40889" x="5359400" y="2260600"/>
          <p14:tracePt t="40896" x="5422900" y="2260600"/>
          <p14:tracePt t="40905" x="5511800" y="2266950"/>
          <p14:tracePt t="40922" x="5645150" y="2279650"/>
          <p14:tracePt t="40939" x="5791200" y="2286000"/>
          <p14:tracePt t="40955" x="5937250" y="2292350"/>
          <p14:tracePt t="40972" x="6096000" y="2298700"/>
          <p14:tracePt t="40989" x="6248400" y="2305050"/>
          <p14:tracePt t="41005" x="6407150" y="2311400"/>
          <p14:tracePt t="41023" x="6565900" y="2317750"/>
          <p14:tracePt t="41040" x="6724650" y="2317750"/>
          <p14:tracePt t="41056" x="6838950" y="2324100"/>
          <p14:tracePt t="41072" x="7016750" y="2324100"/>
          <p14:tracePt t="41090" x="7137400" y="2324100"/>
          <p14:tracePt t="41105" x="7264400" y="2330450"/>
          <p14:tracePt t="41123" x="7378700" y="2330450"/>
          <p14:tracePt t="41139" x="7486650" y="2330450"/>
          <p14:tracePt t="41156" x="7588250" y="2336800"/>
          <p14:tracePt t="41173" x="7677150" y="2343150"/>
          <p14:tracePt t="41190" x="7785100" y="2355850"/>
          <p14:tracePt t="41207" x="7842250" y="2355850"/>
          <p14:tracePt t="41222" x="7918450" y="2362200"/>
          <p14:tracePt t="41240" x="8001000" y="2368550"/>
          <p14:tracePt t="41255" x="8051800" y="2368550"/>
          <p14:tracePt t="41272" x="8102600" y="2374900"/>
          <p14:tracePt t="41290" x="8166100" y="2374900"/>
          <p14:tracePt t="41305" x="8204200" y="2374900"/>
          <p14:tracePt t="41322" x="8248650" y="2368550"/>
          <p14:tracePt t="41344" x="8305800" y="2368550"/>
          <p14:tracePt t="41355" x="8343900" y="2368550"/>
          <p14:tracePt t="41372" x="8388350" y="2362200"/>
          <p14:tracePt t="41390" x="8439150" y="2362200"/>
          <p14:tracePt t="41407" x="8483600" y="2355850"/>
          <p14:tracePt t="41422" x="8540750" y="2349500"/>
          <p14:tracePt t="41442" x="8616950" y="2343150"/>
          <p14:tracePt t="41455" x="8661400" y="2336800"/>
          <p14:tracePt t="41472" x="8718550" y="2336800"/>
          <p14:tracePt t="41493" x="8788400" y="2330450"/>
          <p14:tracePt t="41506" x="8832850" y="2324100"/>
          <p14:tracePt t="41522" x="8890000" y="2324100"/>
          <p14:tracePt t="41543" x="8959850" y="2317750"/>
          <p14:tracePt t="41559" x="9010650" y="2317750"/>
          <p14:tracePt t="41572" x="9048750" y="2317750"/>
          <p14:tracePt t="41590" x="9105900" y="2311400"/>
          <p14:tracePt t="41609" x="9144000" y="2311400"/>
          <p14:tracePt t="41622" x="9182100" y="2311400"/>
          <p14:tracePt t="41640" x="9213850" y="2311400"/>
          <p14:tracePt t="41656" x="9232900" y="2311400"/>
          <p14:tracePt t="41680" x="9251950" y="2311400"/>
          <p14:tracePt t="41689" x="9271000" y="2311400"/>
          <p14:tracePt t="41705" x="9283700" y="2311400"/>
          <p14:tracePt t="41722" x="9321800" y="2305050"/>
          <p14:tracePt t="41740" x="9334500" y="2298700"/>
          <p14:tracePt t="41773" x="9334500" y="2292350"/>
          <p14:tracePt t="41790" x="9302750" y="2292350"/>
          <p14:tracePt t="41809" x="9251950" y="2286000"/>
          <p14:tracePt t="41822" x="9163050" y="2279650"/>
          <p14:tracePt t="41842" x="9004300" y="2273300"/>
          <p14:tracePt t="41858" x="8877300" y="2273300"/>
          <p14:tracePt t="41872" x="8686800" y="2273300"/>
          <p14:tracePt t="41892" x="8407400" y="2266950"/>
          <p14:tracePt t="41910" x="8134350" y="2260600"/>
          <p14:tracePt t="41922" x="7905750" y="2260600"/>
          <p14:tracePt t="41940" x="7683500" y="2260600"/>
          <p14:tracePt t="41959" x="7359650" y="2260600"/>
          <p14:tracePt t="41972" x="7035800" y="2260600"/>
          <p14:tracePt t="41990" x="6667500" y="2266950"/>
          <p14:tracePt t="42011" x="6267450" y="2273300"/>
          <p14:tracePt t="42022" x="5861050" y="2292350"/>
          <p14:tracePt t="42043" x="5454650" y="2330450"/>
          <p14:tracePt t="42059" x="5048250" y="2374900"/>
          <p14:tracePt t="42072" x="4743450" y="2413000"/>
          <p14:tracePt t="42096" x="4273550" y="2457450"/>
          <p14:tracePt t="42105" x="4006850" y="2470150"/>
          <p14:tracePt t="42126" x="3600450" y="2489200"/>
          <p14:tracePt t="42140" x="3454400" y="2489200"/>
          <p14:tracePt t="42458" x="1847850" y="2584450"/>
          <p14:tracePt t="42462" x="1847850" y="2590800"/>
          <p14:tracePt t="42472" x="1847850" y="2597150"/>
          <p14:tracePt t="42489" x="1860550" y="2679700"/>
          <p14:tracePt t="42505" x="1879600" y="2768600"/>
          <p14:tracePt t="42522" x="1905000" y="2825750"/>
          <p14:tracePt t="42539" x="1911350" y="2870200"/>
          <p14:tracePt t="42555" x="1898650" y="2908300"/>
          <p14:tracePt t="42572" x="1873250" y="2933700"/>
          <p14:tracePt t="42589" x="1835150" y="2952750"/>
          <p14:tracePt t="42606" x="1803400" y="2959100"/>
          <p14:tracePt t="42622" x="1778000" y="2952750"/>
          <p14:tracePt t="42639" x="1771650" y="2946400"/>
          <p14:tracePt t="42656" x="1746250" y="2940050"/>
          <p14:tracePt t="42672" x="1708150" y="2933700"/>
          <p14:tracePt t="42688" x="1682750" y="2921000"/>
          <p14:tracePt t="42705" x="1670050" y="2914650"/>
          <p14:tracePt t="42722" x="1657350" y="2901950"/>
          <p14:tracePt t="42740" x="1651000" y="2889250"/>
          <p14:tracePt t="42758" x="1651000" y="2870200"/>
          <p14:tracePt t="42772" x="1663700" y="2857500"/>
          <p14:tracePt t="42790" x="1701800" y="2844800"/>
          <p14:tracePt t="42805" x="1752600" y="2832100"/>
          <p14:tracePt t="42823" x="1797050" y="2825750"/>
          <p14:tracePt t="42839" x="1866900" y="2806700"/>
          <p14:tracePt t="42856" x="1917700" y="2806700"/>
          <p14:tracePt t="42876" x="2032000" y="2794000"/>
          <p14:tracePt t="42895" x="2127250" y="2787650"/>
          <p14:tracePt t="42902" x="2178050" y="2781300"/>
          <p14:tracePt t="42905" x="2203450" y="2781300"/>
          <p14:tracePt t="42922" x="2305050" y="2774950"/>
          <p14:tracePt t="42943" x="2444750" y="2774950"/>
          <p14:tracePt t="42956" x="2527300" y="2768600"/>
          <p14:tracePt t="42972" x="2635250" y="2762250"/>
          <p14:tracePt t="42990" x="2774950" y="2755900"/>
          <p14:tracePt t="43006" x="2851150" y="2755900"/>
          <p14:tracePt t="43022" x="2965450" y="2749550"/>
          <p14:tracePt t="43040" x="3098800" y="2743200"/>
          <p14:tracePt t="43056" x="3175000" y="2743200"/>
          <p14:tracePt t="43073" x="3270250" y="2736850"/>
          <p14:tracePt t="43090" x="3365500" y="2736850"/>
          <p14:tracePt t="43105" x="3416300" y="2736850"/>
          <p14:tracePt t="43123" x="3479800" y="2736850"/>
          <p14:tracePt t="43140" x="3543300" y="2736850"/>
          <p14:tracePt t="43141" x="3556000" y="2730500"/>
          <p14:tracePt t="43156" x="3600450" y="2730500"/>
          <p14:tracePt t="43173" x="3638550" y="2724150"/>
          <p14:tracePt t="43192" x="3670300" y="2717800"/>
          <p14:tracePt t="43206" x="3689350" y="2705100"/>
          <p14:tracePt t="43222" x="3708400" y="2686050"/>
          <p14:tracePt t="43244" x="3721100" y="2667000"/>
          <p14:tracePt t="43256" x="3740150" y="2647950"/>
          <p14:tracePt t="43273" x="3752850" y="2635250"/>
          <p14:tracePt t="43290" x="3759200" y="2622550"/>
          <p14:tracePt t="43309" x="3765550" y="2616200"/>
          <p14:tracePt t="43322" x="3765550" y="2609850"/>
          <p14:tracePt t="43342" x="3778250" y="2603500"/>
          <p14:tracePt t="43358" x="3784600" y="2597150"/>
          <p14:tracePt t="43372" x="3803650" y="2584450"/>
          <p14:tracePt t="43393" x="3822700" y="2571750"/>
          <p14:tracePt t="43408" x="3829050" y="2571750"/>
          <p14:tracePt t="43422" x="3835400" y="2571750"/>
          <p14:tracePt t="43441" x="3860800" y="2578100"/>
          <p14:tracePt t="43457" x="3892550" y="2578100"/>
          <p14:tracePt t="43479" x="3911600" y="2578100"/>
          <p14:tracePt t="43489" x="3962400" y="2578100"/>
          <p14:tracePt t="43506" x="4013200" y="2584450"/>
          <p14:tracePt t="43523" x="4044950" y="2590800"/>
          <p14:tracePt t="43547" x="4089400" y="2603500"/>
          <p14:tracePt t="43555" x="4108450" y="2616200"/>
          <p14:tracePt t="43574" x="4140200" y="2635250"/>
          <p14:tracePt t="43588" x="4152900" y="2641600"/>
          <p14:tracePt t="43609" x="4171950" y="2647950"/>
          <p14:tracePt t="43623" x="4184650" y="2654300"/>
          <p14:tracePt t="43643" x="4197350" y="2660650"/>
          <p14:tracePt t="43656" x="4203700" y="2673350"/>
          <p14:tracePt t="43672" x="4197350" y="2698750"/>
          <p14:tracePt t="43692" x="4171950" y="2724150"/>
          <p14:tracePt t="43705" x="4146550" y="2736850"/>
          <p14:tracePt t="43726" x="4121150" y="2743200"/>
          <p14:tracePt t="43743" x="4102100" y="2743200"/>
          <p14:tracePt t="43756" x="4089400" y="2743200"/>
          <p14:tracePt t="43772" x="4076700" y="2736850"/>
          <p14:tracePt t="43791" x="4076700" y="2730500"/>
          <p14:tracePt t="43806" x="4070350" y="2730500"/>
          <p14:tracePt t="43822" x="4070350" y="2717800"/>
          <p14:tracePt t="43843" x="4057650" y="2705100"/>
          <p14:tracePt t="43856" x="4025900" y="2686050"/>
          <p14:tracePt t="43872" x="3994150" y="2673350"/>
          <p14:tracePt t="43894" x="3975100" y="2660650"/>
          <p14:tracePt t="43905" x="3962400" y="2654300"/>
          <p14:tracePt t="43926" x="3943350" y="2635250"/>
          <p14:tracePt t="43939" x="3930650" y="2622550"/>
          <p14:tracePt t="43961" x="3905250" y="2609850"/>
          <p14:tracePt t="43972" x="3892550" y="2597150"/>
          <p14:tracePt t="43990" x="3886200" y="2578100"/>
          <p14:tracePt t="44009" x="3879850" y="2565400"/>
          <p14:tracePt t="44023" x="3873500" y="2552700"/>
          <p14:tracePt t="44039" x="3867150" y="2540000"/>
          <p14:tracePt t="44056" x="3860800" y="2533650"/>
          <p14:tracePt t="44075" x="3854450" y="2527300"/>
          <p14:tracePt t="44090" x="3854450" y="2514600"/>
          <p14:tracePt t="44106" x="3854450" y="2508250"/>
          <p14:tracePt t="44122" x="3854450" y="2501900"/>
          <p14:tracePt t="44156" x="3841750" y="2501900"/>
          <p14:tracePt t="44172" x="3829050" y="2508250"/>
          <p14:tracePt t="44189" x="3810000" y="2514600"/>
          <p14:tracePt t="44206" x="3797300" y="2514600"/>
          <p14:tracePt t="44222" x="3784600" y="2514600"/>
          <p14:tracePt t="44239" x="3771900" y="2514600"/>
          <p14:tracePt t="44256" x="3765550" y="2508250"/>
          <p14:tracePt t="44272" x="3759200" y="2501900"/>
          <p14:tracePt t="44289" x="3752850" y="2495550"/>
          <p14:tracePt t="44305" x="3746500" y="2489200"/>
          <p14:tracePt t="44322" x="3733800" y="2489200"/>
          <p14:tracePt t="44339" x="3714750" y="2482850"/>
          <p14:tracePt t="44357" x="3702050" y="2482850"/>
          <p14:tracePt t="44375" x="3683000" y="2476500"/>
          <p14:tracePt t="44389" x="3663950" y="2470150"/>
          <p14:tracePt t="44406" x="3651250" y="2463800"/>
          <p14:tracePt t="44422" x="3644900" y="2451100"/>
          <p14:tracePt t="44439" x="3625850" y="2438400"/>
          <p14:tracePt t="44456" x="3613150" y="2425700"/>
          <p14:tracePt t="44475" x="3587750" y="2413000"/>
          <p14:tracePt t="44489" x="3556000" y="2406650"/>
          <p14:tracePt t="44505" x="3517900" y="2393950"/>
          <p14:tracePt t="44522" x="3479800" y="2381250"/>
          <p14:tracePt t="44540" x="3448050" y="2362200"/>
          <p14:tracePt t="44556" x="3429000" y="2349500"/>
          <p14:tracePt t="44572" x="3403600" y="2343150"/>
          <p14:tracePt t="44590" x="3365500" y="2336800"/>
          <p14:tracePt t="44605" x="3346450" y="2324100"/>
          <p14:tracePt t="44629" x="3314700" y="2311400"/>
          <p14:tracePt t="44639" x="3276600" y="2298700"/>
          <p14:tracePt t="44662" x="3238500" y="2292350"/>
          <p14:tracePt t="44893" x="2203450" y="1974850"/>
          <p14:tracePt t="44900" x="2197100" y="1974850"/>
          <p14:tracePt t="44929" x="2190750" y="1974850"/>
          <p14:tracePt t="44952" x="2184400" y="1974850"/>
          <p14:tracePt t="44954" x="2178050" y="1974850"/>
          <p14:tracePt t="44973" x="2165350" y="1981200"/>
          <p14:tracePt t="44989" x="2159000" y="1987550"/>
          <p14:tracePt t="45006" x="2146300" y="2012950"/>
          <p14:tracePt t="45022" x="2139950" y="2051050"/>
          <p14:tracePt t="45039" x="2139950" y="2089150"/>
          <p14:tracePt t="45055" x="2139950" y="2146300"/>
          <p14:tracePt t="45073" x="2146300" y="2209800"/>
          <p14:tracePt t="45091" x="2184400" y="2260600"/>
          <p14:tracePt t="45105" x="2216150" y="2292350"/>
          <p14:tracePt t="45122" x="2247900" y="2317750"/>
          <p14:tracePt t="45141" x="2279650" y="2343150"/>
          <p14:tracePt t="45159" x="2298700" y="2349500"/>
          <p14:tracePt t="45172" x="2305050" y="2355850"/>
          <p14:tracePt t="45190" x="2330450" y="2368550"/>
          <p14:tracePt t="45205" x="2349500" y="2374900"/>
          <p14:tracePt t="45222" x="2368550" y="2381250"/>
          <p14:tracePt t="45240" x="2387600" y="2393950"/>
          <p14:tracePt t="45256" x="2406650" y="2413000"/>
          <p14:tracePt t="45273" x="2432050" y="2438400"/>
          <p14:tracePt t="45292" x="2444750" y="2470150"/>
          <p14:tracePt t="45306" x="2444750" y="2482850"/>
          <p14:tracePt t="45322" x="2438400" y="2495550"/>
          <p14:tracePt t="45345" x="2432050" y="2514600"/>
          <p14:tracePt t="45357" x="2425700" y="2520950"/>
          <p14:tracePt t="45372" x="2425700" y="2533650"/>
          <p14:tracePt t="45390" x="2425700" y="2540000"/>
          <p14:tracePt t="45422" x="2432050" y="2546350"/>
          <p14:tracePt t="45462" x="2425700" y="2546350"/>
          <p14:tracePt t="45482" x="2419350" y="2546350"/>
          <p14:tracePt t="45506" x="2413000" y="2546350"/>
          <p14:tracePt t="45545" x="2406650" y="2546350"/>
          <p14:tracePt t="45585" x="2406650" y="2540000"/>
          <p14:tracePt t="45598" x="2400300" y="2540000"/>
          <p14:tracePt t="45657" x="2400300" y="2533650"/>
          <p14:tracePt t="45694" x="2400300" y="2527300"/>
          <p14:tracePt t="45698" x="2406650" y="2527300"/>
          <p14:tracePt t="45712" x="2406650" y="2520950"/>
          <p14:tracePt t="45729" x="2406650" y="2514600"/>
          <p14:tracePt t="45745" x="2406650" y="2508250"/>
          <p14:tracePt t="45768" x="2406650" y="2501900"/>
          <p14:tracePt t="45779" x="2406650" y="2495550"/>
          <p14:tracePt t="45794" x="2406650" y="2489200"/>
          <p14:tracePt t="45807" x="2406650" y="2482850"/>
          <p14:tracePt t="45822" x="2406650" y="2476500"/>
          <p14:tracePt t="45840" x="2406650" y="2463800"/>
          <p14:tracePt t="45856" x="2406650" y="2444750"/>
          <p14:tracePt t="45873" x="2406650" y="2438400"/>
          <p14:tracePt t="45896" x="2400300" y="2432050"/>
          <p14:tracePt t="45912" x="2400300" y="2419350"/>
          <p14:tracePt t="45922" x="2400300" y="2400300"/>
          <p14:tracePt t="45944" x="2393950" y="2387600"/>
          <p14:tracePt t="45955" x="2393950" y="2374900"/>
          <p14:tracePt t="45972" x="2400300" y="2362200"/>
          <p14:tracePt t="45990" x="2400300" y="2349500"/>
          <p14:tracePt t="46011" x="2406650" y="2330450"/>
          <p14:tracePt t="46022" x="2406650" y="2317750"/>
          <p14:tracePt t="46041" x="2413000" y="2305050"/>
          <p14:tracePt t="46059" x="2413000" y="2292350"/>
          <p14:tracePt t="46072" x="2413000" y="2279650"/>
          <p14:tracePt t="46090" x="2413000" y="2273300"/>
          <p14:tracePt t="46106" x="2413000" y="2266950"/>
          <p14:tracePt t="46129" x="2406650" y="2254250"/>
          <p14:tracePt t="46140" x="2400300" y="2254250"/>
          <p14:tracePt t="46141" x="2400300" y="2247900"/>
          <p14:tracePt t="46162" x="2393950" y="2247900"/>
          <p14:tracePt t="46172" x="2381250" y="2241550"/>
          <p14:tracePt t="46190" x="2374900" y="2241550"/>
          <p14:tracePt t="46205" x="2368550" y="2241550"/>
          <p14:tracePt t="46222" x="2362200" y="2241550"/>
          <p14:tracePt t="46240" x="2368550" y="2235200"/>
          <p14:tracePt t="46256" x="2374900" y="2235200"/>
          <p14:tracePt t="46275" x="2387600" y="2235200"/>
          <p14:tracePt t="46289" x="2393950" y="2241550"/>
          <p14:tracePt t="46309" x="2393950" y="2247900"/>
          <p14:tracePt t="46322" x="2400300" y="2254250"/>
          <p14:tracePt t="46339" x="2406650" y="2260600"/>
          <p14:tracePt t="46356" x="2419350" y="2266950"/>
          <p14:tracePt t="46378" x="2444750" y="2266950"/>
          <p14:tracePt t="46389" x="2457450" y="2266950"/>
          <p14:tracePt t="46406" x="2470150" y="2273300"/>
          <p14:tracePt t="46422" x="2476500" y="2279650"/>
          <p14:tracePt t="46439" x="2482850" y="2286000"/>
          <p14:tracePt t="46462" x="2489200" y="2292350"/>
          <p14:tracePt t="46478" x="2489200" y="2305050"/>
          <p14:tracePt t="46489" x="2489200" y="2311400"/>
          <p14:tracePt t="46514" x="2482850" y="2317750"/>
          <p14:tracePt t="46528" x="2476500" y="2324100"/>
          <p14:tracePt t="46539" x="2470150" y="2330450"/>
          <p14:tracePt t="46556" x="2463800" y="2330450"/>
          <p14:tracePt t="46582" x="2457450" y="2336800"/>
          <p14:tracePt t="46589" x="2451100" y="2330450"/>
          <p14:tracePt t="46606" x="2451100" y="2324100"/>
          <p14:tracePt t="46622" x="2457450" y="2317750"/>
          <p14:tracePt t="46639" x="2457450" y="2311400"/>
          <p14:tracePt t="46658" x="2457450" y="2298700"/>
          <p14:tracePt t="46672" x="2457450" y="2292350"/>
          <p14:tracePt t="46705" x="2457450" y="2286000"/>
          <p14:tracePt t="46728" x="2463800" y="2279650"/>
          <p14:tracePt t="46757" x="2463800" y="2273300"/>
          <p14:tracePt t="46773" x="2451100" y="2273300"/>
          <p14:tracePt t="46789" x="2432050" y="2279650"/>
          <p14:tracePt t="46806" x="2413000" y="2286000"/>
          <p14:tracePt t="46828" x="2393950" y="2292350"/>
          <p14:tracePt t="46839" x="2374900" y="2298700"/>
          <p14:tracePt t="46855" x="2362200" y="2311400"/>
          <p14:tracePt t="46872" x="2355850" y="2317750"/>
          <p14:tracePt t="46908" x="2362200" y="2317750"/>
          <p14:tracePt t="46932" x="2368550" y="2324100"/>
          <p14:tracePt t="46955" x="2368550" y="2330450"/>
          <p14:tracePt t="46975" x="2374900" y="2330450"/>
          <p14:tracePt t="46989" x="2374900" y="2343150"/>
          <p14:tracePt t="47005" x="2374900" y="2355850"/>
          <p14:tracePt t="47029" x="2374900" y="2362200"/>
          <p14:tracePt t="47039" x="2381250" y="2368550"/>
          <p14:tracePt t="47055" x="2387600" y="2374900"/>
          <p14:tracePt t="47072" x="2393950" y="2374900"/>
          <p14:tracePt t="47091" x="2406650" y="2381250"/>
          <p14:tracePt t="47106" x="2419350" y="2381250"/>
          <p14:tracePt t="47122" x="2432050" y="2381250"/>
          <p14:tracePt t="47143" x="2432050" y="2387600"/>
          <p14:tracePt t="47156" x="2438400" y="2393950"/>
          <p14:tracePt t="47172" x="2438400" y="2400300"/>
          <p14:tracePt t="47189" x="2444750" y="2400300"/>
          <p14:tracePt t="47206" x="2451100" y="2400300"/>
          <p14:tracePt t="47222" x="2457450" y="2406650"/>
          <p14:tracePt t="47256" x="2463800" y="2413000"/>
          <p14:tracePt t="47289" x="2463800" y="2406650"/>
          <p14:tracePt t="47306" x="2463800" y="2400300"/>
          <p14:tracePt t="47322" x="2470150" y="2387600"/>
          <p14:tracePt t="47339" x="2470150" y="2374900"/>
          <p14:tracePt t="47355" x="2476500" y="2368550"/>
          <p14:tracePt t="47372" x="2476500" y="2355850"/>
          <p14:tracePt t="47395" x="2470150" y="2355850"/>
          <p14:tracePt t="47405" x="2470150" y="2349500"/>
          <p14:tracePt t="47424" x="2463800" y="2349500"/>
          <p14:tracePt t="47439" x="2451100" y="2343150"/>
          <p14:tracePt t="47456" x="2432050" y="2355850"/>
          <p14:tracePt t="47477" x="2413000" y="2362200"/>
          <p14:tracePt t="47489" x="2400300" y="2368550"/>
          <p14:tracePt t="47505" x="2400300" y="2374900"/>
          <p14:tracePt t="47539" x="2406650" y="2374900"/>
          <p14:tracePt t="47556" x="2406650" y="2381250"/>
          <p14:tracePt t="47572" x="2413000" y="2387600"/>
          <p14:tracePt t="47590" x="2413000" y="2393950"/>
          <p14:tracePt t="47605" x="2413000" y="2400300"/>
          <p14:tracePt t="47622" x="2413000" y="2413000"/>
          <p14:tracePt t="47641" x="2413000" y="2419350"/>
          <p14:tracePt t="47655" x="2413000" y="2432050"/>
          <p14:tracePt t="47672" x="2419350" y="2438400"/>
          <p14:tracePt t="47693" x="2419350" y="2451100"/>
          <p14:tracePt t="47707" x="2425700" y="2457450"/>
          <p14:tracePt t="47722" x="2432050" y="2470150"/>
          <p14:tracePt t="47740" x="2438400" y="2482850"/>
          <p14:tracePt t="47757" x="2444750" y="2489200"/>
          <p14:tracePt t="47772" x="2451100" y="2501900"/>
          <p14:tracePt t="47790" x="2463800" y="2508250"/>
          <p14:tracePt t="47805" x="2463800" y="2514600"/>
          <p14:tracePt t="47822" x="2470150" y="2520950"/>
          <p14:tracePt t="47839" x="2476500" y="2527300"/>
          <p14:tracePt t="47855" x="2482850" y="2533650"/>
          <p14:tracePt t="47872" x="2482850" y="2546350"/>
          <p14:tracePt t="47891" x="2482850" y="2571750"/>
          <p14:tracePt t="47907" x="2482850" y="2609850"/>
          <p14:tracePt t="47922" x="2482850" y="2628900"/>
          <p14:tracePt t="55096" x="1778000" y="3333750"/>
          <p14:tracePt t="55142" x="1778000" y="3340100"/>
          <p14:tracePt t="55144" x="1784350" y="3340100"/>
          <p14:tracePt t="55162" x="1784350" y="3346450"/>
          <p14:tracePt t="55185" x="1784350" y="3352800"/>
          <p14:tracePt t="55195" x="1778000" y="3359150"/>
          <p14:tracePt t="55209" x="1778000" y="3365500"/>
          <p14:tracePt t="55223" x="1778000" y="3371850"/>
          <p14:tracePt t="55240" x="1771650" y="3371850"/>
          <p14:tracePt t="55259" x="1771650" y="3378200"/>
          <p14:tracePt t="55273" x="1765300" y="3378200"/>
          <p14:tracePt t="55309" x="1765300" y="3371850"/>
          <p14:tracePt t="55324" x="1771650" y="3371850"/>
          <p14:tracePt t="55339" x="1771650" y="3365500"/>
          <p14:tracePt t="55356" x="1784350" y="3340100"/>
          <p14:tracePt t="55373" x="1803400" y="3327400"/>
          <p14:tracePt t="55389" x="1809750" y="3321050"/>
          <p14:tracePt t="55406" x="1828800" y="3308350"/>
          <p14:tracePt t="55423" x="1866900" y="3295650"/>
          <p14:tracePt t="55439" x="1885950" y="3295650"/>
          <p14:tracePt t="55458" x="1905000" y="3289300"/>
          <p14:tracePt t="55474" x="1924050" y="3289300"/>
          <p14:tracePt t="55489" x="1930400" y="3289300"/>
          <p14:tracePt t="55507" x="1936750" y="3282950"/>
          <p14:tracePt t="55523" x="1968500" y="3276600"/>
          <p14:tracePt t="55539" x="1987550" y="3276600"/>
          <p14:tracePt t="55559" x="2006600" y="3270250"/>
          <p14:tracePt t="55576" x="2025650" y="3270250"/>
          <p14:tracePt t="55589" x="2038350" y="3263900"/>
          <p14:tracePt t="55608" x="2051050" y="3263900"/>
          <p14:tracePt t="55622" x="2063750" y="3263900"/>
          <p14:tracePt t="55639" x="2070100" y="3257550"/>
          <p14:tracePt t="55658" x="2076450" y="3257550"/>
          <p14:tracePt t="55675" x="2082800" y="3257550"/>
          <p14:tracePt t="55707" x="2076450" y="3251200"/>
          <p14:tracePt t="55723" x="2076450" y="3244850"/>
          <p14:tracePt t="55739" x="2070100" y="3244850"/>
          <p14:tracePt t="55757" x="2063750" y="3244850"/>
          <p14:tracePt t="55775" x="2051050" y="3251200"/>
          <p14:tracePt t="55795" x="2012950" y="3276600"/>
          <p14:tracePt t="55808" x="1993900" y="3282950"/>
          <p14:tracePt t="55826" x="1968500" y="3295650"/>
          <p14:tracePt t="55839" x="1943100" y="3302000"/>
          <p14:tracePt t="55857" x="1911350" y="3321050"/>
          <p14:tracePt t="55880" x="1879600" y="3333750"/>
          <p14:tracePt t="55891" x="1860550" y="3340100"/>
          <p14:tracePt t="55906" x="1854200" y="3340100"/>
          <p14:tracePt t="55954" x="1854200" y="3333750"/>
          <p14:tracePt t="55957" x="1860550" y="3327400"/>
          <p14:tracePt t="55975" x="1860550" y="3321050"/>
          <p14:tracePt t="55989" x="1866900" y="3308350"/>
          <p14:tracePt t="56006" x="1866900" y="3302000"/>
          <p14:tracePt t="56023" x="1866900" y="3289300"/>
          <p14:tracePt t="56039" x="1866900" y="3276600"/>
          <p14:tracePt t="56058" x="1860550" y="3263900"/>
          <p14:tracePt t="56078" x="1860550" y="3251200"/>
          <p14:tracePt t="56089" x="1860550" y="3238500"/>
          <p14:tracePt t="56106" x="1860550" y="3232150"/>
          <p14:tracePt t="56123" x="1866900" y="3219450"/>
          <p14:tracePt t="56139" x="1873250" y="3213100"/>
          <p14:tracePt t="56159" x="1885950" y="3200400"/>
          <p14:tracePt t="56175" x="1892300" y="3194050"/>
          <p14:tracePt t="56192" x="1905000" y="3194050"/>
          <p14:tracePt t="56206" x="1917700" y="3187700"/>
          <p14:tracePt t="56224" x="1930400" y="3187700"/>
          <p14:tracePt t="56239" x="1936750" y="3194050"/>
          <p14:tracePt t="56256" x="1968500" y="3200400"/>
          <p14:tracePt t="56273" x="2000250" y="3200400"/>
          <p14:tracePt t="56289" x="2044700" y="3206750"/>
          <p14:tracePt t="56312" x="2159000" y="3213100"/>
          <p14:tracePt t="56323" x="2273300" y="3206750"/>
          <p14:tracePt t="56339" x="2400300" y="3194050"/>
          <p14:tracePt t="56356" x="2540000" y="3175000"/>
          <p14:tracePt t="56379" x="2698750" y="3168650"/>
          <p14:tracePt t="56389" x="2863850" y="3162300"/>
          <p14:tracePt t="56406" x="3035300" y="3155950"/>
          <p14:tracePt t="56426" x="3162300" y="3149600"/>
          <p14:tracePt t="56439" x="3282950" y="3143250"/>
          <p14:tracePt t="56456" x="3422650" y="3143250"/>
          <p14:tracePt t="56473" x="3505200" y="3143250"/>
        </p14:tracePtLst>
      </p14:laserTraceLst>
    </p:ext>
  </p:extLs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Checking – operator applied to an incompatible operand </a:t>
            </a:r>
          </a:p>
          <a:p>
            <a:pPr lvl="1"/>
            <a:r>
              <a:rPr lang="en-US" dirty="0"/>
              <a:t>Example: error if array variable is added with function variable</a:t>
            </a:r>
          </a:p>
          <a:p>
            <a:r>
              <a:rPr lang="en-US" dirty="0"/>
              <a:t>Flow of control check – statements that results in a branch need to be terminated correctly</a:t>
            </a:r>
          </a:p>
          <a:p>
            <a:pPr lvl="1"/>
            <a:r>
              <a:rPr lang="en-US" dirty="0"/>
              <a:t>Example: Break statements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295"/>
    </mc:Choice>
    <mc:Fallback xmlns="">
      <p:transition spd="slow" advTm="81295"/>
    </mc:Fallback>
  </mc:AlternateContent>
  <p:extLst>
    <p:ext uri="{3A86A75C-4F4B-4683-9AE1-C65F6400EC91}">
      <p14:laserTraceLst xmlns:p14="http://schemas.microsoft.com/office/powerpoint/2010/main">
        <p14:tracePtLst>
          <p14:tracePt t="634" x="381000" y="6451600"/>
          <p14:tracePt t="636" x="400050" y="6407150"/>
          <p14:tracePt t="655" x="444500" y="6324600"/>
          <p14:tracePt t="669" x="533400" y="6153150"/>
          <p14:tracePt t="685" x="590550" y="6045200"/>
          <p14:tracePt t="702" x="679450" y="5892800"/>
          <p14:tracePt t="722" x="800100" y="5683250"/>
          <p14:tracePt t="735" x="869950" y="5549900"/>
          <p14:tracePt t="753" x="977900" y="5308600"/>
          <p14:tracePt t="773" x="1060450" y="5105400"/>
          <p14:tracePt t="785" x="1123950" y="4953000"/>
          <p14:tracePt t="803" x="1238250" y="4692650"/>
          <p14:tracePt t="818" x="1339850" y="4495800"/>
          <p14:tracePt t="836" x="1416050" y="4349750"/>
          <p14:tracePt t="862" x="1549400" y="4121150"/>
          <p14:tracePt t="868" x="1644650" y="3937000"/>
          <p14:tracePt t="884" x="1714500" y="3810000"/>
          <p14:tracePt t="902" x="1822450" y="3600450"/>
          <p14:tracePt t="918" x="1879600" y="3473450"/>
          <p14:tracePt t="935" x="1962150" y="3314700"/>
          <p14:tracePt t="952" x="2070100" y="3124200"/>
          <p14:tracePt t="971" x="2146300" y="2984500"/>
          <p14:tracePt t="988" x="2216150" y="2857500"/>
          <p14:tracePt t="998" x="2241550" y="2800350"/>
          <p14:tracePt t="1002" x="2266950" y="2749550"/>
          <p14:tracePt t="1024" x="2305050" y="2647950"/>
          <p14:tracePt t="1035" x="2324100" y="2552700"/>
          <p14:tracePt t="1055" x="2336800" y="2476500"/>
          <p14:tracePt t="1069" x="2343150" y="2425700"/>
          <p14:tracePt t="1084" x="2355850" y="2349500"/>
          <p14:tracePt t="1103" x="2355850" y="2305050"/>
          <p14:tracePt t="1119" x="2349500" y="2273300"/>
          <p14:tracePt t="1141" x="2336800" y="2254250"/>
          <p14:tracePt t="1152" x="2298700" y="2241550"/>
          <p14:tracePt t="1168" x="2266950" y="2228850"/>
          <p14:tracePt t="1184" x="2241550" y="2222500"/>
          <p14:tracePt t="1205" x="2222500" y="2216150"/>
          <p14:tracePt t="1221" x="2209800" y="2209800"/>
          <p14:tracePt t="1241" x="2184400" y="2209800"/>
          <p14:tracePt t="1253" x="2114550" y="2228850"/>
          <p14:tracePt t="1269" x="2019300" y="2279650"/>
          <p14:tracePt t="1288" x="1943100" y="2311400"/>
          <p14:tracePt t="1302" x="1892300" y="2330450"/>
          <p14:tracePt t="1325" x="1841500" y="2355850"/>
          <p14:tracePt t="1335" x="1816100" y="2368550"/>
          <p14:tracePt t="1353" x="1797050" y="2374900"/>
          <p14:tracePt t="1368" x="1778000" y="2381250"/>
          <p14:tracePt t="1385" x="1758950" y="2381250"/>
          <p14:tracePt t="1401" x="1746250" y="2381250"/>
          <p14:tracePt t="1418" x="1733550" y="2374900"/>
          <p14:tracePt t="1435" x="1720850" y="2362200"/>
          <p14:tracePt t="1453" x="1714500" y="2336800"/>
          <p14:tracePt t="1473" x="1708150" y="2311400"/>
          <p14:tracePt t="1484" x="1708150" y="2286000"/>
          <p14:tracePt t="1501" x="1714500" y="2247900"/>
          <p14:tracePt t="1518" x="1727200" y="2203450"/>
          <p14:tracePt t="1538" x="1746250" y="2146300"/>
          <p14:tracePt t="1553" x="1778000" y="2095500"/>
          <p14:tracePt t="1577" x="1816100" y="2044700"/>
          <p14:tracePt t="1585" x="1860550" y="1987550"/>
          <p14:tracePt t="1601" x="1917700" y="1936750"/>
          <p14:tracePt t="1618" x="1981200" y="1879600"/>
          <p14:tracePt t="1634" x="2070100" y="1828800"/>
          <p14:tracePt t="1652" x="2139950" y="1790700"/>
          <p14:tracePt t="1669" x="2279650" y="1739900"/>
          <p14:tracePt t="1684" x="2413000" y="1708150"/>
          <p14:tracePt t="1707" x="2559050" y="1695450"/>
          <p14:tracePt t="1718" x="2679700" y="1682750"/>
          <p14:tracePt t="1737" x="2889250" y="1670050"/>
          <p14:tracePt t="1751" x="3054350" y="1663700"/>
          <p14:tracePt t="1769" x="3219450" y="1657350"/>
          <p14:tracePt t="1791" x="3365500" y="1644650"/>
          <p14:tracePt t="1801" x="3492500" y="1638300"/>
          <p14:tracePt t="1818" x="3581400" y="1631950"/>
          <p14:tracePt t="1841" x="3625850" y="1631950"/>
          <p14:tracePt t="1854" x="3638550" y="1631950"/>
          <p14:tracePt t="1868" x="3638550" y="1638300"/>
          <p14:tracePt t="1884" x="3600450" y="1651000"/>
          <p14:tracePt t="1901" x="3517900" y="1676400"/>
          <p14:tracePt t="1919" x="3422650" y="1701800"/>
          <p14:tracePt t="1936" x="3321050" y="1739900"/>
          <p14:tracePt t="1953" x="3200400" y="1790700"/>
          <p14:tracePt t="1968" x="3003550" y="1873250"/>
          <p14:tracePt t="1988" x="2813050" y="1943100"/>
          <p14:tracePt t="2001" x="2686050" y="1974850"/>
          <p14:tracePt t="2019" x="2571750" y="1993900"/>
          <p14:tracePt t="2034" x="2451100" y="2012950"/>
          <p14:tracePt t="2051" x="2336800" y="2051050"/>
          <p14:tracePt t="2068" x="2235200" y="2089150"/>
          <p14:tracePt t="2085" x="2152650" y="2120900"/>
          <p14:tracePt t="2101" x="2089150" y="2146300"/>
          <p14:tracePt t="2119" x="2051050" y="2171700"/>
          <p14:tracePt t="2134" x="2032000" y="2190750"/>
          <p14:tracePt t="2151" x="2019300" y="2209800"/>
          <p14:tracePt t="2168" x="2019300" y="2228850"/>
          <p14:tracePt t="2238" x="2089150" y="2279650"/>
          <p14:tracePt t="2252" x="2108200" y="2279650"/>
          <p14:tracePt t="2268" x="2127250" y="2286000"/>
          <p14:tracePt t="2286" x="2159000" y="2292350"/>
          <p14:tracePt t="2302" x="2184400" y="2292350"/>
          <p14:tracePt t="2318" x="2222500" y="2305050"/>
          <p14:tracePt t="2338" x="2254250" y="2311400"/>
          <p14:tracePt t="2351" x="2279650" y="2317750"/>
          <p14:tracePt t="2368" x="2298700" y="2324100"/>
          <p14:tracePt t="2384" x="2317750" y="2324100"/>
          <p14:tracePt t="2401" x="2343150" y="2324100"/>
          <p14:tracePt t="2419" x="2368550" y="2324100"/>
          <p14:tracePt t="2434" x="2400300" y="2317750"/>
          <p14:tracePt t="2451" x="2438400" y="2311400"/>
          <p14:tracePt t="2469" x="2482850" y="2305050"/>
          <p14:tracePt t="2486" x="2527300" y="2292350"/>
          <p14:tracePt t="2501" x="2578100" y="2286000"/>
          <p14:tracePt t="2518" x="2641600" y="2273300"/>
          <p14:tracePt t="2536" x="2673350" y="2260600"/>
          <p14:tracePt t="2544" x="2698750" y="2247900"/>
          <p14:tracePt t="2551" x="2698750" y="2241550"/>
          <p14:tracePt t="2569" x="2724150" y="2222500"/>
          <p14:tracePt t="2585" x="2736850" y="2203450"/>
          <p14:tracePt t="2601" x="2749550" y="2184400"/>
          <p14:tracePt t="2618" x="2749550" y="2178050"/>
          <p14:tracePt t="2635" x="2749550" y="2165350"/>
          <p14:tracePt t="2672" x="2743200" y="2171700"/>
          <p14:tracePt t="2688" x="2736850" y="2184400"/>
          <p14:tracePt t="2705" x="2730500" y="2203450"/>
          <p14:tracePt t="2718" x="2724150" y="2222500"/>
          <p14:tracePt t="2735" x="2705100" y="2241550"/>
          <p14:tracePt t="2753" x="2660650" y="2279650"/>
          <p14:tracePt t="2768" x="2628900" y="2305050"/>
          <p14:tracePt t="2785" x="2590800" y="2349500"/>
          <p14:tracePt t="2802" x="2533650" y="2400300"/>
          <p14:tracePt t="2818" x="2508250" y="2419350"/>
          <p14:tracePt t="2839" x="2482850" y="2432050"/>
          <p14:tracePt t="2854" x="2470150" y="2425700"/>
          <p14:tracePt t="2868" x="2470150" y="2413000"/>
          <p14:tracePt t="2885" x="2470150" y="2393950"/>
          <p14:tracePt t="2903" x="2476500" y="2387600"/>
          <p14:tracePt t="2919" x="2476500" y="2374900"/>
          <p14:tracePt t="2934" x="2476500" y="2368550"/>
          <p14:tracePt t="2954" x="2476500" y="2362200"/>
          <p14:tracePt t="2968" x="2476500" y="2355850"/>
          <p14:tracePt t="2985" x="2482850" y="2355850"/>
          <p14:tracePt t="3004" x="2495550" y="2355850"/>
          <p14:tracePt t="3018" x="2508250" y="2368550"/>
          <p14:tracePt t="3035" x="2520950" y="2381250"/>
          <p14:tracePt t="3056" x="2546350" y="2400300"/>
          <p14:tracePt t="3068" x="2552700" y="2406650"/>
          <p14:tracePt t="3086" x="2584450" y="2413000"/>
          <p14:tracePt t="3103" x="2616200" y="2419350"/>
          <p14:tracePt t="3122" x="2635250" y="2432050"/>
          <p14:tracePt t="3135" x="2647950" y="2438400"/>
          <p14:tracePt t="3156" x="2667000" y="2457450"/>
          <p14:tracePt t="3169" x="2673350" y="2470150"/>
          <p14:tracePt t="3185" x="2679700" y="2476500"/>
          <p14:tracePt t="3203" x="2686050" y="2495550"/>
          <p14:tracePt t="3219" x="2667000" y="2508250"/>
          <p14:tracePt t="3236" x="2635250" y="2514600"/>
          <p14:tracePt t="3253" x="2546350" y="2514600"/>
          <p14:tracePt t="3274" x="2463800" y="2508250"/>
          <p14:tracePt t="3286" x="2406650" y="2489200"/>
          <p14:tracePt t="3306" x="2324100" y="2451100"/>
          <p14:tracePt t="3319" x="2273300" y="2438400"/>
          <p14:tracePt t="3334" x="2254250" y="2413000"/>
          <p14:tracePt t="3356" x="2222500" y="2381250"/>
          <p14:tracePt t="3368" x="2197100" y="2362200"/>
          <p14:tracePt t="3386" x="2178050" y="2349500"/>
          <p14:tracePt t="3402" x="2146300" y="2336800"/>
          <p14:tracePt t="3424" x="2120900" y="2330450"/>
          <p14:tracePt t="3435" x="2108200" y="2324100"/>
          <p14:tracePt t="3454" x="2089150" y="2317750"/>
          <p14:tracePt t="3468" x="2076450" y="2317750"/>
          <p14:tracePt t="3485" x="2070100" y="2317750"/>
          <p14:tracePt t="3505" x="2057400" y="2311400"/>
          <p14:tracePt t="3534" x="2051050" y="2311400"/>
          <p14:tracePt t="3557" x="2057400" y="2311400"/>
          <p14:tracePt t="3568" x="2070100" y="2311400"/>
          <p14:tracePt t="3584" x="2114550" y="2305050"/>
          <p14:tracePt t="3605" x="2152650" y="2298700"/>
          <p14:tracePt t="3618" x="2197100" y="2292350"/>
          <p14:tracePt t="3641" x="2247900" y="2279650"/>
          <p14:tracePt t="3656" x="2273300" y="2273300"/>
          <p14:tracePt t="3668" x="2311400" y="2266950"/>
          <p14:tracePt t="3685" x="2355850" y="2266950"/>
          <p14:tracePt t="3703" x="2432050" y="2266950"/>
          <p14:tracePt t="3718" x="2482850" y="2266950"/>
          <p14:tracePt t="3742" x="2514600" y="2273300"/>
          <p14:tracePt t="3752" x="2540000" y="2273300"/>
          <p14:tracePt t="3775" x="2571750" y="2279650"/>
          <p14:tracePt t="3785" x="2590800" y="2311400"/>
          <p14:tracePt t="3807" x="2603500" y="2374900"/>
          <p14:tracePt t="3825" x="2603500" y="2432050"/>
          <p14:tracePt t="3835" x="2590800" y="2508250"/>
          <p14:tracePt t="3853" x="2565400" y="2597150"/>
          <p14:tracePt t="3869" x="2546350" y="2686050"/>
          <p14:tracePt t="3888" x="2540000" y="2749550"/>
          <p14:tracePt t="3902" x="2533650" y="2794000"/>
          <p14:tracePt t="3918" x="2533650" y="2806700"/>
          <p14:tracePt t="3935" x="2540000" y="2819400"/>
          <p14:tracePt t="6409" x="2527300" y="2641600"/>
          <p14:tracePt t="6415" x="2520950" y="2641600"/>
          <p14:tracePt t="6432" x="2520950" y="2635250"/>
          <p14:tracePt t="6435" x="2514600" y="2635250"/>
          <p14:tracePt t="6451" x="2463800" y="2603500"/>
          <p14:tracePt t="6476" x="2400300" y="2540000"/>
          <p14:tracePt t="6546" x="2076450" y="2266950"/>
          <p14:tracePt t="6573" x="2070100" y="2260600"/>
          <p14:tracePt t="6592" x="2063750" y="2260600"/>
          <p14:tracePt t="6610" x="2057400" y="2260600"/>
          <p14:tracePt t="6619" x="2051050" y="2260600"/>
          <p14:tracePt t="6635" x="2038350" y="2260600"/>
          <p14:tracePt t="6652" x="2025650" y="2266950"/>
          <p14:tracePt t="6668" x="2012950" y="2273300"/>
          <p14:tracePt t="6684" x="2000250" y="2279650"/>
          <p14:tracePt t="6703" x="1987550" y="2292350"/>
          <p14:tracePt t="6720" x="1974850" y="2298700"/>
          <p14:tracePt t="6735" x="1962150" y="2305050"/>
          <p14:tracePt t="6752" x="1949450" y="2311400"/>
          <p14:tracePt t="6768" x="1930400" y="2317750"/>
          <p14:tracePt t="6785" x="1924050" y="2324100"/>
          <p14:tracePt t="6803" x="1905000" y="2330450"/>
          <p14:tracePt t="6819" x="1898650" y="2336800"/>
          <p14:tracePt t="6835" x="1885950" y="2343150"/>
          <p14:tracePt t="6858" x="1879600" y="2349500"/>
          <p14:tracePt t="6868" x="1873250" y="2355850"/>
          <p14:tracePt t="6884" x="1873250" y="2362200"/>
          <p14:tracePt t="6902" x="1879600" y="2368550"/>
          <p14:tracePt t="6918" x="1892300" y="2368550"/>
          <p14:tracePt t="6935" x="1943100" y="2374900"/>
          <p14:tracePt t="6955" x="2006600" y="2381250"/>
          <p14:tracePt t="6974" x="2082800" y="2381250"/>
          <p14:tracePt t="6985" x="2114550" y="2381250"/>
          <p14:tracePt t="7003" x="2197100" y="2381250"/>
          <p14:tracePt t="7025" x="2254250" y="2374900"/>
          <p14:tracePt t="7035" x="2298700" y="2374900"/>
          <p14:tracePt t="7053" x="2368550" y="2368550"/>
          <p14:tracePt t="7069" x="2432050" y="2355850"/>
          <p14:tracePt t="7085" x="2482850" y="2349500"/>
          <p14:tracePt t="7104" x="2578100" y="2336800"/>
          <p14:tracePt t="7119" x="2647950" y="2330450"/>
          <p14:tracePt t="7135" x="2698750" y="2311400"/>
          <p14:tracePt t="7157" x="2768600" y="2305050"/>
          <p14:tracePt t="7168" x="2825750" y="2298700"/>
          <p14:tracePt t="7186" x="2863850" y="2298700"/>
          <p14:tracePt t="7203" x="2927350" y="2292350"/>
          <p14:tracePt t="7218" x="2965450" y="2286000"/>
          <p14:tracePt t="7237" x="2984500" y="2273300"/>
          <p14:tracePt t="7252" x="3003550" y="2260600"/>
          <p14:tracePt t="7269" x="2990850" y="2260600"/>
          <p14:tracePt t="7288" x="2965450" y="2254250"/>
          <p14:tracePt t="7302" x="2940050" y="2247900"/>
          <p14:tracePt t="7324" x="2908300" y="2241550"/>
          <p14:tracePt t="7335" x="2882900" y="2235200"/>
          <p14:tracePt t="7355" x="2857500" y="2235200"/>
          <p14:tracePt t="7368" x="2832100" y="2235200"/>
          <p14:tracePt t="7387" x="2806700" y="2235200"/>
          <p14:tracePt t="7403" x="2781300" y="2235200"/>
          <p14:tracePt t="7421" x="2762250" y="2241550"/>
          <p14:tracePt t="7435" x="2743200" y="2241550"/>
          <p14:tracePt t="7453" x="2730500" y="2241550"/>
          <p14:tracePt t="7472" x="2717800" y="2235200"/>
          <p14:tracePt t="7484" x="2711450" y="2235200"/>
          <p14:tracePt t="7503" x="2711450" y="2228850"/>
          <p14:tracePt t="7519" x="2717800" y="2228850"/>
          <p14:tracePt t="7535" x="2717800" y="2222500"/>
          <p14:tracePt t="7557" x="2724150" y="2216150"/>
          <p14:tracePt t="7585" x="2730500" y="2216150"/>
          <p14:tracePt t="11273" x="2654300" y="2787650"/>
          <p14:tracePt t="11558" x="2032000" y="3251200"/>
          <p14:tracePt t="11587" x="2032000" y="3257550"/>
          <p14:tracePt t="11601" x="2025650" y="3257550"/>
          <p14:tracePt t="11618" x="2025650" y="3263900"/>
          <p14:tracePt t="11651" x="1797050" y="3429000"/>
          <p14:tracePt t="11672" x="1790700" y="3429000"/>
          <p14:tracePt t="11692" x="1784350" y="3435350"/>
          <p14:tracePt t="11707" x="1778000" y="3441700"/>
          <p14:tracePt t="11718" x="1758950" y="3454400"/>
          <p14:tracePt t="11735" x="1708150" y="3486150"/>
          <p14:tracePt t="11752" x="1657350" y="3524250"/>
          <p14:tracePt t="11769" x="1606550" y="3556000"/>
          <p14:tracePt t="11785" x="1562100" y="3581400"/>
          <p14:tracePt t="11802" x="1524000" y="3606800"/>
          <p14:tracePt t="11819" x="1485900" y="3632200"/>
          <p14:tracePt t="11835" x="1460500" y="3651250"/>
          <p14:tracePt t="11851" x="1441450" y="3670300"/>
          <p14:tracePt t="11868" x="1428750" y="3683000"/>
          <p14:tracePt t="11889" x="1416050" y="3695700"/>
          <p14:tracePt t="11909" x="1403350" y="3708400"/>
          <p14:tracePt t="11941" x="1409700" y="3708400"/>
          <p14:tracePt t="11948" x="1409700" y="3702050"/>
          <p14:tracePt t="11956" x="1416050" y="3702050"/>
          <p14:tracePt t="11969" x="1441450" y="3676650"/>
          <p14:tracePt t="11986" x="1479550" y="3632200"/>
          <p14:tracePt t="12037" x="1873250" y="3333750"/>
          <p14:tracePt t="12040" x="1885950" y="3327400"/>
          <p14:tracePt t="12059" x="1936750" y="3308350"/>
          <p14:tracePt t="12068" x="2076450" y="3238500"/>
          <p14:tracePt t="12085" x="2260600" y="3149600"/>
          <p14:tracePt t="12103" x="2362200" y="3105150"/>
          <p14:tracePt t="12146" x="3155950" y="2781300"/>
          <p14:tracePt t="12151" x="3168650" y="2781300"/>
          <p14:tracePt t="12168" x="3238500" y="2774950"/>
          <p14:tracePt t="12234" x="3943350" y="2546350"/>
          <p14:tracePt t="12242" x="3943350" y="2540000"/>
          <p14:tracePt t="12321" x="4235450" y="2317750"/>
          <p14:tracePt t="12342" x="4229100" y="2317750"/>
          <p14:tracePt t="12344" x="4229100" y="2311400"/>
          <p14:tracePt t="12359" x="4222750" y="2305050"/>
          <p14:tracePt t="12371" x="4216400" y="2298700"/>
          <p14:tracePt t="12385" x="4203700" y="2286000"/>
          <p14:tracePt t="12461" x="4108450" y="2159000"/>
          <p14:tracePt t="12468" x="4095750" y="2139950"/>
          <p14:tracePt t="12485" x="4064000" y="2114550"/>
          <p14:tracePt t="12505" x="4032250" y="2089150"/>
          <p14:tracePt t="12519" x="3987800" y="2070100"/>
          <p14:tracePt t="12537" x="3930650" y="2063750"/>
          <p14:tracePt t="12553" x="3822700" y="2051050"/>
          <p14:tracePt t="12568" x="3746500" y="2044700"/>
          <p14:tracePt t="12587" x="3606800" y="2044700"/>
          <p14:tracePt t="12604" x="3473450" y="2044700"/>
          <p14:tracePt t="12622" x="3371850" y="2051050"/>
          <p14:tracePt t="12643" x="3162300" y="2063750"/>
          <p14:tracePt t="12657" x="3060700" y="2070100"/>
          <p14:tracePt t="12668" x="2971800" y="2089150"/>
          <p14:tracePt t="12686" x="2844800" y="2127250"/>
          <p14:tracePt t="12703" x="2774950" y="2159000"/>
          <p14:tracePt t="12719" x="2743200" y="2184400"/>
          <p14:tracePt t="12735" x="2730500" y="2216150"/>
          <p14:tracePt t="12754" x="2717800" y="2235200"/>
          <p14:tracePt t="12768" x="2724150" y="2247900"/>
          <p14:tracePt t="12788" x="2762250" y="2260600"/>
          <p14:tracePt t="12805" x="2844800" y="2266950"/>
          <p14:tracePt t="12819" x="2946400" y="2273300"/>
          <p14:tracePt t="12839" x="3028950" y="2273300"/>
          <p14:tracePt t="12852" x="3187700" y="2273300"/>
          <p14:tracePt t="12868" x="3321050" y="2273300"/>
          <p14:tracePt t="12886" x="3416300" y="2273300"/>
          <p14:tracePt t="12893" x="3479800" y="2273300"/>
          <p14:tracePt t="12906" x="3575050" y="2266950"/>
          <p14:tracePt t="12918" x="3689350" y="2266950"/>
          <p14:tracePt t="12937" x="3765550" y="2260600"/>
          <p14:tracePt t="12954" x="3886200" y="2260600"/>
          <p14:tracePt t="12969" x="3975100" y="2254250"/>
          <p14:tracePt t="12987" x="4025900" y="2254250"/>
          <p14:tracePt t="13004" x="4102100" y="2254250"/>
          <p14:tracePt t="13019" x="4152900" y="2254250"/>
          <p14:tracePt t="13035" x="4184650" y="2254250"/>
          <p14:tracePt t="13058" x="4222750" y="2260600"/>
          <p14:tracePt t="13073" x="4235450" y="2260600"/>
          <p14:tracePt t="13086" x="4248150" y="2266950"/>
          <p14:tracePt t="13105" x="4273550" y="2273300"/>
          <p14:tracePt t="13118" x="4286250" y="2273300"/>
          <p14:tracePt t="13140" x="4292600" y="2273300"/>
          <p14:tracePt t="13152" x="4298950" y="2273300"/>
          <p14:tracePt t="13171" x="4305300" y="2273300"/>
          <p14:tracePt t="13185" x="4311650" y="2273300"/>
          <p14:tracePt t="13206" x="4318000" y="2260600"/>
          <p14:tracePt t="13218" x="4337050" y="2247900"/>
          <p14:tracePt t="13235" x="4356100" y="2235200"/>
          <p14:tracePt t="13252" x="4375150" y="2235200"/>
          <p14:tracePt t="13273" x="4425950" y="2228850"/>
          <p14:tracePt t="13285" x="4470400" y="2222500"/>
          <p14:tracePt t="13303" x="4527550" y="2222500"/>
          <p14:tracePt t="13319" x="4591050" y="2216150"/>
          <p14:tracePt t="13335" x="4660900" y="2216150"/>
          <p14:tracePt t="13352" x="4711700" y="2216150"/>
          <p14:tracePt t="13371" x="4806950" y="2216150"/>
          <p14:tracePt t="13385" x="4889500" y="2216150"/>
          <p14:tracePt t="13405" x="4972050" y="2216150"/>
          <p14:tracePt t="13418" x="5048250" y="2216150"/>
          <p14:tracePt t="13435" x="5124450" y="2216150"/>
          <p14:tracePt t="13453" x="5200650" y="2216150"/>
          <p14:tracePt t="13474" x="5276850" y="2216150"/>
          <p14:tracePt t="13485" x="5346700" y="2216150"/>
          <p14:tracePt t="13503" x="5422900" y="2209800"/>
          <p14:tracePt t="13521" x="5499100" y="2209800"/>
          <p14:tracePt t="13535" x="5568950" y="2203450"/>
          <p14:tracePt t="13559" x="5632450" y="2203450"/>
          <p14:tracePt t="13568" x="5702300" y="2203450"/>
          <p14:tracePt t="13585" x="5772150" y="2203450"/>
          <p14:tracePt t="13604" x="5842000" y="2203450"/>
          <p14:tracePt t="13620" x="5918200" y="2209800"/>
          <p14:tracePt t="13635" x="5988050" y="2209800"/>
          <p14:tracePt t="13653" x="6045200" y="2216150"/>
          <p14:tracePt t="13671" x="6140450" y="2216150"/>
          <p14:tracePt t="13685" x="6191250" y="2216150"/>
          <p14:tracePt t="13707" x="6273800" y="2222500"/>
          <p14:tracePt t="13718" x="6343650" y="2222500"/>
          <p14:tracePt t="13736" x="6394450" y="2222500"/>
          <p14:tracePt t="13751" x="6483350" y="2222500"/>
          <p14:tracePt t="13776" x="6546850" y="2222500"/>
          <p14:tracePt t="13785" x="6616700" y="2222500"/>
          <p14:tracePt t="13802" x="6673850" y="2222500"/>
          <p14:tracePt t="13824" x="6737350" y="2222500"/>
          <p14:tracePt t="13835" x="6800850" y="2222500"/>
          <p14:tracePt t="13851" x="6858000" y="2222500"/>
          <p14:tracePt t="13871" x="6921500" y="2222500"/>
          <p14:tracePt t="13892" x="6978650" y="2222500"/>
          <p14:tracePt t="13901" x="7042150" y="2222500"/>
          <p14:tracePt t="13918" x="7112000" y="2222500"/>
          <p14:tracePt t="13935" x="7169150" y="2216150"/>
          <p14:tracePt t="13953" x="7232650" y="2216150"/>
          <p14:tracePt t="13969" x="7296150" y="2209800"/>
          <p14:tracePt t="13985" x="7359650" y="2203450"/>
          <p14:tracePt t="14002" x="7423150" y="2197100"/>
          <p14:tracePt t="14020" x="7486650" y="2190750"/>
          <p14:tracePt t="14035" x="7550150" y="2184400"/>
          <p14:tracePt t="14051" x="7620000" y="2184400"/>
          <p14:tracePt t="14069" x="7683500" y="2178050"/>
          <p14:tracePt t="14085" x="7740650" y="2178050"/>
          <p14:tracePt t="14104" x="7804150" y="2171700"/>
          <p14:tracePt t="14119" x="7861300" y="2171700"/>
          <p14:tracePt t="14135" x="7918450" y="2171700"/>
          <p14:tracePt t="14152" x="7975600" y="2165350"/>
          <p14:tracePt t="14168" x="8032750" y="2165350"/>
          <p14:tracePt t="14191" x="8102600" y="2165350"/>
          <p14:tracePt t="14201" x="8140700" y="2165350"/>
          <p14:tracePt t="14218" x="8191500" y="2165350"/>
          <p14:tracePt t="14235" x="8242300" y="2159000"/>
          <p14:tracePt t="14252" x="8293100" y="2159000"/>
          <p14:tracePt t="14269" x="8350250" y="2159000"/>
          <p14:tracePt t="14287" x="8401050" y="2159000"/>
          <p14:tracePt t="14302" x="8451850" y="2159000"/>
          <p14:tracePt t="14325" x="8515350" y="2165350"/>
          <p14:tracePt t="14335" x="8559800" y="2165350"/>
          <p14:tracePt t="14351" x="8610600" y="2171700"/>
          <p14:tracePt t="14368" x="8674100" y="2171700"/>
          <p14:tracePt t="14385" x="8731250" y="2178050"/>
          <p14:tracePt t="14402" x="8794750" y="2184400"/>
          <p14:tracePt t="14419" x="8851900" y="2190750"/>
          <p14:tracePt t="14435" x="8915400" y="2203450"/>
          <p14:tracePt t="14453" x="8959850" y="2209800"/>
          <p14:tracePt t="14468" x="9055100" y="2216150"/>
          <p14:tracePt t="14487" x="9124950" y="2222500"/>
          <p14:tracePt t="14501" x="9201150" y="2228850"/>
          <p14:tracePt t="14519" x="9271000" y="2228850"/>
          <p14:tracePt t="14537" x="9347200" y="2228850"/>
          <p14:tracePt t="14552" x="9417050" y="2228850"/>
          <p14:tracePt t="14569" x="9480550" y="2228850"/>
          <p14:tracePt t="14586" x="9531350" y="2228850"/>
          <p14:tracePt t="14601" x="9582150" y="2228850"/>
          <p14:tracePt t="14619" x="9626600" y="2222500"/>
          <p14:tracePt t="14635" x="9671050" y="2222500"/>
          <p14:tracePt t="14651" x="9702800" y="2222500"/>
          <p14:tracePt t="14669" x="9734550" y="2222500"/>
          <p14:tracePt t="14686" x="9753600" y="2222500"/>
          <p14:tracePt t="14701" x="9772650" y="2222500"/>
          <p14:tracePt t="14718" x="9779000" y="2216150"/>
          <p14:tracePt t="14737" x="9785350" y="2209800"/>
          <p14:tracePt t="14768" x="9785350" y="2203450"/>
          <p14:tracePt t="14802" x="9772650" y="2203450"/>
          <p14:tracePt t="14823" x="9766300" y="2203450"/>
          <p14:tracePt t="14873" x="9766300" y="2209800"/>
          <p14:tracePt t="14903" x="9772650" y="2209800"/>
          <p14:tracePt t="14934" x="9779000" y="2209800"/>
          <p14:tracePt t="14952" x="9785350" y="2209800"/>
          <p14:tracePt t="14997" x="9791700" y="2209800"/>
          <p14:tracePt t="15045" x="9798050" y="2209800"/>
          <p14:tracePt t="15104" x="9804400" y="2209800"/>
          <p14:tracePt t="15134" x="9810750" y="2209800"/>
          <p14:tracePt t="15152" x="9817100" y="2209800"/>
          <p14:tracePt t="15171" x="9823450" y="2209800"/>
          <p14:tracePt t="15179" x="9823450" y="2203450"/>
          <p14:tracePt t="15191" x="9829800" y="2203450"/>
          <p14:tracePt t="15208" x="9836150" y="2203450"/>
          <p14:tracePt t="15218" x="9836150" y="2197100"/>
          <p14:tracePt t="15235" x="9842500" y="2197100"/>
          <p14:tracePt t="15255" x="9848850" y="2197100"/>
          <p14:tracePt t="15302" x="9842500" y="2197100"/>
          <p14:tracePt t="15397" x="9848850" y="2197100"/>
          <p14:tracePt t="15457" x="9855200" y="2197100"/>
          <p14:tracePt t="15502" x="9861550" y="2197100"/>
          <p14:tracePt t="15550" x="9861550" y="2203450"/>
          <p14:tracePt t="15631" x="9855200" y="2203450"/>
          <p14:tracePt t="15652" x="9848850" y="2203450"/>
          <p14:tracePt t="15677" x="9842500" y="2203450"/>
          <p14:tracePt t="15700" x="9836150" y="2203450"/>
          <p14:tracePt t="15711" x="9829800" y="2197100"/>
          <p14:tracePt t="15730" x="9823450" y="2197100"/>
          <p14:tracePt t="15749" x="9823450" y="2190750"/>
          <p14:tracePt t="15773" x="9829800" y="2190750"/>
          <p14:tracePt t="15784" x="9829800" y="2184400"/>
          <p14:tracePt t="15790" x="9836150" y="2184400"/>
          <p14:tracePt t="17749" x="3130550" y="2527300"/>
          <p14:tracePt t="17760" x="3124200" y="2527300"/>
          <p14:tracePt t="17780" x="3117850" y="2533650"/>
          <p14:tracePt t="17782" x="3105150" y="2533650"/>
          <p14:tracePt t="17804" x="3060700" y="2552700"/>
          <p14:tracePt t="17819" x="3016250" y="2578100"/>
          <p14:tracePt t="17842" x="2978150" y="2597150"/>
          <p14:tracePt t="17852" x="2933700" y="2616200"/>
          <p14:tracePt t="17868" x="2908300" y="2622550"/>
          <p14:tracePt t="17872" x="2901950" y="2628900"/>
          <p14:tracePt t="17887" x="2857500" y="2635250"/>
          <p14:tracePt t="17903" x="2806700" y="2641600"/>
          <p14:tracePt t="17918" x="2749550" y="2647950"/>
          <p14:tracePt t="17938" x="2705100" y="2654300"/>
          <p14:tracePt t="17953" x="2647950" y="2654300"/>
          <p14:tracePt t="17969" x="2571750" y="2654300"/>
          <p14:tracePt t="17986" x="2533650" y="2647950"/>
          <p14:tracePt t="18003" x="2470150" y="2641600"/>
          <p14:tracePt t="18018" x="2438400" y="2635250"/>
          <p14:tracePt t="18039" x="2419350" y="2635250"/>
          <p14:tracePt t="18058" x="2406650" y="2628900"/>
          <p14:tracePt t="18068" x="2400300" y="2622550"/>
          <p14:tracePt t="18086" x="2393950" y="2622550"/>
          <p14:tracePt t="18104" x="2400300" y="2622550"/>
          <p14:tracePt t="18121" x="2413000" y="2622550"/>
          <p14:tracePt t="18135" x="2438400" y="2622550"/>
          <p14:tracePt t="18156" x="2489200" y="2628900"/>
          <p14:tracePt t="18168" x="2514600" y="2628900"/>
          <p14:tracePt t="18188" x="2559050" y="2635250"/>
          <p14:tracePt t="18202" x="2609850" y="2641600"/>
          <p14:tracePt t="18219" x="2654300" y="2647950"/>
          <p14:tracePt t="18235" x="2692400" y="2654300"/>
          <p14:tracePt t="18253" x="2736850" y="2660650"/>
          <p14:tracePt t="18268" x="2774950" y="2660650"/>
          <p14:tracePt t="18287" x="2806700" y="2654300"/>
          <p14:tracePt t="18304" x="2851150" y="2647950"/>
          <p14:tracePt t="18319" x="2876550" y="2641600"/>
          <p14:tracePt t="18335" x="2889250" y="2635250"/>
          <p14:tracePt t="18356" x="2895600" y="2635250"/>
          <p14:tracePt t="18387" x="2889250" y="2628900"/>
          <p14:tracePt t="18404" x="2882900" y="2628900"/>
          <p14:tracePt t="18418" x="2882900" y="2622550"/>
          <p14:tracePt t="18435" x="2882900" y="2616200"/>
          <p14:tracePt t="18468" x="2882900" y="2609850"/>
          <p14:tracePt t="18485" x="2882900" y="2603500"/>
          <p14:tracePt t="18518" x="2876550" y="2597150"/>
          <p14:tracePt t="18557" x="2870200" y="2597150"/>
          <p14:tracePt t="18568" x="2863850" y="2590800"/>
          <p14:tracePt t="18585" x="2857500" y="2590800"/>
          <p14:tracePt t="18606" x="2857500" y="2584450"/>
          <p14:tracePt t="18618" x="2863850" y="2584450"/>
          <p14:tracePt t="18637" x="2863850" y="2590800"/>
          <p14:tracePt t="18652" x="2863850" y="2597150"/>
          <p14:tracePt t="18668" x="2870200" y="2603500"/>
          <p14:tracePt t="18686" x="2876550" y="2603500"/>
          <p14:tracePt t="18706" x="2889250" y="2609850"/>
          <p14:tracePt t="18720" x="2901950" y="2609850"/>
          <p14:tracePt t="18735" x="2908300" y="2616200"/>
          <p14:tracePt t="18752" x="2921000" y="2622550"/>
          <p14:tracePt t="18768" x="2927350" y="2622550"/>
          <p14:tracePt t="18790" x="2940050" y="2622550"/>
          <p14:tracePt t="18802" x="2940050" y="2628900"/>
          <p14:tracePt t="18818" x="2946400" y="2628900"/>
          <p14:tracePt t="18852" x="2940050" y="2628900"/>
          <p14:tracePt t="18868" x="2927350" y="2628900"/>
          <p14:tracePt t="18885" x="2908300" y="2628900"/>
          <p14:tracePt t="18902" x="2889250" y="2628900"/>
          <p14:tracePt t="18918" x="2851150" y="2635250"/>
          <p14:tracePt t="18937" x="2819400" y="2641600"/>
          <p14:tracePt t="18952" x="2794000" y="2647950"/>
          <p14:tracePt t="18968" x="2755900" y="2654300"/>
          <p14:tracePt t="18985" x="2730500" y="2660650"/>
          <p14:tracePt t="19003" x="2717800" y="2660650"/>
          <p14:tracePt t="19020" x="2698750" y="2660650"/>
          <p14:tracePt t="19035" x="2686050" y="2660650"/>
          <p14:tracePt t="19053" x="2679700" y="2654300"/>
          <p14:tracePt t="19074" x="2660650" y="2647950"/>
          <p14:tracePt t="19085" x="2654300" y="2641600"/>
          <p14:tracePt t="19107" x="2647950" y="2641600"/>
          <p14:tracePt t="19118" x="2647950" y="2647950"/>
          <p14:tracePt t="19135" x="2641600" y="2654300"/>
          <p14:tracePt t="19155" x="2647950" y="2654300"/>
          <p14:tracePt t="19168" x="2660650" y="2660650"/>
          <p14:tracePt t="19188" x="2686050" y="2660650"/>
          <p14:tracePt t="19201" x="2717800" y="2660650"/>
          <p14:tracePt t="19219" x="2755900" y="2660650"/>
          <p14:tracePt t="19235" x="2800350" y="2667000"/>
          <p14:tracePt t="19253" x="2851150" y="2667000"/>
          <p14:tracePt t="19268" x="2901950" y="2667000"/>
          <p14:tracePt t="19285" x="2952750" y="2667000"/>
          <p14:tracePt t="19302" x="3003550" y="2667000"/>
          <p14:tracePt t="19319" x="3041650" y="2667000"/>
          <p14:tracePt t="19341" x="3079750" y="2673350"/>
          <p14:tracePt t="19351" x="3098800" y="2673350"/>
          <p14:tracePt t="19369" x="3117850" y="2673350"/>
          <p14:tracePt t="19385" x="3124200" y="2673350"/>
          <p14:tracePt t="19402" x="3143250" y="2673350"/>
          <p14:tracePt t="19419" x="3162300" y="2673350"/>
          <p14:tracePt t="19435" x="3187700" y="2673350"/>
          <p14:tracePt t="19451" x="3219450" y="2673350"/>
          <p14:tracePt t="19469" x="3263900" y="2673350"/>
          <p14:tracePt t="19487" x="3308350" y="2673350"/>
          <p14:tracePt t="19502" x="3359150" y="2667000"/>
          <p14:tracePt t="19518" x="3409950" y="2660650"/>
          <p14:tracePt t="19535" x="3460750" y="2660650"/>
          <p14:tracePt t="19553" x="3511550" y="2654300"/>
          <p14:tracePt t="19571" x="3575050" y="2647950"/>
          <p14:tracePt t="19586" x="3613150" y="2647950"/>
          <p14:tracePt t="19602" x="3657600" y="2647950"/>
          <p14:tracePt t="19618" x="3695700" y="2647950"/>
          <p14:tracePt t="19636" x="3721100" y="2647950"/>
          <p14:tracePt t="19647" x="3740150" y="2647950"/>
          <p14:tracePt t="19652" x="3746500" y="2654300"/>
          <p14:tracePt t="19668" x="3759200" y="2654300"/>
          <p14:tracePt t="19685" x="3771900" y="2654300"/>
          <p14:tracePt t="19702" x="3778250" y="2647950"/>
          <p14:tracePt t="19718" x="3778250" y="2641600"/>
          <p14:tracePt t="19735" x="3765550" y="2641600"/>
          <p14:tracePt t="19752" x="3752850" y="2635250"/>
          <p14:tracePt t="19771" x="3740150" y="2635250"/>
          <p14:tracePt t="19789" x="3721100" y="2635250"/>
          <p14:tracePt t="19801" x="3708400" y="2635250"/>
          <p14:tracePt t="19820" x="3689350" y="2635250"/>
          <p14:tracePt t="19836" x="3670300" y="2641600"/>
          <p14:tracePt t="19852" x="3663950" y="2641600"/>
          <p14:tracePt t="19869" x="3651250" y="2647950"/>
          <p14:tracePt t="19885" x="3644900" y="2647950"/>
          <p14:tracePt t="19901" x="3638550" y="2647950"/>
          <p14:tracePt t="19918" x="3625850" y="2647950"/>
          <p14:tracePt t="19936" x="3619500" y="2647950"/>
          <p14:tracePt t="19969" x="3625850" y="2647950"/>
          <p14:tracePt t="19985" x="3638550" y="2641600"/>
          <p14:tracePt t="20002" x="3663950" y="2641600"/>
          <p14:tracePt t="20018" x="3702050" y="2641600"/>
          <p14:tracePt t="20040" x="3746500" y="2641600"/>
          <p14:tracePt t="20052" x="3829050" y="2641600"/>
          <p14:tracePt t="20069" x="3879850" y="2641600"/>
          <p14:tracePt t="20088" x="3956050" y="2641600"/>
          <p14:tracePt t="20105" x="4057650" y="2641600"/>
          <p14:tracePt t="20118" x="4121150" y="2641600"/>
          <p14:tracePt t="20140" x="4197350" y="2647950"/>
          <p14:tracePt t="20152" x="4286250" y="2647950"/>
          <p14:tracePt t="20169" x="4337050" y="2654300"/>
          <p14:tracePt t="20188" x="4394200" y="2654300"/>
          <p14:tracePt t="20205" x="4451350" y="2654300"/>
          <p14:tracePt t="20218" x="4476750" y="2654300"/>
          <p14:tracePt t="20240" x="4508500" y="2654300"/>
          <p14:tracePt t="20252" x="4514850" y="2654300"/>
          <p14:tracePt t="20291" x="4508500" y="2654300"/>
          <p14:tracePt t="20330" x="4508500" y="2660650"/>
          <p14:tracePt t="20345" x="4514850" y="2660650"/>
          <p14:tracePt t="20365" x="4521200" y="2660650"/>
          <p14:tracePt t="20373" x="4527550" y="2660650"/>
          <p14:tracePt t="20385" x="4533900" y="2660650"/>
          <p14:tracePt t="20405" x="4559300" y="2660650"/>
          <p14:tracePt t="20418" x="4591050" y="2660650"/>
          <p14:tracePt t="20439" x="4654550" y="2660650"/>
          <p14:tracePt t="20454" x="4692650" y="2660650"/>
          <p14:tracePt t="20468" x="4749800" y="2660650"/>
          <p14:tracePt t="20486" x="4813300" y="2660650"/>
          <p14:tracePt t="20503" x="4889500" y="2660650"/>
          <p14:tracePt t="20519" x="4953000" y="2660650"/>
          <p14:tracePt t="20538" x="5003800" y="2660650"/>
          <p14:tracePt t="20552" x="5080000" y="2660650"/>
          <p14:tracePt t="20568" x="5137150" y="2660650"/>
          <p14:tracePt t="20589" x="5175250" y="2660650"/>
          <p14:tracePt t="20602" x="5226050" y="2660650"/>
          <p14:tracePt t="20618" x="5270500" y="2654300"/>
          <p14:tracePt t="20640" x="5314950" y="2654300"/>
          <p14:tracePt t="20652" x="5353050" y="2647950"/>
          <p14:tracePt t="20670" x="5391150" y="2647950"/>
          <p14:tracePt t="20689" x="5410200" y="2641600"/>
          <p14:tracePt t="20706" x="5448300" y="2635250"/>
          <p14:tracePt t="20718" x="5467350" y="2635250"/>
          <p14:tracePt t="20737" x="5505450" y="2628900"/>
          <p14:tracePt t="20755" x="5530850" y="2622550"/>
          <p14:tracePt t="20768" x="5543550" y="2622550"/>
          <p14:tracePt t="20785" x="5562600" y="2616200"/>
          <p14:tracePt t="20802" x="5581650" y="2616200"/>
          <p14:tracePt t="20818" x="5588000" y="2616200"/>
          <p14:tracePt t="20855" x="5588000" y="2622550"/>
          <p14:tracePt t="20868" x="5581650" y="2622550"/>
          <p14:tracePt t="20885" x="5575300" y="2622550"/>
          <p14:tracePt t="20920" x="5581650" y="2622550"/>
          <p14:tracePt t="20935" x="5594350" y="2622550"/>
          <p14:tracePt t="20953" x="5613400" y="2622550"/>
          <p14:tracePt t="20969" x="5632450" y="2622550"/>
          <p14:tracePt t="20985" x="5670550" y="2616200"/>
          <p14:tracePt t="21002" x="5702300" y="2616200"/>
          <p14:tracePt t="21018" x="5765800" y="2616200"/>
          <p14:tracePt t="21035" x="5822950" y="2616200"/>
          <p14:tracePt t="21058" x="5873750" y="2609850"/>
          <p14:tracePt t="21068" x="5918200" y="2609850"/>
          <p14:tracePt t="21085" x="6000750" y="2603500"/>
          <p14:tracePt t="21103" x="6045200" y="2603500"/>
          <p14:tracePt t="21121" x="6127750" y="2597150"/>
          <p14:tracePt t="21141" x="6191250" y="2597150"/>
          <p14:tracePt t="21152" x="6261100" y="2590800"/>
          <p14:tracePt t="21175" x="6324600" y="2590800"/>
          <p14:tracePt t="21185" x="6388100" y="2590800"/>
          <p14:tracePt t="21202" x="6445250" y="2590800"/>
          <p14:tracePt t="21220" x="6508750" y="2590800"/>
          <p14:tracePt t="21241" x="6572250" y="2597150"/>
          <p14:tracePt t="21252" x="6597650" y="2597150"/>
          <p14:tracePt t="21272" x="6654800" y="2603500"/>
          <p14:tracePt t="21289" x="6699250" y="2603500"/>
          <p14:tracePt t="21302" x="6750050" y="2603500"/>
          <p14:tracePt t="21325" x="6800850" y="2603500"/>
          <p14:tracePt t="21336" x="6845300" y="2603500"/>
          <p14:tracePt t="21352" x="6889750" y="2603500"/>
          <p14:tracePt t="21372" x="6940550" y="2603500"/>
          <p14:tracePt t="21385" x="6985000" y="2597150"/>
          <p14:tracePt t="21402" x="7023100" y="2597150"/>
          <p14:tracePt t="21418" x="7061200" y="2597150"/>
          <p14:tracePt t="21435" x="7112000" y="2597150"/>
          <p14:tracePt t="21452" x="7143750" y="2597150"/>
          <p14:tracePt t="21475" x="7181850" y="2597150"/>
          <p14:tracePt t="21485" x="7219950" y="2597150"/>
          <p14:tracePt t="21502" x="7251700" y="2597150"/>
          <p14:tracePt t="21521" x="7296150" y="2603500"/>
          <p14:tracePt t="21536" x="7327900" y="2603500"/>
          <p14:tracePt t="21552" x="7372350" y="2603500"/>
          <p14:tracePt t="21568" x="7416800" y="2603500"/>
          <p14:tracePt t="21592" x="7461250" y="2603500"/>
          <p14:tracePt t="21602" x="7505700" y="2603500"/>
          <p14:tracePt t="21618" x="7550150" y="2603500"/>
          <p14:tracePt t="21637" x="7613650" y="2597150"/>
          <p14:tracePt t="21652" x="7670800" y="2590800"/>
          <p14:tracePt t="21668" x="7727950" y="2590800"/>
          <p14:tracePt t="21692" x="7791450" y="2590800"/>
          <p14:tracePt t="21702" x="7854950" y="2584450"/>
          <p14:tracePt t="21718" x="7924800" y="2584450"/>
          <p14:tracePt t="21738" x="7988300" y="2584450"/>
          <p14:tracePt t="21752" x="8058150" y="2584450"/>
          <p14:tracePt t="21768" x="8128000" y="2584450"/>
          <p14:tracePt t="21785" x="8197850" y="2584450"/>
          <p14:tracePt t="21802" x="8261350" y="2584450"/>
          <p14:tracePt t="21818" x="8324850" y="2584450"/>
          <p14:tracePt t="21840" x="8382000" y="2584450"/>
          <p14:tracePt t="21852" x="8432800" y="2584450"/>
          <p14:tracePt t="21868" x="8477250" y="2584450"/>
          <p14:tracePt t="21887" x="8509000" y="2584450"/>
          <p14:tracePt t="21901" x="8528050" y="2584450"/>
          <p14:tracePt t="21918" x="8540750" y="2578100"/>
          <p14:tracePt t="21938" x="8547100" y="2578100"/>
          <p14:tracePt t="21981" x="8540750" y="2578100"/>
          <p14:tracePt t="21993" x="8534400" y="2578100"/>
          <p14:tracePt t="22009" x="8528050" y="2578100"/>
          <p14:tracePt t="22031" x="8521700" y="2578100"/>
          <p14:tracePt t="22052" x="8515350" y="2578100"/>
          <p14:tracePt t="22068" x="8496300" y="2578100"/>
          <p14:tracePt t="22085" x="8483600" y="2578100"/>
          <p14:tracePt t="22102" x="8451850" y="2578100"/>
          <p14:tracePt t="22118" x="8375650" y="2578100"/>
          <p14:tracePt t="22135" x="8242300" y="2584450"/>
          <p14:tracePt t="22152" x="8058150" y="2597150"/>
          <p14:tracePt t="22168" x="7848600" y="2616200"/>
          <p14:tracePt t="22185" x="7626350" y="2635250"/>
          <p14:tracePt t="22203" x="7385050" y="2654300"/>
          <p14:tracePt t="22219" x="7194550" y="2673350"/>
          <p14:tracePt t="22239" x="6788150" y="2698750"/>
          <p14:tracePt t="22252" x="6572250" y="2705100"/>
          <p14:tracePt t="22269" x="6267450" y="2717800"/>
          <p14:tracePt t="22287" x="5880100" y="2717800"/>
          <p14:tracePt t="22302" x="5645150" y="2724150"/>
          <p14:tracePt t="22324" x="5251450" y="2724150"/>
          <p14:tracePt t="22335" x="5022850" y="2724150"/>
          <p14:tracePt t="22338" x="4959350" y="2730500"/>
          <p14:tracePt t="22352" x="4806950" y="2730500"/>
          <p14:tracePt t="22370" x="4578350" y="2743200"/>
          <p14:tracePt t="22385" x="4298950" y="2755900"/>
          <p14:tracePt t="22402" x="3975100" y="2800350"/>
          <p14:tracePt t="22418" x="3613150" y="2851150"/>
          <p14:tracePt t="22436" x="3244850" y="2921000"/>
          <p14:tracePt t="22492" x="1828800" y="3314700"/>
          <p14:tracePt t="23405" x="1771650" y="3390900"/>
          <p14:tracePt t="23458" x="2584450" y="3086100"/>
          <p14:tracePt t="23462" x="2590800" y="3086100"/>
          <p14:tracePt t="23468" x="2597150" y="3086100"/>
          <p14:tracePt t="23485" x="2698750" y="3079750"/>
          <p14:tracePt t="23503" x="2819400" y="3054350"/>
          <p14:tracePt t="23519" x="3092450" y="2984500"/>
          <p14:tracePt t="23535" x="3314700" y="2927350"/>
          <p14:tracePt t="23552" x="3524250" y="2882900"/>
          <p14:tracePt t="23568" x="3714750" y="2844800"/>
          <p14:tracePt t="23586" x="3886200" y="2806700"/>
          <p14:tracePt t="23602" x="4025900" y="2768600"/>
          <p14:tracePt t="23618" x="4146550" y="2730500"/>
          <p14:tracePt t="23635" x="4241800" y="2698750"/>
          <p14:tracePt t="23652" x="4311650" y="2660650"/>
          <p14:tracePt t="23669" x="4362450" y="2635250"/>
          <p14:tracePt t="23685" x="4387850" y="2616200"/>
          <p14:tracePt t="23703" x="4400550" y="2597150"/>
          <p14:tracePt t="23718" x="4406900" y="2584450"/>
          <p14:tracePt t="23738" x="4413250" y="2578100"/>
          <p14:tracePt t="23752" x="4413250" y="2565400"/>
          <p14:tracePt t="23769" x="4406900" y="2559050"/>
          <p14:tracePt t="23786" x="4387850" y="2559050"/>
          <p14:tracePt t="23802" x="4343400" y="2559050"/>
          <p14:tracePt t="23820" x="4305300" y="2559050"/>
          <p14:tracePt t="23836" x="4273550" y="2559050"/>
          <p14:tracePt t="23852" x="4248150" y="2565400"/>
          <p14:tracePt t="23872" x="4222750" y="2565400"/>
          <p14:tracePt t="23882" x="4197350" y="2571750"/>
          <p14:tracePt t="23886" x="4191000" y="2571750"/>
          <p14:tracePt t="23902" x="4178300" y="2571750"/>
          <p14:tracePt t="23937" x="4191000" y="2565400"/>
          <p14:tracePt t="23952" x="4235450" y="2565400"/>
          <p14:tracePt t="23970" x="4330700" y="2565400"/>
          <p14:tracePt t="23985" x="4483100" y="2565400"/>
          <p14:tracePt t="24002" x="4654550" y="2559050"/>
          <p14:tracePt t="24020" x="4838700" y="2552700"/>
          <p14:tracePt t="24035" x="5016500" y="2546350"/>
          <p14:tracePt t="24052" x="5168900" y="2540000"/>
          <p14:tracePt t="24071" x="5295900" y="2533650"/>
          <p14:tracePt t="24086" x="5384800" y="2533650"/>
          <p14:tracePt t="24102" x="5435600" y="2533650"/>
          <p14:tracePt t="24118" x="5461000" y="2533650"/>
          <p14:tracePt t="24135" x="5448300" y="2533650"/>
          <p14:tracePt t="24152" x="5410200" y="2533650"/>
          <p14:tracePt t="24169" x="5359400" y="2527300"/>
          <p14:tracePt t="24186" x="5295900" y="2527300"/>
          <p14:tracePt t="24202" x="5264150" y="2520950"/>
          <p14:tracePt t="24219" x="5238750" y="2520950"/>
          <p14:tracePt t="24235" x="5226050" y="2520950"/>
          <p14:tracePt t="24268" x="5232400" y="2520950"/>
          <p14:tracePt t="24289" x="5238750" y="2520950"/>
          <p14:tracePt t="24302" x="5238750" y="2527300"/>
          <p14:tracePt t="24319" x="5238750" y="2533650"/>
          <p14:tracePt t="24335" x="5232400" y="2533650"/>
          <p14:tracePt t="24353" x="5219700" y="2540000"/>
          <p14:tracePt t="24370" x="5213350" y="2540000"/>
          <p14:tracePt t="24417" x="5213350" y="2546350"/>
          <p14:tracePt t="24473" x="5219700" y="2546350"/>
          <p14:tracePt t="24496" x="5226050" y="2546350"/>
          <p14:tracePt t="24496" x="5226050" y="2552700"/>
          <p14:tracePt t="24503" x="5232400" y="2552700"/>
          <p14:tracePt t="24526" x="5238750" y="2552700"/>
          <p14:tracePt t="24547" x="5245100" y="2552700"/>
          <p14:tracePt t="24552" x="5251450" y="2552700"/>
          <p14:tracePt t="24568" x="5257800" y="2552700"/>
          <p14:tracePt t="24587" x="5289550" y="2552700"/>
          <p14:tracePt t="24603" x="5321300" y="2552700"/>
          <p14:tracePt t="24618" x="5353050" y="2552700"/>
          <p14:tracePt t="24639" x="5403850" y="2552700"/>
          <p14:tracePt t="24652" x="5492750" y="2552700"/>
          <p14:tracePt t="24668" x="5613400" y="2559050"/>
          <p14:tracePt t="24689" x="5746750" y="2559050"/>
          <p14:tracePt t="24703" x="5892800" y="2559050"/>
          <p14:tracePt t="24718" x="6089650" y="2552700"/>
          <p14:tracePt t="24736" x="6261100" y="2552700"/>
          <p14:tracePt t="24757" x="6438900" y="2546350"/>
          <p14:tracePt t="24772" x="6623050" y="2540000"/>
          <p14:tracePt t="24785" x="6762750" y="2533650"/>
          <p14:tracePt t="24787" x="6807200" y="2533650"/>
          <p14:tracePt t="24803" x="7004050" y="2527300"/>
          <p14:tracePt t="24818" x="7207250" y="2520950"/>
          <p14:tracePt t="24840" x="7416800" y="2514600"/>
          <p14:tracePt t="24854" x="7613650" y="2508250"/>
          <p14:tracePt t="24868" x="7804150" y="2508250"/>
          <p14:tracePt t="24885" x="7937500" y="2508250"/>
          <p14:tracePt t="24903" x="8134350" y="2508250"/>
          <p14:tracePt t="24918" x="8261350" y="2508250"/>
          <p14:tracePt t="24941" x="8337550" y="2508250"/>
          <p14:tracePt t="24952" x="8439150" y="2508250"/>
          <p14:tracePt t="24968" x="8483600" y="2508250"/>
          <p14:tracePt t="24986" x="8540750" y="2508250"/>
          <p14:tracePt t="25006" x="8559800" y="2501900"/>
          <p14:tracePt t="25018" x="8566150" y="2489200"/>
          <p14:tracePt t="25037" x="8553450" y="2482850"/>
          <p14:tracePt t="25060" x="8528050" y="2482850"/>
          <p14:tracePt t="25080" x="8477250" y="2470150"/>
          <p14:tracePt t="25085" x="8470900" y="2470150"/>
          <p14:tracePt t="25102" x="8445500" y="2470150"/>
          <p14:tracePt t="25118" x="8420100" y="2470150"/>
          <p14:tracePt t="25137" x="8369300" y="2470150"/>
          <p14:tracePt t="25153" x="8299450" y="2463800"/>
          <p14:tracePt t="53594" x="1885950" y="2133600"/>
          <p14:tracePt t="53597" x="1892300" y="2133600"/>
          <p14:tracePt t="53602" x="1898650" y="2133600"/>
          <p14:tracePt t="53619" x="1987550" y="2139950"/>
          <p14:tracePt t="53637" x="2127250" y="2146300"/>
          <p14:tracePt t="53652" x="2311400" y="2152650"/>
          <p14:tracePt t="53670" x="2520950" y="2171700"/>
          <p14:tracePt t="53686" x="2749550" y="2184400"/>
          <p14:tracePt t="53703" x="2927350" y="2190750"/>
          <p14:tracePt t="53721" x="3200400" y="2190750"/>
          <p14:tracePt t="53736" x="3371850" y="2133600"/>
          <p14:tracePt t="53752" x="3467100" y="2057400"/>
          <p14:tracePt t="53769" x="3498850" y="1987550"/>
          <p14:tracePt t="53786" x="3479800" y="1936750"/>
          <p14:tracePt t="53803" x="3340100" y="1911350"/>
          <p14:tracePt t="53820" x="3124200" y="1885950"/>
          <p14:tracePt t="53835" x="2870200" y="1873250"/>
          <p14:tracePt t="53854" x="2470150" y="1860550"/>
          <p14:tracePt t="53869" x="2146300" y="1854200"/>
          <p14:tracePt t="53890" x="1930400" y="1860550"/>
          <p14:tracePt t="53904" x="1701800" y="1917700"/>
          <p14:tracePt t="53919" x="1593850" y="1974850"/>
          <p14:tracePt t="53936" x="1492250" y="2063750"/>
          <p14:tracePt t="53954" x="1447800" y="2171700"/>
          <p14:tracePt t="53970" x="1454150" y="2228850"/>
          <p14:tracePt t="53986" x="1587500" y="2292350"/>
          <p14:tracePt t="54003" x="1797050" y="2343150"/>
          <p14:tracePt t="54020" x="2051050" y="2368550"/>
          <p14:tracePt t="54036" x="2349500" y="2374900"/>
          <p14:tracePt t="54054" x="2635250" y="2368550"/>
          <p14:tracePt t="54070" x="2794000" y="2343150"/>
          <p14:tracePt t="54086" x="3028950" y="2273300"/>
          <p14:tracePt t="54104" x="3295650" y="2190750"/>
          <p14:tracePt t="57365" x="2228850" y="3587750"/>
          <p14:tracePt t="57414" x="2063750" y="3333750"/>
          <p14:tracePt t="57467" x="1879600" y="3105150"/>
          <p14:tracePt t="57485" x="1879600" y="3098800"/>
          <p14:tracePt t="57497" x="1873250" y="3098800"/>
          <p14:tracePt t="57508" x="1866900" y="3098800"/>
          <p14:tracePt t="57521" x="1828800" y="3098800"/>
          <p14:tracePt t="57536" x="1771650" y="3092450"/>
          <p14:tracePt t="57552" x="1720850" y="3092450"/>
          <p14:tracePt t="57586" x="1447800" y="3257550"/>
          <p14:tracePt t="57619" x="1447800" y="3263900"/>
          <p14:tracePt t="57636" x="1447800" y="3276600"/>
          <p14:tracePt t="57653" x="1447800" y="3282950"/>
          <p14:tracePt t="57835" x="2165350" y="3632200"/>
          <p14:tracePt t="57847" x="2171700" y="3632200"/>
          <p14:tracePt t="57860" x="2178050" y="3632200"/>
          <p14:tracePt t="57869" x="2184400" y="3632200"/>
          <p14:tracePt t="57889" x="2216150" y="3632200"/>
          <p14:tracePt t="57904" x="2228850" y="3625850"/>
          <p14:tracePt t="57919" x="2241550" y="3619500"/>
          <p14:tracePt t="57937" x="2247900" y="3600450"/>
          <p14:tracePt t="57953" x="2247900" y="3549650"/>
          <p14:tracePt t="57969" x="2247900" y="3505200"/>
          <p14:tracePt t="57986" x="2247900" y="3416300"/>
          <p14:tracePt t="58004" x="2241550" y="3333750"/>
          <p14:tracePt t="58019" x="2235200" y="3289300"/>
          <p14:tracePt t="58036" x="2222500" y="3257550"/>
          <p14:tracePt t="58053" x="2178050" y="3238500"/>
          <p14:tracePt t="58073" x="2133600" y="3232150"/>
          <p14:tracePt t="58091" x="2076450" y="3213100"/>
          <p14:tracePt t="58103" x="2051050" y="3200400"/>
          <p14:tracePt t="58120" x="2044700" y="3200400"/>
          <p14:tracePt t="58136" x="2025650" y="3187700"/>
          <p14:tracePt t="58154" x="2012950" y="3187700"/>
          <p14:tracePt t="58169" x="2006600" y="3187700"/>
          <p14:tracePt t="58186" x="2006600" y="3213100"/>
          <p14:tracePt t="58207" x="2006600" y="3238500"/>
          <p14:tracePt t="58219" x="2006600" y="3244850"/>
          <p14:tracePt t="58236" x="2006600" y="3257550"/>
          <p14:tracePt t="58258" x="2006600" y="3289300"/>
          <p14:tracePt t="58269" x="2000250" y="3321050"/>
          <p14:tracePt t="58286" x="1987550" y="3352800"/>
          <p14:tracePt t="58305" x="1974850" y="3365500"/>
          <p14:tracePt t="58320" x="1968500" y="3371850"/>
          <p14:tracePt t="58366" x="1962150" y="3378200"/>
          <p14:tracePt t="58380" x="1955800" y="3378200"/>
          <p14:tracePt t="58396" x="1949450" y="3378200"/>
          <p14:tracePt t="58408" x="1943100" y="3378200"/>
          <p14:tracePt t="58426" x="1936750" y="3378200"/>
          <p14:tracePt t="58441" x="1930400" y="3378200"/>
          <p14:tracePt t="58454" x="1930400" y="3371850"/>
          <p14:tracePt t="58469" x="1924050" y="3359150"/>
          <p14:tracePt t="58486" x="1924050" y="3352800"/>
          <p14:tracePt t="58506" x="1924050" y="3340100"/>
          <p14:tracePt t="58519" x="1930400" y="3333750"/>
          <p14:tracePt t="58536" x="1936750" y="3321050"/>
          <p14:tracePt t="58555" x="1955800" y="3302000"/>
          <p14:tracePt t="58570" x="1987550" y="3289300"/>
          <p14:tracePt t="58586" x="2012950" y="3276600"/>
          <p14:tracePt t="58603" x="2051050" y="3263900"/>
          <p14:tracePt t="58619" x="2114550" y="3251200"/>
          <p14:tracePt t="58636" x="2152650" y="3244850"/>
          <p14:tracePt t="58659" x="2216150" y="3238500"/>
          <p14:tracePt t="58669" x="2260600" y="3232150"/>
          <p14:tracePt t="58686" x="2292350" y="3232150"/>
          <p14:tracePt t="58704" x="2317750" y="3232150"/>
          <p14:tracePt t="58725" x="2343150" y="3238500"/>
          <p14:tracePt t="58736" x="2362200" y="3244850"/>
          <p14:tracePt t="58756" x="2374900" y="3263900"/>
          <p14:tracePt t="58770" x="2400300" y="3295650"/>
          <p14:tracePt t="58786" x="2400300" y="3314700"/>
          <p14:tracePt t="58804" x="2400300" y="3321050"/>
          <p14:tracePt t="58823" x="2393950" y="3327400"/>
          <p14:tracePt t="58836" x="2387600" y="3333750"/>
          <p14:tracePt t="58856" x="2381250" y="3333750"/>
          <p14:tracePt t="58869" x="2374900" y="3346450"/>
          <p14:tracePt t="58886" x="2381250" y="3346450"/>
          <p14:tracePt t="58903" x="2393950" y="3346450"/>
          <p14:tracePt t="58920" x="2419350" y="3333750"/>
          <p14:tracePt t="58936" x="2432050" y="3321050"/>
          <p14:tracePt t="58957" x="2451100" y="3295650"/>
          <p14:tracePt t="58969" x="2463800" y="3263900"/>
          <p14:tracePt t="58986" x="2495550" y="3206750"/>
          <p14:tracePt t="59004" x="2527300" y="3136900"/>
          <p14:tracePt t="59048" x="2686050" y="2800350"/>
          <p14:tracePt t="59089" x="2686050" y="2578100"/>
          <p14:tracePt t="59249" x="2324100" y="2159000"/>
          <p14:tracePt t="59257" x="2324100" y="2165350"/>
          <p14:tracePt t="59260" x="2330450" y="2165350"/>
          <p14:tracePt t="59269" x="2343150" y="2178050"/>
          <p14:tracePt t="59286" x="2400300" y="2203450"/>
          <p14:tracePt t="59303" x="2520950" y="2228850"/>
          <p14:tracePt t="59319" x="2711450" y="2260600"/>
          <p14:tracePt t="59336" x="2959100" y="2286000"/>
          <p14:tracePt t="59353" x="3263900" y="2311400"/>
          <p14:tracePt t="59369" x="3600450" y="2330450"/>
          <p14:tracePt t="59386" x="3924300" y="2336800"/>
          <p14:tracePt t="59408" x="4210050" y="2343150"/>
          <p14:tracePt t="59424" x="4470400" y="2349500"/>
          <p14:tracePt t="59436" x="4559300" y="2355850"/>
          <p14:tracePt t="59454" x="4610100" y="2362200"/>
          <p14:tracePt t="59470" x="4622800" y="2387600"/>
          <p14:tracePt t="59486" x="4565650" y="2419350"/>
          <p14:tracePt t="59502" x="4394200" y="2451100"/>
          <p14:tracePt t="59520" x="4171950" y="2482850"/>
          <p14:tracePt t="59536" x="3898900" y="2501900"/>
          <p14:tracePt t="59552" x="3581400" y="2508250"/>
          <p14:tracePt t="59570" x="3282950" y="2514600"/>
          <p14:tracePt t="59586" x="3092450" y="2527300"/>
          <p14:tracePt t="59607" x="2819400" y="2584450"/>
          <p14:tracePt t="59619" x="2584450" y="2647950"/>
          <p14:tracePt t="59637" x="2197100" y="2768600"/>
          <p14:tracePt t="59655" x="1911350" y="2882900"/>
          <p14:tracePt t="59669" x="1797050" y="2933700"/>
          <p14:tracePt t="59672" x="1733550" y="2965450"/>
          <p14:tracePt t="59686" x="1638300" y="3009900"/>
          <p14:tracePt t="59703" x="1549400" y="3067050"/>
          <p14:tracePt t="59719" x="1492250" y="3111500"/>
          <p14:tracePt t="59736" x="1466850" y="3143250"/>
          <p14:tracePt t="59753" x="1460500" y="3162300"/>
          <p14:tracePt t="59769" x="1460500" y="3175000"/>
          <p14:tracePt t="59786" x="1479550" y="3187700"/>
          <p14:tracePt t="59803" x="1530350" y="3200400"/>
          <p14:tracePt t="59820" x="1574800" y="3206750"/>
          <p14:tracePt t="59836" x="1612900" y="3219450"/>
          <p14:tracePt t="59854" x="1657350" y="3244850"/>
          <p14:tracePt t="59870" x="1682750" y="3257550"/>
          <p14:tracePt t="59886" x="1708150" y="3276600"/>
          <p14:tracePt t="59888" x="1714500" y="3276600"/>
          <p14:tracePt t="59903" x="1739900" y="3289300"/>
          <p14:tracePt t="59919" x="1765300" y="3302000"/>
          <p14:tracePt t="59936" x="1790700" y="3308350"/>
          <p14:tracePt t="59954" x="1828800" y="3314700"/>
          <p14:tracePt t="59970" x="1860550" y="3321050"/>
          <p14:tracePt t="59987" x="1898650" y="3308350"/>
          <p14:tracePt t="60002" x="1943100" y="3263900"/>
          <p14:tracePt t="60189" x="4140200" y="1917700"/>
          <p14:tracePt t="60200" x="4146550" y="1917700"/>
          <p14:tracePt t="60212" x="4152900" y="1911350"/>
          <p14:tracePt t="60220" x="4159250" y="1911350"/>
          <p14:tracePt t="60236" x="4165600" y="1905000"/>
          <p14:tracePt t="60270" x="4159250" y="1905000"/>
          <p14:tracePt t="60355" x="2730500" y="2863850"/>
          <p14:tracePt t="60359" x="2717800" y="2863850"/>
          <p14:tracePt t="60369" x="2673350" y="2889250"/>
          <p14:tracePt t="60386" x="2501900" y="2997200"/>
          <p14:tracePt t="60404" x="2197100" y="3181350"/>
          <p14:tracePt t="60420" x="2057400" y="3257550"/>
          <p14:tracePt t="60436" x="1765300" y="3397250"/>
          <p14:tracePt t="60456" x="1568450" y="3479800"/>
          <p14:tracePt t="60469" x="1492250" y="3498850"/>
          <p14:tracePt t="60486" x="1441450" y="3517900"/>
          <p14:tracePt t="60507" x="1409700" y="3530600"/>
          <p14:tracePt t="60519" x="1403350" y="3536950"/>
          <p14:tracePt t="60537" x="1390650" y="3543300"/>
          <p14:tracePt t="60553" x="1384300" y="3543300"/>
          <p14:tracePt t="60570" x="1377950" y="3543300"/>
          <p14:tracePt t="60604" x="1371600" y="3530600"/>
          <p14:tracePt t="60619" x="1371600" y="3492500"/>
          <p14:tracePt t="60636" x="1371600" y="3454400"/>
          <p14:tracePt t="60653" x="1384300" y="3403600"/>
          <p14:tracePt t="60669" x="1403350" y="3378200"/>
          <p14:tracePt t="60686" x="1435100" y="3346450"/>
          <p14:tracePt t="60706" x="1485900" y="3302000"/>
          <p14:tracePt t="60719" x="1543050" y="3263900"/>
          <p14:tracePt t="60742" x="1631950" y="3219450"/>
          <p14:tracePt t="60757" x="1695450" y="3200400"/>
          <p14:tracePt t="60770" x="1733550" y="3187700"/>
          <p14:tracePt t="60788" x="1752600" y="3181350"/>
          <p14:tracePt t="60807" x="1790700" y="3168650"/>
          <p14:tracePt t="60820" x="1809750" y="3162300"/>
          <p14:tracePt t="60838" x="1822450" y="3168650"/>
          <p14:tracePt t="60859" x="1828800" y="3181350"/>
          <p14:tracePt t="60869" x="1835150" y="3194050"/>
          <p14:tracePt t="60886" x="1841500" y="3200400"/>
          <p14:tracePt t="60903" x="1841500" y="3219450"/>
          <p14:tracePt t="60919" x="1835150" y="3232150"/>
          <p14:tracePt t="60936" x="1828800" y="3244850"/>
          <p14:tracePt t="60953" x="1809750" y="3263900"/>
          <p14:tracePt t="60970" x="1790700" y="3282950"/>
          <p14:tracePt t="60986" x="1778000" y="3295650"/>
          <p14:tracePt t="61003" x="1752600" y="3327400"/>
          <p14:tracePt t="61019" x="1739900" y="3346450"/>
          <p14:tracePt t="61036" x="1727200" y="3371850"/>
          <p14:tracePt t="61054" x="1720850" y="3403600"/>
          <p14:tracePt t="61073" x="1714500" y="3429000"/>
          <p14:tracePt t="61094" x="1720850" y="3448050"/>
          <p14:tracePt t="61108" x="1727200" y="3454400"/>
          <p14:tracePt t="61119" x="1733550" y="3467100"/>
          <p14:tracePt t="61136" x="1746250" y="3467100"/>
          <p14:tracePt t="61157" x="1758950" y="3467100"/>
          <p14:tracePt t="61174" x="1778000" y="3473450"/>
          <p14:tracePt t="61186" x="1797050" y="3479800"/>
          <p14:tracePt t="61208" x="1822450" y="3486150"/>
          <p14:tracePt t="61214" x="1835150" y="3486150"/>
          <p14:tracePt t="61220" x="1847850" y="3486150"/>
          <p14:tracePt t="61236" x="1879600" y="3486150"/>
          <p14:tracePt t="61254" x="1917700" y="3479800"/>
          <p14:tracePt t="61269" x="1949450" y="3467100"/>
          <p14:tracePt t="61286" x="1993900" y="3454400"/>
          <p14:tracePt t="61305" x="2025650" y="3448050"/>
          <p14:tracePt t="61320" x="2044700" y="3441700"/>
          <p14:tracePt t="61336" x="2051050" y="3435350"/>
          <p14:tracePt t="61371" x="2038350" y="3429000"/>
          <p14:tracePt t="61386" x="2032000" y="3429000"/>
          <p14:tracePt t="61403" x="2025650" y="3435350"/>
          <p14:tracePt t="61419" x="2019300" y="3435350"/>
          <p14:tracePt t="61453" x="2012950" y="3435350"/>
          <p14:tracePt t="61469" x="2006600" y="3429000"/>
          <p14:tracePt t="61486" x="2000250" y="3416300"/>
          <p14:tracePt t="61502" x="1993900" y="3397250"/>
          <p14:tracePt t="61522" x="2000250" y="3371850"/>
          <p14:tracePt t="61536" x="2012950" y="3340100"/>
          <p14:tracePt t="61554" x="2044700" y="3308350"/>
          <p14:tracePt t="61572" x="2076450" y="3276600"/>
          <p14:tracePt t="61586" x="2146300" y="3238500"/>
          <p14:tracePt t="61608" x="2241550" y="3206750"/>
          <p14:tracePt t="61619" x="2317750" y="3181350"/>
          <p14:tracePt t="61636" x="2432050" y="3149600"/>
          <p14:tracePt t="61658" x="2514600" y="3130550"/>
          <p14:tracePt t="61669" x="2578100" y="3117850"/>
          <p14:tracePt t="61687" x="2635250" y="3098800"/>
          <p14:tracePt t="61703" x="2660650" y="3079750"/>
          <p14:tracePt t="61720" x="2667000" y="3079750"/>
          <p14:tracePt t="61736" x="2660650" y="3073400"/>
          <p14:tracePt t="61753" x="2603500" y="3067050"/>
          <p14:tracePt t="61769" x="2540000" y="3067050"/>
          <p14:tracePt t="61786" x="2413000" y="3060700"/>
          <p14:tracePt t="61804" x="2298700" y="3054350"/>
          <p14:tracePt t="61822" x="2184400" y="3054350"/>
          <p14:tracePt t="61836" x="2076450" y="3067050"/>
          <p14:tracePt t="61858" x="1968500" y="3086100"/>
          <p14:tracePt t="61870" x="1917700" y="3098800"/>
          <p14:tracePt t="61886" x="1854200" y="3117850"/>
          <p14:tracePt t="61903" x="1797050" y="3143250"/>
          <p14:tracePt t="61919" x="1746250" y="3181350"/>
          <p14:tracePt t="61936" x="1695450" y="3225800"/>
          <p14:tracePt t="61953" x="1670050" y="3282950"/>
          <p14:tracePt t="61970" x="1657350" y="3333750"/>
          <p14:tracePt t="61986" x="1676400" y="3371850"/>
          <p14:tracePt t="62003" x="1720850" y="3390900"/>
          <p14:tracePt t="62021" x="1765300" y="3403600"/>
          <p14:tracePt t="62038" x="1816100" y="3409950"/>
          <p14:tracePt t="62052" x="1873250" y="3416300"/>
          <p14:tracePt t="62070" x="1917700" y="3416300"/>
          <p14:tracePt t="62086" x="1962150" y="3416300"/>
          <p14:tracePt t="62102" x="1993900" y="3416300"/>
          <p14:tracePt t="62120" x="2012950" y="3409950"/>
          <p14:tracePt t="62138" x="2032000" y="3397250"/>
          <p14:tracePt t="62153" x="2044700" y="3378200"/>
          <p14:tracePt t="62169" x="2063750" y="3359150"/>
          <p14:tracePt t="62186" x="2089150" y="3327400"/>
          <p14:tracePt t="62203" x="2114550" y="3282950"/>
          <p14:tracePt t="62219" x="2152650" y="3225800"/>
          <p14:tracePt t="62236" x="2184400" y="3168650"/>
          <p14:tracePt t="62253" x="2197100" y="3136900"/>
          <p14:tracePt t="62270" x="2203450" y="3111500"/>
          <p14:tracePt t="62286" x="2203450" y="3098800"/>
          <p14:tracePt t="62302" x="2197100" y="3092450"/>
          <p14:tracePt t="62324" x="2178050" y="3079750"/>
          <p14:tracePt t="62336" x="2133600" y="3073400"/>
          <p14:tracePt t="62352" x="2076450" y="3067050"/>
          <p14:tracePt t="62369" x="2006600" y="3067050"/>
          <p14:tracePt t="62387" x="1917700" y="3060700"/>
          <p14:tracePt t="62407" x="1784350" y="3060700"/>
          <p14:tracePt t="62419" x="1708150" y="3067050"/>
          <p14:tracePt t="62437" x="1619250" y="3092450"/>
          <p14:tracePt t="62454" x="1555750" y="3130550"/>
          <p14:tracePt t="62469" x="1517650" y="3162300"/>
          <p14:tracePt t="62486" x="1504950" y="3181350"/>
          <p14:tracePt t="62502" x="1511300" y="3194050"/>
          <p14:tracePt t="62519" x="1543050" y="3200400"/>
          <p14:tracePt t="62536" x="1574800" y="3213100"/>
          <p14:tracePt t="62553" x="1619250" y="3225800"/>
          <p14:tracePt t="62571" x="1663700" y="3238500"/>
          <p14:tracePt t="62587" x="1714500" y="3251200"/>
          <p14:tracePt t="62603" x="1765300" y="3263900"/>
          <p14:tracePt t="62619" x="1822450" y="3270250"/>
          <p14:tracePt t="62636" x="1885950" y="3282950"/>
          <p14:tracePt t="62653" x="1955800" y="3289300"/>
          <p14:tracePt t="62670" x="2025650" y="3295650"/>
          <p14:tracePt t="62686" x="2089150" y="3302000"/>
          <p14:tracePt t="62703" x="2159000" y="3302000"/>
          <p14:tracePt t="62719" x="2222500" y="3302000"/>
          <p14:tracePt t="62738" x="2286000" y="3302000"/>
          <p14:tracePt t="62752" x="2343150" y="3295650"/>
          <p14:tracePt t="62769" x="2400300" y="3295650"/>
          <p14:tracePt t="62786" x="2451100" y="3289300"/>
          <p14:tracePt t="62803" x="2501900" y="3282950"/>
          <p14:tracePt t="62823" x="2552700" y="3270250"/>
          <p14:tracePt t="62839" x="2578100" y="3270250"/>
          <p14:tracePt t="62855" x="2609850" y="3263900"/>
          <p14:tracePt t="62869" x="2622550" y="3263900"/>
          <p14:tracePt t="62886" x="2635250" y="3257550"/>
          <p14:tracePt t="62904" x="2647950" y="3257550"/>
          <p14:tracePt t="62920" x="2654300" y="3251200"/>
          <p14:tracePt t="62936" x="2667000" y="3244850"/>
          <p14:tracePt t="62954" x="2673350" y="3232150"/>
          <p14:tracePt t="62986" x="2673350" y="3219450"/>
          <p14:tracePt t="63006" x="2673350" y="3206750"/>
          <p14:tracePt t="63019" x="2673350" y="3200400"/>
          <p14:tracePt t="63038" x="2667000" y="3187700"/>
          <p14:tracePt t="63055" x="2654300" y="3181350"/>
          <p14:tracePt t="63069" x="2635250" y="3175000"/>
          <p14:tracePt t="63092" x="2603500" y="3162300"/>
          <p14:tracePt t="63103" x="2552700" y="3130550"/>
          <p14:tracePt t="63120" x="2533650" y="3124200"/>
          <p14:tracePt t="63136" x="2508250" y="3111500"/>
          <p14:tracePt t="63154" x="2476500" y="3105150"/>
          <p14:tracePt t="63169" x="2463800" y="3098800"/>
          <p14:tracePt t="63186" x="2444750" y="3098800"/>
          <p14:tracePt t="63190" x="2432050" y="3092450"/>
          <p14:tracePt t="63204" x="2387600" y="3092450"/>
          <p14:tracePt t="63219" x="2362200" y="3092450"/>
          <p14:tracePt t="63236" x="2343150" y="3098800"/>
          <p14:tracePt t="63253" x="2336800" y="3105150"/>
          <p14:tracePt t="63272" x="2355850" y="3111500"/>
          <p14:tracePt t="63286" x="2368550" y="3117850"/>
          <p14:tracePt t="63304" x="2419350" y="3117850"/>
          <p14:tracePt t="63320" x="2495550" y="3117850"/>
          <p14:tracePt t="63336" x="2565400" y="3117850"/>
          <p14:tracePt t="63338" x="2597150" y="3117850"/>
          <p14:tracePt t="63354" x="2705100" y="3117850"/>
          <p14:tracePt t="63370" x="2832100" y="3117850"/>
          <p14:tracePt t="63388" x="2940050" y="3117850"/>
          <p14:tracePt t="63406" x="3143250" y="3124200"/>
          <p14:tracePt t="63419" x="3295650" y="3130550"/>
          <p14:tracePt t="63436" x="3403600" y="3136900"/>
          <p14:tracePt t="63454" x="3562350" y="3162300"/>
          <p14:tracePt t="63469" x="3644900" y="3168650"/>
          <p14:tracePt t="63488" x="3740150" y="3181350"/>
          <p14:tracePt t="63504" x="3822700" y="3194050"/>
          <p14:tracePt t="63520" x="3873500" y="3194050"/>
          <p14:tracePt t="63538" x="3898900" y="3200400"/>
          <p14:tracePt t="63605" x="3905250" y="3200400"/>
          <p14:tracePt t="63620" x="3898900" y="3200400"/>
          <p14:tracePt t="63637" x="3886200" y="3200400"/>
          <p14:tracePt t="63656" x="3879850" y="3200400"/>
          <p14:tracePt t="63670" x="3867150" y="3200400"/>
          <p14:tracePt t="63688" x="3860800" y="3200400"/>
          <p14:tracePt t="63704" x="3854450" y="3200400"/>
          <p14:tracePt t="63736" x="3848100" y="3206750"/>
          <p14:tracePt t="63774" x="3841750" y="3213100"/>
          <p14:tracePt t="63791" x="3835400" y="3213100"/>
          <p14:tracePt t="63817" x="3829050" y="3213100"/>
          <p14:tracePt t="63829" x="3822700" y="3213100"/>
          <p14:tracePt t="63841" x="3816350" y="3213100"/>
          <p14:tracePt t="63855" x="3816350" y="3219450"/>
          <p14:tracePt t="63869" x="3810000" y="3219450"/>
          <p14:tracePt t="63886" x="3803650" y="3219450"/>
          <p14:tracePt t="63903" x="3797300" y="3219450"/>
          <p14:tracePt t="63922" x="3790950" y="3225800"/>
          <p14:tracePt t="63936" x="3784600" y="3232150"/>
          <p14:tracePt t="63955" x="3784600" y="3244850"/>
          <p14:tracePt t="63969" x="3790950" y="3257550"/>
          <p14:tracePt t="63987" x="3810000" y="3270250"/>
          <p14:tracePt t="63995" x="3822700" y="3282950"/>
          <p14:tracePt t="64004" x="3829050" y="3289300"/>
          <p14:tracePt t="64019" x="3860800" y="3314700"/>
          <p14:tracePt t="64042" x="3911600" y="3327400"/>
          <p14:tracePt t="64052" x="4044950" y="3333750"/>
          <p14:tracePt t="64071" x="4165600" y="3333750"/>
          <p14:tracePt t="64086" x="4311650" y="3333750"/>
          <p14:tracePt t="64106" x="4483100" y="3333750"/>
          <p14:tracePt t="64119" x="4667250" y="3327400"/>
          <p14:tracePt t="64136" x="4851400" y="3321050"/>
          <p14:tracePt t="64152" x="5035550" y="3314700"/>
          <p14:tracePt t="64169" x="5168900" y="3308350"/>
          <p14:tracePt t="64186" x="5391150" y="3302000"/>
          <p14:tracePt t="64204" x="5562600" y="3302000"/>
          <p14:tracePt t="64222" x="5721350" y="3295650"/>
          <p14:tracePt t="64236" x="5873750" y="3295650"/>
          <p14:tracePt t="64253" x="6026150" y="3295650"/>
          <p14:tracePt t="64270" x="6165850" y="3295650"/>
          <p14:tracePt t="64286" x="6305550" y="3289300"/>
          <p14:tracePt t="64306" x="6451600" y="3289300"/>
          <p14:tracePt t="64326" x="6642100" y="3289300"/>
          <p14:tracePt t="64336" x="6781800" y="3282950"/>
          <p14:tracePt t="64352" x="6896100" y="3276600"/>
          <p14:tracePt t="64376" x="6991350" y="3270250"/>
          <p14:tracePt t="64386" x="7061200" y="3263900"/>
          <p14:tracePt t="64403" x="7143750" y="3257550"/>
          <p14:tracePt t="64420" x="7239000" y="3251200"/>
          <p14:tracePt t="64442" x="7353300" y="3244850"/>
          <p14:tracePt t="64453" x="7467600" y="3238500"/>
          <p14:tracePt t="64470" x="7581900" y="3232150"/>
          <p14:tracePt t="64487" x="7689850" y="3225800"/>
          <p14:tracePt t="64503" x="7804150" y="3219450"/>
          <p14:tracePt t="64520" x="7956550" y="3213100"/>
          <p14:tracePt t="64537" x="8083550" y="3206750"/>
          <p14:tracePt t="64554" x="8147050" y="3200400"/>
          <p14:tracePt t="64569" x="8255000" y="3194050"/>
          <p14:tracePt t="64593" x="8343900" y="3187700"/>
          <p14:tracePt t="64602" x="8432800" y="3181350"/>
          <p14:tracePt t="64620" x="8515350" y="3168650"/>
          <p14:tracePt t="64636" x="8591550" y="3168650"/>
          <p14:tracePt t="64654" x="8648700" y="3162300"/>
          <p14:tracePt t="64669" x="8743950" y="3155950"/>
          <p14:tracePt t="64686" x="8820150" y="3149600"/>
          <p14:tracePt t="64703" x="8902700" y="3143250"/>
          <p14:tracePt t="64719" x="8985250" y="3143250"/>
          <p14:tracePt t="64736" x="9067800" y="3143250"/>
          <p14:tracePt t="64754" x="9124950" y="3136900"/>
          <p14:tracePt t="64769" x="9245600" y="3136900"/>
          <p14:tracePt t="64786" x="9347200" y="3130550"/>
          <p14:tracePt t="64802" x="9455150" y="3124200"/>
          <p14:tracePt t="64820" x="9569450" y="3117850"/>
          <p14:tracePt t="64840" x="9683750" y="3111500"/>
          <p14:tracePt t="64853" x="9810750" y="3105150"/>
          <p14:tracePt t="64869" x="9931400" y="3105150"/>
          <p14:tracePt t="64886" x="10052050" y="3098800"/>
          <p14:tracePt t="64903" x="10172700" y="3098800"/>
          <p14:tracePt t="64920" x="10299700" y="3098800"/>
          <p14:tracePt t="64936" x="10420350" y="3098800"/>
          <p14:tracePt t="64953" x="10541000" y="3098800"/>
          <p14:tracePt t="64969" x="10648950" y="3098800"/>
          <p14:tracePt t="64986" x="10737850" y="3105150"/>
          <p14:tracePt t="65003" x="10795000" y="3105150"/>
          <p14:tracePt t="65022" x="10864850" y="3111500"/>
          <p14:tracePt t="65043" x="10890250" y="3117850"/>
          <p14:tracePt t="65054" x="10902950" y="3117850"/>
          <p14:tracePt t="65069" x="10909300" y="3124200"/>
          <p14:tracePt t="65086" x="10915650" y="3130550"/>
          <p14:tracePt t="65108" x="10909300" y="3130550"/>
          <p14:tracePt t="65119" x="10858500" y="3136900"/>
          <p14:tracePt t="65140" x="10782300" y="3143250"/>
          <p14:tracePt t="65153" x="10693400" y="3143250"/>
          <p14:tracePt t="65169" x="10585450" y="3149600"/>
          <p14:tracePt t="65186" x="10452100" y="3155950"/>
          <p14:tracePt t="65203" x="10299700" y="3162300"/>
          <p14:tracePt t="65219" x="10128250" y="3168650"/>
          <p14:tracePt t="65238" x="9944100" y="3175000"/>
          <p14:tracePt t="65252" x="9740900" y="3181350"/>
          <p14:tracePt t="65269" x="9518650" y="3187700"/>
          <p14:tracePt t="65286" x="9271000" y="3187700"/>
          <p14:tracePt t="65304" x="9017000" y="3194050"/>
          <p14:tracePt t="65320" x="8743950" y="3194050"/>
          <p14:tracePt t="65341" x="8451850" y="3194050"/>
          <p14:tracePt t="65352" x="8242300" y="3194050"/>
          <p14:tracePt t="65369" x="8020050" y="3194050"/>
          <p14:tracePt t="65388" x="7747000" y="3194050"/>
          <p14:tracePt t="65407" x="7327900" y="3194050"/>
          <p14:tracePt t="65420" x="7054850" y="3194050"/>
          <p14:tracePt t="65436" x="6680200" y="3194050"/>
          <p14:tracePt t="65457" x="6191250" y="3194050"/>
          <p14:tracePt t="65472" x="5772150" y="3194050"/>
          <p14:tracePt t="65486" x="5448300" y="3200400"/>
          <p14:tracePt t="65503" x="4889500" y="3213100"/>
          <p14:tracePt t="65519" x="4552950" y="3232150"/>
          <p14:tracePt t="65538" x="4102100" y="3282950"/>
          <p14:tracePt t="65556" x="3556000" y="3359150"/>
          <p14:tracePt t="65560" x="3448050" y="3371850"/>
          <p14:tracePt t="65569" x="3238500" y="3409950"/>
          <p14:tracePt t="65586" x="3035300" y="3448050"/>
          <p14:tracePt t="65813" x="1714500" y="3873500"/>
          <p14:tracePt t="65857" x="1720850" y="3873500"/>
          <p14:tracePt t="65877" x="1727200" y="3873500"/>
          <p14:tracePt t="65885" x="1733550" y="3873500"/>
          <p14:tracePt t="65890" x="1739900" y="3873500"/>
          <p14:tracePt t="65908" x="1758950" y="3873500"/>
          <p14:tracePt t="65921" x="1778000" y="3873500"/>
          <p14:tracePt t="65936" x="1790700" y="3873500"/>
          <p14:tracePt t="65953" x="1809750" y="3873500"/>
          <p14:tracePt t="65977" x="1822450" y="3873500"/>
          <p14:tracePt t="65986" x="1835150" y="3879850"/>
          <p14:tracePt t="66009" x="1847850" y="3879850"/>
          <p14:tracePt t="66020" x="1860550" y="3879850"/>
          <p14:tracePt t="66036" x="1873250" y="3879850"/>
          <p14:tracePt t="66053" x="1885950" y="3886200"/>
          <p14:tracePt t="66071" x="1898650" y="3886200"/>
          <p14:tracePt t="66086" x="1911350" y="3886200"/>
          <p14:tracePt t="66103" x="1917700" y="3886200"/>
          <p14:tracePt t="66119" x="1924050" y="3886200"/>
          <p14:tracePt t="66136" x="1930400" y="3886200"/>
          <p14:tracePt t="66153" x="1936750" y="3886200"/>
          <p14:tracePt t="66172" x="1936750" y="3892550"/>
          <p14:tracePt t="66186" x="1943100" y="3892550"/>
          <p14:tracePt t="66204" x="1943100" y="3886200"/>
          <p14:tracePt t="66224" x="1949450" y="3886200"/>
          <p14:tracePt t="66236" x="1955800" y="3873500"/>
          <p14:tracePt t="66253" x="1962150" y="3854450"/>
          <p14:tracePt t="66269" x="1968500" y="3829050"/>
          <p14:tracePt t="66286" x="1993900" y="3778250"/>
          <p14:tracePt t="66303" x="2019300" y="3746500"/>
          <p14:tracePt t="66327" x="2044700" y="3714750"/>
          <p14:tracePt t="66336" x="2076450" y="3683000"/>
          <p14:tracePt t="66353" x="2114550" y="3657600"/>
          <p14:tracePt t="66376" x="2159000" y="3632200"/>
          <p14:tracePt t="66386" x="2203450" y="3606800"/>
          <p14:tracePt t="66403" x="2247900" y="3581400"/>
          <p14:tracePt t="66420" x="2273300" y="3568700"/>
          <p14:tracePt t="66795" x="3581400" y="3549650"/>
          <p14:tracePt t="66821" x="3581400" y="3543300"/>
          <p14:tracePt t="66830" x="3575050" y="3543300"/>
          <p14:tracePt t="66846" x="3568700" y="3543300"/>
          <p14:tracePt t="66855" x="3568700" y="3536950"/>
          <p14:tracePt t="66881" x="3562350" y="3536950"/>
          <p14:tracePt t="66886" x="3549650" y="3536950"/>
          <p14:tracePt t="66905" x="3543300" y="3530600"/>
          <p14:tracePt t="66986" x="3549650" y="3530600"/>
          <p14:tracePt t="66997" x="3556000" y="3530600"/>
          <p14:tracePt t="67009" x="3562350" y="3530600"/>
          <p14:tracePt t="67020" x="3562350" y="3536950"/>
          <p14:tracePt t="67036" x="3568700" y="3536950"/>
          <p14:tracePt t="67054" x="3581400" y="3543300"/>
          <p14:tracePt t="67073" x="3587750" y="3543300"/>
          <p14:tracePt t="67103" x="3594100" y="3543300"/>
          <p14:tracePt t="67119" x="3600450" y="3549650"/>
          <p14:tracePt t="67202" x="3600450" y="3556000"/>
          <p14:tracePt t="67209" x="3594100" y="3556000"/>
          <p14:tracePt t="67250" x="3587750" y="3556000"/>
          <p14:tracePt t="67265" x="3581400" y="3556000"/>
          <p14:tracePt t="67287" x="3575050" y="3556000"/>
          <p14:tracePt t="67314" x="3568700" y="3556000"/>
          <p14:tracePt t="67325" x="3562350" y="3556000"/>
          <p14:tracePt t="67345" x="3556000" y="3556000"/>
          <p14:tracePt t="67362" x="3549650" y="3556000"/>
          <p14:tracePt t="67377" x="3543300" y="3556000"/>
          <p14:tracePt t="67387" x="3543300" y="3549650"/>
          <p14:tracePt t="67403" x="3530600" y="3549650"/>
          <p14:tracePt t="67422" x="3524250" y="3549650"/>
          <p14:tracePt t="67436" x="3517900" y="3543300"/>
          <p14:tracePt t="67453" x="3511550" y="3543300"/>
          <p14:tracePt t="67469" x="3498850" y="3536950"/>
          <p14:tracePt t="67488" x="3492500" y="3536950"/>
          <p14:tracePt t="67508" x="3479800" y="3530600"/>
          <p14:tracePt t="67519" x="3473450" y="3530600"/>
          <p14:tracePt t="67538" x="3467100" y="3530600"/>
          <p14:tracePt t="67554" x="3460750" y="3530600"/>
          <p14:tracePt t="67569" x="3454400" y="3524250"/>
          <p14:tracePt t="67586" x="3448050" y="3524250"/>
          <p14:tracePt t="67604" x="3435350" y="3524250"/>
          <p14:tracePt t="67622" x="3429000" y="3524250"/>
          <p14:tracePt t="67638" x="3416300" y="3524250"/>
          <p14:tracePt t="67653" x="3390900" y="3524250"/>
          <p14:tracePt t="67669" x="3371850" y="3524250"/>
          <p14:tracePt t="67694" x="3346450" y="3524250"/>
          <p14:tracePt t="67703" x="3327400" y="3517900"/>
          <p14:tracePt t="67726" x="3282950" y="3511550"/>
          <p14:tracePt t="67736" x="3244850" y="3505200"/>
          <p14:tracePt t="67753" x="3194050" y="3492500"/>
          <p14:tracePt t="67769" x="3136900" y="3467100"/>
          <p14:tracePt t="67786" x="3079750" y="3435350"/>
          <p14:tracePt t="67804" x="3022600" y="3397250"/>
          <p14:tracePt t="67820" x="2959100" y="3359150"/>
          <p14:tracePt t="67842" x="2901950" y="3321050"/>
          <p14:tracePt t="67857" x="2844800" y="3276600"/>
          <p14:tracePt t="67869" x="2781300" y="3244850"/>
          <p14:tracePt t="67891" x="2717800" y="3213100"/>
          <p14:tracePt t="67902" x="2647950" y="3194050"/>
          <p14:tracePt t="67919" x="2584450" y="3181350"/>
          <p14:tracePt t="67936" x="2470150" y="3162300"/>
          <p14:tracePt t="67954" x="2374900" y="3155950"/>
          <p14:tracePt t="68037" x="1765300" y="3257550"/>
          <p14:tracePt t="68072" x="1771650" y="3257550"/>
          <p14:tracePt t="68084" x="1778000" y="3257550"/>
          <p14:tracePt t="68092" x="1784350" y="3257550"/>
          <p14:tracePt t="68103" x="1809750" y="3257550"/>
          <p14:tracePt t="68119" x="1879600" y="3251200"/>
          <p14:tracePt t="68137" x="1993900" y="3244850"/>
          <p14:tracePt t="68154" x="2114550" y="3238500"/>
          <p14:tracePt t="68169" x="2222500" y="3232150"/>
          <p14:tracePt t="68190" x="2387600" y="3219450"/>
          <p14:tracePt t="68204" x="2616200" y="3200400"/>
          <p14:tracePt t="68219" x="2755900" y="3194050"/>
          <p14:tracePt t="68238" x="2990850" y="3175000"/>
          <p14:tracePt t="68254" x="3244850" y="3162300"/>
          <p14:tracePt t="68269" x="3473450" y="3143250"/>
          <p14:tracePt t="68289" x="3689350" y="3124200"/>
          <p14:tracePt t="68303" x="3873500" y="3111500"/>
          <p14:tracePt t="68321" x="3943350" y="3105150"/>
          <p14:tracePt t="68341" x="3994150" y="3092450"/>
          <p14:tracePt t="68354" x="4038600" y="3086100"/>
          <p14:tracePt t="68388" x="4025900" y="3092450"/>
          <p14:tracePt t="68404" x="4000500" y="3098800"/>
          <p14:tracePt t="68419" x="3987800" y="3098800"/>
          <p14:tracePt t="68438" x="3956050" y="3105150"/>
          <p14:tracePt t="68457" x="3930650" y="3105150"/>
          <p14:tracePt t="68469" x="3911600" y="3105150"/>
          <p14:tracePt t="68488" x="3879850" y="3105150"/>
          <p14:tracePt t="68503" x="3835400" y="3105150"/>
          <p14:tracePt t="68519" x="3797300" y="3105150"/>
          <p14:tracePt t="68536" x="3721100" y="3098800"/>
          <p14:tracePt t="68538" x="3702050" y="3098800"/>
          <p14:tracePt t="68553" x="3619500" y="3098800"/>
          <p14:tracePt t="68573" x="3556000" y="3092450"/>
          <p14:tracePt t="68586" x="3498850" y="3092450"/>
          <p14:tracePt t="68607" x="3378200" y="3086100"/>
          <p14:tracePt t="68619" x="3257550" y="3086100"/>
          <p14:tracePt t="68636" x="3143250" y="3086100"/>
          <p14:tracePt t="68655" x="2946400" y="3092450"/>
          <p14:tracePt t="68674" x="2787650" y="3105150"/>
          <p14:tracePt t="68688" x="2673350" y="3130550"/>
          <p14:tracePt t="68706" x="2501900" y="3194050"/>
          <p14:tracePt t="68719" x="2381250" y="3238500"/>
          <p14:tracePt t="68737" x="2305050" y="3276600"/>
          <p14:tracePt t="68754" x="2216150" y="3333750"/>
          <p14:tracePt t="68773" x="2165350" y="3365500"/>
          <p14:tracePt t="68786" x="2146300" y="3390900"/>
          <p14:tracePt t="68804" x="2133600" y="3416300"/>
          <p14:tracePt t="68820" x="2127250" y="3441700"/>
          <p14:tracePt t="68837" x="2120900" y="3473450"/>
          <p14:tracePt t="68864" x="2133600" y="3505200"/>
          <p14:tracePt t="68871" x="2197100" y="3556000"/>
          <p14:tracePt t="68886" x="2241550" y="3581400"/>
          <p14:tracePt t="68904" x="2311400" y="3600450"/>
          <p14:tracePt t="68920" x="2374900" y="3606800"/>
          <p14:tracePt t="68938" x="2457450" y="3613150"/>
          <p14:tracePt t="68956" x="2527300" y="3619500"/>
          <p14:tracePt t="68969" x="2597150" y="3619500"/>
          <p14:tracePt t="68989" x="2660650" y="3625850"/>
          <p14:tracePt t="69004" x="2717800" y="3632200"/>
          <p14:tracePt t="69020" x="2787650" y="3638550"/>
          <p14:tracePt t="69036" x="2857500" y="3651250"/>
          <p14:tracePt t="69053" x="2927350" y="3657600"/>
          <p14:tracePt t="69076" x="2990850" y="3670300"/>
          <p14:tracePt t="69098" x="3079750" y="3683000"/>
          <p14:tracePt t="69103" x="3086100" y="3683000"/>
          <p14:tracePt t="69119" x="3124200" y="3689350"/>
          <p14:tracePt t="69120" x="3130550" y="3689350"/>
          <p14:tracePt t="69138" x="3168650" y="3695700"/>
          <p14:tracePt t="69154" x="3187700" y="3695700"/>
          <p14:tracePt t="69169" x="3244850" y="3708400"/>
          <p14:tracePt t="69188" x="3270250" y="3721100"/>
          <p14:tracePt t="69205" x="3282950" y="3727450"/>
          <p14:tracePt t="69223" x="3289300" y="3733800"/>
          <p14:tracePt t="69277" x="3289300" y="3727450"/>
          <p14:tracePt t="69281" x="3282950" y="3727450"/>
          <p14:tracePt t="69294" x="3282950" y="3721100"/>
          <p14:tracePt t="69310" x="3276600" y="3721100"/>
          <p14:tracePt t="69322" x="3244850" y="3714750"/>
          <p14:tracePt t="69336" x="3194050" y="3702050"/>
          <p14:tracePt t="69354" x="3130550" y="3689350"/>
          <p14:tracePt t="69369" x="3060700" y="3663950"/>
          <p14:tracePt t="69386" x="2971800" y="3638550"/>
          <p14:tracePt t="69403" x="2876550" y="3613150"/>
          <p14:tracePt t="69419" x="2794000" y="3594100"/>
          <p14:tracePt t="69436" x="2654300" y="3562350"/>
          <p14:tracePt t="69454" x="2546350" y="3543300"/>
          <p14:tracePt t="69474" x="2444750" y="3530600"/>
          <p14:tracePt t="69486" x="2343150" y="3517900"/>
          <p14:tracePt t="69503" x="2254250" y="3505200"/>
          <p14:tracePt t="69519" x="2165350" y="3498850"/>
          <p14:tracePt t="69536" x="2095500" y="3486150"/>
          <p14:tracePt t="69554" x="2038350" y="3486150"/>
          <p14:tracePt t="69571" x="1993900" y="3479800"/>
          <p14:tracePt t="69586" x="1962150" y="3473450"/>
          <p14:tracePt t="69603" x="1943100" y="3467100"/>
          <p14:tracePt t="69623" x="1930400" y="3467100"/>
          <p14:tracePt t="69636" x="1924050" y="3467100"/>
          <p14:tracePt t="69669" x="1936750" y="3467100"/>
          <p14:tracePt t="69686" x="2006600" y="3460750"/>
          <p14:tracePt t="69703" x="2101850" y="3467100"/>
          <p14:tracePt t="69719" x="2171700" y="3467100"/>
          <p14:tracePt t="69736" x="2292350" y="3479800"/>
          <p14:tracePt t="69753" x="2400300" y="3492500"/>
          <p14:tracePt t="69776" x="2520950" y="3505200"/>
          <p14:tracePt t="69793" x="2667000" y="3524250"/>
          <p14:tracePt t="69803" x="2743200" y="3536950"/>
          <p14:tracePt t="69819" x="2794000" y="3549650"/>
          <p14:tracePt t="69836" x="2844800" y="3562350"/>
          <p14:tracePt t="69853" x="2901950" y="3575050"/>
          <p14:tracePt t="69869" x="2952750" y="3581400"/>
          <p14:tracePt t="69886" x="3003550" y="3594100"/>
          <p14:tracePt t="69903" x="3041650" y="3594100"/>
          <p14:tracePt t="69919" x="3073400" y="3600450"/>
          <p14:tracePt t="69936" x="3092450" y="3600450"/>
          <p14:tracePt t="69953" x="3105150" y="3606800"/>
          <p14:tracePt t="69970" x="3111500" y="3606800"/>
          <p14:tracePt t="69988" x="3117850" y="3613150"/>
          <p14:tracePt t="70011" x="3124200" y="3613150"/>
          <p14:tracePt t="70032" x="3130550" y="3619500"/>
          <p14:tracePt t="70052" x="3136900" y="3619500"/>
          <p14:tracePt t="70063" x="3143250" y="3619500"/>
          <p14:tracePt t="70076" x="3149600" y="3619500"/>
          <p14:tracePt t="70086" x="3149600" y="3625850"/>
          <p14:tracePt t="70103" x="3162300" y="3632200"/>
          <p14:tracePt t="70125" x="3175000" y="3638550"/>
          <p14:tracePt t="70136" x="3181350" y="3644900"/>
          <p14:tracePt t="70153" x="3194050" y="3657600"/>
          <p14:tracePt t="70170" x="3206750" y="3670300"/>
          <p14:tracePt t="70186" x="3213100" y="3702050"/>
          <p14:tracePt t="70203" x="3200400" y="3759200"/>
          <p14:tracePt t="70219" x="3143250" y="3803650"/>
          <p14:tracePt t="70237" x="3079750" y="3829050"/>
          <p14:tracePt t="70254" x="3022600" y="3848100"/>
          <p14:tracePt t="70269" x="2997200" y="3854450"/>
          <p14:tracePt t="70291" x="2959100" y="3854450"/>
          <p14:tracePt t="70303" x="2933700" y="3854450"/>
          <p14:tracePt t="70325" x="2889250" y="3854450"/>
          <p14:tracePt t="70338" x="2832100" y="3854450"/>
          <p14:tracePt t="70353" x="2774950" y="3854450"/>
          <p14:tracePt t="70370" x="2717800" y="3854450"/>
          <p14:tracePt t="70387" x="2673350" y="3854450"/>
          <p14:tracePt t="70403" x="2635250" y="3860800"/>
          <p14:tracePt t="70420" x="2622550" y="3860800"/>
          <p14:tracePt t="70539" x="2749550" y="4032250"/>
          <p14:tracePt t="70558" x="2755900" y="4032250"/>
          <p14:tracePt t="70562" x="2768600" y="4032250"/>
          <p14:tracePt t="70570" x="2800350" y="4032250"/>
          <p14:tracePt t="70586" x="2882900" y="4032250"/>
          <p14:tracePt t="70604" x="2990850" y="4032250"/>
          <p14:tracePt t="70619" x="3092450" y="4032250"/>
          <p14:tracePt t="70636" x="3143250" y="4025900"/>
          <p14:tracePt t="70669" x="3429000" y="3898900"/>
          <p14:tracePt t="70703" x="3429000" y="3892550"/>
          <p14:tracePt t="70905" x="2559050" y="3848100"/>
          <p14:tracePt t="70962" x="2552700" y="3841750"/>
          <p14:tracePt t="70984" x="2546350" y="3841750"/>
          <p14:tracePt t="71004" x="2540000" y="3841750"/>
          <p14:tracePt t="71012" x="2533650" y="3841750"/>
          <p14:tracePt t="71035" x="2527300" y="3848100"/>
          <p14:tracePt t="71042" x="2520950" y="3848100"/>
          <p14:tracePt t="71062" x="2514600" y="3848100"/>
          <p14:tracePt t="71095" x="2508250" y="3848100"/>
          <p14:tracePt t="71171" x="2508250" y="3854450"/>
          <p14:tracePt t="71181" x="2501900" y="3854450"/>
          <p14:tracePt t="71186" x="2501900" y="3860800"/>
          <p14:tracePt t="71203" x="2495550" y="3867150"/>
          <p14:tracePt t="71222" x="2501900" y="3873500"/>
          <p14:tracePt t="71236" x="2514600" y="3879850"/>
          <p14:tracePt t="71253" x="2527300" y="3879850"/>
          <p14:tracePt t="71276" x="2540000" y="3886200"/>
          <p14:tracePt t="71287" x="2552700" y="3886200"/>
          <p14:tracePt t="71304" x="2578100" y="3892550"/>
          <p14:tracePt t="71320" x="2603500" y="3892550"/>
          <p14:tracePt t="71338" x="2641600" y="3892550"/>
          <p14:tracePt t="71357" x="2686050" y="3898900"/>
          <p14:tracePt t="71370" x="2730500" y="3905250"/>
          <p14:tracePt t="71389" x="2768600" y="3905250"/>
          <p14:tracePt t="71404" x="2832100" y="3911600"/>
          <p14:tracePt t="71423" x="2876550" y="3917950"/>
          <p14:tracePt t="71438" x="2908300" y="3924300"/>
          <p14:tracePt t="71453" x="2940050" y="3930650"/>
          <p14:tracePt t="71470" x="2971800" y="3937000"/>
          <p14:tracePt t="71488" x="2978150" y="3943350"/>
          <p14:tracePt t="71503" x="2984500" y="3956050"/>
          <p14:tracePt t="71519" x="2978150" y="3962400"/>
          <p14:tracePt t="71642" x="2971800" y="3962400"/>
          <p14:tracePt t="71683" x="2971800" y="3956050"/>
          <p14:tracePt t="71722" x="2971800" y="3949700"/>
          <p14:tracePt t="71750" x="2971800" y="3943350"/>
          <p14:tracePt t="71813" x="2851150" y="3917950"/>
          <p14:tracePt t="71825" x="2851150" y="3911600"/>
          <p14:tracePt t="72039" x="2514600" y="3860800"/>
          <p14:tracePt t="72057" x="2533650" y="3867150"/>
          <p14:tracePt t="72061" x="2546350" y="3873500"/>
          <p14:tracePt t="72069" x="2584450" y="3892550"/>
          <p14:tracePt t="72089" x="2673350" y="3937000"/>
          <p14:tracePt t="72105" x="2774950" y="3968750"/>
          <p14:tracePt t="72119" x="2838450" y="3975100"/>
          <p14:tracePt t="72137" x="2908300" y="3981450"/>
          <p14:tracePt t="72155" x="2997200" y="3987800"/>
          <p14:tracePt t="72170" x="3048000" y="3987800"/>
          <p14:tracePt t="72186" x="3117850" y="3987800"/>
          <p14:tracePt t="72204" x="3200400" y="3987800"/>
          <p14:tracePt t="72220" x="3251200" y="3987800"/>
          <p14:tracePt t="72236" x="3314700" y="3981450"/>
          <p14:tracePt t="72254" x="3378200" y="3975100"/>
          <p14:tracePt t="72270" x="3403600" y="3975100"/>
          <p14:tracePt t="72290" x="3435350" y="3975100"/>
          <p14:tracePt t="72303" x="3467100" y="3975100"/>
          <p14:tracePt t="72325" x="3473450" y="3975100"/>
          <p14:tracePt t="72337" x="3479800" y="3975100"/>
          <p14:tracePt t="72376" x="3486150" y="3975100"/>
          <p14:tracePt t="72388" x="3486150" y="3968750"/>
          <p14:tracePt t="72411" x="3479800" y="3968750"/>
          <p14:tracePt t="72421" x="3479800" y="3962400"/>
          <p14:tracePt t="72437" x="3473450" y="3956050"/>
          <p14:tracePt t="72456" x="3460750" y="3956050"/>
          <p14:tracePt t="72469" x="3429000" y="3949700"/>
          <p14:tracePt t="72486" x="3403600" y="3949700"/>
          <p14:tracePt t="72503" x="3352800" y="3943350"/>
          <p14:tracePt t="72519" x="3321050" y="3943350"/>
          <p14:tracePt t="72538" x="3289300" y="3943350"/>
          <p14:tracePt t="72554" x="3251200" y="3943350"/>
          <p14:tracePt t="72573" x="3238500" y="3943350"/>
          <p14:tracePt t="72588" x="3232150" y="3943350"/>
          <p14:tracePt t="72604" x="3238500" y="3943350"/>
          <p14:tracePt t="72619" x="3251200" y="3943350"/>
          <p14:tracePt t="72640" x="3270250" y="3949700"/>
          <p14:tracePt t="72653" x="3302000" y="3949700"/>
          <p14:tracePt t="72673" x="3359150" y="3949700"/>
          <p14:tracePt t="72687" x="3422650" y="3949700"/>
          <p14:tracePt t="72707" x="3505200" y="3943350"/>
          <p14:tracePt t="72719" x="3600450" y="3943350"/>
          <p14:tracePt t="72740" x="3670300" y="3943350"/>
          <p14:tracePt t="72753" x="3778250" y="3943350"/>
          <p14:tracePt t="72769" x="3835400" y="3943350"/>
          <p14:tracePt t="72786" x="3924300" y="3943350"/>
          <p14:tracePt t="72804" x="3994150" y="3943350"/>
          <p14:tracePt t="72823" x="4064000" y="3943350"/>
          <p14:tracePt t="72839" x="4127500" y="3943350"/>
          <p14:tracePt t="72854" x="4171950" y="3937000"/>
          <p14:tracePt t="72869" x="4203700" y="3937000"/>
          <p14:tracePt t="72886" x="4216400" y="3930650"/>
          <p14:tracePt t="72906" x="4222750" y="3924300"/>
          <p14:tracePt t="72919" x="4229100" y="3917950"/>
          <p14:tracePt t="72938" x="4235450" y="3911600"/>
          <p14:tracePt t="72969" x="4229100" y="3911600"/>
          <p14:tracePt t="72986" x="4210050" y="3905250"/>
          <p14:tracePt t="73009" x="4203700" y="3905250"/>
          <p14:tracePt t="73025" x="4197350" y="3905250"/>
          <p14:tracePt t="73036" x="4191000" y="3905250"/>
          <p14:tracePt t="73054" x="4178300" y="3905250"/>
          <p14:tracePt t="73076" x="4165600" y="3905250"/>
          <p14:tracePt t="73087" x="4152900" y="3905250"/>
          <p14:tracePt t="73111" x="4121150" y="3898900"/>
          <p14:tracePt t="73127" x="4070350" y="3898900"/>
          <p14:tracePt t="73136" x="4025900" y="3898900"/>
          <p14:tracePt t="73153" x="3956050" y="3892550"/>
          <p14:tracePt t="76752" x="609600" y="6457950"/>
          <p14:tracePt t="76757" x="647700" y="6432550"/>
          <p14:tracePt t="76770" x="762000" y="6375400"/>
          <p14:tracePt t="76786" x="876300" y="6318250"/>
          <p14:tracePt t="76838" x="1816100" y="5981700"/>
        </p14:tracePtLst>
      </p14:laserTraceLst>
    </p:ext>
  </p:extLs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Checking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Uniqueness check – object must be defined exactly once for some scenarios</a:t>
            </a:r>
          </a:p>
          <a:p>
            <a:pPr lvl="1"/>
            <a:r>
              <a:rPr lang="en-US" dirty="0"/>
              <a:t>Example: labels in case statements need to be unique in </a:t>
            </a:r>
            <a:r>
              <a:rPr lang="en-US" dirty="0" err="1"/>
              <a:t>pascal</a:t>
            </a:r>
            <a:r>
              <a:rPr lang="en-US" dirty="0"/>
              <a:t>, identifiers need to be unique</a:t>
            </a:r>
          </a:p>
          <a:p>
            <a:r>
              <a:rPr lang="en-US" dirty="0"/>
              <a:t>Name-related checks – Same name appears more than once</a:t>
            </a:r>
          </a:p>
          <a:p>
            <a:pPr lvl="1"/>
            <a:r>
              <a:rPr lang="en-US" dirty="0"/>
              <a:t>Example: Ada where a name appears more than once (beginning and end of block/loop) and compiler to verify this </a:t>
            </a:r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403"/>
    </mc:Choice>
    <mc:Fallback xmlns="">
      <p:transition spd="slow" advTm="48403"/>
    </mc:Fallback>
  </mc:AlternateContent>
  <p:extLst>
    <p:ext uri="{3A86A75C-4F4B-4683-9AE1-C65F6400EC91}">
      <p14:laserTraceLst xmlns:p14="http://schemas.microsoft.com/office/powerpoint/2010/main">
        <p14:tracePtLst>
          <p14:tracePt t="2703" x="1943100" y="2266950"/>
          <p14:tracePt t="2765" x="1854200" y="2336800"/>
          <p14:tracePt t="2775" x="1847850" y="2349500"/>
          <p14:tracePt t="2792" x="1841500" y="2368550"/>
          <p14:tracePt t="2807" x="1847850" y="2387600"/>
          <p14:tracePt t="2824" x="1879600" y="2400300"/>
          <p14:tracePt t="2841" x="1955800" y="2413000"/>
          <p14:tracePt t="2857" x="2038350" y="2419350"/>
          <p14:tracePt t="2874" x="2127250" y="2425700"/>
          <p14:tracePt t="2890" x="2222500" y="2432050"/>
          <p14:tracePt t="2908" x="2317750" y="2432050"/>
          <p14:tracePt t="2927" x="2419350" y="2432050"/>
          <p14:tracePt t="2941" x="2527300" y="2425700"/>
          <p14:tracePt t="2957" x="2635250" y="2413000"/>
          <p14:tracePt t="2975" x="2736850" y="2387600"/>
          <p14:tracePt t="2990" x="2832100" y="2362200"/>
          <p14:tracePt t="3013" x="2952750" y="2330450"/>
          <p14:tracePt t="3024" x="3022600" y="2311400"/>
          <p14:tracePt t="3040" x="3111500" y="2286000"/>
          <p14:tracePt t="3062" x="3194050" y="2266950"/>
          <p14:tracePt t="3074" x="3282950" y="2247900"/>
          <p14:tracePt t="3092" x="3346450" y="2235200"/>
          <p14:tracePt t="3107" x="3365500" y="2228850"/>
          <p14:tracePt t="3184" x="3498850" y="2146300"/>
          <p14:tracePt t="3209" x="3492500" y="2146300"/>
          <p14:tracePt t="3213" x="3492500" y="2139950"/>
          <p14:tracePt t="3225" x="3486150" y="2139950"/>
          <p14:tracePt t="3241" x="3479800" y="2139950"/>
          <p14:tracePt t="3266" x="3473450" y="2133600"/>
          <p14:tracePt t="3275" x="3454400" y="2127250"/>
          <p14:tracePt t="3291" x="3448050" y="2127250"/>
          <p14:tracePt t="3307" x="3429000" y="2120900"/>
          <p14:tracePt t="3325" x="3409950" y="2120900"/>
          <p14:tracePt t="3340" x="3390900" y="2114550"/>
          <p14:tracePt t="3357" x="3378200" y="2114550"/>
          <p14:tracePt t="3375" x="3365500" y="2114550"/>
          <p14:tracePt t="3391" x="3352800" y="2114550"/>
          <p14:tracePt t="3408" x="3340100" y="2108200"/>
          <p14:tracePt t="3424" x="3327400" y="2108200"/>
          <p14:tracePt t="3440" x="3321050" y="2108200"/>
          <p14:tracePt t="3459" x="3302000" y="2108200"/>
          <p14:tracePt t="3475" x="3295650" y="2101850"/>
          <p14:tracePt t="3490" x="3282950" y="2101850"/>
          <p14:tracePt t="3507" x="3276600" y="2101850"/>
          <p14:tracePt t="3525" x="3263900" y="2101850"/>
          <p14:tracePt t="3541" x="3257550" y="2095500"/>
          <p14:tracePt t="3560" x="3251200" y="2095500"/>
          <p14:tracePt t="3574" x="3244850" y="2095500"/>
          <p14:tracePt t="3590" x="3232150" y="2089150"/>
          <p14:tracePt t="3609" x="3225800" y="2089150"/>
          <p14:tracePt t="3627" x="3213100" y="2089150"/>
          <p14:tracePt t="3640" x="3187700" y="2089150"/>
          <p14:tracePt t="3659" x="3162300" y="2089150"/>
          <p14:tracePt t="3675" x="3130550" y="2089150"/>
          <p14:tracePt t="3690" x="3098800" y="2089150"/>
          <p14:tracePt t="3707" x="3073400" y="2089150"/>
          <p14:tracePt t="3725" x="3041650" y="2089150"/>
          <p14:tracePt t="3740" x="3016250" y="2089150"/>
          <p14:tracePt t="3761" x="2984500" y="2089150"/>
          <p14:tracePt t="3774" x="2965450" y="2089150"/>
          <p14:tracePt t="3795" x="2921000" y="2089150"/>
          <p14:tracePt t="3810" x="2876550" y="2089150"/>
          <p14:tracePt t="3824" x="2844800" y="2095500"/>
          <p14:tracePt t="3840" x="2787650" y="2095500"/>
          <p14:tracePt t="3857" x="2743200" y="2101850"/>
          <p14:tracePt t="3875" x="2711450" y="2108200"/>
          <p14:tracePt t="3890" x="2673350" y="2114550"/>
          <p14:tracePt t="3907" x="2628900" y="2120900"/>
          <p14:tracePt t="3925" x="2578100" y="2139950"/>
          <p14:tracePt t="3940" x="2546350" y="2159000"/>
          <p14:tracePt t="3957" x="2514600" y="2184400"/>
          <p14:tracePt t="3974" x="2495550" y="2197100"/>
          <p14:tracePt t="3991" x="2476500" y="2216150"/>
          <p14:tracePt t="4016" x="2451100" y="2228850"/>
          <p14:tracePt t="4025" x="2425700" y="2241550"/>
          <p14:tracePt t="4041" x="2400300" y="2254250"/>
          <p14:tracePt t="4060" x="2381250" y="2266950"/>
          <p14:tracePt t="4074" x="2368550" y="2279650"/>
          <p14:tracePt t="4090" x="2355850" y="2286000"/>
          <p14:tracePt t="4110" x="2336800" y="2298700"/>
          <p14:tracePt t="4124" x="2324100" y="2311400"/>
          <p14:tracePt t="4140" x="2317750" y="2317750"/>
          <p14:tracePt t="4162" x="2305050" y="2324100"/>
          <p14:tracePt t="4174" x="2298700" y="2330450"/>
          <p14:tracePt t="4191" x="2292350" y="2336800"/>
          <p14:tracePt t="4209" x="2286000" y="2336800"/>
          <p14:tracePt t="4224" x="2286000" y="2343150"/>
          <p14:tracePt t="4243" x="2279650" y="2343150"/>
          <p14:tracePt t="4257" x="2273300" y="2349500"/>
          <p14:tracePt t="4274" x="2266950" y="2349500"/>
          <p14:tracePt t="4307" x="2260600" y="2349500"/>
          <p14:tracePt t="4343" x="2254250" y="2349500"/>
          <p14:tracePt t="4394" x="2254250" y="2343150"/>
          <p14:tracePt t="4416" x="2247900" y="2343150"/>
          <p14:tracePt t="4418" x="2241550" y="2343150"/>
          <p14:tracePt t="4428" x="2235200" y="2349500"/>
          <p14:tracePt t="4441" x="2228850" y="2349500"/>
          <p14:tracePt t="4457" x="2222500" y="2362200"/>
          <p14:tracePt t="4475" x="2222500" y="2368550"/>
          <p14:tracePt t="4491" x="2222500" y="2374900"/>
          <p14:tracePt t="4507" x="2222500" y="2381250"/>
          <p14:tracePt t="4524" x="2235200" y="2387600"/>
          <p14:tracePt t="4546" x="2247900" y="2393950"/>
          <p14:tracePt t="4557" x="2260600" y="2400300"/>
          <p14:tracePt t="4575" x="2266950" y="2400300"/>
          <p14:tracePt t="4591" x="2266950" y="2413000"/>
          <p14:tracePt t="4607" x="2260600" y="2419350"/>
          <p14:tracePt t="4624" x="2254250" y="2425700"/>
          <p14:tracePt t="4641" x="2247900" y="2425700"/>
          <p14:tracePt t="4658" x="2241550" y="2432050"/>
          <p14:tracePt t="4674" x="2203450" y="2444750"/>
          <p14:tracePt t="4691" x="2165350" y="2451100"/>
          <p14:tracePt t="4707" x="2133600" y="2463800"/>
          <p14:tracePt t="4724" x="2108200" y="2476500"/>
          <p14:tracePt t="4741" x="2076450" y="2489200"/>
          <p14:tracePt t="4761" x="2044700" y="2495550"/>
          <p14:tracePt t="4781" x="2012950" y="2508250"/>
          <p14:tracePt t="4791" x="1987550" y="2540000"/>
          <p14:tracePt t="4807" x="1968500" y="2571750"/>
          <p14:tracePt t="4825" x="1962150" y="2616200"/>
          <p14:tracePt t="4841" x="1955800" y="2673350"/>
          <p14:tracePt t="4857" x="1949450" y="2730500"/>
          <p14:tracePt t="4875" x="1955800" y="2794000"/>
          <p14:tracePt t="4891" x="1974850" y="2863850"/>
          <p14:tracePt t="4894" x="1981200" y="2876550"/>
          <p14:tracePt t="4907" x="2012950" y="2933700"/>
          <p14:tracePt t="4925" x="2038350" y="2984500"/>
          <p14:tracePt t="4940" x="2095500" y="3073400"/>
          <p14:tracePt t="4957" x="2139950" y="3143250"/>
          <p14:tracePt t="4974" x="2184400" y="3206750"/>
          <p14:tracePt t="4990" x="2235200" y="3257550"/>
          <p14:tracePt t="5008" x="2273300" y="3302000"/>
          <p14:tracePt t="5657" x="3092450" y="3397250"/>
          <p14:tracePt t="5690" x="3098800" y="3390900"/>
          <p14:tracePt t="5706" x="3098800" y="3384550"/>
          <p14:tracePt t="5726" x="3105150" y="3378200"/>
          <p14:tracePt t="5741" x="3111500" y="3365500"/>
          <p14:tracePt t="5761" x="3117850" y="3352800"/>
          <p14:tracePt t="6148" x="3162300" y="3086100"/>
          <p14:tracePt t="6160" x="3162300" y="3079750"/>
          <p14:tracePt t="6175" x="3155950" y="3079750"/>
          <p14:tracePt t="6209" x="3149600" y="3073400"/>
          <p14:tracePt t="6243" x="3143250" y="3067050"/>
          <p14:tracePt t="6264" x="3136900" y="3067050"/>
          <p14:tracePt t="6271" x="3136900" y="3060700"/>
          <p14:tracePt t="6294" x="3130550" y="3060700"/>
          <p14:tracePt t="6301" x="3124200" y="3060700"/>
          <p14:tracePt t="6310" x="3124200" y="3054350"/>
          <p14:tracePt t="6326" x="3111500" y="3054350"/>
          <p14:tracePt t="6343" x="3105150" y="3054350"/>
          <p14:tracePt t="6357" x="3092450" y="3054350"/>
          <p14:tracePt t="6375" x="3079750" y="3054350"/>
          <p14:tracePt t="6391" x="3067050" y="3054350"/>
          <p14:tracePt t="6407" x="3060700" y="3054350"/>
          <p14:tracePt t="6428" x="3041650" y="3054350"/>
          <p14:tracePt t="6441" x="3035300" y="3054350"/>
          <p14:tracePt t="6459" x="3022600" y="3054350"/>
          <p14:tracePt t="6474" x="3003550" y="3048000"/>
          <p14:tracePt t="6491" x="2990850" y="3048000"/>
          <p14:tracePt t="6512" x="2971800" y="3041650"/>
          <p14:tracePt t="6526" x="2946400" y="3028950"/>
          <p14:tracePt t="6541" x="2933700" y="3022600"/>
          <p14:tracePt t="6558" x="2914650" y="3009900"/>
          <p14:tracePt t="6578" x="2895600" y="3003550"/>
          <p14:tracePt t="6591" x="2882900" y="3003550"/>
          <p14:tracePt t="6609" x="2870200" y="3003550"/>
          <p14:tracePt t="6625" x="2857500" y="3003550"/>
          <p14:tracePt t="6643" x="2851150" y="3003550"/>
          <p14:tracePt t="6661" x="2844800" y="3003550"/>
          <p14:tracePt t="6675" x="2838450" y="3009900"/>
          <p14:tracePt t="6694" x="2832100" y="3009900"/>
          <p14:tracePt t="6707" x="2832100" y="3016250"/>
          <p14:tracePt t="6727" x="2825750" y="3022600"/>
          <p14:tracePt t="6746" x="2825750" y="3028950"/>
          <p14:tracePt t="6775" x="2825750" y="3035300"/>
          <p14:tracePt t="6793" x="2825750" y="3041650"/>
          <p14:tracePt t="6827" x="2832100" y="3041650"/>
          <p14:tracePt t="6840" x="2832100" y="3048000"/>
          <p14:tracePt t="6858" x="2838450" y="3048000"/>
          <p14:tracePt t="6875" x="2844800" y="3048000"/>
          <p14:tracePt t="6891" x="2844800" y="3041650"/>
          <p14:tracePt t="6911" x="2851150" y="3041650"/>
          <p14:tracePt t="6943" x="2857500" y="3041650"/>
          <p14:tracePt t="6960" x="2857500" y="3035300"/>
          <p14:tracePt t="6984" x="2863850" y="3035300"/>
          <p14:tracePt t="7095" x="2863850" y="3028950"/>
          <p14:tracePt t="7208" x="2857500" y="3028950"/>
          <p14:tracePt t="7248" x="2851150" y="3028950"/>
          <p14:tracePt t="7268" x="2851150" y="3022600"/>
          <p14:tracePt t="7356" x="2851150" y="3016250"/>
          <p14:tracePt t="7421" x="2857500" y="3016250"/>
          <p14:tracePt t="7529" x="2851150" y="3016250"/>
          <p14:tracePt t="7557" x="2844800" y="3022600"/>
          <p14:tracePt t="7595" x="2838450" y="3022600"/>
          <p14:tracePt t="7607" x="2838450" y="3028950"/>
          <p14:tracePt t="7624" x="2832100" y="3028950"/>
          <p14:tracePt t="7662" x="2825750" y="3028950"/>
          <p14:tracePt t="7674" x="2825750" y="3035300"/>
          <p14:tracePt t="7707" x="2819400" y="3035300"/>
          <p14:tracePt t="7753" x="2813050" y="3041650"/>
          <p14:tracePt t="7865" x="2813050" y="3035300"/>
          <p14:tracePt t="7899" x="2819400" y="3035300"/>
          <p14:tracePt t="8018" x="2813050" y="3035300"/>
          <p14:tracePt t="8092" x="2813050" y="3041650"/>
          <p14:tracePt t="8117" x="2819400" y="3041650"/>
          <p14:tracePt t="8124" x="2825750" y="3041650"/>
          <p14:tracePt t="8141" x="2832100" y="3041650"/>
          <p14:tracePt t="8163" x="2851150" y="3041650"/>
          <p14:tracePt t="8174" x="2882900" y="3035300"/>
          <p14:tracePt t="8191" x="2921000" y="3028950"/>
          <p14:tracePt t="8711" x="3086100" y="2654300"/>
          <p14:tracePt t="8714" x="3079750" y="2654300"/>
          <p14:tracePt t="8724" x="3048000" y="2647950"/>
          <p14:tracePt t="8731" x="3003550" y="2647950"/>
          <p14:tracePt t="8742" x="2952750" y="2647950"/>
          <p14:tracePt t="8763" x="2825750" y="2641600"/>
          <p14:tracePt t="8774" x="2711450" y="2628900"/>
          <p14:tracePt t="8791" x="2635250" y="2616200"/>
          <p14:tracePt t="8807" x="2584450" y="2603500"/>
          <p14:tracePt t="8825" x="2559050" y="2597150"/>
          <p14:tracePt t="8840" x="2546350" y="2578100"/>
          <p14:tracePt t="8857" x="2540000" y="2571750"/>
          <p14:tracePt t="8874" x="2540000" y="2565400"/>
          <p14:tracePt t="8891" x="2546350" y="2559050"/>
          <p14:tracePt t="8910" x="2571750" y="2552700"/>
          <p14:tracePt t="8924" x="2622550" y="2552700"/>
          <p14:tracePt t="8942" x="2686050" y="2552700"/>
          <p14:tracePt t="8958" x="2762250" y="2559050"/>
          <p14:tracePt t="8974" x="2851150" y="2565400"/>
          <p14:tracePt t="8991" x="2952750" y="2565400"/>
          <p14:tracePt t="9008" x="3060700" y="2559050"/>
          <p14:tracePt t="9025" x="3181350" y="2552700"/>
          <p14:tracePt t="9041" x="3302000" y="2540000"/>
          <p14:tracePt t="9057" x="3327400" y="2533650"/>
          <p14:tracePt t="10005" x="3149600" y="2686050"/>
          <p14:tracePt t="10017" x="3143250" y="2686050"/>
          <p14:tracePt t="10032" x="3143250" y="2692400"/>
          <p14:tracePt t="10034" x="3136900" y="2692400"/>
          <p14:tracePt t="10043" x="3136900" y="2698750"/>
          <p14:tracePt t="10058" x="3130550" y="2705100"/>
          <p14:tracePt t="10074" x="3124200" y="2711450"/>
          <p14:tracePt t="10092" x="3117850" y="2724150"/>
          <p14:tracePt t="10108" x="3111500" y="2736850"/>
          <p14:tracePt t="10125" x="3098800" y="2743200"/>
          <p14:tracePt t="10141" x="3092450" y="2749550"/>
          <p14:tracePt t="10159" x="3086100" y="2755900"/>
          <p14:tracePt t="10192" x="3079750" y="2755900"/>
          <p14:tracePt t="10207" x="3079750" y="2762250"/>
          <p14:tracePt t="10243" x="3079750" y="2755900"/>
          <p14:tracePt t="10259" x="3086100" y="2755900"/>
          <p14:tracePt t="10278" x="3098800" y="2749550"/>
          <p14:tracePt t="10290" x="3105150" y="2749550"/>
          <p14:tracePt t="10307" x="3117850" y="2743200"/>
          <p14:tracePt t="10325" x="3130550" y="2730500"/>
          <p14:tracePt t="10345" x="3136900" y="2724150"/>
          <p14:tracePt t="10361" x="3162300" y="2717800"/>
          <p14:tracePt t="10375" x="3181350" y="2711450"/>
          <p14:tracePt t="10393" x="3200400" y="2711450"/>
          <p14:tracePt t="10407" x="3213100" y="2705100"/>
          <p14:tracePt t="10921" x="3225800" y="2952750"/>
          <p14:tracePt t="10966" x="3219450" y="2946400"/>
          <p14:tracePt t="15777" x="3022600" y="3035300"/>
          <p14:tracePt t="15792" x="3016250" y="3035300"/>
          <p14:tracePt t="15800" x="3009900" y="3035300"/>
          <p14:tracePt t="15814" x="2984500" y="3035300"/>
          <p14:tracePt t="15824" x="2908300" y="3035300"/>
          <p14:tracePt t="15841" x="2813050" y="3028950"/>
          <p14:tracePt t="15859" x="2762250" y="3022600"/>
          <p14:tracePt t="15874" x="2692400" y="3009900"/>
          <p14:tracePt t="15893" x="2654300" y="3003550"/>
          <p14:tracePt t="15908" x="2616200" y="2990850"/>
          <p14:tracePt t="15924" x="2590800" y="2978150"/>
          <p14:tracePt t="15941" x="2590800" y="2971800"/>
          <p14:tracePt t="15960" x="2603500" y="2971800"/>
          <p14:tracePt t="15974" x="2635250" y="2978150"/>
          <p14:tracePt t="15991" x="2667000" y="2990850"/>
          <p14:tracePt t="16008" x="2711450" y="3003550"/>
          <p14:tracePt t="16024" x="2768600" y="3028950"/>
          <p14:tracePt t="16041" x="2832100" y="3048000"/>
          <p14:tracePt t="16058" x="2908300" y="3060700"/>
          <p14:tracePt t="16074" x="2990850" y="3067050"/>
          <p14:tracePt t="16091" x="3073400" y="3073400"/>
          <p14:tracePt t="16107" x="3143250" y="3079750"/>
          <p14:tracePt t="16124" x="3213100" y="3079750"/>
          <p14:tracePt t="16141" x="3276600" y="3079750"/>
          <p14:tracePt t="16157" x="3333750" y="3079750"/>
          <p14:tracePt t="16174" x="3384550" y="3073400"/>
          <p14:tracePt t="16191" x="3429000" y="3067050"/>
          <p14:tracePt t="16208" x="3473450" y="3060700"/>
          <p14:tracePt t="16224" x="3524250" y="3054350"/>
          <p14:tracePt t="16241" x="3568700" y="3048000"/>
          <p14:tracePt t="16260" x="3625850" y="3041650"/>
          <p14:tracePt t="16275" x="3651250" y="3035300"/>
          <p14:tracePt t="16294" x="3733800" y="3028950"/>
          <p14:tracePt t="16309" x="3784600" y="3022600"/>
          <p14:tracePt t="16324" x="3822700" y="3016250"/>
          <p14:tracePt t="16342" x="3867150" y="3016250"/>
          <p14:tracePt t="16358" x="3905250" y="3009900"/>
          <p14:tracePt t="16375" x="3937000" y="3009900"/>
          <p14:tracePt t="16391" x="3975100" y="3009900"/>
          <p14:tracePt t="16410" x="4025900" y="3003550"/>
          <p14:tracePt t="16424" x="4051300" y="3003550"/>
          <p14:tracePt t="16441" x="4095750" y="3003550"/>
          <p14:tracePt t="16459" x="4140200" y="3003550"/>
          <p14:tracePt t="16475" x="4159250" y="3003550"/>
          <p14:tracePt t="16491" x="4178300" y="3003550"/>
          <p14:tracePt t="16512" x="4184650" y="3003550"/>
          <p14:tracePt t="16541" x="4171950" y="3009900"/>
          <p14:tracePt t="16559" x="4159250" y="3016250"/>
          <p14:tracePt t="16574" x="4146550" y="3022600"/>
          <p14:tracePt t="16591" x="4140200" y="3022600"/>
          <p14:tracePt t="16635" x="4146550" y="3022600"/>
          <p14:tracePt t="16644" x="4152900" y="3022600"/>
          <p14:tracePt t="16659" x="4165600" y="3022600"/>
          <p14:tracePt t="16675" x="4197350" y="3022600"/>
          <p14:tracePt t="16691" x="4235450" y="3022600"/>
          <p14:tracePt t="16709" x="4298950" y="3022600"/>
          <p14:tracePt t="16725" x="4368800" y="3022600"/>
          <p14:tracePt t="16742" x="4419600" y="3022600"/>
          <p14:tracePt t="16762" x="4521200" y="3022600"/>
          <p14:tracePt t="16776" x="4603750" y="3016250"/>
          <p14:tracePt t="16791" x="4667250" y="3016250"/>
          <p14:tracePt t="16808" x="4762500" y="3009900"/>
          <p14:tracePt t="16825" x="4838700" y="3003550"/>
          <p14:tracePt t="16842" x="4902200" y="3003550"/>
          <p14:tracePt t="16860" x="4991100" y="2990850"/>
          <p14:tracePt t="16875" x="5060950" y="2990850"/>
          <p14:tracePt t="16891" x="5111750" y="2984500"/>
          <p14:tracePt t="16912" x="5200650" y="2978150"/>
          <p14:tracePt t="16924" x="5270500" y="2978150"/>
          <p14:tracePt t="16941" x="5314950" y="2971800"/>
          <p14:tracePt t="16959" x="5397500" y="2971800"/>
          <p14:tracePt t="16975" x="5461000" y="2965450"/>
          <p14:tracePt t="16991" x="5505450" y="2965450"/>
          <p14:tracePt t="17010" x="5575300" y="2965450"/>
          <p14:tracePt t="17033" x="5626100" y="2965450"/>
          <p14:tracePt t="17042" x="5676900" y="2965450"/>
          <p14:tracePt t="17059" x="5721350" y="2965450"/>
          <p14:tracePt t="17075" x="5765800" y="2965450"/>
          <p14:tracePt t="17091" x="5803900" y="2965450"/>
          <p14:tracePt t="17109" x="5848350" y="2965450"/>
          <p14:tracePt t="17126" x="5886450" y="2971800"/>
          <p14:tracePt t="17141" x="5924550" y="2971800"/>
          <p14:tracePt t="17159" x="5969000" y="2971800"/>
          <p14:tracePt t="17174" x="5994400" y="2971800"/>
          <p14:tracePt t="17191" x="6045200" y="2971800"/>
          <p14:tracePt t="17209" x="6076950" y="2978150"/>
          <p14:tracePt t="17225" x="6115050" y="2978150"/>
          <p14:tracePt t="17241" x="6153150" y="2984500"/>
          <p14:tracePt t="17260" x="6184900" y="2984500"/>
          <p14:tracePt t="17274" x="6216650" y="2990850"/>
          <p14:tracePt t="17299" x="6242050" y="2990850"/>
          <p14:tracePt t="17308" x="6261100" y="2997200"/>
          <p14:tracePt t="17324" x="6267450" y="2997200"/>
          <p14:tracePt t="17367" x="6261100" y="2997200"/>
          <p14:tracePt t="17392" x="6248400" y="2997200"/>
          <p14:tracePt t="17409" x="6235700" y="2997200"/>
          <p14:tracePt t="17425" x="6223000" y="2997200"/>
          <p14:tracePt t="17441" x="6210300" y="2997200"/>
          <p14:tracePt t="17458" x="6203950" y="2997200"/>
          <p14:tracePt t="17482" x="6191250" y="2997200"/>
          <p14:tracePt t="17491" x="6184900" y="2997200"/>
          <p14:tracePt t="17508" x="6184900" y="3003550"/>
          <p14:tracePt t="17525" x="6178550" y="3003550"/>
          <p14:tracePt t="17541" x="6172200" y="3003550"/>
          <p14:tracePt t="17673" x="6165850" y="3003550"/>
          <p14:tracePt t="17683" x="6165850" y="2997200"/>
          <p14:tracePt t="17779" x="6159500" y="2997200"/>
          <p14:tracePt t="17786" x="6153150" y="2997200"/>
          <p14:tracePt t="17800" x="6146800" y="2997200"/>
          <p14:tracePt t="17807" x="6140450" y="2997200"/>
          <p14:tracePt t="17824" x="6121400" y="2997200"/>
          <p14:tracePt t="17841" x="6089650" y="2997200"/>
          <p14:tracePt t="17860" x="6057900" y="3003550"/>
          <p14:tracePt t="17876" x="6013450" y="3009900"/>
          <p14:tracePt t="17896" x="5956300" y="3009900"/>
          <p14:tracePt t="17907" x="5867400" y="3016250"/>
          <p14:tracePt t="17925" x="5765800" y="3022600"/>
          <p14:tracePt t="17941" x="5657850" y="3028950"/>
          <p14:tracePt t="17958" x="5562600" y="3035300"/>
          <p14:tracePt t="17974" x="5480050" y="3041650"/>
          <p14:tracePt t="17999" x="5410200" y="3041650"/>
          <p14:tracePt t="18008" x="5353050" y="3041650"/>
          <p14:tracePt t="18024" x="5314950" y="3041650"/>
          <p14:tracePt t="18042" x="5302250" y="3041650"/>
          <p14:tracePt t="18057" x="5308600" y="3041650"/>
          <p14:tracePt t="18074" x="5327650" y="3041650"/>
          <p14:tracePt t="18091" x="5346700" y="3035300"/>
          <p14:tracePt t="18112" x="5378450" y="3035300"/>
          <p14:tracePt t="18127" x="5429250" y="3035300"/>
          <p14:tracePt t="18144" x="5461000" y="3035300"/>
          <p14:tracePt t="18159" x="5499100" y="3035300"/>
          <p14:tracePt t="18174" x="5588000" y="3035300"/>
          <p14:tracePt t="18191" x="5676900" y="3035300"/>
          <p14:tracePt t="18207" x="5778500" y="3035300"/>
          <p14:tracePt t="18224" x="5880100" y="3035300"/>
          <p14:tracePt t="18241" x="5988050" y="3035300"/>
          <p14:tracePt t="18260" x="6089650" y="3035300"/>
          <p14:tracePt t="18274" x="6172200" y="3035300"/>
          <p14:tracePt t="18291" x="6248400" y="3035300"/>
          <p14:tracePt t="18309" x="6286500" y="3035300"/>
          <p14:tracePt t="18324" x="6330950" y="3028950"/>
          <p14:tracePt t="18341" x="6343650" y="3028950"/>
          <p14:tracePt t="18359" x="6350000" y="3028950"/>
          <p14:tracePt t="18374" x="6356350" y="3028950"/>
          <p14:tracePt t="18417" x="6356350" y="3035300"/>
          <p14:tracePt t="18422" x="6350000" y="3035300"/>
          <p14:tracePt t="18431" x="6343650" y="3035300"/>
          <p14:tracePt t="18442" x="6343650" y="3041650"/>
          <p14:tracePt t="18459" x="6330950" y="3041650"/>
          <p14:tracePt t="18474" x="6318250" y="3041650"/>
          <p14:tracePt t="18491" x="6311900" y="3041650"/>
          <p14:tracePt t="18514" x="6305550" y="3048000"/>
          <p14:tracePt t="18566" x="6305550" y="3041650"/>
          <p14:tracePt t="18623" x="6299200" y="3041650"/>
          <p14:tracePt t="18665" x="6292850" y="3041650"/>
          <p14:tracePt t="18742" x="6286500" y="3041650"/>
          <p14:tracePt t="18825" x="6280150" y="3041650"/>
          <p14:tracePt t="18835" x="6280150" y="3048000"/>
          <p14:tracePt t="18860" x="6273800" y="3048000"/>
          <p14:tracePt t="18869" x="6273800" y="3041650"/>
          <p14:tracePt t="18881" x="6267450" y="3041650"/>
          <p14:tracePt t="18901" x="6261100" y="3041650"/>
          <p14:tracePt t="18910" x="6261100" y="3035300"/>
          <p14:tracePt t="18934" x="6254750" y="3035300"/>
          <p14:tracePt t="18940" x="6254750" y="3028950"/>
          <p14:tracePt t="18960" x="6248400" y="3028950"/>
          <p14:tracePt t="18975" x="6235700" y="3022600"/>
          <p14:tracePt t="18993" x="6229350" y="3009900"/>
          <p14:tracePt t="19007" x="6223000" y="3003550"/>
          <p14:tracePt t="19410" x="2457450" y="4108450"/>
          <p14:tracePt t="19463" x="2546350" y="4406900"/>
          <p14:tracePt t="19483" x="2552700" y="4406900"/>
          <p14:tracePt t="19495" x="2559050" y="4406900"/>
          <p14:tracePt t="19498" x="2571750" y="4406900"/>
          <p14:tracePt t="19515" x="2616200" y="4413250"/>
          <p14:tracePt t="19524" x="2654300" y="4413250"/>
          <p14:tracePt t="19691" x="2457450" y="4108450"/>
          <p14:tracePt t="19696" x="2457450" y="4114800"/>
          <p14:tracePt t="19713" x="2457450" y="4121150"/>
          <p14:tracePt t="19724" x="2463800" y="4127500"/>
          <p14:tracePt t="19741" x="2527300" y="4146550"/>
          <p14:tracePt t="19760" x="2647950" y="4159250"/>
          <p14:tracePt t="19780" x="2743200" y="4159250"/>
          <p14:tracePt t="19791" x="2806700" y="4159250"/>
          <p14:tracePt t="19810" x="2876550" y="4146550"/>
          <p14:tracePt t="19824" x="2908300" y="4140200"/>
          <p14:tracePt t="19841" x="2927350" y="4140200"/>
          <p14:tracePt t="19861" x="2940050" y="4140200"/>
          <p14:tracePt t="19875" x="2952750" y="4165600"/>
          <p14:tracePt t="19891" x="2965450" y="4203700"/>
          <p14:tracePt t="19909" x="2990850" y="4235450"/>
          <p14:tracePt t="19925" x="3028950" y="4241800"/>
          <p14:tracePt t="19941" x="3092450" y="4260850"/>
          <p14:tracePt t="19962" x="3187700" y="4273550"/>
          <p14:tracePt t="19975" x="3263900" y="4286250"/>
          <p14:tracePt t="19991" x="3365500" y="4298950"/>
          <p14:tracePt t="20009" x="3448050" y="4305300"/>
          <p14:tracePt t="20335" x="3270250" y="5715000"/>
          <p14:tracePt t="20463" x="3568700" y="5753100"/>
          <p14:tracePt t="20529" x="3232150" y="5505450"/>
          <p14:tracePt t="20582" x="2832100" y="5473700"/>
          <p14:tracePt t="20671" x="2768600" y="5930900"/>
          <p14:tracePt t="20680" x="2768600" y="5937250"/>
          <p14:tracePt t="20687" x="2774950" y="5937250"/>
          <p14:tracePt t="20691" x="2787650" y="5937250"/>
          <p14:tracePt t="20710" x="2838450" y="5937250"/>
          <p14:tracePt t="20724" x="2876550" y="5943600"/>
          <p14:tracePt t="20815" x="3302000" y="5994400"/>
          <p14:tracePt t="20880" x="3302000" y="6000750"/>
          <p14:tracePt t="20887" x="3308350" y="6000750"/>
          <p14:tracePt t="20891" x="3308350" y="6007100"/>
          <p14:tracePt t="20909" x="3314700" y="6007100"/>
          <p14:tracePt t="20977" x="3632200" y="6108700"/>
          <p14:tracePt t="27389" x="3613150" y="3060700"/>
          <p14:tracePt t="27423" x="3619500" y="3060700"/>
          <p14:tracePt t="27449" x="3625850" y="3060700"/>
          <p14:tracePt t="27464" x="3625850" y="3067050"/>
          <p14:tracePt t="27467" x="3632200" y="3067050"/>
          <p14:tracePt t="27485" x="3638550" y="3067050"/>
          <p14:tracePt t="27491" x="3644900" y="3067050"/>
          <p14:tracePt t="27508" x="3651250" y="3073400"/>
          <p14:tracePt t="27529" x="3657600" y="3086100"/>
          <p14:tracePt t="27547" x="3670300" y="3092450"/>
          <p14:tracePt t="27558" x="3676650" y="3098800"/>
          <p14:tracePt t="27574" x="3689350" y="3105150"/>
          <p14:tracePt t="27591" x="3695700" y="3105150"/>
          <p14:tracePt t="27608" x="3721100" y="3105150"/>
          <p14:tracePt t="27625" x="3759200" y="3105150"/>
          <p14:tracePt t="27641" x="3797300" y="3098800"/>
          <p14:tracePt t="27658" x="3835400" y="3086100"/>
          <p14:tracePt t="27674" x="3867150" y="3079750"/>
          <p14:tracePt t="27693" x="3917950" y="3067050"/>
          <p14:tracePt t="27708" x="3962400" y="3060700"/>
          <p14:tracePt t="27726" x="4006850" y="3054350"/>
          <p14:tracePt t="27741" x="4064000" y="3048000"/>
          <p14:tracePt t="27762" x="4127500" y="3041650"/>
          <p14:tracePt t="27779" x="4184650" y="3041650"/>
          <p14:tracePt t="27791" x="4241800" y="3041650"/>
          <p14:tracePt t="27808" x="4305300" y="3041650"/>
          <p14:tracePt t="27831" x="4375150" y="3041650"/>
          <p14:tracePt t="27841" x="4445000" y="3041650"/>
          <p14:tracePt t="27859" x="4514850" y="3041650"/>
          <p14:tracePt t="27874" x="4584700" y="3041650"/>
          <p14:tracePt t="27891" x="4654550" y="3041650"/>
          <p14:tracePt t="27909" x="4711700" y="3041650"/>
          <p14:tracePt t="27924" x="4806950" y="3041650"/>
          <p14:tracePt t="27941" x="4889500" y="3041650"/>
          <p14:tracePt t="27958" x="4965700" y="3041650"/>
          <p14:tracePt t="27974" x="5041900" y="3041650"/>
          <p14:tracePt t="27991" x="5118100" y="3035300"/>
          <p14:tracePt t="28008" x="5200650" y="3035300"/>
          <p14:tracePt t="28026" x="5289550" y="3035300"/>
          <p14:tracePt t="28041" x="5384800" y="3035300"/>
          <p14:tracePt t="28058" x="5467350" y="3035300"/>
          <p14:tracePt t="28074" x="5556250" y="3035300"/>
          <p14:tracePt t="28091" x="5638800" y="3028950"/>
          <p14:tracePt t="28108" x="5721350" y="3028950"/>
          <p14:tracePt t="28125" x="5803900" y="3028950"/>
          <p14:tracePt t="28141" x="5886450" y="3028950"/>
          <p14:tracePt t="28158" x="5969000" y="3022600"/>
          <p14:tracePt t="28175" x="6038850" y="3022600"/>
          <p14:tracePt t="28195" x="6108700" y="3016250"/>
          <p14:tracePt t="28208" x="6172200" y="3016250"/>
          <p14:tracePt t="28224" x="6242050" y="3016250"/>
          <p14:tracePt t="28241" x="6311900" y="3009900"/>
          <p14:tracePt t="28258" x="6375400" y="3009900"/>
          <p14:tracePt t="28274" x="6438900" y="3009900"/>
          <p14:tracePt t="28292" x="6502400" y="3016250"/>
          <p14:tracePt t="28314" x="6565900" y="3016250"/>
          <p14:tracePt t="28324" x="6623050" y="3016250"/>
          <p14:tracePt t="28342" x="6686550" y="3016250"/>
          <p14:tracePt t="28358" x="6743700" y="3016250"/>
          <p14:tracePt t="28374" x="6794500" y="3022600"/>
          <p14:tracePt t="28391" x="6838950" y="3022600"/>
          <p14:tracePt t="28413" x="6883400" y="3022600"/>
          <p14:tracePt t="28424" x="6927850" y="3022600"/>
          <p14:tracePt t="28446" x="6972300" y="3022600"/>
          <p14:tracePt t="28458" x="7016750" y="3022600"/>
          <p14:tracePt t="28474" x="7054850" y="3022600"/>
          <p14:tracePt t="28494" x="7099300" y="3022600"/>
          <p14:tracePt t="28509" x="7137400" y="3022600"/>
          <p14:tracePt t="28526" x="7169150" y="3022600"/>
          <p14:tracePt t="28541" x="7226300" y="3022600"/>
          <p14:tracePt t="28557" x="7270750" y="3028950"/>
          <p14:tracePt t="28575" x="7321550" y="3028950"/>
          <p14:tracePt t="28591" x="7366000" y="3035300"/>
          <p14:tracePt t="28608" x="7416800" y="3041650"/>
          <p14:tracePt t="28625" x="7473950" y="3048000"/>
          <p14:tracePt t="28644" x="7524750" y="3054350"/>
          <p14:tracePt t="28658" x="7575550" y="3067050"/>
          <p14:tracePt t="28674" x="7626350" y="3073400"/>
          <p14:tracePt t="28694" x="7677150" y="3079750"/>
          <p14:tracePt t="28708" x="7734300" y="3086100"/>
          <p14:tracePt t="28725" x="7797800" y="3092450"/>
          <p14:tracePt t="28741" x="7861300" y="3098800"/>
          <p14:tracePt t="28758" x="7918450" y="3098800"/>
          <p14:tracePt t="28775" x="7981950" y="3098800"/>
          <p14:tracePt t="28791" x="8039100" y="3098800"/>
          <p14:tracePt t="28809" x="8121650" y="3098800"/>
          <p14:tracePt t="28826" x="8166100" y="3092450"/>
          <p14:tracePt t="28841" x="8223250" y="3086100"/>
          <p14:tracePt t="28859" x="8286750" y="3079750"/>
          <p14:tracePt t="28874" x="8324850" y="3073400"/>
          <p14:tracePt t="28891" x="8382000" y="3067050"/>
          <p14:tracePt t="28911" x="8451850" y="3067050"/>
          <p14:tracePt t="28925" x="8496300" y="3060700"/>
          <p14:tracePt t="28941" x="8553450" y="3060700"/>
          <p14:tracePt t="28959" x="8610600" y="3054350"/>
          <p14:tracePt t="28974" x="8667750" y="3054350"/>
          <p14:tracePt t="28996" x="8737600" y="3054350"/>
          <p14:tracePt t="29011" x="8788400" y="3054350"/>
          <p14:tracePt t="29025" x="8826500" y="3060700"/>
          <p14:tracePt t="29041" x="8877300" y="3060700"/>
          <p14:tracePt t="29045" x="8890000" y="3060700"/>
          <p14:tracePt t="29064" x="8934450" y="3060700"/>
          <p14:tracePt t="29074" x="8966200" y="3060700"/>
          <p14:tracePt t="29092" x="9004300" y="3060700"/>
          <p14:tracePt t="29108" x="9036050" y="3060700"/>
          <p14:tracePt t="29124" x="9055100" y="3060700"/>
          <p14:tracePt t="29141" x="9080500" y="3060700"/>
          <p14:tracePt t="29159" x="9099550" y="3060700"/>
          <p14:tracePt t="29174" x="9105900" y="3060700"/>
          <p14:tracePt t="29194" x="9112250" y="3054350"/>
          <p14:tracePt t="29225" x="9112250" y="3048000"/>
          <p14:tracePt t="29264" x="9118600" y="3048000"/>
          <p14:tracePt t="29281" x="9124950" y="3041650"/>
          <p14:tracePt t="29289" x="9131300" y="3041650"/>
          <p14:tracePt t="29298" x="9137650" y="3041650"/>
          <p14:tracePt t="29309" x="9150350" y="3041650"/>
          <p14:tracePt t="29324" x="9169400" y="3041650"/>
          <p14:tracePt t="29341" x="9213850" y="3041650"/>
          <p14:tracePt t="29359" x="9271000" y="3041650"/>
          <p14:tracePt t="29375" x="9328150" y="3041650"/>
          <p14:tracePt t="29396" x="9385300" y="3041650"/>
          <p14:tracePt t="29417" x="9480550" y="3041650"/>
          <p14:tracePt t="29424" x="9518650" y="3041650"/>
          <p14:tracePt t="29443" x="9569450" y="3041650"/>
          <p14:tracePt t="29459" x="9652000" y="3048000"/>
          <p14:tracePt t="29475" x="9715500" y="3054350"/>
          <p14:tracePt t="29492" x="9753600" y="3060700"/>
          <p14:tracePt t="29509" x="9823450" y="3067050"/>
          <p14:tracePt t="29525" x="9874250" y="3073400"/>
          <p14:tracePt t="29541" x="9912350" y="3079750"/>
          <p14:tracePt t="29561" x="9975850" y="3092450"/>
          <p14:tracePt t="29574" x="10020300" y="3098800"/>
          <p14:tracePt t="29591" x="10064750" y="3105150"/>
          <p14:tracePt t="29609" x="10102850" y="3105150"/>
          <p14:tracePt t="29624" x="10128250" y="3111500"/>
          <p14:tracePt t="29642" x="10153650" y="3111500"/>
          <p14:tracePt t="29664" x="10172700" y="3111500"/>
          <p14:tracePt t="29674" x="10179050" y="3111500"/>
          <p14:tracePt t="29691" x="10185400" y="3111500"/>
          <p14:tracePt t="29709" x="10198100" y="3105150"/>
          <p14:tracePt t="29724" x="10210800" y="3105150"/>
          <p14:tracePt t="29741" x="10229850" y="3098800"/>
          <p14:tracePt t="29761" x="10255250" y="3092450"/>
          <p14:tracePt t="29775" x="10287000" y="3092450"/>
          <p14:tracePt t="29791" x="10331450" y="3086100"/>
          <p14:tracePt t="29808" x="10363200" y="3079750"/>
          <p14:tracePt t="29825" x="10433050" y="3073400"/>
          <p14:tracePt t="29841" x="10477500" y="3060700"/>
          <p14:tracePt t="29862" x="10515600" y="3048000"/>
          <p14:tracePt t="29874" x="10541000" y="3035300"/>
          <p14:tracePt t="29892" x="10560050" y="3028950"/>
          <p14:tracePt t="29909" x="10566400" y="3022600"/>
          <p14:tracePt t="29925" x="10560050" y="3016250"/>
          <p14:tracePt t="29941" x="10547350" y="3016250"/>
          <p14:tracePt t="29959" x="10534650" y="3016250"/>
          <p14:tracePt t="29974" x="10509250" y="3016250"/>
          <p14:tracePt t="29991" x="10458450" y="3022600"/>
          <p14:tracePt t="30009" x="10407650" y="3022600"/>
          <p14:tracePt t="30025" x="10261600" y="3022600"/>
          <p14:tracePt t="30041" x="10102850" y="3028950"/>
          <p14:tracePt t="30058" x="9899650" y="3028950"/>
          <p14:tracePt t="30074" x="9721850" y="3028950"/>
          <p14:tracePt t="30091" x="9385300" y="3028950"/>
          <p14:tracePt t="30108" x="9080500" y="3022600"/>
          <p14:tracePt t="30125" x="8750300" y="3009900"/>
          <p14:tracePt t="30141" x="8388350" y="3003550"/>
          <p14:tracePt t="30159" x="8007350" y="2997200"/>
          <p14:tracePt t="30182" x="7607300" y="2990850"/>
          <p14:tracePt t="30191" x="7194550" y="2984500"/>
          <p14:tracePt t="30209" x="6883400" y="2984500"/>
          <p14:tracePt t="30225" x="6350000" y="2984500"/>
          <p14:tracePt t="30241" x="5918200" y="2990850"/>
          <p14:tracePt t="30258" x="5492750" y="2990850"/>
          <p14:tracePt t="30280" x="5067300" y="3003550"/>
          <p14:tracePt t="30291" x="4654550" y="3009900"/>
          <p14:tracePt t="30314" x="4260850" y="3022600"/>
          <p14:tracePt t="30324" x="4006850" y="3035300"/>
          <p14:tracePt t="30341" x="3759200" y="3041650"/>
          <p14:tracePt t="30359" x="3479800" y="3054350"/>
          <p14:tracePt t="30374" x="3181350" y="3067050"/>
          <p14:tracePt t="30394" x="2895600" y="3079750"/>
          <p14:tracePt t="30408" x="2660650" y="3098800"/>
          <p14:tracePt t="30425" x="2482850" y="3111500"/>
          <p14:tracePt t="30441" x="2330450" y="3124200"/>
          <p14:tracePt t="30459" x="2228850" y="3136900"/>
          <p14:tracePt t="30474" x="2216150" y="3149600"/>
          <p14:tracePt t="30491" x="2203450" y="3162300"/>
          <p14:tracePt t="30508" x="2203450" y="3175000"/>
          <p14:tracePt t="30526" x="2209800" y="3187700"/>
          <p14:tracePt t="30543" x="2216150" y="3206750"/>
          <p14:tracePt t="30558" x="2222500" y="3238500"/>
          <p14:tracePt t="30575" x="2235200" y="3282950"/>
          <p14:tracePt t="30591" x="2228850" y="3321050"/>
          <p14:tracePt t="30608" x="2216150" y="3352800"/>
          <p14:tracePt t="30624" x="2197100" y="3378200"/>
          <p14:tracePt t="30641" x="2184400" y="3397250"/>
          <p14:tracePt t="30658" x="2178050" y="3416300"/>
          <p14:tracePt t="30674" x="2178050" y="3422650"/>
          <p14:tracePt t="30691" x="2184400" y="3422650"/>
          <p14:tracePt t="30708" x="2197100" y="3422650"/>
          <p14:tracePt t="30725" x="2209800" y="3416300"/>
          <p14:tracePt t="30741" x="2222500" y="3403600"/>
          <p14:tracePt t="30759" x="2241550" y="3397250"/>
          <p14:tracePt t="30774" x="2266950" y="3390900"/>
          <p14:tracePt t="30791" x="2292350" y="3384550"/>
          <p14:tracePt t="30808" x="2336800" y="3378200"/>
          <p14:tracePt t="30825" x="2393950" y="3371850"/>
          <p14:tracePt t="30841" x="2457450" y="3371850"/>
          <p14:tracePt t="30858" x="2590800" y="3365500"/>
          <p14:tracePt t="30874" x="2711450" y="3365500"/>
          <p14:tracePt t="30891" x="2838450" y="3365500"/>
          <p14:tracePt t="30908" x="2971800" y="3365500"/>
          <p14:tracePt t="30925" x="3117850" y="3378200"/>
          <p14:tracePt t="30941" x="3263900" y="3390900"/>
          <p14:tracePt t="30958" x="3397250" y="3397250"/>
          <p14:tracePt t="30975" x="3530600" y="3403600"/>
          <p14:tracePt t="30991" x="3632200" y="3409950"/>
          <p14:tracePt t="31008" x="3708400" y="3409950"/>
          <p14:tracePt t="31029" x="3759200" y="3416300"/>
          <p14:tracePt t="31039" x="3771900" y="3416300"/>
          <p14:tracePt t="31047" x="3771900" y="3409950"/>
          <p14:tracePt t="31058" x="3765550" y="3409950"/>
          <p14:tracePt t="31074" x="3752850" y="3409950"/>
          <p14:tracePt t="31091" x="3727450" y="3403600"/>
          <p14:tracePt t="31108" x="3708400" y="3397250"/>
          <p14:tracePt t="31124" x="3683000" y="3390900"/>
          <p14:tracePt t="31141" x="3663950" y="3390900"/>
          <p14:tracePt t="31158" x="3651250" y="3384550"/>
          <p14:tracePt t="31175" x="3644900" y="3378200"/>
          <p14:tracePt t="31219" x="3638550" y="3378200"/>
          <p14:tracePt t="31261" x="3638550" y="3384550"/>
          <p14:tracePt t="31269" x="3632200" y="3384550"/>
          <p14:tracePt t="31277" x="3632200" y="3390900"/>
          <p14:tracePt t="31291" x="3625850" y="3390900"/>
          <p14:tracePt t="31308" x="3619500" y="3403600"/>
          <p14:tracePt t="31325" x="3619500" y="3416300"/>
          <p14:tracePt t="31341" x="3613150" y="3429000"/>
          <p14:tracePt t="31359" x="3606800" y="3435350"/>
          <p14:tracePt t="31374" x="3600450" y="3441700"/>
          <p14:tracePt t="31393" x="3587750" y="3448050"/>
          <p14:tracePt t="31412" x="3575050" y="3448050"/>
          <p14:tracePt t="31424" x="3568700" y="3448050"/>
          <p14:tracePt t="31441" x="3556000" y="3454400"/>
          <p14:tracePt t="31464" x="3543300" y="3454400"/>
          <p14:tracePt t="31474" x="3536950" y="3454400"/>
          <p14:tracePt t="31491" x="3530600" y="3448050"/>
          <p14:tracePt t="31509" x="3524250" y="3435350"/>
          <p14:tracePt t="31525" x="3524250" y="3422650"/>
          <p14:tracePt t="31541" x="3530600" y="3384550"/>
          <p14:tracePt t="31565" x="3536950" y="3340100"/>
          <p14:tracePt t="31574" x="3549650" y="3295650"/>
          <p14:tracePt t="31591" x="3568700" y="3257550"/>
          <p14:tracePt t="31608" x="3575050" y="3238500"/>
          <p14:tracePt t="31680" x="3467100" y="3136900"/>
          <p14:tracePt t="31873" x="1428750" y="4108450"/>
          <p14:tracePt t="31875" x="1422400" y="4108450"/>
          <p14:tracePt t="31891" x="1409700" y="4114800"/>
          <p14:tracePt t="32242" x="1060450" y="4191000"/>
          <p14:tracePt t="32260" x="1060450" y="4184650"/>
          <p14:tracePt t="32264" x="1066800" y="4184650"/>
          <p14:tracePt t="32282" x="1073150" y="4184650"/>
          <p14:tracePt t="32291" x="1079500" y="4184650"/>
          <p14:tracePt t="32315" x="1123950" y="4178300"/>
          <p14:tracePt t="32325" x="1168400" y="4171950"/>
          <p14:tracePt t="32341" x="1231900" y="4165600"/>
          <p14:tracePt t="32364" x="1333500" y="4152900"/>
          <p14:tracePt t="32374" x="1397000" y="4146550"/>
          <p14:tracePt t="32391" x="1479550" y="4140200"/>
          <p14:tracePt t="32408" x="1581150" y="4133850"/>
          <p14:tracePt t="32425" x="1657350" y="4127500"/>
          <p14:tracePt t="32442" x="1714500" y="4127500"/>
          <p14:tracePt t="32464" x="1752600" y="4127500"/>
          <p14:tracePt t="32474" x="1765300" y="4127500"/>
          <p14:tracePt t="32492" x="1778000" y="4127500"/>
          <p14:tracePt t="32509" x="1790700" y="4133850"/>
          <p14:tracePt t="32528" x="1797050" y="4133850"/>
          <p14:tracePt t="32541" x="1797050" y="4140200"/>
          <p14:tracePt t="32574" x="1790700" y="4140200"/>
          <p14:tracePt t="32592" x="1784350" y="4140200"/>
          <p14:tracePt t="32608" x="1778000" y="4133850"/>
          <p14:tracePt t="32630" x="1765300" y="4127500"/>
          <p14:tracePt t="32641" x="1758950" y="4121150"/>
          <p14:tracePt t="32660" x="1752600" y="4064000"/>
          <p14:tracePt t="32679" x="1746250" y="4025900"/>
          <p14:tracePt t="32692" x="1746250" y="4000500"/>
          <p14:tracePt t="32708" x="1739900" y="3956050"/>
          <p14:tracePt t="32731" x="1733550" y="3930650"/>
          <p14:tracePt t="32741" x="1727200" y="3911600"/>
          <p14:tracePt t="32761" x="1701800" y="3892550"/>
          <p14:tracePt t="32768" x="1676400" y="3873500"/>
          <p14:tracePt t="32774" x="1651000" y="3867150"/>
          <p14:tracePt t="32793" x="1619250" y="3848100"/>
          <p14:tracePt t="32810" x="1549400" y="3816350"/>
          <p14:tracePt t="32826" x="1498600" y="3803650"/>
          <p14:tracePt t="32841" x="1473200" y="3790950"/>
          <p14:tracePt t="32862" x="1460500" y="3778250"/>
          <p14:tracePt t="32874" x="1447800" y="3771900"/>
          <p14:tracePt t="32894" x="1441450" y="3771900"/>
          <p14:tracePt t="32910" x="1441450" y="3778250"/>
          <p14:tracePt t="32924" x="1441450" y="3784600"/>
          <p14:tracePt t="32941" x="1447800" y="3797300"/>
          <p14:tracePt t="32959" x="1466850" y="3822700"/>
          <p14:tracePt t="32974" x="1511300" y="3841750"/>
          <p14:tracePt t="32992" x="1555750" y="3854450"/>
          <p14:tracePt t="33014" x="1644650" y="3867150"/>
          <p14:tracePt t="33024" x="1714500" y="3879850"/>
          <p14:tracePt t="33041" x="1765300" y="3886200"/>
          <p14:tracePt t="33059" x="1822450" y="3892550"/>
          <p14:tracePt t="33075" x="1892300" y="3898900"/>
          <p14:tracePt t="33091" x="1968500" y="3905250"/>
          <p14:tracePt t="33111" x="2032000" y="3911600"/>
          <p14:tracePt t="33124" x="2082800" y="3911600"/>
          <p14:tracePt t="33141" x="2114550" y="3917950"/>
          <p14:tracePt t="33159" x="2127250" y="3917950"/>
          <p14:tracePt t="33174" x="2139950" y="3917950"/>
          <p14:tracePt t="33191" x="2146300" y="3917950"/>
          <p14:tracePt t="33209" x="2146300" y="3911600"/>
          <p14:tracePt t="33243" x="2114550" y="3911600"/>
          <p14:tracePt t="33258" x="2063750" y="3917950"/>
          <p14:tracePt t="33282" x="2012950" y="3930650"/>
          <p14:tracePt t="33291" x="1962150" y="3949700"/>
          <p14:tracePt t="33309" x="1917700" y="3968750"/>
          <p14:tracePt t="33324" x="1885950" y="3975100"/>
          <p14:tracePt t="33341" x="1835150" y="3987800"/>
          <p14:tracePt t="33358" x="1797050" y="3994150"/>
          <p14:tracePt t="33433" x="1695450" y="4006850"/>
          <p14:tracePt t="33441" x="1689100" y="4006850"/>
          <p14:tracePt t="33458" x="1676400" y="4000500"/>
          <p14:tracePt t="33475" x="1657350" y="4000500"/>
          <p14:tracePt t="33491" x="1644650" y="3994150"/>
          <p14:tracePt t="33508" x="1631950" y="3994150"/>
          <p14:tracePt t="33524" x="1619250" y="3994150"/>
          <p14:tracePt t="33543" x="1612900" y="3987800"/>
          <p14:tracePt t="33567" x="1612900" y="3981450"/>
          <p14:tracePt t="33574" x="1612900" y="3975100"/>
          <p14:tracePt t="33591" x="1631950" y="3975100"/>
          <p14:tracePt t="33608" x="1670050" y="3975100"/>
          <p14:tracePt t="33631" x="1720850" y="3981450"/>
          <p14:tracePt t="33641" x="1790700" y="3981450"/>
          <p14:tracePt t="33659" x="1854200" y="3981450"/>
          <p14:tracePt t="33675" x="1968500" y="3981450"/>
          <p14:tracePt t="33691" x="2070100" y="3981450"/>
          <p14:tracePt t="33708" x="2184400" y="3981450"/>
          <p14:tracePt t="33725" x="2317750" y="3975100"/>
          <p14:tracePt t="33741" x="2444750" y="3968750"/>
          <p14:tracePt t="33765" x="2578100" y="3949700"/>
          <p14:tracePt t="33774" x="2705100" y="3937000"/>
          <p14:tracePt t="33791" x="2832100" y="3924300"/>
          <p14:tracePt t="33809" x="2952750" y="3917950"/>
          <p14:tracePt t="33825" x="3079750" y="3911600"/>
          <p14:tracePt t="33841" x="3213100" y="3898900"/>
          <p14:tracePt t="33859" x="3352800" y="3892550"/>
          <p14:tracePt t="33875" x="3498850" y="3879850"/>
          <p14:tracePt t="33891" x="3638550" y="3873500"/>
          <p14:tracePt t="33909" x="3771900" y="3873500"/>
          <p14:tracePt t="33925" x="3886200" y="3867150"/>
          <p14:tracePt t="33941" x="3994150" y="3867150"/>
          <p14:tracePt t="33958" x="4070350" y="3860800"/>
          <p14:tracePt t="33974" x="4121150" y="3860800"/>
          <p14:tracePt t="33991" x="4140200" y="3854450"/>
          <p14:tracePt t="34011" x="4152900" y="3848100"/>
          <p14:tracePt t="34029" x="4152900" y="3841750"/>
          <p14:tracePt t="34048" x="4159250" y="3835400"/>
          <p14:tracePt t="34058" x="4159250" y="3829050"/>
          <p14:tracePt t="34075" x="4152900" y="3822700"/>
          <p14:tracePt t="34091" x="4146550" y="3816350"/>
          <p14:tracePt t="34108" x="4133850" y="3816350"/>
          <p14:tracePt t="34124" x="4121150" y="3816350"/>
          <p14:tracePt t="34158" x="4121150" y="3829050"/>
          <p14:tracePt t="34175" x="4114800" y="3835400"/>
          <p14:tracePt t="34194" x="4102100" y="3841750"/>
          <p14:tracePt t="34208" x="4095750" y="3848100"/>
          <p14:tracePt t="34226" x="4089400" y="3854450"/>
          <p14:tracePt t="34241" x="4083050" y="3854450"/>
          <p14:tracePt t="34275" x="4076700" y="3860800"/>
          <p14:tracePt t="34295" x="4070350" y="3860800"/>
          <p14:tracePt t="34314" x="4064000" y="3867150"/>
          <p14:tracePt t="34343" x="4057650" y="3873500"/>
          <p14:tracePt t="34375" x="4057650" y="3879850"/>
          <p14:tracePt t="34408" x="4057650" y="3886200"/>
          <p14:tracePt t="34456" x="4057650" y="3892550"/>
          <p14:tracePt t="34481" x="4057650" y="3898900"/>
          <p14:tracePt t="34653" x="4057650" y="3892550"/>
          <p14:tracePt t="34665" x="4064000" y="3892550"/>
          <p14:tracePt t="34677" x="4070350" y="3892550"/>
          <p14:tracePt t="34691" x="4076700" y="3886200"/>
          <p14:tracePt t="34708" x="4102100" y="3879850"/>
          <p14:tracePt t="34724" x="4121150" y="3879850"/>
          <p14:tracePt t="34741" x="4140200" y="3873500"/>
          <p14:tracePt t="34759" x="4178300" y="3873500"/>
          <p14:tracePt t="34778" x="4203700" y="3867150"/>
          <p14:tracePt t="34792" x="4241800" y="3860800"/>
          <p14:tracePt t="34812" x="4305300" y="3854450"/>
          <p14:tracePt t="34844" x="4445000" y="3835400"/>
          <p14:tracePt t="34859" x="4565650" y="3822700"/>
          <p14:tracePt t="34875" x="4648200" y="3816350"/>
          <p14:tracePt t="34891" x="4762500" y="3810000"/>
          <p14:tracePt t="34895" x="4787900" y="3810000"/>
          <p14:tracePt t="34911" x="4876800" y="3803650"/>
          <p14:tracePt t="34925" x="4991100" y="3797300"/>
          <p14:tracePt t="34941" x="5105400" y="3790950"/>
          <p14:tracePt t="34959" x="5219700" y="3790950"/>
          <p14:tracePt t="34978" x="5359400" y="3790950"/>
          <p14:tracePt t="34992" x="5461000" y="3790950"/>
          <p14:tracePt t="35009" x="5543550" y="3797300"/>
          <p14:tracePt t="35025" x="5613400" y="3803650"/>
          <p14:tracePt t="35044" x="5651500" y="3803650"/>
          <p14:tracePt t="35055" x="5689600" y="3810000"/>
          <p14:tracePt t="35058" x="5695950" y="3816350"/>
          <p14:tracePt t="35078" x="5727700" y="3822700"/>
          <p14:tracePt t="35092" x="5746750" y="3822700"/>
          <p14:tracePt t="35112" x="5765800" y="3835400"/>
          <p14:tracePt t="35124" x="5765800" y="3841750"/>
          <p14:tracePt t="35143" x="5772150" y="3848100"/>
          <p14:tracePt t="35163" x="5772150" y="3854450"/>
          <p14:tracePt t="35177" x="5784850" y="3860800"/>
          <p14:tracePt t="35194" x="5829300" y="3867150"/>
          <p14:tracePt t="35215" x="5886450" y="3867150"/>
          <p14:tracePt t="35230" x="5962650" y="3867150"/>
          <p14:tracePt t="35243" x="6026150" y="3860800"/>
          <p14:tracePt t="35263" x="6153150" y="3848100"/>
          <p14:tracePt t="35274" x="6267450" y="3835400"/>
          <p14:tracePt t="35295" x="6356350" y="3822700"/>
          <p14:tracePt t="35308" x="6477000" y="3816350"/>
          <p14:tracePt t="35324" x="6623050" y="3810000"/>
          <p14:tracePt t="35343" x="6711950" y="3810000"/>
          <p14:tracePt t="35359" x="6851650" y="3803650"/>
          <p14:tracePt t="35374" x="6959600" y="3803650"/>
          <p14:tracePt t="35391" x="7073900" y="3803650"/>
          <p14:tracePt t="35413" x="7188200" y="3803650"/>
          <p14:tracePt t="35424" x="7308850" y="3810000"/>
          <p14:tracePt t="35444" x="7429500" y="3822700"/>
          <p14:tracePt t="35458" x="7550150" y="3835400"/>
          <p14:tracePt t="35479" x="7664450" y="3841750"/>
          <p14:tracePt t="35492" x="7791450" y="3848100"/>
          <p14:tracePt t="35510" x="7912100" y="3848100"/>
          <p14:tracePt t="35527" x="8045450" y="3848100"/>
          <p14:tracePt t="35547" x="8178800" y="3841750"/>
          <p14:tracePt t="35558" x="8274050" y="3835400"/>
          <p14:tracePt t="35574" x="8445500" y="3829050"/>
          <p14:tracePt t="35593" x="8578850" y="3816350"/>
          <p14:tracePt t="35610" x="8718550" y="3810000"/>
          <p14:tracePt t="35625" x="8851900" y="3797300"/>
          <p14:tracePt t="35641" x="8966200" y="3778250"/>
          <p14:tracePt t="35663" x="9067800" y="3765550"/>
          <p14:tracePt t="35674" x="9150350" y="3752850"/>
          <p14:tracePt t="35691" x="9232900" y="3740150"/>
          <p14:tracePt t="35710" x="9302750" y="3727450"/>
          <p14:tracePt t="35730" x="9366250" y="3714750"/>
          <p14:tracePt t="35741" x="9404350" y="3714750"/>
          <p14:tracePt t="35760" x="9423400" y="3708400"/>
          <p14:tracePt t="35775" x="9448800" y="3702050"/>
          <p14:tracePt t="35791" x="9455150" y="3702050"/>
          <p14:tracePt t="35808" x="9436100" y="3702050"/>
          <p14:tracePt t="35825" x="9410700" y="3702050"/>
          <p14:tracePt t="35841" x="9359900" y="3702050"/>
          <p14:tracePt t="35858" x="9264650" y="3702050"/>
          <p14:tracePt t="35879" x="9137650" y="3708400"/>
          <p14:tracePt t="35891" x="9004300" y="3708400"/>
          <p14:tracePt t="35909" x="8883650" y="3714750"/>
          <p14:tracePt t="35929" x="8712200" y="3714750"/>
          <p14:tracePt t="35943" x="8483600" y="3721100"/>
          <p14:tracePt t="35958" x="8185150" y="3721100"/>
          <p14:tracePt t="35982" x="7835900" y="3733800"/>
          <p14:tracePt t="35991" x="7442200" y="3752850"/>
          <p14:tracePt t="36008" x="7010400" y="3778250"/>
          <p14:tracePt t="36024" x="6546850" y="3803650"/>
          <p14:tracePt t="36041" x="6070600" y="3835400"/>
          <p14:tracePt t="36100" x="4095750" y="4064000"/>
          <p14:tracePt t="36137" x="2578100" y="4318000"/>
          <p14:tracePt t="36140" x="2565400" y="4318000"/>
          <p14:tracePt t="36146" x="2546350" y="4318000"/>
          <p14:tracePt t="36158" x="2476500" y="4324350"/>
          <p14:tracePt t="36192" x="1549400" y="4559300"/>
          <p14:tracePt t="36230" x="1543050" y="4559300"/>
          <p14:tracePt t="36241" x="1543050" y="4565650"/>
          <p14:tracePt t="36261" x="1543050" y="4572000"/>
          <p14:tracePt t="36275" x="1543050" y="4578350"/>
          <p14:tracePt t="36291" x="1549400" y="4584700"/>
          <p14:tracePt t="36314" x="1562100" y="4591050"/>
          <p14:tracePt t="36332" x="1574800" y="4597400"/>
          <p14:tracePt t="36341" x="1581150" y="4603750"/>
          <p14:tracePt t="36361" x="1587500" y="4610100"/>
          <p14:tracePt t="36374" x="1593850" y="4622800"/>
          <p14:tracePt t="36391" x="1593850" y="4635500"/>
          <p14:tracePt t="36415" x="1587500" y="4648200"/>
          <p14:tracePt t="36424" x="1587500" y="4654550"/>
          <p14:tracePt t="36441" x="1581150" y="4660900"/>
          <p14:tracePt t="36460" x="1574800" y="4667250"/>
          <p14:tracePt t="36475" x="1574800" y="4673600"/>
          <p14:tracePt t="36491" x="1568450" y="4673600"/>
          <p14:tracePt t="36509" x="1562100" y="4679950"/>
          <p14:tracePt t="36532" x="1555750" y="4686300"/>
          <p14:tracePt t="36561" x="1549400" y="4692650"/>
          <p14:tracePt t="36578" x="1543050" y="4699000"/>
          <p14:tracePt t="36591" x="1543050" y="4705350"/>
          <p14:tracePt t="36609" x="1536700" y="4705350"/>
          <p14:tracePt t="36628" x="1536700" y="4711700"/>
          <p14:tracePt t="36641" x="1530350" y="4718050"/>
          <p14:tracePt t="36658" x="1530350" y="4724400"/>
          <p14:tracePt t="36676" x="1524000" y="4730750"/>
          <p14:tracePt t="36708" x="1517650" y="4737100"/>
          <p14:tracePt t="36741" x="1517650" y="4743450"/>
          <p14:tracePt t="36768" x="1517650" y="4749800"/>
          <p14:tracePt t="36782" x="1511300" y="4749800"/>
          <p14:tracePt t="36808" x="1511300" y="4756150"/>
          <p14:tracePt t="36843" x="1504950" y="4762500"/>
          <p14:tracePt t="36874" x="1504950" y="4768850"/>
          <p14:tracePt t="36908" x="1498600" y="4768850"/>
          <p14:tracePt t="36950" x="1498600" y="4775200"/>
          <p14:tracePt t="36952" x="1504950" y="4775200"/>
          <p14:tracePt t="36987" x="1511300" y="4768850"/>
          <p14:tracePt t="36989" x="1517650" y="4768850"/>
          <p14:tracePt t="36996" x="1524000" y="4768850"/>
          <p14:tracePt t="37009" x="1555750" y="4762500"/>
          <p14:tracePt t="37025" x="1625600" y="4756150"/>
          <p14:tracePt t="37041" x="1714500" y="4749800"/>
          <p14:tracePt t="37059" x="1816100" y="4737100"/>
          <p14:tracePt t="37075" x="1930400" y="4711700"/>
          <p14:tracePt t="37094" x="2051050" y="4679950"/>
          <p14:tracePt t="37108" x="2178050" y="4641850"/>
          <p14:tracePt t="37124" x="2317750" y="4603750"/>
          <p14:tracePt t="37141" x="2457450" y="4565650"/>
          <p14:tracePt t="37159" x="2590800" y="4527550"/>
          <p14:tracePt t="37179" x="2736850" y="4489450"/>
          <p14:tracePt t="37198" x="2806700" y="4470400"/>
          <p14:tracePt t="37209" x="2876550" y="4445000"/>
          <p14:tracePt t="37225" x="2921000" y="4425950"/>
          <p14:tracePt t="37241" x="2933700" y="4406900"/>
          <p14:tracePt t="37259" x="2940050" y="4394200"/>
          <p14:tracePt t="37275" x="2946400" y="4381500"/>
          <p14:tracePt t="37292" x="2927350" y="4368800"/>
          <p14:tracePt t="37308" x="2870200" y="4356100"/>
          <p14:tracePt t="37325" x="2819400" y="4349750"/>
          <p14:tracePt t="37341" x="2768600" y="4343400"/>
          <p14:tracePt t="37358" x="2736850" y="4337050"/>
          <p14:tracePt t="37376" x="2724150" y="4330700"/>
          <p14:tracePt t="37391" x="2717800" y="4330700"/>
          <p14:tracePt t="37408" x="2736850" y="4324350"/>
          <p14:tracePt t="37425" x="2794000" y="4318000"/>
          <p14:tracePt t="37441" x="2863850" y="4311650"/>
          <p14:tracePt t="37458" x="2927350" y="4311650"/>
          <p14:tracePt t="37476" x="2990850" y="4305300"/>
          <p14:tracePt t="37496" x="3092450" y="4305300"/>
          <p14:tracePt t="37509" x="3162300" y="4305300"/>
          <p14:tracePt t="37525" x="3244850" y="4305300"/>
          <p14:tracePt t="37543" x="3321050" y="4311650"/>
          <p14:tracePt t="37564" x="3384550" y="4318000"/>
          <p14:tracePt t="37574" x="3435350" y="4324350"/>
          <p14:tracePt t="37592" x="3479800" y="4337050"/>
          <p14:tracePt t="37608" x="3517900" y="4343400"/>
          <p14:tracePt t="37626" x="3556000" y="4349750"/>
          <p14:tracePt t="37646" x="3606800" y="4356100"/>
          <p14:tracePt t="37658" x="3638550" y="4356100"/>
          <p14:tracePt t="37676" x="3683000" y="4362450"/>
          <p14:tracePt t="37695" x="3740150" y="4362450"/>
          <p14:tracePt t="37708" x="3771900" y="4362450"/>
          <p14:tracePt t="37725" x="3816350" y="4356100"/>
          <p14:tracePt t="37747" x="3854450" y="4349750"/>
          <p14:tracePt t="37761" x="3911600" y="4349750"/>
          <p14:tracePt t="37776" x="3937000" y="4343400"/>
          <p14:tracePt t="37792" x="3968750" y="4343400"/>
          <p14:tracePt t="37808" x="3994150" y="4337050"/>
          <p14:tracePt t="37826" x="4013200" y="4330700"/>
          <p14:tracePt t="37841" x="4025900" y="4330700"/>
          <p14:tracePt t="37859" x="4032250" y="4330700"/>
          <p14:tracePt t="37875" x="4038600" y="4330700"/>
          <p14:tracePt t="37891" x="4044950" y="4337050"/>
          <p14:tracePt t="37913" x="4051300" y="4337050"/>
          <p14:tracePt t="37924" x="4057650" y="4337050"/>
          <p14:tracePt t="37942" x="4070350" y="4337050"/>
          <p14:tracePt t="37959" x="4114800" y="4343400"/>
          <p14:tracePt t="37975" x="4152900" y="4343400"/>
          <p14:tracePt t="37993" x="4222750" y="4349750"/>
          <p14:tracePt t="38010" x="4286250" y="4356100"/>
          <p14:tracePt t="38026" x="4324350" y="4356100"/>
          <p14:tracePt t="38042" x="4400550" y="4356100"/>
          <p14:tracePt t="38058" x="4445000" y="4356100"/>
          <p14:tracePt t="38076" x="4508500" y="4356100"/>
          <p14:tracePt t="38093" x="4584700" y="4356100"/>
          <p14:tracePt t="38114" x="4635500" y="4356100"/>
          <p14:tracePt t="38126" x="4667250" y="4349750"/>
          <p14:tracePt t="38143" x="4737100" y="4343400"/>
          <p14:tracePt t="38164" x="4787900" y="4337050"/>
          <p14:tracePt t="38175" x="4826000" y="4330700"/>
          <p14:tracePt t="38193" x="4902200" y="4324350"/>
          <p14:tracePt t="38214" x="4965700" y="4318000"/>
          <p14:tracePt t="38224" x="5016500" y="4311650"/>
          <p14:tracePt t="38245" x="5086350" y="4305300"/>
          <p14:tracePt t="38259" x="5187950" y="4298950"/>
          <p14:tracePt t="38276" x="5245100" y="4292600"/>
          <p14:tracePt t="38292" x="5340350" y="4286250"/>
          <p14:tracePt t="38308" x="5422900" y="4279900"/>
          <p14:tracePt t="38324" x="5505450" y="4273550"/>
          <p14:tracePt t="38342" x="5594350" y="4267200"/>
          <p14:tracePt t="38359" x="5683250" y="4260850"/>
          <p14:tracePt t="38374" x="5772150" y="4260850"/>
          <p14:tracePt t="38391" x="5842000" y="4254500"/>
          <p14:tracePt t="38408" x="5956300" y="4254500"/>
          <p14:tracePt t="38425" x="6045200" y="4254500"/>
          <p14:tracePt t="38442" x="6140450" y="4254500"/>
          <p14:tracePt t="38459" x="6203950" y="4254500"/>
          <p14:tracePt t="38483" x="6318250" y="4260850"/>
          <p14:tracePt t="38491" x="6381750" y="4260850"/>
          <p14:tracePt t="38514" x="6483350" y="4260850"/>
          <p14:tracePt t="38526" x="6553200" y="4260850"/>
          <p14:tracePt t="38544" x="6616700" y="4254500"/>
          <p14:tracePt t="38566" x="6680200" y="4254500"/>
          <p14:tracePt t="38574" x="6731000" y="4254500"/>
          <p14:tracePt t="38594" x="6781800" y="4254500"/>
          <p14:tracePt t="38610" x="6826250" y="4254500"/>
          <p14:tracePt t="38624" x="6851650" y="4248150"/>
          <p14:tracePt t="38643" x="6870700" y="4248150"/>
          <p14:tracePt t="38682" x="6864350" y="4248150"/>
          <p14:tracePt t="38706" x="6858000" y="4254500"/>
          <p14:tracePt t="38708" x="6851650" y="4254500"/>
          <p14:tracePt t="38725" x="6845300" y="4254500"/>
          <p14:tracePt t="38741" x="6838950" y="4260850"/>
          <p14:tracePt t="38762" x="6832600" y="4260850"/>
          <p14:tracePt t="38778" x="6826250" y="4267200"/>
          <p14:tracePt t="38809" x="6826250" y="4273550"/>
          <p14:tracePt t="38843" x="6832600" y="4273550"/>
          <p14:tracePt t="38863" x="6838950" y="4273550"/>
          <p14:tracePt t="38878" x="6845300" y="4273550"/>
          <p14:tracePt t="38892" x="6858000" y="4273550"/>
          <p14:tracePt t="38909" x="6870700" y="4273550"/>
          <p14:tracePt t="38932" x="6889750" y="4279900"/>
          <p14:tracePt t="38941" x="6902450" y="4279900"/>
          <p14:tracePt t="38958" x="6921500" y="4286250"/>
          <p14:tracePt t="38977" x="6940550" y="4286250"/>
          <p14:tracePt t="38991" x="6972300" y="4292600"/>
          <p14:tracePt t="39010" x="7016750" y="4292600"/>
          <p14:tracePt t="39024" x="7086600" y="4292600"/>
          <p14:tracePt t="39042" x="7169150" y="4286250"/>
          <p14:tracePt t="39059" x="7270750" y="4273550"/>
          <p14:tracePt t="39075" x="7372350" y="4267200"/>
          <p14:tracePt t="39091" x="7486650" y="4260850"/>
          <p14:tracePt t="39108" x="7620000" y="4260850"/>
          <p14:tracePt t="39124" x="7740650" y="4260850"/>
          <p14:tracePt t="39141" x="7861300" y="4260850"/>
          <p14:tracePt t="39158" x="8026400" y="4267200"/>
          <p14:tracePt t="39180" x="8115300" y="4273550"/>
          <p14:tracePt t="39191" x="8255000" y="4279900"/>
          <p14:tracePt t="39208" x="8343900" y="4286250"/>
          <p14:tracePt t="39231" x="8439150" y="4292600"/>
          <p14:tracePt t="39241" x="8515350" y="4298950"/>
          <p14:tracePt t="39258" x="8572500" y="4298950"/>
          <p14:tracePt t="39275" x="8629650" y="4298950"/>
          <p14:tracePt t="39294" x="8667750" y="4298950"/>
          <p14:tracePt t="39308" x="8693150" y="4298950"/>
          <p14:tracePt t="39328" x="8705850" y="4298950"/>
          <p14:tracePt t="39365" x="8699500" y="4298950"/>
          <p14:tracePt t="39385" x="8699500" y="4305300"/>
          <p14:tracePt t="39391" x="8693150" y="4305300"/>
          <p14:tracePt t="39408" x="8686800" y="4305300"/>
          <p14:tracePt t="39441" x="8680450" y="4305300"/>
          <p14:tracePt t="39459" x="8674100" y="4305300"/>
          <p14:tracePt t="39497" x="8674100" y="4298950"/>
          <p14:tracePt t="39508" x="8686800" y="4298950"/>
          <p14:tracePt t="39525" x="8705850" y="4292600"/>
          <p14:tracePt t="39543" x="8724900" y="4292600"/>
          <p14:tracePt t="39564" x="8775700" y="4286250"/>
          <p14:tracePt t="39574" x="8832850" y="4279900"/>
          <p14:tracePt t="39591" x="8921750" y="4273550"/>
          <p14:tracePt t="39608" x="9029700" y="4260850"/>
          <p14:tracePt t="39625" x="9150350" y="4254500"/>
          <p14:tracePt t="39641" x="9283700" y="4248150"/>
          <p14:tracePt t="39658" x="9410700" y="4248150"/>
          <p14:tracePt t="39675" x="9544050" y="4235450"/>
          <p14:tracePt t="39692" x="9645650" y="4229100"/>
          <p14:tracePt t="39708" x="9721850" y="4222750"/>
          <p14:tracePt t="39726" x="9817100" y="4216400"/>
          <p14:tracePt t="39741" x="9918700" y="4210050"/>
          <p14:tracePt t="39758" x="10052050" y="4203700"/>
          <p14:tracePt t="39775" x="10121900" y="4197350"/>
          <p14:tracePt t="39799" x="10160000" y="4197350"/>
          <p14:tracePt t="39812" x="10198100" y="4191000"/>
          <p14:tracePt t="39825" x="10210800" y="4191000"/>
          <p14:tracePt t="39841" x="10223500" y="4184650"/>
          <p14:tracePt t="39858" x="10236200" y="4184650"/>
          <p14:tracePt t="39876" x="10242550" y="4184650"/>
          <p14:tracePt t="39891" x="10248900" y="4178300"/>
          <p14:tracePt t="39927" x="10248900" y="4171950"/>
          <p14:tracePt t="39941" x="10242550" y="4171950"/>
          <p14:tracePt t="39958" x="10229850" y="4171950"/>
          <p14:tracePt t="39975" x="10217150" y="4171950"/>
          <p14:tracePt t="39991" x="10179050" y="4171950"/>
          <p14:tracePt t="40008" x="10115550" y="4178300"/>
          <p14:tracePt t="40025" x="10039350" y="4184650"/>
          <p14:tracePt t="40041" x="9918700" y="4191000"/>
          <p14:tracePt t="40058" x="9785350" y="4203700"/>
          <p14:tracePt t="40075" x="9613900" y="4216400"/>
          <p14:tracePt t="40092" x="9302750" y="4235450"/>
          <p14:tracePt t="40108" x="9099550" y="4248150"/>
          <p14:tracePt t="40125" x="8807450" y="4267200"/>
          <p14:tracePt t="40141" x="8496300" y="4292600"/>
          <p14:tracePt t="40158" x="8153400" y="4318000"/>
          <p14:tracePt t="40176" x="7804150" y="4337050"/>
          <p14:tracePt t="40192" x="7372350" y="4356100"/>
          <p14:tracePt t="40208" x="7194550" y="4362450"/>
          <p14:tracePt t="40225" x="6965950" y="4368800"/>
          <p14:tracePt t="40241" x="6692900" y="4381500"/>
          <p14:tracePt t="40263" x="6375400" y="4387850"/>
          <p14:tracePt t="40275" x="6019800" y="4387850"/>
          <p14:tracePt t="40296" x="5657850" y="4394200"/>
          <p14:tracePt t="40308" x="5289550" y="4394200"/>
          <p14:tracePt t="40325" x="4914900" y="4394200"/>
          <p14:tracePt t="40341" x="4540250" y="4394200"/>
          <p14:tracePt t="40359" x="4165600" y="4394200"/>
          <p14:tracePt t="40375" x="3797300" y="4400550"/>
          <p14:tracePt t="40393" x="3371850" y="4406900"/>
          <p14:tracePt t="40409" x="3143250" y="4413250"/>
          <p14:tracePt t="40425" x="2882900" y="4438650"/>
          <p14:tracePt t="40447" x="2635250" y="4470400"/>
          <p14:tracePt t="40459" x="2501900" y="4495800"/>
          <p14:tracePt t="40475" x="2432050" y="4502150"/>
          <p14:tracePt t="40493" x="2362200" y="4521200"/>
          <p14:tracePt t="40510" x="2336800" y="4533900"/>
          <p14:tracePt t="40525" x="2317750" y="4540250"/>
          <p14:tracePt t="40542" x="2292350" y="4546600"/>
          <p14:tracePt t="40558" x="2273300" y="4546600"/>
          <p14:tracePt t="40575" x="2247900" y="4552950"/>
          <p14:tracePt t="40592" x="2209800" y="4552950"/>
          <p14:tracePt t="40609" x="2178050" y="4552950"/>
          <p14:tracePt t="40625" x="2152650" y="4552950"/>
          <p14:tracePt t="40646" x="2114550" y="4546600"/>
          <p14:tracePt t="40660" x="2089150" y="4533900"/>
          <p14:tracePt t="40675" x="2070100" y="4527550"/>
          <p14:tracePt t="40692" x="2051050" y="4514850"/>
          <p14:tracePt t="40715" x="2038350" y="4502150"/>
          <p14:tracePt t="40730" x="2025650" y="4483100"/>
          <p14:tracePt t="40748" x="2012950" y="4470400"/>
          <p14:tracePt t="40759" x="2000250" y="4457700"/>
          <p14:tracePt t="40776" x="1993900" y="4451350"/>
          <p14:tracePt t="40793" x="1981200" y="4438650"/>
          <p14:tracePt t="40809" x="1968500" y="4425950"/>
          <p14:tracePt t="40825" x="1955800" y="4419600"/>
          <p14:tracePt t="40846" x="1943100" y="4406900"/>
          <p14:tracePt t="40858" x="1930400" y="4400550"/>
          <p14:tracePt t="40875" x="1930400" y="4387850"/>
          <p14:tracePt t="40894" x="1924050" y="4381500"/>
          <p14:tracePt t="40908" x="1924050" y="4368800"/>
          <p14:tracePt t="40925" x="1924050" y="4356100"/>
          <p14:tracePt t="40941" x="1924050" y="4343400"/>
          <p14:tracePt t="40959" x="1924050" y="4330700"/>
          <p14:tracePt t="40974" x="1924050" y="4318000"/>
          <p14:tracePt t="40997" x="1917700" y="4311650"/>
          <p14:tracePt t="41009" x="1911350" y="4298950"/>
          <p14:tracePt t="41024" x="1905000" y="4298950"/>
          <p14:tracePt t="41042" x="1892300" y="4298950"/>
          <p14:tracePt t="41059" x="1866900" y="4337050"/>
          <p14:tracePt t="41075" x="1854200" y="4381500"/>
          <p14:tracePt t="41095" x="1854200" y="4400550"/>
          <p14:tracePt t="41108" x="1860550" y="4451350"/>
          <p14:tracePt t="41124" x="1873250" y="4476750"/>
          <p14:tracePt t="41142" x="1885950" y="4489450"/>
          <p14:tracePt t="41162" x="1898650" y="4502150"/>
          <p14:tracePt t="41174" x="1905000" y="4514850"/>
          <p14:tracePt t="41191" x="1905000" y="4533900"/>
          <p14:tracePt t="41209" x="1905000" y="4559300"/>
          <p14:tracePt t="41225" x="1898650" y="4578350"/>
          <p14:tracePt t="41244" x="1879600" y="4597400"/>
          <p14:tracePt t="41260" x="1860550" y="4610100"/>
          <p14:tracePt t="41275" x="1847850" y="4622800"/>
          <p14:tracePt t="41291" x="1835150" y="4629150"/>
          <p14:tracePt t="41309" x="1822450" y="4629150"/>
          <p14:tracePt t="41325" x="1809750" y="4635500"/>
          <p14:tracePt t="41341" x="1797050" y="4641850"/>
          <p14:tracePt t="41365" x="1784350" y="4648200"/>
          <p14:tracePt t="41374" x="1758950" y="4654550"/>
          <p14:tracePt t="41392" x="1739900" y="4660900"/>
          <p14:tracePt t="41414" x="1727200" y="4673600"/>
          <p14:tracePt t="41433" x="1695450" y="4692650"/>
          <p14:tracePt t="41462" x="1701800" y="4699000"/>
          <p14:tracePt t="41474" x="1714500" y="4699000"/>
          <p14:tracePt t="41491" x="1727200" y="4699000"/>
          <p14:tracePt t="41516" x="1746250" y="4705350"/>
          <p14:tracePt t="41525" x="1758950" y="4711700"/>
          <p14:tracePt t="41541" x="1765300" y="4718050"/>
          <p14:tracePt t="41568" x="1778000" y="4730750"/>
          <p14:tracePt t="41574" x="1790700" y="4730750"/>
          <p14:tracePt t="41591" x="1809750" y="4737100"/>
          <p14:tracePt t="41609" x="1828800" y="4743450"/>
          <p14:tracePt t="41625" x="1847850" y="4749800"/>
          <p14:tracePt t="41641" x="1866900" y="4756150"/>
          <p14:tracePt t="41658" x="1885950" y="4768850"/>
          <p14:tracePt t="41675" x="1905000" y="4781550"/>
          <p14:tracePt t="41691" x="1917700" y="4794250"/>
          <p14:tracePt t="41708" x="1936750" y="4800600"/>
          <p14:tracePt t="41725" x="1955800" y="4806950"/>
          <p14:tracePt t="41742" x="1968500" y="4813300"/>
          <p14:tracePt t="41759" x="1987550" y="4813300"/>
          <p14:tracePt t="41780" x="2006600" y="4819650"/>
          <p14:tracePt t="41797" x="2025650" y="4819650"/>
          <p14:tracePt t="41808" x="2044700" y="4819650"/>
          <p14:tracePt t="41828" x="2070100" y="4819650"/>
          <p14:tracePt t="41841" x="2095500" y="4819650"/>
          <p14:tracePt t="41859" x="2120900" y="4819650"/>
          <p14:tracePt t="41875" x="2146300" y="4819650"/>
          <p14:tracePt t="41891" x="2171700" y="4826000"/>
          <p14:tracePt t="41909" x="2190750" y="4826000"/>
          <p14:tracePt t="41924" x="2209800" y="4832350"/>
          <p14:tracePt t="41943" x="2216150" y="4832350"/>
          <p14:tracePt t="41958" x="2222500" y="4832350"/>
          <p14:tracePt t="41974" x="2222500" y="4838700"/>
          <p14:tracePt t="41992" x="2222500" y="4845050"/>
          <p14:tracePt t="42008" x="2216150" y="4845050"/>
          <p14:tracePt t="42028" x="2216150" y="4851400"/>
          <p14:tracePt t="42046" x="2209800" y="4851400"/>
          <p14:tracePt t="42066" x="2203450" y="4851400"/>
          <p14:tracePt t="42075" x="2203450" y="4857750"/>
          <p14:tracePt t="42109" x="2197100" y="4864100"/>
          <p14:tracePt t="42127" x="2190750" y="4870450"/>
          <p14:tracePt t="42141" x="2178050" y="4876800"/>
          <p14:tracePt t="42158" x="2171700" y="4883150"/>
          <p14:tracePt t="42175" x="2165350" y="4889500"/>
          <p14:tracePt t="42191" x="2159000" y="4889500"/>
          <p14:tracePt t="42208" x="2146300" y="4889500"/>
          <p14:tracePt t="42226" x="2139950" y="4889500"/>
          <p14:tracePt t="42258" x="2133600" y="4889500"/>
          <p14:tracePt t="42275" x="2133600" y="4895850"/>
          <p14:tracePt t="42291" x="2127250" y="4895850"/>
          <p14:tracePt t="42325" x="2120900" y="4902200"/>
          <p14:tracePt t="42358" x="2120900" y="4908550"/>
          <p14:tracePt t="42409" x="2120900" y="4914900"/>
          <p14:tracePt t="42446" x="2120900" y="4921250"/>
          <p14:tracePt t="42457" x="2114550" y="4921250"/>
          <p14:tracePt t="42475" x="2114550" y="4927600"/>
          <p14:tracePt t="42491" x="2108200" y="4927600"/>
          <p14:tracePt t="42508" x="2101850" y="4927600"/>
          <p14:tracePt t="42525" x="2101850" y="4933950"/>
          <p14:tracePt t="42542" x="2095500" y="4933950"/>
          <p14:tracePt t="42558" x="2089150" y="4933950"/>
          <p14:tracePt t="42575" x="2089150" y="4940300"/>
          <p14:tracePt t="42596" x="2082800" y="4940300"/>
          <p14:tracePt t="42635" x="2076450" y="4940300"/>
          <p14:tracePt t="42787" x="2082800" y="4940300"/>
          <p14:tracePt t="42801" x="2089150" y="4933950"/>
          <p14:tracePt t="42812" x="2095500" y="4933950"/>
          <p14:tracePt t="42818" x="2101850" y="4927600"/>
          <p14:tracePt t="42825" x="2108200" y="4927600"/>
          <p14:tracePt t="42843" x="2127250" y="4921250"/>
          <p14:tracePt t="42858" x="2165350" y="4902200"/>
          <p14:tracePt t="42875" x="2209800" y="4876800"/>
          <p14:tracePt t="42893" x="2298700" y="4838700"/>
          <p14:tracePt t="42908" x="2362200" y="4813300"/>
          <p14:tracePt t="42925" x="2470150" y="4768850"/>
          <p14:tracePt t="42945" x="2597150" y="4711700"/>
          <p14:tracePt t="42956" x="2698750" y="4673600"/>
          <p14:tracePt t="42963" x="2724150" y="4667250"/>
          <p14:tracePt t="42975" x="2806700" y="4641850"/>
          <p14:tracePt t="42998" x="2990850" y="4591050"/>
          <p14:tracePt t="43009" x="3168650" y="4540250"/>
          <p14:tracePt t="43030" x="3321050" y="4508500"/>
          <p14:tracePt t="43041" x="3524250" y="4464050"/>
          <p14:tracePt t="43045" x="3575050" y="4451350"/>
          <p14:tracePt t="43059" x="3778250" y="4413250"/>
          <p14:tracePt t="43081" x="3987800" y="4375150"/>
          <p14:tracePt t="43092" x="4140200" y="4349750"/>
          <p14:tracePt t="43112" x="4400550" y="4311650"/>
          <p14:tracePt t="43124" x="4559300" y="4292600"/>
          <p14:tracePt t="43141" x="4775200" y="4267200"/>
          <p14:tracePt t="43166" x="5054600" y="4235450"/>
          <p14:tracePt t="43177" x="5226050" y="4216400"/>
          <p14:tracePt t="43194" x="5524500" y="4191000"/>
          <p14:tracePt t="43215" x="5772150" y="4171950"/>
          <p14:tracePt t="43225" x="5956300" y="4152900"/>
          <p14:tracePt t="43245" x="6267450" y="4127500"/>
          <p14:tracePt t="43259" x="6515100" y="4108450"/>
          <p14:tracePt t="43275" x="6692900" y="4095750"/>
          <p14:tracePt t="43298" x="6985000" y="4076700"/>
          <p14:tracePt t="43310" x="7207250" y="4064000"/>
          <p14:tracePt t="43325" x="7378700" y="4057650"/>
          <p14:tracePt t="43342" x="7600950" y="4038600"/>
          <p14:tracePt t="43359" x="7766050" y="4032250"/>
          <p14:tracePt t="43457" x="9093200" y="3937000"/>
          <p14:tracePt t="43484" x="9245600" y="3917950"/>
          <p14:tracePt t="43530" x="9245600" y="3924300"/>
          <p14:tracePt t="43539" x="9239250" y="3924300"/>
          <p14:tracePt t="43541" x="9232900" y="3924300"/>
          <p14:tracePt t="43558" x="9175750" y="3924300"/>
          <p14:tracePt t="43574" x="9093200" y="3924300"/>
          <p14:tracePt t="43657" x="8077200" y="3911600"/>
          <p14:tracePt t="43675" x="7734300" y="3911600"/>
          <p14:tracePt t="43692" x="7346950" y="3905250"/>
          <p14:tracePt t="43708" x="6921500" y="3905250"/>
          <p14:tracePt t="43726" x="6457950" y="3905250"/>
          <p14:tracePt t="43742" x="5854700" y="3905250"/>
          <p14:tracePt t="43758" x="5473700" y="3911600"/>
          <p14:tracePt t="43775" x="4953000" y="3924300"/>
          <p14:tracePt t="43803" x="4286250" y="3981450"/>
          <p14:tracePt t="43813" x="3740150" y="4044950"/>
          <p14:tracePt t="43825" x="3340100" y="4095750"/>
          <p14:tracePt t="43843" x="2711450" y="4203700"/>
          <p14:tracePt t="43858" x="2374900" y="4267200"/>
          <p14:tracePt t="43875" x="2019300" y="4343400"/>
          <p14:tracePt t="43897" x="1733550" y="4413250"/>
          <p14:tracePt t="43907" x="1651000" y="4438650"/>
          <p14:tracePt t="43911" x="1638300" y="4445000"/>
          <p14:tracePt t="43925" x="1612900" y="4457700"/>
          <p14:tracePt t="43942" x="1606550" y="4464050"/>
          <p14:tracePt t="43958" x="1606550" y="4476750"/>
          <p14:tracePt t="43977" x="1612900" y="4476750"/>
          <p14:tracePt t="43995" x="1638300" y="4489450"/>
          <p14:tracePt t="44008" x="1651000" y="4495800"/>
          <p14:tracePt t="44025" x="1663700" y="4502150"/>
          <p14:tracePt t="44045" x="1676400" y="4514850"/>
          <p14:tracePt t="44051" x="1676400" y="4521200"/>
          <p14:tracePt t="44062" x="1676400" y="4527550"/>
          <p14:tracePt t="44075" x="1676400" y="4533900"/>
          <p14:tracePt t="44093" x="1676400" y="4546600"/>
          <p14:tracePt t="44108" x="1670050" y="4552950"/>
          <p14:tracePt t="44126" x="1663700" y="4565650"/>
          <p14:tracePt t="44143" x="1651000" y="4565650"/>
          <p14:tracePt t="44162" x="1651000" y="4572000"/>
          <p14:tracePt t="44175" x="1644650" y="4572000"/>
          <p14:tracePt t="44194" x="1638300" y="4572000"/>
          <p14:tracePt t="44209" x="1631950" y="4572000"/>
          <p14:tracePt t="44249" x="1625600" y="4572000"/>
          <p14:tracePt t="44259" x="1619250" y="4572000"/>
          <p14:tracePt t="44275" x="1612900" y="4572000"/>
          <p14:tracePt t="44293" x="1606550" y="4572000"/>
          <p14:tracePt t="44308" x="1606550" y="4578350"/>
          <p14:tracePt t="44325" x="1600200" y="4578350"/>
          <p14:tracePt t="44363" x="1593850" y="4584700"/>
          <p14:tracePt t="44394" x="1593850" y="4591050"/>
          <p14:tracePt t="44408" x="1593850" y="4597400"/>
          <p14:tracePt t="44451" x="1600200" y="4597400"/>
          <p14:tracePt t="44467" x="1606550" y="4597400"/>
          <p14:tracePt t="44479" x="1612900" y="4591050"/>
          <p14:tracePt t="44493" x="1638300" y="4578350"/>
          <p14:tracePt t="44509" x="1663700" y="4546600"/>
          <p14:tracePt t="44525" x="1689100" y="4527550"/>
          <p14:tracePt t="44547" x="1720850" y="4489450"/>
          <p14:tracePt t="44559" x="1746250" y="4464050"/>
          <p14:tracePt t="44578" x="1765300" y="4438650"/>
          <p14:tracePt t="44593" x="1784350" y="4419600"/>
          <p14:tracePt t="44613" x="1797050" y="4400550"/>
          <p14:tracePt t="44626" x="1809750" y="4381500"/>
          <p14:tracePt t="44646" x="1816100" y="4362450"/>
          <p14:tracePt t="44659" x="1828800" y="4343400"/>
          <p14:tracePt t="44675" x="1835150" y="4330700"/>
          <p14:tracePt t="44693" x="1854200" y="4318000"/>
          <p14:tracePt t="44709" x="1866900" y="4305300"/>
          <p14:tracePt t="44725" x="1892300" y="4292600"/>
          <p14:tracePt t="44746" x="1917700" y="4279900"/>
          <p14:tracePt t="44767" x="1955800" y="4267200"/>
          <p14:tracePt t="44780" x="1981200" y="4260850"/>
          <p14:tracePt t="44793" x="2025650" y="4248150"/>
          <p14:tracePt t="44809" x="2082800" y="4241800"/>
          <p14:tracePt t="44825" x="2152650" y="4235450"/>
          <p14:tracePt t="44843" x="2222500" y="4229100"/>
          <p14:tracePt t="44867" x="2292350" y="4229100"/>
          <p14:tracePt t="44877" x="2355850" y="4229100"/>
          <p14:tracePt t="44893" x="2425700" y="4235450"/>
          <p14:tracePt t="44915" x="2514600" y="4260850"/>
          <p14:tracePt t="44931" x="2667000" y="4343400"/>
          <p14:tracePt t="44942" x="2705100" y="4362450"/>
          <p14:tracePt t="44964" x="2781300" y="4400550"/>
          <p14:tracePt t="44975" x="2819400" y="4432300"/>
          <p14:tracePt t="44992" x="2838450" y="4451350"/>
          <p14:tracePt t="45009" x="2857500" y="4464050"/>
          <p14:tracePt t="45025" x="2901950" y="4476750"/>
          <p14:tracePt t="45041" x="2971800" y="4476750"/>
          <p14:tracePt t="45059" x="3028950" y="4470400"/>
          <p14:tracePt t="45075" x="3111500" y="4457700"/>
          <p14:tracePt t="45092" x="3225800" y="4419600"/>
          <p14:tracePt t="45108" x="3378200" y="4387850"/>
          <p14:tracePt t="45125" x="3549650" y="4368800"/>
          <p14:tracePt t="45142" x="3714750" y="4356100"/>
          <p14:tracePt t="45160" x="3860800" y="4343400"/>
          <p14:tracePt t="45175" x="3987800" y="4337050"/>
          <p14:tracePt t="45193" x="4057650" y="4330700"/>
          <p14:tracePt t="45208" x="4114800" y="4324350"/>
          <p14:tracePt t="45277" x="4076700" y="4178300"/>
          <p14:tracePt t="45307" x="4064000" y="4171950"/>
          <p14:tracePt t="45309" x="4051300" y="4171950"/>
          <p14:tracePt t="45326" x="4038600" y="4171950"/>
          <p14:tracePt t="45458" x="2984500" y="4419600"/>
          <p14:tracePt t="45479" x="2774950" y="4578350"/>
          <p14:tracePt t="45493" x="2768600" y="4584700"/>
          <p14:tracePt t="45510" x="2762250" y="4591050"/>
          <p14:tracePt t="45526" x="2730500" y="4629150"/>
          <p14:tracePt t="45541" x="2660650" y="4711700"/>
          <p14:tracePt t="45558" x="2616200" y="4781550"/>
          <p14:tracePt t="45575" x="2584450" y="4832350"/>
          <p14:tracePt t="45591" x="2571750" y="4876800"/>
          <p14:tracePt t="45609" x="2559050" y="4908550"/>
          <p14:tracePt t="45625" x="2552700" y="4933950"/>
          <p14:tracePt t="45641" x="2540000" y="4965700"/>
          <p14:tracePt t="45661" x="2533650" y="4984750"/>
          <p14:tracePt t="45675" x="2527300" y="5010150"/>
          <p14:tracePt t="45691" x="2520950" y="5035550"/>
          <p14:tracePt t="45709" x="2508250" y="5067300"/>
          <p14:tracePt t="45725" x="2501900" y="5086350"/>
          <p14:tracePt t="45742" x="2495550" y="5111750"/>
          <p14:tracePt t="45758" x="2489200" y="5137150"/>
          <p14:tracePt t="45775" x="2482850" y="5156200"/>
          <p14:tracePt t="45792" x="2470150" y="5181600"/>
          <p14:tracePt t="45813" x="2457450" y="5213350"/>
          <p14:tracePt t="45825" x="2432050" y="5270500"/>
          <p14:tracePt t="45842" x="2393950" y="5340350"/>
          <p14:tracePt t="45861" x="2362200" y="5403850"/>
          <p14:tracePt t="45876" x="2349500" y="5435600"/>
          <p14:tracePt t="45893" x="2330450" y="5486400"/>
          <p14:tracePt t="45908" x="2317750" y="5524500"/>
          <p14:tracePt t="45928" x="2305050" y="5556250"/>
          <p14:tracePt t="45942" x="2298700" y="5575300"/>
          <p14:tracePt t="45958" x="2292350" y="5594350"/>
          <p14:tracePt t="45976" x="2286000" y="5607050"/>
          <p14:tracePt t="45991" x="2279650" y="5619750"/>
          <p14:tracePt t="46012" x="2273300" y="5626100"/>
          <p14:tracePt t="46027" x="2266950" y="5638800"/>
          <p14:tracePt t="46043" x="2266950" y="5645150"/>
          <p14:tracePt t="46059" x="2260600" y="5657850"/>
          <p14:tracePt t="46077" x="2254250" y="5657850"/>
          <p14:tracePt t="46091" x="2254250" y="5664200"/>
          <p14:tracePt t="46126" x="2247900" y="5664200"/>
          <p14:tracePt t="46158" x="2247900" y="5657850"/>
          <p14:tracePt t="46176" x="2247900" y="5651500"/>
          <p14:tracePt t="46192" x="2247900" y="5645150"/>
          <p14:tracePt t="46209" x="2241550" y="5632450"/>
          <p14:tracePt t="46226" x="2241550" y="5626100"/>
          <p14:tracePt t="46242" x="2241550" y="5613400"/>
          <p14:tracePt t="46259" x="2235200" y="5607050"/>
          <p14:tracePt t="46277" x="2228850" y="5575300"/>
          <p14:tracePt t="46291" x="2228850" y="5530850"/>
          <p14:tracePt t="46308" x="2228850" y="5518150"/>
        </p14:tracePtLst>
      </p14:laserTraceLst>
    </p:ext>
  </p:extLs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b="1" dirty="0">
                <a:latin typeface="Courier New" pitchFamily="49" charset="0"/>
              </a:rPr>
              <a:t>int op(int);</a:t>
            </a:r>
          </a:p>
          <a:p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f(float);</a:t>
            </a:r>
          </a:p>
          <a:p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a, c[10], d;</a:t>
            </a:r>
          </a:p>
          <a:p>
            <a:r>
              <a:rPr lang="en-US" b="1" dirty="0">
                <a:latin typeface="Courier New" pitchFamily="49" charset="0"/>
              </a:rPr>
              <a:t>d = </a:t>
            </a:r>
            <a:r>
              <a:rPr lang="en-US" b="1" dirty="0" err="1">
                <a:latin typeface="Courier New" pitchFamily="49" charset="0"/>
              </a:rPr>
              <a:t>c+d</a:t>
            </a:r>
            <a:r>
              <a:rPr lang="en-US" b="1" dirty="0">
                <a:latin typeface="Courier New" pitchFamily="49" charset="0"/>
              </a:rPr>
              <a:t>;		// FAIL</a:t>
            </a:r>
          </a:p>
          <a:p>
            <a:r>
              <a:rPr lang="en-US" b="1" dirty="0">
                <a:latin typeface="Courier New" pitchFamily="49" charset="0"/>
              </a:rPr>
              <a:t>*d = a;		// FAIL</a:t>
            </a:r>
          </a:p>
          <a:p>
            <a:r>
              <a:rPr lang="en-US" b="1" dirty="0">
                <a:latin typeface="Courier New" pitchFamily="49" charset="0"/>
              </a:rPr>
              <a:t>a = op(d);		// OK: overloading (C++)</a:t>
            </a:r>
          </a:p>
          <a:p>
            <a:r>
              <a:rPr lang="en-US" b="1" dirty="0">
                <a:latin typeface="Courier New" pitchFamily="49" charset="0"/>
              </a:rPr>
              <a:t>a = f(d);		// OK: </a:t>
            </a:r>
            <a:r>
              <a:rPr lang="en-US" b="1" dirty="0" err="1">
                <a:latin typeface="Courier New" pitchFamily="49" charset="0"/>
              </a:rPr>
              <a:t>coersion</a:t>
            </a:r>
            <a:endParaRPr lang="en-US" b="1" dirty="0">
              <a:latin typeface="Courier New" pitchFamily="49" charset="0"/>
            </a:endParaRPr>
          </a:p>
          <a:p>
            <a:r>
              <a:rPr lang="en-US" b="1" dirty="0">
                <a:latin typeface="Courier New" pitchFamily="49" charset="0"/>
              </a:rPr>
              <a:t>vector&lt;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&gt; v;//OK: template instantiation</a:t>
            </a:r>
          </a:p>
          <a:p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533"/>
    </mc:Choice>
    <mc:Fallback xmlns="">
      <p:transition spd="slow" advTm="95533"/>
    </mc:Fallback>
  </mc:AlternateContent>
  <p:extLst>
    <p:ext uri="{3A86A75C-4F4B-4683-9AE1-C65F6400EC91}">
      <p14:laserTraceLst xmlns:p14="http://schemas.microsoft.com/office/powerpoint/2010/main">
        <p14:tracePtLst>
          <p14:tracePt t="6243" x="2895600" y="2330450"/>
          <p14:tracePt t="6254" x="2978150" y="2317750"/>
          <p14:tracePt t="6272" x="3149600" y="2254250"/>
          <p14:tracePt t="6288" x="3365500" y="2184400"/>
          <p14:tracePt t="6304" x="3581400" y="2133600"/>
          <p14:tracePt t="6323" x="3759200" y="2101850"/>
          <p14:tracePt t="6338" x="3892550" y="2095500"/>
          <p14:tracePt t="6356" x="3968750" y="2089150"/>
          <p14:tracePt t="6373" x="3975100" y="2108200"/>
          <p14:tracePt t="6389" x="3975100" y="2197100"/>
          <p14:tracePt t="6410" x="3860800" y="2355850"/>
          <p14:tracePt t="6421" x="3759200" y="2470150"/>
          <p14:tracePt t="6438" x="3505200" y="2743200"/>
          <p14:tracePt t="6459" x="3200400" y="3111500"/>
          <p14:tracePt t="6471" x="3111500" y="3232150"/>
          <p14:tracePt t="6489" x="2901950" y="3524250"/>
          <p14:tracePt t="6509" x="2743200" y="3765550"/>
          <p14:tracePt t="6521" x="2603500" y="4006850"/>
          <p14:tracePt t="6538" x="2495550" y="4254500"/>
          <p14:tracePt t="6555" x="2413000" y="4502150"/>
          <p14:tracePt t="6571" x="2343150" y="4749800"/>
          <p14:tracePt t="6589" x="2273300" y="4997450"/>
          <p14:tracePt t="6604" x="2209800" y="5226050"/>
          <p14:tracePt t="6621" x="2146300" y="5422900"/>
          <p14:tracePt t="6639" x="2089150" y="5568950"/>
          <p14:tracePt t="6649" x="2063750" y="5632450"/>
          <p14:tracePt t="6655" x="2051050" y="5664200"/>
          <p14:tracePt t="6672" x="2032000" y="5695950"/>
          <p14:tracePt t="6688" x="2012950" y="5708650"/>
          <p14:tracePt t="6711" x="1993900" y="5708650"/>
          <p14:tracePt t="6721" x="1981200" y="5702300"/>
          <p14:tracePt t="6738" x="1962150" y="5702300"/>
          <p14:tracePt t="6758" x="1943100" y="5702300"/>
          <p14:tracePt t="6772" x="1917700" y="5721350"/>
          <p14:tracePt t="6788" x="1898650" y="5727700"/>
          <p14:tracePt t="6813" x="1873250" y="5740400"/>
          <p14:tracePt t="6825" x="1854200" y="5740400"/>
          <p14:tracePt t="6839" x="1847850" y="5734050"/>
          <p14:tracePt t="6855" x="1847850" y="5721350"/>
          <p14:tracePt t="6871" x="1847850" y="5702300"/>
          <p14:tracePt t="6888" x="1847850" y="5689600"/>
          <p14:tracePt t="6906" x="1854200" y="5670550"/>
          <p14:tracePt t="6925" x="1866900" y="5651500"/>
          <p14:tracePt t="6938" x="1873250" y="5632450"/>
          <p14:tracePt t="6959" x="1892300" y="5594350"/>
          <p14:tracePt t="6972" x="1917700" y="5543550"/>
          <p14:tracePt t="6988" x="1936750" y="5499100"/>
          <p14:tracePt t="7009" x="1974850" y="5435600"/>
          <p14:tracePt t="7021" x="2019300" y="5321300"/>
          <p14:tracePt t="7038" x="2063750" y="5245100"/>
          <p14:tracePt t="7059" x="2108200" y="5124450"/>
          <p14:tracePt t="7071" x="2146300" y="4984750"/>
          <p14:tracePt t="7088" x="2178050" y="4832350"/>
          <p14:tracePt t="7111" x="2203450" y="4673600"/>
          <p14:tracePt t="7122" x="2228850" y="4470400"/>
          <p14:tracePt t="7138" x="2241550" y="4311650"/>
          <p14:tracePt t="7154" x="2247900" y="4197350"/>
          <p14:tracePt t="7171" x="2254250" y="4000500"/>
          <p14:tracePt t="7188" x="2254250" y="3841750"/>
          <p14:tracePt t="7209" x="2247900" y="3683000"/>
          <p14:tracePt t="7223" x="2235200" y="3517900"/>
          <p14:tracePt t="7238" x="2222500" y="3340100"/>
          <p14:tracePt t="7258" x="2216150" y="3200400"/>
          <p14:tracePt t="7277" x="2203450" y="2984500"/>
          <p14:tracePt t="7288" x="2197100" y="2838450"/>
          <p14:tracePt t="7309" x="2184400" y="2717800"/>
          <p14:tracePt t="7325" x="2165350" y="2628900"/>
          <p14:tracePt t="7338" x="2120900" y="2565400"/>
          <p14:tracePt t="7358" x="2082800" y="2520950"/>
          <p14:tracePt t="7373" x="2006600" y="2457450"/>
          <p14:tracePt t="7388" x="1943100" y="2419350"/>
          <p14:tracePt t="7404" x="1892300" y="2393950"/>
          <p14:tracePt t="7421" x="1816100" y="2368550"/>
          <p14:tracePt t="7438" x="1746250" y="2349500"/>
          <p14:tracePt t="7454" x="1701800" y="2336800"/>
          <p14:tracePt t="7472" x="1600200" y="2324100"/>
          <p14:tracePt t="7488" x="1543050" y="2317750"/>
          <p14:tracePt t="7506" x="1517650" y="2311400"/>
          <p14:tracePt t="7523" x="1485900" y="2305050"/>
          <p14:tracePt t="7538" x="1473200" y="2305050"/>
          <p14:tracePt t="7574" x="1492250" y="2298700"/>
          <p14:tracePt t="7590" x="1530350" y="2292350"/>
          <p14:tracePt t="7605" x="1574800" y="2279650"/>
          <p14:tracePt t="7622" x="1631950" y="2266950"/>
          <p14:tracePt t="7638" x="1708150" y="2254250"/>
          <p14:tracePt t="7655" x="1790700" y="2247900"/>
          <p14:tracePt t="7671" x="1847850" y="2241550"/>
          <p14:tracePt t="7688" x="1955800" y="2228850"/>
          <p14:tracePt t="7705" x="2038350" y="2216150"/>
          <p14:tracePt t="7722" x="2114550" y="2209800"/>
          <p14:tracePt t="7738" x="2178050" y="2203450"/>
          <p14:tracePt t="7755" x="2222500" y="2203450"/>
          <p14:tracePt t="7776" x="2260600" y="2209800"/>
          <p14:tracePt t="7788" x="2273300" y="2216150"/>
          <p14:tracePt t="7805" x="2286000" y="2216150"/>
          <p14:tracePt t="7824" x="2298700" y="2222500"/>
          <p14:tracePt t="7838" x="2305050" y="2222500"/>
          <p14:tracePt t="7855" x="2311400" y="2216150"/>
          <p14:tracePt t="7872" x="2324100" y="2209800"/>
          <p14:tracePt t="7888" x="2343150" y="2209800"/>
          <p14:tracePt t="7905" x="2381250" y="2203450"/>
          <p14:tracePt t="7924" x="2432050" y="2203450"/>
          <p14:tracePt t="7938" x="2514600" y="2203450"/>
          <p14:tracePt t="7955" x="2603500" y="2209800"/>
          <p14:tracePt t="7971" x="2692400" y="2209800"/>
          <p14:tracePt t="7988" x="2768600" y="2216150"/>
          <p14:tracePt t="8005" x="2832100" y="2216150"/>
          <p14:tracePt t="8022" x="2882900" y="2209800"/>
          <p14:tracePt t="8045" x="2914650" y="2203450"/>
          <p14:tracePt t="8055" x="2921000" y="2203450"/>
          <p14:tracePt t="8071" x="2914650" y="2203450"/>
          <p14:tracePt t="8088" x="2901950" y="2203450"/>
          <p14:tracePt t="8105" x="2882900" y="2209800"/>
          <p14:tracePt t="8123" x="2870200" y="2209800"/>
          <p14:tracePt t="8142" x="2851150" y="2216150"/>
          <p14:tracePt t="8156" x="2838450" y="2216150"/>
          <p14:tracePt t="8201" x="2844800" y="2216150"/>
          <p14:tracePt t="8204" x="2851150" y="2216150"/>
          <p14:tracePt t="8222" x="2870200" y="2209800"/>
          <p14:tracePt t="8238" x="2895600" y="2209800"/>
          <p14:tracePt t="8256" x="2921000" y="2203450"/>
          <p14:tracePt t="8271" x="2990850" y="2197100"/>
          <p14:tracePt t="8288" x="3092450" y="2184400"/>
          <p14:tracePt t="8305" x="3206750" y="2171700"/>
          <p14:tracePt t="8322" x="3321050" y="2159000"/>
          <p14:tracePt t="8338" x="3422650" y="2152650"/>
          <p14:tracePt t="8355" x="3517900" y="2146300"/>
          <p14:tracePt t="8371" x="3594100" y="2146300"/>
          <p14:tracePt t="8389" x="3638550" y="2139950"/>
          <p14:tracePt t="8404" x="3689350" y="2139950"/>
          <p14:tracePt t="8421" x="3695700" y="2139950"/>
          <p14:tracePt t="8439" x="3683000" y="2139950"/>
          <p14:tracePt t="8462" x="3663950" y="2139950"/>
          <p14:tracePt t="8471" x="3638550" y="2139950"/>
          <p14:tracePt t="8489" x="3606800" y="2139950"/>
          <p14:tracePt t="8504" x="3581400" y="2146300"/>
          <p14:tracePt t="8522" x="3562350" y="2146300"/>
          <p14:tracePt t="8538" x="3556000" y="2152650"/>
          <p14:tracePt t="8556" x="3549650" y="2152650"/>
          <p14:tracePt t="8588" x="3556000" y="2159000"/>
          <p14:tracePt t="8607" x="3562350" y="2159000"/>
          <p14:tracePt t="8621" x="3568700" y="2165350"/>
          <p14:tracePt t="8638" x="3575050" y="2165350"/>
          <p14:tracePt t="8655" x="3581400" y="2165350"/>
          <p14:tracePt t="8673" x="3600450" y="2165350"/>
          <p14:tracePt t="8688" x="3625850" y="2165350"/>
          <p14:tracePt t="8705" x="3644900" y="2165350"/>
          <p14:tracePt t="8721" x="3721100" y="2165350"/>
          <p14:tracePt t="8739" x="3829050" y="2171700"/>
          <p14:tracePt t="8755" x="3956050" y="2178050"/>
          <p14:tracePt t="8773" x="4089400" y="2184400"/>
          <p14:tracePt t="8788" x="4222750" y="2197100"/>
          <p14:tracePt t="8805" x="4349750" y="2203450"/>
          <p14:tracePt t="8823" x="4464050" y="2216150"/>
          <p14:tracePt t="8838" x="4572000" y="2228850"/>
          <p14:tracePt t="8855" x="4654550" y="2241550"/>
          <p14:tracePt t="8876" x="4730750" y="2254250"/>
          <p14:tracePt t="8888" x="4762500" y="2260600"/>
          <p14:tracePt t="8891" x="4768850" y="2260600"/>
          <p14:tracePt t="8906" x="4781550" y="2266950"/>
          <p14:tracePt t="8921" x="4781550" y="2273300"/>
          <p14:tracePt t="8939" x="4787900" y="2273300"/>
          <p14:tracePt t="8959" x="4768850" y="2279650"/>
          <p14:tracePt t="8971" x="4749800" y="2279650"/>
          <p14:tracePt t="8988" x="4730750" y="2279650"/>
          <p14:tracePt t="9009" x="4705350" y="2273300"/>
          <p14:tracePt t="9023" x="4692650" y="2273300"/>
          <p14:tracePt t="9038" x="4673600" y="2273300"/>
          <p14:tracePt t="9056" x="4667250" y="2273300"/>
          <p14:tracePt t="9088" x="4667250" y="2266950"/>
          <p14:tracePt t="9111" x="4686300" y="2260600"/>
          <p14:tracePt t="9127" x="4705350" y="2254250"/>
          <p14:tracePt t="9138" x="4718050" y="2254250"/>
          <p14:tracePt t="9154" x="4749800" y="2247900"/>
          <p14:tracePt t="9171" x="4800600" y="2241550"/>
          <p14:tracePt t="9188" x="4883150" y="2241550"/>
          <p14:tracePt t="9207" x="5016500" y="2235200"/>
          <p14:tracePt t="9221" x="5092700" y="2235200"/>
          <p14:tracePt t="9239" x="5187950" y="2235200"/>
          <p14:tracePt t="9254" x="5283200" y="2235200"/>
          <p14:tracePt t="9271" x="5384800" y="2235200"/>
          <p14:tracePt t="9289" x="5480050" y="2235200"/>
          <p14:tracePt t="9306" x="5581650" y="2241550"/>
          <p14:tracePt t="9327" x="5645150" y="2241550"/>
          <p14:tracePt t="9341" x="5683250" y="2241550"/>
          <p14:tracePt t="9356" x="5740400" y="2241550"/>
          <p14:tracePt t="9372" x="5772150" y="2241550"/>
          <p14:tracePt t="9389" x="5791200" y="2241550"/>
          <p14:tracePt t="9414" x="5842000" y="2235200"/>
          <p14:tracePt t="9422" x="5861050" y="2228850"/>
          <p14:tracePt t="9439" x="5886450" y="2228850"/>
          <p14:tracePt t="9454" x="5924550" y="2216150"/>
          <p14:tracePt t="9472" x="5988050" y="2209800"/>
          <p14:tracePt t="9488" x="6026150" y="2203450"/>
          <p14:tracePt t="9506" x="6076950" y="2197100"/>
          <p14:tracePt t="9522" x="6108700" y="2190750"/>
          <p14:tracePt t="9538" x="6115050" y="2184400"/>
          <p14:tracePt t="9555" x="6108700" y="2184400"/>
          <p14:tracePt t="9572" x="6096000" y="2184400"/>
          <p14:tracePt t="9590" x="6076950" y="2190750"/>
          <p14:tracePt t="9606" x="6038850" y="2190750"/>
          <p14:tracePt t="9628" x="6026150" y="2197100"/>
          <p14:tracePt t="9640" x="6013450" y="2197100"/>
          <p14:tracePt t="9655" x="5975350" y="2197100"/>
          <p14:tracePt t="9671" x="5930900" y="2203450"/>
          <p14:tracePt t="9688" x="5835650" y="2209800"/>
          <p14:tracePt t="9708" x="5721350" y="2222500"/>
          <p14:tracePt t="9722" x="5562600" y="2228850"/>
          <p14:tracePt t="9738" x="5365750" y="2241550"/>
          <p14:tracePt t="9755" x="5181600" y="2247900"/>
          <p14:tracePt t="9772" x="4838700" y="2260600"/>
          <p14:tracePt t="9788" x="4533900" y="2292350"/>
          <p14:tracePt t="9806" x="4222750" y="2330450"/>
          <p14:tracePt t="9828" x="4006850" y="2362200"/>
          <p14:tracePt t="9838" x="3790950" y="2393950"/>
          <p14:tracePt t="9856" x="3530600" y="2432050"/>
          <p14:tracePt t="9871" x="3314700" y="2470150"/>
          <p14:tracePt t="9888" x="2933700" y="2540000"/>
          <p14:tracePt t="9909" x="2635250" y="2597150"/>
          <p14:tracePt t="9923" x="2362200" y="2654300"/>
          <p14:tracePt t="9938" x="2108200" y="2698750"/>
          <p14:tracePt t="9958" x="1892300" y="2743200"/>
          <p14:tracePt t="9972" x="1720850" y="2787650"/>
          <p14:tracePt t="9993" x="1574800" y="2838450"/>
          <p14:tracePt t="10007" x="1549400" y="2857500"/>
          <p14:tracePt t="10029" x="1549400" y="2863850"/>
          <p14:tracePt t="10038" x="1612900" y="2863850"/>
          <p14:tracePt t="10059" x="1682750" y="2857500"/>
          <p14:tracePt t="10072" x="1771650" y="2844800"/>
          <p14:tracePt t="10091" x="1892300" y="2806700"/>
          <p14:tracePt t="10105" x="2063750" y="2755900"/>
          <p14:tracePt t="10122" x="2305050" y="2686050"/>
          <p14:tracePt t="10138" x="2667000" y="2597150"/>
          <p14:tracePt t="10154" x="2914650" y="2546350"/>
          <p14:tracePt t="10172" x="3073400" y="2501900"/>
          <p14:tracePt t="10194" x="3200400" y="2451100"/>
          <p14:tracePt t="10211" x="3321050" y="2349500"/>
          <p14:tracePt t="10225" x="3359150" y="2279650"/>
          <p14:tracePt t="10238" x="3371850" y="2222500"/>
          <p14:tracePt t="10257" x="3365500" y="2197100"/>
          <p14:tracePt t="10271" x="3282950" y="2184400"/>
          <p14:tracePt t="10291" x="3168650" y="2159000"/>
          <p14:tracePt t="10305" x="3060700" y="2152650"/>
          <p14:tracePt t="10324" x="2946400" y="2127250"/>
          <p14:tracePt t="10345" x="2851150" y="2101850"/>
          <p14:tracePt t="10355" x="2762250" y="2089150"/>
          <p14:tracePt t="10372" x="2698750" y="2082800"/>
          <p14:tracePt t="10391" x="2641600" y="2082800"/>
          <p14:tracePt t="10405" x="2590800" y="2082800"/>
          <p14:tracePt t="10423" x="2559050" y="2095500"/>
          <p14:tracePt t="10441" x="2552700" y="2108200"/>
          <p14:tracePt t="10454" x="2578100" y="2133600"/>
          <p14:tracePt t="10472" x="2635250" y="2159000"/>
          <p14:tracePt t="10488" x="2755900" y="2184400"/>
          <p14:tracePt t="10506" x="2863850" y="2203450"/>
          <p14:tracePt t="10521" x="3060700" y="2209800"/>
          <p14:tracePt t="10538" x="3206750" y="2190750"/>
          <p14:tracePt t="10555" x="3327400" y="2165350"/>
          <p14:tracePt t="10573" x="3397250" y="2127250"/>
          <p14:tracePt t="10591" x="3441700" y="2089150"/>
          <p14:tracePt t="10605" x="3448050" y="2051050"/>
          <p14:tracePt t="10621" x="3403600" y="2019300"/>
          <p14:tracePt t="10638" x="3340100" y="1993900"/>
          <p14:tracePt t="10655" x="3238500" y="1968500"/>
          <p14:tracePt t="10673" x="3073400" y="1955800"/>
          <p14:tracePt t="10690" x="2921000" y="1955800"/>
          <p14:tracePt t="10705" x="2774950" y="1974850"/>
          <p14:tracePt t="10722" x="2679700" y="2006600"/>
          <p14:tracePt t="10739" x="2622550" y="2051050"/>
          <p14:tracePt t="10754" x="2616200" y="2089150"/>
          <p14:tracePt t="10772" x="2660650" y="2127250"/>
          <p14:tracePt t="10789" x="2781300" y="2152650"/>
          <p14:tracePt t="10804" x="2952750" y="2159000"/>
          <p14:tracePt t="10822" x="3098800" y="2165350"/>
          <p14:tracePt t="10839" x="3352800" y="2165350"/>
          <p14:tracePt t="10860" x="3619500" y="2165350"/>
          <p14:tracePt t="10871" x="3784600" y="2171700"/>
          <p14:tracePt t="10888" x="3994150" y="2178050"/>
          <p14:tracePt t="10905" x="4197350" y="2184400"/>
          <p14:tracePt t="10921" x="4394200" y="2190750"/>
          <p14:tracePt t="10939" x="4578350" y="2197100"/>
          <p14:tracePt t="10960" x="4743450" y="2203450"/>
          <p14:tracePt t="10973" x="4889500" y="2209800"/>
          <p14:tracePt t="10988" x="5016500" y="2209800"/>
          <p14:tracePt t="11005" x="5118100" y="2209800"/>
          <p14:tracePt t="11021" x="5194300" y="2209800"/>
          <p14:tracePt t="11039" x="5238750" y="2209800"/>
          <p14:tracePt t="11055" x="5276850" y="2203450"/>
          <p14:tracePt t="11071" x="5283200" y="2197100"/>
          <p14:tracePt t="11088" x="5270500" y="2184400"/>
          <p14:tracePt t="11105" x="5238750" y="2171700"/>
          <p14:tracePt t="11122" x="5213350" y="2165350"/>
          <p14:tracePt t="11138" x="5149850" y="2146300"/>
          <p14:tracePt t="11154" x="5086350" y="2133600"/>
          <p14:tracePt t="11171" x="4991100" y="2114550"/>
          <p14:tracePt t="11188" x="4864100" y="2101850"/>
          <p14:tracePt t="11205" x="4705350" y="2089150"/>
          <p14:tracePt t="11221" x="4521200" y="2082800"/>
          <p14:tracePt t="11238" x="4324350" y="2076450"/>
          <p14:tracePt t="11257" x="4114800" y="2070100"/>
          <p14:tracePt t="11271" x="3898900" y="2063750"/>
          <p14:tracePt t="11288" x="3676650" y="2063750"/>
          <p14:tracePt t="11309" x="3454400" y="2076450"/>
          <p14:tracePt t="11322" x="3244850" y="2101850"/>
          <p14:tracePt t="11338" x="3060700" y="2133600"/>
          <p14:tracePt t="11357" x="2876550" y="2197100"/>
          <p14:tracePt t="11371" x="2736850" y="2235200"/>
          <p14:tracePt t="11388" x="2647950" y="2260600"/>
          <p14:tracePt t="11405" x="2571750" y="2286000"/>
          <p14:tracePt t="11421" x="2533650" y="2305050"/>
          <p14:tracePt t="11438" x="2520950" y="2311400"/>
          <p14:tracePt t="11456" x="2520950" y="2317750"/>
          <p14:tracePt t="11471" x="2533650" y="2317750"/>
          <p14:tracePt t="11488" x="2565400" y="2311400"/>
          <p14:tracePt t="11506" x="2609850" y="2305050"/>
          <p14:tracePt t="11523" x="2635250" y="2298700"/>
          <p14:tracePt t="11539" x="2667000" y="2286000"/>
          <p14:tracePt t="11556" x="2736850" y="2273300"/>
          <p14:tracePt t="11572" x="2774950" y="2266950"/>
          <p14:tracePt t="11588" x="2832100" y="2254250"/>
          <p14:tracePt t="11605" x="2901950" y="2241550"/>
          <p14:tracePt t="11621" x="2940050" y="2228850"/>
          <p14:tracePt t="11638" x="2984500" y="2216150"/>
          <p14:tracePt t="11655" x="3016250" y="2203450"/>
          <p14:tracePt t="11671" x="3028950" y="2203450"/>
          <p14:tracePt t="11688" x="3041650" y="2197100"/>
          <p14:tracePt t="11712" x="3054350" y="2190750"/>
          <p14:tracePt t="11721" x="3054350" y="2184400"/>
          <p14:tracePt t="11738" x="3048000" y="2171700"/>
          <p14:tracePt t="11756" x="3048000" y="2159000"/>
          <p14:tracePt t="11772" x="3048000" y="2146300"/>
          <p14:tracePt t="11788" x="3048000" y="2133600"/>
          <p14:tracePt t="11806" x="3054350" y="2101850"/>
          <p14:tracePt t="11821" x="3060700" y="2089150"/>
          <p14:tracePt t="11843" x="3073400" y="2057400"/>
          <p14:tracePt t="11855" x="3086100" y="2032000"/>
          <p14:tracePt t="11875" x="3098800" y="2019300"/>
          <p14:tracePt t="11888" x="3105150" y="2012950"/>
          <p14:tracePt t="11905" x="3117850" y="2006600"/>
          <p14:tracePt t="11924" x="3130550" y="2000250"/>
          <p14:tracePt t="11939" x="3130550" y="2012950"/>
          <p14:tracePt t="11956" x="3130550" y="2051050"/>
          <p14:tracePt t="11975" x="3155950" y="2082800"/>
          <p14:tracePt t="11988" x="3200400" y="2101850"/>
          <p14:tracePt t="12006" x="3308350" y="2114550"/>
          <p14:tracePt t="12029" x="3390900" y="2120900"/>
          <p14:tracePt t="12038" x="3441700" y="2120900"/>
          <p14:tracePt t="12056" x="3517900" y="2120900"/>
          <p14:tracePt t="12079" x="3562350" y="2120900"/>
          <p14:tracePt t="12090" x="3587750" y="2127250"/>
          <p14:tracePt t="12105" x="3594100" y="2127250"/>
          <p14:tracePt t="12123" x="3600450" y="2127250"/>
          <p14:tracePt t="12154" x="3600450" y="2133600"/>
          <p14:tracePt t="12177" x="3600450" y="2139950"/>
          <p14:tracePt t="12191" x="3606800" y="2139950"/>
          <p14:tracePt t="12205" x="3613150" y="2146300"/>
          <p14:tracePt t="12222" x="3625850" y="2146300"/>
          <p14:tracePt t="12238" x="3632200" y="2152650"/>
          <p14:tracePt t="12256" x="3638550" y="2152650"/>
          <p14:tracePt t="12277" x="3644900" y="2146300"/>
          <p14:tracePt t="12307" x="3644900" y="2133600"/>
          <p14:tracePt t="12323" x="3644900" y="2114550"/>
          <p14:tracePt t="12344" x="3644900" y="2095500"/>
          <p14:tracePt t="12357" x="3651250" y="2063750"/>
          <p14:tracePt t="12372" x="3651250" y="2032000"/>
          <p14:tracePt t="12393" x="3651250" y="2025650"/>
          <p14:tracePt t="12405" x="3651250" y="2012950"/>
          <p14:tracePt t="12426" x="3657600" y="1993900"/>
          <p14:tracePt t="12439" x="3657600" y="1974850"/>
          <p14:tracePt t="12456" x="3657600" y="1968500"/>
          <p14:tracePt t="12471" x="3657600" y="1955800"/>
          <p14:tracePt t="12506" x="3663950" y="1955800"/>
          <p14:tracePt t="12522" x="3695700" y="1974850"/>
          <p14:tracePt t="12546" x="3714750" y="2006600"/>
          <p14:tracePt t="12556" x="3727450" y="2044700"/>
          <p14:tracePt t="12572" x="3727450" y="2095500"/>
          <p14:tracePt t="12595" x="3708400" y="2159000"/>
          <p14:tracePt t="12606" x="3689350" y="2184400"/>
          <p14:tracePt t="12622" x="3663950" y="2203450"/>
          <p14:tracePt t="12644" x="3644900" y="2222500"/>
          <p14:tracePt t="12657" x="3619500" y="2235200"/>
          <p14:tracePt t="12671" x="3600450" y="2241550"/>
          <p14:tracePt t="12688" x="3575050" y="2247900"/>
          <p14:tracePt t="12706" x="3556000" y="2247900"/>
          <p14:tracePt t="12723" x="3536950" y="2254250"/>
          <p14:tracePt t="12741" x="3524250" y="2254250"/>
          <p14:tracePt t="12757" x="3517900" y="2260600"/>
          <p14:tracePt t="12884" x="3524250" y="2260600"/>
          <p14:tracePt t="12912" x="3530600" y="2260600"/>
          <p14:tracePt t="12939" x="3536950" y="2260600"/>
          <p14:tracePt t="12960" x="3543300" y="2260600"/>
          <p14:tracePt t="12972" x="3549650" y="2260600"/>
          <p14:tracePt t="12981" x="3556000" y="2260600"/>
          <p14:tracePt t="12988" x="3562350" y="2254250"/>
          <p14:tracePt t="13005" x="3581400" y="2254250"/>
          <p14:tracePt t="13022" x="3613150" y="2241550"/>
          <p14:tracePt t="13038" x="3651250" y="2235200"/>
          <p14:tracePt t="13055" x="3695700" y="2222500"/>
          <p14:tracePt t="13072" x="3746500" y="2209800"/>
          <p14:tracePt t="13090" x="3816350" y="2203450"/>
          <p14:tracePt t="13104" x="3937000" y="2190750"/>
          <p14:tracePt t="13121" x="4089400" y="2178050"/>
          <p14:tracePt t="13138" x="4210050" y="2178050"/>
          <p14:tracePt t="13154" x="4406900" y="2178050"/>
          <p14:tracePt t="13171" x="4565650" y="2184400"/>
          <p14:tracePt t="13188" x="4718050" y="2190750"/>
          <p14:tracePt t="13206" x="4857750" y="2197100"/>
          <p14:tracePt t="13222" x="4978400" y="2209800"/>
          <p14:tracePt t="13238" x="5080000" y="2216150"/>
          <p14:tracePt t="13255" x="5156200" y="2216150"/>
          <p14:tracePt t="13272" x="5213350" y="2209800"/>
          <p14:tracePt t="13291" x="5238750" y="2203450"/>
          <p14:tracePt t="13304" x="5251450" y="2190750"/>
          <p14:tracePt t="13326" x="5251450" y="2165350"/>
          <p14:tracePt t="13339" x="5251450" y="2159000"/>
          <p14:tracePt t="13355" x="5238750" y="2146300"/>
          <p14:tracePt t="13371" x="5226050" y="2133600"/>
          <p14:tracePt t="13393" x="5200650" y="2120900"/>
          <p14:tracePt t="13412" x="5162550" y="2114550"/>
          <p14:tracePt t="13421" x="5149850" y="2108200"/>
          <p14:tracePt t="13438" x="5137150" y="2108200"/>
          <p14:tracePt t="13461" x="5143500" y="2108200"/>
          <p14:tracePt t="13471" x="5162550" y="2108200"/>
          <p14:tracePt t="13488" x="5200650" y="2108200"/>
          <p14:tracePt t="13505" x="5257800" y="2114550"/>
          <p14:tracePt t="13522" x="5314950" y="2120900"/>
          <p14:tracePt t="13538" x="5410200" y="2120900"/>
          <p14:tracePt t="13555" x="5537200" y="2120900"/>
          <p14:tracePt t="13576" x="5645150" y="2127250"/>
          <p14:tracePt t="13588" x="5753100" y="2133600"/>
          <p14:tracePt t="13612" x="5848350" y="2139950"/>
          <p14:tracePt t="13621" x="5956300" y="2146300"/>
          <p14:tracePt t="13638" x="6000750" y="2152650"/>
          <p14:tracePt t="13655" x="6032500" y="2152650"/>
          <p14:tracePt t="13671" x="6057900" y="2146300"/>
          <p14:tracePt t="13705" x="6051550" y="2139950"/>
          <p14:tracePt t="13721" x="6038850" y="2139950"/>
          <p14:tracePt t="13739" x="6019800" y="2133600"/>
          <p14:tracePt t="13756" x="6000750" y="2133600"/>
          <p14:tracePt t="13773" x="5975350" y="2133600"/>
          <p14:tracePt t="13788" x="5943600" y="2133600"/>
          <p14:tracePt t="13805" x="5899150" y="2133600"/>
          <p14:tracePt t="13821" x="5822950" y="2133600"/>
          <p14:tracePt t="13838" x="5759450" y="2139950"/>
          <p14:tracePt t="13857" x="5670550" y="2139950"/>
          <p14:tracePt t="13871" x="5543550" y="2152650"/>
          <p14:tracePt t="13889" x="5378450" y="2165350"/>
          <p14:tracePt t="14261" x="1701800" y="4406900"/>
          <p14:tracePt t="14282" x="1701800" y="4425950"/>
          <p14:tracePt t="14284" x="1701800" y="4438650"/>
          <p14:tracePt t="14291" x="1701800" y="4451350"/>
          <p14:tracePt t="14306" x="1708150" y="4521200"/>
          <p14:tracePt t="14328" x="1714500" y="4591050"/>
          <p14:tracePt t="14341" x="1727200" y="4660900"/>
          <p14:tracePt t="14361" x="1733550" y="4730750"/>
          <p14:tracePt t="14372" x="1746250" y="4826000"/>
          <p14:tracePt t="14388" x="1752600" y="4921250"/>
          <p14:tracePt t="14408" x="1758950" y="4972050"/>
          <p14:tracePt t="14422" x="1758950" y="5003800"/>
          <p14:tracePt t="14442" x="1752600" y="5022850"/>
          <p14:tracePt t="14455" x="1739900" y="5060950"/>
          <p14:tracePt t="14472" x="1727200" y="5073650"/>
          <p14:tracePt t="14488" x="1714500" y="5080000"/>
          <p14:tracePt t="14507" x="1701800" y="5086350"/>
          <p14:tracePt t="14522" x="1695450" y="5086350"/>
          <p14:tracePt t="14541" x="1689100" y="5086350"/>
          <p14:tracePt t="14555" x="1682750" y="5086350"/>
          <p14:tracePt t="14578" x="1670050" y="5086350"/>
          <p14:tracePt t="14594" x="1670050" y="5080000"/>
          <p14:tracePt t="14606" x="1663700" y="5073650"/>
          <p14:tracePt t="14622" x="1657350" y="5067300"/>
          <p14:tracePt t="14638" x="1657350" y="5060950"/>
          <p14:tracePt t="14660" x="1651000" y="5048250"/>
          <p14:tracePt t="14677" x="1651000" y="5041900"/>
          <p14:tracePt t="14691" x="1651000" y="5035550"/>
          <p14:tracePt t="14722" x="1651000" y="5029200"/>
          <p14:tracePt t="14738" x="1651000" y="5022850"/>
          <p14:tracePt t="14772" x="1651000" y="5016500"/>
          <p14:tracePt t="14805" x="1644650" y="5016500"/>
          <p14:tracePt t="14822" x="1644650" y="5010150"/>
          <p14:tracePt t="14855" x="1638300" y="5010150"/>
          <p14:tracePt t="14877" x="1638300" y="5016500"/>
          <p14:tracePt t="14922" x="1631950" y="5016500"/>
          <p14:tracePt t="14926" x="1631950" y="5022850"/>
          <p14:tracePt t="14992" x="1631950" y="5029200"/>
          <p14:tracePt t="15112" x="1638300" y="5029200"/>
          <p14:tracePt t="15134" x="1644650" y="5022850"/>
          <p14:tracePt t="15143" x="1644650" y="5016500"/>
          <p14:tracePt t="15166" x="1657350" y="4991100"/>
          <p14:tracePt t="15171" x="1663700" y="4978400"/>
          <p14:tracePt t="15188" x="1695450" y="4927600"/>
          <p14:tracePt t="15206" x="1752600" y="4845050"/>
          <p14:tracePt t="15222" x="1835150" y="4730750"/>
          <p14:tracePt t="16208" x="1587500" y="6457950"/>
          <p14:tracePt t="16211" x="1587500" y="6464300"/>
          <p14:tracePt t="16235" x="1581150" y="6470650"/>
          <p14:tracePt t="16250" x="1581150" y="6477000"/>
          <p14:tracePt t="16262" x="1574800" y="6483350"/>
          <p14:tracePt t="16282" x="1574800" y="6489700"/>
          <p14:tracePt t="16293" x="1574800" y="6496050"/>
          <p14:tracePt t="16314" x="1574800" y="6502400"/>
          <p14:tracePt t="16330" x="1574800" y="6508750"/>
          <p14:tracePt t="16366" x="1574800" y="6515100"/>
          <p14:tracePt t="16375" x="1568450" y="6515100"/>
          <p14:tracePt t="16397" x="1568450" y="6521450"/>
          <p14:tracePt t="16410" x="1562100" y="6521450"/>
          <p14:tracePt t="16416" x="1562100" y="6527800"/>
          <p14:tracePt t="16440" x="1555750" y="6534150"/>
          <p14:tracePt t="16450" x="1555750" y="6540500"/>
          <p14:tracePt t="16472" x="1549400" y="6546850"/>
          <p14:tracePt t="16491" x="1549400" y="6553200"/>
          <p14:tracePt t="16522" x="1543050" y="6553200"/>
          <p14:tracePt t="16541" x="1543050" y="6559550"/>
          <p14:tracePt t="16578" x="1536700" y="6559550"/>
          <p14:tracePt t="16588" x="1536700" y="6565900"/>
          <p14:tracePt t="16638" x="1530350" y="6565900"/>
          <p14:tracePt t="16712" x="1530350" y="6559550"/>
          <p14:tracePt t="16750" x="1530350" y="6553200"/>
          <p14:tracePt t="16767" x="1530350" y="6546850"/>
          <p14:tracePt t="16782" x="1530350" y="6540500"/>
          <p14:tracePt t="16796" x="1530350" y="6534150"/>
          <p14:tracePt t="16804" x="1536700" y="6534150"/>
          <p14:tracePt t="16809" x="1536700" y="6527800"/>
          <p14:tracePt t="16822" x="1536700" y="6515100"/>
          <p14:tracePt t="16839" x="1536700" y="6489700"/>
          <p14:tracePt t="16856" x="1536700" y="6457950"/>
          <p14:tracePt t="16871" x="1543050" y="6419850"/>
          <p14:tracePt t="16888" x="1543050" y="6381750"/>
          <p14:tracePt t="16905" x="1549400" y="6330950"/>
          <p14:tracePt t="16921" x="1555750" y="6261100"/>
          <p14:tracePt t="16938" x="1562100" y="6184900"/>
          <p14:tracePt t="16955" x="1574800" y="6102350"/>
          <p14:tracePt t="16971" x="1581150" y="6026150"/>
          <p14:tracePt t="16988" x="1593850" y="5956300"/>
          <p14:tracePt t="17005" x="1600200" y="5867400"/>
          <p14:tracePt t="17022" x="1606550" y="5772150"/>
          <p14:tracePt t="17038" x="1619250" y="5645150"/>
          <p14:tracePt t="17063" x="1625600" y="5511800"/>
          <p14:tracePt t="17079" x="1638300" y="5295900"/>
          <p14:tracePt t="17089" x="1644650" y="5226050"/>
          <p14:tracePt t="17105" x="1651000" y="5156200"/>
          <p14:tracePt t="17169" x="1727200" y="4406900"/>
          <p14:tracePt t="17204" x="1739900" y="4102100"/>
          <p14:tracePt t="17320" x="1892300" y="3321050"/>
          <p14:tracePt t="17326" x="1892300" y="3314700"/>
          <p14:tracePt t="17345" x="1892300" y="3295650"/>
          <p14:tracePt t="17355" x="1898650" y="3251200"/>
          <p14:tracePt t="17372" x="1905000" y="3175000"/>
          <p14:tracePt t="17388" x="1911350" y="3092450"/>
          <p14:tracePt t="17405" x="1924050" y="3016250"/>
          <p14:tracePt t="17422" x="1936750" y="2940050"/>
          <p14:tracePt t="17439" x="1949450" y="2882900"/>
          <p14:tracePt t="17459" x="1955800" y="2832100"/>
          <p14:tracePt t="17472" x="1955800" y="2806700"/>
          <p14:tracePt t="17488" x="1955800" y="2787650"/>
          <p14:tracePt t="17505" x="1936750" y="2768600"/>
          <p14:tracePt t="17522" x="1885950" y="2749550"/>
          <p14:tracePt t="17540" x="1854200" y="2736850"/>
          <p14:tracePt t="17555" x="1835150" y="2724150"/>
          <p14:tracePt t="17573" x="1803400" y="2705100"/>
          <p14:tracePt t="17588" x="1784350" y="2698750"/>
          <p14:tracePt t="17606" x="1771650" y="2698750"/>
          <p14:tracePt t="17626" x="1752600" y="2705100"/>
          <p14:tracePt t="17638" x="1746250" y="2705100"/>
          <p14:tracePt t="17658" x="1739900" y="2705100"/>
          <p14:tracePt t="17671" x="1727200" y="2711450"/>
          <p14:tracePt t="17688" x="1701800" y="2717800"/>
          <p14:tracePt t="17705" x="1676400" y="2724150"/>
          <p14:tracePt t="17721" x="1651000" y="2736850"/>
          <p14:tracePt t="17740" x="1625600" y="2749550"/>
          <p14:tracePt t="17760" x="1600200" y="2755900"/>
          <p14:tracePt t="17771" x="1581150" y="2755900"/>
          <p14:tracePt t="17788" x="1555750" y="2762250"/>
          <p14:tracePt t="17805" x="1536700" y="2762250"/>
          <p14:tracePt t="17823" x="1524000" y="2755900"/>
          <p14:tracePt t="17838" x="1511300" y="2755900"/>
          <p14:tracePt t="17855" x="1498600" y="2749550"/>
          <p14:tracePt t="17872" x="1485900" y="2749550"/>
          <p14:tracePt t="17905" x="1485900" y="2768600"/>
          <p14:tracePt t="17923" x="1498600" y="2781300"/>
          <p14:tracePt t="17938" x="1511300" y="2800350"/>
          <p14:tracePt t="17955" x="1536700" y="2813050"/>
          <p14:tracePt t="17971" x="1555750" y="2825750"/>
          <p14:tracePt t="17989" x="1581150" y="2838450"/>
          <p14:tracePt t="18005" x="1612900" y="2844800"/>
          <p14:tracePt t="18022" x="1651000" y="2851150"/>
          <p14:tracePt t="18038" x="1689100" y="2857500"/>
          <p14:tracePt t="18055" x="1746250" y="2857500"/>
          <p14:tracePt t="18074" x="1809750" y="2857500"/>
          <p14:tracePt t="18088" x="1892300" y="2857500"/>
          <p14:tracePt t="18105" x="1974850" y="2863850"/>
          <p14:tracePt t="18121" x="2063750" y="2863850"/>
          <p14:tracePt t="18139" x="2152650" y="2863850"/>
          <p14:tracePt t="18155" x="2254250" y="2870200"/>
          <p14:tracePt t="18171" x="2368550" y="2870200"/>
          <p14:tracePt t="18188" x="2476500" y="2870200"/>
          <p14:tracePt t="18206" x="2597150" y="2863850"/>
          <p14:tracePt t="18227" x="2667000" y="2863850"/>
          <p14:tracePt t="18238" x="2743200" y="2870200"/>
          <p14:tracePt t="18256" x="2806700" y="2870200"/>
          <p14:tracePt t="18272" x="2863850" y="2876550"/>
          <p14:tracePt t="18288" x="2901950" y="2876550"/>
          <p14:tracePt t="18306" x="2927350" y="2870200"/>
          <p14:tracePt t="18322" x="2933700" y="2870200"/>
          <p14:tracePt t="18338" x="2927350" y="2863850"/>
          <p14:tracePt t="18360" x="2901950" y="2863850"/>
          <p14:tracePt t="18377" x="2870200" y="2857500"/>
          <p14:tracePt t="18388" x="2844800" y="2857500"/>
          <p14:tracePt t="18409" x="2794000" y="2851150"/>
          <p14:tracePt t="18422" x="2762250" y="2844800"/>
          <p14:tracePt t="18439" x="2717800" y="2838450"/>
          <p14:tracePt t="18457" x="2647950" y="2825750"/>
          <p14:tracePt t="18472" x="2609850" y="2819400"/>
          <p14:tracePt t="18488" x="2559050" y="2819400"/>
          <p14:tracePt t="18510" x="2508250" y="2819400"/>
          <p14:tracePt t="18523" x="2482850" y="2819400"/>
          <p14:tracePt t="18538" x="2463800" y="2819400"/>
          <p14:tracePt t="18560" x="2444750" y="2813050"/>
          <p14:tracePt t="18571" x="2438400" y="2813050"/>
          <p14:tracePt t="18593" x="2432050" y="2813050"/>
          <p14:tracePt t="18642" x="2438400" y="2813050"/>
          <p14:tracePt t="18652" x="2444750" y="2813050"/>
          <p14:tracePt t="18664" x="2451100" y="2819400"/>
          <p14:tracePt t="18677" x="2457450" y="2819400"/>
          <p14:tracePt t="18688" x="2463800" y="2819400"/>
          <p14:tracePt t="18705" x="2470150" y="2819400"/>
          <p14:tracePt t="18766" x="2463800" y="2819400"/>
          <p14:tracePt t="18782" x="2457450" y="2819400"/>
          <p14:tracePt t="18805" x="2451100" y="2819400"/>
          <p14:tracePt t="18821" x="2444750" y="2819400"/>
          <p14:tracePt t="18832" x="2438400" y="2819400"/>
          <p14:tracePt t="18858" x="2425700" y="2819400"/>
          <p14:tracePt t="18871" x="2413000" y="2819400"/>
          <p14:tracePt t="18889" x="2393950" y="2819400"/>
          <p14:tracePt t="18905" x="2374900" y="2819400"/>
          <p14:tracePt t="18926" x="2368550" y="2819400"/>
          <p14:tracePt t="18965" x="2381250" y="2819400"/>
          <p14:tracePt t="18972" x="2400300" y="2819400"/>
          <p14:tracePt t="18988" x="2432050" y="2819400"/>
          <p14:tracePt t="19007" x="2508250" y="2813050"/>
          <p14:tracePt t="19030" x="2590800" y="2806700"/>
          <p14:tracePt t="19038" x="2679700" y="2794000"/>
          <p14:tracePt t="19056" x="2774950" y="2781300"/>
          <p14:tracePt t="19078" x="2876550" y="2774950"/>
          <p14:tracePt t="19088" x="2984500" y="2768600"/>
          <p14:tracePt t="19106" x="3092450" y="2762250"/>
          <p14:tracePt t="19130" x="3200400" y="2755900"/>
          <p14:tracePt t="19138" x="3302000" y="2749550"/>
          <p14:tracePt t="19155" x="3397250" y="2743200"/>
          <p14:tracePt t="19171" x="3473450" y="2736850"/>
          <p14:tracePt t="19190" x="3536950" y="2730500"/>
          <p14:tracePt t="19207" x="3581400" y="2724150"/>
          <p14:tracePt t="19221" x="3606800" y="2724150"/>
          <p14:tracePt t="19256" x="3600450" y="2724150"/>
          <p14:tracePt t="19272" x="3575050" y="2724150"/>
          <p14:tracePt t="19288" x="3562350" y="2724150"/>
          <p14:tracePt t="19306" x="3556000" y="2724150"/>
          <p14:tracePt t="19322" x="3556000" y="2730500"/>
          <p14:tracePt t="19364" x="3556000" y="2736850"/>
          <p14:tracePt t="19400" x="3556000" y="2743200"/>
          <p14:tracePt t="19453" x="3556000" y="2749550"/>
          <p14:tracePt t="19489" x="3549650" y="2749550"/>
          <p14:tracePt t="19514" x="3543300" y="2749550"/>
          <p14:tracePt t="19543" x="3536950" y="2749550"/>
          <p14:tracePt t="19551" x="3530600" y="2749550"/>
          <p14:tracePt t="19559" x="3530600" y="2755900"/>
          <p14:tracePt t="19579" x="3524250" y="2755900"/>
          <p14:tracePt t="19588" x="3511550" y="2755900"/>
          <p14:tracePt t="19610" x="3492500" y="2755900"/>
          <p14:tracePt t="19622" x="3454400" y="2755900"/>
          <p14:tracePt t="19640" x="3384550" y="2762250"/>
          <p14:tracePt t="19648" x="3327400" y="2762250"/>
          <p14:tracePt t="19656" x="3263900" y="2762250"/>
          <p14:tracePt t="19672" x="3162300" y="2768600"/>
          <p14:tracePt t="19688" x="3060700" y="2781300"/>
          <p14:tracePt t="19705" x="2940050" y="2806700"/>
          <p14:tracePt t="19721" x="2901950" y="2813050"/>
          <p14:tracePt t="19866" x="1714500" y="3232150"/>
          <p14:tracePt t="19895" x="1714500" y="3238500"/>
          <p14:tracePt t="19896" x="1708150" y="3238500"/>
          <p14:tracePt t="19905" x="1708150" y="3244850"/>
          <p14:tracePt t="19922" x="1695450" y="3257550"/>
          <p14:tracePt t="19943" x="1682750" y="3282950"/>
          <p14:tracePt t="19955" x="1663700" y="3302000"/>
          <p14:tracePt t="19973" x="1651000" y="3321050"/>
          <p14:tracePt t="19995" x="1638300" y="3340100"/>
          <p14:tracePt t="20005" x="1625600" y="3359150"/>
          <p14:tracePt t="20022" x="1612900" y="3384550"/>
          <p14:tracePt t="20045" x="1600200" y="3403600"/>
          <p14:tracePt t="20055" x="1587500" y="3422650"/>
          <p14:tracePt t="20071" x="1574800" y="3441700"/>
          <p14:tracePt t="20091" x="1574800" y="3454400"/>
          <p14:tracePt t="20106" x="1574800" y="3460750"/>
          <p14:tracePt t="20121" x="1581150" y="3460750"/>
          <p14:tracePt t="20141" x="1593850" y="3460750"/>
          <p14:tracePt t="20155" x="1600200" y="3454400"/>
          <p14:tracePt t="20172" x="1606550" y="3448050"/>
          <p14:tracePt t="20188" x="1612900" y="3448050"/>
          <p14:tracePt t="20205" x="1619250" y="3441700"/>
          <p14:tracePt t="20273" x="1619250" y="3448050"/>
          <p14:tracePt t="20297" x="1625600" y="3448050"/>
          <p14:tracePt t="20316" x="1631950" y="3448050"/>
          <p14:tracePt t="20332" x="1638300" y="3448050"/>
          <p14:tracePt t="20351" x="1644650" y="3448050"/>
          <p14:tracePt t="20360" x="1651000" y="3448050"/>
          <p14:tracePt t="20362" x="1651000" y="3454400"/>
          <p14:tracePt t="20371" x="1657350" y="3454400"/>
          <p14:tracePt t="20391" x="1670050" y="3454400"/>
          <p14:tracePt t="20405" x="1689100" y="3454400"/>
          <p14:tracePt t="20422" x="1720850" y="3460750"/>
          <p14:tracePt t="20438" x="1765300" y="3467100"/>
          <p14:tracePt t="20456" x="1803400" y="3467100"/>
          <p14:tracePt t="20472" x="1879600" y="3473450"/>
          <p14:tracePt t="20488" x="1943100" y="3479800"/>
          <p14:tracePt t="20505" x="2006600" y="3486150"/>
          <p14:tracePt t="20521" x="2063750" y="3492500"/>
          <p14:tracePt t="20539" x="2120900" y="3492500"/>
          <p14:tracePt t="20555" x="2178050" y="3492500"/>
          <p14:tracePt t="20571" x="2241550" y="3492500"/>
          <p14:tracePt t="20588" x="2298700" y="3492500"/>
          <p14:tracePt t="20606" x="2336800" y="3486150"/>
          <p14:tracePt t="20621" x="2400300" y="3479800"/>
          <p14:tracePt t="20640" x="2451100" y="3473450"/>
          <p14:tracePt t="20655" x="2501900" y="3467100"/>
          <p14:tracePt t="20675" x="2546350" y="3460750"/>
          <p14:tracePt t="20689" x="2578100" y="3454400"/>
          <p14:tracePt t="20723" x="2597150" y="3448050"/>
          <p14:tracePt t="20768" x="2590800" y="3448050"/>
          <p14:tracePt t="20831" x="2590800" y="3454400"/>
          <p14:tracePt t="20860" x="2597150" y="3454400"/>
          <p14:tracePt t="20876" x="2603500" y="3454400"/>
          <p14:tracePt t="20882" x="2609850" y="3448050"/>
          <p14:tracePt t="20888" x="2616200" y="3448050"/>
          <p14:tracePt t="20906" x="2641600" y="3448050"/>
          <p14:tracePt t="20922" x="2686050" y="3435350"/>
          <p14:tracePt t="20939" x="2736850" y="3429000"/>
          <p14:tracePt t="20958" x="2844800" y="3422650"/>
          <p14:tracePt t="20972" x="2921000" y="3416300"/>
          <p14:tracePt t="20992" x="3035300" y="3403600"/>
          <p14:tracePt t="21006" x="3175000" y="3390900"/>
          <p14:tracePt t="21021" x="3263900" y="3384550"/>
          <p14:tracePt t="21038" x="3378200" y="3371850"/>
          <p14:tracePt t="21056" x="3511550" y="3359150"/>
          <p14:tracePt t="21071" x="3575050" y="3352800"/>
          <p14:tracePt t="21090" x="3651250" y="3346450"/>
          <p14:tracePt t="21105" x="3727450" y="3346450"/>
          <p14:tracePt t="21121" x="3765550" y="3346450"/>
          <p14:tracePt t="21138" x="3797300" y="3346450"/>
          <p14:tracePt t="21165" x="3816350" y="3346450"/>
          <p14:tracePt t="21171" x="3822700" y="3352800"/>
          <p14:tracePt t="21188" x="3829050" y="3352800"/>
          <p14:tracePt t="21205" x="3835400" y="3352800"/>
          <p14:tracePt t="21228" x="3829050" y="3352800"/>
          <p14:tracePt t="21238" x="3829050" y="3346450"/>
          <p14:tracePt t="21257" x="3835400" y="3346450"/>
          <p14:tracePt t="21271" x="3848100" y="3340100"/>
          <p14:tracePt t="21288" x="3867150" y="3340100"/>
          <p14:tracePt t="21310" x="3886200" y="3340100"/>
          <p14:tracePt t="21321" x="3898900" y="3340100"/>
          <p14:tracePt t="21338" x="3911600" y="3340100"/>
          <p14:tracePt t="21359" x="3930650" y="3340100"/>
          <p14:tracePt t="21371" x="3949700" y="3340100"/>
          <p14:tracePt t="21388" x="3968750" y="3340100"/>
          <p14:tracePt t="21405" x="4000500" y="3333750"/>
          <p14:tracePt t="21422" x="4070350" y="3333750"/>
          <p14:tracePt t="21438" x="4121150" y="3333750"/>
          <p14:tracePt t="21456" x="4216400" y="3333750"/>
          <p14:tracePt t="21472" x="4292600" y="3333750"/>
          <p14:tracePt t="21489" x="4356100" y="3333750"/>
          <p14:tracePt t="21505" x="4451350" y="3346450"/>
          <p14:tracePt t="21522" x="4521200" y="3352800"/>
          <p14:tracePt t="21538" x="4572000" y="3352800"/>
          <p14:tracePt t="21563" x="4648200" y="3352800"/>
          <p14:tracePt t="21571" x="4699000" y="3352800"/>
          <p14:tracePt t="21588" x="4730750" y="3346450"/>
          <p14:tracePt t="21610" x="4775200" y="3340100"/>
          <p14:tracePt t="21622" x="4800600" y="3327400"/>
          <p14:tracePt t="21638" x="4806950" y="3321050"/>
          <p14:tracePt t="21657" x="4813300" y="3314700"/>
          <p14:tracePt t="21672" x="4806950" y="3308350"/>
          <p14:tracePt t="21690" x="4800600" y="3308350"/>
          <p14:tracePt t="21708" x="4775200" y="3308350"/>
          <p14:tracePt t="21726" x="4749800" y="3308350"/>
          <p14:tracePt t="21738" x="4724400" y="3308350"/>
          <p14:tracePt t="21757" x="4667250" y="3314700"/>
          <p14:tracePt t="21778" x="4597400" y="3327400"/>
          <p14:tracePt t="21788" x="4502150" y="3333750"/>
          <p14:tracePt t="21811" x="4381500" y="3346450"/>
          <p14:tracePt t="21822" x="4254500" y="3352800"/>
          <p14:tracePt t="21838" x="4165600" y="3365500"/>
          <p14:tracePt t="21862" x="4044950" y="3397250"/>
          <p14:tracePt t="21872" x="3886200" y="3448050"/>
          <p14:tracePt t="21892" x="3683000" y="3517900"/>
          <p14:tracePt t="21906" x="3448050" y="3606800"/>
          <p14:tracePt t="21922" x="3060700" y="3771900"/>
          <p14:tracePt t="21939" x="2781300" y="3886200"/>
          <p14:tracePt t="21958" x="2501900" y="3987800"/>
          <p14:tracePt t="21974" x="2336800" y="4044950"/>
          <p14:tracePt t="21988" x="2197100" y="4089400"/>
          <p14:tracePt t="22006" x="2120900" y="4114800"/>
          <p14:tracePt t="22022" x="2038350" y="4133850"/>
          <p14:tracePt t="22043" x="2019300" y="4146550"/>
          <p14:tracePt t="22057" x="2006600" y="4146550"/>
          <p14:tracePt t="22072" x="2000250" y="4146550"/>
          <p14:tracePt t="22107" x="2000250" y="4140200"/>
          <p14:tracePt t="22129" x="1993900" y="4127500"/>
          <p14:tracePt t="22139" x="1987550" y="4121150"/>
          <p14:tracePt t="22158" x="1981200" y="4114800"/>
          <p14:tracePt t="22171" x="1968500" y="4102100"/>
          <p14:tracePt t="22192" x="1955800" y="4083050"/>
          <p14:tracePt t="22205" x="1936750" y="4064000"/>
          <p14:tracePt t="22222" x="1898650" y="4038600"/>
          <p14:tracePt t="22241" x="1828800" y="4006850"/>
          <p14:tracePt t="22255" x="1765300" y="3987800"/>
          <p14:tracePt t="22275" x="1714500" y="3968750"/>
          <p14:tracePt t="22288" x="1689100" y="3949700"/>
          <p14:tracePt t="22306" x="1670050" y="3943350"/>
          <p14:tracePt t="22323" x="1631950" y="3924300"/>
          <p14:tracePt t="22346" x="1600200" y="3911600"/>
          <p14:tracePt t="22355" x="1568450" y="3898900"/>
          <p14:tracePt t="22378" x="1543050" y="3892550"/>
          <p14:tracePt t="22388" x="1504950" y="3886200"/>
          <p14:tracePt t="22405" x="1485900" y="3879850"/>
          <p14:tracePt t="22422" x="1473200" y="3879850"/>
          <p14:tracePt t="22439" x="1466850" y="3879850"/>
          <p14:tracePt t="22456" x="1454150" y="3879850"/>
          <p14:tracePt t="22472" x="1441450" y="3879850"/>
          <p14:tracePt t="22491" x="1435100" y="3886200"/>
          <p14:tracePt t="22505" x="1428750" y="3892550"/>
          <p14:tracePt t="22522" x="1422400" y="3892550"/>
          <p14:tracePt t="22540" x="1416050" y="3898900"/>
          <p14:tracePt t="22555" x="1409700" y="3911600"/>
          <p14:tracePt t="22571" x="1409700" y="3917950"/>
          <p14:tracePt t="22605" x="1409700" y="3924300"/>
          <p14:tracePt t="22623" x="1416050" y="3924300"/>
          <p14:tracePt t="22639" x="1422400" y="3930650"/>
          <p14:tracePt t="22671" x="1422400" y="3937000"/>
          <p14:tracePt t="22710" x="1422400" y="3930650"/>
          <p14:tracePt t="22721" x="1422400" y="3924300"/>
          <p14:tracePt t="22738" x="1428750" y="3911600"/>
          <p14:tracePt t="22756" x="1428750" y="3898900"/>
          <p14:tracePt t="22771" x="1435100" y="3873500"/>
          <p14:tracePt t="22790" x="1435100" y="3854450"/>
          <p14:tracePt t="22805" x="1422400" y="3822700"/>
          <p14:tracePt t="22822" x="1416050" y="3810000"/>
          <p14:tracePt t="22845" x="1371600" y="3797300"/>
          <p14:tracePt t="22855" x="1333500" y="3790950"/>
          <p14:tracePt t="22872" x="1282700" y="3784600"/>
          <p14:tracePt t="22888" x="1238250" y="3790950"/>
          <p14:tracePt t="22905" x="1187450" y="3816350"/>
          <p14:tracePt t="22921" x="1149350" y="3873500"/>
          <p14:tracePt t="22938" x="1143000" y="3924300"/>
          <p14:tracePt t="22956" x="1149350" y="3956050"/>
          <p14:tracePt t="22971" x="1193800" y="3975100"/>
          <p14:tracePt t="22988" x="1257300" y="3975100"/>
          <p14:tracePt t="23007" x="1320800" y="3956050"/>
          <p14:tracePt t="23022" x="1384300" y="3917950"/>
          <p14:tracePt t="23038" x="1422400" y="3873500"/>
          <p14:tracePt t="23056" x="1441450" y="3848100"/>
          <p14:tracePt t="23071" x="1454150" y="3822700"/>
          <p14:tracePt t="23088" x="1466850" y="3810000"/>
          <p14:tracePt t="23121" x="1473200" y="3816350"/>
          <p14:tracePt t="23138" x="1473200" y="3854450"/>
          <p14:tracePt t="23162" x="1479550" y="3892550"/>
          <p14:tracePt t="23171" x="1492250" y="3924300"/>
          <p14:tracePt t="23188" x="1511300" y="3943350"/>
          <p14:tracePt t="23206" x="1524000" y="3949700"/>
          <p14:tracePt t="23222" x="1536700" y="3956050"/>
          <p14:tracePt t="23238" x="1555750" y="3956050"/>
          <p14:tracePt t="23256" x="1574800" y="3949700"/>
          <p14:tracePt t="23272" x="1606550" y="3943350"/>
          <p14:tracePt t="23288" x="1638300" y="3937000"/>
          <p14:tracePt t="23305" x="1670050" y="3924300"/>
          <p14:tracePt t="23323" x="1689100" y="3917950"/>
          <p14:tracePt t="23338" x="1701800" y="3911600"/>
          <p14:tracePt t="23355" x="1727200" y="3905250"/>
          <p14:tracePt t="23371" x="1752600" y="3898900"/>
          <p14:tracePt t="23390" x="1771650" y="3898900"/>
          <p14:tracePt t="23405" x="1803400" y="3892550"/>
          <p14:tracePt t="23422" x="1860550" y="3886200"/>
          <p14:tracePt t="23438" x="1911350" y="3873500"/>
          <p14:tracePt t="23455" x="1968500" y="3860800"/>
          <p14:tracePt t="23471" x="2019300" y="3848100"/>
          <p14:tracePt t="23489" x="2063750" y="3835400"/>
          <p14:tracePt t="23506" x="2095500" y="3829050"/>
          <p14:tracePt t="23523" x="2108200" y="3822700"/>
          <p14:tracePt t="23540" x="2114550" y="3822700"/>
          <p14:tracePt t="23561" x="2108200" y="3829050"/>
          <p14:tracePt t="23573" x="2101850" y="3835400"/>
          <p14:tracePt t="23609" x="2114550" y="3841750"/>
          <p14:tracePt t="23624" x="2165350" y="3841750"/>
          <p14:tracePt t="23642" x="2203450" y="3841750"/>
          <p14:tracePt t="23656" x="2298700" y="3835400"/>
          <p14:tracePt t="23672" x="2368550" y="3835400"/>
          <p14:tracePt t="23688" x="2457450" y="3835400"/>
          <p14:tracePt t="23706" x="2559050" y="3829050"/>
          <p14:tracePt t="23722" x="2603500" y="3835400"/>
          <p14:tracePt t="23738" x="2660650" y="3835400"/>
          <p14:tracePt t="23759" x="2717800" y="3835400"/>
          <p14:tracePt t="23779" x="2755900" y="3835400"/>
          <p14:tracePt t="23790" x="2774950" y="3835400"/>
          <p14:tracePt t="23810" x="2800350" y="3835400"/>
          <p14:tracePt t="23822" x="2813050" y="3835400"/>
          <p14:tracePt t="23841" x="2832100" y="3835400"/>
          <p14:tracePt t="23860" x="2857500" y="3835400"/>
          <p14:tracePt t="23872" x="2870200" y="3835400"/>
          <p14:tracePt t="23888" x="2889250" y="3835400"/>
          <p14:tracePt t="23906" x="2895600" y="3848100"/>
          <p14:tracePt t="23948" x="2895600" y="3854450"/>
          <p14:tracePt t="23972" x="2889250" y="3854450"/>
          <p14:tracePt t="23989" x="2889250" y="3860800"/>
          <p14:tracePt t="24001" x="2876550" y="3860800"/>
          <p14:tracePt t="24006" x="2870200" y="3860800"/>
          <p14:tracePt t="24022" x="2863850" y="3860800"/>
          <p14:tracePt t="24040" x="2851150" y="3860800"/>
          <p14:tracePt t="24058" x="2832100" y="3860800"/>
          <p14:tracePt t="24072" x="2813050" y="3860800"/>
          <p14:tracePt t="24098" x="2794000" y="3867150"/>
          <p14:tracePt t="24106" x="2781300" y="3867150"/>
          <p14:tracePt t="24122" x="2768600" y="3873500"/>
          <p14:tracePt t="24138" x="2755900" y="3873500"/>
          <p14:tracePt t="24159" x="2743200" y="3873500"/>
          <p14:tracePt t="24171" x="2736850" y="3873500"/>
          <p14:tracePt t="24208" x="2730500" y="3873500"/>
          <p14:tracePt t="24228" x="2736850" y="3873500"/>
          <p14:tracePt t="24245" x="2743200" y="3873500"/>
          <p14:tracePt t="24259" x="2749550" y="3873500"/>
          <p14:tracePt t="24277" x="2768600" y="3873500"/>
          <p14:tracePt t="24288" x="2774950" y="3873500"/>
          <p14:tracePt t="24310" x="2794000" y="3867150"/>
          <p14:tracePt t="24330" x="2800350" y="3867150"/>
          <p14:tracePt t="24338" x="2806700" y="3867150"/>
          <p14:tracePt t="24371" x="2813050" y="3867150"/>
          <p14:tracePt t="24418" x="2806700" y="3867150"/>
          <p14:tracePt t="24434" x="2806700" y="3873500"/>
          <p14:tracePt t="24466" x="2800350" y="3873500"/>
          <p14:tracePt t="24482" x="2800350" y="3867150"/>
          <p14:tracePt t="24510" x="2800350" y="3860800"/>
          <p14:tracePt t="24537" x="2794000" y="3854450"/>
          <p14:tracePt t="24556" x="2787650" y="3854450"/>
          <p14:tracePt t="24564" x="2787650" y="3848100"/>
          <p14:tracePt t="24572" x="2781300" y="3848100"/>
          <p14:tracePt t="24590" x="2768600" y="3841750"/>
          <p14:tracePt t="24608" x="2755900" y="3841750"/>
          <p14:tracePt t="24628" x="2743200" y="3835400"/>
          <p14:tracePt t="24638" x="2730500" y="3835400"/>
          <p14:tracePt t="24661" x="2711450" y="3835400"/>
          <p14:tracePt t="24671" x="2679700" y="3835400"/>
          <p14:tracePt t="24694" x="2635250" y="3835400"/>
          <p14:tracePt t="24706" x="2590800" y="3835400"/>
          <p14:tracePt t="24727" x="2546350" y="3841750"/>
          <p14:tracePt t="24744" x="2495550" y="3848100"/>
          <p14:tracePt t="24755" x="2457450" y="3854450"/>
          <p14:tracePt t="24778" x="2413000" y="3867150"/>
          <p14:tracePt t="24788" x="2374900" y="3873500"/>
          <p14:tracePt t="24805" x="2336800" y="3873500"/>
          <p14:tracePt t="24822" x="2298700" y="3879850"/>
          <p14:tracePt t="24844" x="2260600" y="3879850"/>
          <p14:tracePt t="24861" x="2222500" y="3879850"/>
          <p14:tracePt t="24875" x="2209800" y="3873500"/>
          <p14:tracePt t="24906" x="2222500" y="3867150"/>
          <p14:tracePt t="24925" x="2247900" y="3860800"/>
          <p14:tracePt t="24941" x="2279650" y="3854450"/>
          <p14:tracePt t="24955" x="2311400" y="3848100"/>
          <p14:tracePt t="24978" x="2343150" y="3841750"/>
          <p14:tracePt t="24988" x="2368550" y="3835400"/>
          <p14:tracePt t="25005" x="2393950" y="3835400"/>
          <p14:tracePt t="25025" x="2406650" y="3835400"/>
          <p14:tracePt t="25038" x="2413000" y="3829050"/>
          <p14:tracePt t="25055" x="2419350" y="3829050"/>
          <p14:tracePt t="25072" x="2419350" y="3822700"/>
          <p14:tracePt t="25092" x="2425700" y="3822700"/>
          <p14:tracePt t="25108" x="2425700" y="3816350"/>
          <p14:tracePt t="25153" x="2432050" y="3816350"/>
          <p14:tracePt t="25155" x="2432050" y="3810000"/>
          <p14:tracePt t="25171" x="2438400" y="3810000"/>
          <p14:tracePt t="25188" x="2444750" y="3810000"/>
          <p14:tracePt t="25206" x="2451100" y="3803650"/>
          <p14:tracePt t="25222" x="2457450" y="3803650"/>
          <p14:tracePt t="25238" x="2457450" y="3797300"/>
          <p14:tracePt t="25255" x="2457450" y="3790950"/>
          <p14:tracePt t="25273" x="2457450" y="3784600"/>
          <p14:tracePt t="25291" x="2457450" y="3771900"/>
          <p14:tracePt t="25305" x="2451100" y="3765550"/>
          <p14:tracePt t="25322" x="2444750" y="3752850"/>
          <p14:tracePt t="25338" x="2425700" y="3746500"/>
          <p14:tracePt t="25355" x="2393950" y="3740150"/>
          <p14:tracePt t="25377" x="2355850" y="3740150"/>
          <p14:tracePt t="25388" x="2336800" y="3740150"/>
          <p14:tracePt t="25405" x="2292350" y="3752850"/>
          <p14:tracePt t="25423" x="2254250" y="3784600"/>
          <p14:tracePt t="25438" x="2241550" y="3810000"/>
          <p14:tracePt t="25456" x="2254250" y="3829050"/>
          <p14:tracePt t="25472" x="2317750" y="3854450"/>
          <p14:tracePt t="25488" x="2406650" y="3867150"/>
          <p14:tracePt t="25505" x="2501900" y="3873500"/>
          <p14:tracePt t="25522" x="2590800" y="3873500"/>
          <p14:tracePt t="25539" x="2673350" y="3867150"/>
          <p14:tracePt t="25556" x="2743200" y="3860800"/>
          <p14:tracePt t="25573" x="2806700" y="3848100"/>
          <p14:tracePt t="25589" x="2863850" y="3810000"/>
          <p14:tracePt t="25605" x="2908300" y="3771900"/>
          <p14:tracePt t="25622" x="2946400" y="3733800"/>
          <p14:tracePt t="25638" x="2971800" y="3689350"/>
          <p14:tracePt t="25655" x="2990850" y="3638550"/>
          <p14:tracePt t="25673" x="3003550" y="3600450"/>
          <p14:tracePt t="25688" x="3041650" y="3536950"/>
          <p14:tracePt t="25706" x="3054350" y="3505200"/>
          <p14:tracePt t="25722" x="3067050" y="3460750"/>
          <p14:tracePt t="25743" x="3067050" y="3422650"/>
          <p14:tracePt t="25755" x="3067050" y="3397250"/>
          <p14:tracePt t="25772" x="3073400" y="3378200"/>
          <p14:tracePt t="25791" x="3079750" y="3352800"/>
          <p14:tracePt t="25805" x="3079750" y="3340100"/>
          <p14:tracePt t="25822" x="3092450" y="3314700"/>
          <p14:tracePt t="25845" x="3098800" y="3289300"/>
          <p14:tracePt t="25855" x="3098800" y="3276600"/>
          <p14:tracePt t="25937" x="3124200" y="3244850"/>
          <p14:tracePt t="25956" x="3130550" y="3238500"/>
          <p14:tracePt t="25972" x="3124200" y="3238500"/>
          <p14:tracePt t="25990" x="3117850" y="3238500"/>
          <p14:tracePt t="26005" x="3111500" y="3238500"/>
          <p14:tracePt t="26094" x="3117850" y="3238500"/>
          <p14:tracePt t="26126" x="3111500" y="3238500"/>
          <p14:tracePt t="26156" x="3111500" y="3232150"/>
          <p14:tracePt t="26175" x="3105150" y="3232150"/>
          <p14:tracePt t="26199" x="3105150" y="3225800"/>
          <p14:tracePt t="26201" x="3098800" y="3225800"/>
          <p14:tracePt t="26239" x="3098800" y="3219450"/>
          <p14:tracePt t="26278" x="3098800" y="3213100"/>
          <p14:tracePt t="26292" x="3092450" y="3213100"/>
          <p14:tracePt t="26317" x="3086100" y="3206750"/>
          <p14:tracePt t="26328" x="3079750" y="3200400"/>
          <p14:tracePt t="26350" x="3073400" y="3200400"/>
          <p14:tracePt t="26361" x="3067050" y="3200400"/>
          <p14:tracePt t="26372" x="3067050" y="3194050"/>
          <p14:tracePt t="26388" x="3054350" y="3194050"/>
          <p14:tracePt t="26409" x="3048000" y="3187700"/>
          <p14:tracePt t="26427" x="3035300" y="3187700"/>
          <p14:tracePt t="26438" x="3022600" y="3187700"/>
          <p14:tracePt t="26456" x="3009900" y="3187700"/>
          <p14:tracePt t="26472" x="2997200" y="3187700"/>
          <p14:tracePt t="26493" x="2984500" y="3187700"/>
          <p14:tracePt t="26506" x="2978150" y="3187700"/>
          <p14:tracePt t="26527" x="2971800" y="3200400"/>
          <p14:tracePt t="26539" x="2965450" y="3206750"/>
          <p14:tracePt t="26556" x="2952750" y="3219450"/>
          <p14:tracePt t="26572" x="2946400" y="3225800"/>
          <p14:tracePt t="26588" x="2946400" y="3232150"/>
          <p14:tracePt t="26606" x="2940050" y="3244850"/>
          <p14:tracePt t="26622" x="2940050" y="3251200"/>
          <p14:tracePt t="26641" x="2933700" y="3257550"/>
          <p14:tracePt t="26656" x="2933700" y="3263900"/>
          <p14:tracePt t="26672" x="2933700" y="3270250"/>
          <p14:tracePt t="26693" x="2933700" y="3276600"/>
          <p14:tracePt t="26710" x="2933700" y="3282950"/>
          <p14:tracePt t="26722" x="2933700" y="3289300"/>
          <p14:tracePt t="26742" x="2933700" y="3295650"/>
          <p14:tracePt t="26757" x="2927350" y="3302000"/>
          <p14:tracePt t="26771" x="2927350" y="3308350"/>
          <p14:tracePt t="26790" x="2933700" y="3314700"/>
          <p14:tracePt t="26806" x="2946400" y="3314700"/>
          <p14:tracePt t="26830" x="2965450" y="3321050"/>
          <p14:tracePt t="26839" x="2978150" y="3327400"/>
          <p14:tracePt t="26856" x="2990850" y="3327400"/>
          <p14:tracePt t="26875" x="3003550" y="3327400"/>
          <p14:tracePt t="26891" x="3016250" y="3327400"/>
          <p14:tracePt t="26906" x="3022600" y="3327400"/>
          <p14:tracePt t="26924" x="3028950" y="3327400"/>
          <p14:tracePt t="26938" x="3041650" y="3327400"/>
          <p14:tracePt t="26956" x="3048000" y="3327400"/>
          <p14:tracePt t="26974" x="3054350" y="3327400"/>
          <p14:tracePt t="26990" x="3060700" y="3327400"/>
          <p14:tracePt t="27006" x="3067050" y="3327400"/>
          <p14:tracePt t="27024" x="3073400" y="3321050"/>
          <p14:tracePt t="27085" x="3079750" y="3314700"/>
          <p14:tracePt t="27229" x="3079750" y="3321050"/>
          <p14:tracePt t="27258" x="3073400" y="3321050"/>
          <p14:tracePt t="27400" x="3067050" y="3321050"/>
          <p14:tracePt t="27419" x="3060700" y="3321050"/>
          <p14:tracePt t="27439" x="3054350" y="3314700"/>
          <p14:tracePt t="27455" x="3048000" y="3314700"/>
          <p14:tracePt t="27477" x="3041650" y="3314700"/>
          <p14:tracePt t="27488" x="3035300" y="3314700"/>
          <p14:tracePt t="27505" x="3022600" y="3314700"/>
          <p14:tracePt t="27522" x="2997200" y="3314700"/>
          <p14:tracePt t="27545" x="2933700" y="3314700"/>
          <p14:tracePt t="27762" x="2546350" y="3536950"/>
          <p14:tracePt t="27780" x="2540000" y="3536950"/>
          <p14:tracePt t="27786" x="2540000" y="3543300"/>
          <p14:tracePt t="27800" x="2540000" y="3549650"/>
          <p14:tracePt t="27810" x="2540000" y="3556000"/>
          <p14:tracePt t="27822" x="2533650" y="3581400"/>
          <p14:tracePt t="27838" x="2527300" y="3613150"/>
          <p14:tracePt t="27855" x="2514600" y="3651250"/>
          <p14:tracePt t="27872" x="2501900" y="3676650"/>
          <p14:tracePt t="27889" x="2495550" y="3702050"/>
          <p14:tracePt t="27905" x="2495550" y="3721100"/>
          <p14:tracePt t="27922" x="2489200" y="3733800"/>
          <p14:tracePt t="27942" x="2489200" y="3746500"/>
          <p14:tracePt t="27955" x="2482850" y="3752850"/>
          <p14:tracePt t="27972" x="2482850" y="3765550"/>
          <p14:tracePt t="27988" x="2476500" y="3771900"/>
          <p14:tracePt t="28005" x="2495550" y="3771900"/>
          <p14:tracePt t="28022" x="2527300" y="3759200"/>
          <p14:tracePt t="28038" x="2584450" y="3752850"/>
          <p14:tracePt t="28056" x="2679700" y="3714750"/>
          <p14:tracePt t="28072" x="2774950" y="3651250"/>
          <p14:tracePt t="28090" x="2882900" y="3587750"/>
          <p14:tracePt t="28105" x="2940050" y="3549650"/>
          <p14:tracePt t="28122" x="2990850" y="3498850"/>
          <p14:tracePt t="28145" x="3028950" y="3454400"/>
          <p14:tracePt t="28155" x="3048000" y="3429000"/>
          <p14:tracePt t="28172" x="3073400" y="3390900"/>
          <p14:tracePt t="28193" x="3073400" y="3365500"/>
          <p14:tracePt t="28205" x="3073400" y="3359150"/>
          <p14:tracePt t="28222" x="3073400" y="3352800"/>
          <p14:tracePt t="28244" x="3073400" y="3346450"/>
          <p14:tracePt t="28328" x="3079750" y="3346450"/>
          <p14:tracePt t="28329" x="3079750" y="3340100"/>
          <p14:tracePt t="28339" x="3086100" y="3333750"/>
          <p14:tracePt t="28356" x="3098800" y="3327400"/>
          <p14:tracePt t="28373" x="3105150" y="3321050"/>
          <p14:tracePt t="28388" x="3111500" y="3321050"/>
          <p14:tracePt t="28406" x="3117850" y="3314700"/>
          <p14:tracePt t="28423" x="3117850" y="3308350"/>
          <p14:tracePt t="28440" x="3117850" y="3302000"/>
          <p14:tracePt t="28472" x="3117850" y="3295650"/>
          <p14:tracePt t="28488" x="3111500" y="3295650"/>
          <p14:tracePt t="28506" x="3105150" y="3302000"/>
          <p14:tracePt t="28523" x="3098800" y="3302000"/>
          <p14:tracePt t="28557" x="3092450" y="3308350"/>
          <p14:tracePt t="28597" x="3086100" y="3308350"/>
          <p14:tracePt t="28614" x="3086100" y="3302000"/>
          <p14:tracePt t="28658" x="3086100" y="3295650"/>
          <p14:tracePt t="28694" x="3086100" y="3289300"/>
          <p14:tracePt t="28767" x="3086100" y="3282950"/>
          <p14:tracePt t="28779" x="3079750" y="3282950"/>
          <p14:tracePt t="28818" x="3073400" y="3282950"/>
          <p14:tracePt t="28840" x="3073400" y="3276600"/>
          <p14:tracePt t="28908" x="3073400" y="3270250"/>
          <p14:tracePt t="28968" x="3073400" y="3263900"/>
          <p14:tracePt t="29022" x="3073400" y="3257550"/>
          <p14:tracePt t="29064" x="3073400" y="3251200"/>
          <p14:tracePt t="29106" x="3067050" y="3251200"/>
          <p14:tracePt t="29114" x="3067050" y="3244850"/>
          <p14:tracePt t="29145" x="3060700" y="3244850"/>
          <p14:tracePt t="29152" x="3060700" y="3238500"/>
          <p14:tracePt t="29188" x="3060700" y="3232150"/>
          <p14:tracePt t="29244" x="3067050" y="3232150"/>
          <p14:tracePt t="29263" x="3073400" y="3232150"/>
          <p14:tracePt t="29294" x="3079750" y="3232150"/>
          <p14:tracePt t="29322" x="3086100" y="3232150"/>
          <p14:tracePt t="29344" x="3092450" y="3232150"/>
          <p14:tracePt t="29376" x="3098800" y="3232150"/>
          <p14:tracePt t="29434" x="3098800" y="3238500"/>
          <p14:tracePt t="29446" x="3092450" y="3238500"/>
          <p14:tracePt t="29487" x="3086100" y="3238500"/>
          <p14:tracePt t="29511" x="3079750" y="3238500"/>
          <p14:tracePt t="29528" x="3073400" y="3238500"/>
          <p14:tracePt t="29546" x="3067050" y="3238500"/>
          <p14:tracePt t="29567" x="3060700" y="3238500"/>
          <p14:tracePt t="29576" x="3054350" y="3238500"/>
          <p14:tracePt t="29592" x="3048000" y="3244850"/>
          <p14:tracePt t="29605" x="3041650" y="3251200"/>
          <p14:tracePt t="29622" x="3035300" y="3257550"/>
          <p14:tracePt t="29638" x="3022600" y="3263900"/>
          <p14:tracePt t="29655" x="3003550" y="3276600"/>
          <p14:tracePt t="29675" x="2997200" y="3282950"/>
          <p14:tracePt t="29688" x="2997200" y="3295650"/>
          <p14:tracePt t="29705" x="2997200" y="3302000"/>
          <p14:tracePt t="29725" x="2997200" y="3314700"/>
          <p14:tracePt t="29738" x="2997200" y="3321050"/>
          <p14:tracePt t="29756" x="2997200" y="3327400"/>
          <p14:tracePt t="29772" x="2997200" y="3333750"/>
          <p14:tracePt t="29788" x="2997200" y="3340100"/>
          <p14:tracePt t="29816" x="2997200" y="3346450"/>
          <p14:tracePt t="29865" x="3003550" y="3346450"/>
          <p14:tracePt t="29897" x="3009900" y="3346450"/>
          <p14:tracePt t="29904" x="3009900" y="3340100"/>
          <p14:tracePt t="29916" x="3016250" y="3340100"/>
          <p14:tracePt t="29935" x="3016250" y="3333750"/>
          <p14:tracePt t="29950" x="3022600" y="3333750"/>
          <p14:tracePt t="29983" x="3022600" y="3327400"/>
          <p14:tracePt t="30016" x="3028950" y="3327400"/>
          <p14:tracePt t="30068" x="3035300" y="3327400"/>
          <p14:tracePt t="30075" x="3035300" y="3333750"/>
          <p14:tracePt t="30104" x="3041650" y="3333750"/>
          <p14:tracePt t="30131" x="3048000" y="3333750"/>
          <p14:tracePt t="30162" x="3054350" y="3333750"/>
          <p14:tracePt t="30202" x="3060700" y="3333750"/>
          <p14:tracePt t="30259" x="3054350" y="3333750"/>
          <p14:tracePt t="30274" x="3048000" y="3333750"/>
          <p14:tracePt t="30303" x="3041650" y="3333750"/>
          <p14:tracePt t="30305" x="3035300" y="3333750"/>
          <p14:tracePt t="30322" x="3028950" y="3333750"/>
          <p14:tracePt t="30339" x="3022600" y="3333750"/>
          <p14:tracePt t="30355" x="3009900" y="3333750"/>
          <p14:tracePt t="30373" x="3003550" y="3333750"/>
          <p14:tracePt t="30389" x="2997200" y="3333750"/>
          <p14:tracePt t="30405" x="2990850" y="3333750"/>
          <p14:tracePt t="30422" x="2984500" y="3333750"/>
          <p14:tracePt t="30455" x="2978150" y="3333750"/>
          <p14:tracePt t="30473" x="2978150" y="3340100"/>
          <p14:tracePt t="30581" x="2984500" y="3340100"/>
          <p14:tracePt t="30615" x="2984500" y="3333750"/>
          <p14:tracePt t="30629" x="2990850" y="3333750"/>
          <p14:tracePt t="30702" x="2990850" y="3327400"/>
          <p14:tracePt t="30740" x="2990850" y="3321050"/>
          <p14:tracePt t="30766" x="2997200" y="3314700"/>
          <p14:tracePt t="30793" x="2997200" y="3308350"/>
          <p14:tracePt t="30798" x="3003550" y="3308350"/>
          <p14:tracePt t="30825" x="3003550" y="3302000"/>
          <p14:tracePt t="30850" x="2997200" y="3302000"/>
          <p14:tracePt t="30866" x="2990850" y="3302000"/>
          <p14:tracePt t="30870" x="2990850" y="3295650"/>
          <p14:tracePt t="30882" x="2984500" y="3295650"/>
          <p14:tracePt t="30899" x="2978150" y="3295650"/>
          <p14:tracePt t="30920" x="2971800" y="3302000"/>
          <p14:tracePt t="30940" x="2959100" y="3302000"/>
          <p14:tracePt t="30955" x="2952750" y="3308350"/>
          <p14:tracePt t="30972" x="2946400" y="3314700"/>
          <p14:tracePt t="30990" x="2940050" y="3321050"/>
          <p14:tracePt t="31009" x="2940050" y="3327400"/>
          <p14:tracePt t="31038" x="2933700" y="3333750"/>
          <p14:tracePt t="31100" x="2940050" y="3333750"/>
          <p14:tracePt t="31123" x="2946400" y="3327400"/>
          <p14:tracePt t="31128" x="2952750" y="3327400"/>
          <p14:tracePt t="31143" x="2965450" y="3314700"/>
          <p14:tracePt t="31162" x="2978150" y="3314700"/>
          <p14:tracePt t="31172" x="2984500" y="3308350"/>
          <p14:tracePt t="31188" x="2990850" y="3302000"/>
          <p14:tracePt t="31210" x="3003550" y="3295650"/>
          <p14:tracePt t="31248" x="3003550" y="3289300"/>
          <p14:tracePt t="31289" x="2997200" y="3289300"/>
          <p14:tracePt t="31356" x="2997200" y="3282950"/>
          <p14:tracePt t="31388" x="3003550" y="3282950"/>
          <p14:tracePt t="31418" x="3009900" y="3276600"/>
          <p14:tracePt t="31433" x="3016250" y="3276600"/>
          <p14:tracePt t="31459" x="3022600" y="3270250"/>
          <p14:tracePt t="31534" x="3022600" y="3263900"/>
          <p14:tracePt t="31657" x="3016250" y="3263900"/>
          <p14:tracePt t="31711" x="3009900" y="3263900"/>
          <p14:tracePt t="31840" x="3003550" y="3263900"/>
          <p14:tracePt t="31937" x="2997200" y="3263900"/>
          <p14:tracePt t="31981" x="2990850" y="3263900"/>
          <p14:tracePt t="32149" x="2984500" y="3263900"/>
          <p14:tracePt t="32473" x="2984500" y="3257550"/>
          <p14:tracePt t="32554" x="2990850" y="3257550"/>
          <p14:tracePt t="32558" x="2990850" y="3251200"/>
          <p14:tracePt t="32612" x="2997200" y="3251200"/>
          <p14:tracePt t="32638" x="2997200" y="3244850"/>
          <p14:tracePt t="32666" x="3003550" y="3244850"/>
          <p14:tracePt t="32732" x="3009900" y="3244850"/>
          <p14:tracePt t="32818" x="3016250" y="3244850"/>
          <p14:tracePt t="32866" x="3016250" y="3238500"/>
          <p14:tracePt t="32900" x="3022600" y="3238500"/>
          <p14:tracePt t="32920" x="3022600" y="3232150"/>
          <p14:tracePt t="32925" x="3028950" y="3232150"/>
          <p14:tracePt t="32967" x="3035300" y="3225800"/>
          <p14:tracePt t="33000" x="3041650" y="3225800"/>
          <p14:tracePt t="33010" x="3041650" y="3219450"/>
          <p14:tracePt t="33031" x="3048000" y="3219450"/>
          <p14:tracePt t="33050" x="3048000" y="3213100"/>
          <p14:tracePt t="33086" x="3048000" y="3206750"/>
          <p14:tracePt t="33142" x="3041650" y="3206750"/>
          <p14:tracePt t="33169" x="3035300" y="3206750"/>
          <p14:tracePt t="33209" x="3028950" y="3206750"/>
          <p14:tracePt t="33220" x="3022600" y="3206750"/>
          <p14:tracePt t="33251" x="3016250" y="3206750"/>
          <p14:tracePt t="33274" x="3009900" y="3206750"/>
          <p14:tracePt t="33337" x="3003550" y="3206750"/>
          <p14:tracePt t="33377" x="2997200" y="3206750"/>
          <p14:tracePt t="33416" x="2997200" y="3213100"/>
          <p14:tracePt t="33439" x="2990850" y="3213100"/>
          <p14:tracePt t="33490" x="2984500" y="3213100"/>
          <p14:tracePt t="33516" x="2984500" y="3219450"/>
          <p14:tracePt t="33519" x="2978150" y="3219450"/>
          <p14:tracePt t="33547" x="2971800" y="3219450"/>
          <p14:tracePt t="33551" x="2965450" y="3225800"/>
          <p14:tracePt t="33572" x="2959100" y="3232150"/>
          <p14:tracePt t="33593" x="2940050" y="3238500"/>
          <p14:tracePt t="33609" x="2927350" y="3238500"/>
          <p14:tracePt t="33622" x="2921000" y="3244850"/>
          <p14:tracePt t="33638" x="2908300" y="3244850"/>
          <p14:tracePt t="33655" x="2901950" y="3244850"/>
          <p14:tracePt t="33672" x="2895600" y="3251200"/>
          <p14:tracePt t="33706" x="2895600" y="3257550"/>
          <p14:tracePt t="33722" x="2895600" y="3263900"/>
          <p14:tracePt t="33738" x="2895600" y="3270250"/>
          <p14:tracePt t="33757" x="2895600" y="3276600"/>
          <p14:tracePt t="33772" x="2895600" y="3282950"/>
          <p14:tracePt t="33788" x="2901950" y="3289300"/>
          <p14:tracePt t="33807" x="2908300" y="3302000"/>
          <p14:tracePt t="33825" x="2914650" y="3308350"/>
          <p14:tracePt t="33846" x="2927350" y="3314700"/>
          <p14:tracePt t="33856" x="2940050" y="3314700"/>
          <p14:tracePt t="33872" x="2952750" y="3314700"/>
          <p14:tracePt t="33890" x="2965450" y="3314700"/>
          <p14:tracePt t="33909" x="2971800" y="3321050"/>
          <p14:tracePt t="33926" x="2984500" y="3321050"/>
          <p14:tracePt t="33939" x="2990850" y="3321050"/>
          <p14:tracePt t="33961" x="2997200" y="3314700"/>
          <p14:tracePt t="33989" x="3003550" y="3314700"/>
          <p14:tracePt t="34022" x="3009900" y="3314700"/>
          <p14:tracePt t="34041" x="3016250" y="3308350"/>
          <p14:tracePt t="34057" x="3022600" y="3308350"/>
          <p14:tracePt t="34077" x="3028950" y="3308350"/>
          <p14:tracePt t="34118" x="3028950" y="3302000"/>
          <p14:tracePt t="34137" x="3035300" y="3302000"/>
          <p14:tracePt t="34168" x="3041650" y="3302000"/>
          <p14:tracePt t="34194" x="3048000" y="3302000"/>
          <p14:tracePt t="34222" x="3054350" y="3302000"/>
          <p14:tracePt t="34268" x="3060700" y="3302000"/>
          <p14:tracePt t="34304" x="3067050" y="3302000"/>
          <p14:tracePt t="34323" x="3073400" y="3302000"/>
          <p14:tracePt t="34367" x="3079750" y="3302000"/>
          <p14:tracePt t="34396" x="3086100" y="3302000"/>
          <p14:tracePt t="34414" x="3092450" y="3302000"/>
          <p14:tracePt t="34434" x="3098800" y="3302000"/>
          <p14:tracePt t="34456" x="3105150" y="3302000"/>
          <p14:tracePt t="34477" x="3111500" y="3302000"/>
          <p14:tracePt t="34500" x="3117850" y="3302000"/>
          <p14:tracePt t="34595" x="3111500" y="3308350"/>
          <p14:tracePt t="34657" x="3111500" y="3314700"/>
          <p14:tracePt t="34707" x="3105150" y="3314700"/>
          <p14:tracePt t="34770" x="3098800" y="3314700"/>
          <p14:tracePt t="34800" x="3098800" y="3321050"/>
          <p14:tracePt t="34810" x="3092450" y="3321050"/>
          <p14:tracePt t="34862" x="3086100" y="3321050"/>
          <p14:tracePt t="34896" x="3086100" y="3327400"/>
          <p14:tracePt t="34934" x="3079750" y="3327400"/>
          <p14:tracePt t="34976" x="3079750" y="3333750"/>
          <p14:tracePt t="35193" x="3073400" y="3333750"/>
          <p14:tracePt t="35297" x="3073400" y="3340100"/>
          <p14:tracePt t="35299" x="3067050" y="3340100"/>
          <p14:tracePt t="35353" x="3060700" y="3340100"/>
          <p14:tracePt t="35382" x="3060700" y="3346450"/>
          <p14:tracePt t="35405" x="3054350" y="3346450"/>
          <p14:tracePt t="35450" x="3054350" y="3352800"/>
          <p14:tracePt t="35459" x="3048000" y="3352800"/>
          <p14:tracePt t="35500" x="3041650" y="3352800"/>
          <p14:tracePt t="35516" x="3041650" y="3359150"/>
          <p14:tracePt t="35537" x="3035300" y="3359150"/>
          <p14:tracePt t="35580" x="3028950" y="3359150"/>
          <p14:tracePt t="35600" x="3022600" y="3359150"/>
          <p14:tracePt t="35631" x="3016250" y="3359150"/>
          <p14:tracePt t="35692" x="3009900" y="3359150"/>
          <p14:tracePt t="35750" x="3003550" y="3359150"/>
          <p14:tracePt t="35815" x="2997200" y="3359150"/>
          <p14:tracePt t="35845" x="2990850" y="3359150"/>
          <p14:tracePt t="35915" x="2984500" y="3359150"/>
          <p14:tracePt t="35938" x="2984500" y="3365500"/>
          <p14:tracePt t="35944" x="2978150" y="3365500"/>
          <p14:tracePt t="35956" x="2978150" y="3378200"/>
          <p14:tracePt t="35973" x="2965450" y="3390900"/>
          <p14:tracePt t="35991" x="2952750" y="3403600"/>
          <p14:tracePt t="36007" x="2946400" y="3409950"/>
          <p14:tracePt t="36023" x="2946400" y="3416300"/>
          <p14:tracePt t="36041" x="2940050" y="3422650"/>
          <p14:tracePt t="36057" x="2933700" y="3429000"/>
          <p14:tracePt t="36073" x="2927350" y="3435350"/>
          <p14:tracePt t="36088" x="2882900" y="3467100"/>
          <p14:tracePt t="36170" x="2705100" y="3562350"/>
          <p14:tracePt t="36190" x="2686050" y="3575050"/>
          <p14:tracePt t="36206" x="2667000" y="3587750"/>
          <p14:tracePt t="36223" x="2654300" y="3594100"/>
          <p14:tracePt t="36238" x="2635250" y="3606800"/>
          <p14:tracePt t="36256" x="2628900" y="3613150"/>
          <p14:tracePt t="36273" x="2622550" y="3619500"/>
          <p14:tracePt t="36290" x="2628900" y="3613150"/>
          <p14:tracePt t="36306" x="2654300" y="3600450"/>
          <p14:tracePt t="36322" x="2679700" y="3581400"/>
          <p14:tracePt t="36340" x="2711450" y="3556000"/>
          <p14:tracePt t="36356" x="2749550" y="3530600"/>
          <p14:tracePt t="36372" x="2787650" y="3505200"/>
          <p14:tracePt t="36393" x="2838450" y="3479800"/>
          <p14:tracePt t="36406" x="2876550" y="3448050"/>
          <p14:tracePt t="36422" x="2921000" y="3403600"/>
          <p14:tracePt t="36443" x="2946400" y="3384550"/>
          <p14:tracePt t="36457" x="2978150" y="3359150"/>
          <p14:tracePt t="36472" x="2990850" y="3346450"/>
          <p14:tracePt t="36489" x="2997200" y="3333750"/>
          <p14:tracePt t="36506" x="3009900" y="3327400"/>
          <p14:tracePt t="36524" x="3016250" y="3321050"/>
          <p14:tracePt t="36545" x="3022600" y="3314700"/>
          <p14:tracePt t="36556" x="3028950" y="3302000"/>
          <p14:tracePt t="36572" x="3028950" y="3295650"/>
          <p14:tracePt t="36589" x="3035300" y="3295650"/>
          <p14:tracePt t="36610" x="3041650" y="3282950"/>
          <p14:tracePt t="36622" x="3048000" y="3276600"/>
          <p14:tracePt t="36642" x="3054350" y="3276600"/>
          <p14:tracePt t="36655" x="3060700" y="3270250"/>
          <p14:tracePt t="36672" x="3067050" y="3263900"/>
          <p14:tracePt t="36692" x="3067050" y="3257550"/>
          <p14:tracePt t="36705" x="3073400" y="3251200"/>
          <p14:tracePt t="36722" x="3073400" y="3238500"/>
          <p14:tracePt t="36739" x="3073400" y="3232150"/>
          <p14:tracePt t="36774" x="3073400" y="3225800"/>
          <p14:tracePt t="36789" x="3067050" y="3225800"/>
          <p14:tracePt t="36827" x="3067050" y="3219450"/>
          <p14:tracePt t="36893" x="3067050" y="3213100"/>
          <p14:tracePt t="36915" x="3060700" y="3213100"/>
          <p14:tracePt t="36947" x="3054350" y="3213100"/>
          <p14:tracePt t="36964" x="3054350" y="3206750"/>
          <p14:tracePt t="36988" x="3048000" y="3200400"/>
          <p14:tracePt t="37021" x="3041650" y="3194050"/>
          <p14:tracePt t="37039" x="3028950" y="3194050"/>
          <p14:tracePt t="37056" x="3022600" y="3194050"/>
          <p14:tracePt t="37072" x="3009900" y="3194050"/>
          <p14:tracePt t="37089" x="3003550" y="3194050"/>
          <p14:tracePt t="37107" x="2997200" y="3194050"/>
          <p14:tracePt t="37153" x="2997200" y="3200400"/>
          <p14:tracePt t="37165" x="2990850" y="3206750"/>
          <p14:tracePt t="37188" x="2990850" y="3219450"/>
          <p14:tracePt t="37205" x="2990850" y="3225800"/>
          <p14:tracePt t="37224" x="3003550" y="3238500"/>
          <p14:tracePt t="37239" x="3035300" y="3244850"/>
          <p14:tracePt t="37255" x="3092450" y="3251200"/>
          <p14:tracePt t="37275" x="3213100" y="3251200"/>
          <p14:tracePt t="37289" x="3371850" y="3257550"/>
          <p14:tracePt t="37305" x="3568700" y="3270250"/>
          <p14:tracePt t="37328" x="3797300" y="3295650"/>
          <p14:tracePt t="37348" x="4070350" y="3340100"/>
          <p14:tracePt t="37355" x="4210050" y="3359150"/>
          <p14:tracePt t="37372" x="4362450" y="3365500"/>
          <p14:tracePt t="37389" x="4464050" y="3371850"/>
          <p14:tracePt t="37408" x="4521200" y="3365500"/>
          <p14:tracePt t="37428" x="4591050" y="3346450"/>
          <p14:tracePt t="37440" x="4648200" y="3333750"/>
          <p14:tracePt t="37455" x="4699000" y="3321050"/>
          <p14:tracePt t="37472" x="4768850" y="3308350"/>
          <p14:tracePt t="37489" x="4819650" y="3302000"/>
          <p14:tracePt t="37505" x="4864100" y="3295650"/>
          <p14:tracePt t="37522" x="4883150" y="3295650"/>
          <p14:tracePt t="37540" x="4908550" y="3282950"/>
          <p14:tracePt t="37556" x="4927600" y="3276600"/>
          <p14:tracePt t="37572" x="4927600" y="3263900"/>
          <p14:tracePt t="37588" x="4921250" y="3257550"/>
          <p14:tracePt t="37612" x="4914900" y="3244850"/>
          <p14:tracePt t="37622" x="4908550" y="3244850"/>
          <p14:tracePt t="37639" x="4902200" y="3238500"/>
          <p14:tracePt t="37655" x="4889500" y="3238500"/>
          <p14:tracePt t="37672" x="4883150" y="3238500"/>
          <p14:tracePt t="37690" x="4876800" y="3238500"/>
          <p14:tracePt t="37708" x="4870450" y="3232150"/>
          <p14:tracePt t="37722" x="4870450" y="3225800"/>
          <p14:tracePt t="37741" x="4870450" y="3219450"/>
          <p14:tracePt t="37755" x="4870450" y="3213100"/>
          <p14:tracePt t="37773" x="4876800" y="3213100"/>
          <p14:tracePt t="37789" x="4876800" y="3206750"/>
          <p14:tracePt t="37806" x="4883150" y="3200400"/>
          <p14:tracePt t="37824" x="4895850" y="3194050"/>
          <p14:tracePt t="37839" x="4895850" y="3181350"/>
          <p14:tracePt t="37855" x="4889500" y="3168650"/>
          <p14:tracePt t="37873" x="4876800" y="3149600"/>
          <p14:tracePt t="37889" x="4857750" y="3136900"/>
          <p14:tracePt t="37905" x="4845050" y="3124200"/>
          <p14:tracePt t="37922" x="4838700" y="3111500"/>
          <p14:tracePt t="37945" x="4832350" y="3111500"/>
          <p14:tracePt t="37955" x="4813300" y="3111500"/>
          <p14:tracePt t="37972" x="4794250" y="3117850"/>
          <p14:tracePt t="37990" x="4768850" y="3124200"/>
          <p14:tracePt t="38005" x="4749800" y="3143250"/>
          <p14:tracePt t="38023" x="4724400" y="3162300"/>
          <p14:tracePt t="38039" x="4699000" y="3194050"/>
          <p14:tracePt t="38055" x="4686300" y="3232150"/>
          <p14:tracePt t="38072" x="4673600" y="3263900"/>
          <p14:tracePt t="38090" x="4673600" y="3308350"/>
          <p14:tracePt t="38105" x="4673600" y="3333750"/>
          <p14:tracePt t="38123" x="4679950" y="3359150"/>
          <p14:tracePt t="38141" x="4711700" y="3365500"/>
          <p14:tracePt t="38155" x="4749800" y="3365500"/>
          <p14:tracePt t="38172" x="4794250" y="3352800"/>
          <p14:tracePt t="38193" x="4838700" y="3340100"/>
          <p14:tracePt t="38205" x="4864100" y="3314700"/>
          <p14:tracePt t="38223" x="4883150" y="3289300"/>
          <p14:tracePt t="38240" x="4895850" y="3270250"/>
          <p14:tracePt t="38255" x="4895850" y="3263900"/>
          <p14:tracePt t="38273" x="4902200" y="3251200"/>
          <p14:tracePt t="38288" x="4902200" y="3238500"/>
          <p14:tracePt t="38305" x="4895850" y="3232150"/>
          <p14:tracePt t="38322" x="4895850" y="3225800"/>
          <p14:tracePt t="38342" x="4889500" y="3219450"/>
          <p14:tracePt t="38356" x="4883150" y="3219450"/>
          <p14:tracePt t="38372" x="4876800" y="3213100"/>
          <p14:tracePt t="38394" x="4864100" y="3213100"/>
          <p14:tracePt t="38422" x="4857750" y="3213100"/>
          <p14:tracePt t="38441" x="4851400" y="3213100"/>
          <p14:tracePt t="38456" x="4845050" y="3213100"/>
          <p14:tracePt t="38492" x="4838700" y="3213100"/>
          <p14:tracePt t="38506" x="4832350" y="3213100"/>
          <p14:tracePt t="38540" x="4826000" y="3213100"/>
          <p14:tracePt t="38557" x="4826000" y="3219450"/>
          <p14:tracePt t="38589" x="4826000" y="3225800"/>
          <p14:tracePt t="38609" x="4819650" y="3225800"/>
          <p14:tracePt t="38622" x="4819650" y="3232150"/>
          <p14:tracePt t="38640" x="4806950" y="3238500"/>
          <p14:tracePt t="38666" x="4800600" y="3238500"/>
          <p14:tracePt t="38672" x="4800600" y="3244850"/>
          <p14:tracePt t="38691" x="4794250" y="3244850"/>
          <p14:tracePt t="38706" x="4787900" y="3251200"/>
          <p14:tracePt t="38722" x="4781550" y="3251200"/>
          <p14:tracePt t="38740" x="4749800" y="3257550"/>
          <p14:tracePt t="38760" x="4660900" y="3270250"/>
          <p14:tracePt t="38772" x="4584700" y="3295650"/>
          <p14:tracePt t="38789" x="4451350" y="3333750"/>
          <p14:tracePt t="38806" x="4254500" y="3378200"/>
          <p14:tracePt t="38828" x="4133850" y="3390900"/>
          <p14:tracePt t="38845" x="3892550" y="3403600"/>
          <p14:tracePt t="38857" x="3771900" y="3403600"/>
          <p14:tracePt t="38872" x="3619500" y="3403600"/>
          <p14:tracePt t="38889" x="3498850" y="3397250"/>
          <p14:tracePt t="38909" x="3302000" y="3390900"/>
          <p14:tracePt t="38924" x="3155950" y="3384550"/>
          <p14:tracePt t="38992" x="2501900" y="3613150"/>
          <p14:tracePt t="39049" x="2501900" y="3619500"/>
          <p14:tracePt t="39054" x="2508250" y="3619500"/>
          <p14:tracePt t="39059" x="2514600" y="3619500"/>
          <p14:tracePt t="39073" x="2559050" y="3619500"/>
          <p14:tracePt t="39089" x="2654300" y="3619500"/>
          <p14:tracePt t="39106" x="2749550" y="3613150"/>
          <p14:tracePt t="39126" x="2838450" y="3600450"/>
          <p14:tracePt t="39139" x="2914650" y="3568700"/>
          <p14:tracePt t="39156" x="2997200" y="3524250"/>
          <p14:tracePt t="39172" x="3035300" y="3479800"/>
          <p14:tracePt t="39189" x="3067050" y="3435350"/>
          <p14:tracePt t="39205" x="3073400" y="3403600"/>
          <p14:tracePt t="39222" x="3073400" y="3371850"/>
          <p14:tracePt t="39238" x="3060700" y="3352800"/>
          <p14:tracePt t="39256" x="3054350" y="3340100"/>
          <p14:tracePt t="39275" x="3041650" y="3333750"/>
          <p14:tracePt t="39289" x="3035300" y="3333750"/>
          <p14:tracePt t="39306" x="3028950" y="3333750"/>
          <p14:tracePt t="39322" x="3016250" y="3340100"/>
          <p14:tracePt t="39338" x="3009900" y="3346450"/>
          <p14:tracePt t="39378" x="3016250" y="3346450"/>
          <p14:tracePt t="39388" x="3022600" y="3346450"/>
          <p14:tracePt t="39410" x="3035300" y="3340100"/>
          <p14:tracePt t="39422" x="3041650" y="3340100"/>
          <p14:tracePt t="39439" x="3048000" y="3333750"/>
          <p14:tracePt t="39457" x="3054350" y="3327400"/>
          <p14:tracePt t="39472" x="3054350" y="3321050"/>
          <p14:tracePt t="39492" x="3054350" y="3314700"/>
          <p14:tracePt t="39505" x="3048000" y="3308350"/>
          <p14:tracePt t="39523" x="3048000" y="3302000"/>
          <p14:tracePt t="39539" x="3048000" y="3289300"/>
          <p14:tracePt t="39556" x="3054350" y="3282950"/>
          <p14:tracePt t="39572" x="3060700" y="3276600"/>
          <p14:tracePt t="39590" x="3067050" y="3276600"/>
          <p14:tracePt t="39605" x="3067050" y="3270250"/>
          <p14:tracePt t="39622" x="3073400" y="3270250"/>
          <p14:tracePt t="39643" x="3079750" y="3263900"/>
          <p14:tracePt t="39652" x="3079750" y="3257550"/>
          <p14:tracePt t="39662" x="3086100" y="3257550"/>
          <p14:tracePt t="39688" x="3086100" y="3251200"/>
          <p14:tracePt t="39781" x="3079750" y="3251200"/>
          <p14:tracePt t="39802" x="3073400" y="3251200"/>
          <p14:tracePt t="39824" x="3073400" y="3244850"/>
          <p14:tracePt t="39853" x="3067050" y="3244850"/>
          <p14:tracePt t="39882" x="3060700" y="3244850"/>
          <p14:tracePt t="39915" x="3060700" y="3238500"/>
          <p14:tracePt t="39969" x="3060700" y="3232150"/>
          <p14:tracePt t="39986" x="3054350" y="3232150"/>
          <p14:tracePt t="40006" x="3048000" y="3232150"/>
          <p14:tracePt t="40035" x="3041650" y="3232150"/>
          <p14:tracePt t="40048" x="3041650" y="3225800"/>
          <p14:tracePt t="40062" x="3048000" y="3219450"/>
          <p14:tracePt t="40075" x="3048000" y="3213100"/>
          <p14:tracePt t="40096" x="3054350" y="3206750"/>
          <p14:tracePt t="40106" x="3054350" y="3194050"/>
          <p14:tracePt t="40122" x="3054350" y="3187700"/>
          <p14:tracePt t="40139" x="3048000" y="3181350"/>
          <p14:tracePt t="40172" x="3041650" y="3181350"/>
          <p14:tracePt t="40205" x="3035300" y="3187700"/>
          <p14:tracePt t="40241" x="3041650" y="3194050"/>
          <p14:tracePt t="40257" x="3041650" y="3200400"/>
          <p14:tracePt t="40272" x="3041650" y="3206750"/>
          <p14:tracePt t="40290" x="3041650" y="3213100"/>
          <p14:tracePt t="40306" x="3048000" y="3219450"/>
          <p14:tracePt t="40357" x="3048000" y="3225800"/>
          <p14:tracePt t="40377" x="3054350" y="3225800"/>
          <p14:tracePt t="40407" x="3048000" y="3232150"/>
          <p14:tracePt t="40433" x="3041650" y="3232150"/>
          <p14:tracePt t="40479" x="3035300" y="3232150"/>
          <p14:tracePt t="40528" x="3028950" y="3232150"/>
          <p14:tracePt t="40561" x="3035300" y="3232150"/>
          <p14:tracePt t="40577" x="3041650" y="3232150"/>
          <p14:tracePt t="40630" x="3048000" y="3232150"/>
          <p14:tracePt t="40737" x="3054350" y="3232150"/>
          <p14:tracePt t="40768" x="3060700" y="3232150"/>
          <p14:tracePt t="40780" x="3060700" y="3225800"/>
          <p14:tracePt t="40788" x="3067050" y="3225800"/>
          <p14:tracePt t="40806" x="3073400" y="3225800"/>
          <p14:tracePt t="40825" x="3073400" y="3219450"/>
          <p14:tracePt t="40838" x="3079750" y="3219450"/>
          <p14:tracePt t="40869" x="3086100" y="3219450"/>
          <p14:tracePt t="40873" x="3086100" y="3213100"/>
          <p14:tracePt t="40970" x="3086100" y="3206750"/>
          <p14:tracePt t="41025" x="3086100" y="3200400"/>
          <p14:tracePt t="41061" x="3086100" y="3194050"/>
          <p14:tracePt t="41304" x="3092450" y="3194050"/>
          <p14:tracePt t="41334" x="3098800" y="3194050"/>
          <p14:tracePt t="41350" x="3105150" y="3187700"/>
          <p14:tracePt t="41372" x="3111500" y="3187700"/>
          <p14:tracePt t="41396" x="3117850" y="3187700"/>
          <p14:tracePt t="41412" x="3124200" y="3187700"/>
          <p14:tracePt t="41446" x="3130550" y="3187700"/>
          <p14:tracePt t="41495" x="3130550" y="3194050"/>
          <p14:tracePt t="41509" x="3130550" y="3200400"/>
          <p14:tracePt t="41564" x="3130550" y="3206750"/>
          <p14:tracePt t="41575" x="3124200" y="3206750"/>
          <p14:tracePt t="41595" x="3124200" y="3213100"/>
          <p14:tracePt t="41605" x="3117850" y="3213100"/>
          <p14:tracePt t="41622" x="3111500" y="3219450"/>
          <p14:tracePt t="41639" x="3105150" y="3219450"/>
          <p14:tracePt t="41655" x="3098800" y="3219450"/>
          <p14:tracePt t="41672" x="3098800" y="3225800"/>
          <p14:tracePt t="41723" x="3098800" y="3232150"/>
          <p14:tracePt t="41754" x="3092450" y="3238500"/>
          <p14:tracePt t="41781" x="3092450" y="3244850"/>
          <p14:tracePt t="41798" x="3092450" y="3251200"/>
          <p14:tracePt t="41804" x="3086100" y="3251200"/>
          <p14:tracePt t="41819" x="3086100" y="3257550"/>
          <p14:tracePt t="41890" x="3086100" y="3251200"/>
          <p14:tracePt t="41901" x="3092450" y="3251200"/>
          <p14:tracePt t="41905" x="3092450" y="3244850"/>
          <p14:tracePt t="41922" x="3098800" y="3238500"/>
          <p14:tracePt t="41939" x="3105150" y="3232150"/>
          <p14:tracePt t="41956" x="3111500" y="3232150"/>
          <p14:tracePt t="41972" x="3117850" y="3225800"/>
          <p14:tracePt t="41991" x="3124200" y="3225800"/>
          <p14:tracePt t="42051" x="3130550" y="3225800"/>
          <p14:tracePt t="42108" x="3136900" y="3225800"/>
          <p14:tracePt t="42136" x="3143250" y="3225800"/>
          <p14:tracePt t="42151" x="3143250" y="3219450"/>
          <p14:tracePt t="42160" x="3149600" y="3219450"/>
          <p14:tracePt t="42174" x="3155950" y="3219450"/>
          <p14:tracePt t="42201" x="3162300" y="3213100"/>
          <p14:tracePt t="42209" x="3168650" y="3213100"/>
          <p14:tracePt t="42216" x="3168650" y="3206750"/>
          <p14:tracePt t="42224" x="3175000" y="3206750"/>
          <p14:tracePt t="42240" x="3181350" y="3200400"/>
          <p14:tracePt t="42256" x="3187700" y="3194050"/>
          <p14:tracePt t="42272" x="3194050" y="3181350"/>
          <p14:tracePt t="42297" x="3206750" y="3168650"/>
          <p14:tracePt t="42311" x="3206750" y="3155950"/>
          <p14:tracePt t="42322" x="3206750" y="3143250"/>
          <p14:tracePt t="42340" x="3194050" y="3130550"/>
          <p14:tracePt t="42356" x="3175000" y="3124200"/>
          <p14:tracePt t="42373" x="3136900" y="3111500"/>
          <p14:tracePt t="42389" x="3098800" y="3111500"/>
          <p14:tracePt t="42406" x="3048000" y="3105150"/>
          <p14:tracePt t="42423" x="3016250" y="3111500"/>
          <p14:tracePt t="42443" x="2978150" y="3117850"/>
          <p14:tracePt t="42456" x="2959100" y="3124200"/>
          <p14:tracePt t="42472" x="2946400" y="3136900"/>
          <p14:tracePt t="42490" x="2933700" y="3168650"/>
          <p14:tracePt t="42509" x="2921000" y="3194050"/>
          <p14:tracePt t="42523" x="2921000" y="3206750"/>
          <p14:tracePt t="42546" x="2914650" y="3244850"/>
          <p14:tracePt t="42556" x="2914650" y="3257550"/>
          <p14:tracePt t="42572" x="2927350" y="3270250"/>
          <p14:tracePt t="42594" x="2952750" y="3282950"/>
          <p14:tracePt t="42606" x="2971800" y="3295650"/>
          <p14:tracePt t="42622" x="2984500" y="3302000"/>
          <p14:tracePt t="42639" x="3003550" y="3314700"/>
          <p14:tracePt t="42656" x="3035300" y="3327400"/>
          <p14:tracePt t="42672" x="3041650" y="3333750"/>
          <p14:tracePt t="42695" x="3054350" y="3333750"/>
          <p14:tracePt t="42705" x="3054350" y="3340100"/>
          <p14:tracePt t="42722" x="3060700" y="3340100"/>
          <p14:tracePt t="42740" x="3060700" y="3346450"/>
          <p14:tracePt t="42761" x="3067050" y="3346450"/>
          <p14:tracePt t="42775" x="3067050" y="3352800"/>
          <p14:tracePt t="42789" x="3067050" y="3359150"/>
          <p14:tracePt t="42823" x="3067050" y="3365500"/>
          <p14:tracePt t="42839" x="3067050" y="3371850"/>
          <p14:tracePt t="42855" x="3060700" y="3378200"/>
          <p14:tracePt t="42873" x="3060700" y="3390900"/>
          <p14:tracePt t="42907" x="3067050" y="3397250"/>
          <p14:tracePt t="42923" x="3067050" y="3403600"/>
          <p14:tracePt t="42939" x="3067050" y="3409950"/>
          <p14:tracePt t="42955" x="3067050" y="3416300"/>
          <p14:tracePt t="42989" x="3073400" y="3422650"/>
          <p14:tracePt t="43009" x="3073400" y="3429000"/>
          <p14:tracePt t="43022" x="3073400" y="3441700"/>
          <p14:tracePt t="43039" x="3073400" y="3448050"/>
          <p14:tracePt t="43056" x="3079750" y="3454400"/>
          <p14:tracePt t="43073" x="3079750" y="3467100"/>
          <p14:tracePt t="43088" x="3079750" y="3473450"/>
          <p14:tracePt t="43106" x="3073400" y="3479800"/>
          <p14:tracePt t="43122" x="3073400" y="3486150"/>
          <p14:tracePt t="43139" x="3067050" y="3492500"/>
          <p14:tracePt t="43155" x="3060700" y="3498850"/>
          <p14:tracePt t="43172" x="3054350" y="3511550"/>
          <p14:tracePt t="43189" x="3035300" y="3524250"/>
          <p14:tracePt t="43206" x="3028950" y="3536950"/>
          <p14:tracePt t="43226" x="3009900" y="3556000"/>
          <p14:tracePt t="43239" x="2990850" y="3581400"/>
          <p14:tracePt t="43259" x="2978150" y="3594100"/>
          <p14:tracePt t="43273" x="2946400" y="3632200"/>
          <p14:tracePt t="43289" x="2908300" y="3670300"/>
          <p14:tracePt t="43307" x="2870200" y="3708400"/>
          <p14:tracePt t="43329" x="2787650" y="3790950"/>
          <p14:tracePt t="43339" x="2749550" y="3816350"/>
          <p14:tracePt t="43355" x="2660650" y="3886200"/>
          <p14:tracePt t="43373" x="2520950" y="3975100"/>
          <p14:tracePt t="43389" x="2470150" y="3994150"/>
          <p14:tracePt t="43414" x="2393950" y="4000500"/>
          <p14:tracePt t="43423" x="2343150" y="4000500"/>
          <p14:tracePt t="43439" x="2260600" y="4013200"/>
          <p14:tracePt t="43459" x="2216150" y="4019550"/>
          <p14:tracePt t="43472" x="2228850" y="4025900"/>
          <p14:tracePt t="43489" x="2286000" y="4025900"/>
          <p14:tracePt t="43505" x="2355850" y="4019550"/>
          <p14:tracePt t="43523" x="2508250" y="4006850"/>
          <p14:tracePt t="43539" x="2711450" y="3987800"/>
          <p14:tracePt t="43563" x="2946400" y="3962400"/>
          <p14:tracePt t="43573" x="3155950" y="3949700"/>
          <p14:tracePt t="43589" x="3314700" y="3930650"/>
          <p14:tracePt t="43608" x="3498850" y="3905250"/>
          <p14:tracePt t="43623" x="3708400" y="3886200"/>
          <p14:tracePt t="43639" x="3886200" y="3873500"/>
          <p14:tracePt t="43658" x="4178300" y="3860800"/>
          <p14:tracePt t="43674" x="4413250" y="3848100"/>
          <p14:tracePt t="43689" x="4718050" y="3841750"/>
          <p14:tracePt t="43706" x="4927600" y="3835400"/>
          <p14:tracePt t="43723" x="5054600" y="3835400"/>
          <p14:tracePt t="43739" x="5168900" y="3829050"/>
          <p14:tracePt t="43755" x="5264150" y="3829050"/>
          <p14:tracePt t="43773" x="5340350" y="3822700"/>
          <p14:tracePt t="43789" x="5397500" y="3822700"/>
          <p14:tracePt t="43808" x="5435600" y="3816350"/>
          <p14:tracePt t="43827" x="5461000" y="3816350"/>
          <p14:tracePt t="43839" x="5492750" y="3810000"/>
          <p14:tracePt t="43855" x="5511800" y="3810000"/>
          <p14:tracePt t="43873" x="5524500" y="3803650"/>
          <p14:tracePt t="43889" x="5556250" y="3803650"/>
          <p14:tracePt t="43911" x="5568950" y="3803650"/>
          <p14:tracePt t="43927" x="5588000" y="3803650"/>
          <p14:tracePt t="43939" x="5594350" y="3803650"/>
          <p14:tracePt t="43975" x="5588000" y="3803650"/>
          <p14:tracePt t="43989" x="5581650" y="3803650"/>
          <p14:tracePt t="44006" x="5568950" y="3810000"/>
          <p14:tracePt t="44022" x="5556250" y="3810000"/>
          <p14:tracePt t="44042" x="5543550" y="3816350"/>
          <p14:tracePt t="44055" x="5537200" y="3816350"/>
          <p14:tracePt t="44072" x="5524500" y="3816350"/>
          <p14:tracePt t="44090" x="5511800" y="3816350"/>
          <p14:tracePt t="44112" x="5492750" y="3816350"/>
          <p14:tracePt t="44122" x="5473700" y="3816350"/>
          <p14:tracePt t="44140" x="5448300" y="3816350"/>
          <p14:tracePt t="44158" x="5416550" y="3816350"/>
          <p14:tracePt t="44172" x="5378450" y="3810000"/>
          <p14:tracePt t="44191" x="5308600" y="3803650"/>
          <p14:tracePt t="44205" x="5200650" y="3797300"/>
          <p14:tracePt t="44223" x="5048250" y="3790950"/>
          <p14:tracePt t="44239" x="4845050" y="3790950"/>
          <p14:tracePt t="44256" x="4660900" y="3790950"/>
          <p14:tracePt t="44272" x="4298950" y="3816350"/>
          <p14:tracePt t="44289" x="3994150" y="3835400"/>
          <p14:tracePt t="44309" x="3689350" y="3841750"/>
          <p14:tracePt t="44322" x="3467100" y="3854450"/>
          <p14:tracePt t="44339" x="3276600" y="3860800"/>
          <p14:tracePt t="44355" x="3048000" y="3873500"/>
          <p14:tracePt t="44373" x="2863850" y="3886200"/>
          <p14:tracePt t="44389" x="2603500" y="3911600"/>
          <p14:tracePt t="44405" x="2317750" y="3956050"/>
          <p14:tracePt t="44422" x="2127250" y="4000500"/>
          <p14:tracePt t="44440" x="1981200" y="4057650"/>
          <p14:tracePt t="44458" x="1854200" y="4127500"/>
          <p14:tracePt t="44472" x="1727200" y="4222750"/>
          <p14:tracePt t="44489" x="1676400" y="4279900"/>
          <p14:tracePt t="44508" x="1651000" y="4311650"/>
          <p14:tracePt t="44522" x="1619250" y="4330700"/>
          <p14:tracePt t="44540" x="1593850" y="4356100"/>
          <p14:tracePt t="44555" x="1562100" y="4375150"/>
          <p14:tracePt t="44572" x="1524000" y="4387850"/>
          <p14:tracePt t="44590" x="1485900" y="4400550"/>
          <p14:tracePt t="44605" x="1454150" y="4413250"/>
          <p14:tracePt t="44622" x="1422400" y="4425950"/>
          <p14:tracePt t="44640" x="1403350" y="4432300"/>
          <p14:tracePt t="44660" x="1397000" y="4445000"/>
          <p14:tracePt t="44665" x="1390650" y="4445000"/>
          <p14:tracePt t="44672" x="1384300" y="4451350"/>
          <p14:tracePt t="44690" x="1371600" y="4451350"/>
          <p14:tracePt t="44705" x="1365250" y="4457700"/>
          <p14:tracePt t="44723" x="1352550" y="4457700"/>
          <p14:tracePt t="44755" x="1346200" y="4451350"/>
          <p14:tracePt t="44773" x="1339850" y="4451350"/>
          <p14:tracePt t="44790" x="1333500" y="4457700"/>
          <p14:tracePt t="44805" x="1327150" y="4457700"/>
          <p14:tracePt t="44824" x="1320800" y="4464050"/>
          <p14:tracePt t="44839" x="1314450" y="4464050"/>
          <p14:tracePt t="44856" x="1314450" y="4470400"/>
          <p14:tracePt t="44930" x="1314450" y="4476750"/>
          <p14:tracePt t="44953" x="1320800" y="4476750"/>
          <p14:tracePt t="44981" x="1320800" y="4483100"/>
          <p14:tracePt t="44983" x="1320800" y="4489450"/>
          <p14:tracePt t="45003" x="1320800" y="4495800"/>
          <p14:tracePt t="45039" x="1327150" y="4495800"/>
          <p14:tracePt t="45058" x="1333500" y="4495800"/>
          <p14:tracePt t="45077" x="1339850" y="4489450"/>
          <p14:tracePt t="45095" x="1346200" y="4489450"/>
          <p14:tracePt t="45115" x="1352550" y="4489450"/>
          <p14:tracePt t="45210" x="1358900" y="4489450"/>
          <p14:tracePt t="45229" x="1358900" y="4495800"/>
          <p14:tracePt t="45257" x="1365250" y="4495800"/>
          <p14:tracePt t="45283" x="1365250" y="4489450"/>
          <p14:tracePt t="45287" x="1371600" y="4489450"/>
          <p14:tracePt t="45309" x="1377950" y="4489450"/>
          <p14:tracePt t="45325" x="1384300" y="4489450"/>
          <p14:tracePt t="45359" x="1390650" y="4483100"/>
          <p14:tracePt t="45469" x="1397000" y="4483100"/>
          <p14:tracePt t="45532" x="1397000" y="4476750"/>
          <p14:tracePt t="45575" x="1403350" y="4476750"/>
          <p14:tracePt t="45584" x="1403350" y="4470400"/>
          <p14:tracePt t="45595" x="1409700" y="4470400"/>
          <p14:tracePt t="45606" x="1409700" y="4464050"/>
          <p14:tracePt t="45626" x="1422400" y="4457700"/>
          <p14:tracePt t="45639" x="1428750" y="4451350"/>
          <p14:tracePt t="45657" x="1441450" y="4445000"/>
          <p14:tracePt t="45676" x="1454150" y="4438650"/>
          <p14:tracePt t="45689" x="1460500" y="4438650"/>
          <p14:tracePt t="45762" x="1460500" y="4445000"/>
          <p14:tracePt t="45795" x="1454150" y="4451350"/>
          <p14:tracePt t="45818" x="1454150" y="4457700"/>
          <p14:tracePt t="45842" x="1447800" y="4457700"/>
          <p14:tracePt t="45847" x="1447800" y="4464050"/>
          <p14:tracePt t="45869" x="1441450" y="4464050"/>
          <p14:tracePt t="45878" x="1441450" y="4470400"/>
          <p14:tracePt t="45903" x="1435100" y="4470400"/>
          <p14:tracePt t="45919" x="1428750" y="4470400"/>
          <p14:tracePt t="45943" x="1422400" y="4470400"/>
          <p14:tracePt t="45951" x="1416050" y="4470400"/>
          <p14:tracePt t="45957" x="1409700" y="4470400"/>
          <p14:tracePt t="45974" x="1397000" y="4470400"/>
          <p14:tracePt t="45989" x="1390650" y="4476750"/>
          <p14:tracePt t="46010" x="1377950" y="4476750"/>
          <p14:tracePt t="46023" x="1371600" y="4476750"/>
          <p14:tracePt t="46039" x="1365250" y="4470400"/>
          <p14:tracePt t="46075" x="1365250" y="4464050"/>
          <p14:tracePt t="46089" x="1358900" y="4464050"/>
          <p14:tracePt t="46106" x="1358900" y="4457700"/>
          <p14:tracePt t="46128" x="1352550" y="4457700"/>
          <p14:tracePt t="46138" x="1346200" y="4451350"/>
          <p14:tracePt t="46155" x="1339850" y="4451350"/>
          <p14:tracePt t="46189" x="1333500" y="4451350"/>
          <p14:tracePt t="46205" x="1327150" y="4445000"/>
          <p14:tracePt t="46225" x="1320800" y="4445000"/>
          <p14:tracePt t="46244" x="1320800" y="4438650"/>
          <p14:tracePt t="46275" x="1320800" y="4432300"/>
          <p14:tracePt t="46288" x="1320800" y="4425950"/>
          <p14:tracePt t="46329" x="1320800" y="4419600"/>
          <p14:tracePt t="46395" x="1320800" y="4406900"/>
          <p14:tracePt t="46461" x="1320800" y="4413250"/>
          <p14:tracePt t="46517" x="1327150" y="4413250"/>
          <p14:tracePt t="46538" x="1333500" y="4413250"/>
          <p14:tracePt t="46546" x="1339850" y="4413250"/>
          <p14:tracePt t="46555" x="1346200" y="4413250"/>
          <p14:tracePt t="46573" x="1365250" y="4413250"/>
          <p14:tracePt t="46590" x="1397000" y="4406900"/>
          <p14:tracePt t="46612" x="1441450" y="4406900"/>
          <p14:tracePt t="46622" x="1473200" y="4406900"/>
          <p14:tracePt t="46639" x="1517650" y="4413250"/>
          <p14:tracePt t="46662" x="1555750" y="4413250"/>
          <p14:tracePt t="46672" x="1581150" y="4419600"/>
          <p14:tracePt t="46694" x="1600200" y="4419600"/>
          <p14:tracePt t="46705" x="1612900" y="4425950"/>
          <p14:tracePt t="46722" x="1619250" y="4432300"/>
          <p14:tracePt t="46755" x="1612900" y="4438650"/>
          <p14:tracePt t="46772" x="1606550" y="4445000"/>
          <p14:tracePt t="46789" x="1612900" y="4445000"/>
          <p14:tracePt t="46812" x="1631950" y="4445000"/>
          <p14:tracePt t="46822" x="1663700" y="4445000"/>
          <p14:tracePt t="46843" x="1708150" y="4451350"/>
          <p14:tracePt t="46856" x="1771650" y="4457700"/>
          <p14:tracePt t="46873" x="1860550" y="4464050"/>
          <p14:tracePt t="46888" x="1930400" y="4470400"/>
          <p14:tracePt t="46890" x="1955800" y="4470400"/>
          <p14:tracePt t="46908" x="2063750" y="4470400"/>
          <p14:tracePt t="46922" x="2146300" y="4457700"/>
          <p14:tracePt t="46939" x="2216150" y="4457700"/>
          <p14:tracePt t="46955" x="2273300" y="4457700"/>
          <p14:tracePt t="46973" x="2311400" y="4457700"/>
          <p14:tracePt t="46989" x="2336800" y="4464050"/>
          <p14:tracePt t="47005" x="2362200" y="4464050"/>
          <p14:tracePt t="47023" x="2374900" y="4470400"/>
          <p14:tracePt t="47039" x="2381250" y="4470400"/>
          <p14:tracePt t="47060" x="2387600" y="4470400"/>
          <p14:tracePt t="47072" x="2400300" y="4470400"/>
          <p14:tracePt t="47089" x="2425700" y="4464050"/>
          <p14:tracePt t="47109" x="2451100" y="4457700"/>
          <p14:tracePt t="47122" x="2482850" y="4451350"/>
          <p14:tracePt t="47143" x="2508250" y="4445000"/>
          <p14:tracePt t="47156" x="2540000" y="4438650"/>
          <p14:tracePt t="47172" x="2571750" y="4438650"/>
          <p14:tracePt t="47189" x="2609850" y="4432300"/>
          <p14:tracePt t="47205" x="2641600" y="4432300"/>
          <p14:tracePt t="47223" x="2667000" y="4425950"/>
          <p14:tracePt t="47239" x="2692400" y="4425950"/>
          <p14:tracePt t="47258" x="2698750" y="4425950"/>
          <p14:tracePt t="47272" x="2705100" y="4425950"/>
          <p14:tracePt t="47289" x="2698750" y="4425950"/>
          <p14:tracePt t="47323" x="2692400" y="4425950"/>
          <p14:tracePt t="47368" x="2686050" y="4425950"/>
          <p14:tracePt t="47412" x="2679700" y="4425950"/>
          <p14:tracePt t="47569" x="2679700" y="4419600"/>
          <p14:tracePt t="47591" x="2686050" y="4419600"/>
          <p14:tracePt t="47654" x="2686050" y="4425950"/>
          <p14:tracePt t="47755" x="2686050" y="4432300"/>
          <p14:tracePt t="47779" x="2692400" y="4432300"/>
          <p14:tracePt t="47852" x="2686050" y="4432300"/>
          <p14:tracePt t="47861" x="2679700" y="4432300"/>
          <p14:tracePt t="47878" x="2673350" y="4438650"/>
          <p14:tracePt t="47889" x="2660650" y="4438650"/>
          <p14:tracePt t="47905" x="2628900" y="4438650"/>
          <p14:tracePt t="47923" x="2552700" y="4445000"/>
          <p14:tracePt t="47939" x="2413000" y="4457700"/>
          <p14:tracePt t="47957" x="2209800" y="4483100"/>
          <p14:tracePt t="47978" x="2038350" y="4502150"/>
          <p14:tracePt t="47989" x="1911350" y="4514850"/>
          <p14:tracePt t="48007" x="1758950" y="4527550"/>
          <p14:tracePt t="48024" x="1593850" y="4527550"/>
          <p14:tracePt t="48039" x="1524000" y="4521200"/>
          <p14:tracePt t="48059" x="1454150" y="4508500"/>
          <p14:tracePt t="48072" x="1403350" y="4489450"/>
          <p14:tracePt t="48089" x="1365250" y="4464050"/>
          <p14:tracePt t="48108" x="1352550" y="4425950"/>
          <p14:tracePt t="48127" x="1352550" y="4406900"/>
          <p14:tracePt t="48139" x="1365250" y="4387850"/>
          <p14:tracePt t="48155" x="1397000" y="4375150"/>
          <p14:tracePt t="48173" x="1441450" y="4362450"/>
          <p14:tracePt t="48191" x="1485900" y="4349750"/>
          <p14:tracePt t="48206" x="1530350" y="4343400"/>
          <p14:tracePt t="48226" x="1574800" y="4343400"/>
          <p14:tracePt t="48239" x="1593850" y="4343400"/>
          <p14:tracePt t="48256" x="1619250" y="4337050"/>
          <p14:tracePt t="48273" x="1651000" y="4318000"/>
          <p14:tracePt t="48293" x="1670050" y="4292600"/>
          <p14:tracePt t="48308" x="1670050" y="4254500"/>
          <p14:tracePt t="48330" x="1663700" y="4235450"/>
          <p14:tracePt t="48339" x="1651000" y="4222750"/>
          <p14:tracePt t="48357" x="1625600" y="4203700"/>
          <p14:tracePt t="48375" x="1612900" y="4197350"/>
          <p14:tracePt t="48383" x="1600200" y="4191000"/>
          <p14:tracePt t="48389" x="1587500" y="4184650"/>
          <p14:tracePt t="48406" x="1549400" y="4178300"/>
          <p14:tracePt t="48424" x="1485900" y="4171950"/>
          <p14:tracePt t="48444" x="1422400" y="4171950"/>
          <p14:tracePt t="48456" x="1377950" y="4178300"/>
          <p14:tracePt t="48473" x="1308100" y="4197350"/>
          <p14:tracePt t="48489" x="1270000" y="4216400"/>
          <p14:tracePt t="48508" x="1238250" y="4229100"/>
          <p14:tracePt t="48524" x="1200150" y="4260850"/>
          <p14:tracePt t="48546" x="1174750" y="4286250"/>
          <p14:tracePt t="48555" x="1155700" y="4311650"/>
          <p14:tracePt t="48574" x="1136650" y="4356100"/>
          <p14:tracePt t="48592" x="1136650" y="4387850"/>
          <p14:tracePt t="48608" x="1136650" y="4406900"/>
          <p14:tracePt t="48623" x="1155700" y="4445000"/>
          <p14:tracePt t="48639" x="1174750" y="4476750"/>
          <p14:tracePt t="48658" x="1200150" y="4495800"/>
          <p14:tracePt t="48677" x="1238250" y="4508500"/>
          <p14:tracePt t="48695" x="1289050" y="4521200"/>
          <p14:tracePt t="48706" x="1320800" y="4521200"/>
          <p14:tracePt t="48723" x="1358900" y="4527550"/>
          <p14:tracePt t="48739" x="1397000" y="4527550"/>
          <p14:tracePt t="48755" x="1441450" y="4514850"/>
          <p14:tracePt t="48777" x="1479550" y="4502150"/>
          <p14:tracePt t="48797" x="1524000" y="4470400"/>
          <p14:tracePt t="48805" x="1543050" y="4451350"/>
          <p14:tracePt t="48826" x="1568450" y="4425950"/>
          <p14:tracePt t="48839" x="1574800" y="4413250"/>
          <p14:tracePt t="48858" x="1581150" y="4394200"/>
          <p14:tracePt t="48872" x="1574800" y="4381500"/>
          <p14:tracePt t="48889" x="1568450" y="4375150"/>
          <p14:tracePt t="48906" x="1562100" y="4368800"/>
          <p14:tracePt t="48923" x="1549400" y="4362450"/>
          <p14:tracePt t="48939" x="1536700" y="4362450"/>
          <p14:tracePt t="48955" x="1530350" y="4362450"/>
          <p14:tracePt t="48973" x="1524000" y="4362450"/>
          <p14:tracePt t="48992" x="1517650" y="4368800"/>
          <p14:tracePt t="49066" x="1524000" y="4368800"/>
          <p14:tracePt t="49100" x="1530350" y="4368800"/>
          <p14:tracePt t="49239" x="1530350" y="4375150"/>
          <p14:tracePt t="49255" x="1536700" y="4375150"/>
          <p14:tracePt t="49280" x="1543050" y="4375150"/>
          <p14:tracePt t="49301" x="1543050" y="4381500"/>
          <p14:tracePt t="49380" x="1549400" y="4381500"/>
          <p14:tracePt t="49401" x="1549400" y="4375150"/>
          <p14:tracePt t="49512" x="1549400" y="4381500"/>
          <p14:tracePt t="49533" x="1555750" y="4381500"/>
          <p14:tracePt t="49563" x="1555750" y="4387850"/>
          <p14:tracePt t="49622" x="1562100" y="4387850"/>
          <p14:tracePt t="49656" x="1568450" y="4387850"/>
          <p14:tracePt t="49671" x="1574800" y="4387850"/>
          <p14:tracePt t="49679" x="1574800" y="4381500"/>
          <p14:tracePt t="49718" x="1574800" y="4375150"/>
          <p14:tracePt t="49733" x="1574800" y="4368800"/>
          <p14:tracePt t="49763" x="1574800" y="4362450"/>
          <p14:tracePt t="49777" x="1574800" y="4356100"/>
          <p14:tracePt t="49790" x="1568450" y="4349750"/>
          <p14:tracePt t="49805" x="1562100" y="4343400"/>
          <p14:tracePt t="49828" x="1555750" y="4337050"/>
          <p14:tracePt t="49839" x="1549400" y="4330700"/>
          <p14:tracePt t="49856" x="1536700" y="4324350"/>
          <p14:tracePt t="49877" x="1517650" y="4318000"/>
          <p14:tracePt t="49889" x="1498600" y="4318000"/>
          <p14:tracePt t="49907" x="1485900" y="4318000"/>
          <p14:tracePt t="49922" x="1473200" y="4324350"/>
          <p14:tracePt t="49939" x="1454150" y="4330700"/>
          <p14:tracePt t="49956" x="1441450" y="4337050"/>
          <p14:tracePt t="49972" x="1428750" y="4349750"/>
          <p14:tracePt t="49989" x="1422400" y="4356100"/>
          <p14:tracePt t="50007" x="1409700" y="4362450"/>
          <p14:tracePt t="50023" x="1409700" y="4368800"/>
          <p14:tracePt t="50039" x="1409700" y="4381500"/>
          <p14:tracePt t="50059" x="1409700" y="4394200"/>
          <p14:tracePt t="50073" x="1422400" y="4406900"/>
          <p14:tracePt t="50089" x="1428750" y="4419600"/>
          <p14:tracePt t="50108" x="1447800" y="4425950"/>
          <p14:tracePt t="50122" x="1466850" y="4432300"/>
          <p14:tracePt t="50139" x="1485900" y="4432300"/>
          <p14:tracePt t="50157" x="1511300" y="4432300"/>
          <p14:tracePt t="50172" x="1536700" y="4419600"/>
          <p14:tracePt t="50190" x="1555750" y="4400550"/>
          <p14:tracePt t="50208" x="1581150" y="4362450"/>
          <p14:tracePt t="50222" x="1593850" y="4337050"/>
          <p14:tracePt t="50239" x="1606550" y="4298950"/>
          <p14:tracePt t="50258" x="1619250" y="4248150"/>
          <p14:tracePt t="50272" x="1625600" y="4222750"/>
          <p14:tracePt t="50290" x="1631950" y="4184650"/>
          <p14:tracePt t="50306" x="1631950" y="4152900"/>
          <p14:tracePt t="50329" x="1631950" y="4121150"/>
          <p14:tracePt t="50342" x="1631950" y="4089400"/>
          <p14:tracePt t="50357" x="1631950" y="4064000"/>
          <p14:tracePt t="50373" x="1625600" y="4051300"/>
          <p14:tracePt t="50389" x="1625600" y="4044950"/>
          <p14:tracePt t="50461" x="1619250" y="4051300"/>
          <p14:tracePt t="50489" x="1619250" y="4057650"/>
          <p14:tracePt t="50503" x="1619250" y="4064000"/>
          <p14:tracePt t="50515" x="1612900" y="4064000"/>
          <p14:tracePt t="50531" x="1612900" y="4070350"/>
          <p14:tracePt t="50547" x="1612900" y="4076700"/>
          <p14:tracePt t="50574" x="1612900" y="4083050"/>
          <p14:tracePt t="50592" x="1612900" y="4089400"/>
          <p14:tracePt t="50627" x="1612900" y="4095750"/>
          <p14:tracePt t="50676" x="1606550" y="4095750"/>
          <p14:tracePt t="50684" x="1606550" y="4102100"/>
          <p14:tracePt t="50726" x="1606550" y="4108450"/>
          <p14:tracePt t="50756" x="1606550" y="4114800"/>
          <p14:tracePt t="50781" x="1606550" y="4121150"/>
          <p14:tracePt t="50793" x="1606550" y="4127500"/>
          <p14:tracePt t="50808" x="1606550" y="4133850"/>
          <p14:tracePt t="50823" x="1606550" y="4140200"/>
          <p14:tracePt t="50839" x="1612900" y="4146550"/>
          <p14:tracePt t="50859" x="1612900" y="4152900"/>
          <p14:tracePt t="50872" x="1612900" y="4165600"/>
          <p14:tracePt t="50889" x="1612900" y="4178300"/>
          <p14:tracePt t="50910" x="1612900" y="4197350"/>
          <p14:tracePt t="50923" x="1612900" y="4216400"/>
          <p14:tracePt t="50939" x="1612900" y="4235450"/>
          <p14:tracePt t="50958" x="1619250" y="4254500"/>
          <p14:tracePt t="50967" x="1619250" y="4273550"/>
          <p14:tracePt t="50973" x="1619250" y="4292600"/>
          <p14:tracePt t="50990" x="1619250" y="4330700"/>
          <p14:tracePt t="51009" x="1619250" y="4356100"/>
          <p14:tracePt t="51023" x="1619250" y="4400550"/>
          <p14:tracePt t="51039" x="1625600" y="4419600"/>
          <p14:tracePt t="51059" x="1625600" y="4451350"/>
          <p14:tracePt t="51074" x="1631950" y="4483100"/>
          <p14:tracePt t="51089" x="1631950" y="4502150"/>
          <p14:tracePt t="51109" x="1631950" y="4514850"/>
          <p14:tracePt t="51126" x="1631950" y="4521200"/>
          <p14:tracePt t="51139" x="1631950" y="4527550"/>
          <p14:tracePt t="51189" x="1638300" y="4527550"/>
          <p14:tracePt t="51236" x="1631950" y="4527550"/>
          <p14:tracePt t="51253" x="1631950" y="4521200"/>
          <p14:tracePt t="51390" x="1625600" y="4521200"/>
          <p14:tracePt t="51435" x="1625600" y="4514850"/>
          <p14:tracePt t="51451" x="1619250" y="4514850"/>
          <p14:tracePt t="51532" x="1612900" y="4514850"/>
          <p14:tracePt t="51602" x="1612900" y="4508500"/>
          <p14:tracePt t="51618" x="1606550" y="4508500"/>
          <p14:tracePt t="51654" x="1600200" y="4508500"/>
          <p14:tracePt t="51700" x="1593850" y="4502150"/>
          <p14:tracePt t="51734" x="1593850" y="4495800"/>
          <p14:tracePt t="51763" x="1593850" y="4489450"/>
          <p14:tracePt t="51774" x="1587500" y="4489450"/>
          <p14:tracePt t="51815" x="1587500" y="4483100"/>
          <p14:tracePt t="51926" x="1587500" y="4489450"/>
          <p14:tracePt t="51970" x="1581150" y="4489450"/>
          <p14:tracePt t="52179" x="1574800" y="4489450"/>
          <p14:tracePt t="52260" x="1568450" y="4489450"/>
          <p14:tracePt t="52291" x="1562100" y="4489450"/>
          <p14:tracePt t="52311" x="1562100" y="4495800"/>
          <p14:tracePt t="52351" x="1555750" y="4495800"/>
          <p14:tracePt t="52460" x="1562100" y="4495800"/>
          <p14:tracePt t="52540" x="1568450" y="4495800"/>
          <p14:tracePt t="52551" x="1574800" y="4489450"/>
          <p14:tracePt t="52558" x="1581150" y="4483100"/>
          <p14:tracePt t="52572" x="1587500" y="4476750"/>
          <p14:tracePt t="52592" x="1619250" y="4470400"/>
          <p14:tracePt t="52609" x="1695450" y="4432300"/>
          <p14:tracePt t="52622" x="1746250" y="4406900"/>
          <p14:tracePt t="52639" x="1854200" y="4362450"/>
          <p14:tracePt t="52664" x="2082800" y="4267200"/>
          <p14:tracePt t="52673" x="2178050" y="4235450"/>
          <p14:tracePt t="52690" x="2273300" y="4203700"/>
          <p14:tracePt t="52770" x="3460750" y="3905250"/>
          <p14:tracePt t="52773" x="3473450" y="3905250"/>
          <p14:tracePt t="52779" x="3492500" y="3905250"/>
          <p14:tracePt t="52789" x="3575050" y="3898900"/>
          <p14:tracePt t="52806" x="3721100" y="3873500"/>
          <p14:tracePt t="52824" x="3886200" y="3829050"/>
          <p14:tracePt t="52839" x="4038600" y="3778250"/>
          <p14:tracePt t="52858" x="4171950" y="3733800"/>
          <p14:tracePt t="52873" x="4298950" y="3689350"/>
          <p14:tracePt t="52889" x="4400550" y="3651250"/>
          <p14:tracePt t="52906" x="4489450" y="3613150"/>
          <p14:tracePt t="52923" x="4565650" y="3575050"/>
          <p14:tracePt t="52939" x="4610100" y="3543300"/>
          <p14:tracePt t="52955" x="4673600" y="3486150"/>
          <p14:tracePt t="52976" x="4718050" y="3454400"/>
          <p14:tracePt t="52989" x="4749800" y="3422650"/>
          <p14:tracePt t="53006" x="4762500" y="3403600"/>
          <p14:tracePt t="53028" x="4775200" y="3384550"/>
          <p14:tracePt t="53039" x="4781550" y="3378200"/>
          <p14:tracePt t="53058" x="4787900" y="3365500"/>
          <p14:tracePt t="53073" x="4787900" y="3352800"/>
          <p14:tracePt t="53092" x="4787900" y="3346450"/>
          <p14:tracePt t="53105" x="4775200" y="3333750"/>
          <p14:tracePt t="53126" x="4749800" y="3327400"/>
          <p14:tracePt t="53139" x="4711700" y="3321050"/>
          <p14:tracePt t="53155" x="4679950" y="3314700"/>
          <p14:tracePt t="53172" x="4629150" y="3314700"/>
          <p14:tracePt t="53189" x="4578350" y="3314700"/>
          <p14:tracePt t="53206" x="4470400" y="3314700"/>
          <p14:tracePt t="53222" x="4381500" y="3321050"/>
          <p14:tracePt t="53239" x="4267200" y="3327400"/>
          <p14:tracePt t="53258" x="4095750" y="3333750"/>
          <p14:tracePt t="53272" x="3867150" y="3371850"/>
          <p14:tracePt t="53295" x="3594100" y="3435350"/>
          <p14:tracePt t="53305" x="3295650" y="3530600"/>
          <p14:tracePt t="53322" x="2990850" y="3644900"/>
          <p14:tracePt t="53344" x="2692400" y="3778250"/>
          <p14:tracePt t="53355" x="2298700" y="3975100"/>
          <p14:tracePt t="53372" x="2012950" y="4108450"/>
          <p14:tracePt t="53395" x="1860550" y="4171950"/>
          <p14:tracePt t="53406" x="1803400" y="4191000"/>
          <p14:tracePt t="53422" x="1746250" y="4216400"/>
          <p14:tracePt t="53442" x="1714500" y="4229100"/>
          <p14:tracePt t="53458" x="1689100" y="4241800"/>
          <p14:tracePt t="53472" x="1657350" y="4254500"/>
          <p14:tracePt t="53491" x="1619250" y="4267200"/>
          <p14:tracePt t="53508" x="1581150" y="4279900"/>
          <p14:tracePt t="53522" x="1543050" y="4292600"/>
          <p14:tracePt t="53539" x="1517650" y="4298950"/>
          <p14:tracePt t="53557" x="1498600" y="4305300"/>
          <p14:tracePt t="53572" x="1479550" y="4311650"/>
          <p14:tracePt t="53589" x="1466850" y="4311650"/>
          <p14:tracePt t="53605" x="1460500" y="4305300"/>
          <p14:tracePt t="53622" x="1454150" y="4292600"/>
          <p14:tracePt t="53640" x="1454150" y="4286250"/>
          <p14:tracePt t="53656" x="1460500" y="4273550"/>
          <p14:tracePt t="53673" x="1460500" y="4267200"/>
          <p14:tracePt t="53689" x="1466850" y="4260850"/>
          <p14:tracePt t="53722" x="1473200" y="4260850"/>
          <p14:tracePt t="53739" x="1479550" y="4267200"/>
          <p14:tracePt t="53756" x="1485900" y="4273550"/>
          <p14:tracePt t="53773" x="1511300" y="4273550"/>
          <p14:tracePt t="53789" x="1581150" y="4273550"/>
          <p14:tracePt t="53811" x="1657350" y="4254500"/>
          <p14:tracePt t="53822" x="1720850" y="4222750"/>
          <p14:tracePt t="53839" x="1797050" y="4184650"/>
          <p14:tracePt t="53862" x="1911350" y="4127500"/>
          <p14:tracePt t="53872" x="2070100" y="4057650"/>
          <p14:tracePt t="53889" x="2266950" y="3975100"/>
          <p14:tracePt t="53906" x="2419350" y="3924300"/>
          <p14:tracePt t="54059" x="2209800" y="3898900"/>
          <p14:tracePt t="54061" x="2203450" y="3898900"/>
          <p14:tracePt t="54075" x="2139950" y="3905250"/>
          <p14:tracePt t="54089" x="1974850" y="3956050"/>
          <p14:tracePt t="54107" x="1803400" y="4032250"/>
          <p14:tracePt t="54126" x="1651000" y="4108450"/>
          <p14:tracePt t="54139" x="1581150" y="4152900"/>
          <p14:tracePt t="54158" x="1530350" y="4184650"/>
          <p14:tracePt t="54174" x="1485900" y="4210050"/>
          <p14:tracePt t="54196" x="1447800" y="4235450"/>
          <p14:tracePt t="54208" x="1416050" y="4254500"/>
          <p14:tracePt t="54223" x="1390650" y="4286250"/>
          <p14:tracePt t="54239" x="1352550" y="4324350"/>
          <p14:tracePt t="54257" x="1346200" y="4337050"/>
          <p14:tracePt t="54274" x="1346200" y="4356100"/>
          <p14:tracePt t="54293" x="1358900" y="4362450"/>
          <p14:tracePt t="54306" x="1377950" y="4368800"/>
          <p14:tracePt t="54324" x="1397000" y="4375150"/>
          <p14:tracePt t="54346" x="1428750" y="4375150"/>
          <p14:tracePt t="54356" x="1460500" y="4375150"/>
          <p14:tracePt t="54374" x="1492250" y="4368800"/>
          <p14:tracePt t="54395" x="1517650" y="4356100"/>
          <p14:tracePt t="54405" x="1530350" y="4356100"/>
          <p14:tracePt t="54425" x="1536700" y="4349750"/>
          <p14:tracePt t="54439" x="1543050" y="4356100"/>
          <p14:tracePt t="54458" x="1543050" y="4362450"/>
          <p14:tracePt t="54474" x="1536700" y="4368800"/>
          <p14:tracePt t="54494" x="1536700" y="4381500"/>
          <p14:tracePt t="54505" x="1536700" y="4394200"/>
          <p14:tracePt t="54524" x="1536700" y="4413250"/>
          <p14:tracePt t="54539" x="1530350" y="4445000"/>
          <p14:tracePt t="54555" x="1524000" y="4470400"/>
          <p14:tracePt t="54574" x="1517650" y="4495800"/>
          <p14:tracePt t="54595" x="1511300" y="4527550"/>
          <p14:tracePt t="54606" x="1511300" y="4533900"/>
          <p14:tracePt t="54640" x="1517650" y="4527550"/>
          <p14:tracePt t="54660" x="1530350" y="4502150"/>
          <p14:tracePt t="54672" x="1536700" y="4495800"/>
          <p14:tracePt t="54694" x="1543050" y="4476750"/>
          <p14:tracePt t="54705" x="1549400" y="4457700"/>
          <p14:tracePt t="54722" x="1555750" y="4438650"/>
          <p14:tracePt t="54742" x="1562100" y="4413250"/>
          <p14:tracePt t="54756" x="1568450" y="4400550"/>
          <p14:tracePt t="54773" x="1574800" y="4387850"/>
          <p14:tracePt t="54810" x="1574800" y="4394200"/>
          <p14:tracePt t="54832" x="1568450" y="4406900"/>
          <p14:tracePt t="54839" x="1562100" y="4413250"/>
          <p14:tracePt t="54855" x="1555750" y="4438650"/>
          <p14:tracePt t="54873" x="1543050" y="4457700"/>
          <p14:tracePt t="54889" x="1543050" y="4483100"/>
          <p14:tracePt t="54907" x="1543050" y="4495800"/>
          <p14:tracePt t="54922" x="1555750" y="4502150"/>
          <p14:tracePt t="54946" x="1568450" y="4502150"/>
          <p14:tracePt t="54955" x="1587500" y="4495800"/>
          <p14:tracePt t="54972" x="1600200" y="4489450"/>
          <p14:tracePt t="54990" x="1612900" y="4483100"/>
          <p14:tracePt t="55006" x="1625600" y="4476750"/>
          <p14:tracePt t="55023" x="1631950" y="4470400"/>
          <p14:tracePt t="55039" x="1644650" y="4457700"/>
          <p14:tracePt t="55056" x="1644650" y="4451350"/>
          <p14:tracePt t="55075" x="1651000" y="4451350"/>
          <p14:tracePt t="55089" x="1651000" y="4445000"/>
          <p14:tracePt t="55107" x="1651000" y="4438650"/>
          <p14:tracePt t="55122" x="1644650" y="4432300"/>
          <p14:tracePt t="55139" x="1644650" y="4425950"/>
          <p14:tracePt t="55155" x="1644650" y="4419600"/>
          <p14:tracePt t="55172" x="1644650" y="4406900"/>
          <p14:tracePt t="55192" x="1638300" y="4400550"/>
          <p14:tracePt t="55208" x="1631950" y="4394200"/>
          <p14:tracePt t="55222" x="1631950" y="4381500"/>
          <p14:tracePt t="55239" x="1625600" y="4356100"/>
          <p14:tracePt t="55261" x="1625600" y="4330700"/>
          <p14:tracePt t="55272" x="1625600" y="4318000"/>
          <p14:tracePt t="55290" x="1625600" y="4311650"/>
          <p14:tracePt t="55305" x="1619250" y="4305300"/>
          <p14:tracePt t="55322" x="1612900" y="4298950"/>
          <p14:tracePt t="55339" x="1606550" y="4292600"/>
          <p14:tracePt t="55357" x="1600200" y="4279900"/>
          <p14:tracePt t="55372" x="1593850" y="4273550"/>
          <p14:tracePt t="55390" x="1581150" y="4260850"/>
          <p14:tracePt t="55406" x="1574800" y="4254500"/>
          <p14:tracePt t="55422" x="1562100" y="4248150"/>
          <p14:tracePt t="55439" x="1549400" y="4241800"/>
          <p14:tracePt t="55456" x="1543050" y="4235450"/>
          <p14:tracePt t="55472" x="1536700" y="4229100"/>
          <p14:tracePt t="55489" x="1530350" y="4229100"/>
          <p14:tracePt t="55507" x="1524000" y="4229100"/>
          <p14:tracePt t="55522" x="1517650" y="4229100"/>
          <p14:tracePt t="55558" x="1511300" y="4229100"/>
          <p14:tracePt t="55589" x="1511300" y="4235450"/>
          <p14:tracePt t="55609" x="1504950" y="4273550"/>
          <p14:tracePt t="55622" x="1504950" y="4298950"/>
          <p14:tracePt t="55639" x="1504950" y="4311650"/>
          <p14:tracePt t="55660" x="1511300" y="4324350"/>
          <p14:tracePt t="55672" x="1517650" y="4330700"/>
          <p14:tracePt t="55690" x="1524000" y="4343400"/>
          <p14:tracePt t="55706" x="1536700" y="4356100"/>
          <p14:tracePt t="55722" x="1543050" y="4362450"/>
          <p14:tracePt t="55739" x="1555750" y="4368800"/>
          <p14:tracePt t="55760" x="1568450" y="4375150"/>
          <p14:tracePt t="55772" x="1587500" y="4375150"/>
          <p14:tracePt t="55789" x="1612900" y="4368800"/>
          <p14:tracePt t="55806" x="1631950" y="4362450"/>
          <p14:tracePt t="55826" x="1644650" y="4356100"/>
          <p14:tracePt t="55842" x="1689100" y="4324350"/>
          <p14:tracePt t="55858" x="1746250" y="4292600"/>
          <p14:tracePt t="55877" x="1828800" y="4248150"/>
          <p14:tracePt t="55889" x="1917700" y="4203700"/>
          <p14:tracePt t="55984" x="3568700" y="3657600"/>
          <p14:tracePt t="55989" x="3581400" y="3657600"/>
          <p14:tracePt t="56008" x="3657600" y="3651250"/>
          <p14:tracePt t="56022" x="3816350" y="3632200"/>
          <p14:tracePt t="56040" x="3867150" y="3625850"/>
          <p14:tracePt t="56109" x="4705350" y="3397250"/>
          <p14:tracePt t="56133" x="4711700" y="3397250"/>
          <p14:tracePt t="56141" x="4711700" y="3390900"/>
          <p14:tracePt t="56168" x="4718050" y="3384550"/>
          <p14:tracePt t="56190" x="4718050" y="3371850"/>
          <p14:tracePt t="56206" x="4724400" y="3365500"/>
          <p14:tracePt t="56222" x="4730750" y="3359150"/>
          <p14:tracePt t="56239" x="4737100" y="3352800"/>
          <p14:tracePt t="56261" x="4743450" y="3352800"/>
          <p14:tracePt t="56272" x="4743450" y="3346450"/>
          <p14:tracePt t="56290" x="4749800" y="3340100"/>
          <p14:tracePt t="56323" x="4756150" y="3333750"/>
          <p14:tracePt t="56339" x="4762500" y="3333750"/>
          <p14:tracePt t="56356" x="4768850" y="3327400"/>
          <p14:tracePt t="56389" x="4781550" y="3321050"/>
          <p14:tracePt t="56406" x="4787900" y="3314700"/>
          <p14:tracePt t="56423" x="4794250" y="3308350"/>
          <p14:tracePt t="56439" x="4800600" y="3302000"/>
          <p14:tracePt t="56457" x="4806950" y="3295650"/>
          <p14:tracePt t="56472" x="4806950" y="3282950"/>
          <p14:tracePt t="56489" x="4813300" y="3276600"/>
          <p14:tracePt t="56505" x="4813300" y="3263900"/>
          <p14:tracePt t="56523" x="4806950" y="3251200"/>
          <p14:tracePt t="56539" x="4806950" y="3232150"/>
          <p14:tracePt t="56618" x="4775200" y="3175000"/>
          <p14:tracePt t="56623" x="4768850" y="3175000"/>
          <p14:tracePt t="56639" x="4762500" y="3168650"/>
          <p14:tracePt t="56657" x="4730750" y="3162300"/>
          <p14:tracePt t="56658" x="4718050" y="3162300"/>
          <p14:tracePt t="56672" x="4686300" y="3162300"/>
          <p14:tracePt t="56689" x="4635500" y="3162300"/>
          <p14:tracePt t="56707" x="4572000" y="3181350"/>
          <p14:tracePt t="56722" x="4546600" y="3206750"/>
          <p14:tracePt t="56739" x="4521200" y="3251200"/>
          <p14:tracePt t="56758" x="4508500" y="3308350"/>
          <p14:tracePt t="56772" x="4508500" y="3333750"/>
          <p14:tracePt t="56790" x="4527550" y="3365500"/>
          <p14:tracePt t="56807" x="4565650" y="3371850"/>
          <p14:tracePt t="56823" x="4603750" y="3371850"/>
          <p14:tracePt t="56839" x="4648200" y="3365500"/>
          <p14:tracePt t="56857" x="4679950" y="3352800"/>
          <p14:tracePt t="56872" x="4699000" y="3333750"/>
          <p14:tracePt t="56891" x="4711700" y="3308350"/>
          <p14:tracePt t="56907" x="4730750" y="3263900"/>
          <p14:tracePt t="56912" x="4730750" y="3257550"/>
          <p14:tracePt t="56922" x="4737100" y="3238500"/>
          <p14:tracePt t="56939" x="4749800" y="3200400"/>
          <p14:tracePt t="56960" x="4756150" y="3162300"/>
          <p14:tracePt t="56973" x="4762500" y="3136900"/>
          <p14:tracePt t="56989" x="4762500" y="3124200"/>
          <p14:tracePt t="57009" x="4762500" y="3105150"/>
          <p14:tracePt t="57022" x="4768850" y="3092450"/>
          <p14:tracePt t="57040" x="4768850" y="3086100"/>
          <p14:tracePt t="57058" x="4768850" y="3079750"/>
          <p14:tracePt t="57073" x="4768850" y="3073400"/>
          <p14:tracePt t="57113" x="4768850" y="3079750"/>
          <p14:tracePt t="57123" x="4768850" y="3086100"/>
          <p14:tracePt t="57139" x="4768850" y="3098800"/>
          <p14:tracePt t="57156" x="4775200" y="3124200"/>
          <p14:tracePt t="57172" x="4781550" y="3155950"/>
          <p14:tracePt t="57190" x="4781550" y="3175000"/>
          <p14:tracePt t="57207" x="4787900" y="3200400"/>
          <p14:tracePt t="57223" x="4794250" y="3219450"/>
          <p14:tracePt t="57239" x="4794250" y="3232150"/>
          <p14:tracePt t="57260" x="4794250" y="3251200"/>
          <p14:tracePt t="57273" x="4794250" y="3263900"/>
          <p14:tracePt t="57290" x="4794250" y="3270250"/>
          <p14:tracePt t="57314" x="4794250" y="3282950"/>
          <p14:tracePt t="57323" x="4794250" y="3289300"/>
          <p14:tracePt t="57339" x="4794250" y="3295650"/>
          <p14:tracePt t="57360" x="4787900" y="3295650"/>
          <p14:tracePt t="57373" x="4787900" y="3302000"/>
          <p14:tracePt t="57391" x="4781550" y="3302000"/>
          <p14:tracePt t="57408" x="4775200" y="3302000"/>
          <p14:tracePt t="57423" x="4762500" y="3302000"/>
          <p14:tracePt t="57439" x="4756150" y="3302000"/>
          <p14:tracePt t="57460" x="4749800" y="3302000"/>
          <p14:tracePt t="57489" x="4743450" y="3308350"/>
          <p14:tracePt t="57538" x="4743450" y="3314700"/>
          <p14:tracePt t="57574" x="4743450" y="3321050"/>
          <p14:tracePt t="57594" x="4743450" y="3327400"/>
          <p14:tracePt t="57617" x="4737100" y="3327400"/>
          <p14:tracePt t="57631" x="4730750" y="3327400"/>
          <p14:tracePt t="57661" x="4724400" y="3327400"/>
          <p14:tracePt t="57689" x="4724400" y="3321050"/>
          <p14:tracePt t="57693" x="4718050" y="3321050"/>
          <p14:tracePt t="57715" x="4718050" y="3314700"/>
          <p14:tracePt t="57732" x="4711700" y="3314700"/>
          <p14:tracePt t="57739" x="4711700" y="3308350"/>
          <p14:tracePt t="57756" x="4705350" y="3308350"/>
          <p14:tracePt t="57773" x="4692650" y="3302000"/>
          <p14:tracePt t="57789" x="4686300" y="3302000"/>
          <p14:tracePt t="57808" x="4673600" y="3295650"/>
          <p14:tracePt t="57825" x="4654550" y="3295650"/>
          <p14:tracePt t="57840" x="4635500" y="3295650"/>
          <p14:tracePt t="57856" x="4622800" y="3295650"/>
          <p14:tracePt t="57873" x="4603750" y="3295650"/>
          <p14:tracePt t="57892" x="4584700" y="3295650"/>
          <p14:tracePt t="57905" x="4565650" y="3295650"/>
          <p14:tracePt t="57923" x="4540250" y="3295650"/>
          <p14:tracePt t="57939" x="4502150" y="3302000"/>
          <p14:tracePt t="57956" x="4464050" y="3302000"/>
          <p14:tracePt t="57973" x="4438650" y="3302000"/>
          <p14:tracePt t="58390" x="1549400" y="4343400"/>
          <p14:tracePt t="58392" x="1543050" y="4343400"/>
          <p14:tracePt t="58413" x="1536700" y="4343400"/>
          <p14:tracePt t="58433" x="1536700" y="4349750"/>
          <p14:tracePt t="58439" x="1530350" y="4362450"/>
          <p14:tracePt t="58456" x="1524000" y="4394200"/>
          <p14:tracePt t="58474" x="1543050" y="4425950"/>
          <p14:tracePt t="58489" x="1625600" y="4451350"/>
          <p14:tracePt t="58506" x="1822450" y="4476750"/>
          <p14:tracePt t="58528" x="2019300" y="4495800"/>
          <p14:tracePt t="58542" x="2222500" y="4508500"/>
          <p14:tracePt t="58556" x="2406650" y="4514850"/>
          <p14:tracePt t="58572" x="2609850" y="4514850"/>
          <p14:tracePt t="58589" x="2698750" y="4508500"/>
          <p14:tracePt t="58606" x="2730500" y="4483100"/>
          <p14:tracePt t="58622" x="2749550" y="4445000"/>
          <p14:tracePt t="58639" x="2749550" y="4413250"/>
          <p14:tracePt t="58663" x="2736850" y="4394200"/>
          <p14:tracePt t="58672" x="2717800" y="4375150"/>
          <p14:tracePt t="58691" x="2705100" y="4362450"/>
          <p14:tracePt t="58706" x="2673350" y="4330700"/>
          <p14:tracePt t="58722" x="2635250" y="4292600"/>
          <p14:tracePt t="58742" x="2565400" y="4248150"/>
          <p14:tracePt t="58757" x="2482850" y="4222750"/>
          <p14:tracePt t="58772" x="2324100" y="4171950"/>
          <p14:tracePt t="58796" x="2184400" y="4127500"/>
          <p14:tracePt t="58806" x="2076450" y="4102100"/>
          <p14:tracePt t="58823" x="1987550" y="4095750"/>
          <p14:tracePt t="58844" x="1885950" y="4083050"/>
          <p14:tracePt t="58856" x="1765300" y="4083050"/>
          <p14:tracePt t="58873" x="1581150" y="4121150"/>
          <p14:tracePt t="58889" x="1479550" y="4197350"/>
          <p14:tracePt t="58906" x="1441450" y="4254500"/>
          <p14:tracePt t="58922" x="1416050" y="4311650"/>
          <p14:tracePt t="58939" x="1403350" y="4375150"/>
          <p14:tracePt t="58956" x="1441450" y="4432300"/>
          <p14:tracePt t="58972" x="1543050" y="4489450"/>
          <p14:tracePt t="58989" x="1714500" y="4546600"/>
          <p14:tracePt t="59007" x="1860550" y="4578350"/>
          <p14:tracePt t="59023" x="2127250" y="4591050"/>
          <p14:tracePt t="59039" x="2336800" y="4597400"/>
          <p14:tracePt t="59057" x="2438400" y="4597400"/>
          <p14:tracePt t="59072" x="2559050" y="4597400"/>
          <p14:tracePt t="59090" x="2641600" y="4584700"/>
          <p14:tracePt t="59106" x="2705100" y="4546600"/>
          <p14:tracePt t="59122" x="2730500" y="4508500"/>
          <p14:tracePt t="59141" x="2736850" y="4476750"/>
          <p14:tracePt t="59157" x="2736850" y="4451350"/>
          <p14:tracePt t="59172" x="2705100" y="4432300"/>
          <p14:tracePt t="59189" x="2654300" y="4406900"/>
          <p14:tracePt t="59207" x="2622550" y="4394200"/>
          <p14:tracePt t="59222" x="2597150" y="4381500"/>
          <p14:tracePt t="60482" x="1339850" y="5194300"/>
          <p14:tracePt t="60498" x="1339850" y="5200650"/>
          <p14:tracePt t="60517" x="1333500" y="5207000"/>
          <p14:tracePt t="60529" x="1333500" y="5213350"/>
          <p14:tracePt t="60539" x="1327150" y="5226050"/>
          <p14:tracePt t="60562" x="1314450" y="5257800"/>
          <p14:tracePt t="60572" x="1308100" y="5264150"/>
          <p14:tracePt t="60589" x="1301750" y="5276850"/>
          <p14:tracePt t="60610" x="1301750" y="5283200"/>
          <p14:tracePt t="60622" x="1301750" y="5289550"/>
          <p14:tracePt t="60639" x="1308100" y="5289550"/>
          <p14:tracePt t="60659" x="1320800" y="5289550"/>
          <p14:tracePt t="60666" x="1333500" y="5289550"/>
          <p14:tracePt t="60672" x="1352550" y="5289550"/>
          <p14:tracePt t="60691" x="1384300" y="5283200"/>
          <p14:tracePt t="60707" x="1428750" y="5264150"/>
          <p14:tracePt t="60723" x="1454150" y="5251450"/>
          <p14:tracePt t="60741" x="1479550" y="5213350"/>
          <p14:tracePt t="60761" x="1504950" y="5175250"/>
          <p14:tracePt t="60960" x="1416050" y="4972050"/>
          <p14:tracePt t="60971" x="1416050" y="4965700"/>
          <p14:tracePt t="61081" x="1949450" y="4400550"/>
          <p14:tracePt t="61129" x="1955800" y="4400550"/>
          <p14:tracePt t="61148" x="1962150" y="4406900"/>
          <p14:tracePt t="61156" x="1962150" y="4413250"/>
          <p14:tracePt t="61172" x="1962150" y="4419600"/>
          <p14:tracePt t="61189" x="1955800" y="4438650"/>
          <p14:tracePt t="61207" x="1911350" y="4483100"/>
          <p14:tracePt t="61223" x="1854200" y="4533900"/>
          <p14:tracePt t="61240" x="1822450" y="4565650"/>
          <p14:tracePt t="61258" x="1803400" y="4584700"/>
          <p14:tracePt t="61274" x="1790700" y="4597400"/>
          <p14:tracePt t="61289" x="1784350" y="4610100"/>
          <p14:tracePt t="61312" x="1765300" y="4622800"/>
          <p14:tracePt t="61328" x="1752600" y="4641850"/>
          <p14:tracePt t="61341" x="1739900" y="4660900"/>
          <p14:tracePt t="61360" x="1708150" y="4699000"/>
          <p14:tracePt t="61373" x="1676400" y="4756150"/>
          <p14:tracePt t="61389" x="1644650" y="4826000"/>
          <p14:tracePt t="61410" x="1612900" y="4902200"/>
          <p14:tracePt t="61423" x="1574800" y="4972050"/>
          <p14:tracePt t="61439" x="1543050" y="5041900"/>
          <p14:tracePt t="61457" x="1504950" y="5105400"/>
          <p14:tracePt t="61472" x="1492250" y="5137150"/>
          <p14:tracePt t="61489" x="1479550" y="5156200"/>
          <p14:tracePt t="61510" x="1473200" y="5168900"/>
          <p14:tracePt t="61524" x="1460500" y="5187950"/>
          <p14:tracePt t="61546" x="1441450" y="5213350"/>
          <p14:tracePt t="61557" x="1416050" y="5238750"/>
          <p14:tracePt t="61576" x="1403350" y="5251450"/>
          <p14:tracePt t="61589" x="1397000" y="5251450"/>
          <p14:tracePt t="61606" x="1390650" y="5257800"/>
          <p14:tracePt t="61623" x="1384300" y="5257800"/>
          <p14:tracePt t="61642" x="1371600" y="5257800"/>
          <p14:tracePt t="61652" x="1365250" y="5257800"/>
          <p14:tracePt t="61658" x="1358900" y="5257800"/>
          <p14:tracePt t="61673" x="1352550" y="5257800"/>
          <p14:tracePt t="61692" x="1352550" y="5251450"/>
          <p14:tracePt t="61708" x="1352550" y="5245100"/>
          <p14:tracePt t="61723" x="1358900" y="5238750"/>
          <p14:tracePt t="61739" x="1371600" y="5238750"/>
          <p14:tracePt t="61757" x="1377950" y="5232400"/>
          <p14:tracePt t="61774" x="1390650" y="5232400"/>
          <p14:tracePt t="61792" x="1403350" y="5226050"/>
          <p14:tracePt t="61808" x="1422400" y="5226050"/>
          <p14:tracePt t="61823" x="1447800" y="5226050"/>
          <p14:tracePt t="61839" x="1479550" y="5232400"/>
          <p14:tracePt t="61858" x="1511300" y="5238750"/>
          <p14:tracePt t="61874" x="1549400" y="5238750"/>
          <p14:tracePt t="61882" x="1568450" y="5238750"/>
          <p14:tracePt t="61889" x="1593850" y="5245100"/>
          <p14:tracePt t="61908" x="1638300" y="5245100"/>
          <p14:tracePt t="61923" x="1689100" y="5245100"/>
          <p14:tracePt t="61939" x="1727200" y="5238750"/>
          <p14:tracePt t="61957" x="1797050" y="5232400"/>
          <p14:tracePt t="61973" x="1860550" y="5232400"/>
          <p14:tracePt t="61992" x="1936750" y="5219700"/>
          <p14:tracePt t="62006" x="2032000" y="5207000"/>
          <p14:tracePt t="62023" x="2114550" y="5194300"/>
          <p14:tracePt t="62044" x="2197100" y="5187950"/>
          <p14:tracePt t="62056" x="2266950" y="5175250"/>
          <p14:tracePt t="62073" x="2336800" y="5168900"/>
          <p14:tracePt t="62089" x="2400300" y="5156200"/>
          <p14:tracePt t="62107" x="2451100" y="5143500"/>
          <p14:tracePt t="62129" x="2520950" y="5124450"/>
          <p14:tracePt t="62139" x="2559050" y="5111750"/>
          <p14:tracePt t="62161" x="2578100" y="5105400"/>
          <p14:tracePt t="62172" x="2584450" y="5099050"/>
          <p14:tracePt t="62189" x="2597150" y="5099050"/>
          <p14:tracePt t="62206" x="2603500" y="5099050"/>
          <p14:tracePt t="62223" x="2616200" y="5092700"/>
          <p14:tracePt t="62242" x="2616200" y="5086350"/>
          <p14:tracePt t="62273" x="2616200" y="5080000"/>
          <p14:tracePt t="62289" x="2609850" y="5080000"/>
          <p14:tracePt t="62307" x="2597150" y="5086350"/>
          <p14:tracePt t="62322" x="2584450" y="5092700"/>
          <p14:tracePt t="62339" x="2578100" y="5092700"/>
          <p14:tracePt t="62357" x="2571750" y="5086350"/>
          <p14:tracePt t="62373" x="2565400" y="5086350"/>
          <p14:tracePt t="62390" x="2559050" y="5086350"/>
          <p14:tracePt t="62407" x="2559050" y="5080000"/>
          <p14:tracePt t="62422" x="2552700" y="5080000"/>
          <p14:tracePt t="62439" x="2546350" y="5080000"/>
          <p14:tracePt t="62458" x="2540000" y="5073650"/>
          <p14:tracePt t="62474" x="2527300" y="5073650"/>
          <p14:tracePt t="62491" x="2520950" y="5067300"/>
          <p14:tracePt t="62507" x="2514600" y="5067300"/>
          <p14:tracePt t="62524" x="2501900" y="5067300"/>
          <p14:tracePt t="62539" x="2495550" y="5067300"/>
          <p14:tracePt t="62558" x="2495550" y="5060950"/>
          <p14:tracePt t="62589" x="2495550" y="5054600"/>
          <p14:tracePt t="62627" x="2501900" y="5054600"/>
          <p14:tracePt t="62640" x="2508250" y="5054600"/>
          <p14:tracePt t="62659" x="2520950" y="5054600"/>
          <p14:tracePt t="62672" x="2533650" y="5054600"/>
          <p14:tracePt t="62689" x="2540000" y="5054600"/>
          <p14:tracePt t="62706" x="2552700" y="5054600"/>
          <p14:tracePt t="62722" x="2565400" y="5054600"/>
          <p14:tracePt t="62740" x="2603500" y="5054600"/>
          <p14:tracePt t="62756" x="2647950" y="5054600"/>
          <p14:tracePt t="62774" x="2698750" y="5054600"/>
          <p14:tracePt t="62789" x="2736850" y="5060950"/>
          <p14:tracePt t="62806" x="2768600" y="5060950"/>
          <p14:tracePt t="62824" x="2787650" y="5067300"/>
          <p14:tracePt t="62839" x="2800350" y="5073650"/>
          <p14:tracePt t="62873" x="2800350" y="5080000"/>
          <p14:tracePt t="62889" x="2800350" y="5086350"/>
          <p14:tracePt t="62906" x="2787650" y="5092700"/>
          <p14:tracePt t="62923" x="2781300" y="5105400"/>
          <p14:tracePt t="62939" x="2768600" y="5111750"/>
          <p14:tracePt t="62956" x="2755900" y="5124450"/>
          <p14:tracePt t="62973" x="2749550" y="5137150"/>
          <p14:tracePt t="62989" x="2736850" y="5143500"/>
          <p14:tracePt t="63006" x="2730500" y="5149850"/>
          <p14:tracePt t="63044" x="2736850" y="5149850"/>
          <p14:tracePt t="63060" x="2743200" y="5149850"/>
          <p14:tracePt t="63073" x="2755900" y="5143500"/>
          <p14:tracePt t="63089" x="2781300" y="5143500"/>
          <p14:tracePt t="63109" x="2806700" y="5130800"/>
          <p14:tracePt t="63122" x="2825750" y="5124450"/>
          <p14:tracePt t="63139" x="2851150" y="5118100"/>
          <p14:tracePt t="63156" x="2895600" y="5111750"/>
          <p14:tracePt t="63172" x="2921000" y="5105400"/>
          <p14:tracePt t="63191" x="2959100" y="5099050"/>
          <p14:tracePt t="63207" x="3009900" y="5099050"/>
          <p14:tracePt t="63222" x="3035300" y="5099050"/>
          <p14:tracePt t="63242" x="3060700" y="5099050"/>
          <p14:tracePt t="63258" x="3079750" y="5092700"/>
          <p14:tracePt t="63289" x="3073400" y="5092700"/>
          <p14:tracePt t="63307" x="3067050" y="5086350"/>
          <p14:tracePt t="63323" x="3060700" y="5086350"/>
          <p14:tracePt t="63341" x="3054350" y="5080000"/>
          <p14:tracePt t="63357" x="3054350" y="5073650"/>
          <p14:tracePt t="63373" x="3054350" y="5067300"/>
          <p14:tracePt t="63408" x="3054350" y="5060950"/>
          <p14:tracePt t="63422" x="3054350" y="5054600"/>
          <p14:tracePt t="63439" x="3060700" y="5048250"/>
          <p14:tracePt t="63457" x="3060700" y="5041900"/>
          <p14:tracePt t="63473" x="3073400" y="5035550"/>
          <p14:tracePt t="63491" x="3079750" y="5029200"/>
          <p14:tracePt t="63507" x="3086100" y="5022850"/>
          <p14:tracePt t="63522" x="3086100" y="5016500"/>
          <p14:tracePt t="63541" x="3092450" y="5010150"/>
          <p14:tracePt t="63562" x="3105150" y="4997450"/>
          <p14:tracePt t="63573" x="3111500" y="4984750"/>
          <p14:tracePt t="63589" x="3124200" y="4978400"/>
          <p14:tracePt t="63610" x="3130550" y="4972050"/>
          <p14:tracePt t="63622" x="3136900" y="4965700"/>
          <p14:tracePt t="63685" x="3136900" y="4959350"/>
          <p14:tracePt t="63719" x="3136900" y="4953000"/>
          <p14:tracePt t="63728" x="3130550" y="4953000"/>
          <p14:tracePt t="63739" x="3130550" y="4946650"/>
          <p14:tracePt t="63760" x="3124200" y="4940300"/>
          <p14:tracePt t="63773" x="3117850" y="4933950"/>
          <p14:tracePt t="63790" x="3105150" y="4927600"/>
          <p14:tracePt t="63813" x="3086100" y="4927600"/>
          <p14:tracePt t="63824" x="3060700" y="4927600"/>
          <p14:tracePt t="63840" x="3035300" y="4933950"/>
          <p14:tracePt t="63857" x="2990850" y="4946650"/>
          <p14:tracePt t="63873" x="2952750" y="4972050"/>
          <p14:tracePt t="63889" x="2927350" y="4997450"/>
          <p14:tracePt t="63907" x="2914650" y="5029200"/>
          <p14:tracePt t="63930" x="2921000" y="5048250"/>
          <p14:tracePt t="63939" x="2946400" y="5060950"/>
          <p14:tracePt t="63962" x="2978150" y="5060950"/>
          <p14:tracePt t="63973" x="3022600" y="5048250"/>
          <p14:tracePt t="63989" x="3060700" y="5022850"/>
          <p14:tracePt t="64010" x="3086100" y="4997450"/>
          <p14:tracePt t="64023" x="3098800" y="4965700"/>
          <p14:tracePt t="64039" x="3098800" y="4933950"/>
          <p14:tracePt t="64063" x="3098800" y="4908550"/>
          <p14:tracePt t="64073" x="3092450" y="4895850"/>
          <p14:tracePt t="64089" x="3086100" y="4902200"/>
          <p14:tracePt t="64107" x="3079750" y="4921250"/>
          <p14:tracePt t="64123" x="3067050" y="4959350"/>
          <p14:tracePt t="64139" x="3060700" y="4997450"/>
          <p14:tracePt t="64158" x="3048000" y="5035550"/>
          <p14:tracePt t="64172" x="3041650" y="5060950"/>
          <p14:tracePt t="64195" x="3041650" y="5099050"/>
          <p14:tracePt t="64207" x="3048000" y="5124450"/>
          <p14:tracePt t="64223" x="3054350" y="5130800"/>
          <p14:tracePt t="64239" x="3060700" y="5130800"/>
          <p14:tracePt t="64260" x="3073400" y="5130800"/>
          <p14:tracePt t="64273" x="3073400" y="5124450"/>
          <p14:tracePt t="64289" x="3073400" y="5118100"/>
          <p14:tracePt t="64306" x="3073400" y="5111750"/>
          <p14:tracePt t="64329" x="3073400" y="5099050"/>
          <p14:tracePt t="64339" x="3067050" y="5092700"/>
          <p14:tracePt t="64358" x="3060700" y="5080000"/>
          <p14:tracePt t="64373" x="3054350" y="5073650"/>
          <p14:tracePt t="64392" x="3041650" y="5060950"/>
          <p14:tracePt t="64407" x="3035300" y="5060950"/>
          <p14:tracePt t="64423" x="3009900" y="5060950"/>
          <p14:tracePt t="64439" x="2984500" y="5054600"/>
          <p14:tracePt t="64458" x="2959100" y="5048250"/>
          <p14:tracePt t="64474" x="2946400" y="5041900"/>
          <p14:tracePt t="64489" x="2933700" y="5035550"/>
          <p14:tracePt t="64507" x="2933700" y="5029200"/>
          <p14:tracePt t="64539" x="2946400" y="5029200"/>
          <p14:tracePt t="64557" x="2971800" y="5029200"/>
          <p14:tracePt t="64577" x="3003550" y="5029200"/>
          <p14:tracePt t="64589" x="3035300" y="5029200"/>
          <p14:tracePt t="64612" x="3073400" y="5022850"/>
          <p14:tracePt t="64630" x="3098800" y="5016500"/>
          <p14:tracePt t="64639" x="3117850" y="5003800"/>
          <p14:tracePt t="64656" x="3124200" y="4984750"/>
          <p14:tracePt t="64676" x="3124200" y="4972050"/>
          <p14:tracePt t="64689" x="3111500" y="4946650"/>
          <p14:tracePt t="64707" x="3086100" y="4927600"/>
          <p14:tracePt t="64723" x="3048000" y="4908550"/>
          <p14:tracePt t="64739" x="3016250" y="4895850"/>
          <p14:tracePt t="64757" x="2984500" y="4889500"/>
          <p14:tracePt t="64773" x="2933700" y="4895850"/>
          <p14:tracePt t="64789" x="2901950" y="4908550"/>
          <p14:tracePt t="64807" x="2882900" y="4921250"/>
          <p14:tracePt t="64823" x="2863850" y="4953000"/>
          <p14:tracePt t="64839" x="2870200" y="4978400"/>
          <p14:tracePt t="64857" x="2889250" y="4997450"/>
          <p14:tracePt t="64873" x="2933700" y="5029200"/>
          <p14:tracePt t="64889" x="2978150" y="5035550"/>
          <p14:tracePt t="64907" x="3016250" y="5035550"/>
          <p14:tracePt t="64923" x="3073400" y="5016500"/>
          <p14:tracePt t="64939" x="3105150" y="4984750"/>
          <p14:tracePt t="64957" x="3130550" y="4953000"/>
          <p14:tracePt t="64973" x="3136900" y="4921250"/>
          <p14:tracePt t="64989" x="3136900" y="4883150"/>
          <p14:tracePt t="65006" x="3136900" y="4851400"/>
          <p14:tracePt t="65023" x="3136900" y="4819650"/>
          <p14:tracePt t="65039" x="3136900" y="4806950"/>
          <p14:tracePt t="65056" x="3130550" y="4800600"/>
          <p14:tracePt t="65072" x="3130550" y="4806950"/>
          <p14:tracePt t="65089" x="3124200" y="4826000"/>
          <p14:tracePt t="65107" x="3117850" y="4851400"/>
          <p14:tracePt t="65122" x="3117850" y="4895850"/>
          <p14:tracePt t="65141" x="3111500" y="4933950"/>
          <p14:tracePt t="65156" x="3111500" y="4972050"/>
          <p14:tracePt t="65183" x="3111500" y="5016500"/>
          <p14:tracePt t="65189" x="3111500" y="5041900"/>
          <p14:tracePt t="65208" x="3111500" y="5060950"/>
          <p14:tracePt t="65222" x="3111500" y="5080000"/>
          <p14:tracePt t="65241" x="3111500" y="5086350"/>
          <p14:tracePt t="65259" x="3111500" y="5092700"/>
          <p14:tracePt t="65305" x="3111500" y="5086350"/>
          <p14:tracePt t="65359" x="3105150" y="5086350"/>
          <p14:tracePt t="65379" x="3105150" y="5092700"/>
          <p14:tracePt t="65426" x="3105150" y="5099050"/>
          <p14:tracePt t="65454" x="3098800" y="5099050"/>
          <p14:tracePt t="65481" x="3098800" y="5105400"/>
          <p14:tracePt t="65523" x="3098800" y="5111750"/>
          <p14:tracePt t="65525" x="3092450" y="5111750"/>
          <p14:tracePt t="65572" x="3092450" y="5118100"/>
          <p14:tracePt t="65583" x="3086100" y="5118100"/>
          <p14:tracePt t="65608" x="3079750" y="5124450"/>
          <p14:tracePt t="65638" x="3073400" y="5124450"/>
          <p14:tracePt t="65744" x="3073400" y="5118100"/>
          <p14:tracePt t="65772" x="3079750" y="5118100"/>
          <p14:tracePt t="65787" x="3079750" y="5111750"/>
          <p14:tracePt t="65791" x="3086100" y="5111750"/>
          <p14:tracePt t="65808" x="3092450" y="5111750"/>
          <p14:tracePt t="65833" x="3098800" y="5111750"/>
          <p14:tracePt t="65886" x="3092450" y="5111750"/>
          <p14:tracePt t="65897" x="3086100" y="5118100"/>
          <p14:tracePt t="65910" x="3073400" y="5118100"/>
          <p14:tracePt t="65922" x="3054350" y="5124450"/>
          <p14:tracePt t="65939" x="3022600" y="5137150"/>
          <p14:tracePt t="65959" x="2978150" y="5149850"/>
          <p14:tracePt t="65972" x="2940050" y="5162550"/>
          <p14:tracePt t="65994" x="2876550" y="5175250"/>
          <p14:tracePt t="66006" x="2787650" y="5181600"/>
          <p14:tracePt t="66023" x="2628900" y="5187950"/>
          <p14:tracePt t="66041" x="2520950" y="5194300"/>
          <p14:tracePt t="66057" x="2305050" y="5226050"/>
          <p14:tracePt t="66075" x="2114550" y="5276850"/>
          <p14:tracePt t="66095" x="1924050" y="5327650"/>
          <p14:tracePt t="66108" x="1746250" y="5378450"/>
          <p14:tracePt t="66124" x="1593850" y="5416550"/>
          <p14:tracePt t="66142" x="1498600" y="5441950"/>
          <p14:tracePt t="66157" x="1384300" y="5486400"/>
          <p14:tracePt t="66172" x="1333500" y="5518150"/>
          <p14:tracePt t="66189" x="1314450" y="5530850"/>
          <p14:tracePt t="66207" x="1301750" y="5543550"/>
          <p14:tracePt t="66223" x="1289050" y="5562600"/>
          <p14:tracePt t="66239" x="1282700" y="5575300"/>
          <p14:tracePt t="66257" x="1276350" y="5613400"/>
          <p14:tracePt t="66273" x="1276350" y="5645150"/>
          <p14:tracePt t="66289" x="1270000" y="5676900"/>
          <p14:tracePt t="66314" x="1270000" y="5708650"/>
          <p14:tracePt t="66324" x="1276350" y="5727700"/>
          <p14:tracePt t="66341" x="1282700" y="5734050"/>
          <p14:tracePt t="66356" x="1295400" y="5746750"/>
          <p14:tracePt t="66378" x="1308100" y="5746750"/>
          <p14:tracePt t="66406" x="1314450" y="5746750"/>
          <p14:tracePt t="66423" x="1314450" y="5740400"/>
          <p14:tracePt t="66439" x="1314450" y="5734050"/>
          <p14:tracePt t="66457" x="1314450" y="5727700"/>
          <p14:tracePt t="66531" x="1314450" y="5734050"/>
          <p14:tracePt t="66539" x="1320800" y="5734050"/>
          <p14:tracePt t="66561" x="1327150" y="5734050"/>
          <p14:tracePt t="66578" x="1333500" y="5727700"/>
          <p14:tracePt t="66594" x="1365250" y="5721350"/>
          <p14:tracePt t="66608" x="1397000" y="5715000"/>
          <p14:tracePt t="66622" x="1435100" y="5708650"/>
          <p14:tracePt t="66639" x="1498600" y="5695950"/>
          <p14:tracePt t="66656" x="1562100" y="5689600"/>
          <p14:tracePt t="66672" x="1638300" y="5676900"/>
          <p14:tracePt t="66689" x="1727200" y="5670550"/>
          <p14:tracePt t="66708" x="1803400" y="5664200"/>
          <p14:tracePt t="66726" x="1879600" y="5664200"/>
          <p14:tracePt t="66739" x="1949450" y="5664200"/>
          <p14:tracePt t="66758" x="2019300" y="5670550"/>
          <p14:tracePt t="66844" x="2197100" y="5721350"/>
          <p14:tracePt t="66857" x="2197100" y="5727700"/>
          <p14:tracePt t="66872" x="2203450" y="5734050"/>
          <p14:tracePt t="66890" x="2203450" y="5746750"/>
          <p14:tracePt t="66906" x="2203450" y="5753100"/>
          <p14:tracePt t="66923" x="2216150" y="5759450"/>
          <p14:tracePt t="66939" x="2235200" y="5765800"/>
          <p14:tracePt t="66956" x="2266950" y="5765800"/>
          <p14:tracePt t="66979" x="2317750" y="5772150"/>
          <p14:tracePt t="66992" x="2368550" y="5772150"/>
          <p14:tracePt t="67006" x="2419350" y="5765800"/>
          <p14:tracePt t="67023" x="2476500" y="5759450"/>
          <p14:tracePt t="67039" x="2533650" y="5753100"/>
          <p14:tracePt t="67056" x="2584450" y="5746750"/>
          <p14:tracePt t="67073" x="2641600" y="5734050"/>
          <p14:tracePt t="67096" x="2686050" y="5727700"/>
          <p14:tracePt t="67106" x="2717800" y="5715000"/>
          <p14:tracePt t="67123" x="2736850" y="5702300"/>
          <p14:tracePt t="67139" x="2743200" y="5695950"/>
          <p14:tracePt t="67163" x="2755900" y="5683250"/>
          <p14:tracePt t="67172" x="2755900" y="5676900"/>
          <p14:tracePt t="67189" x="2755900" y="5670550"/>
          <p14:tracePt t="67206" x="2749550" y="5664200"/>
          <p14:tracePt t="67230" x="2736850" y="5657850"/>
          <p14:tracePt t="67239" x="2730500" y="5657850"/>
          <p14:tracePt t="67256" x="2717800" y="5651500"/>
          <p14:tracePt t="67273" x="2711450" y="5651500"/>
          <p14:tracePt t="67292" x="2705100" y="5645150"/>
          <p14:tracePt t="67306" x="2705100" y="5638800"/>
          <p14:tracePt t="67323" x="2705100" y="5632450"/>
          <p14:tracePt t="67339" x="2705100" y="5626100"/>
          <p14:tracePt t="67357" x="2717800" y="5619750"/>
          <p14:tracePt t="67372" x="2724150" y="5619750"/>
          <p14:tracePt t="67389" x="2736850" y="5613400"/>
          <p14:tracePt t="67406" x="2755900" y="5613400"/>
          <p14:tracePt t="67423" x="2774950" y="5607050"/>
          <p14:tracePt t="67441" x="2794000" y="5607050"/>
          <p14:tracePt t="67456" x="2813050" y="5607050"/>
          <p14:tracePt t="67473" x="2832100" y="5607050"/>
          <p14:tracePt t="67492" x="2851150" y="5607050"/>
          <p14:tracePt t="67506" x="2870200" y="5607050"/>
          <p14:tracePt t="67523" x="2895600" y="5607050"/>
          <p14:tracePt t="67539" x="2921000" y="5607050"/>
          <p14:tracePt t="67557" x="2940050" y="5607050"/>
          <p14:tracePt t="67574" x="2946400" y="5613400"/>
          <p14:tracePt t="67611" x="2940050" y="5619750"/>
          <p14:tracePt t="67623" x="2933700" y="5619750"/>
          <p14:tracePt t="67639" x="2927350" y="5619750"/>
          <p14:tracePt t="67656" x="2921000" y="5619750"/>
          <p14:tracePt t="67689" x="2914650" y="5619750"/>
          <p14:tracePt t="67722" x="2908300" y="5613400"/>
          <p14:tracePt t="67787" x="2908300" y="5619750"/>
          <p14:tracePt t="67866" x="2908300" y="5626100"/>
          <p14:tracePt t="67875" x="2901950" y="5626100"/>
          <p14:tracePt t="67906" x="2901950" y="5632450"/>
          <p14:tracePt t="67938" x="2895600" y="5632450"/>
          <p14:tracePt t="67945" x="2895600" y="5638800"/>
          <p14:tracePt t="68015" x="2901950" y="5638800"/>
          <p14:tracePt t="68041" x="2901950" y="5632450"/>
          <p14:tracePt t="68061" x="2908300" y="5632450"/>
          <p14:tracePt t="68063" x="2908300" y="5626100"/>
          <p14:tracePt t="68076" x="2908300" y="5619750"/>
          <p14:tracePt t="68089" x="2908300" y="5613400"/>
          <p14:tracePt t="68106" x="2908300" y="5607050"/>
          <p14:tracePt t="68123" x="2901950" y="5594350"/>
          <p14:tracePt t="68139" x="2882900" y="5581650"/>
          <p14:tracePt t="68157" x="2851150" y="5568950"/>
          <p14:tracePt t="68173" x="2832100" y="5562600"/>
          <p14:tracePt t="68191" x="2800350" y="5562600"/>
          <p14:tracePt t="68209" x="2768600" y="5568950"/>
          <p14:tracePt t="68223" x="2749550" y="5575300"/>
          <p14:tracePt t="68239" x="2736850" y="5594350"/>
          <p14:tracePt t="68258" x="2730500" y="5619750"/>
          <p14:tracePt t="68273" x="2730500" y="5632450"/>
          <p14:tracePt t="68289" x="2743200" y="5657850"/>
          <p14:tracePt t="68307" x="2774950" y="5676900"/>
          <p14:tracePt t="68328" x="2800350" y="5683250"/>
          <p14:tracePt t="68339" x="2832100" y="5683250"/>
          <p14:tracePt t="68358" x="2863850" y="5664200"/>
          <p14:tracePt t="68373" x="2882900" y="5645150"/>
          <p14:tracePt t="68389" x="2895600" y="5626100"/>
          <p14:tracePt t="68410" x="2901950" y="5607050"/>
          <p14:tracePt t="68427" x="2901950" y="5594350"/>
          <p14:tracePt t="68439" x="2901950" y="5588000"/>
          <p14:tracePt t="68458" x="2901950" y="5568950"/>
          <p14:tracePt t="68473" x="2895600" y="5568950"/>
          <p14:tracePt t="68489" x="2895600" y="5588000"/>
          <p14:tracePt t="68508" x="2895600" y="5619750"/>
          <p14:tracePt t="68523" x="2895600" y="5632450"/>
          <p14:tracePt t="68539" x="2901950" y="5651500"/>
          <p14:tracePt t="68558" x="2908300" y="5664200"/>
          <p14:tracePt t="68590" x="2914650" y="5664200"/>
          <p14:tracePt t="68608" x="2927350" y="5657850"/>
          <p14:tracePt t="68626" x="2933700" y="5651500"/>
          <p14:tracePt t="68639" x="2940050" y="5651500"/>
          <p14:tracePt t="68657" x="2946400" y="5645150"/>
          <p14:tracePt t="68672" x="2959100" y="5638800"/>
          <p14:tracePt t="68689" x="2984500" y="5632450"/>
          <p14:tracePt t="68710" x="3041650" y="5626100"/>
          <p14:tracePt t="68724" x="3086100" y="5613400"/>
          <p14:tracePt t="68741" x="3130550" y="5607050"/>
          <p14:tracePt t="68763" x="3238500" y="5594350"/>
          <p14:tracePt t="68773" x="3340100" y="5588000"/>
          <p14:tracePt t="68789" x="3422650" y="5581650"/>
          <p14:tracePt t="68813" x="3562350" y="5568950"/>
          <p14:tracePt t="68823" x="3676650" y="5562600"/>
          <p14:tracePt t="68839" x="3759200" y="5562600"/>
          <p14:tracePt t="68861" x="3892550" y="5556250"/>
          <p14:tracePt t="68873" x="3994150" y="5556250"/>
          <p14:tracePt t="68889" x="4070350" y="5556250"/>
          <p14:tracePt t="68894" x="4095750" y="5556250"/>
          <p14:tracePt t="68911" x="4197350" y="5562600"/>
          <p14:tracePt t="68925" x="4298950" y="5562600"/>
          <p14:tracePt t="68939" x="4381500" y="5568950"/>
          <p14:tracePt t="68957" x="4489450" y="5568950"/>
          <p14:tracePt t="68978" x="4660900" y="5575300"/>
          <p14:tracePt t="68989" x="4749800" y="5581650"/>
          <p14:tracePt t="69012" x="4883150" y="5581650"/>
          <p14:tracePt t="69023" x="5022850" y="5581650"/>
          <p14:tracePt t="69039" x="5099050" y="5581650"/>
          <p14:tracePt t="69161" x="6121400" y="5600700"/>
          <p14:tracePt t="69178" x="6127750" y="5600700"/>
          <p14:tracePt t="69196" x="6127750" y="5607050"/>
          <p14:tracePt t="69199" x="6134100" y="5607050"/>
          <p14:tracePt t="69212" x="6140450" y="5607050"/>
          <p14:tracePt t="69236" x="6140450" y="5613400"/>
          <p14:tracePt t="69245" x="6134100" y="5613400"/>
          <p14:tracePt t="69258" x="6070600" y="5613400"/>
          <p14:tracePt t="69278" x="5975350" y="5607050"/>
          <p14:tracePt t="69289" x="5892800" y="5600700"/>
          <p14:tracePt t="69307" x="5772150" y="5594350"/>
          <p14:tracePt t="69323" x="5613400" y="5575300"/>
          <p14:tracePt t="69346" x="5410200" y="5549900"/>
          <p14:tracePt t="69360" x="5175250" y="5518150"/>
          <p14:tracePt t="69376" x="4914900" y="5486400"/>
          <p14:tracePt t="69389" x="4533900" y="5454650"/>
          <p14:tracePt t="69407" x="4051300" y="5429250"/>
          <p14:tracePt t="69422" x="3689350" y="5416550"/>
          <p14:tracePt t="69439" x="3359150" y="5410200"/>
          <p14:tracePt t="69458" x="3035300" y="5410200"/>
          <p14:tracePt t="69472" x="2743200" y="5416550"/>
          <p14:tracePt t="69489" x="2463800" y="5429250"/>
          <p14:tracePt t="69508" x="2190750" y="5473700"/>
          <p14:tracePt t="69523" x="2012950" y="5511800"/>
          <p14:tracePt t="69539" x="1924050" y="5556250"/>
          <p14:tracePt t="69557" x="1879600" y="5600700"/>
          <p14:tracePt t="69578" x="1885950" y="5619750"/>
          <p14:tracePt t="69589" x="1911350" y="5626100"/>
          <p14:tracePt t="69606" x="1974850" y="5626100"/>
          <p14:tracePt t="69625" x="2019300" y="5626100"/>
          <p14:tracePt t="69640" x="2082800" y="5626100"/>
          <p14:tracePt t="69657" x="2114550" y="5619750"/>
          <p14:tracePt t="69672" x="2146300" y="5619750"/>
          <p14:tracePt t="69689" x="2171700" y="5613400"/>
          <p14:tracePt t="69706" x="2197100" y="5607050"/>
          <p14:tracePt t="69724" x="2216150" y="5594350"/>
          <p14:tracePt t="69744" x="2235200" y="5581650"/>
          <p14:tracePt t="69756" x="2247900" y="5575300"/>
          <p14:tracePt t="69773" x="2254250" y="5568950"/>
          <p14:tracePt t="69796" x="2260600" y="5562600"/>
          <p14:tracePt t="69806" x="2266950" y="5562600"/>
          <p14:tracePt t="69824" x="2273300" y="5556250"/>
          <p14:tracePt t="69846" x="2279650" y="5549900"/>
          <p14:tracePt t="69856" x="2292350" y="5549900"/>
          <p14:tracePt t="69889" x="2298700" y="5549900"/>
          <p14:tracePt t="69908" x="2305050" y="5556250"/>
          <p14:tracePt t="69923" x="2311400" y="5562600"/>
          <p14:tracePt t="69939" x="2311400" y="5568950"/>
          <p14:tracePt t="69956" x="2311400" y="5581650"/>
          <p14:tracePt t="69974" x="2311400" y="5588000"/>
          <p14:tracePt t="69989" x="2305050" y="5600700"/>
          <p14:tracePt t="70006" x="2298700" y="5607050"/>
          <p14:tracePt t="70022" x="2286000" y="5619750"/>
          <p14:tracePt t="70039" x="2273300" y="5645150"/>
          <p14:tracePt t="70056" x="2260600" y="5657850"/>
          <p14:tracePt t="70072" x="2254250" y="5664200"/>
          <p14:tracePt t="70106" x="2254250" y="5670550"/>
          <p14:tracePt t="70139" x="2260600" y="5664200"/>
          <p14:tracePt t="70172" x="2266950" y="5664200"/>
          <p14:tracePt t="70189" x="2273300" y="5664200"/>
          <p14:tracePt t="70206" x="2273300" y="5670550"/>
          <p14:tracePt t="70240" x="2273300" y="5676900"/>
          <p14:tracePt t="70289" x="2273300" y="5683250"/>
          <p14:tracePt t="70301" x="2266950" y="5683250"/>
          <p14:tracePt t="70379" x="2266950" y="5676900"/>
          <p14:tracePt t="70402" x="2273300" y="5676900"/>
          <p14:tracePt t="70413" x="2273300" y="5670550"/>
          <p14:tracePt t="70429" x="2279650" y="5670550"/>
          <p14:tracePt t="70433" x="2279650" y="5664200"/>
          <p14:tracePt t="70447" x="2279650" y="5657850"/>
          <p14:tracePt t="70457" x="2286000" y="5657850"/>
          <p14:tracePt t="70473" x="2292350" y="5645150"/>
          <p14:tracePt t="70489" x="2298700" y="5638800"/>
          <p14:tracePt t="70507" x="2311400" y="5626100"/>
          <p14:tracePt t="70523" x="2311400" y="5619750"/>
          <p14:tracePt t="70539" x="2324100" y="5613400"/>
          <p14:tracePt t="70556" x="2336800" y="5600700"/>
          <p14:tracePt t="70573" x="2343150" y="5588000"/>
          <p14:tracePt t="70589" x="2355850" y="5575300"/>
          <p14:tracePt t="70608" x="2368550" y="5562600"/>
          <p14:tracePt t="70623" x="2374900" y="5549900"/>
          <p14:tracePt t="70641" x="2387600" y="5530850"/>
          <p14:tracePt t="70656" x="2393950" y="5505450"/>
          <p14:tracePt t="70673" x="2406650" y="5473700"/>
          <p14:tracePt t="70689" x="2413000" y="5429250"/>
          <p14:tracePt t="70706" x="2425700" y="5384800"/>
          <p14:tracePt t="70724" x="2432050" y="5340350"/>
          <p14:tracePt t="70746" x="2451100" y="5270500"/>
          <p14:tracePt t="70757" x="2463800" y="5238750"/>
          <p14:tracePt t="70773" x="2508250" y="5143500"/>
          <p14:tracePt t="70792" x="2552700" y="5054600"/>
          <p14:tracePt t="70806" x="2597150" y="4953000"/>
          <p14:tracePt t="70823" x="2641600" y="4838700"/>
          <p14:tracePt t="70839" x="2692400" y="4718050"/>
          <p14:tracePt t="70856" x="2730500" y="4584700"/>
          <p14:tracePt t="70874" x="2768600" y="4457700"/>
          <p14:tracePt t="70889" x="2787650" y="4356100"/>
          <p14:tracePt t="70891" x="2794000" y="4292600"/>
          <p14:tracePt t="70907" x="2806700" y="4165600"/>
          <p14:tracePt t="70923" x="2813050" y="4076700"/>
          <p14:tracePt t="70940" x="2813050" y="3956050"/>
          <p14:tracePt t="70958" x="2813050" y="3810000"/>
          <p14:tracePt t="70973" x="2806700" y="3695700"/>
          <p14:tracePt t="70989" x="2781300" y="3556000"/>
          <p14:tracePt t="71009" x="2743200" y="3448050"/>
          <p14:tracePt t="71023" x="2730500" y="3397250"/>
          <p14:tracePt t="71039" x="2698750" y="3333750"/>
          <p14:tracePt t="71063" x="2667000" y="3251200"/>
          <p14:tracePt t="71073" x="2647950" y="3206750"/>
          <p14:tracePt t="71089" x="2622550" y="3155950"/>
          <p14:tracePt t="71107" x="2578100" y="3086100"/>
          <p14:tracePt t="71123" x="2559050" y="3054350"/>
          <p14:tracePt t="71139" x="2546350" y="3016250"/>
          <p14:tracePt t="71165" x="2527300" y="2965450"/>
          <p14:tracePt t="71175" x="2520950" y="2933700"/>
          <p14:tracePt t="71189" x="2520950" y="2914650"/>
          <p14:tracePt t="71207" x="2520950" y="2889250"/>
          <p14:tracePt t="71222" x="2527300" y="2876550"/>
          <p14:tracePt t="71241" x="2546350" y="2870200"/>
          <p14:tracePt t="71257" x="2571750" y="2863850"/>
          <p14:tracePt t="71273" x="2597150" y="2863850"/>
          <p14:tracePt t="71291" x="2641600" y="2851150"/>
          <p14:tracePt t="71308" x="2749550" y="2838450"/>
          <p14:tracePt t="71327" x="2876550" y="2819400"/>
          <p14:tracePt t="71339" x="2978150" y="2806700"/>
          <p14:tracePt t="71360" x="3155950" y="2787650"/>
          <p14:tracePt t="71372" x="3257550" y="2774950"/>
          <p14:tracePt t="71389" x="3378200" y="2755900"/>
          <p14:tracePt t="71407" x="3498850" y="2736850"/>
          <p14:tracePt t="71423" x="3562350" y="2724150"/>
          <p14:tracePt t="71445" x="3600450" y="2717800"/>
          <p14:tracePt t="71456" x="3619500" y="2711450"/>
          <p14:tracePt t="71489" x="3613150" y="2711450"/>
          <p14:tracePt t="71507" x="3587750" y="2717800"/>
          <p14:tracePt t="71523" x="3581400" y="2717800"/>
          <p14:tracePt t="71541" x="3581400" y="2724150"/>
          <p14:tracePt t="71557" x="3581400" y="2730500"/>
          <p14:tracePt t="71573" x="3581400" y="2736850"/>
          <p14:tracePt t="71593" x="3587750" y="2736850"/>
          <p14:tracePt t="71611" x="3587750" y="2749550"/>
          <p14:tracePt t="71622" x="3587750" y="2755900"/>
          <p14:tracePt t="71657" x="3587750" y="2762250"/>
          <p14:tracePt t="71672" x="3581400" y="2762250"/>
          <p14:tracePt t="71710" x="3568700" y="2768600"/>
          <p14:tracePt t="71728" x="3556000" y="2774950"/>
          <p14:tracePt t="71739" x="3543300" y="2781300"/>
          <p14:tracePt t="71757" x="3530600" y="2781300"/>
          <p14:tracePt t="71781" x="3517900" y="2787650"/>
          <p14:tracePt t="71793" x="3479800" y="2794000"/>
          <p14:tracePt t="71808" x="3429000" y="2819400"/>
          <p14:tracePt t="71828" x="3365500" y="2870200"/>
          <p14:tracePt t="72168" x="2349500" y="5429250"/>
          <p14:tracePt t="72176" x="2349500" y="5435600"/>
          <p14:tracePt t="72185" x="2343150" y="5441950"/>
          <p14:tracePt t="72189" x="2343150" y="5454650"/>
          <p14:tracePt t="72208" x="2343150" y="5518150"/>
          <p14:tracePt t="72223" x="2336800" y="5600700"/>
          <p14:tracePt t="72243" x="2336800" y="5670550"/>
          <p14:tracePt t="72256" x="2336800" y="5721350"/>
          <p14:tracePt t="72273" x="2336800" y="5759450"/>
          <p14:tracePt t="72289" x="2336800" y="5791200"/>
          <p14:tracePt t="72307" x="2343150" y="5810250"/>
          <p14:tracePt t="72323" x="2343150" y="5829300"/>
          <p14:tracePt t="72339" x="2349500" y="5842000"/>
          <p14:tracePt t="72358" x="2349500" y="5854700"/>
          <p14:tracePt t="72372" x="2355850" y="5867400"/>
          <p14:tracePt t="72389" x="2362200" y="5880100"/>
          <p14:tracePt t="72406" x="2368550" y="5899150"/>
          <p14:tracePt t="72423" x="2381250" y="5918200"/>
          <p14:tracePt t="72439" x="2393950" y="5937250"/>
          <p14:tracePt t="72456" x="2406650" y="5949950"/>
          <p14:tracePt t="72473" x="2413000" y="5962650"/>
          <p14:tracePt t="72489" x="2425700" y="5969000"/>
          <p14:tracePt t="72506" x="2438400" y="5981700"/>
          <p14:tracePt t="72524" x="2444750" y="5988050"/>
          <p14:tracePt t="72540" x="2451100" y="5994400"/>
          <p14:tracePt t="72556" x="2463800" y="6000750"/>
          <p14:tracePt t="72574" x="2470150" y="6013450"/>
          <p14:tracePt t="72590" x="2476500" y="6019800"/>
          <p14:tracePt t="72608" x="2482850" y="6026150"/>
          <p14:tracePt t="72624" x="2489200" y="6032500"/>
          <p14:tracePt t="72639" x="2501900" y="6038850"/>
          <p14:tracePt t="72657" x="2501900" y="6045200"/>
          <p14:tracePt t="72674" x="2508250" y="6051550"/>
          <p14:tracePt t="72689" x="2514600" y="6057900"/>
          <p14:tracePt t="72706" x="2520950" y="6064250"/>
          <p14:tracePt t="72724" x="2520950" y="6070600"/>
          <p14:tracePt t="72740" x="2527300" y="6076950"/>
          <p14:tracePt t="72773" x="2533650" y="6083300"/>
          <p14:tracePt t="72807" x="2540000" y="6083300"/>
          <p14:tracePt t="72840" x="2540000" y="6076950"/>
          <p14:tracePt t="72856" x="2546350" y="6070600"/>
          <p14:tracePt t="72874" x="2552700" y="6057900"/>
          <p14:tracePt t="72889" x="2552700" y="6045200"/>
          <p14:tracePt t="72911" x="2559050" y="6019800"/>
          <p14:tracePt t="72922" x="2559050" y="6007100"/>
          <p14:tracePt t="72924" x="2565400" y="5988050"/>
          <p14:tracePt t="72939" x="2565400" y="5962650"/>
          <p14:tracePt t="72958" x="2578100" y="5924550"/>
          <p14:tracePt t="72973" x="2578100" y="5905500"/>
          <p14:tracePt t="72989" x="2584450" y="5886450"/>
          <p14:tracePt t="73012" x="2590800" y="5873750"/>
          <p14:tracePt t="73023" x="2590800" y="5867400"/>
          <p14:tracePt t="73040" x="2597150" y="5842000"/>
          <p14:tracePt t="73058" x="2603500" y="5797550"/>
          <p14:tracePt t="73074" x="2603500" y="5778500"/>
          <p14:tracePt t="73089" x="2616200" y="5753100"/>
          <p14:tracePt t="73107" x="2622550" y="5727700"/>
          <p14:tracePt t="73123" x="2641600" y="5702300"/>
          <p14:tracePt t="73143" x="2667000" y="5670550"/>
          <p14:tracePt t="73156" x="2686050" y="5657850"/>
          <p14:tracePt t="73173" x="2698750" y="5657850"/>
          <p14:tracePt t="73189" x="2711450" y="5651500"/>
          <p14:tracePt t="73212" x="2724150" y="5657850"/>
          <p14:tracePt t="73223" x="2730500" y="5657850"/>
          <p14:tracePt t="73241" x="2736850" y="5670550"/>
          <p14:tracePt t="73257" x="2743200" y="5676900"/>
          <p14:tracePt t="73273" x="2743200" y="5683250"/>
          <p14:tracePt t="73289" x="2743200" y="5695950"/>
          <p14:tracePt t="73308" x="2749550" y="5702300"/>
          <p14:tracePt t="73323" x="2749550" y="5708650"/>
          <p14:tracePt t="73339" x="2755900" y="5715000"/>
          <p14:tracePt t="73374" x="2762250" y="5721350"/>
          <p14:tracePt t="73391" x="2768600" y="5721350"/>
          <p14:tracePt t="73408" x="2774950" y="5721350"/>
          <p14:tracePt t="73429" x="2774950" y="5715000"/>
          <p14:tracePt t="73439" x="2781300" y="5715000"/>
          <p14:tracePt t="73458" x="2787650" y="5708650"/>
          <p14:tracePt t="73472" x="2794000" y="5695950"/>
          <p14:tracePt t="73489" x="2800350" y="5689600"/>
          <p14:tracePt t="73508" x="2813050" y="5676900"/>
          <p14:tracePt t="73532" x="2819400" y="5664200"/>
          <p14:tracePt t="73544" x="2825750" y="5657850"/>
          <p14:tracePt t="73563" x="2825750" y="5651500"/>
          <p14:tracePt t="73578" x="2832100" y="5645150"/>
          <p14:tracePt t="73593" x="2838450" y="5645150"/>
          <p14:tracePt t="73609" x="2838450" y="5638800"/>
          <p14:tracePt t="73623" x="2844800" y="5632450"/>
          <p14:tracePt t="73644" x="2844800" y="5626100"/>
          <p14:tracePt t="73657" x="2851150" y="5613400"/>
          <p14:tracePt t="73673" x="2851150" y="5607050"/>
          <p14:tracePt t="73691" x="2851150" y="5594350"/>
          <p14:tracePt t="73708" x="2851150" y="5581650"/>
          <p14:tracePt t="73723" x="2844800" y="5568950"/>
          <p14:tracePt t="73742" x="2825750" y="5549900"/>
          <p14:tracePt t="73762" x="2806700" y="5530850"/>
          <p14:tracePt t="73772" x="2768600" y="5518150"/>
          <p14:tracePt t="73794" x="2730500" y="5505450"/>
          <p14:tracePt t="73807" x="2692400" y="5499100"/>
          <p14:tracePt t="73823" x="2654300" y="5505450"/>
          <p14:tracePt t="73839" x="2628900" y="5518150"/>
          <p14:tracePt t="73857" x="2609850" y="5543550"/>
          <p14:tracePt t="73873" x="2603500" y="5575300"/>
          <p14:tracePt t="73895" x="2616200" y="5619750"/>
          <p14:tracePt t="73907" x="2647950" y="5657850"/>
          <p14:tracePt t="73923" x="2686050" y="5689600"/>
          <p14:tracePt t="73939" x="2724150" y="5702300"/>
          <p14:tracePt t="73957" x="2755900" y="5702300"/>
          <p14:tracePt t="73973" x="2787650" y="5695950"/>
          <p14:tracePt t="73994" x="2806700" y="5670550"/>
          <p14:tracePt t="74010" x="2813050" y="5638800"/>
          <p14:tracePt t="74023" x="2819400" y="5600700"/>
          <p14:tracePt t="74047" x="2819400" y="5556250"/>
          <p14:tracePt t="74058" x="2819400" y="5511800"/>
          <p14:tracePt t="74074" x="2819400" y="5473700"/>
          <p14:tracePt t="74089" x="2819400" y="5454650"/>
          <p14:tracePt t="74107" x="2813050" y="5448300"/>
          <p14:tracePt t="74123" x="2806700" y="5461000"/>
          <p14:tracePt t="74144" x="2806700" y="5486400"/>
          <p14:tracePt t="74157" x="2806700" y="5518150"/>
          <p14:tracePt t="74173" x="2806700" y="5549900"/>
          <p14:tracePt t="74191" x="2813050" y="5588000"/>
          <p14:tracePt t="74206" x="2819400" y="5619750"/>
          <p14:tracePt t="74226" x="2819400" y="5645150"/>
          <p14:tracePt t="74239" x="2819400" y="5664200"/>
          <p14:tracePt t="74256" x="2819400" y="5676900"/>
          <p14:tracePt t="74273" x="2819400" y="5683250"/>
          <p14:tracePt t="74306" x="2825750" y="5683250"/>
          <p14:tracePt t="74328" x="2825750" y="5676900"/>
          <p14:tracePt t="74345" x="2832100" y="5676900"/>
          <p14:tracePt t="74477" x="2825750" y="5683250"/>
          <p14:tracePt t="74521" x="2819400" y="5683250"/>
          <p14:tracePt t="74565" x="2813050" y="5683250"/>
          <p14:tracePt t="74572" x="2813050" y="5689600"/>
          <p14:tracePt t="74642" x="2806700" y="5689600"/>
          <p14:tracePt t="74685" x="2806700" y="5695950"/>
          <p14:tracePt t="74701" x="2813050" y="5695950"/>
          <p14:tracePt t="74742" x="2819400" y="5695950"/>
          <p14:tracePt t="74761" x="2825750" y="5695950"/>
          <p14:tracePt t="74777" x="2832100" y="5695950"/>
          <p14:tracePt t="74795" x="2832100" y="5689600"/>
          <p14:tracePt t="74810" x="2838450" y="5689600"/>
          <p14:tracePt t="74895" x="2838450" y="5695950"/>
          <p14:tracePt t="74905" x="2832100" y="5695950"/>
          <p14:tracePt t="74925" x="2832100" y="5702300"/>
          <p14:tracePt t="74947" x="2825750" y="5702300"/>
          <p14:tracePt t="74967" x="2825750" y="5708650"/>
          <p14:tracePt t="75005" x="2819400" y="5708650"/>
          <p14:tracePt t="75075" x="2825750" y="5708650"/>
          <p14:tracePt t="75112" x="2825750" y="5702300"/>
          <p14:tracePt t="75182" x="2832100" y="5702300"/>
          <p14:tracePt t="75218" x="2825750" y="5708650"/>
          <p14:tracePt t="75243" x="2825750" y="5715000"/>
          <p14:tracePt t="75252" x="2819400" y="5715000"/>
          <p14:tracePt t="75264" x="2819400" y="5721350"/>
          <p14:tracePt t="75277" x="2813050" y="5721350"/>
          <p14:tracePt t="75322" x="2813050" y="5727700"/>
          <p14:tracePt t="75329" x="2806700" y="5727700"/>
          <p14:tracePt t="75453" x="2800350" y="5734050"/>
          <p14:tracePt t="75488" x="2794000" y="5734050"/>
          <p14:tracePt t="75503" x="2794000" y="5740400"/>
          <p14:tracePt t="75529" x="2794000" y="5734050"/>
          <p14:tracePt t="75537" x="2800350" y="5727700"/>
          <p14:tracePt t="75541" x="2800350" y="5721350"/>
          <p14:tracePt t="75560" x="2825750" y="5683250"/>
          <p14:tracePt t="75573" x="2851150" y="5632450"/>
          <p14:tracePt t="75589" x="2908300" y="5524500"/>
          <p14:tracePt t="75610" x="2978150" y="5416550"/>
          <p14:tracePt t="75623" x="3035300" y="5334000"/>
          <p14:tracePt t="75641" x="3124200" y="5187950"/>
          <p14:tracePt t="75653" x="3251200" y="5016500"/>
          <p14:tracePt t="75657" x="3282950" y="4965700"/>
          <p14:tracePt t="75674" x="3403600" y="4813300"/>
          <p14:tracePt t="75689" x="3568700" y="4603750"/>
          <p14:tracePt t="75712" x="3790950" y="4343400"/>
          <p14:tracePt t="75723" x="3924300" y="4197350"/>
          <p14:tracePt t="75742" x="4114800" y="3975100"/>
          <p14:tracePt t="75758" x="4241800" y="3816350"/>
          <p14:tracePt t="75773" x="4368800" y="3638550"/>
          <p14:tracePt t="75791" x="4425950" y="3549650"/>
          <p14:tracePt t="75807" x="4483100" y="3473450"/>
          <p14:tracePt t="75824" x="4521200" y="3435350"/>
          <p14:tracePt t="75839" x="4572000" y="3390900"/>
          <p14:tracePt t="75858" x="4629150" y="3352800"/>
          <p14:tracePt t="75873" x="4660900" y="3327400"/>
          <p14:tracePt t="75893" x="4679950" y="3321050"/>
          <p14:tracePt t="75904" x="4705350" y="3314700"/>
          <p14:tracePt t="75907" x="4711700" y="3308350"/>
          <p14:tracePt t="75927" x="4724400" y="3308350"/>
          <p14:tracePt t="75939" x="4730750" y="3308350"/>
          <p14:tracePt t="75959" x="4737100" y="3314700"/>
          <p14:tracePt t="75973" x="4749800" y="3321050"/>
          <p14:tracePt t="75989" x="4756150" y="3321050"/>
          <p14:tracePt t="76007" x="4768850" y="3321050"/>
          <p14:tracePt t="76023" x="4781550" y="3327400"/>
          <p14:tracePt t="76082" x="4781550" y="3321050"/>
          <p14:tracePt t="76099" x="4781550" y="3314700"/>
          <p14:tracePt t="76115" x="4781550" y="3308350"/>
          <p14:tracePt t="76145" x="4781550" y="3302000"/>
          <p14:tracePt t="76158" x="4781550" y="3295650"/>
          <p14:tracePt t="76165" x="4787900" y="3295650"/>
          <p14:tracePt t="76196" x="4787900" y="3289300"/>
          <p14:tracePt t="76249" x="4787900" y="3295650"/>
          <p14:tracePt t="76312" x="4787900" y="3302000"/>
          <p14:tracePt t="76357" x="4794250" y="3302000"/>
          <p14:tracePt t="76393" x="4800600" y="3302000"/>
          <p14:tracePt t="76445" x="4806950" y="3302000"/>
          <p14:tracePt t="76576" x="4813300" y="3295650"/>
          <p14:tracePt t="76747" x="4819650" y="3295650"/>
          <p14:tracePt t="76846" x="4813300" y="3295650"/>
          <p14:tracePt t="76884" x="4806950" y="3289300"/>
          <p14:tracePt t="76897" x="4800600" y="3289300"/>
          <p14:tracePt t="76915" x="4794250" y="3289300"/>
          <p14:tracePt t="76926" x="4781550" y="3295650"/>
          <p14:tracePt t="76939" x="4756150" y="3295650"/>
          <p14:tracePt t="76958" x="4730750" y="3295650"/>
          <p14:tracePt t="76973" x="4648200" y="3295650"/>
          <p14:tracePt t="76989" x="4521200" y="3302000"/>
          <p14:tracePt t="77065" x="3568700" y="3314700"/>
          <p14:tracePt t="77073" x="3441700" y="3314700"/>
          <p14:tracePt t="77089" x="3175000" y="3314700"/>
          <p14:tracePt t="77111" x="2908300" y="3314700"/>
          <p14:tracePt t="77122" x="2654300" y="3321050"/>
          <p14:tracePt t="77139" x="2432050" y="3321050"/>
          <p14:tracePt t="77167" x="2241550" y="3327400"/>
          <p14:tracePt t="77173" x="2076450" y="3333750"/>
          <p14:tracePt t="77189" x="1955800" y="3333750"/>
          <p14:tracePt t="77206" x="1873250" y="3327400"/>
          <p14:tracePt t="77223" x="1809750" y="3321050"/>
          <p14:tracePt t="77239" x="1733550" y="3308350"/>
          <p14:tracePt t="77257" x="1695450" y="3302000"/>
          <p14:tracePt t="77274" x="1663700" y="3302000"/>
          <p14:tracePt t="77289" x="1644650" y="3308350"/>
          <p14:tracePt t="77306" x="1631950" y="3314700"/>
          <p14:tracePt t="77328" x="1625600" y="3321050"/>
          <p14:tracePt t="77340" x="1619250" y="3327400"/>
          <p14:tracePt t="77373" x="1619250" y="3333750"/>
          <p14:tracePt t="77390" x="1625600" y="3333750"/>
          <p14:tracePt t="77407" x="1631950" y="3333750"/>
          <p14:tracePt t="77450" x="1638300" y="3333750"/>
          <p14:tracePt t="77507" x="1644650" y="3333750"/>
          <p14:tracePt t="78021" x="2197100" y="5981700"/>
          <p14:tracePt t="78047" x="2190750" y="5981700"/>
          <p14:tracePt t="78052" x="2184400" y="5981700"/>
          <p14:tracePt t="78063" x="2178050" y="5981700"/>
          <p14:tracePt t="78079" x="2171700" y="5981700"/>
          <p14:tracePt t="78089" x="2165350" y="5981700"/>
          <p14:tracePt t="78108" x="2159000" y="5975350"/>
          <p14:tracePt t="78123" x="2146300" y="5962650"/>
          <p14:tracePt t="78140" x="2146300" y="5930900"/>
          <p14:tracePt t="78156" x="2146300" y="5880100"/>
          <p14:tracePt t="78174" x="2146300" y="5822950"/>
          <p14:tracePt t="78189" x="2146300" y="5753100"/>
          <p14:tracePt t="78207" x="2152650" y="5683250"/>
          <p14:tracePt t="78223" x="2165350" y="5619750"/>
          <p14:tracePt t="78239" x="2184400" y="5556250"/>
          <p14:tracePt t="78256" x="2209800" y="5505450"/>
          <p14:tracePt t="78274" x="2228850" y="5467350"/>
          <p14:tracePt t="78291" x="2254250" y="5435600"/>
          <p14:tracePt t="78309" x="2279650" y="5416550"/>
          <p14:tracePt t="78328" x="2298700" y="5403850"/>
          <p14:tracePt t="78339" x="2317750" y="5397500"/>
          <p14:tracePt t="78356" x="2330450" y="5384800"/>
          <p14:tracePt t="78373" x="2349500" y="5378450"/>
          <p14:tracePt t="78391" x="2355850" y="5378450"/>
          <p14:tracePt t="78406" x="2368550" y="5372100"/>
          <p14:tracePt t="78424" x="2381250" y="5372100"/>
          <p14:tracePt t="78439" x="2393950" y="5378450"/>
          <p14:tracePt t="78456" x="2400300" y="5384800"/>
          <p14:tracePt t="78473" x="2406650" y="5391150"/>
          <p14:tracePt t="78489" x="2413000" y="5403850"/>
          <p14:tracePt t="78507" x="2413000" y="5416550"/>
          <p14:tracePt t="78527" x="2406650" y="5435600"/>
          <p14:tracePt t="78540" x="2393950" y="5448300"/>
          <p14:tracePt t="78557" x="2387600" y="5461000"/>
          <p14:tracePt t="78573" x="2355850" y="5486400"/>
          <p14:tracePt t="78594" x="2330450" y="5511800"/>
          <p14:tracePt t="78606" x="2317750" y="5524500"/>
          <p14:tracePt t="78624" x="2311400" y="5537200"/>
          <p14:tracePt t="78639" x="2305050" y="5543550"/>
          <p14:tracePt t="78656" x="2349500" y="5549900"/>
          <p14:tracePt t="78674" x="2432050" y="5549900"/>
          <p14:tracePt t="78690" x="2590800" y="5543550"/>
          <p14:tracePt t="78706" x="2806700" y="5543550"/>
          <p14:tracePt t="78723" x="2959100" y="5543550"/>
          <p14:tracePt t="78739" x="3048000" y="5543550"/>
          <p14:tracePt t="78757" x="3073400" y="5543550"/>
          <p14:tracePt t="78773" x="3098800" y="5549900"/>
          <p14:tracePt t="78794" x="3117850" y="5556250"/>
          <p14:tracePt t="78824" x="3098800" y="5568950"/>
          <p14:tracePt t="78839" x="3048000" y="5568950"/>
          <p14:tracePt t="78858" x="2990850" y="5575300"/>
          <p14:tracePt t="78873" x="2927350" y="5568950"/>
          <p14:tracePt t="78892" x="2863850" y="5549900"/>
          <p14:tracePt t="78904" x="2787650" y="5530850"/>
          <p14:tracePt t="78923" x="2717800" y="5524500"/>
          <p14:tracePt t="78944" x="2647950" y="5511800"/>
          <p14:tracePt t="78957" x="2578100" y="5505450"/>
          <p14:tracePt t="78973" x="2540000" y="5511800"/>
          <p14:tracePt t="78995" x="2482850" y="5530850"/>
          <p14:tracePt t="79010" x="2451100" y="5549900"/>
          <p14:tracePt t="79023" x="2438400" y="5562600"/>
          <p14:tracePt t="79041" x="2432050" y="5575300"/>
          <p14:tracePt t="79061" x="2438400" y="5581650"/>
          <p14:tracePt t="79073" x="2463800" y="5581650"/>
          <p14:tracePt t="79089" x="2514600" y="5581650"/>
          <p14:tracePt t="79106" x="2622550" y="5581650"/>
          <p14:tracePt t="79123" x="2698750" y="5581650"/>
          <p14:tracePt t="79140" x="2813050" y="5575300"/>
          <p14:tracePt t="79163" x="2914650" y="5568950"/>
          <p14:tracePt t="79172" x="2990850" y="5568950"/>
          <p14:tracePt t="79189" x="3041650" y="5575300"/>
          <p14:tracePt t="79213" x="3079750" y="5588000"/>
          <p14:tracePt t="79224" x="3079750" y="5594350"/>
          <p14:tracePt t="79240" x="3073400" y="5613400"/>
          <p14:tracePt t="79258" x="3048000" y="5632450"/>
          <p14:tracePt t="79273" x="3035300" y="5645150"/>
          <p14:tracePt t="79291" x="3009900" y="5664200"/>
          <p14:tracePt t="79312" x="2990850" y="5676900"/>
          <p14:tracePt t="79327" x="2984500" y="5683250"/>
          <p14:tracePt t="79339" x="2978150" y="5689600"/>
          <p14:tracePt t="79359" x="2971800" y="5689600"/>
          <p14:tracePt t="79410" x="2978150" y="5689600"/>
          <p14:tracePt t="79432" x="3003550" y="5683250"/>
          <p14:tracePt t="79440" x="3009900" y="5683250"/>
          <p14:tracePt t="79457" x="3041650" y="5676900"/>
          <p14:tracePt t="79478" x="3111500" y="5664200"/>
          <p14:tracePt t="79491" x="3162300" y="5657850"/>
          <p14:tracePt t="79507" x="3251200" y="5657850"/>
          <p14:tracePt t="79523" x="3371850" y="5651500"/>
          <p14:tracePt t="79539" x="3524250" y="5645150"/>
          <p14:tracePt t="79563" x="3752850" y="5645150"/>
          <p14:tracePt t="79576" x="3956050" y="5645150"/>
          <p14:tracePt t="79589" x="4108450" y="5645150"/>
          <p14:tracePt t="79607" x="4381500" y="5651500"/>
          <p14:tracePt t="79625" x="4552950" y="5657850"/>
          <p14:tracePt t="79642" x="4794250" y="5657850"/>
          <p14:tracePt t="79657" x="5035550" y="5664200"/>
          <p14:tracePt t="79677" x="5340350" y="5664200"/>
          <p14:tracePt t="79691" x="5518150" y="5664200"/>
          <p14:tracePt t="79707" x="5803900" y="5664200"/>
          <p14:tracePt t="79723" x="5969000" y="5670550"/>
          <p14:tracePt t="79745" x="6229350" y="5670550"/>
          <p14:tracePt t="79762" x="6426200" y="5670550"/>
          <p14:tracePt t="79776" x="6604000" y="5670550"/>
          <p14:tracePt t="79793" x="6769100" y="5670550"/>
          <p14:tracePt t="79807" x="6908800" y="5670550"/>
          <p14:tracePt t="79830" x="7023100" y="5676900"/>
          <p14:tracePt t="79839" x="7124700" y="5676900"/>
          <p14:tracePt t="79857" x="7200900" y="5676900"/>
          <p14:tracePt t="79873" x="7251700" y="5676900"/>
          <p14:tracePt t="79874" x="7264400" y="5670550"/>
          <p14:tracePt t="79893" x="7308850" y="5657850"/>
          <p14:tracePt t="79910" x="7327900" y="5645150"/>
          <p14:tracePt t="79923" x="7334250" y="5632450"/>
          <p14:tracePt t="79946" x="7315200" y="5626100"/>
          <p14:tracePt t="79957" x="7289800" y="5613400"/>
          <p14:tracePt t="79973" x="7264400" y="5607050"/>
          <p14:tracePt t="79992" x="7226300" y="5607050"/>
          <p14:tracePt t="80011" x="7188200" y="5600700"/>
          <p14:tracePt t="80026" x="7150100" y="5600700"/>
          <p14:tracePt t="80040" x="7105650" y="5600700"/>
          <p14:tracePt t="80058" x="7067550" y="5607050"/>
          <p14:tracePt t="80073" x="7029450" y="5613400"/>
          <p14:tracePt t="80090" x="6965950" y="5613400"/>
          <p14:tracePt t="80107" x="6896100" y="5619750"/>
          <p14:tracePt t="80130" x="6813550" y="5619750"/>
          <p14:tracePt t="80139" x="6724650" y="5619750"/>
          <p14:tracePt t="80157" x="6629400" y="5613400"/>
          <p14:tracePt t="80173" x="6527800" y="5613400"/>
          <p14:tracePt t="80191" x="6445250" y="5613400"/>
          <p14:tracePt t="80207" x="6299200" y="5613400"/>
          <p14:tracePt t="80223" x="6203950" y="5613400"/>
          <p14:tracePt t="80239" x="6032500" y="5613400"/>
          <p14:tracePt t="80257" x="5880100" y="5607050"/>
          <p14:tracePt t="80273" x="5715000" y="5594350"/>
          <p14:tracePt t="80291" x="5575300" y="5588000"/>
          <p14:tracePt t="80307" x="5378450" y="5568950"/>
          <p14:tracePt t="80323" x="5099050" y="5549900"/>
          <p14:tracePt t="80341" x="4845050" y="5530850"/>
          <p14:tracePt t="80358" x="4559300" y="5511800"/>
          <p14:tracePt t="80373" x="4330700" y="5499100"/>
          <p14:tracePt t="80391" x="4006850" y="5486400"/>
          <p14:tracePt t="80406" x="3587750" y="5480050"/>
          <p14:tracePt t="80423" x="3251200" y="5473700"/>
          <p14:tracePt t="80442" x="2927350" y="5473700"/>
          <p14:tracePt t="80456" x="2635250" y="5486400"/>
          <p14:tracePt t="80473" x="2400300" y="5524500"/>
          <p14:tracePt t="80489" x="2235200" y="5556250"/>
          <p14:tracePt t="80506" x="2133600" y="5575300"/>
          <p14:tracePt t="80523" x="2089150" y="5607050"/>
          <p14:tracePt t="80541" x="2057400" y="5632450"/>
          <p14:tracePt t="80559" x="2051050" y="5638800"/>
          <p14:tracePt t="80573" x="2051050" y="5645150"/>
          <p14:tracePt t="80590" x="2057400" y="5645150"/>
          <p14:tracePt t="80606" x="2063750" y="5651500"/>
          <p14:tracePt t="80624" x="2063750" y="5657850"/>
          <p14:tracePt t="80657" x="2057400" y="5670550"/>
          <p14:tracePt t="80673" x="2044700" y="5676900"/>
          <p14:tracePt t="80691" x="2032000" y="5676900"/>
          <p14:tracePt t="80706" x="2019300" y="5670550"/>
          <p14:tracePt t="80723" x="2012950" y="5657850"/>
          <p14:tracePt t="80739" x="2006600" y="5632450"/>
          <p14:tracePt t="80756" x="2006600" y="5619750"/>
          <p14:tracePt t="80773" x="2006600" y="5607050"/>
          <p14:tracePt t="80789" x="2006600" y="5588000"/>
          <p14:tracePt t="80806" x="2000250" y="5575300"/>
          <p14:tracePt t="80824" x="2000250" y="5568950"/>
          <p14:tracePt t="80856" x="2000250" y="5562600"/>
          <p14:tracePt t="80873" x="2006600" y="5556250"/>
          <p14:tracePt t="80890" x="2012950" y="5556250"/>
          <p14:tracePt t="80906" x="2082800" y="5549900"/>
          <p14:tracePt t="80924" x="2165350" y="5549900"/>
          <p14:tracePt t="80940" x="2286000" y="5543550"/>
          <p14:tracePt t="80956" x="2444750" y="5543550"/>
          <p14:tracePt t="80973" x="2647950" y="5543550"/>
          <p14:tracePt t="80990" x="2901950" y="5543550"/>
          <p14:tracePt t="81006" x="3200400" y="5543550"/>
          <p14:tracePt t="81023" x="3536950" y="5543550"/>
          <p14:tracePt t="81040" x="3892550" y="5543550"/>
          <p14:tracePt t="81056" x="4254500" y="5549900"/>
          <p14:tracePt t="81073" x="4610100" y="5549900"/>
          <p14:tracePt t="81092" x="5054600" y="5562600"/>
          <p14:tracePt t="81106" x="5308600" y="5568950"/>
          <p14:tracePt t="81123" x="5626100" y="5575300"/>
          <p14:tracePt t="81141" x="5918200" y="5588000"/>
          <p14:tracePt t="81156" x="6172200" y="5600700"/>
          <p14:tracePt t="81173" x="6400800" y="5619750"/>
          <p14:tracePt t="81191" x="6604000" y="5638800"/>
          <p14:tracePt t="81207" x="6775450" y="5645150"/>
          <p14:tracePt t="81224" x="6921500" y="5651500"/>
          <p14:tracePt t="81242" x="7048500" y="5645150"/>
          <p14:tracePt t="81256" x="7162800" y="5645150"/>
          <p14:tracePt t="81273" x="7270750" y="5645150"/>
          <p14:tracePt t="81291" x="7410450" y="5638800"/>
          <p14:tracePt t="81308" x="7480300" y="5632450"/>
          <p14:tracePt t="81323" x="7562850" y="5626100"/>
          <p14:tracePt t="81340" x="7632700" y="5613400"/>
          <p14:tracePt t="81361" x="7689850" y="5600700"/>
          <p14:tracePt t="81373" x="7734300" y="5594350"/>
          <p14:tracePt t="81391" x="7772400" y="5581650"/>
          <p14:tracePt t="81406" x="7797800" y="5575300"/>
          <p14:tracePt t="81423" x="7804150" y="5562600"/>
          <p14:tracePt t="81439" x="7804150" y="5556250"/>
          <p14:tracePt t="81456" x="7791450" y="5549900"/>
          <p14:tracePt t="81474" x="7778750" y="5543550"/>
          <p14:tracePt t="81489" x="7753350" y="5543550"/>
          <p14:tracePt t="81507" x="7721600" y="5543550"/>
          <p14:tracePt t="81524" x="7696200" y="5543550"/>
          <p14:tracePt t="81539" x="7670800" y="5537200"/>
          <p14:tracePt t="81561" x="7632700" y="5537200"/>
          <p14:tracePt t="81573" x="7607300" y="5543550"/>
          <p14:tracePt t="81594" x="7550150" y="5543550"/>
          <p14:tracePt t="81607" x="7505700" y="5543550"/>
          <p14:tracePt t="81623" x="7461250" y="5549900"/>
          <p14:tracePt t="81642" x="7378700" y="5556250"/>
          <p14:tracePt t="81660" x="7302500" y="5568950"/>
          <p14:tracePt t="81673" x="7251700" y="5581650"/>
          <p14:tracePt t="81693" x="7169150" y="5594350"/>
          <p14:tracePt t="81710" x="7061200" y="5613400"/>
          <p14:tracePt t="81723" x="6997700" y="5619750"/>
          <p14:tracePt t="81744" x="6896100" y="5638800"/>
          <p14:tracePt t="81762" x="6877050" y="5645150"/>
          <p14:tracePt t="81773" x="6889750" y="5645150"/>
          <p14:tracePt t="81795" x="6965950" y="5645150"/>
          <p14:tracePt t="81811" x="7061200" y="5651500"/>
          <p14:tracePt t="81824" x="7162800" y="5657850"/>
          <p14:tracePt t="81841" x="7315200" y="5676900"/>
          <p14:tracePt t="81858" x="7480300" y="5689600"/>
          <p14:tracePt t="81873" x="7600950" y="5702300"/>
          <p14:tracePt t="81877" x="7639050" y="5708650"/>
          <p14:tracePt t="81897" x="7766050" y="5715000"/>
          <p14:tracePt t="81914" x="7893050" y="5721350"/>
          <p14:tracePt t="81923" x="7943850" y="5721350"/>
          <p14:tracePt t="81945" x="7988300" y="5715000"/>
          <p14:tracePt t="81957" x="8032750" y="5702300"/>
          <p14:tracePt t="81973" x="8045450" y="5695950"/>
          <p14:tracePt t="81991" x="8045450" y="5689600"/>
          <p14:tracePt t="82010" x="8020050" y="5683250"/>
          <p14:tracePt t="82025" x="7975600" y="5676900"/>
          <p14:tracePt t="82042" x="7899400" y="5664200"/>
          <p14:tracePt t="82064" x="7829550" y="5651500"/>
          <p14:tracePt t="82073" x="7734300" y="5645150"/>
          <p14:tracePt t="82094" x="7651750" y="5632450"/>
          <p14:tracePt t="82112" x="7518400" y="5619750"/>
          <p14:tracePt t="82123" x="7416800" y="5619750"/>
          <p14:tracePt t="82140" x="7334250" y="5613400"/>
          <p14:tracePt t="82158" x="7270750" y="5619750"/>
          <p14:tracePt t="82179" x="7219950" y="5619750"/>
          <p14:tracePt t="82190" x="7194550" y="5626100"/>
          <p14:tracePt t="82210" x="7162800" y="5638800"/>
          <p14:tracePt t="82228" x="7143750" y="5645150"/>
          <p14:tracePt t="82239" x="7131050" y="5657850"/>
          <p14:tracePt t="82261" x="7099300" y="5676900"/>
          <p14:tracePt t="82273" x="7073900" y="5689600"/>
          <p14:tracePt t="82297" x="7042150" y="5695950"/>
          <p14:tracePt t="82306" x="7004050" y="5702300"/>
          <p14:tracePt t="82333" x="6978650" y="5702300"/>
          <p14:tracePt t="82339" x="6946900" y="5702300"/>
          <p14:tracePt t="82357" x="6927850" y="5702300"/>
          <p14:tracePt t="82373" x="6902450" y="5702300"/>
          <p14:tracePt t="82392" x="6889750" y="5702300"/>
          <p14:tracePt t="82407" x="6889750" y="5695950"/>
          <p14:tracePt t="82423" x="6908800" y="5689600"/>
          <p14:tracePt t="82440" x="6934200" y="5689600"/>
          <p14:tracePt t="82458" x="6965950" y="5689600"/>
          <p14:tracePt t="82476" x="7010400" y="5689600"/>
          <p14:tracePt t="82489" x="7061200" y="5689600"/>
          <p14:tracePt t="82507" x="7086600" y="5689600"/>
          <p14:tracePt t="82523" x="7169150" y="5683250"/>
          <p14:tracePt t="82540" x="7264400" y="5676900"/>
          <p14:tracePt t="82557" x="7359650" y="5670550"/>
          <p14:tracePt t="82573" x="7442200" y="5670550"/>
          <p14:tracePt t="82596" x="7524750" y="5664200"/>
          <p14:tracePt t="82606" x="7594600" y="5664200"/>
          <p14:tracePt t="82623" x="7664450" y="5664200"/>
          <p14:tracePt t="82642" x="7721600" y="5670550"/>
          <p14:tracePt t="82657" x="7766050" y="5670550"/>
          <p14:tracePt t="82673" x="7791450" y="5670550"/>
          <p14:tracePt t="82690" x="7804150" y="5670550"/>
          <p14:tracePt t="82710" x="7810500" y="5670550"/>
          <p14:tracePt t="82725" x="7804150" y="5670550"/>
          <p14:tracePt t="82740" x="7785100" y="5670550"/>
          <p14:tracePt t="82756" x="7753350" y="5670550"/>
          <p14:tracePt t="82773" x="7702550" y="5670550"/>
          <p14:tracePt t="82792" x="7626350" y="5664200"/>
          <p14:tracePt t="82806" x="7531100" y="5651500"/>
          <p14:tracePt t="82823" x="7448550" y="5638800"/>
          <p14:tracePt t="82839" x="7372350" y="5638800"/>
          <p14:tracePt t="82857" x="7308850" y="5638800"/>
          <p14:tracePt t="82876" x="7251700" y="5645150"/>
          <p14:tracePt t="82882" x="7226300" y="5645150"/>
          <p14:tracePt t="82889" x="7207250" y="5651500"/>
          <p14:tracePt t="82907" x="7181850" y="5657850"/>
          <p14:tracePt t="82923" x="7162800" y="5657850"/>
          <p14:tracePt t="82942" x="7162800" y="5664200"/>
          <p14:tracePt t="82956" x="7188200" y="5664200"/>
          <p14:tracePt t="82973" x="7232650" y="5670550"/>
          <p14:tracePt t="82991" x="7327900" y="5670550"/>
          <p14:tracePt t="83007" x="7480300" y="5676900"/>
          <p14:tracePt t="83023" x="7581900" y="5683250"/>
          <p14:tracePt t="83040" x="7740650" y="5683250"/>
          <p14:tracePt t="83057" x="7816850" y="5689600"/>
          <p14:tracePt t="83073" x="7886700" y="5689600"/>
          <p14:tracePt t="83091" x="7943850" y="5695950"/>
          <p14:tracePt t="83106" x="7994650" y="5695950"/>
          <p14:tracePt t="83123" x="8013700" y="5702300"/>
          <p14:tracePt t="83139" x="8026400" y="5702300"/>
          <p14:tracePt t="83173" x="8026400" y="5708650"/>
          <p14:tracePt t="83189" x="8001000" y="5708650"/>
          <p14:tracePt t="83206" x="7969250" y="5708650"/>
          <p14:tracePt t="83223" x="7943850" y="5708650"/>
          <p14:tracePt t="83242" x="7912100" y="5702300"/>
          <p14:tracePt t="83256" x="7874000" y="5695950"/>
          <p14:tracePt t="83274" x="7829550" y="5689600"/>
          <p14:tracePt t="83289" x="7778750" y="5683250"/>
          <p14:tracePt t="83306" x="7727950" y="5676900"/>
          <p14:tracePt t="83327" x="7670800" y="5670550"/>
          <p14:tracePt t="83343" x="7607300" y="5664200"/>
          <p14:tracePt t="83356" x="7550150" y="5657850"/>
          <p14:tracePt t="83373" x="7493000" y="5651500"/>
          <p14:tracePt t="83390" x="7423150" y="5645150"/>
          <p14:tracePt t="83406" x="7353300" y="5638800"/>
          <p14:tracePt t="83423" x="7264400" y="5632450"/>
          <p14:tracePt t="83439" x="7169150" y="5632450"/>
          <p14:tracePt t="83457" x="7054850" y="5632450"/>
          <p14:tracePt t="83473" x="6921500" y="5626100"/>
          <p14:tracePt t="83494" x="6743700" y="5626100"/>
          <p14:tracePt t="83510" x="6623050" y="5626100"/>
          <p14:tracePt t="83523" x="6445250" y="5619750"/>
          <p14:tracePt t="83541" x="6261100" y="5619750"/>
          <p14:tracePt t="83556" x="6064250" y="5619750"/>
          <p14:tracePt t="83574" x="5918200" y="5613400"/>
          <p14:tracePt t="83591" x="5734050" y="5613400"/>
          <p14:tracePt t="83606" x="5562600" y="5613400"/>
          <p14:tracePt t="83624" x="5353050" y="5613400"/>
          <p14:tracePt t="83639" x="5105400" y="5613400"/>
          <p14:tracePt t="83657" x="4845050" y="5619750"/>
          <p14:tracePt t="83673" x="4597400" y="5632450"/>
          <p14:tracePt t="83689" x="4375150" y="5651500"/>
          <p14:tracePt t="83707" x="4203700" y="5670550"/>
          <p14:tracePt t="83724" x="4171950" y="5676900"/>
          <p14:tracePt t="84925" x="3086100" y="6026150"/>
          <p14:tracePt t="84951" x="3092450" y="6032500"/>
          <p14:tracePt t="84958" x="3098800" y="6032500"/>
          <p14:tracePt t="84973" x="3155950" y="6038850"/>
          <p14:tracePt t="84993" x="3219450" y="6045200"/>
          <p14:tracePt t="85007" x="3346450" y="6057900"/>
          <p14:tracePt t="85023" x="3429000" y="6057900"/>
          <p14:tracePt t="85044" x="3587750" y="6057900"/>
          <p14:tracePt t="85057" x="3727450" y="6051550"/>
          <p14:tracePt t="85073" x="3886200" y="6045200"/>
          <p14:tracePt t="85089" x="4051300" y="6038850"/>
          <p14:tracePt t="85107" x="4235450" y="6032500"/>
          <p14:tracePt t="85123" x="4438650" y="6019800"/>
          <p14:tracePt t="85140" x="4654550" y="6013450"/>
          <p14:tracePt t="85156" x="4819650" y="6013450"/>
          <p14:tracePt t="85173" x="5099050" y="6000750"/>
          <p14:tracePt t="85190" x="5327650" y="5994400"/>
          <p14:tracePt t="85210" x="5543550" y="5988050"/>
          <p14:tracePt t="85223" x="5753100" y="5981700"/>
          <p14:tracePt t="85240" x="5949950" y="5975350"/>
          <p14:tracePt t="85257" x="6134100" y="5969000"/>
          <p14:tracePt t="85273" x="6299200" y="5969000"/>
          <p14:tracePt t="85296" x="6445250" y="5969000"/>
          <p14:tracePt t="85306" x="6565900" y="5969000"/>
          <p14:tracePt t="85323" x="6648450" y="5975350"/>
          <p14:tracePt t="85339" x="6762750" y="5981700"/>
          <p14:tracePt t="85357" x="6832600" y="5988050"/>
          <p14:tracePt t="85373" x="6883400" y="6000750"/>
          <p14:tracePt t="85392" x="6902450" y="6013450"/>
          <p14:tracePt t="86303" x="4000500" y="6210300"/>
          <p14:tracePt t="86305" x="4006850" y="6210300"/>
          <p14:tracePt t="86310" x="4025900" y="6210300"/>
          <p14:tracePt t="86324" x="4108450" y="6210300"/>
          <p14:tracePt t="86340" x="4286250" y="6216650"/>
          <p14:tracePt t="86357" x="4527550" y="6216650"/>
          <p14:tracePt t="86380" x="4787900" y="6223000"/>
          <p14:tracePt t="86395" x="5099050" y="6235700"/>
          <p14:tracePt t="86406" x="5289550" y="6242050"/>
          <p14:tracePt t="86423" x="5467350" y="6248400"/>
          <p14:tracePt t="86440" x="5765800" y="6261100"/>
          <p14:tracePt t="86456" x="5994400" y="6273800"/>
          <p14:tracePt t="86473" x="6146800" y="6280150"/>
          <p14:tracePt t="86492" x="6381750" y="6305550"/>
          <p14:tracePt t="86507" x="6527800" y="6330950"/>
          <p14:tracePt t="86523" x="6610350" y="6350000"/>
          <p14:tracePt t="86540" x="6692900" y="6362700"/>
          <p14:tracePt t="86556" x="6718300" y="6375400"/>
          <p14:tracePt t="86573" x="6731000" y="6388100"/>
          <p14:tracePt t="86608" x="6705600" y="6388100"/>
          <p14:tracePt t="86623" x="6629400" y="6388100"/>
          <p14:tracePt t="86640" x="6534150" y="6375400"/>
          <p14:tracePt t="86656" x="6419850" y="6369050"/>
          <p14:tracePt t="86673" x="6305550" y="6356350"/>
          <p14:tracePt t="86690" x="6191250" y="6343650"/>
          <p14:tracePt t="86706" x="6089650" y="6330950"/>
          <p14:tracePt t="86723" x="5981700" y="6318250"/>
          <p14:tracePt t="86742" x="5937250" y="6305550"/>
          <p14:tracePt t="86756" x="5924550" y="6292850"/>
          <p14:tracePt t="86773" x="5930900" y="6280150"/>
          <p14:tracePt t="86796" x="5981700" y="6273800"/>
          <p14:tracePt t="86806" x="6064250" y="6267450"/>
          <p14:tracePt t="86823" x="6159500" y="6267450"/>
          <p14:tracePt t="86839" x="6261100" y="6267450"/>
          <p14:tracePt t="86856" x="6362700" y="6267450"/>
          <p14:tracePt t="86873" x="6457950" y="6261100"/>
          <p14:tracePt t="86890" x="6546850" y="6254750"/>
          <p14:tracePt t="86906" x="6629400" y="6242050"/>
          <p14:tracePt t="86923" x="6705600" y="6235700"/>
          <p14:tracePt t="86940" x="6781800" y="6223000"/>
          <p14:tracePt t="86956" x="6845300" y="6210300"/>
          <p14:tracePt t="86974" x="6915150" y="6197600"/>
          <p14:tracePt t="86990" x="6997700" y="6178550"/>
          <p14:tracePt t="87006" x="7092950" y="6159500"/>
          <p14:tracePt t="87023" x="7219950" y="6134100"/>
          <p14:tracePt t="87041" x="7416800" y="6102350"/>
          <p14:tracePt t="87058" x="7550150" y="6083300"/>
          <p14:tracePt t="87075" x="7772400" y="6057900"/>
          <p14:tracePt t="87091" x="7956550" y="6045200"/>
          <p14:tracePt t="87106" x="8089900" y="6038850"/>
          <p14:tracePt t="87123" x="8248650" y="6038850"/>
          <p14:tracePt t="87141" x="8369300" y="6051550"/>
          <p14:tracePt t="87157" x="8445500" y="6070600"/>
          <p14:tracePt t="87173" x="8464550" y="6076950"/>
          <p14:tracePt t="87189" x="8445500" y="6096000"/>
          <p14:tracePt t="87206" x="8280400" y="6108700"/>
          <p14:tracePt t="87223" x="8070850" y="6115050"/>
          <p14:tracePt t="87295" x="6464300" y="6127750"/>
          <p14:tracePt t="87307" x="6203950" y="6127750"/>
          <p14:tracePt t="87323" x="5651500" y="6127750"/>
          <p14:tracePt t="87341" x="4946650" y="6134100"/>
          <p14:tracePt t="87356" x="4527550" y="6134100"/>
          <p14:tracePt t="87373" x="3981450" y="6146800"/>
          <p14:tracePt t="87594" x="1657350" y="6451600"/>
          <p14:tracePt t="87613" x="1765300" y="6438900"/>
          <p14:tracePt t="87627" x="1936750" y="6381750"/>
          <p14:tracePt t="87640" x="2012950" y="6350000"/>
          <p14:tracePt t="87657" x="2082800" y="6311900"/>
          <p14:tracePt t="87673" x="2108200" y="6299200"/>
          <p14:tracePt t="87690" x="2114550" y="6292850"/>
          <p14:tracePt t="87709" x="2120900" y="6292850"/>
          <p14:tracePt t="87723" x="2108200" y="6292850"/>
          <p14:tracePt t="87740" x="2070100" y="6292850"/>
          <p14:tracePt t="87758" x="2019300" y="6299200"/>
          <p14:tracePt t="87773" x="1974850" y="6305550"/>
          <p14:tracePt t="87790" x="1930400" y="6311900"/>
          <p14:tracePt t="87808" x="1892300" y="6318250"/>
          <p14:tracePt t="87823" x="1860550" y="6318250"/>
          <p14:tracePt t="87839" x="1835150" y="6311900"/>
          <p14:tracePt t="87860" x="1790700" y="6286500"/>
          <p14:tracePt t="87873" x="1765300" y="6254750"/>
          <p14:tracePt t="87889" x="1746250" y="6229350"/>
          <p14:tracePt t="87907" x="1727200" y="6203950"/>
          <p14:tracePt t="87923" x="1708150" y="6184900"/>
          <p14:tracePt t="87939" x="1682750" y="6172200"/>
          <p14:tracePt t="87957" x="1663700" y="6172200"/>
          <p14:tracePt t="87974" x="1651000" y="6172200"/>
          <p14:tracePt t="87990" x="1644650" y="6178550"/>
          <p14:tracePt t="88013" x="1644650" y="6184900"/>
          <p14:tracePt t="88023" x="1651000" y="6191250"/>
          <p14:tracePt t="88040" x="1670050" y="6203950"/>
          <p14:tracePt t="88061" x="1689100" y="6216650"/>
          <p14:tracePt t="88075" x="1733550" y="6235700"/>
          <p14:tracePt t="88097" x="1771650" y="6248400"/>
          <p14:tracePt t="88106" x="1816100" y="6254750"/>
          <p14:tracePt t="88123" x="1854200" y="6254750"/>
          <p14:tracePt t="88140" x="1905000" y="6254750"/>
          <p14:tracePt t="88156" x="1949450" y="6248400"/>
          <p14:tracePt t="88173" x="2000250" y="6242050"/>
          <p14:tracePt t="88191" x="2038350" y="6235700"/>
          <p14:tracePt t="88207" x="2108200" y="6223000"/>
          <p14:tracePt t="88223" x="2159000" y="6216650"/>
          <p14:tracePt t="88241" x="2190750" y="6216650"/>
          <p14:tracePt t="88256" x="2228850" y="6210300"/>
          <p14:tracePt t="88279" x="2247900" y="6210300"/>
          <p14:tracePt t="88292" x="2254250" y="6203950"/>
          <p14:tracePt t="88307" x="2266950" y="6197600"/>
          <p14:tracePt t="88323" x="2266950" y="6191250"/>
          <p14:tracePt t="88341" x="2266950" y="6184900"/>
          <p14:tracePt t="88356" x="2260600" y="6172200"/>
          <p14:tracePt t="88373" x="2247900" y="6165850"/>
          <p14:tracePt t="88392" x="2241550" y="6153150"/>
          <p14:tracePt t="88406" x="2222500" y="6146800"/>
          <p14:tracePt t="88423" x="2203450" y="6134100"/>
          <p14:tracePt t="88440" x="2171700" y="6134100"/>
          <p14:tracePt t="88457" x="2146300" y="6134100"/>
          <p14:tracePt t="88473" x="2108200" y="6146800"/>
          <p14:tracePt t="88490" x="2076450" y="6159500"/>
          <p14:tracePt t="88506" x="2051050" y="6172200"/>
          <p14:tracePt t="88524" x="2032000" y="6178550"/>
          <p14:tracePt t="88540" x="2019300" y="6184900"/>
          <p14:tracePt t="88556" x="2019300" y="6191250"/>
          <p14:tracePt t="88574" x="2019300" y="6197600"/>
          <p14:tracePt t="88590" x="2032000" y="6203950"/>
          <p14:tracePt t="88606" x="2057400" y="6210300"/>
          <p14:tracePt t="88624" x="2082800" y="6216650"/>
          <p14:tracePt t="88640" x="2120900" y="6216650"/>
          <p14:tracePt t="88656" x="2165350" y="6223000"/>
          <p14:tracePt t="88674" x="2209800" y="6229350"/>
          <p14:tracePt t="88690" x="2260600" y="6235700"/>
          <p14:tracePt t="88706" x="2311400" y="6242050"/>
          <p14:tracePt t="88723" x="2368550" y="6242050"/>
          <p14:tracePt t="88740" x="2419350" y="6242050"/>
          <p14:tracePt t="88762" x="2476500" y="6235700"/>
          <p14:tracePt t="88773" x="2527300" y="6235700"/>
          <p14:tracePt t="88789" x="2565400" y="6235700"/>
          <p14:tracePt t="88806" x="2622550" y="6242050"/>
          <p14:tracePt t="88823" x="2660650" y="6248400"/>
          <p14:tracePt t="88840" x="2711450" y="6261100"/>
          <p14:tracePt t="88856" x="2787650" y="6273800"/>
          <p14:tracePt t="88874" x="2838450" y="6280150"/>
          <p14:tracePt t="88890" x="2870200" y="6286500"/>
          <p14:tracePt t="88909" x="2908300" y="6292850"/>
          <p14:tracePt t="88923" x="2959100" y="6292850"/>
          <p14:tracePt t="88940" x="3016250" y="6292850"/>
          <p14:tracePt t="88956" x="3073400" y="6292850"/>
          <p14:tracePt t="88973" x="3136900" y="6292850"/>
          <p14:tracePt t="88990" x="3200400" y="6292850"/>
          <p14:tracePt t="89006" x="3263900" y="6286500"/>
          <p14:tracePt t="89024" x="3308350" y="6286500"/>
          <p14:tracePt t="89043" x="3397250" y="6286500"/>
          <p14:tracePt t="89057" x="3429000" y="6286500"/>
          <p14:tracePt t="89073" x="3505200" y="6292850"/>
          <p14:tracePt t="89090" x="3568700" y="6292850"/>
          <p14:tracePt t="89106" x="3638550" y="6292850"/>
          <p14:tracePt t="89123" x="3714750" y="6299200"/>
          <p14:tracePt t="89141" x="3784600" y="6299200"/>
          <p14:tracePt t="89168" x="3860800" y="6305550"/>
          <p14:tracePt t="89173" x="3937000" y="6305550"/>
          <p14:tracePt t="89189" x="4038600" y="6311900"/>
          <p14:tracePt t="89206" x="4108450" y="6311900"/>
          <p14:tracePt t="89223" x="4159250" y="6311900"/>
          <p14:tracePt t="89241" x="4197350" y="6311900"/>
          <p14:tracePt t="89256" x="4248150" y="6305550"/>
          <p14:tracePt t="89274" x="4286250" y="6305550"/>
          <p14:tracePt t="89290" x="4349750" y="6299200"/>
          <p14:tracePt t="89307" x="4400550" y="6299200"/>
          <p14:tracePt t="89325" x="4457700" y="6299200"/>
          <p14:tracePt t="89340" x="4521200" y="6299200"/>
          <p14:tracePt t="89357" x="4591050" y="6299200"/>
          <p14:tracePt t="89373" x="4667250" y="6299200"/>
          <p14:tracePt t="89390" x="4743450" y="6305550"/>
          <p14:tracePt t="89406" x="4826000" y="6305550"/>
          <p14:tracePt t="89428" x="4933950" y="6305550"/>
          <p14:tracePt t="89439" x="5003800" y="6305550"/>
          <p14:tracePt t="89456" x="5086350" y="6311900"/>
          <p14:tracePt t="89475" x="5175250" y="6311900"/>
          <p14:tracePt t="89494" x="5276850" y="6324600"/>
          <p14:tracePt t="89506" x="5340350" y="6324600"/>
          <p14:tracePt t="89523" x="5422900" y="6330950"/>
          <p14:tracePt t="89541" x="5499100" y="6337300"/>
          <p14:tracePt t="89556" x="5568950" y="6343650"/>
          <p14:tracePt t="89578" x="5657850" y="6343650"/>
          <p14:tracePt t="89589" x="5708650" y="6343650"/>
          <p14:tracePt t="89606" x="5772150" y="6343650"/>
          <p14:tracePt t="89625" x="5829300" y="6343650"/>
          <p14:tracePt t="89639" x="5886450" y="6343650"/>
          <p14:tracePt t="89656" x="5937250" y="6343650"/>
          <p14:tracePt t="89673" x="5988050" y="6337300"/>
          <p14:tracePt t="89690" x="6038850" y="6337300"/>
          <p14:tracePt t="89706" x="6083300" y="6330950"/>
          <p14:tracePt t="89723" x="6127750" y="6324600"/>
          <p14:tracePt t="89741" x="6172200" y="6311900"/>
          <p14:tracePt t="89757" x="6216650" y="6305550"/>
          <p14:tracePt t="89773" x="6267450" y="6299200"/>
          <p14:tracePt t="89790" x="6324600" y="6292850"/>
          <p14:tracePt t="89808" x="6375400" y="6292850"/>
          <p14:tracePt t="89824" x="6438900" y="6286500"/>
          <p14:tracePt t="89848" x="6477000" y="6280150"/>
          <p14:tracePt t="89861" x="6534150" y="6280150"/>
          <p14:tracePt t="89874" x="6565900" y="6280150"/>
          <p14:tracePt t="89878" x="6572250" y="6273800"/>
          <p14:tracePt t="89890" x="6604000" y="6273800"/>
          <p14:tracePt t="89906" x="6635750" y="6273800"/>
          <p14:tracePt t="89924" x="6654800" y="6273800"/>
          <p14:tracePt t="89944" x="6680200" y="6267450"/>
          <p14:tracePt t="89957" x="6686550" y="6267450"/>
          <p14:tracePt t="89990" x="6680200" y="6267450"/>
          <p14:tracePt t="90009" x="6667500" y="6267450"/>
          <p14:tracePt t="90030" x="6642100" y="6267450"/>
          <p14:tracePt t="90041" x="6623050" y="6273800"/>
          <p14:tracePt t="90056" x="6572250" y="6280150"/>
          <p14:tracePt t="90078" x="6489700" y="6286500"/>
          <p14:tracePt t="90095" x="6438900" y="6292850"/>
          <p14:tracePt t="90113" x="6388100" y="6292850"/>
          <p14:tracePt t="90125" x="6311900" y="6292850"/>
          <p14:tracePt t="90140" x="6267450" y="6292850"/>
          <p14:tracePt t="90156" x="6210300" y="6286500"/>
          <p14:tracePt t="90175" x="6159500" y="6286500"/>
          <p14:tracePt t="90190" x="6115050" y="6286500"/>
          <p14:tracePt t="90208" x="6038850" y="6292850"/>
          <p14:tracePt t="90226" x="5918200" y="6299200"/>
          <p14:tracePt t="90240" x="5835650" y="6311900"/>
          <p14:tracePt t="90260" x="5715000" y="6324600"/>
          <p14:tracePt t="90274" x="5588000" y="6343650"/>
          <p14:tracePt t="90290" x="5410200" y="6369050"/>
          <p14:tracePt t="90309" x="5264150" y="6381750"/>
          <p14:tracePt t="90330" x="5118100" y="6394450"/>
          <p14:tracePt t="90340" x="4965700" y="6407150"/>
          <p14:tracePt t="90360" x="4806950" y="6407150"/>
          <p14:tracePt t="90377" x="4654550" y="6407150"/>
          <p14:tracePt t="90390" x="4495800" y="6407150"/>
          <p14:tracePt t="90406" x="4375150" y="6400800"/>
          <p14:tracePt t="90425" x="4178300" y="6394450"/>
          <p14:tracePt t="90445" x="4032250" y="6394450"/>
          <p14:tracePt t="90456" x="3924300" y="6394450"/>
          <p14:tracePt t="90474" x="3746500" y="6388100"/>
          <p14:tracePt t="90491" x="3619500" y="6388100"/>
          <p14:tracePt t="90506" x="3524250" y="6388100"/>
          <p14:tracePt t="90524" x="3384550" y="6388100"/>
          <p14:tracePt t="90540" x="3314700" y="6388100"/>
          <p14:tracePt t="90564" x="3263900" y="6394450"/>
          <p14:tracePt t="90581" x="3200400" y="6407150"/>
          <p14:tracePt t="90589" x="3175000" y="6413500"/>
          <p14:tracePt t="90611" x="3149600" y="6426200"/>
          <p14:tracePt t="90625" x="3124200" y="6451600"/>
          <p14:tracePt t="90640" x="3117850" y="6464300"/>
          <p14:tracePt t="90657" x="3117850" y="6477000"/>
          <p14:tracePt t="90674" x="3130550" y="6489700"/>
          <p14:tracePt t="90690" x="3244850" y="6508750"/>
          <p14:tracePt t="90709" x="3422650" y="6527800"/>
          <p14:tracePt t="90725" x="3568700" y="6546850"/>
          <p14:tracePt t="90740" x="3740150" y="6553200"/>
          <p14:tracePt t="90759" x="3943350" y="6553200"/>
          <p14:tracePt t="90778" x="4152900" y="6553200"/>
          <p14:tracePt t="90790" x="4375150" y="6553200"/>
          <p14:tracePt t="90807" x="4591050" y="6553200"/>
          <p14:tracePt t="90824" x="4781550" y="6559550"/>
          <p14:tracePt t="90840" x="4946650" y="6572250"/>
          <p14:tracePt t="90861" x="5073650" y="6591300"/>
          <p14:tracePt t="90877" x="5156200" y="6610350"/>
          <p14:tracePt t="90880" x="5175250" y="6616700"/>
          <p14:tracePt t="90890" x="5200650" y="6623050"/>
          <p14:tracePt t="90909" x="5219700" y="6635750"/>
          <p14:tracePt t="90924" x="5219700" y="6642100"/>
          <p14:tracePt t="90939" x="5181600" y="6648450"/>
          <p14:tracePt t="90956" x="5105400" y="6654800"/>
          <p14:tracePt t="90975" x="4984750" y="6654800"/>
          <p14:tracePt t="90990" x="4826000" y="6661150"/>
          <p14:tracePt t="91008" x="4699000" y="6661150"/>
          <p14:tracePt t="91026" x="4457700" y="6661150"/>
          <p14:tracePt t="91040" x="4248150" y="6661150"/>
          <p14:tracePt t="91062" x="4038600" y="6661150"/>
          <p14:tracePt t="91073" x="3829050" y="6661150"/>
          <p14:tracePt t="91090" x="3619500" y="6661150"/>
          <p14:tracePt t="91106" x="3416300" y="6661150"/>
          <p14:tracePt t="91123" x="3213100" y="6661150"/>
          <p14:tracePt t="91140" x="3028950" y="6667500"/>
          <p14:tracePt t="91156" x="2857500" y="6680200"/>
          <p14:tracePt t="91173" x="2711450" y="6724650"/>
          <p14:tracePt t="91191" x="2597150" y="6762750"/>
          <p14:tracePt t="91206" x="2508250" y="6800850"/>
          <p14:tracePt t="91224" x="2463800" y="6819900"/>
          <p14:tracePt t="91240" x="2419350" y="6832600"/>
          <p14:tracePt t="91259" x="2406650" y="6838950"/>
          <p14:tracePt t="91273" x="2393950" y="6845300"/>
          <p14:tracePt t="91289" x="2387600" y="6851650"/>
          <p14:tracePt t="91310" x="2393950" y="6851650"/>
          <p14:tracePt t="91340" x="2400300" y="6851650"/>
          <p14:tracePt t="91358" x="2419350" y="6851650"/>
          <p14:tracePt t="91373" x="2463800" y="6851650"/>
          <p14:tracePt t="91390" x="2482850" y="6851650"/>
          <p14:tracePt t="91406" x="2508250" y="6851650"/>
          <p14:tracePt t="91423" x="2540000" y="6851650"/>
          <p14:tracePt t="91442" x="2571750" y="6851650"/>
          <p14:tracePt t="91459" x="2635250" y="6851650"/>
          <p14:tracePt t="91490" x="2660650" y="6851650"/>
          <p14:tracePt t="91506" x="2692400" y="6851650"/>
          <p14:tracePt t="91523" x="2717800" y="6851650"/>
          <p14:tracePt t="91541" x="2743200" y="6851650"/>
          <p14:tracePt t="91557" x="2800350" y="6851650"/>
          <p14:tracePt t="91573" x="2806700" y="6851650"/>
          <p14:tracePt t="91591" x="2851150" y="6851650"/>
          <p14:tracePt t="91610" x="2946400" y="6851650"/>
          <p14:tracePt t="91612" x="2971800" y="6845300"/>
          <p14:tracePt t="91627" x="3016250" y="6838950"/>
          <p14:tracePt t="91640" x="3086100" y="6826250"/>
          <p14:tracePt t="91659" x="3162300" y="6813550"/>
          <p14:tracePt t="91673" x="3244850" y="6800850"/>
          <p14:tracePt t="91690" x="3327400" y="6788150"/>
          <p14:tracePt t="91706" x="3403600" y="6775450"/>
          <p14:tracePt t="91727" x="3473450" y="6762750"/>
          <p14:tracePt t="91740" x="3543300" y="6756400"/>
          <p14:tracePt t="91756" x="3606800" y="6750050"/>
          <p14:tracePt t="91773" x="3663950" y="6743700"/>
          <p14:tracePt t="91790" x="3714750" y="6737350"/>
          <p14:tracePt t="91806" x="3759200" y="6731000"/>
          <p14:tracePt t="91823" x="3797300" y="6718300"/>
          <p14:tracePt t="91844" x="3829050" y="6711950"/>
          <p14:tracePt t="91860" x="3848100" y="6705600"/>
          <p14:tracePt t="91873" x="3873500" y="6699250"/>
          <p14:tracePt t="91890" x="3886200" y="6692900"/>
          <p14:tracePt t="91906" x="3898900" y="6686550"/>
          <p14:tracePt t="91923" x="3905250" y="6680200"/>
          <p14:tracePt t="91956" x="3917950" y="6673850"/>
          <p14:tracePt t="91974" x="3943350" y="6661150"/>
          <p14:tracePt t="91989" x="3968750" y="6648450"/>
          <p14:tracePt t="92006" x="4006850" y="6623050"/>
          <p14:tracePt t="92024" x="4025900" y="6604000"/>
          <p14:tracePt t="92040" x="4044950" y="6591300"/>
          <p14:tracePt t="92056" x="4051300" y="6584950"/>
          <p14:tracePt t="92075" x="4051300" y="6578600"/>
          <p14:tracePt t="92108" x="4038600" y="6578600"/>
          <p14:tracePt t="92123" x="4019550" y="6578600"/>
          <p14:tracePt t="92141" x="3994150" y="6578600"/>
          <p14:tracePt t="92156" x="3962400" y="6578600"/>
          <p14:tracePt t="92173" x="3917950" y="6578600"/>
          <p14:tracePt t="92191" x="3867150" y="6578600"/>
          <p14:tracePt t="92206" x="3816350" y="6578600"/>
          <p14:tracePt t="92223" x="3765550" y="6572250"/>
          <p14:tracePt t="92240" x="3721100" y="6559550"/>
          <p14:tracePt t="92258" x="3689350" y="6534150"/>
          <p14:tracePt t="92273" x="3663950" y="6496050"/>
          <p14:tracePt t="92291" x="3651250" y="6457950"/>
          <p14:tracePt t="92307" x="3644900" y="6426200"/>
          <p14:tracePt t="92323" x="3644900" y="6400800"/>
          <p14:tracePt t="92340" x="3657600" y="6375400"/>
          <p14:tracePt t="92357" x="3689350" y="6350000"/>
          <p14:tracePt t="92374" x="3765550" y="6324600"/>
          <p14:tracePt t="92391" x="3829050" y="6311900"/>
          <p14:tracePt t="92408" x="3943350" y="6286500"/>
          <p14:tracePt t="92424" x="4038600" y="6267450"/>
          <p14:tracePt t="92440" x="4108450" y="6261100"/>
          <p14:tracePt t="92457" x="4210050" y="6248400"/>
          <p14:tracePt t="92474" x="4260850" y="6248400"/>
          <p14:tracePt t="92491" x="4324350" y="6242050"/>
          <p14:tracePt t="92506" x="4375150" y="6242050"/>
          <p14:tracePt t="92524" x="4413250" y="6235700"/>
          <p14:tracePt t="92540" x="4419600" y="6242050"/>
          <p14:tracePt t="92559" x="4406900" y="6254750"/>
          <p14:tracePt t="92580" x="4387850" y="6261100"/>
          <p14:tracePt t="92593" x="4362450" y="6267450"/>
          <p14:tracePt t="92606" x="4337050" y="6273800"/>
          <p14:tracePt t="92624" x="4298950" y="6273800"/>
          <p14:tracePt t="92640" x="4273550" y="6273800"/>
          <p14:tracePt t="92659" x="4235450" y="6273800"/>
          <p14:tracePt t="92674" x="4191000" y="6280150"/>
          <p14:tracePt t="92690" x="4159250" y="6280150"/>
          <p14:tracePt t="92706" x="4114800" y="6286500"/>
          <p14:tracePt t="92725" x="4057650" y="6299200"/>
          <p14:tracePt t="92740" x="4019550" y="6311900"/>
          <p14:tracePt t="92758" x="3975100" y="6330950"/>
          <p14:tracePt t="92774" x="3911600" y="6356350"/>
          <p14:tracePt t="92790" x="3860800" y="6381750"/>
          <p14:tracePt t="92809" x="3810000" y="6407150"/>
          <p14:tracePt t="92828" x="3752850" y="6426200"/>
          <p14:tracePt t="92839" x="3695700" y="6451600"/>
          <p14:tracePt t="92856" x="3651250" y="6470650"/>
          <p14:tracePt t="92874" x="3581400" y="6489700"/>
          <p14:tracePt t="92890" x="3530600" y="6508750"/>
          <p14:tracePt t="92908" x="3492500" y="6515100"/>
          <p14:tracePt t="92924" x="3448050" y="6521450"/>
          <p14:tracePt t="92940" x="3397250" y="6527800"/>
          <p14:tracePt t="92958" x="3352800" y="6521450"/>
          <p14:tracePt t="92977" x="3314700" y="6521450"/>
          <p14:tracePt t="92990" x="3282950" y="6515100"/>
          <p14:tracePt t="93008" x="3263900" y="6508750"/>
          <p14:tracePt t="93025" x="3238500" y="6496050"/>
          <p14:tracePt t="93040" x="3232150" y="6483350"/>
          <p14:tracePt t="93056" x="3225800" y="6464300"/>
          <p14:tracePt t="93079" x="3225800" y="6457950"/>
          <p14:tracePt t="93090" x="3225800" y="6445250"/>
          <p14:tracePt t="93109" x="3225800" y="6438900"/>
          <p14:tracePt t="93123" x="3232150" y="6432550"/>
          <p14:tracePt t="93140" x="3244850" y="6413500"/>
          <p14:tracePt t="93167" x="3282950" y="6388100"/>
          <p14:tracePt t="93173" x="3302000" y="6375400"/>
          <p14:tracePt t="93190" x="3359150" y="6330950"/>
          <p14:tracePt t="93206" x="3397250" y="6292850"/>
          <p14:tracePt t="93225" x="3435350" y="6248400"/>
          <p14:tracePt t="93240" x="3479800" y="6203950"/>
          <p14:tracePt t="93256" x="3536950" y="6153150"/>
          <p14:tracePt t="93274" x="3581400" y="6108700"/>
          <p14:tracePt t="93296" x="3619500" y="6076950"/>
          <p14:tracePt t="93313" x="3657600" y="6032500"/>
          <p14:tracePt t="93325" x="3695700" y="5994400"/>
          <p14:tracePt t="93340" x="3708400" y="5962650"/>
          <p14:tracePt t="93356" x="3740150" y="5918200"/>
          <p14:tracePt t="93374" x="3765550" y="5880100"/>
          <p14:tracePt t="93390" x="3784600" y="5842000"/>
          <p14:tracePt t="93406" x="3797300" y="5810250"/>
          <p14:tracePt t="93424" x="3803650" y="5778500"/>
          <p14:tracePt t="93440" x="3810000" y="5746750"/>
          <p14:tracePt t="93456" x="3810000" y="5721350"/>
          <p14:tracePt t="93474" x="3803650" y="5689600"/>
          <p14:tracePt t="93492" x="3784600" y="5664200"/>
          <p14:tracePt t="93509" x="3721100" y="5607050"/>
          <p14:tracePt t="93524" x="3625850" y="5537200"/>
          <p14:tracePt t="93546" x="3556000" y="5480050"/>
          <p14:tracePt t="93563" x="3454400" y="5397500"/>
          <p14:tracePt t="93821" x="2463800" y="5022850"/>
          <p14:tracePt t="93824" x="2463800" y="5035550"/>
          <p14:tracePt t="93828" x="2470150" y="5054600"/>
          <p14:tracePt t="93840" x="2520950" y="5143500"/>
          <p14:tracePt t="93859" x="2622550" y="5289550"/>
          <p14:tracePt t="93876" x="2749550" y="5461000"/>
          <p14:tracePt t="93890" x="2863850" y="5619750"/>
          <p14:tracePt t="93909" x="2959100" y="5753100"/>
          <p14:tracePt t="93924" x="3022600" y="5854700"/>
          <p14:tracePt t="93941" x="3060700" y="5937250"/>
          <p14:tracePt t="93956" x="3073400" y="5988050"/>
          <p14:tracePt t="93974" x="3079750" y="6032500"/>
          <p14:tracePt t="93990" x="3086100" y="6057900"/>
          <p14:tracePt t="94007" x="3079750" y="6070600"/>
          <p14:tracePt t="94025" x="3073400" y="6083300"/>
          <p14:tracePt t="94040" x="3048000" y="6089650"/>
          <p14:tracePt t="94063" x="2997200" y="6089650"/>
          <p14:tracePt t="94077" x="2946400" y="6083300"/>
          <p14:tracePt t="94090" x="2882900" y="6070600"/>
          <p14:tracePt t="94107" x="2870200" y="6070600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Syntax-Directed Definitions</a:t>
            </a:r>
          </a:p>
        </p:txBody>
      </p:sp>
      <p:sp>
        <p:nvSpPr>
          <p:cNvPr id="410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044575" y="1690688"/>
            <a:ext cx="10464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SDD uses a CFG to specify the syntactic structure of the input</a:t>
            </a:r>
          </a:p>
          <a:p>
            <a:pPr eaLnBrk="1" hangingPunct="1"/>
            <a:r>
              <a:rPr lang="en-US" dirty="0"/>
              <a:t>SDD connects a set of semantic rules to productions</a:t>
            </a:r>
          </a:p>
          <a:p>
            <a:pPr eaLnBrk="1" hangingPunct="1"/>
            <a:r>
              <a:rPr lang="en-US" dirty="0"/>
              <a:t>Terminals and non-terminals have attributes</a:t>
            </a:r>
          </a:p>
          <a:p>
            <a:pPr eaLnBrk="1" hangingPunct="1"/>
            <a:r>
              <a:rPr lang="en-US" dirty="0"/>
              <a:t>A depth-first traversal algorithm is used to compute the values of the attributes in the parse tree using the semantic rules </a:t>
            </a:r>
          </a:p>
          <a:p>
            <a:r>
              <a:rPr lang="en-US" dirty="0"/>
              <a:t>After the traversal is completed, the attributes contain the translated form of the input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1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0355"/>
    </mc:Choice>
    <mc:Fallback xmlns="">
      <p:transition spd="slow" advTm="70355"/>
    </mc:Fallback>
  </mc:AlternateContent>
  <p:extLst>
    <p:ext uri="{3A86A75C-4F4B-4683-9AE1-C65F6400EC91}">
      <p14:laserTraceLst xmlns:p14="http://schemas.microsoft.com/office/powerpoint/2010/main">
        <p14:tracePtLst>
          <p14:tracePt t="2320" x="3263900" y="1962150"/>
          <p14:tracePt t="2328" x="3263900" y="1955800"/>
          <p14:tracePt t="2337" x="3257550" y="1955800"/>
          <p14:tracePt t="2362" x="3244850" y="1955800"/>
          <p14:tracePt t="2372" x="3238500" y="1955800"/>
          <p14:tracePt t="2388" x="3232150" y="1955800"/>
          <p14:tracePt t="2399" x="3219450" y="1955800"/>
          <p14:tracePt t="2404" x="3213100" y="1955800"/>
          <p14:tracePt t="2470" x="3219450" y="1955800"/>
          <p14:tracePt t="2481" x="3225800" y="1949450"/>
          <p14:tracePt t="2488" x="3232150" y="1949450"/>
          <p14:tracePt t="2504" x="3251200" y="1949450"/>
          <p14:tracePt t="2522" x="3289300" y="1943100"/>
          <p14:tracePt t="2538" x="3340100" y="1936750"/>
          <p14:tracePt t="2554" x="3390900" y="1930400"/>
          <p14:tracePt t="2571" x="3441700" y="1917700"/>
          <p14:tracePt t="2590" x="3492500" y="1898650"/>
          <p14:tracePt t="2605" x="3549650" y="1885950"/>
          <p14:tracePt t="2616" x="3594100" y="1873250"/>
          <p14:tracePt t="2637" x="3606800" y="1866900"/>
          <p14:tracePt t="2654" x="3632200" y="1860550"/>
          <p14:tracePt t="2657" x="3644900" y="1854200"/>
          <p14:tracePt t="2687" x="3663950" y="1847850"/>
          <p14:tracePt t="2705" x="3683000" y="1841500"/>
          <p14:tracePt t="2722" x="3702050" y="1841500"/>
          <p14:tracePt t="2724" x="3740150" y="1835150"/>
          <p14:tracePt t="2754" x="3759200" y="1835150"/>
          <p14:tracePt t="2758" x="3790950" y="1835150"/>
          <p14:tracePt t="2787" x="3810000" y="1841500"/>
          <p14:tracePt t="2804" x="3829050" y="1847850"/>
          <p14:tracePt t="2822" x="3841750" y="1854200"/>
          <p14:tracePt t="2840" x="3873500" y="1860550"/>
          <p14:tracePt t="2859" x="3911600" y="1873250"/>
          <p14:tracePt t="2865" x="3981450" y="1885950"/>
          <p14:tracePt t="2889" x="4006850" y="1892300"/>
          <p14:tracePt t="2898" x="4076700" y="1905000"/>
          <p14:tracePt t="2907" x="4121150" y="1917700"/>
          <p14:tracePt t="2940" x="4184650" y="1930400"/>
          <p14:tracePt t="2955" x="4286250" y="1949450"/>
          <p14:tracePt t="2972" x="4318000" y="1955800"/>
          <p14:tracePt t="2988" x="4381500" y="1968500"/>
          <p14:tracePt t="2990" x="4451350" y="1974850"/>
          <p14:tracePt t="3022" x="4508500" y="1981200"/>
          <p14:tracePt t="3026" x="4565650" y="1987550"/>
          <p14:tracePt t="3040" x="4578350" y="1987550"/>
          <p14:tracePt t="3056" x="4629150" y="1987550"/>
          <p14:tracePt t="3060" x="4660900" y="1981200"/>
          <p14:tracePt t="3074" x="4673600" y="1981200"/>
          <p14:tracePt t="3088" x="4711700" y="1981200"/>
          <p14:tracePt t="3104" x="4737100" y="1981200"/>
          <p14:tracePt t="3122" x="4768850" y="1981200"/>
          <p14:tracePt t="3138" x="4800600" y="1981200"/>
          <p14:tracePt t="3156" x="4826000" y="1981200"/>
          <p14:tracePt t="3166" x="4857750" y="1974850"/>
          <p14:tracePt t="3173" x="4870450" y="1974850"/>
          <p14:tracePt t="3191" x="4883150" y="1974850"/>
          <p14:tracePt t="3204" x="4914900" y="1968500"/>
          <p14:tracePt t="3222" x="4927600" y="1968500"/>
          <p14:tracePt t="3238" x="4946650" y="1962150"/>
          <p14:tracePt t="3254" x="4959350" y="1955800"/>
          <p14:tracePt t="3273" x="4978400" y="1955800"/>
          <p14:tracePt t="3288" x="4991100" y="1949450"/>
          <p14:tracePt t="3304" x="4997450" y="1949450"/>
          <p14:tracePt t="3323" x="5010150" y="1949450"/>
          <p14:tracePt t="3340" x="5016500" y="1943100"/>
          <p14:tracePt t="3356" x="5022850" y="1943100"/>
          <p14:tracePt t="3360" x="5022850" y="1936750"/>
          <p14:tracePt t="3407" x="5016500" y="1936750"/>
          <p14:tracePt t="3439" x="5010150" y="1936750"/>
          <p14:tracePt t="3448" x="5010150" y="1943100"/>
          <p14:tracePt t="3526" x="5010150" y="1936750"/>
          <p14:tracePt t="3544" x="5016500" y="1930400"/>
          <p14:tracePt t="3556" x="5022850" y="1924050"/>
          <p14:tracePt t="3571" x="5029200" y="1917700"/>
          <p14:tracePt t="3588" x="5035550" y="1917700"/>
          <p14:tracePt t="3604" x="5054600" y="1905000"/>
          <p14:tracePt t="3621" x="5086350" y="1898650"/>
          <p14:tracePt t="3640" x="5124450" y="1885950"/>
          <p14:tracePt t="3652" x="5175250" y="1879600"/>
          <p14:tracePt t="3668" x="5213350" y="1873250"/>
          <p14:tracePt t="3671" x="5245100" y="1873250"/>
          <p14:tracePt t="3688" x="5257800" y="1873250"/>
          <p14:tracePt t="3705" x="5302250" y="1873250"/>
          <p14:tracePt t="3721" x="5353050" y="1866900"/>
          <p14:tracePt t="3737" x="5378450" y="1866900"/>
          <p14:tracePt t="3739" x="5429250" y="1866900"/>
          <p14:tracePt t="3771" x="5524500" y="1866900"/>
          <p14:tracePt t="3788" x="5556250" y="1866900"/>
          <p14:tracePt t="3804" x="5613400" y="1860550"/>
          <p14:tracePt t="3821" x="5670550" y="1860550"/>
          <p14:tracePt t="3837" x="5721350" y="1860550"/>
          <p14:tracePt t="3857" x="5765800" y="1860550"/>
          <p14:tracePt t="3868" x="5816600" y="1860550"/>
          <p14:tracePt t="3871" x="5835650" y="1860550"/>
          <p14:tracePt t="3887" x="5848350" y="1860550"/>
          <p14:tracePt t="3904" x="5880100" y="1860550"/>
          <p14:tracePt t="3921" x="5911850" y="1860550"/>
          <p14:tracePt t="3938" x="5943600" y="1866900"/>
          <p14:tracePt t="3948" x="5981700" y="1879600"/>
          <p14:tracePt t="3956" x="5988050" y="1879600"/>
          <p14:tracePt t="3971" x="6013450" y="1885950"/>
          <p14:tracePt t="3975" x="6032500" y="1898650"/>
          <p14:tracePt t="3987" x="6038850" y="1898650"/>
          <p14:tracePt t="4004" x="6057900" y="1911350"/>
          <p14:tracePt t="4024" x="6089650" y="1924050"/>
          <p14:tracePt t="4037" x="6134100" y="1949450"/>
          <p14:tracePt t="4054" x="6140450" y="1955800"/>
          <p14:tracePt t="4072" x="6165850" y="1968500"/>
          <p14:tracePt t="4087" x="6184900" y="1981200"/>
          <p14:tracePt t="4088" x="6197600" y="1993900"/>
          <p14:tracePt t="4121" x="6210300" y="2006600"/>
          <p14:tracePt t="4138" x="6223000" y="2012950"/>
          <p14:tracePt t="4154" x="6235700" y="2019300"/>
          <p14:tracePt t="4171" x="6242050" y="2025650"/>
          <p14:tracePt t="4187" x="6248400" y="2032000"/>
          <p14:tracePt t="4204" x="6254750" y="2038350"/>
          <p14:tracePt t="4221" x="6261100" y="2038350"/>
          <p14:tracePt t="4243" x="6254750" y="2038350"/>
          <p14:tracePt t="4257" x="6248400" y="2038350"/>
          <p14:tracePt t="4271" x="6248400" y="2032000"/>
          <p14:tracePt t="4288" x="6242050" y="2032000"/>
          <p14:tracePt t="4304" x="6229350" y="2025650"/>
          <p14:tracePt t="4321" x="6216650" y="2025650"/>
          <p14:tracePt t="4337" x="6172200" y="2012950"/>
          <p14:tracePt t="4355" x="6159500" y="2006600"/>
          <p14:tracePt t="4371" x="6115050" y="1987550"/>
          <p14:tracePt t="4387" x="6076950" y="1974850"/>
          <p14:tracePt t="4389" x="6032500" y="1955800"/>
          <p14:tracePt t="4410" x="5975350" y="1936750"/>
          <p14:tracePt t="4421" x="5962650" y="1936750"/>
          <p14:tracePt t="4437" x="5937250" y="1930400"/>
          <p14:tracePt t="4439" x="5899150" y="1917700"/>
          <p14:tracePt t="4455" x="5880100" y="1911350"/>
          <p14:tracePt t="4471" x="5848350" y="1898650"/>
          <p14:tracePt t="4488" x="5829300" y="1892300"/>
          <p14:tracePt t="4491" x="5810250" y="1873250"/>
          <p14:tracePt t="4521" x="5803900" y="1866900"/>
          <p14:tracePt t="4538" x="5791200" y="1860550"/>
          <p14:tracePt t="4554" x="5784850" y="1854200"/>
          <p14:tracePt t="4581" x="5791200" y="1854200"/>
          <p14:tracePt t="4592" x="5791200" y="1860550"/>
          <p14:tracePt t="4604" x="5803900" y="1860550"/>
          <p14:tracePt t="4623" x="5822950" y="1866900"/>
          <p14:tracePt t="4637" x="5861050" y="1879600"/>
          <p14:tracePt t="4655" x="5880100" y="1885950"/>
          <p14:tracePt t="4672" x="5918200" y="1892300"/>
          <p14:tracePt t="4688" x="5943600" y="1905000"/>
          <p14:tracePt t="4699" x="5975350" y="1911350"/>
          <p14:tracePt t="4722" x="5981700" y="1911350"/>
          <p14:tracePt t="4737" x="6000750" y="1917700"/>
          <p14:tracePt t="4755" x="6013450" y="1917700"/>
          <p14:tracePt t="4771" x="6032500" y="1917700"/>
          <p14:tracePt t="4772" x="6038850" y="1917700"/>
          <p14:tracePt t="4804" x="6051550" y="1924050"/>
          <p14:tracePt t="4806" x="6057900" y="1924050"/>
          <p14:tracePt t="4824" x="6064250" y="1924050"/>
          <p14:tracePt t="4854" x="6070600" y="1924050"/>
          <p14:tracePt t="4883" x="6064250" y="1924050"/>
          <p14:tracePt t="4896" x="6057900" y="1924050"/>
          <p14:tracePt t="4906" x="6051550" y="1924050"/>
          <p14:tracePt t="4924" x="6045200" y="1924050"/>
          <p14:tracePt t="4937" x="6032500" y="1924050"/>
          <p14:tracePt t="4971" x="6019800" y="1917700"/>
          <p14:tracePt t="4987" x="6000750" y="1911350"/>
          <p14:tracePt t="5004" x="5994400" y="1911350"/>
          <p14:tracePt t="5007" x="5988050" y="1905000"/>
          <p14:tracePt t="5040" x="5981700" y="1898650"/>
          <p14:tracePt t="5055" x="5988050" y="1898650"/>
          <p14:tracePt t="5073" x="5994400" y="1898650"/>
          <p14:tracePt t="5078" x="6032500" y="1898650"/>
          <p14:tracePt t="5088" x="6064250" y="1898650"/>
          <p14:tracePt t="5104" x="6096000" y="1898650"/>
          <p14:tracePt t="5122" x="6140450" y="1905000"/>
          <p14:tracePt t="5137" x="6184900" y="1905000"/>
          <p14:tracePt t="5154" x="6216650" y="1911350"/>
          <p14:tracePt t="5172" x="6248400" y="1911350"/>
          <p14:tracePt t="5188" x="6267450" y="1917700"/>
          <p14:tracePt t="5204" x="6292850" y="1917700"/>
          <p14:tracePt t="5207" x="6318250" y="1924050"/>
          <p14:tracePt t="5238" x="6356350" y="1930400"/>
          <p14:tracePt t="5255" x="6400800" y="1930400"/>
          <p14:tracePt t="5273" x="6426200" y="1936750"/>
          <p14:tracePt t="5278" x="6477000" y="1936750"/>
          <p14:tracePt t="5290" x="6496050" y="1943100"/>
          <p14:tracePt t="5304" x="6527800" y="1943100"/>
          <p14:tracePt t="5306" x="6546850" y="1949450"/>
          <p14:tracePt t="5323" x="6559550" y="1949450"/>
          <p14:tracePt t="5337" x="6623050" y="1955800"/>
          <p14:tracePt t="5355" x="6635750" y="1955800"/>
          <p14:tracePt t="5371" x="6699250" y="1962150"/>
          <p14:tracePt t="5390" x="6711950" y="1962150"/>
          <p14:tracePt t="5402" x="6750050" y="1962150"/>
          <p14:tracePt t="5405" x="6769100" y="1968500"/>
          <p14:tracePt t="5422" x="6775450" y="1968500"/>
          <p14:tracePt t="5437" x="6813550" y="1968500"/>
          <p14:tracePt t="5455" x="6851650" y="1968500"/>
          <p14:tracePt t="5473" x="6896100" y="1974850"/>
          <p14:tracePt t="5488" x="6959600" y="1974850"/>
          <p14:tracePt t="5504" x="6978650" y="1974850"/>
          <p14:tracePt t="5522" x="7016750" y="1974850"/>
          <p14:tracePt t="5538" x="7061200" y="1981200"/>
          <p14:tracePt t="5554" x="7105650" y="1981200"/>
          <p14:tracePt t="5573" x="7150100" y="1981200"/>
          <p14:tracePt t="5588" x="7226300" y="1974850"/>
          <p14:tracePt t="5604" x="7251700" y="1974850"/>
          <p14:tracePt t="5623" x="7308850" y="1974850"/>
          <p14:tracePt t="5632" x="7366000" y="1968500"/>
          <p14:tracePt t="5641" x="7391400" y="1968500"/>
          <p14:tracePt t="5649" x="7423150" y="1968500"/>
          <p14:tracePt t="5654" x="7461250" y="1962150"/>
          <p14:tracePt t="5672" x="7480300" y="1962150"/>
          <p14:tracePt t="5690" x="7537450" y="1962150"/>
          <p14:tracePt t="5705" x="7626350" y="1955800"/>
          <p14:tracePt t="5707" x="7658100" y="1955800"/>
          <p14:tracePt t="5722" x="7683500" y="1955800"/>
          <p14:tracePt t="5741" x="7708900" y="1955800"/>
          <p14:tracePt t="5750" x="7791450" y="1949450"/>
          <p14:tracePt t="5754" x="7804150" y="1949450"/>
          <p14:tracePt t="5773" x="7816850" y="1949450"/>
          <p14:tracePt t="5790" x="7867650" y="1943100"/>
          <p14:tracePt t="5806" x="7937500" y="1943100"/>
          <p14:tracePt t="5811" x="7988300" y="1936750"/>
          <p14:tracePt t="5821" x="8001000" y="1936750"/>
          <p14:tracePt t="5840" x="8032750" y="1936750"/>
          <p14:tracePt t="5854" x="8108950" y="1930400"/>
          <p14:tracePt t="5856" x="8153400" y="1924050"/>
          <p14:tracePt t="5873" x="8210550" y="1924050"/>
          <p14:tracePt t="5889" x="8229600" y="1924050"/>
          <p14:tracePt t="5906" x="8274050" y="1917700"/>
          <p14:tracePt t="5914" x="8337550" y="1917700"/>
          <p14:tracePt t="5921" x="8382000" y="1911350"/>
          <p14:tracePt t="5940" x="8394700" y="1911350"/>
          <p14:tracePt t="5957" x="8477250" y="1911350"/>
          <p14:tracePt t="5971" x="8515350" y="1911350"/>
          <p14:tracePt t="5972" x="8553450" y="1911350"/>
          <p14:tracePt t="6004" x="8597900" y="1911350"/>
          <p14:tracePt t="6021" x="8642350" y="1911350"/>
          <p14:tracePt t="6037" x="8693150" y="1905000"/>
          <p14:tracePt t="6054" x="8750300" y="1905000"/>
          <p14:tracePt t="6071" x="8807450" y="1898650"/>
          <p14:tracePt t="6088" x="8870950" y="1898650"/>
          <p14:tracePt t="6105" x="8928100" y="1892300"/>
          <p14:tracePt t="6121" x="9036050" y="1885950"/>
          <p14:tracePt t="6140" x="9048750" y="1885950"/>
          <p14:tracePt t="6151" x="9124950" y="1879600"/>
          <p14:tracePt t="6154" x="9156700" y="1879600"/>
          <p14:tracePt t="6171" x="9169400" y="1879600"/>
          <p14:tracePt t="6188" x="9226550" y="1873250"/>
          <p14:tracePt t="6205" x="9283700" y="1873250"/>
          <p14:tracePt t="6218" x="9347200" y="1860550"/>
          <p14:tracePt t="6221" x="9372600" y="1860550"/>
          <p14:tracePt t="6240" x="9385300" y="1860550"/>
          <p14:tracePt t="6254" x="9442450" y="1854200"/>
          <p14:tracePt t="6255" x="9461500" y="1854200"/>
          <p14:tracePt t="6287" x="9486900" y="1847850"/>
          <p14:tracePt t="6305" x="9512300" y="1854200"/>
          <p14:tracePt t="6321" x="9531350" y="1854200"/>
          <p14:tracePt t="6322" x="9550400" y="1860550"/>
          <p14:tracePt t="6355" x="9569450" y="1873250"/>
          <p14:tracePt t="6371" x="9588500" y="1879600"/>
          <p14:tracePt t="6388" x="9601200" y="1892300"/>
          <p14:tracePt t="6404" x="9620250" y="1905000"/>
          <p14:tracePt t="6422" x="9626600" y="1905000"/>
          <p14:tracePt t="6430" x="9639300" y="1911350"/>
          <p14:tracePt t="6437" x="9645650" y="1917700"/>
          <p14:tracePt t="6464" x="9658350" y="1924050"/>
          <p14:tracePt t="6526" x="9652000" y="1924050"/>
          <p14:tracePt t="6533" x="9645650" y="1924050"/>
          <p14:tracePt t="6538" x="9639300" y="1924050"/>
          <p14:tracePt t="6571" x="9594850" y="1911350"/>
          <p14:tracePt t="6589" x="9525000" y="1898650"/>
          <p14:tracePt t="6606" x="9436100" y="1873250"/>
          <p14:tracePt t="6612" x="9302750" y="1841500"/>
          <p14:tracePt t="6621" x="9239250" y="1822450"/>
          <p14:tracePt t="6655" x="9067800" y="1790700"/>
          <p14:tracePt t="6672" x="9023350" y="1784350"/>
          <p14:tracePt t="7363" x="2368550" y="2374900"/>
          <p14:tracePt t="7379" x="2374900" y="2374900"/>
          <p14:tracePt t="7401" x="2381250" y="2374900"/>
          <p14:tracePt t="7412" x="2381250" y="2381250"/>
          <p14:tracePt t="7492" x="2406650" y="2381250"/>
          <p14:tracePt t="7504" x="2692400" y="2368550"/>
          <p14:tracePt t="7523" x="2774950" y="2355850"/>
          <p14:tracePt t="7537" x="2863850" y="2336800"/>
          <p14:tracePt t="7554" x="2933700" y="2324100"/>
          <p14:tracePt t="7572" x="3079750" y="2298700"/>
          <p14:tracePt t="7588" x="3213100" y="2260600"/>
          <p14:tracePt t="7604" x="3276600" y="2241550"/>
          <p14:tracePt t="7622" x="3352800" y="2222500"/>
          <p14:tracePt t="7639" x="3390900" y="2209800"/>
          <p14:tracePt t="7654" x="3416300" y="2197100"/>
          <p14:tracePt t="7672" x="3435350" y="2190750"/>
          <p14:tracePt t="7673" x="3467100" y="2171700"/>
          <p14:tracePt t="7697" x="3479800" y="2171700"/>
          <p14:tracePt t="7707" x="3479800" y="2184400"/>
          <p14:tracePt t="7737" x="3479800" y="2203450"/>
          <p14:tracePt t="7754" x="3479800" y="2216150"/>
          <p14:tracePt t="7772" x="3473450" y="2222500"/>
          <p14:tracePt t="7788" x="3473450" y="2254250"/>
          <p14:tracePt t="7805" x="3467100" y="2273300"/>
          <p14:tracePt t="7810" x="3467100" y="2298700"/>
          <p14:tracePt t="7829" x="3460750" y="2311400"/>
          <p14:tracePt t="7837" x="3460750" y="2317750"/>
          <p14:tracePt t="7855" x="3460750" y="2324100"/>
          <p14:tracePt t="7862" x="3454400" y="2330450"/>
          <p14:tracePt t="7890" x="3454400" y="2336800"/>
          <p14:tracePt t="7902" x="3454400" y="2343150"/>
          <p14:tracePt t="7904" x="3454400" y="2349500"/>
          <p14:tracePt t="7937" x="3454400" y="2355850"/>
          <p14:tracePt t="7954" x="3448050" y="2355850"/>
          <p14:tracePt t="7973" x="3448050" y="2362200"/>
          <p14:tracePt t="7988" x="3448050" y="2368550"/>
          <p14:tracePt t="8004" x="3441700" y="2374900"/>
          <p14:tracePt t="8008" x="3435350" y="2381250"/>
          <p14:tracePt t="8034" x="3435350" y="2387600"/>
          <p14:tracePt t="8053" x="3429000" y="2387600"/>
          <p14:tracePt t="8100" x="3435350" y="2387600"/>
          <p14:tracePt t="8108" x="3435350" y="2381250"/>
          <p14:tracePt t="8146" x="3448050" y="2374900"/>
          <p14:tracePt t="8154" x="3473450" y="2368550"/>
          <p14:tracePt t="8171" x="3473450" y="2362200"/>
          <p14:tracePt t="8172" x="3492500" y="2362200"/>
          <p14:tracePt t="8204" x="3498850" y="2362200"/>
          <p14:tracePt t="8208" x="3505200" y="2368550"/>
          <p14:tracePt t="8225" x="3505200" y="2374900"/>
          <p14:tracePt t="8241" x="3505200" y="2387600"/>
          <p14:tracePt t="8243" x="3505200" y="2393950"/>
          <p14:tracePt t="8273" x="3505200" y="2400300"/>
          <p14:tracePt t="8278" x="3492500" y="2413000"/>
          <p14:tracePt t="8287" x="3479800" y="2425700"/>
          <p14:tracePt t="8304" x="3467100" y="2432050"/>
          <p14:tracePt t="8322" x="3435350" y="2451100"/>
          <p14:tracePt t="8337" x="3416300" y="2470150"/>
          <p14:tracePt t="8355" x="3403600" y="2476500"/>
          <p14:tracePt t="9237" x="9950450" y="1473200"/>
          <p14:tracePt t="9264" x="9956800" y="1473200"/>
          <p14:tracePt t="9275" x="9956800" y="1479550"/>
          <p14:tracePt t="9405" x="10039350" y="1905000"/>
          <p14:tracePt t="9418" x="10039350" y="1911350"/>
          <p14:tracePt t="9443" x="10039350" y="1917700"/>
          <p14:tracePt t="9448" x="10039350" y="1924050"/>
          <p14:tracePt t="9643" x="10064750" y="1981200"/>
          <p14:tracePt t="9682" x="10064750" y="1987550"/>
          <p14:tracePt t="9700" x="10058400" y="1987550"/>
          <p14:tracePt t="9709" x="10058400" y="1993900"/>
          <p14:tracePt t="9720" x="10058400" y="2000250"/>
          <p14:tracePt t="9732" x="10052050" y="2006600"/>
          <p14:tracePt t="9751" x="10052050" y="2012950"/>
          <p14:tracePt t="9765" x="10045700" y="2019300"/>
          <p14:tracePt t="9776" x="10045700" y="2025650"/>
          <p14:tracePt t="9788" x="10039350" y="2025650"/>
          <p14:tracePt t="9828" x="10039350" y="2032000"/>
          <p14:tracePt t="9875" x="10039350" y="2025650"/>
          <p14:tracePt t="9891" x="10045700" y="2025650"/>
          <p14:tracePt t="9910" x="10045700" y="2019300"/>
          <p14:tracePt t="9920" x="10052050" y="2019300"/>
          <p14:tracePt t="9937" x="10052050" y="2012950"/>
          <p14:tracePt t="9971" x="10058400" y="2012950"/>
          <p14:tracePt t="9987" x="10058400" y="2006600"/>
          <p14:tracePt t="10004" x="10064750" y="2000250"/>
          <p14:tracePt t="10022" x="10071100" y="1993900"/>
          <p14:tracePt t="10037" x="10071100" y="1987550"/>
          <p14:tracePt t="10071" x="10071100" y="1981200"/>
          <p14:tracePt t="10097" x="10071100" y="1974850"/>
          <p14:tracePt t="10106" x="10071100" y="1968500"/>
          <p14:tracePt t="10586" x="10134600" y="1841500"/>
          <p14:tracePt t="10634" x="10128250" y="1841500"/>
          <p14:tracePt t="10699" x="10128250" y="1835150"/>
          <p14:tracePt t="10728" x="10128250" y="1828800"/>
          <p14:tracePt t="10737" x="10134600" y="1828800"/>
          <p14:tracePt t="10754" x="10134600" y="1822450"/>
          <p14:tracePt t="10774" x="10140950" y="1816100"/>
          <p14:tracePt t="10789" x="10147300" y="1809750"/>
          <p14:tracePt t="10804" x="10153650" y="1803400"/>
          <p14:tracePt t="10822" x="10160000" y="1790700"/>
          <p14:tracePt t="10837" x="10160000" y="1784350"/>
          <p14:tracePt t="10872" x="10166350" y="1778000"/>
          <p14:tracePt t="10890" x="10166350" y="1771650"/>
          <p14:tracePt t="10911" x="10166350" y="1765300"/>
          <p14:tracePt t="10939" x="10172700" y="1765300"/>
          <p14:tracePt t="10954" x="10172700" y="1758950"/>
          <p14:tracePt t="10974" x="10172700" y="1752600"/>
          <p14:tracePt t="10990" x="10179050" y="1739900"/>
          <p14:tracePt t="11022" x="10179050" y="1733550"/>
          <p14:tracePt t="11033" x="10185400" y="1727200"/>
          <p14:tracePt t="11050" x="10185400" y="1720850"/>
          <p14:tracePt t="11117" x="10185400" y="1727200"/>
          <p14:tracePt t="11134" x="10179050" y="1727200"/>
          <p14:tracePt t="11153" x="10179050" y="1733550"/>
          <p14:tracePt t="11166" x="10172700" y="1733550"/>
          <p14:tracePt t="11184" x="10166350" y="1733550"/>
          <p14:tracePt t="11303" x="10140950" y="1758950"/>
          <p14:tracePt t="11348" x="10134600" y="1758950"/>
          <p14:tracePt t="11387" x="10128250" y="1758950"/>
          <p14:tracePt t="11421" x="10121900" y="1758950"/>
          <p14:tracePt t="12871" x="10083800" y="1771650"/>
          <p14:tracePt t="12903" x="10077450" y="1771650"/>
          <p14:tracePt t="12927" x="10077450" y="1778000"/>
          <p14:tracePt t="12940" x="10071100" y="1778000"/>
          <p14:tracePt t="12952" x="10071100" y="1784350"/>
          <p14:tracePt t="12992" x="10071100" y="1790700"/>
          <p14:tracePt t="12994" x="10077450" y="1790700"/>
          <p14:tracePt t="13012" x="10083800" y="1790700"/>
          <p14:tracePt t="13032" x="10090150" y="1790700"/>
          <p14:tracePt t="13041" x="10090150" y="1797050"/>
          <p14:tracePt t="13062" x="10090150" y="1803400"/>
          <p14:tracePt t="13087" x="10090150" y="1809750"/>
          <p14:tracePt t="13100" x="10083800" y="1809750"/>
          <p14:tracePt t="13106" x="10083800" y="1816100"/>
          <p14:tracePt t="13135" x="10077450" y="1816100"/>
          <p14:tracePt t="13153" x="10071100" y="1816100"/>
          <p14:tracePt t="13178" x="10064750" y="1816100"/>
          <p14:tracePt t="13206" x="10064750" y="1809750"/>
          <p14:tracePt t="13228" x="10058400" y="1803400"/>
          <p14:tracePt t="13241" x="10058400" y="1797050"/>
          <p14:tracePt t="13258" x="10058400" y="1790700"/>
          <p14:tracePt t="13269" x="10064750" y="1778000"/>
          <p14:tracePt t="13272" x="10064750" y="1771650"/>
          <p14:tracePt t="13288" x="10064750" y="1765300"/>
          <p14:tracePt t="13321" x="10071100" y="1746250"/>
          <p14:tracePt t="13354" x="10077450" y="1739900"/>
          <p14:tracePt t="13372" x="10077450" y="1733550"/>
          <p14:tracePt t="13388" x="10083800" y="1733550"/>
          <p14:tracePt t="13423" x="10090150" y="1727200"/>
          <p14:tracePt t="13440" x="10096500" y="1727200"/>
          <p14:tracePt t="13484" x="10102850" y="1727200"/>
          <p14:tracePt t="13525" x="10109200" y="1727200"/>
          <p14:tracePt t="13561" x="10115550" y="1720850"/>
          <p14:tracePt t="13578" x="10121900" y="1720850"/>
          <p14:tracePt t="13598" x="10128250" y="1720850"/>
          <p14:tracePt t="13648" x="10134600" y="1720850"/>
          <p14:tracePt t="13693" x="10134600" y="1727200"/>
          <p14:tracePt t="13752" x="10140950" y="1727200"/>
          <p14:tracePt t="13780" x="10140950" y="1720850"/>
          <p14:tracePt t="13800" x="10134600" y="1720850"/>
          <p14:tracePt t="13862" x="10128250" y="1720850"/>
          <p14:tracePt t="13873" x="10128250" y="1714500"/>
          <p14:tracePt t="13905" x="10121900" y="1714500"/>
          <p14:tracePt t="13921" x="10115550" y="1714500"/>
          <p14:tracePt t="14179" x="10045700" y="1803400"/>
          <p14:tracePt t="14186" x="10039350" y="1803400"/>
          <p14:tracePt t="14219" x="10039350" y="1809750"/>
          <p14:tracePt t="14227" x="10033000" y="1809750"/>
          <p14:tracePt t="14247" x="10033000" y="1816100"/>
          <p14:tracePt t="14254" x="10026650" y="1816100"/>
          <p14:tracePt t="14288" x="10020300" y="1828800"/>
          <p14:tracePt t="14305" x="10020300" y="1835150"/>
          <p14:tracePt t="14322" x="10013950" y="1835150"/>
          <p14:tracePt t="14338" x="10013950" y="1841500"/>
          <p14:tracePt t="14354" x="10013950" y="1847850"/>
          <p14:tracePt t="14372" x="10007600" y="1847850"/>
          <p14:tracePt t="14373" x="10007600" y="1854200"/>
          <p14:tracePt t="14392" x="10007600" y="1860550"/>
          <p14:tracePt t="14406" x="10001250" y="1860550"/>
          <p14:tracePt t="14423" x="10001250" y="1866900"/>
          <p14:tracePt t="14455" x="9994900" y="1866900"/>
          <p14:tracePt t="14459" x="9994900" y="1873250"/>
          <p14:tracePt t="14472" x="9988550" y="1873250"/>
          <p14:tracePt t="14505" x="9988550" y="1879600"/>
          <p14:tracePt t="14521" x="9982200" y="1879600"/>
          <p14:tracePt t="14994" x="9975850" y="1905000"/>
          <p14:tracePt t="15014" x="9969500" y="1905000"/>
          <p14:tracePt t="15017" x="9969500" y="1911350"/>
          <p14:tracePt t="15061" x="9963150" y="1911350"/>
          <p14:tracePt t="15076" x="9963150" y="1917700"/>
          <p14:tracePt t="15261" x="9969500" y="1917700"/>
          <p14:tracePt t="15325" x="9975850" y="1917700"/>
          <p14:tracePt t="15665" x="9982200" y="1917700"/>
          <p14:tracePt t="15696" x="9982200" y="1911350"/>
          <p14:tracePt t="15742" x="9988550" y="1911350"/>
          <p14:tracePt t="15825" x="9988550" y="1917700"/>
          <p14:tracePt t="15878" x="9988550" y="1924050"/>
          <p14:tracePt t="15926" x="9988550" y="1930400"/>
          <p14:tracePt t="15978" x="9988550" y="1936750"/>
          <p14:tracePt t="16048" x="9988550" y="1943100"/>
          <p14:tracePt t="16196" x="9988550" y="1949450"/>
          <p14:tracePt t="16288" x="9988550" y="1955800"/>
          <p14:tracePt t="16343" x="9988550" y="1962150"/>
          <p14:tracePt t="16369" x="9982200" y="1968500"/>
          <p14:tracePt t="16402" x="9982200" y="1974850"/>
          <p14:tracePt t="16415" x="9975850" y="1974850"/>
          <p14:tracePt t="16434" x="9975850" y="1981200"/>
          <p14:tracePt t="16448" x="9969500" y="1981200"/>
          <p14:tracePt t="16462" x="9969500" y="1987550"/>
          <p14:tracePt t="16475" x="9963150" y="1987550"/>
          <p14:tracePt t="16488" x="9963150" y="1993900"/>
          <p14:tracePt t="16504" x="9956800" y="1993900"/>
          <p14:tracePt t="16524" x="9950450" y="2000250"/>
          <p14:tracePt t="16538" x="9944100" y="2012950"/>
          <p14:tracePt t="16541" x="9937750" y="2019300"/>
          <p14:tracePt t="16572" x="9931400" y="2025650"/>
          <p14:tracePt t="16588" x="9918700" y="2032000"/>
          <p14:tracePt t="16604" x="9912350" y="2038350"/>
          <p14:tracePt t="16624" x="9899650" y="2044700"/>
          <p14:tracePt t="16640" x="9893300" y="2057400"/>
          <p14:tracePt t="16642" x="9886950" y="2057400"/>
          <p14:tracePt t="16671" x="9886950" y="2063750"/>
          <p14:tracePt t="18396" x="9944100" y="1797050"/>
          <p14:tracePt t="18541" x="9944100" y="1790700"/>
          <p14:tracePt t="18559" x="9937750" y="1790700"/>
          <p14:tracePt t="18582" x="9937750" y="1784350"/>
          <p14:tracePt t="18611" x="9937750" y="1778000"/>
          <p14:tracePt t="18637" x="9937750" y="1771650"/>
          <p14:tracePt t="18666" x="9937750" y="1765300"/>
          <p14:tracePt t="18726" x="9944100" y="1765300"/>
          <p14:tracePt t="18741" x="9944100" y="1771650"/>
          <p14:tracePt t="18760" x="9944100" y="1778000"/>
          <p14:tracePt t="18774" x="9944100" y="1784350"/>
          <p14:tracePt t="18786" x="9944100" y="1790700"/>
          <p14:tracePt t="18806" x="9944100" y="1797050"/>
          <p14:tracePt t="18816" x="9937750" y="1809750"/>
          <p14:tracePt t="18839" x="9937750" y="1816100"/>
          <p14:tracePt t="19031" x="10033000" y="1885950"/>
          <p14:tracePt t="19054" x="10033000" y="1892300"/>
          <p14:tracePt t="19093" x="10033000" y="1898650"/>
          <p14:tracePt t="19114" x="10033000" y="1905000"/>
          <p14:tracePt t="19154" x="10033000" y="1911350"/>
          <p14:tracePt t="19211" x="10033000" y="1905000"/>
          <p14:tracePt t="19218" x="10026650" y="1905000"/>
          <p14:tracePt t="19235" x="10026650" y="1898650"/>
          <p14:tracePt t="19245" x="10020300" y="1898650"/>
          <p14:tracePt t="19255" x="10020300" y="1892300"/>
          <p14:tracePt t="19271" x="10020300" y="1885950"/>
          <p14:tracePt t="19305" x="10020300" y="1879600"/>
          <p14:tracePt t="19321" x="10020300" y="1873250"/>
          <p14:tracePt t="19338" x="10020300" y="1866900"/>
          <p14:tracePt t="19372" x="10020300" y="1860550"/>
          <p14:tracePt t="19388" x="10013950" y="1860550"/>
          <p14:tracePt t="19405" x="10007600" y="1860550"/>
          <p14:tracePt t="19421" x="10007600" y="1866900"/>
          <p14:tracePt t="19446" x="10007600" y="1873250"/>
          <p14:tracePt t="19495" x="10007600" y="1879600"/>
          <p14:tracePt t="19522" x="10007600" y="1885950"/>
          <p14:tracePt t="19559" x="10013950" y="1892300"/>
          <p14:tracePt t="19828" x="10109200" y="1873250"/>
          <p14:tracePt t="19877" x="10102850" y="1873250"/>
          <p14:tracePt t="19900" x="10102850" y="1879600"/>
          <p14:tracePt t="19954" x="10096500" y="1879600"/>
          <p14:tracePt t="19991" x="10096500" y="1885950"/>
          <p14:tracePt t="19994" x="10090150" y="1885950"/>
          <p14:tracePt t="20025" x="10083800" y="1885950"/>
          <p14:tracePt t="20051" x="10077450" y="1885950"/>
          <p14:tracePt t="20089" x="10071100" y="1885950"/>
          <p14:tracePt t="20333" x="10058400" y="1911350"/>
          <p14:tracePt t="20352" x="10058400" y="1917700"/>
          <p14:tracePt t="20618" x="10058400" y="1962150"/>
          <p14:tracePt t="20709" x="10058400" y="1943100"/>
          <p14:tracePt t="20749" x="10058400" y="1936750"/>
          <p14:tracePt t="20928" x="10058400" y="1949450"/>
          <p14:tracePt t="20986" x="10058400" y="1943100"/>
          <p14:tracePt t="21021" x="10058400" y="1936750"/>
          <p14:tracePt t="21155" x="10058400" y="1930400"/>
          <p14:tracePt t="21371" x="10058400" y="1943100"/>
          <p14:tracePt t="21446" x="10052050" y="1930400"/>
          <p14:tracePt t="21492" x="10052050" y="1936750"/>
          <p14:tracePt t="21509" x="10045700" y="1936750"/>
          <p14:tracePt t="21529" x="10045700" y="1943100"/>
          <p14:tracePt t="21561" x="10039350" y="1943100"/>
          <p14:tracePt t="21564" x="10039350" y="1949450"/>
          <p14:tracePt t="21600" x="10039350" y="1955800"/>
          <p14:tracePt t="21614" x="10033000" y="1955800"/>
          <p14:tracePt t="21640" x="10033000" y="1962150"/>
          <p14:tracePt t="21652" x="10026650" y="1962150"/>
          <p14:tracePt t="21669" x="10020300" y="1962150"/>
          <p14:tracePt t="21680" x="10020300" y="1968500"/>
          <p14:tracePt t="21697" x="10013950" y="1968500"/>
          <p14:tracePt t="21723" x="10007600" y="1968500"/>
          <p14:tracePt t="21744" x="10001250" y="1968500"/>
          <p14:tracePt t="21749" x="10001250" y="1974850"/>
          <p14:tracePt t="21774" x="9994900" y="1974850"/>
          <p14:tracePt t="21795" x="9988550" y="1974850"/>
          <p14:tracePt t="21818" x="9982200" y="1974850"/>
          <p14:tracePt t="21851" x="9975850" y="1981200"/>
          <p14:tracePt t="21875" x="9969500" y="1981200"/>
          <p14:tracePt t="21897" x="9963150" y="1981200"/>
          <p14:tracePt t="21904" x="9963150" y="1987550"/>
          <p14:tracePt t="21923" x="9956800" y="1987550"/>
          <p14:tracePt t="21946" x="9950450" y="1993900"/>
          <p14:tracePt t="21971" x="9944100" y="1993900"/>
          <p14:tracePt t="21998" x="9937750" y="1993900"/>
          <p14:tracePt t="22010" x="9931400" y="1993900"/>
          <p14:tracePt t="22028" x="9925050" y="1993900"/>
          <p14:tracePt t="22049" x="9918700" y="1993900"/>
          <p14:tracePt t="22084" x="9912350" y="1993900"/>
          <p14:tracePt t="22231" x="9906000" y="1993900"/>
          <p14:tracePt t="22249" x="9906000" y="2000250"/>
          <p14:tracePt t="22258" x="9899650" y="2000250"/>
          <p14:tracePt t="22275" x="9893300" y="2000250"/>
          <p14:tracePt t="22285" x="9893300" y="2006600"/>
          <p14:tracePt t="22288" x="9886950" y="2006600"/>
          <p14:tracePt t="22305" x="9880600" y="2006600"/>
          <p14:tracePt t="22321" x="9874250" y="2006600"/>
          <p14:tracePt t="22338" x="9867900" y="2012950"/>
          <p14:tracePt t="22355" x="9861550" y="2012950"/>
          <p14:tracePt t="22371" x="9848850" y="2012950"/>
          <p14:tracePt t="22390" x="9836150" y="2019300"/>
          <p14:tracePt t="22408" x="9823450" y="2019300"/>
          <p14:tracePt t="22412" x="9810750" y="2025650"/>
          <p14:tracePt t="22438" x="9804400" y="2025650"/>
          <p14:tracePt t="22455" x="9791700" y="2025650"/>
          <p14:tracePt t="22471" x="9779000" y="2032000"/>
          <p14:tracePt t="22488" x="9772650" y="2032000"/>
          <p14:tracePt t="22505" x="9759950" y="2038350"/>
          <p14:tracePt t="22521" x="9753600" y="2038350"/>
          <p14:tracePt t="22538" x="9740900" y="2044700"/>
          <p14:tracePt t="22555" x="9734550" y="2044700"/>
          <p14:tracePt t="22572" x="9728200" y="2051050"/>
          <p14:tracePt t="22589" x="9715500" y="2057400"/>
          <p14:tracePt t="22604" x="9709150" y="2063750"/>
          <p14:tracePt t="22621" x="9702800" y="2070100"/>
          <p14:tracePt t="22638" x="9690100" y="2076450"/>
          <p14:tracePt t="22654" x="9683750" y="2089150"/>
          <p14:tracePt t="22671" x="9671050" y="2095500"/>
          <p14:tracePt t="22689" x="9664700" y="2101850"/>
          <p14:tracePt t="22706" x="9658350" y="2101850"/>
          <p14:tracePt t="22721" x="9652000" y="2108200"/>
          <p14:tracePt t="22743" x="9645650" y="2108200"/>
          <p14:tracePt t="22760" x="9645650" y="2114550"/>
          <p14:tracePt t="22771" x="9639300" y="2114550"/>
          <p14:tracePt t="22812" x="9632950" y="2114550"/>
          <p14:tracePt t="22850" x="9626600" y="2114550"/>
          <p14:tracePt t="22854" x="9626600" y="2120900"/>
          <p14:tracePt t="22908" x="9620250" y="2120900"/>
          <p14:tracePt t="22999" x="9620250" y="2114550"/>
          <p14:tracePt t="23028" x="9613900" y="2114550"/>
          <p14:tracePt t="23093" x="9607550" y="2114550"/>
          <p14:tracePt t="23139" x="9601200" y="2114550"/>
          <p14:tracePt t="23149" x="9601200" y="2120900"/>
          <p14:tracePt t="23186" x="9594850" y="2120900"/>
          <p14:tracePt t="23261" x="9588500" y="2120900"/>
          <p14:tracePt t="23334" x="9588500" y="2114550"/>
          <p14:tracePt t="23409" x="9588500" y="2108200"/>
          <p14:tracePt t="23476" x="9588500" y="2101850"/>
          <p14:tracePt t="23559" x="9588500" y="2095500"/>
          <p14:tracePt t="23651" x="9588500" y="2089150"/>
          <p14:tracePt t="23801" x="9588500" y="2095500"/>
          <p14:tracePt t="23828" x="9594850" y="2095500"/>
          <p14:tracePt t="23891" x="9601200" y="2101850"/>
          <p14:tracePt t="23951" x="9607550" y="2101850"/>
          <p14:tracePt t="23986" x="9613900" y="2101850"/>
          <p14:tracePt t="24006" x="9620250" y="2101850"/>
          <p14:tracePt t="24019" x="9620250" y="2108200"/>
          <p14:tracePt t="24029" x="9626600" y="2108200"/>
          <p14:tracePt t="24056" x="9632950" y="2108200"/>
          <p14:tracePt t="24078" x="9639300" y="2108200"/>
          <p14:tracePt t="24101" x="9645650" y="2114550"/>
          <p14:tracePt t="24118" x="9652000" y="2114550"/>
          <p14:tracePt t="24138" x="9658350" y="2114550"/>
          <p14:tracePt t="24144" x="9658350" y="2120900"/>
          <p14:tracePt t="24156" x="9664700" y="2120900"/>
          <p14:tracePt t="24186" x="9671050" y="2120900"/>
          <p14:tracePt t="24210" x="9677400" y="2120900"/>
          <p14:tracePt t="24234" x="9677400" y="2114550"/>
          <p14:tracePt t="24253" x="9683750" y="2114550"/>
          <p14:tracePt t="24273" x="9683750" y="2108200"/>
          <p14:tracePt t="24300" x="9683750" y="2101850"/>
          <p14:tracePt t="24319" x="9690100" y="2101850"/>
          <p14:tracePt t="24334" x="9690100" y="2095500"/>
          <p14:tracePt t="24369" x="9690100" y="2089150"/>
          <p14:tracePt t="24372" x="9696450" y="2089150"/>
          <p14:tracePt t="24400" x="9696450" y="2082800"/>
          <p14:tracePt t="24444" x="9696450" y="2076450"/>
          <p14:tracePt t="24452" x="9702800" y="2076450"/>
          <p14:tracePt t="24481" x="9702800" y="2070100"/>
          <p14:tracePt t="24500" x="9709150" y="2070100"/>
          <p14:tracePt t="24513" x="9709150" y="2063750"/>
          <p14:tracePt t="24557" x="9715500" y="2057400"/>
          <p14:tracePt t="24657" x="9721850" y="2057400"/>
          <p14:tracePt t="25207" x="9721850" y="2051050"/>
          <p14:tracePt t="25619" x="9721850" y="2057400"/>
          <p14:tracePt t="25677" x="9721850" y="2063750"/>
          <p14:tracePt t="25731" x="9721850" y="2070100"/>
          <p14:tracePt t="25792" x="9721850" y="2076450"/>
          <p14:tracePt t="25850" x="9721850" y="2082800"/>
          <p14:tracePt t="26007" x="9721850" y="2076450"/>
          <p14:tracePt t="26040" x="9721850" y="2070100"/>
          <p14:tracePt t="26062" x="9721850" y="2063750"/>
          <p14:tracePt t="26080" x="9721850" y="2057400"/>
          <p14:tracePt t="26087" x="9728200" y="2057400"/>
          <p14:tracePt t="26090" x="9728200" y="2051050"/>
          <p14:tracePt t="26104" x="9728200" y="2044700"/>
          <p14:tracePt t="26122" x="9728200" y="2038350"/>
          <p14:tracePt t="26155" x="9728200" y="2032000"/>
          <p14:tracePt t="26174" x="9734550" y="2019300"/>
          <p14:tracePt t="26188" x="9734550" y="2006600"/>
          <p14:tracePt t="26205" x="9734550" y="2000250"/>
          <p14:tracePt t="26222" x="9740900" y="1987550"/>
          <p14:tracePt t="26239" x="9740900" y="1981200"/>
          <p14:tracePt t="26676" x="9772650" y="1968500"/>
          <p14:tracePt t="26710" x="9772650" y="1962150"/>
          <p14:tracePt t="26756" x="9772650" y="1968500"/>
          <p14:tracePt t="26769" x="9766300" y="1968500"/>
          <p14:tracePt t="26804" x="9759950" y="1968500"/>
          <p14:tracePt t="26827" x="9759950" y="1974850"/>
          <p14:tracePt t="26849" x="9753600" y="1974850"/>
          <p14:tracePt t="26937" x="9747250" y="1974850"/>
          <p14:tracePt t="27072" x="9747250" y="1968500"/>
          <p14:tracePt t="27079" x="9740900" y="1968500"/>
          <p14:tracePt t="27177" x="9740900" y="1962150"/>
          <p14:tracePt t="27184" x="9734550" y="1962150"/>
          <p14:tracePt t="27233" x="9728200" y="1962150"/>
          <p14:tracePt t="27247" x="9728200" y="1955800"/>
          <p14:tracePt t="27254" x="9721850" y="1955800"/>
          <p14:tracePt t="27289" x="9715500" y="1949450"/>
          <p14:tracePt t="27305" x="9702800" y="1949450"/>
          <p14:tracePt t="27323" x="9683750" y="1943100"/>
          <p14:tracePt t="27338" x="9658350" y="1943100"/>
          <p14:tracePt t="27355" x="9632950" y="1936750"/>
          <p14:tracePt t="27374" x="9607550" y="1930400"/>
          <p14:tracePt t="27390" x="9575800" y="1930400"/>
          <p14:tracePt t="27405" x="9556750" y="1924050"/>
          <p14:tracePt t="27422" x="9537700" y="1917700"/>
          <p14:tracePt t="27438" x="9518650" y="1911350"/>
          <p14:tracePt t="27457" x="9493250" y="1911350"/>
          <p14:tracePt t="27472" x="9455150" y="1905000"/>
          <p14:tracePt t="27488" x="9442450" y="1905000"/>
          <p14:tracePt t="27490" x="9417050" y="1905000"/>
          <p14:tracePt t="27506" x="9391650" y="1905000"/>
          <p14:tracePt t="27521" x="9385300" y="1905000"/>
          <p14:tracePt t="27538" x="9366250" y="1911350"/>
          <p14:tracePt t="27555" x="9340850" y="1917700"/>
          <p14:tracePt t="27571" x="9321800" y="1930400"/>
          <p14:tracePt t="27588" x="9315450" y="1936750"/>
          <p14:tracePt t="27605" x="9302750" y="1949450"/>
          <p14:tracePt t="27621" x="9296400" y="1955800"/>
          <p14:tracePt t="27638" x="9296400" y="1962150"/>
          <p14:tracePt t="27654" x="9296400" y="1968500"/>
          <p14:tracePt t="27671" x="9296400" y="1981200"/>
          <p14:tracePt t="27688" x="9309100" y="1987550"/>
          <p14:tracePt t="27705" x="9315450" y="1993900"/>
          <p14:tracePt t="27721" x="9334500" y="2000250"/>
          <p14:tracePt t="27722" x="9366250" y="2006600"/>
          <p14:tracePt t="27755" x="9372600" y="2006600"/>
          <p14:tracePt t="27839" x="9652000" y="1968500"/>
          <p14:tracePt t="27881" x="9658350" y="1968500"/>
          <p14:tracePt t="27898" x="9658350" y="1974850"/>
          <p14:tracePt t="27939" x="9664700" y="1974850"/>
          <p14:tracePt t="27956" x="9671050" y="1974850"/>
          <p14:tracePt t="27972" x="9677400" y="1974850"/>
          <p14:tracePt t="27988" x="9683750" y="1974850"/>
          <p14:tracePt t="28006" x="9683750" y="1981200"/>
          <p14:tracePt t="28021" x="9690100" y="1981200"/>
          <p14:tracePt t="28038" x="9696450" y="1981200"/>
          <p14:tracePt t="28054" x="9702800" y="1981200"/>
          <p14:tracePt t="28072" x="9709150" y="1981200"/>
          <p14:tracePt t="28088" x="9715500" y="1981200"/>
          <p14:tracePt t="28105" x="9721850" y="1981200"/>
          <p14:tracePt t="28122" x="9734550" y="1981200"/>
          <p14:tracePt t="28139" x="9740900" y="1974850"/>
          <p14:tracePt t="28156" x="9753600" y="1974850"/>
          <p14:tracePt t="28172" x="9759950" y="1974850"/>
          <p14:tracePt t="28188" x="9766300" y="1968500"/>
          <p14:tracePt t="28206" x="9772650" y="1968500"/>
          <p14:tracePt t="28222" x="9779000" y="1962150"/>
          <p14:tracePt t="28241" x="9785350" y="1962150"/>
          <p14:tracePt t="28271" x="9791700" y="1962150"/>
          <p14:tracePt t="28288" x="9791700" y="1955800"/>
          <p14:tracePt t="28305" x="9798050" y="1955800"/>
          <p14:tracePt t="28322" x="9798050" y="1949450"/>
          <p14:tracePt t="28444" x="9791700" y="1949450"/>
          <p14:tracePt t="28476" x="9785350" y="1949450"/>
          <p14:tracePt t="28504" x="9779000" y="1949450"/>
          <p14:tracePt t="28530" x="9772650" y="1949450"/>
          <p14:tracePt t="28565" x="9766300" y="1949450"/>
          <p14:tracePt t="28592" x="9759950" y="1949450"/>
          <p14:tracePt t="28610" x="9759950" y="1943100"/>
          <p14:tracePt t="28615" x="9753600" y="1943100"/>
          <p14:tracePt t="28646" x="9753600" y="1936750"/>
          <p14:tracePt t="28650" x="9747250" y="1936750"/>
          <p14:tracePt t="28680" x="9747250" y="1930400"/>
          <p14:tracePt t="28684" x="9740900" y="1930400"/>
          <p14:tracePt t="28716" x="9740900" y="1924050"/>
          <p14:tracePt t="28734" x="9734550" y="1924050"/>
          <p14:tracePt t="28852" x="9728200" y="1924050"/>
          <p14:tracePt t="28996" x="9721850" y="1924050"/>
          <p14:tracePt t="28999" x="9721850" y="1930400"/>
          <p14:tracePt t="29027" x="9715500" y="1936750"/>
          <p14:tracePt t="29044" x="9715500" y="1943100"/>
          <p14:tracePt t="29050" x="9709150" y="1943100"/>
          <p14:tracePt t="29057" x="9709150" y="1949450"/>
          <p14:tracePt t="29090" x="9702800" y="1955800"/>
          <p14:tracePt t="29105" x="9696450" y="1962150"/>
          <p14:tracePt t="29139" x="9690100" y="1968500"/>
          <p14:tracePt t="29155" x="9683750" y="1974850"/>
          <p14:tracePt t="29190" x="9677400" y="1981200"/>
          <p14:tracePt t="29226" x="9671050" y="1987550"/>
          <p14:tracePt t="29277" x="9664700" y="1987550"/>
          <p14:tracePt t="29292" x="9664700" y="1993900"/>
          <p14:tracePt t="29340" x="9658350" y="1993900"/>
          <p14:tracePt t="29366" x="9658350" y="2000250"/>
          <p14:tracePt t="29391" x="9652000" y="2000250"/>
          <p14:tracePt t="29420" x="9645650" y="2000250"/>
          <p14:tracePt t="29425" x="9645650" y="2006600"/>
          <p14:tracePt t="29439" x="9639300" y="2006600"/>
          <p14:tracePt t="29466" x="9632950" y="2006600"/>
          <p14:tracePt t="29482" x="9626600" y="2006600"/>
          <p14:tracePt t="29512" x="9620250" y="2006600"/>
          <p14:tracePt t="29544" x="9613900" y="2006600"/>
          <p14:tracePt t="29567" x="9613900" y="2012950"/>
          <p14:tracePt t="29586" x="9607550" y="2012950"/>
          <p14:tracePt t="29650" x="9601200" y="2012950"/>
          <p14:tracePt t="29847" x="9594850" y="2012950"/>
          <p14:tracePt t="29870" x="9594850" y="2019300"/>
          <p14:tracePt t="29913" x="9588500" y="2019300"/>
          <p14:tracePt t="29981" x="9582150" y="2019300"/>
          <p14:tracePt t="29996" x="9582150" y="2025650"/>
          <p14:tracePt t="30266" x="9575800" y="2025650"/>
          <p14:tracePt t="30279" x="9575800" y="2019300"/>
          <p14:tracePt t="30451" x="9569450" y="2019300"/>
          <p14:tracePt t="30619" x="9569450" y="2025650"/>
          <p14:tracePt t="30866" x="9569450" y="2019300"/>
          <p14:tracePt t="31262" x="9575800" y="2019300"/>
          <p14:tracePt t="31502" x="9569450" y="2019300"/>
          <p14:tracePt t="31715" x="9569450" y="2012950"/>
          <p14:tracePt t="31854" x="9575800" y="2012950"/>
          <p14:tracePt t="31882" x="9575800" y="2006600"/>
          <p14:tracePt t="32023" x="9569450" y="2006600"/>
          <p14:tracePt t="32032" x="9569450" y="2012950"/>
          <p14:tracePt t="32134" x="9563100" y="2012950"/>
          <p14:tracePt t="34331" x="2311400" y="3333750"/>
          <p14:tracePt t="34380" x="2520950" y="3251200"/>
          <p14:tracePt t="34403" x="2527300" y="3244850"/>
          <p14:tracePt t="34406" x="2533650" y="3244850"/>
          <p14:tracePt t="34425" x="2540000" y="3244850"/>
          <p14:tracePt t="34439" x="2578100" y="3238500"/>
          <p14:tracePt t="34456" x="2641600" y="3225800"/>
          <p14:tracePt t="34458" x="2755900" y="3194050"/>
          <p14:tracePt t="34488" x="2844800" y="3181350"/>
          <p14:tracePt t="34492" x="2940050" y="3168650"/>
          <p14:tracePt t="34506" x="2965450" y="3162300"/>
          <p14:tracePt t="34522" x="3041650" y="3155950"/>
          <p14:tracePt t="34538" x="3181350" y="3155950"/>
          <p14:tracePt t="34555" x="3270250" y="3155950"/>
          <p14:tracePt t="34556" x="3340100" y="3155950"/>
          <p14:tracePt t="34588" x="3422650" y="3168650"/>
          <p14:tracePt t="34592" x="3467100" y="3181350"/>
          <p14:tracePt t="34606" x="3492500" y="3187700"/>
          <p14:tracePt t="34607" x="3536950" y="3200400"/>
          <p14:tracePt t="34639" x="3600450" y="3200400"/>
          <p14:tracePt t="34650" x="3657600" y="3206750"/>
          <p14:tracePt t="34655" x="3702050" y="3213100"/>
          <p14:tracePt t="34672" x="3721100" y="3213100"/>
          <p14:tracePt t="34688" x="3784600" y="3213100"/>
          <p14:tracePt t="34708" x="3835400" y="3219450"/>
          <p14:tracePt t="34713" x="3917950" y="3219450"/>
          <p14:tracePt t="34723" x="3975100" y="3219450"/>
          <p14:tracePt t="34738" x="3987800" y="3219450"/>
          <p14:tracePt t="34742" x="4064000" y="3225800"/>
          <p14:tracePt t="34772" x="4140200" y="3238500"/>
          <p14:tracePt t="34788" x="4210050" y="3244850"/>
          <p14:tracePt t="34805" x="4279900" y="3251200"/>
          <p14:tracePt t="34822" x="4349750" y="3263900"/>
          <p14:tracePt t="34838" x="4419600" y="3282950"/>
          <p14:tracePt t="34856" x="4495800" y="3302000"/>
          <p14:tracePt t="34871" x="4559300" y="3327400"/>
          <p14:tracePt t="34888" x="4622800" y="3352800"/>
          <p14:tracePt t="34906" x="4679950" y="3371850"/>
          <p14:tracePt t="34924" x="4737100" y="3390900"/>
          <p14:tracePt t="34933" x="4787900" y="3403600"/>
          <p14:tracePt t="34938" x="4813300" y="3416300"/>
          <p14:tracePt t="34955" x="4838700" y="3422650"/>
          <p14:tracePt t="34972" x="4889500" y="3435350"/>
          <p14:tracePt t="34988" x="4927600" y="3441700"/>
          <p14:tracePt t="35006" x="4965700" y="3441700"/>
          <p14:tracePt t="35022" x="4991100" y="3435350"/>
          <p14:tracePt t="35038" x="5016500" y="3429000"/>
          <p14:tracePt t="35057" x="5035550" y="3422650"/>
          <p14:tracePt t="35073" x="5060950" y="3409950"/>
          <p14:tracePt t="35106" x="5080000" y="3403600"/>
          <p14:tracePt t="35122" x="5092700" y="3397250"/>
          <p14:tracePt t="35138" x="5105400" y="3390900"/>
          <p14:tracePt t="35157" x="5118100" y="3390900"/>
          <p14:tracePt t="35166" x="5149850" y="3384550"/>
          <p14:tracePt t="35175" x="5162550" y="3384550"/>
          <p14:tracePt t="35188" x="5181600" y="3384550"/>
          <p14:tracePt t="35205" x="5207000" y="3384550"/>
          <p14:tracePt t="35224" x="5251450" y="3384550"/>
          <p14:tracePt t="35240" x="5327650" y="3384550"/>
          <p14:tracePt t="35255" x="5372100" y="3378200"/>
          <p14:tracePt t="35272" x="5422900" y="3371850"/>
          <p14:tracePt t="35288" x="5486400" y="3359150"/>
          <p14:tracePt t="35305" x="5556250" y="3340100"/>
          <p14:tracePt t="35324" x="5619750" y="3321050"/>
          <p14:tracePt t="35338" x="5708650" y="3295650"/>
          <p14:tracePt t="35355" x="5765800" y="3282950"/>
          <p14:tracePt t="35374" x="5835650" y="3270250"/>
          <p14:tracePt t="35382" x="5924550" y="3257550"/>
          <p14:tracePt t="35388" x="5962650" y="3251200"/>
          <p14:tracePt t="35405" x="5975350" y="3244850"/>
          <p14:tracePt t="35422" x="6038850" y="3238500"/>
          <p14:tracePt t="35438" x="6102350" y="3232150"/>
          <p14:tracePt t="35455" x="6153150" y="3225800"/>
          <p14:tracePt t="35474" x="6203950" y="3219450"/>
          <p14:tracePt t="35495" x="6267450" y="3206750"/>
          <p14:tracePt t="35505" x="6299200" y="3200400"/>
          <p14:tracePt t="35522" x="6311900" y="3194050"/>
          <p14:tracePt t="35538" x="6337300" y="3194050"/>
          <p14:tracePt t="35555" x="6356350" y="3194050"/>
          <p14:tracePt t="35574" x="6369050" y="3200400"/>
          <p14:tracePt t="35588" x="6381750" y="3206750"/>
          <p14:tracePt t="35605" x="6388100" y="3213100"/>
          <p14:tracePt t="35622" x="6400800" y="3225800"/>
          <p14:tracePt t="35640" x="6407150" y="3232150"/>
          <p14:tracePt t="35655" x="6419850" y="3244850"/>
          <p14:tracePt t="35672" x="6432550" y="3251200"/>
          <p14:tracePt t="35690" x="6445250" y="3257550"/>
          <p14:tracePt t="35706" x="6464300" y="3270250"/>
          <p14:tracePt t="35710" x="6483350" y="3276600"/>
          <p14:tracePt t="35721" x="6496050" y="3276600"/>
          <p14:tracePt t="35739" x="6502400" y="3282950"/>
          <p14:tracePt t="35755" x="6534150" y="3289300"/>
          <p14:tracePt t="35771" x="6559550" y="3289300"/>
          <p14:tracePt t="35790" x="6591300" y="3295650"/>
          <p14:tracePt t="35805" x="6623050" y="3295650"/>
          <p14:tracePt t="35807" x="6661150" y="3295650"/>
          <p14:tracePt t="35822" x="6680200" y="3295650"/>
          <p14:tracePt t="35838" x="6711950" y="3295650"/>
          <p14:tracePt t="35840" x="6743700" y="3295650"/>
          <p14:tracePt t="35855" x="6788150" y="3295650"/>
          <p14:tracePt t="35872" x="6794500" y="3295650"/>
          <p14:tracePt t="35888" x="6832600" y="3295650"/>
          <p14:tracePt t="35905" x="6877050" y="3295650"/>
          <p14:tracePt t="35922" x="6921500" y="3295650"/>
          <p14:tracePt t="35938" x="6965950" y="3289300"/>
          <p14:tracePt t="35955" x="7010400" y="3289300"/>
          <p14:tracePt t="35971" x="7061200" y="3289300"/>
          <p14:tracePt t="35974" x="7105650" y="3295650"/>
          <p14:tracePt t="36005" x="7156450" y="3295650"/>
          <p14:tracePt t="36021" x="7200900" y="3295650"/>
          <p14:tracePt t="36038" x="7245350" y="3302000"/>
          <p14:tracePt t="36055" x="7283450" y="3302000"/>
          <p14:tracePt t="36072" x="7321550" y="3295650"/>
          <p14:tracePt t="36089" x="7359650" y="3282950"/>
          <p14:tracePt t="36106" x="7423150" y="3263900"/>
          <p14:tracePt t="36122" x="7442200" y="3251200"/>
          <p14:tracePt t="36138" x="7454900" y="3251200"/>
          <p14:tracePt t="36141" x="7486650" y="3238500"/>
          <p14:tracePt t="36155" x="7493000" y="3238500"/>
          <p14:tracePt t="36172" x="7505700" y="3232150"/>
          <p14:tracePt t="36188" x="7518400" y="3225800"/>
          <p14:tracePt t="36205" x="7531100" y="3232150"/>
          <p14:tracePt t="36221" x="7537450" y="3232150"/>
          <p14:tracePt t="36238" x="7543800" y="3244850"/>
          <p14:tracePt t="36256" x="7550150" y="3251200"/>
          <p14:tracePt t="36273" x="7569200" y="3263900"/>
          <p14:tracePt t="36305" x="7581900" y="3270250"/>
          <p14:tracePt t="36321" x="7594600" y="3276600"/>
          <p14:tracePt t="36339" x="7613650" y="3276600"/>
          <p14:tracePt t="36355" x="7645400" y="3282950"/>
          <p14:tracePt t="36371" x="7670800" y="3289300"/>
          <p14:tracePt t="36388" x="7702550" y="3289300"/>
          <p14:tracePt t="36405" x="7740650" y="3289300"/>
          <p14:tracePt t="36422" x="7785100" y="3295650"/>
          <p14:tracePt t="36439" x="7835900" y="3302000"/>
          <p14:tracePt t="36460" x="7937500" y="3308350"/>
          <p14:tracePt t="36471" x="7975600" y="3314700"/>
          <p14:tracePt t="36489" x="7994650" y="3314700"/>
          <p14:tracePt t="36505" x="8077200" y="3321050"/>
          <p14:tracePt t="36521" x="8089900" y="3321050"/>
          <p14:tracePt t="36541" x="8134350" y="3327400"/>
          <p14:tracePt t="36555" x="8191500" y="3327400"/>
          <p14:tracePt t="36572" x="8204200" y="3327400"/>
          <p14:tracePt t="36588" x="8216900" y="3327400"/>
          <p14:tracePt t="36605" x="8229600" y="3333750"/>
          <p14:tracePt t="36607" x="8242300" y="3333750"/>
          <p14:tracePt t="36631" x="8255000" y="3333750"/>
          <p14:tracePt t="36639" x="8261350" y="3340100"/>
          <p14:tracePt t="36657" x="8274050" y="3340100"/>
          <p14:tracePt t="36672" x="8280400" y="3346450"/>
          <p14:tracePt t="36688" x="8280400" y="3352800"/>
          <p14:tracePt t="36722" x="8286750" y="3352800"/>
          <p14:tracePt t="36741" x="8293100" y="3352800"/>
          <p14:tracePt t="36758" x="8293100" y="3359150"/>
          <p14:tracePt t="36774" x="8299450" y="3359150"/>
          <p14:tracePt t="36789" x="8312150" y="3365500"/>
          <p14:tracePt t="36806" x="8343900" y="3378200"/>
          <p14:tracePt t="36822" x="8362950" y="3378200"/>
          <p14:tracePt t="36832" x="8407400" y="3390900"/>
          <p14:tracePt t="36838" x="8413750" y="3390900"/>
          <p14:tracePt t="36872" x="8502650" y="3390900"/>
          <p14:tracePt t="36889" x="8578850" y="3390900"/>
          <p14:tracePt t="36905" x="8699500" y="3390900"/>
          <p14:tracePt t="36925" x="8769350" y="3390900"/>
          <p14:tracePt t="36938" x="8921750" y="3384550"/>
          <p14:tracePt t="36956" x="8972550" y="3384550"/>
          <p14:tracePt t="36972" x="9074150" y="3378200"/>
          <p14:tracePt t="36988" x="9175750" y="3371850"/>
          <p14:tracePt t="37005" x="9239250" y="3371850"/>
          <p14:tracePt t="37022" x="9353550" y="3365500"/>
          <p14:tracePt t="37038" x="9429750" y="3365500"/>
          <p14:tracePt t="37056" x="9486900" y="3365500"/>
          <p14:tracePt t="37057" x="9575800" y="3371850"/>
          <p14:tracePt t="37088" x="9639300" y="3378200"/>
          <p14:tracePt t="37091" x="9683750" y="3384550"/>
          <p14:tracePt t="37105" x="9715500" y="3384550"/>
          <p14:tracePt t="37124" x="9753600" y="3397250"/>
          <p14:tracePt t="37134" x="9823450" y="3409950"/>
          <p14:tracePt t="37143" x="9848850" y="3416300"/>
          <p14:tracePt t="37155" x="9861550" y="3422650"/>
          <p14:tracePt t="37172" x="9918700" y="3435350"/>
          <p14:tracePt t="37188" x="9963150" y="3448050"/>
          <p14:tracePt t="37206" x="10007600" y="3454400"/>
          <p14:tracePt t="37222" x="10052050" y="3460750"/>
          <p14:tracePt t="37238" x="10083800" y="3467100"/>
          <p14:tracePt t="37256" x="10102850" y="3467100"/>
          <p14:tracePt t="37257" x="10128250" y="3467100"/>
          <p14:tracePt t="37289" x="10147300" y="3467100"/>
          <p14:tracePt t="37306" x="10153650" y="3460750"/>
          <p14:tracePt t="37322" x="10160000" y="3460750"/>
          <p14:tracePt t="37338" x="10166350" y="3460750"/>
          <p14:tracePt t="37373" x="10172700" y="3460750"/>
          <p14:tracePt t="37510" x="10166350" y="3454400"/>
          <p14:tracePt t="37559" x="10166350" y="3448050"/>
          <p14:tracePt t="37572" x="10160000" y="3448050"/>
          <p14:tracePt t="37616" x="10160000" y="3441700"/>
          <p14:tracePt t="37630" x="10153650" y="3441700"/>
          <p14:tracePt t="37652" x="10153650" y="3435350"/>
          <p14:tracePt t="37665" x="10147300" y="3435350"/>
          <p14:tracePt t="37696" x="10147300" y="3429000"/>
          <p14:tracePt t="37700" x="10140950" y="3429000"/>
          <p14:tracePt t="37718" x="10134600" y="3429000"/>
          <p14:tracePt t="37734" x="10128250" y="3422650"/>
          <p14:tracePt t="37750" x="10121900" y="3422650"/>
          <p14:tracePt t="37764" x="10115550" y="3416300"/>
          <p14:tracePt t="37780" x="10109200" y="3416300"/>
          <p14:tracePt t="37788" x="10109200" y="3409950"/>
          <p14:tracePt t="37822" x="10102850" y="3403600"/>
          <p14:tracePt t="37838" x="10096500" y="3403600"/>
          <p14:tracePt t="37855" x="10096500" y="3397250"/>
          <p14:tracePt t="37874" x="10096500" y="3390900"/>
          <p14:tracePt t="37910" x="10090150" y="3384550"/>
          <p14:tracePt t="37954" x="10090150" y="3378200"/>
          <p14:tracePt t="38023" x="10083800" y="3378200"/>
          <p14:tracePt t="38029" x="10083800" y="3371850"/>
          <p14:tracePt t="38062" x="10077450" y="3371850"/>
          <p14:tracePt t="38097" x="10077450" y="3365500"/>
          <p14:tracePt t="38112" x="10071100" y="3365500"/>
          <p14:tracePt t="38164" x="10064750" y="3359150"/>
          <p14:tracePt t="38179" x="10058400" y="3359150"/>
          <p14:tracePt t="38200" x="10052050" y="3359150"/>
          <p14:tracePt t="38220" x="10045700" y="3359150"/>
          <p14:tracePt t="38231" x="10045700" y="3352800"/>
          <p14:tracePt t="38238" x="10039350" y="3352800"/>
          <p14:tracePt t="38272" x="10033000" y="3352800"/>
          <p14:tracePt t="38289" x="10013950" y="3352800"/>
          <p14:tracePt t="38305" x="9994900" y="3346450"/>
          <p14:tracePt t="38322" x="9963150" y="3346450"/>
          <p14:tracePt t="38338" x="9925050" y="3352800"/>
          <p14:tracePt t="38355" x="9893300" y="3352800"/>
          <p14:tracePt t="38371" x="9848850" y="3359150"/>
          <p14:tracePt t="38388" x="9791700" y="3371850"/>
          <p14:tracePt t="38405" x="9715500" y="3390900"/>
          <p14:tracePt t="38422" x="9620250" y="3416300"/>
          <p14:tracePt t="38438" x="9512300" y="3441700"/>
          <p14:tracePt t="38455" x="9423400" y="3460750"/>
          <p14:tracePt t="38753" x="4933950" y="3505200"/>
          <p14:tracePt t="38782" x="4572000" y="3486150"/>
          <p14:tracePt t="38796" x="4565650" y="3486150"/>
          <p14:tracePt t="38800" x="4552950" y="3486150"/>
          <p14:tracePt t="38805" x="4533900" y="3486150"/>
          <p14:tracePt t="38838" x="4432300" y="3479800"/>
          <p14:tracePt t="38855" x="4292600" y="3473450"/>
          <p14:tracePt t="38872" x="4152900" y="3467100"/>
          <p14:tracePt t="38888" x="4038600" y="3460750"/>
          <p14:tracePt t="38906" x="3905250" y="3454400"/>
          <p14:tracePt t="38919" x="3803650" y="3454400"/>
          <p14:tracePt t="38930" x="3765550" y="3454400"/>
          <p14:tracePt t="38931" x="3727450" y="3454400"/>
          <p14:tracePt t="38938" x="3714750" y="3454400"/>
          <p14:tracePt t="38956" x="3695700" y="3454400"/>
          <p14:tracePt t="38962" x="3632200" y="3467100"/>
          <p14:tracePt t="38973" x="3619500" y="3467100"/>
          <p14:tracePt t="38988" x="3562350" y="3486150"/>
          <p14:tracePt t="39007" x="3524250" y="3511550"/>
          <p14:tracePt t="39022" x="3492500" y="3536950"/>
          <p14:tracePt t="39038" x="3473450" y="3556000"/>
          <p14:tracePt t="39055" x="3454400" y="3568700"/>
          <p14:tracePt t="39072" x="3448050" y="3587750"/>
          <p14:tracePt t="39088" x="3416300" y="3625850"/>
          <p14:tracePt t="39105" x="3397250" y="3663950"/>
          <p14:tracePt t="39122" x="3390900" y="3683000"/>
          <p14:tracePt t="39139" x="3397250" y="3714750"/>
          <p14:tracePt t="39156" x="3416300" y="3733800"/>
          <p14:tracePt t="39164" x="3435350" y="3746500"/>
          <p14:tracePt t="39171" x="3448050" y="3759200"/>
          <p14:tracePt t="39189" x="3460750" y="3759200"/>
          <p14:tracePt t="39205" x="3524250" y="3784600"/>
          <p14:tracePt t="39222" x="3530600" y="3784600"/>
          <p14:tracePt t="39239" x="3562350" y="3784600"/>
          <p14:tracePt t="39255" x="3606800" y="3778250"/>
          <p14:tracePt t="39256" x="3619500" y="3771900"/>
          <p14:tracePt t="39289" x="3651250" y="3765550"/>
          <p14:tracePt t="39308" x="3676650" y="3759200"/>
          <p14:tracePt t="39322" x="3702050" y="3752850"/>
          <p14:tracePt t="39338" x="3733800" y="3746500"/>
          <p14:tracePt t="39356" x="3765550" y="3733800"/>
          <p14:tracePt t="39372" x="3810000" y="3727450"/>
          <p14:tracePt t="39388" x="3841750" y="3721100"/>
          <p14:tracePt t="39408" x="3892550" y="3714750"/>
          <p14:tracePt t="39417" x="3949700" y="3702050"/>
          <p14:tracePt t="39428" x="3962400" y="3702050"/>
          <p14:tracePt t="39433" x="3981450" y="3702050"/>
          <p14:tracePt t="39438" x="4019550" y="3695700"/>
          <p14:tracePt t="39458" x="4044950" y="3695700"/>
          <p14:tracePt t="39463" x="4127500" y="3695700"/>
          <p14:tracePt t="39472" x="4140200" y="3695700"/>
          <p14:tracePt t="39489" x="4152900" y="3689350"/>
          <p14:tracePt t="39491" x="4191000" y="3689350"/>
          <p14:tracePt t="39523" x="4279900" y="3689350"/>
          <p14:tracePt t="39534" x="4343400" y="3695700"/>
          <p14:tracePt t="39539" x="4368800" y="3695700"/>
          <p14:tracePt t="39558" x="4381500" y="3695700"/>
          <p14:tracePt t="39563" x="4419600" y="3695700"/>
          <p14:tracePt t="39572" x="4425950" y="3695700"/>
          <p14:tracePt t="39589" x="4438650" y="3695700"/>
          <p14:tracePt t="39606" x="4514850" y="3689350"/>
          <p14:tracePt t="39622" x="4540250" y="3683000"/>
          <p14:tracePt t="39638" x="4578350" y="3683000"/>
          <p14:tracePt t="39656" x="4654550" y="3676650"/>
          <p14:tracePt t="39678" x="4711700" y="3663950"/>
          <p14:tracePt t="39688" x="4787900" y="3657600"/>
          <p14:tracePt t="39692" x="4806950" y="3657600"/>
          <p14:tracePt t="39724" x="4876800" y="3657600"/>
          <p14:tracePt t="39741" x="4940300" y="3663950"/>
          <p14:tracePt t="39756" x="4997450" y="3670300"/>
          <p14:tracePt t="39758" x="5048250" y="3676650"/>
          <p14:tracePt t="39788" x="5099050" y="3683000"/>
          <p14:tracePt t="39808" x="5137150" y="3683000"/>
          <p14:tracePt t="39822" x="5200650" y="3676650"/>
          <p14:tracePt t="39838" x="5213350" y="3670300"/>
          <p14:tracePt t="39856" x="5232400" y="3663950"/>
          <p14:tracePt t="39872" x="5251450" y="3657600"/>
          <p14:tracePt t="39888" x="5264150" y="3651250"/>
          <p14:tracePt t="39895" x="5276850" y="3638550"/>
          <p14:tracePt t="39906" x="5283200" y="3638550"/>
          <p14:tracePt t="39922" x="5289550" y="3638550"/>
          <p14:tracePt t="39938" x="5295900" y="3632200"/>
          <p14:tracePt t="39942" x="5302250" y="3632200"/>
          <p14:tracePt t="39956" x="5302250" y="3625850"/>
          <p14:tracePt t="40040" x="5302250" y="3632200"/>
          <p14:tracePt t="40072" x="5308600" y="3632200"/>
          <p14:tracePt t="40154" x="5314950" y="3632200"/>
          <p14:tracePt t="40203" x="5321300" y="3632200"/>
          <p14:tracePt t="40245" x="5327650" y="3632200"/>
          <p14:tracePt t="40311" x="5334000" y="3632200"/>
          <p14:tracePt t="40313" x="5334000" y="3638550"/>
          <p14:tracePt t="40338" x="5340350" y="3638550"/>
          <p14:tracePt t="40387" x="5346700" y="3644900"/>
          <p14:tracePt t="40410" x="5353050" y="3644900"/>
          <p14:tracePt t="40431" x="5359400" y="3644900"/>
          <p14:tracePt t="40436" x="5365750" y="3644900"/>
          <p14:tracePt t="40456" x="5372100" y="3644900"/>
          <p14:tracePt t="40459" x="5378450" y="3644900"/>
          <p14:tracePt t="40474" x="5384800" y="3644900"/>
          <p14:tracePt t="40488" x="5391150" y="3644900"/>
          <p14:tracePt t="40490" x="5403850" y="3644900"/>
          <p14:tracePt t="40524" x="5429250" y="3644900"/>
          <p14:tracePt t="40538" x="5454650" y="3644900"/>
          <p14:tracePt t="40555" x="5480050" y="3638550"/>
          <p14:tracePt t="40572" x="5505450" y="3638550"/>
          <p14:tracePt t="40588" x="5537200" y="3632200"/>
          <p14:tracePt t="40605" x="5575300" y="3625850"/>
          <p14:tracePt t="40624" x="5607050" y="3613150"/>
          <p14:tracePt t="40638" x="5657850" y="3600450"/>
          <p14:tracePt t="40639" x="5689600" y="3587750"/>
          <p14:tracePt t="40675" x="5772150" y="3568700"/>
          <p14:tracePt t="40688" x="5810250" y="3562350"/>
          <p14:tracePt t="40705" x="5842000" y="3556000"/>
          <p14:tracePt t="40722" x="5899150" y="3556000"/>
          <p14:tracePt t="40738" x="5969000" y="3562350"/>
          <p14:tracePt t="40756" x="6051550" y="3568700"/>
          <p14:tracePt t="40774" x="6153150" y="3581400"/>
          <p14:tracePt t="40788" x="6210300" y="3581400"/>
          <p14:tracePt t="40789" x="6286500" y="3581400"/>
          <p14:tracePt t="40822" x="6356350" y="3568700"/>
          <p14:tracePt t="40838" x="6419850" y="3562350"/>
          <p14:tracePt t="40855" x="6489700" y="3562350"/>
          <p14:tracePt t="40874" x="6546850" y="3556000"/>
          <p14:tracePt t="40889" x="6610350" y="3556000"/>
          <p14:tracePt t="40906" x="6648450" y="3562350"/>
          <p14:tracePt t="40911" x="6699250" y="3568700"/>
          <p14:tracePt t="40922" x="6724650" y="3575050"/>
          <p14:tracePt t="40938" x="6750050" y="3575050"/>
          <p14:tracePt t="40955" x="6800850" y="3587750"/>
          <p14:tracePt t="40973" x="6851650" y="3600450"/>
          <p14:tracePt t="40990" x="6921500" y="3625850"/>
          <p14:tracePt t="41005" x="6972300" y="3638550"/>
          <p14:tracePt t="41006" x="7035800" y="3663950"/>
          <p14:tracePt t="41038" x="7118350" y="3683000"/>
          <p14:tracePt t="41056" x="7169150" y="3689350"/>
          <p14:tracePt t="41072" x="7258050" y="3702050"/>
          <p14:tracePt t="41089" x="7296150" y="3702050"/>
          <p14:tracePt t="41091" x="7334250" y="3702050"/>
          <p14:tracePt t="41105" x="7346950" y="3702050"/>
          <p14:tracePt t="41122" x="7378700" y="3702050"/>
          <p14:tracePt t="41139" x="7429500" y="3695700"/>
          <p14:tracePt t="41156" x="7454900" y="3695700"/>
          <p14:tracePt t="41166" x="7480300" y="3702050"/>
          <p14:tracePt t="41172" x="7493000" y="3708400"/>
          <p14:tracePt t="41190" x="7499350" y="3708400"/>
          <p14:tracePt t="41205" x="7518400" y="3714750"/>
          <p14:tracePt t="41206" x="7518400" y="3721100"/>
          <p14:tracePt t="41238" x="7531100" y="3727450"/>
          <p14:tracePt t="41255" x="7543800" y="3733800"/>
          <p14:tracePt t="41272" x="7556500" y="3740150"/>
          <p14:tracePt t="41291" x="7562850" y="3746500"/>
          <p14:tracePt t="41298" x="7575550" y="3752850"/>
          <p14:tracePt t="41310" x="7588250" y="3752850"/>
          <p14:tracePt t="41322" x="7600950" y="3759200"/>
          <p14:tracePt t="41338" x="7607300" y="3759200"/>
          <p14:tracePt t="41355" x="7632700" y="3765550"/>
          <p14:tracePt t="41372" x="7651750" y="3771900"/>
          <p14:tracePt t="41389" x="7677150" y="3784600"/>
          <p14:tracePt t="41389" x="7708900" y="3790950"/>
          <p14:tracePt t="41422" x="7740650" y="3790950"/>
          <p14:tracePt t="41438" x="7772400" y="3797300"/>
          <p14:tracePt t="41456" x="7804150" y="3803650"/>
          <p14:tracePt t="41473" x="7854950" y="3810000"/>
          <p14:tracePt t="41479" x="7880350" y="3810000"/>
          <p14:tracePt t="41491" x="7893050" y="3810000"/>
          <p14:tracePt t="41497" x="7918450" y="3810000"/>
          <p14:tracePt t="41505" x="7931150" y="3810000"/>
          <p14:tracePt t="41522" x="7943850" y="3810000"/>
          <p14:tracePt t="41523" x="7969250" y="3816350"/>
          <p14:tracePt t="41539" x="7975600" y="3816350"/>
          <p14:tracePt t="41555" x="8001000" y="3810000"/>
          <p14:tracePt t="41556" x="8026400" y="3810000"/>
          <p14:tracePt t="41573" x="8032750" y="3810000"/>
          <p14:tracePt t="41588" x="8045450" y="3810000"/>
          <p14:tracePt t="41591" x="8077200" y="3803650"/>
          <p14:tracePt t="41605" x="8083550" y="3803650"/>
          <p14:tracePt t="41622" x="8102600" y="3803650"/>
          <p14:tracePt t="41638" x="8121650" y="3803650"/>
          <p14:tracePt t="41655" x="8140700" y="3803650"/>
          <p14:tracePt t="41672" x="8147050" y="3803650"/>
          <p14:tracePt t="41689" x="8159750" y="3803650"/>
          <p14:tracePt t="41706" x="8166100" y="3810000"/>
          <p14:tracePt t="41722" x="8166100" y="3816350"/>
          <p14:tracePt t="41759" x="8166100" y="3822700"/>
          <p14:tracePt t="41848" x="8166100" y="3816350"/>
          <p14:tracePt t="41977" x="8159750" y="3816350"/>
          <p14:tracePt t="41998" x="8159750" y="3810000"/>
          <p14:tracePt t="42110" x="8159750" y="3803650"/>
          <p14:tracePt t="42136" x="8153400" y="3803650"/>
          <p14:tracePt t="42293" x="8159750" y="3803650"/>
          <p14:tracePt t="42363" x="8166100" y="3803650"/>
          <p14:tracePt t="42436" x="8166100" y="3810000"/>
          <p14:tracePt t="42452" x="8172450" y="3810000"/>
          <p14:tracePt t="42498" x="8178800" y="3816350"/>
          <p14:tracePt t="42598" x="8178800" y="3822700"/>
          <p14:tracePt t="42730" x="8185150" y="3822700"/>
          <p14:tracePt t="42934" x="8185150" y="3829050"/>
          <p14:tracePt t="42995" x="8185150" y="3835400"/>
          <p14:tracePt t="43006" x="8178800" y="3835400"/>
          <p14:tracePt t="43146" x="8172450" y="3835400"/>
          <p14:tracePt t="43184" x="8166100" y="3835400"/>
          <p14:tracePt t="43208" x="8159750" y="3835400"/>
          <p14:tracePt t="43261" x="8153400" y="3835400"/>
          <p14:tracePt t="43318" x="8153400" y="3841750"/>
          <p14:tracePt t="43327" x="8147050" y="3841750"/>
          <p14:tracePt t="43366" x="8140700" y="3841750"/>
          <p14:tracePt t="43400" x="8140700" y="3835400"/>
          <p14:tracePt t="43441" x="8134350" y="3835400"/>
          <p14:tracePt t="43460" x="8134350" y="3829050"/>
          <p14:tracePt t="43470" x="8128000" y="3829050"/>
          <p14:tracePt t="43484" x="8121650" y="3829050"/>
          <p14:tracePt t="43488" x="8121650" y="3822700"/>
          <p14:tracePt t="43522" x="8108950" y="3816350"/>
          <p14:tracePt t="43539" x="8089900" y="3816350"/>
          <p14:tracePt t="43555" x="8070850" y="3803650"/>
          <p14:tracePt t="43572" x="8051800" y="3797300"/>
          <p14:tracePt t="43588" x="8039100" y="3790950"/>
          <p14:tracePt t="43605" x="8026400" y="3790950"/>
          <p14:tracePt t="43622" x="7994650" y="3784600"/>
          <p14:tracePt t="43638" x="7962900" y="3778250"/>
          <p14:tracePt t="43655" x="7931150" y="3771900"/>
          <p14:tracePt t="43672" x="7893050" y="3759200"/>
          <p14:tracePt t="43688" x="7861300" y="3746500"/>
          <p14:tracePt t="43705" x="7835900" y="3727450"/>
          <p14:tracePt t="43722" x="7804150" y="3708400"/>
          <p14:tracePt t="43738" x="7778750" y="3695700"/>
          <p14:tracePt t="43755" x="7753350" y="3683000"/>
          <p14:tracePt t="43772" x="7721600" y="3670300"/>
          <p14:tracePt t="43788" x="7696200" y="3657600"/>
          <p14:tracePt t="43805" x="7670800" y="3651250"/>
          <p14:tracePt t="43822" x="7651750" y="3644900"/>
          <p14:tracePt t="43838" x="7632700" y="3638550"/>
          <p14:tracePt t="43855" x="7620000" y="3632200"/>
          <p14:tracePt t="43872" x="7607300" y="3632200"/>
          <p14:tracePt t="43888" x="7594600" y="3638550"/>
          <p14:tracePt t="43905" x="7588250" y="3644900"/>
          <p14:tracePt t="43922" x="7588250" y="3651250"/>
          <p14:tracePt t="43938" x="7588250" y="3657600"/>
          <p14:tracePt t="43955" x="7581900" y="3670300"/>
          <p14:tracePt t="43956" x="7581900" y="3676650"/>
          <p14:tracePt t="43988" x="7581900" y="3683000"/>
          <p14:tracePt t="44005" x="7588250" y="3695700"/>
          <p14:tracePt t="44022" x="7588250" y="3702050"/>
          <p14:tracePt t="44038" x="7594600" y="3708400"/>
          <p14:tracePt t="44393" x="8159750" y="3771900"/>
          <p14:tracePt t="44489" x="8305800" y="3733800"/>
          <p14:tracePt t="44521" x="8312150" y="3733800"/>
          <p14:tracePt t="44530" x="8312150" y="3740150"/>
          <p14:tracePt t="44538" x="8318500" y="3740150"/>
          <p14:tracePt t="44572" x="8331200" y="3746500"/>
          <p14:tracePt t="44588" x="8369300" y="3746500"/>
          <p14:tracePt t="44606" x="8439150" y="3752850"/>
          <p14:tracePt t="44622" x="8502650" y="3752850"/>
          <p14:tracePt t="44638" x="8547100" y="3752850"/>
          <p14:tracePt t="44656" x="8585200" y="3740150"/>
          <p14:tracePt t="44667" x="8616950" y="3733800"/>
          <p14:tracePt t="44672" x="8629650" y="3727450"/>
          <p14:tracePt t="44688" x="8636000" y="3727450"/>
          <p14:tracePt t="44706" x="8655050" y="3714750"/>
          <p14:tracePt t="44724" x="8674100" y="3708400"/>
          <p14:tracePt t="44731" x="8712200" y="3702050"/>
          <p14:tracePt t="44738" x="8724900" y="3695700"/>
          <p14:tracePt t="44741" x="8731250" y="3695700"/>
          <p14:tracePt t="44755" x="8737600" y="3689350"/>
          <p14:tracePt t="44772" x="8756650" y="3683000"/>
          <p14:tracePt t="44788" x="8775700" y="3683000"/>
          <p14:tracePt t="44805" x="8794750" y="3676650"/>
          <p14:tracePt t="44822" x="8807450" y="3676650"/>
          <p14:tracePt t="44839" x="8820150" y="3683000"/>
          <p14:tracePt t="44855" x="8832850" y="3695700"/>
          <p14:tracePt t="44872" x="8832850" y="3702050"/>
          <p14:tracePt t="44889" x="8839200" y="3708400"/>
          <p14:tracePt t="44891" x="8845550" y="3721100"/>
          <p14:tracePt t="44907" x="8851900" y="3733800"/>
          <p14:tracePt t="44922" x="8851900" y="3740150"/>
          <p14:tracePt t="44956" x="8851900" y="3752850"/>
          <p14:tracePt t="44973" x="8858250" y="3759200"/>
          <p14:tracePt t="44988" x="8858250" y="3771900"/>
          <p14:tracePt t="45006" x="8858250" y="3778250"/>
          <p14:tracePt t="45022" x="8858250" y="3784600"/>
          <p14:tracePt t="45026" x="8858250" y="3790950"/>
          <p14:tracePt t="45039" x="8851900" y="3803650"/>
          <p14:tracePt t="45055" x="8851900" y="3810000"/>
          <p14:tracePt t="45088" x="8845550" y="3816350"/>
          <p14:tracePt t="45105" x="8845550" y="3829050"/>
          <p14:tracePt t="45122" x="8839200" y="3835400"/>
          <p14:tracePt t="45139" x="8839200" y="3841750"/>
          <p14:tracePt t="45155" x="8839200" y="3848100"/>
          <p14:tracePt t="45274" x="8832850" y="3848100"/>
          <p14:tracePt t="45309" x="8832850" y="3841750"/>
          <p14:tracePt t="45445" x="8826500" y="3841750"/>
          <p14:tracePt t="45499" x="8820150" y="3841750"/>
          <p14:tracePt t="45506" x="8820150" y="3835400"/>
          <p14:tracePt t="45562" x="8820150" y="3829050"/>
          <p14:tracePt t="45579" x="8826500" y="3829050"/>
          <p14:tracePt t="45593" x="8826500" y="3822700"/>
          <p14:tracePt t="45625" x="8826500" y="3816350"/>
          <p14:tracePt t="45661" x="8832850" y="3816350"/>
          <p14:tracePt t="45716" x="8832850" y="3810000"/>
          <p14:tracePt t="45787" x="8826500" y="3810000"/>
          <p14:tracePt t="45799" x="8826500" y="3803650"/>
          <p14:tracePt t="45817" x="8820150" y="3803650"/>
          <p14:tracePt t="45826" x="8820150" y="3797300"/>
          <p14:tracePt t="45916" x="8813800" y="3797300"/>
          <p14:tracePt t="45978" x="8813800" y="3790950"/>
          <p14:tracePt t="46014" x="8807450" y="3790950"/>
          <p14:tracePt t="46086" x="8807450" y="3784600"/>
          <p14:tracePt t="46155" x="8807450" y="3778250"/>
          <p14:tracePt t="46190" x="8807450" y="3771900"/>
          <p14:tracePt t="46276" x="8807450" y="3778250"/>
          <p14:tracePt t="46283" x="8813800" y="3778250"/>
          <p14:tracePt t="46319" x="8820150" y="3778250"/>
          <p14:tracePt t="46349" x="8820150" y="3784600"/>
          <p14:tracePt t="46473" x="8820150" y="3790950"/>
          <p14:tracePt t="46781" x="8813800" y="3790950"/>
          <p14:tracePt t="47207" x="8813800" y="3784600"/>
          <p14:tracePt t="47322" x="8813800" y="3778250"/>
          <p14:tracePt t="47385" x="8813800" y="3771900"/>
          <p14:tracePt t="47550" x="8807450" y="3771900"/>
          <p14:tracePt t="47725" x="8801100" y="3771900"/>
          <p14:tracePt t="47840" x="8801100" y="3765550"/>
          <p14:tracePt t="47905" x="8794750" y="3765550"/>
          <p14:tracePt t="47989" x="8794750" y="3759200"/>
          <p14:tracePt t="48105" x="8794750" y="3752850"/>
          <p14:tracePt t="48184" x="8794750" y="3746500"/>
          <p14:tracePt t="48303" x="8788400" y="3746500"/>
          <p14:tracePt t="48320" x="8788400" y="3740150"/>
          <p14:tracePt t="48502" x="8782050" y="3740150"/>
          <p14:tracePt t="48565" x="8782050" y="3746500"/>
          <p14:tracePt t="48602" x="8775700" y="3746500"/>
          <p14:tracePt t="48775" x="8775700" y="3752850"/>
          <p14:tracePt t="49117" x="8775700" y="3746500"/>
          <p14:tracePt t="49325" x="8775700" y="3752850"/>
          <p14:tracePt t="49367" x="8782050" y="3752850"/>
          <p14:tracePt t="49447" x="8782050" y="3746500"/>
          <p14:tracePt t="49481" x="8782050" y="3740150"/>
          <p14:tracePt t="49497" x="8782050" y="3733800"/>
          <p14:tracePt t="49512" x="8782050" y="3727450"/>
          <p14:tracePt t="49525" x="8782050" y="3721100"/>
          <p14:tracePt t="49541" x="8782050" y="3714750"/>
          <p14:tracePt t="49555" x="8782050" y="3708400"/>
          <p14:tracePt t="49556" x="8782050" y="3689350"/>
          <p14:tracePt t="49573" x="8782050" y="3683000"/>
          <p14:tracePt t="49591" x="8782050" y="3670300"/>
          <p14:tracePt t="49607" x="8788400" y="3644900"/>
          <p14:tracePt t="49623" x="8788400" y="3619500"/>
          <p14:tracePt t="49655" x="8794750" y="3568700"/>
          <p14:tracePt t="49673" x="8794750" y="3549650"/>
          <p14:tracePt t="49689" x="8794750" y="3530600"/>
          <p14:tracePt t="49705" x="8801100" y="3517900"/>
          <p14:tracePt t="49723" x="8801100" y="3505200"/>
          <p14:tracePt t="49738" x="8807450" y="3492500"/>
          <p14:tracePt t="49755" x="8807450" y="3486150"/>
          <p14:tracePt t="49773" x="8813800" y="3473450"/>
          <p14:tracePt t="49789" x="8820150" y="3467100"/>
          <p14:tracePt t="49805" x="8820150" y="3460750"/>
          <p14:tracePt t="49822" x="8820150" y="3448050"/>
          <p14:tracePt t="49838" x="8826500" y="3441700"/>
          <p14:tracePt t="49857" x="8826500" y="3429000"/>
          <p14:tracePt t="49864" x="8832850" y="3422650"/>
          <p14:tracePt t="49889" x="8839200" y="3409950"/>
          <p14:tracePt t="49905" x="8839200" y="3397250"/>
          <p14:tracePt t="49922" x="8845550" y="3390900"/>
          <p14:tracePt t="49941" x="8851900" y="3378200"/>
          <p14:tracePt t="49957" x="8858250" y="3371850"/>
          <p14:tracePt t="49961" x="8864600" y="3365500"/>
          <p14:tracePt t="49972" x="8877300" y="3365500"/>
          <p14:tracePt t="49991" x="8890000" y="3359150"/>
          <p14:tracePt t="50006" x="8940800" y="3359150"/>
          <p14:tracePt t="50007" x="8972550" y="3359150"/>
          <p14:tracePt t="50038" x="9029700" y="3365500"/>
          <p14:tracePt t="50055" x="9093200" y="3378200"/>
          <p14:tracePt t="50072" x="9150350" y="3384550"/>
          <p14:tracePt t="50089" x="9207500" y="3397250"/>
          <p14:tracePt t="50105" x="9258300" y="3409950"/>
          <p14:tracePt t="50123" x="9302750" y="3422650"/>
          <p14:tracePt t="50139" x="9359900" y="3435350"/>
          <p14:tracePt t="50155" x="9391650" y="3435350"/>
          <p14:tracePt t="50173" x="9436100" y="3435350"/>
          <p14:tracePt t="50182" x="9525000" y="3422650"/>
          <p14:tracePt t="50191" x="9544050" y="3422650"/>
          <p14:tracePt t="50205" x="9582150" y="3409950"/>
          <p14:tracePt t="50222" x="9613900" y="3403600"/>
          <p14:tracePt t="50239" x="9664700" y="3390900"/>
          <p14:tracePt t="50257" x="9715500" y="3378200"/>
          <p14:tracePt t="50272" x="9791700" y="3365500"/>
          <p14:tracePt t="50288" x="9836150" y="3365500"/>
          <p14:tracePt t="50305" x="9886950" y="3359150"/>
          <p14:tracePt t="50322" x="9918700" y="3359150"/>
          <p14:tracePt t="50338" x="9956800" y="3359150"/>
          <p14:tracePt t="50355" x="9994900" y="3359150"/>
          <p14:tracePt t="50372" x="10039350" y="3359150"/>
          <p14:tracePt t="50388" x="10083800" y="3359150"/>
          <p14:tracePt t="50405" x="10128250" y="3359150"/>
          <p14:tracePt t="50422" x="10166350" y="3365500"/>
          <p14:tracePt t="50438" x="10210800" y="3371850"/>
          <p14:tracePt t="50455" x="10255250" y="3378200"/>
          <p14:tracePt t="50472" x="10299700" y="3384550"/>
          <p14:tracePt t="50488" x="10344150" y="3390900"/>
          <p14:tracePt t="50505" x="10388600" y="3397250"/>
          <p14:tracePt t="50522" x="10426700" y="3403600"/>
          <p14:tracePt t="50538" x="10458450" y="3409950"/>
          <p14:tracePt t="50555" x="10483850" y="3416300"/>
          <p14:tracePt t="50572" x="10502900" y="3429000"/>
          <p14:tracePt t="50589" x="10521950" y="3435350"/>
          <p14:tracePt t="50607" x="10534650" y="3448050"/>
          <p14:tracePt t="50622" x="10547350" y="3454400"/>
          <p14:tracePt t="50639" x="10553700" y="3467100"/>
          <p14:tracePt t="50656" x="10566400" y="3473450"/>
          <p14:tracePt t="50672" x="10572750" y="3479800"/>
          <p14:tracePt t="50689" x="10579100" y="3486150"/>
          <p14:tracePt t="50706" x="10585450" y="3492500"/>
          <p14:tracePt t="50738" x="10591800" y="3498850"/>
          <p14:tracePt t="50755" x="10598150" y="3498850"/>
          <p14:tracePt t="50789" x="10604500" y="3498850"/>
          <p14:tracePt t="50805" x="10610850" y="3498850"/>
          <p14:tracePt t="50843" x="10617200" y="3498850"/>
          <p14:tracePt t="50928" x="10610850" y="3492500"/>
          <p14:tracePt t="50946" x="10604500" y="3492500"/>
          <p14:tracePt t="50958" x="10598150" y="3486150"/>
          <p14:tracePt t="50978" x="10591800" y="3486150"/>
          <p14:tracePt t="50989" x="10585450" y="3486150"/>
          <p14:tracePt t="50991" x="10572750" y="3479800"/>
          <p14:tracePt t="51005" x="10566400" y="3479800"/>
          <p14:tracePt t="51022" x="10528300" y="3473450"/>
          <p14:tracePt t="51038" x="10496550" y="3467100"/>
          <p14:tracePt t="51039" x="10458450" y="3454400"/>
          <p14:tracePt t="51072" x="10433050" y="3441700"/>
          <p14:tracePt t="51088" x="10401300" y="3429000"/>
          <p14:tracePt t="51106" x="10369550" y="3422650"/>
          <p14:tracePt t="51121" x="10331450" y="3403600"/>
          <p14:tracePt t="51122" x="10312400" y="3397250"/>
          <p14:tracePt t="51155" x="10287000" y="3390900"/>
          <p14:tracePt t="51172" x="10267950" y="3384550"/>
          <p14:tracePt t="51189" x="10255250" y="3384550"/>
          <p14:tracePt t="51202" x="10242550" y="3384550"/>
          <p14:tracePt t="51222" x="10236200" y="3378200"/>
          <p14:tracePt t="51224" x="10229850" y="3378200"/>
          <p14:tracePt t="51239" x="10223500" y="3378200"/>
          <p14:tracePt t="51255" x="10217150" y="3378200"/>
          <p14:tracePt t="51351" x="10223500" y="3378200"/>
          <p14:tracePt t="51399" x="10229850" y="3378200"/>
          <p14:tracePt t="51479" x="10229850" y="3384550"/>
          <p14:tracePt t="51561" x="10229850" y="3390900"/>
          <p14:tracePt t="51605" x="10223500" y="3390900"/>
          <p14:tracePt t="51646" x="10223500" y="3397250"/>
          <p14:tracePt t="51665" x="10217150" y="3397250"/>
          <p14:tracePt t="51742" x="10217150" y="3403600"/>
          <p14:tracePt t="51990" x="10210800" y="3403600"/>
          <p14:tracePt t="52320" x="10204450" y="3403600"/>
          <p14:tracePt t="52540" x="10204450" y="3409950"/>
          <p14:tracePt t="52709" x="10210800" y="3409950"/>
          <p14:tracePt t="52721" x="10210800" y="3403600"/>
          <p14:tracePt t="52779" x="10204450" y="3403600"/>
          <p14:tracePt t="52884" x="10204450" y="3397250"/>
          <p14:tracePt t="52899" x="10198100" y="3397250"/>
          <p14:tracePt t="52942" x="10191750" y="3397250"/>
          <p14:tracePt t="53070" x="10191750" y="3403600"/>
          <p14:tracePt t="53095" x="10198100" y="3403600"/>
          <p14:tracePt t="53133" x="10198100" y="3409950"/>
          <p14:tracePt t="53176" x="10204450" y="3416300"/>
          <p14:tracePt t="53203" x="10204450" y="3422650"/>
          <p14:tracePt t="53228" x="10204450" y="3429000"/>
          <p14:tracePt t="53248" x="10210800" y="3429000"/>
          <p14:tracePt t="53253" x="10210800" y="3435350"/>
          <p14:tracePt t="53283" x="10210800" y="3441700"/>
          <p14:tracePt t="53369" x="10204450" y="3441700"/>
          <p14:tracePt t="53399" x="10198100" y="3441700"/>
          <p14:tracePt t="53405" x="10198100" y="3435350"/>
          <p14:tracePt t="53422" x="10191750" y="3435350"/>
          <p14:tracePt t="53439" x="10191750" y="3429000"/>
          <p14:tracePt t="53455" x="10179050" y="3422650"/>
          <p14:tracePt t="53472" x="10172700" y="3416300"/>
          <p14:tracePt t="53488" x="10160000" y="3409950"/>
          <p14:tracePt t="53505" x="10140950" y="3397250"/>
          <p14:tracePt t="53522" x="10121900" y="3390900"/>
          <p14:tracePt t="53538" x="10115550" y="3384550"/>
          <p14:tracePt t="53555" x="10102850" y="3378200"/>
          <p14:tracePt t="53572" x="10090150" y="3365500"/>
          <p14:tracePt t="53589" x="10077450" y="3359150"/>
          <p14:tracePt t="53605" x="10064750" y="3352800"/>
          <p14:tracePt t="53622" x="10058400" y="3352800"/>
          <p14:tracePt t="53639" x="10052050" y="3346450"/>
          <p14:tracePt t="53655" x="10045700" y="3340100"/>
          <p14:tracePt t="53672" x="10039350" y="3340100"/>
          <p14:tracePt t="53689" x="10033000" y="3333750"/>
          <p14:tracePt t="53723" x="10026650" y="3327400"/>
          <p14:tracePt t="53739" x="10020300" y="3321050"/>
          <p14:tracePt t="53755" x="10013950" y="3321050"/>
          <p14:tracePt t="53775" x="10007600" y="3321050"/>
          <p14:tracePt t="53789" x="10001250" y="3321050"/>
          <p14:tracePt t="53805" x="9994900" y="3321050"/>
          <p14:tracePt t="53823" x="9988550" y="3321050"/>
          <p14:tracePt t="53839" x="9982200" y="3314700"/>
          <p14:tracePt t="53855" x="9975850" y="3314700"/>
          <p14:tracePt t="53875" x="9969500" y="3314700"/>
          <p14:tracePt t="53882" x="9950450" y="3308350"/>
          <p14:tracePt t="53897" x="9925050" y="3302000"/>
          <p14:tracePt t="53923" x="9899650" y="3295650"/>
          <p14:tracePt t="53939" x="9842500" y="3282950"/>
          <p14:tracePt t="53955" x="9798050" y="3263900"/>
          <p14:tracePt t="53958" x="9728200" y="3232150"/>
          <p14:tracePt t="53989" x="9664700" y="3206750"/>
          <p14:tracePt t="54006" x="9613900" y="3187700"/>
          <p14:tracePt t="54022" x="9544050" y="3162300"/>
          <p14:tracePt t="54024" x="9512300" y="3155950"/>
          <p14:tracePt t="54069" x="9226550" y="3155950"/>
          <p14:tracePt t="54079" x="9220200" y="3155950"/>
          <p14:tracePt t="54100" x="9213850" y="3155950"/>
          <p14:tracePt t="54105" x="9207500" y="3155950"/>
          <p14:tracePt t="54142" x="9175750" y="3162300"/>
          <p14:tracePt t="54149" x="9150350" y="3175000"/>
          <p14:tracePt t="54264" x="8972550" y="3340100"/>
          <p14:tracePt t="54282" x="8966200" y="3340100"/>
          <p14:tracePt t="54294" x="8966200" y="3346450"/>
          <p14:tracePt t="54297" x="8959850" y="3346450"/>
          <p14:tracePt t="54309" x="8953500" y="3346450"/>
          <p14:tracePt t="54322" x="8947150" y="3346450"/>
          <p14:tracePt t="54341" x="8940800" y="3346450"/>
          <p14:tracePt t="54355" x="8915400" y="3346450"/>
          <p14:tracePt t="54372" x="8902700" y="3352800"/>
          <p14:tracePt t="54424" x="8693150" y="3448050"/>
          <p14:tracePt t="54449" x="8686800" y="3448050"/>
          <p14:tracePt t="54461" x="8680450" y="3454400"/>
          <p14:tracePt t="54563" x="8445500" y="3613150"/>
          <p14:tracePt t="54574" x="8445500" y="3619500"/>
          <p14:tracePt t="54581" x="8439150" y="3619500"/>
          <p14:tracePt t="54600" x="8432800" y="3625850"/>
          <p14:tracePt t="54608" x="8426450" y="3625850"/>
          <p14:tracePt t="54623" x="8426450" y="3632200"/>
          <p14:tracePt t="54638" x="8420100" y="3638550"/>
          <p14:tracePt t="54655" x="8407400" y="3644900"/>
          <p14:tracePt t="54673" x="8401050" y="3651250"/>
          <p14:tracePt t="54692" x="8388350" y="3657600"/>
          <p14:tracePt t="54706" x="8382000" y="3663950"/>
          <p14:tracePt t="54838" x="8667750" y="3543300"/>
          <p14:tracePt t="54889" x="8826500" y="3492500"/>
          <p14:tracePt t="54911" x="8826500" y="3486150"/>
          <p14:tracePt t="54931" x="8832850" y="3486150"/>
          <p14:tracePt t="54949" x="8839200" y="3486150"/>
          <p14:tracePt t="54961" x="8845550" y="3479800"/>
          <p14:tracePt t="54983" x="8851900" y="3479800"/>
          <p14:tracePt t="54995" x="8858250" y="3473450"/>
          <p14:tracePt t="55000" x="8864600" y="3473450"/>
          <p14:tracePt t="55005" x="8870950" y="3467100"/>
          <p14:tracePt t="55037" x="8890000" y="3460750"/>
          <p14:tracePt t="55039" x="8896350" y="3460750"/>
          <p14:tracePt t="55073" x="8909050" y="3454400"/>
          <p14:tracePt t="55074" x="8915400" y="3454400"/>
          <p14:tracePt t="55089" x="8921750" y="3454400"/>
          <p14:tracePt t="55105" x="8928100" y="3454400"/>
          <p14:tracePt t="55125" x="8934450" y="3460750"/>
          <p14:tracePt t="55135" x="8940800" y="3460750"/>
          <p14:tracePt t="55138" x="8940800" y="3467100"/>
          <p14:tracePt t="55158" x="8947150" y="3467100"/>
          <p14:tracePt t="55173" x="8947150" y="3473450"/>
          <p14:tracePt t="55190" x="8953500" y="3473450"/>
          <p14:tracePt t="55193" x="8953500" y="3479800"/>
          <p14:tracePt t="55205" x="8953500" y="3486150"/>
          <p14:tracePt t="55239" x="8959850" y="3492500"/>
          <p14:tracePt t="55255" x="8959850" y="3498850"/>
          <p14:tracePt t="55273" x="8966200" y="3498850"/>
          <p14:tracePt t="55305" x="8972550" y="3505200"/>
          <p14:tracePt t="55325" x="8978900" y="3505200"/>
          <p14:tracePt t="55338" x="8978900" y="3511550"/>
          <p14:tracePt t="55375" x="8985250" y="3517900"/>
          <p14:tracePt t="55395" x="8985250" y="3524250"/>
          <p14:tracePt t="55424" x="8985250" y="3530600"/>
          <p14:tracePt t="55439" x="8991600" y="3530600"/>
          <p14:tracePt t="55475" x="8991600" y="3536950"/>
          <p14:tracePt t="55485" x="8991600" y="3543300"/>
          <p14:tracePt t="55497" x="8991600" y="3549650"/>
          <p14:tracePt t="55531" x="8991600" y="3556000"/>
          <p14:tracePt t="55591" x="8997950" y="3556000"/>
          <p14:tracePt t="55670" x="8997950" y="3549650"/>
          <p14:tracePt t="55726" x="8997950" y="3543300"/>
          <p14:tracePt t="55735" x="9004300" y="3543300"/>
          <p14:tracePt t="55820" x="9010650" y="3543300"/>
          <p14:tracePt t="55844" x="9010650" y="3549650"/>
          <p14:tracePt t="55904" x="9017000" y="3549650"/>
          <p14:tracePt t="55966" x="9017000" y="3556000"/>
          <p14:tracePt t="55996" x="9023350" y="3556000"/>
          <p14:tracePt t="56093" x="9029700" y="3556000"/>
          <p14:tracePt t="56120" x="9029700" y="3562350"/>
          <p14:tracePt t="56213" x="9036050" y="3562350"/>
          <p14:tracePt t="56248" x="9042400" y="3562350"/>
          <p14:tracePt t="56273" x="9048750" y="3562350"/>
          <p14:tracePt t="56299" x="9055100" y="3562350"/>
          <p14:tracePt t="56310" x="9055100" y="3556000"/>
          <p14:tracePt t="56321" x="9061450" y="3556000"/>
          <p14:tracePt t="56345" x="9067800" y="3556000"/>
          <p14:tracePt t="56445" x="9067800" y="3562350"/>
          <p14:tracePt t="56513" x="9061450" y="3562350"/>
          <p14:tracePt t="56640" x="9067800" y="3562350"/>
          <p14:tracePt t="56702" x="9074150" y="3562350"/>
          <p14:tracePt t="56710" x="9074150" y="3556000"/>
          <p14:tracePt t="56761" x="9080500" y="3556000"/>
          <p14:tracePt t="56825" x="9080500" y="3549650"/>
          <p14:tracePt t="56875" x="9080500" y="3556000"/>
          <p14:tracePt t="56956" x="9080500" y="3562350"/>
          <p14:tracePt t="57098" x="9086850" y="3562350"/>
          <p14:tracePt t="57180" x="9086850" y="3556000"/>
          <p14:tracePt t="57281" x="9080500" y="3556000"/>
          <p14:tracePt t="57308" x="9080500" y="3549650"/>
          <p14:tracePt t="57314" x="9074150" y="3549650"/>
          <p14:tracePt t="57323" x="9067800" y="3543300"/>
          <p14:tracePt t="57338" x="9067800" y="3536950"/>
          <p14:tracePt t="57356" x="9061450" y="3536950"/>
          <p14:tracePt t="57367" x="9042400" y="3524250"/>
          <p14:tracePt t="57373" x="9004300" y="3505200"/>
          <p14:tracePt t="57391" x="8985250" y="3498850"/>
          <p14:tracePt t="57406" x="8909050" y="3454400"/>
          <p14:tracePt t="57414" x="8807450" y="3397250"/>
          <p14:tracePt t="57424" x="8750300" y="3371850"/>
          <p14:tracePt t="57439" x="8686800" y="3340100"/>
          <p14:tracePt t="57455" x="8655050" y="3327400"/>
          <p14:tracePt t="57685" x="6845300" y="3092450"/>
          <p14:tracePt t="57694" x="6845300" y="3086100"/>
          <p14:tracePt t="57701" x="6838950" y="3086100"/>
          <p14:tracePt t="57714" x="6832600" y="3079750"/>
          <p14:tracePt t="57725" x="6832600" y="3073400"/>
          <p14:tracePt t="57741" x="6826250" y="3067050"/>
          <p14:tracePt t="57757" x="6813550" y="3028950"/>
          <p14:tracePt t="57774" x="6807200" y="3016250"/>
          <p14:tracePt t="57776" x="6800850" y="2971800"/>
          <p14:tracePt t="57791" x="6794500" y="2965450"/>
          <p14:tracePt t="57805" x="6794500" y="2940050"/>
          <p14:tracePt t="57823" x="6800850" y="2933700"/>
          <p14:tracePt t="57839" x="6819900" y="2927350"/>
          <p14:tracePt t="57855" x="6864350" y="2927350"/>
          <p14:tracePt t="57872" x="6921500" y="2946400"/>
          <p14:tracePt t="57889" x="6997700" y="2971800"/>
          <p14:tracePt t="57891" x="7086600" y="2997200"/>
          <p14:tracePt t="57922" x="7175500" y="3009900"/>
          <p14:tracePt t="57939" x="7270750" y="3009900"/>
          <p14:tracePt t="57957" x="7359650" y="2990850"/>
          <p14:tracePt t="57977" x="7473950" y="2959100"/>
          <p14:tracePt t="57990" x="7518400" y="2933700"/>
          <p14:tracePt t="58006" x="7575550" y="2870200"/>
          <p14:tracePt t="58038" x="7575550" y="2825750"/>
          <p14:tracePt t="58055" x="7550150" y="2787650"/>
          <p14:tracePt t="58072" x="7505700" y="2755900"/>
          <p14:tracePt t="58089" x="7429500" y="2736850"/>
          <p14:tracePt t="58105" x="7340600" y="2705100"/>
          <p14:tracePt t="58122" x="7239000" y="2698750"/>
          <p14:tracePt t="58139" x="7150100" y="2686050"/>
          <p14:tracePt t="58155" x="7067550" y="2673350"/>
          <p14:tracePt t="58172" x="6991350" y="2673350"/>
          <p14:tracePt t="58191" x="6934200" y="2692400"/>
          <p14:tracePt t="58207" x="6858000" y="2736850"/>
          <p14:tracePt t="58222" x="6838950" y="2749550"/>
          <p14:tracePt t="58241" x="6832600" y="2762250"/>
          <p14:tracePt t="58256" x="6826250" y="2781300"/>
          <p14:tracePt t="58257" x="6832600" y="2800350"/>
          <p14:tracePt t="58288" x="6838950" y="2806700"/>
          <p14:tracePt t="58289" x="6858000" y="2806700"/>
          <p14:tracePt t="58305" x="6864350" y="2806700"/>
          <p14:tracePt t="58322" x="6870700" y="2806700"/>
          <p14:tracePt t="58338" x="6883400" y="2806700"/>
          <p14:tracePt t="58355" x="6896100" y="2806700"/>
          <p14:tracePt t="58373" x="6902450" y="2800350"/>
          <p14:tracePt t="58389" x="6921500" y="2794000"/>
          <p14:tracePt t="58422" x="6927850" y="2787650"/>
          <p14:tracePt t="58438" x="6934200" y="2787650"/>
          <p14:tracePt t="58482" x="6934200" y="2794000"/>
          <p14:tracePt t="58491" x="6927850" y="2794000"/>
          <p14:tracePt t="58522" x="6921500" y="2800350"/>
          <p14:tracePt t="58539" x="6908800" y="2800350"/>
          <p14:tracePt t="58622" x="6889750" y="2800350"/>
          <p14:tracePt t="58639" x="6724650" y="2762250"/>
          <p14:tracePt t="58655" x="6648450" y="2749550"/>
          <p14:tracePt t="58672" x="6629400" y="2743200"/>
          <p14:tracePt t="59063" x="3378200" y="2705100"/>
          <p14:tracePt t="59077" x="3371850" y="2705100"/>
          <p14:tracePt t="59096" x="3365500" y="2711450"/>
          <p14:tracePt t="59105" x="3327400" y="2711450"/>
          <p14:tracePt t="59106" x="3314700" y="2717800"/>
          <p14:tracePt t="59123" x="3302000" y="2717800"/>
          <p14:tracePt t="59141" x="3263900" y="2724150"/>
          <p14:tracePt t="59149" x="3213100" y="2749550"/>
          <p14:tracePt t="59173" x="3181350" y="2768600"/>
          <p14:tracePt t="59185" x="3136900" y="2781300"/>
          <p14:tracePt t="59192" x="3124200" y="2781300"/>
          <p14:tracePt t="59205" x="3117850" y="2781300"/>
          <p14:tracePt t="59222" x="3098800" y="2781300"/>
          <p14:tracePt t="59239" x="3092450" y="2781300"/>
          <p14:tracePt t="59278" x="3098800" y="2781300"/>
          <p14:tracePt t="59289" x="3105150" y="2774950"/>
          <p14:tracePt t="59306" x="3111500" y="2774950"/>
          <p14:tracePt t="59322" x="3136900" y="2768600"/>
          <p14:tracePt t="59323" x="3168650" y="2762250"/>
          <p14:tracePt t="59339" x="3213100" y="2755900"/>
          <p14:tracePt t="59525" x="4083050" y="2774950"/>
          <p14:tracePt t="59547" x="4089400" y="2774950"/>
          <p14:tracePt t="59562" x="4095750" y="2774950"/>
          <p14:tracePt t="59575" x="4095750" y="2768600"/>
          <p14:tracePt t="61997" x="4622800" y="4241800"/>
          <p14:tracePt t="62015" x="4629150" y="4241800"/>
          <p14:tracePt t="62021" x="4635500" y="4241800"/>
          <p14:tracePt t="62038" x="4648200" y="4241800"/>
          <p14:tracePt t="62039" x="4692650" y="4248150"/>
          <p14:tracePt t="62072" x="4768850" y="4248150"/>
          <p14:tracePt t="62090" x="4845050" y="4260850"/>
          <p14:tracePt t="62106" x="4914900" y="4273550"/>
          <p14:tracePt t="62110" x="5029200" y="4311650"/>
          <p14:tracePt t="62122" x="5054600" y="4324350"/>
          <p14:tracePt t="62139" x="5130800" y="4349750"/>
          <p14:tracePt t="62157" x="5207000" y="4362450"/>
          <p14:tracePt t="62170" x="5283200" y="4375150"/>
          <p14:tracePt t="62172" x="5353050" y="4387850"/>
          <p14:tracePt t="62205" x="5422900" y="4394200"/>
          <p14:tracePt t="62222" x="5492750" y="4400550"/>
          <p14:tracePt t="62239" x="5556250" y="4400550"/>
          <p14:tracePt t="62255" x="5613400" y="4400550"/>
          <p14:tracePt t="62272" x="5670550" y="4387850"/>
          <p14:tracePt t="62289" x="5721350" y="4368800"/>
          <p14:tracePt t="62306" x="5765800" y="4349750"/>
          <p14:tracePt t="62323" x="5803900" y="4337050"/>
          <p14:tracePt t="62342" x="5835650" y="4330700"/>
          <p14:tracePt t="62347" x="5886450" y="4311650"/>
          <p14:tracePt t="62372" x="5905500" y="4305300"/>
          <p14:tracePt t="62389" x="5924550" y="4298950"/>
          <p14:tracePt t="62406" x="5943600" y="4298950"/>
          <p14:tracePt t="62423" x="5962650" y="4292600"/>
          <p14:tracePt t="62439" x="5969000" y="4286250"/>
          <p14:tracePt t="62455" x="5975350" y="4286250"/>
          <p14:tracePt t="62486" x="5975350" y="4292600"/>
          <p14:tracePt t="62497" x="5981700" y="4292600"/>
          <p14:tracePt t="62505" x="5981700" y="4298950"/>
          <p14:tracePt t="62578" x="5981700" y="4305300"/>
          <p14:tracePt t="62583" x="5975350" y="4305300"/>
          <p14:tracePt t="62608" x="5975350" y="4311650"/>
          <p14:tracePt t="62633" x="5981700" y="4318000"/>
          <p14:tracePt t="62663" x="5988050" y="4318000"/>
          <p14:tracePt t="62678" x="5994400" y="4318000"/>
          <p14:tracePt t="62693" x="6000750" y="4318000"/>
          <p14:tracePt t="62703" x="6007100" y="4318000"/>
          <p14:tracePt t="62715" x="6013450" y="4318000"/>
          <p14:tracePt t="62730" x="6019800" y="4318000"/>
          <p14:tracePt t="62742" x="6026150" y="4318000"/>
          <p14:tracePt t="62755" x="6032500" y="4318000"/>
          <p14:tracePt t="62773" x="6038850" y="4318000"/>
          <p14:tracePt t="62790" x="6064250" y="4318000"/>
          <p14:tracePt t="62806" x="6083300" y="4318000"/>
          <p14:tracePt t="62823" x="6102350" y="4324350"/>
          <p14:tracePt t="62824" x="6146800" y="4324350"/>
          <p14:tracePt t="62855" x="6172200" y="4330700"/>
          <p14:tracePt t="62858" x="6216650" y="4330700"/>
          <p14:tracePt t="62889" x="6280150" y="4330700"/>
          <p14:tracePt t="62905" x="6324600" y="4324350"/>
          <p14:tracePt t="62923" x="6388100" y="4318000"/>
          <p14:tracePt t="62939" x="6477000" y="4311650"/>
          <p14:tracePt t="62955" x="6540500" y="4311650"/>
          <p14:tracePt t="62958" x="6629400" y="4305300"/>
          <p14:tracePt t="62989" x="6731000" y="4298950"/>
          <p14:tracePt t="63005" x="6775450" y="4292600"/>
          <p14:tracePt t="63023" x="6864350" y="4286250"/>
          <p14:tracePt t="63024" x="6953250" y="4279900"/>
          <p14:tracePt t="63055" x="7061200" y="4273550"/>
          <p14:tracePt t="63059" x="7150100" y="4267200"/>
          <p14:tracePt t="63073" x="7207250" y="4267200"/>
          <p14:tracePt t="63090" x="7296150" y="4260850"/>
          <p14:tracePt t="63106" x="7416800" y="4260850"/>
          <p14:tracePt t="63110" x="7505700" y="4254500"/>
          <p14:tracePt t="63123" x="7569200" y="4254500"/>
          <p14:tracePt t="63140" x="7658100" y="4254500"/>
          <p14:tracePt t="63154" x="7835900" y="4248150"/>
          <p14:tracePt t="63157" x="7861300" y="4248150"/>
          <p14:tracePt t="63175" x="7893050" y="4248150"/>
          <p14:tracePt t="63189" x="8064500" y="4241800"/>
          <p14:tracePt t="63205" x="8115300" y="4235450"/>
          <p14:tracePt t="63223" x="8223250" y="4229100"/>
          <p14:tracePt t="63241" x="8318500" y="4222750"/>
          <p14:tracePt t="63256" x="8413750" y="4216400"/>
          <p14:tracePt t="63273" x="8509000" y="4210050"/>
          <p14:tracePt t="63274" x="8591550" y="4203700"/>
          <p14:tracePt t="63306" x="8680450" y="4197350"/>
          <p14:tracePt t="63325" x="8724900" y="4191000"/>
          <p14:tracePt t="63341" x="8788400" y="4191000"/>
          <p14:tracePt t="63356" x="8832850" y="4197350"/>
          <p14:tracePt t="63390" x="8915400" y="4216400"/>
          <p14:tracePt t="63405" x="8972550" y="4241800"/>
          <p14:tracePt t="63423" x="8978900" y="4241800"/>
          <p14:tracePt t="63439" x="9010650" y="4248150"/>
          <p14:tracePt t="63475" x="9074150" y="4254500"/>
          <p14:tracePt t="63491" x="9131300" y="4254500"/>
          <p14:tracePt t="63505" x="9156700" y="4254500"/>
          <p14:tracePt t="63522" x="9175750" y="4248150"/>
          <p14:tracePt t="63539" x="9207500" y="4241800"/>
          <p14:tracePt t="63555" x="9258300" y="4235450"/>
          <p14:tracePt t="63575" x="9315450" y="4222750"/>
          <p14:tracePt t="63589" x="9404350" y="4210050"/>
          <p14:tracePt t="63605" x="9436100" y="4203700"/>
          <p14:tracePt t="63623" x="9512300" y="4197350"/>
          <p14:tracePt t="63642" x="9582150" y="4184650"/>
          <p14:tracePt t="63657" x="9683750" y="4178300"/>
          <p14:tracePt t="63657" x="9747250" y="4171950"/>
          <p14:tracePt t="63689" x="9829800" y="4159250"/>
          <p14:tracePt t="63706" x="9918700" y="4152900"/>
          <p14:tracePt t="63725" x="10001250" y="4140200"/>
          <p14:tracePt t="63739" x="10134600" y="4121150"/>
          <p14:tracePt t="63740" x="10179050" y="4108450"/>
          <p14:tracePt t="63773" x="10204450" y="4102100"/>
          <p14:tracePt t="63788" x="10204450" y="4095750"/>
          <p14:tracePt t="63806" x="10198100" y="4089400"/>
          <p14:tracePt t="63823" x="10115550" y="4083050"/>
          <p14:tracePt t="63839" x="10007600" y="4076700"/>
          <p14:tracePt t="63857" x="9912350" y="4064000"/>
          <p14:tracePt t="63875" x="9734550" y="4051300"/>
          <p14:tracePt t="63889" x="9588500" y="4044950"/>
          <p14:tracePt t="63906" x="9480550" y="4038600"/>
          <p14:tracePt t="64471" x="2012950" y="4762500"/>
          <p14:tracePt t="64499" x="2012950" y="4756150"/>
          <p14:tracePt t="64513" x="2012950" y="4749800"/>
          <p14:tracePt t="64521" x="2012950" y="4743450"/>
          <p14:tracePt t="64539" x="2012950" y="4737100"/>
          <p14:tracePt t="64552" x="2012950" y="4730750"/>
          <p14:tracePt t="64555" x="2019300" y="4724400"/>
          <p14:tracePt t="64589" x="2070100" y="4711700"/>
          <p14:tracePt t="64606" x="2120900" y="4699000"/>
          <p14:tracePt t="64608" x="2184400" y="4692650"/>
          <p14:tracePt t="64639" x="2273300" y="4686300"/>
          <p14:tracePt t="64656" x="2330450" y="4686300"/>
          <p14:tracePt t="64673" x="2444750" y="4686300"/>
          <p14:tracePt t="64683" x="2540000" y="4692650"/>
          <p14:tracePt t="64689" x="2584450" y="4692650"/>
          <p14:tracePt t="64705" x="2609850" y="4699000"/>
          <p14:tracePt t="64708" x="2736850" y="4699000"/>
          <p14:tracePt t="64739" x="2863850" y="4705350"/>
          <p14:tracePt t="64755" x="2914650" y="4705350"/>
          <p14:tracePt t="64773" x="3016250" y="4699000"/>
          <p14:tracePt t="64790" x="3187700" y="4686300"/>
          <p14:tracePt t="64806" x="3232150" y="4686300"/>
          <p14:tracePt t="64822" x="3295650" y="4679950"/>
          <p14:tracePt t="64839" x="3365500" y="4667250"/>
          <p14:tracePt t="64855" x="3429000" y="4660900"/>
          <p14:tracePt t="64857" x="3486150" y="4654550"/>
          <p14:tracePt t="64889" x="3575050" y="4648200"/>
          <p14:tracePt t="64906" x="3587750" y="4641850"/>
          <p14:tracePt t="64922" x="3619500" y="4641850"/>
          <p14:tracePt t="64939" x="3638550" y="4641850"/>
          <p14:tracePt t="64956" x="3676650" y="4648200"/>
          <p14:tracePt t="64958" x="3708400" y="4660900"/>
          <p14:tracePt t="64989" x="3727450" y="4673600"/>
          <p14:tracePt t="65006" x="3740150" y="4686300"/>
          <p14:tracePt t="65023" x="3746500" y="4692650"/>
          <p14:tracePt t="65039" x="3759200" y="4705350"/>
          <p14:tracePt t="65056" x="3765550" y="4711700"/>
          <p14:tracePt t="65073" x="3778250" y="4724400"/>
          <p14:tracePt t="65089" x="3784600" y="4724400"/>
          <p14:tracePt t="65105" x="3784600" y="4730750"/>
          <p14:tracePt t="65123" x="3790950" y="4730750"/>
          <p14:tracePt t="65125" x="3790950" y="4724400"/>
          <p14:tracePt t="65150" x="3797300" y="4724400"/>
          <p14:tracePt t="65161" x="3803650" y="4724400"/>
          <p14:tracePt t="65189" x="3803650" y="4730750"/>
          <p14:tracePt t="65230" x="3810000" y="4724400"/>
          <p14:tracePt t="65250" x="3810000" y="4718050"/>
          <p14:tracePt t="65265" x="3810000" y="4711700"/>
          <p14:tracePt t="65284" x="3810000" y="4705350"/>
          <p14:tracePt t="65306" x="3816350" y="4699000"/>
          <p14:tracePt t="65335" x="3822700" y="4699000"/>
          <p14:tracePt t="65355" x="3829050" y="4699000"/>
          <p14:tracePt t="65376" x="3835400" y="4699000"/>
          <p14:tracePt t="65400" x="3841750" y="4699000"/>
          <p14:tracePt t="65407" x="3848100" y="4699000"/>
          <p14:tracePt t="65425" x="3854450" y="4699000"/>
          <p14:tracePt t="65439" x="3860800" y="4699000"/>
          <p14:tracePt t="65458" x="3873500" y="4705350"/>
          <p14:tracePt t="65475" x="3879850" y="4705350"/>
          <p14:tracePt t="65489" x="3886200" y="4705350"/>
          <p14:tracePt t="65490" x="3892550" y="4705350"/>
          <p14:tracePt t="65525" x="3898900" y="4711700"/>
          <p14:tracePt t="65534" x="3905250" y="4711700"/>
          <p14:tracePt t="65555" x="3911600" y="4711700"/>
          <p14:tracePt t="65564" x="3911600" y="4718050"/>
          <p14:tracePt t="65573" x="3917950" y="4718050"/>
          <p14:tracePt t="65602" x="3924300" y="4718050"/>
          <p14:tracePt t="65642" x="3930650" y="4718050"/>
          <p14:tracePt t="65653" x="3930650" y="4724400"/>
          <p14:tracePt t="65669" x="3937000" y="4724400"/>
          <p14:tracePt t="65688" x="3937000" y="4730750"/>
          <p14:tracePt t="65689" x="3943350" y="4730750"/>
          <p14:tracePt t="65712" x="3949700" y="4737100"/>
          <p14:tracePt t="65731" x="3956050" y="4737100"/>
          <p14:tracePt t="65738" x="3956050" y="4743450"/>
          <p14:tracePt t="65773" x="3962400" y="4743450"/>
          <p14:tracePt t="65789" x="3968750" y="4749800"/>
          <p14:tracePt t="65806" x="3975100" y="4749800"/>
          <p14:tracePt t="65824" x="3975100" y="4756150"/>
          <p14:tracePt t="65829" x="3981450" y="4756150"/>
          <p14:tracePt t="65858" x="3981450" y="4762500"/>
          <p14:tracePt t="65920" x="3981450" y="4768850"/>
          <p14:tracePt t="65980" x="3975100" y="4768850"/>
          <p14:tracePt t="65992" x="3975100" y="4775200"/>
          <p14:tracePt t="66012" x="3968750" y="4775200"/>
          <p14:tracePt t="66034" x="3968750" y="4768850"/>
          <p14:tracePt t="66082" x="3975100" y="4768850"/>
          <p14:tracePt t="66097" x="3975100" y="4775200"/>
          <p14:tracePt t="66101" x="3981450" y="4775200"/>
          <p14:tracePt t="66144" x="3975100" y="4775200"/>
          <p14:tracePt t="66151" x="3968750" y="4775200"/>
          <p14:tracePt t="66156" x="3962400" y="4768850"/>
          <p14:tracePt t="66173" x="3956050" y="4768850"/>
          <p14:tracePt t="66191" x="3937000" y="4756150"/>
          <p14:tracePt t="66208" x="3873500" y="4743450"/>
          <p14:tracePt t="66222" x="3816350" y="4737100"/>
          <p14:tracePt t="66226" x="3746500" y="4730750"/>
          <p14:tracePt t="66239" x="3632200" y="4718050"/>
          <p14:tracePt t="66272" x="3498850" y="4692650"/>
          <p14:tracePt t="66289" x="3359150" y="4648200"/>
          <p14:tracePt t="66305" x="3213100" y="4610100"/>
          <p14:tracePt t="66323" x="3054350" y="4584700"/>
          <p14:tracePt t="66339" x="2914650" y="4559300"/>
          <p14:tracePt t="66355" x="2787650" y="4552950"/>
          <p14:tracePt t="66372" x="2686050" y="4559300"/>
          <p14:tracePt t="66392" x="2590800" y="4578350"/>
          <p14:tracePt t="66405" x="2463800" y="4610100"/>
          <p14:tracePt t="66422" x="2444750" y="4616450"/>
          <p14:tracePt t="66439" x="2393950" y="4622800"/>
          <p14:tracePt t="66457" x="2355850" y="4635500"/>
          <p14:tracePt t="66472" x="2336800" y="4673600"/>
          <p14:tracePt t="66474" x="2330450" y="4679950"/>
          <p14:tracePt t="66489" x="2330450" y="4686300"/>
          <p14:tracePt t="66505" x="2324100" y="4699000"/>
          <p14:tracePt t="66522" x="2317750" y="4711700"/>
          <p14:tracePt t="66539" x="2324100" y="4724400"/>
          <p14:tracePt t="66556" x="2343150" y="4737100"/>
          <p14:tracePt t="66573" x="2444750" y="4756150"/>
          <p14:tracePt t="66589" x="2514600" y="4762500"/>
          <p14:tracePt t="66606" x="2546350" y="4762500"/>
          <p14:tracePt t="66622" x="2603500" y="4762500"/>
          <p14:tracePt t="66640" x="2641600" y="4762500"/>
          <p14:tracePt t="66656" x="2660650" y="4762500"/>
          <p14:tracePt t="66664" x="2667000" y="4762500"/>
          <p14:tracePt t="66689" x="2673350" y="4762500"/>
          <p14:tracePt t="66705" x="2660650" y="4781550"/>
          <p14:tracePt t="66723" x="2603500" y="4832350"/>
          <p14:tracePt t="66739" x="2527300" y="4902200"/>
          <p14:tracePt t="66744" x="2438400" y="4972050"/>
          <p14:tracePt t="66772" x="2343150" y="5054600"/>
          <p14:tracePt t="66789" x="2235200" y="5137150"/>
          <p14:tracePt t="66805" x="2114550" y="5213350"/>
          <p14:tracePt t="66823" x="1993900" y="5289550"/>
          <p14:tracePt t="66840" x="1835150" y="5372100"/>
          <p14:tracePt t="66856" x="1714500" y="5435600"/>
          <p14:tracePt t="66857" x="1631950" y="5486400"/>
          <p14:tracePt t="66873" x="1524000" y="5549900"/>
          <p14:tracePt t="66890" x="1498600" y="5562600"/>
          <p14:tracePt t="66907" x="1428750" y="5607050"/>
          <p14:tracePt t="66922" x="1314450" y="5670550"/>
          <p14:tracePt t="66940" x="1250950" y="5708650"/>
          <p14:tracePt t="66955" x="1104900" y="5803900"/>
          <p14:tracePt t="66973" x="1085850" y="5816600"/>
          <p14:tracePt t="66989" x="971550" y="5892800"/>
          <p14:tracePt t="67006" x="939800" y="5911850"/>
          <p14:tracePt t="67007" x="876300" y="5956300"/>
          <p14:tracePt t="67039" x="812800" y="6000750"/>
          <p14:tracePt t="67056" x="742950" y="6051550"/>
          <p14:tracePt t="67072" x="685800" y="6108700"/>
          <p14:tracePt t="67090" x="635000" y="6159500"/>
          <p14:tracePt t="67105" x="577850" y="6229350"/>
          <p14:tracePt t="67122" x="558800" y="6273800"/>
          <p14:tracePt t="67140" x="533400" y="6324600"/>
          <p14:tracePt t="67152" x="520700" y="6381750"/>
          <p14:tracePt t="67155" x="514350" y="6407150"/>
          <p14:tracePt t="67189" x="501650" y="6432550"/>
          <p14:tracePt t="67210" x="501650" y="6451600"/>
          <p14:tracePt t="67223" x="501650" y="6477000"/>
          <p14:tracePt t="67239" x="508000" y="6483350"/>
          <p14:tracePt t="67255" x="514350" y="6489700"/>
          <p14:tracePt t="67273" x="520700" y="650240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control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920316" y="3429000"/>
            <a:ext cx="3672800" cy="1734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 dirty="0" err="1">
                <a:latin typeface="Courier New" pitchFamily="49" charset="0"/>
              </a:rPr>
              <a:t>myfunc</a:t>
            </a:r>
            <a:r>
              <a:rPr lang="en-US" sz="2667" b="1" dirty="0">
                <a:latin typeface="Courier New" pitchFamily="49" charset="0"/>
              </a:rPr>
              <a:t>()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{ …</a:t>
            </a:r>
          </a:p>
          <a:p>
            <a:r>
              <a:rPr lang="en-US" sz="2667" b="1" dirty="0">
                <a:latin typeface="Courier New" pitchFamily="49" charset="0"/>
              </a:rPr>
              <a:t>  break; // ERROR</a:t>
            </a:r>
          </a:p>
          <a:p>
            <a:r>
              <a:rPr lang="en-US" sz="2667" b="1" dirty="0">
                <a:latin typeface="Courier New" pitchFamily="49" charset="0"/>
              </a:rPr>
              <a:t>}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320801" y="2413000"/>
            <a:ext cx="3877985" cy="33757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 dirty="0" err="1">
                <a:latin typeface="Courier New" pitchFamily="49" charset="0"/>
              </a:rPr>
              <a:t>myfunc</a:t>
            </a:r>
            <a:r>
              <a:rPr lang="en-US" sz="2667" b="1" dirty="0">
                <a:latin typeface="Courier New" pitchFamily="49" charset="0"/>
              </a:rPr>
              <a:t>()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{ …</a:t>
            </a:r>
          </a:p>
          <a:p>
            <a:r>
              <a:rPr lang="en-US" sz="2667" b="1" dirty="0">
                <a:latin typeface="Courier New" pitchFamily="49" charset="0"/>
              </a:rPr>
              <a:t>  while (n)</a:t>
            </a:r>
          </a:p>
          <a:p>
            <a:r>
              <a:rPr lang="en-US" sz="2667" b="1" dirty="0">
                <a:latin typeface="Courier New" pitchFamily="49" charset="0"/>
              </a:rPr>
              <a:t>  { …</a:t>
            </a:r>
          </a:p>
          <a:p>
            <a:r>
              <a:rPr lang="en-US" sz="2667" b="1" dirty="0">
                <a:latin typeface="Courier New" pitchFamily="49" charset="0"/>
              </a:rPr>
              <a:t>    if (</a:t>
            </a:r>
            <a:r>
              <a:rPr lang="en-US" sz="2667" b="1" dirty="0" err="1">
                <a:latin typeface="Courier New" pitchFamily="49" charset="0"/>
              </a:rPr>
              <a:t>i</a:t>
            </a:r>
            <a:r>
              <a:rPr lang="en-US" sz="2667" b="1" dirty="0">
                <a:latin typeface="Courier New" pitchFamily="49" charset="0"/>
              </a:rPr>
              <a:t>&gt;10)</a:t>
            </a:r>
          </a:p>
          <a:p>
            <a:r>
              <a:rPr lang="en-US" sz="2667" b="1" dirty="0">
                <a:latin typeface="Courier New" pitchFamily="49" charset="0"/>
              </a:rPr>
              <a:t>      break; // OK</a:t>
            </a:r>
          </a:p>
          <a:p>
            <a:r>
              <a:rPr lang="en-US" sz="2667" b="1" dirty="0">
                <a:latin typeface="Courier New" pitchFamily="49" charset="0"/>
              </a:rPr>
              <a:t>  }</a:t>
            </a:r>
          </a:p>
          <a:p>
            <a:r>
              <a:rPr lang="en-US" sz="2667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550"/>
    </mc:Choice>
    <mc:Fallback xmlns="">
      <p:transition spd="slow" advTm="45550"/>
    </mc:Fallback>
  </mc:AlternateContent>
  <p:extLst>
    <p:ext uri="{3A86A75C-4F4B-4683-9AE1-C65F6400EC91}">
      <p14:laserTraceLst xmlns:p14="http://schemas.microsoft.com/office/powerpoint/2010/main">
        <p14:tracePtLst>
          <p14:tracePt t="313" x="368300" y="6457950"/>
          <p14:tracePt t="316" x="381000" y="6451600"/>
          <p14:tracePt t="333" x="425450" y="6419850"/>
          <p14:tracePt t="354" x="520700" y="6362700"/>
          <p14:tracePt t="368" x="596900" y="6318250"/>
          <p14:tracePt t="385" x="679450" y="6267450"/>
          <p14:tracePt t="400" x="762000" y="6223000"/>
          <p14:tracePt t="417" x="831850" y="6184900"/>
          <p14:tracePt t="433" x="882650" y="6153150"/>
          <p14:tracePt t="455" x="958850" y="6115050"/>
          <p14:tracePt t="466" x="1003300" y="6089650"/>
          <p14:tracePt t="483" x="1073150" y="6057900"/>
          <p14:tracePt t="501" x="1123950" y="6019800"/>
          <p14:tracePt t="516" x="1168400" y="5988050"/>
          <p14:tracePt t="536" x="1250950" y="5924550"/>
          <p14:tracePt t="556" x="1314450" y="5861050"/>
          <p14:tracePt t="567" x="1390650" y="5791200"/>
          <p14:tracePt t="583" x="1466850" y="5715000"/>
          <p14:tracePt t="604" x="1543050" y="5638800"/>
          <p14:tracePt t="617" x="1638300" y="5556250"/>
          <p14:tracePt t="633" x="1746250" y="5461000"/>
          <p14:tracePt t="654" x="1879600" y="5353050"/>
          <p14:tracePt t="667" x="2044700" y="5213350"/>
          <p14:tracePt t="686" x="2241550" y="5060950"/>
          <p14:tracePt t="701" x="2298700" y="5022850"/>
          <p14:tracePt t="2888" x="3003550" y="4394200"/>
          <p14:tracePt t="2921" x="2921000" y="4083050"/>
          <p14:tracePt t="2994" x="2705100" y="3638550"/>
          <p14:tracePt t="3017" x="2698750" y="3632200"/>
          <p14:tracePt t="3027" x="2698750" y="3613150"/>
          <p14:tracePt t="3034" x="2692400" y="3594100"/>
          <p14:tracePt t="3051" x="2686050" y="3517900"/>
          <p14:tracePt t="3072" x="2667000" y="3403600"/>
          <p14:tracePt t="3085" x="2660650" y="3302000"/>
          <p14:tracePt t="3100" x="2654300" y="3238500"/>
          <p14:tracePt t="3116" x="2647950" y="3155950"/>
          <p14:tracePt t="3134" x="2641600" y="3073400"/>
          <p14:tracePt t="3151" x="2635250" y="3022600"/>
          <p14:tracePt t="3168" x="2622550" y="2984500"/>
          <p14:tracePt t="3184" x="2603500" y="2921000"/>
          <p14:tracePt t="3202" x="2584450" y="2876550"/>
          <p14:tracePt t="3217" x="2578100" y="2870200"/>
          <p14:tracePt t="3233" x="2565400" y="2857500"/>
          <p14:tracePt t="3253" x="2559050" y="2844800"/>
          <p14:tracePt t="3302" x="2578100" y="2889250"/>
          <p14:tracePt t="3306" x="2584450" y="2901950"/>
          <p14:tracePt t="3317" x="2597150" y="2940050"/>
          <p14:tracePt t="3336" x="2628900" y="3009900"/>
          <p14:tracePt t="3352" x="2673350" y="3111500"/>
          <p14:tracePt t="3367" x="2698750" y="3168650"/>
          <p14:tracePt t="3385" x="2743200" y="3282950"/>
          <p14:tracePt t="3401" x="2781300" y="3384550"/>
          <p14:tracePt t="3417" x="2813050" y="3467100"/>
          <p14:tracePt t="3437" x="2838450" y="3581400"/>
          <p14:tracePt t="3457" x="2857500" y="3759200"/>
          <p14:tracePt t="3467" x="2863850" y="3822700"/>
          <p14:tracePt t="3486" x="2876550" y="3949700"/>
          <p14:tracePt t="3503" x="2895600" y="4114800"/>
          <p14:tracePt t="3517" x="2901950" y="4210050"/>
          <p14:tracePt t="3536" x="2908300" y="4368800"/>
          <p14:tracePt t="3556" x="2908300" y="4489450"/>
          <p14:tracePt t="3566" x="2908300" y="4603750"/>
          <p14:tracePt t="3586" x="2895600" y="4711700"/>
          <p14:tracePt t="3600" x="2863850" y="4813300"/>
          <p14:tracePt t="3617" x="2832100" y="4895850"/>
          <p14:tracePt t="3642" x="2806700" y="4959350"/>
          <p14:tracePt t="3652" x="2774950" y="5016500"/>
          <p14:tracePt t="3666" x="2749550" y="5060950"/>
          <p14:tracePt t="3683" x="2736850" y="5086350"/>
          <p14:tracePt t="3704" x="2711450" y="5118100"/>
          <p14:tracePt t="3734" x="2705100" y="5124450"/>
          <p14:tracePt t="3752" x="2698750" y="5130800"/>
          <p14:tracePt t="3803" x="2698750" y="5137150"/>
          <p14:tracePt t="3931" x="2692400" y="5137150"/>
          <p14:tracePt t="3959" x="2692400" y="5143500"/>
          <p14:tracePt t="3986" x="2686050" y="5143500"/>
          <p14:tracePt t="4009" x="2686050" y="5137150"/>
          <p14:tracePt t="4076" x="2679700" y="5137150"/>
          <p14:tracePt t="4149" x="2679700" y="5130800"/>
          <p14:tracePt t="4205" x="2679700" y="5124450"/>
          <p14:tracePt t="4241" x="2679700" y="5118100"/>
          <p14:tracePt t="4578" x="2686050" y="5111750"/>
          <p14:tracePt t="4591" x="2692400" y="5111750"/>
          <p14:tracePt t="4606" x="2698750" y="5105400"/>
          <p14:tracePt t="4622" x="2705100" y="5105400"/>
          <p14:tracePt t="4633" x="2711450" y="5105400"/>
          <p14:tracePt t="4651" x="2717800" y="5099050"/>
          <p14:tracePt t="4666" x="2724150" y="5099050"/>
          <p14:tracePt t="4685" x="2730500" y="5099050"/>
          <p14:tracePt t="4700" x="2736850" y="5099050"/>
          <p14:tracePt t="4719" x="2743200" y="5092700"/>
          <p14:tracePt t="4751" x="2749550" y="5092700"/>
          <p14:tracePt t="4790" x="2749550" y="5086350"/>
          <p14:tracePt t="4807" x="2755900" y="5086350"/>
          <p14:tracePt t="4815" x="2755900" y="5080000"/>
          <p14:tracePt t="4829" x="2762250" y="5073650"/>
          <p14:tracePt t="4838" x="2768600" y="5067300"/>
          <p14:tracePt t="4857" x="2781300" y="5048250"/>
          <p14:tracePt t="4868" x="2800350" y="5029200"/>
          <p14:tracePt t="4883" x="2825750" y="4991100"/>
          <p14:tracePt t="4900" x="2851150" y="4946650"/>
          <p14:tracePt t="4918" x="2882900" y="4895850"/>
          <p14:tracePt t="4933" x="2908300" y="4826000"/>
          <p14:tracePt t="4950" x="2946400" y="4730750"/>
          <p14:tracePt t="4968" x="2965450" y="4629150"/>
          <p14:tracePt t="4985" x="2978150" y="4521200"/>
          <p14:tracePt t="5001" x="2990850" y="4419600"/>
          <p14:tracePt t="5017" x="2990850" y="4349750"/>
          <p14:tracePt t="5034" x="2990850" y="4267200"/>
          <p14:tracePt t="5050" x="2946400" y="4159250"/>
          <p14:tracePt t="5067" x="2870200" y="4032250"/>
          <p14:tracePt t="5083" x="2787650" y="3886200"/>
          <p14:tracePt t="5100" x="2705100" y="3740150"/>
          <p14:tracePt t="5117" x="2628900" y="3594100"/>
          <p14:tracePt t="5134" x="2559050" y="3460750"/>
          <p14:tracePt t="5151" x="2514600" y="3359150"/>
          <p14:tracePt t="5167" x="2438400" y="3219450"/>
          <p14:tracePt t="5183" x="2387600" y="3124200"/>
          <p14:tracePt t="5201" x="2336800" y="3048000"/>
          <p14:tracePt t="5216" x="2292350" y="2978150"/>
          <p14:tracePt t="5234" x="2254250" y="2921000"/>
          <p14:tracePt t="5250" x="2216150" y="2870200"/>
          <p14:tracePt t="5268" x="2184400" y="2832100"/>
          <p14:tracePt t="5283" x="2165350" y="2794000"/>
          <p14:tracePt t="5301" x="2152650" y="2755900"/>
          <p14:tracePt t="5317" x="2127250" y="2705100"/>
          <p14:tracePt t="5339" x="2101850" y="2686050"/>
          <p14:tracePt t="5350" x="2089150" y="2686050"/>
          <p14:tracePt t="5368" x="2076450" y="2679700"/>
          <p14:tracePt t="5388" x="2038350" y="2692400"/>
          <p14:tracePt t="5400" x="2025650" y="2705100"/>
          <p14:tracePt t="5418" x="2025650" y="2711450"/>
          <p14:tracePt t="5433" x="2025650" y="2717800"/>
          <p14:tracePt t="5450" x="2025650" y="2724150"/>
          <p14:tracePt t="5468" x="2025650" y="2749550"/>
          <p14:tracePt t="5484" x="2019300" y="2794000"/>
          <p14:tracePt t="5501" x="2019300" y="2825750"/>
          <p14:tracePt t="5516" x="2006600" y="2863850"/>
          <p14:tracePt t="5539" x="2006600" y="2882900"/>
          <p14:tracePt t="5550" x="2006600" y="2889250"/>
          <p14:tracePt t="5567" x="2006600" y="2901950"/>
          <p14:tracePt t="5588" x="2000250" y="2921000"/>
          <p14:tracePt t="5600" x="1993900" y="2952750"/>
          <p14:tracePt t="5618" x="1981200" y="2984500"/>
          <p14:tracePt t="5633" x="1974850" y="3003550"/>
          <p14:tracePt t="5650" x="1968500" y="3016250"/>
          <p14:tracePt t="5667" x="1968500" y="3028950"/>
          <p14:tracePt t="5688" x="1993900" y="3048000"/>
          <p14:tracePt t="5704" x="2089150" y="3048000"/>
          <p14:tracePt t="5717" x="2197100" y="3048000"/>
          <p14:tracePt t="5735" x="2419350" y="3022600"/>
          <p14:tracePt t="5754" x="2603500" y="2990850"/>
          <p14:tracePt t="5768" x="2736850" y="2965450"/>
          <p14:tracePt t="5785" x="2940050" y="2921000"/>
          <p14:tracePt t="5806" x="3079750" y="2908300"/>
          <p14:tracePt t="5820" x="3155950" y="2895600"/>
          <p14:tracePt t="5834" x="3219450" y="2895600"/>
          <p14:tracePt t="5850" x="3251200" y="2921000"/>
          <p14:tracePt t="5868" x="3244850" y="2946400"/>
          <p14:tracePt t="5883" x="3194050" y="2984500"/>
          <p14:tracePt t="5900" x="3117850" y="3035300"/>
          <p14:tracePt t="5917" x="3022600" y="3092450"/>
          <p14:tracePt t="5937" x="2895600" y="3206750"/>
          <p14:tracePt t="5950" x="2781300" y="3308350"/>
          <p14:tracePt t="5968" x="2698750" y="3378200"/>
          <p14:tracePt t="5986" x="2590800" y="3486150"/>
          <p14:tracePt t="6001" x="2514600" y="3556000"/>
          <p14:tracePt t="6017" x="2470150" y="3600450"/>
          <p14:tracePt t="6040" x="2400300" y="3676650"/>
          <p14:tracePt t="6050" x="2362200" y="3727450"/>
          <p14:tracePt t="6067" x="2336800" y="3759200"/>
          <p14:tracePt t="6086" x="2311400" y="3797300"/>
          <p14:tracePt t="6101" x="2298700" y="3810000"/>
          <p14:tracePt t="6116" x="2292350" y="3816350"/>
          <p14:tracePt t="6138" x="2286000" y="3810000"/>
          <p14:tracePt t="6150" x="2286000" y="3790950"/>
          <p14:tracePt t="6169" x="2279650" y="3778250"/>
          <p14:tracePt t="6189" x="2273300" y="3771900"/>
          <p14:tracePt t="6216" x="2286000" y="3765550"/>
          <p14:tracePt t="6239" x="2298700" y="3759200"/>
          <p14:tracePt t="6252" x="2324100" y="3759200"/>
          <p14:tracePt t="6266" x="2349500" y="3759200"/>
          <p14:tracePt t="6285" x="2393950" y="3759200"/>
          <p14:tracePt t="6307" x="2482850" y="3759200"/>
          <p14:tracePt t="6316" x="2559050" y="3746500"/>
          <p14:tracePt t="6334" x="2686050" y="3714750"/>
          <p14:tracePt t="6351" x="2800350" y="3689350"/>
          <p14:tracePt t="6367" x="2971800" y="3657600"/>
          <p14:tracePt t="6383" x="3092450" y="3632200"/>
          <p14:tracePt t="6404" x="3270250" y="3606800"/>
          <p14:tracePt t="6421" x="3409950" y="3587750"/>
          <p14:tracePt t="6438" x="3473450" y="3575050"/>
          <p14:tracePt t="6451" x="3517900" y="3568700"/>
          <p14:tracePt t="6467" x="3530600" y="3562350"/>
          <p14:tracePt t="6485" x="3517900" y="3562350"/>
          <p14:tracePt t="6501" x="3492500" y="3556000"/>
          <p14:tracePt t="6517" x="3473450" y="3556000"/>
          <p14:tracePt t="6533" x="3460750" y="3556000"/>
          <p14:tracePt t="6550" x="3454400" y="3556000"/>
          <p14:tracePt t="6574" x="3448050" y="3562350"/>
          <p14:tracePt t="6583" x="3435350" y="3562350"/>
          <p14:tracePt t="6600" x="3422650" y="3568700"/>
          <p14:tracePt t="6616" x="3409950" y="3575050"/>
          <p14:tracePt t="6633" x="3397250" y="3581400"/>
          <p14:tracePt t="6650" x="3359150" y="3600450"/>
          <p14:tracePt t="6667" x="3314700" y="3638550"/>
          <p14:tracePt t="6685" x="3251200" y="3695700"/>
          <p14:tracePt t="6706" x="3162300" y="3759200"/>
          <p14:tracePt t="6716" x="3054350" y="3835400"/>
          <p14:tracePt t="6733" x="2921000" y="3917950"/>
          <p14:tracePt t="6756" x="2705100" y="4019550"/>
          <p14:tracePt t="6768" x="2552700" y="4064000"/>
          <p14:tracePt t="6783" x="2463800" y="4083050"/>
          <p14:tracePt t="6806" x="2400300" y="4108450"/>
          <p14:tracePt t="6818" x="2355850" y="4133850"/>
          <p14:tracePt t="6834" x="2324100" y="4165600"/>
          <p14:tracePt t="6854" x="2292350" y="4210050"/>
          <p14:tracePt t="6866" x="2286000" y="4235450"/>
          <p14:tracePt t="6883" x="2305050" y="4248150"/>
          <p14:tracePt t="6906" x="2336800" y="4260850"/>
          <p14:tracePt t="6916" x="2381250" y="4273550"/>
          <p14:tracePt t="6933" x="2425700" y="4286250"/>
          <p14:tracePt t="6951" x="2470150" y="4298950"/>
          <p14:tracePt t="6969" x="2520950" y="4311650"/>
          <p14:tracePt t="6983" x="2565400" y="4324350"/>
          <p14:tracePt t="7001" x="2603500" y="4330700"/>
          <p14:tracePt t="7017" x="2654300" y="4349750"/>
          <p14:tracePt t="7039" x="2692400" y="4362450"/>
          <p14:tracePt t="7050" x="2724150" y="4375150"/>
          <p14:tracePt t="7066" x="2755900" y="4406900"/>
          <p14:tracePt t="7083" x="2794000" y="4445000"/>
          <p14:tracePt t="7101" x="2819400" y="4457700"/>
          <p14:tracePt t="7116" x="2889250" y="4464050"/>
          <p14:tracePt t="7133" x="2927350" y="4457700"/>
          <p14:tracePt t="7151" x="2946400" y="4457700"/>
          <p14:tracePt t="7169" x="2978150" y="4438650"/>
          <p14:tracePt t="7183" x="2997200" y="4432300"/>
          <p14:tracePt t="7200" x="3022600" y="4419600"/>
          <p14:tracePt t="7216" x="3048000" y="4419600"/>
          <p14:tracePt t="7240" x="3073400" y="4419600"/>
          <p14:tracePt t="7255" x="3086100" y="4432300"/>
          <p14:tracePt t="7267" x="3098800" y="4438650"/>
          <p14:tracePt t="7284" x="3117850" y="4438650"/>
          <p14:tracePt t="7300" x="3143250" y="4438650"/>
          <p14:tracePt t="7317" x="3175000" y="4438650"/>
          <p14:tracePt t="7333" x="3206750" y="4438650"/>
          <p14:tracePt t="7350" x="3232150" y="4445000"/>
          <p14:tracePt t="7368" x="3263900" y="4451350"/>
          <p14:tracePt t="7383" x="3302000" y="4451350"/>
          <p14:tracePt t="7400" x="3340100" y="4457700"/>
          <p14:tracePt t="7416" x="3378200" y="4464050"/>
          <p14:tracePt t="7433" x="3422650" y="4464050"/>
          <p14:tracePt t="7450" x="3467100" y="4470400"/>
          <p14:tracePt t="7468" x="3505200" y="4470400"/>
          <p14:tracePt t="7485" x="3543300" y="4464050"/>
          <p14:tracePt t="7500" x="3575050" y="4457700"/>
          <p14:tracePt t="7518" x="3600450" y="4451350"/>
          <p14:tracePt t="7533" x="3613150" y="4438650"/>
          <p14:tracePt t="7550" x="3625850" y="4432300"/>
          <p14:tracePt t="7568" x="3644900" y="4419600"/>
          <p14:tracePt t="7585" x="3651250" y="4419600"/>
          <p14:tracePt t="7600" x="3663950" y="4406900"/>
          <p14:tracePt t="7620" x="3663950" y="4400550"/>
          <p14:tracePt t="7650" x="3663950" y="4394200"/>
          <p14:tracePt t="7698" x="3670300" y="4394200"/>
          <p14:tracePt t="7707" x="3676650" y="4394200"/>
          <p14:tracePt t="7721" x="3683000" y="4394200"/>
          <p14:tracePt t="7733" x="3702050" y="4394200"/>
          <p14:tracePt t="7752" x="3727450" y="4400550"/>
          <p14:tracePt t="7767" x="3765550" y="4400550"/>
          <p14:tracePt t="7783" x="3810000" y="4400550"/>
          <p14:tracePt t="7802" x="3854450" y="4394200"/>
          <p14:tracePt t="7819" x="3898900" y="4387850"/>
          <p14:tracePt t="7833" x="3924300" y="4387850"/>
          <p14:tracePt t="7851" x="3943350" y="4381500"/>
          <p14:tracePt t="7866" x="3949700" y="4381500"/>
          <p14:tracePt t="7909" x="3943350" y="4381500"/>
          <p14:tracePt t="7968" x="3943350" y="4387850"/>
          <p14:tracePt t="7975" x="3937000" y="4387850"/>
          <p14:tracePt t="8017" x="3937000" y="4394200"/>
          <p14:tracePt t="8055" x="3937000" y="4400550"/>
          <p14:tracePt t="8064" x="3930650" y="4406900"/>
          <p14:tracePt t="8084" x="3924300" y="4413250"/>
          <p14:tracePt t="8100" x="3911600" y="4425950"/>
          <p14:tracePt t="8117" x="3892550" y="4451350"/>
          <p14:tracePt t="8135" x="3848100" y="4483100"/>
          <p14:tracePt t="8150" x="3790950" y="4508500"/>
          <p14:tracePt t="8167" x="3689350" y="4565650"/>
          <p14:tracePt t="8184" x="3562350" y="4622800"/>
          <p14:tracePt t="8200" x="3416300" y="4686300"/>
          <p14:tracePt t="8217" x="3282950" y="4743450"/>
          <p14:tracePt t="8235" x="3136900" y="4794250"/>
          <p14:tracePt t="8252" x="3060700" y="4813300"/>
          <p14:tracePt t="8268" x="3028950" y="4826000"/>
          <p14:tracePt t="8286" x="2997200" y="4845050"/>
          <p14:tracePt t="8302" x="2965450" y="4864100"/>
          <p14:tracePt t="8317" x="2952750" y="4870450"/>
          <p14:tracePt t="8338" x="2959100" y="4876800"/>
          <p14:tracePt t="8351" x="2971800" y="4876800"/>
          <p14:tracePt t="8369" x="2990850" y="4876800"/>
          <p14:tracePt t="8384" x="3028950" y="4876800"/>
          <p14:tracePt t="8402" x="3067050" y="4876800"/>
          <p14:tracePt t="8417" x="3092450" y="4876800"/>
          <p14:tracePt t="8434" x="3136900" y="4883150"/>
          <p14:tracePt t="8452" x="3206750" y="4883150"/>
          <p14:tracePt t="8467" x="3263900" y="4883150"/>
          <p14:tracePt t="8484" x="3340100" y="4889500"/>
          <p14:tracePt t="8501" x="3448050" y="4895850"/>
          <p14:tracePt t="8519" x="3517900" y="4895850"/>
          <p14:tracePt t="8537" x="3632200" y="4902200"/>
          <p14:tracePt t="8551" x="3708400" y="4902200"/>
          <p14:tracePt t="8567" x="3759200" y="4902200"/>
          <p14:tracePt t="8584" x="3841750" y="4902200"/>
          <p14:tracePt t="8604" x="3898900" y="4902200"/>
          <p14:tracePt t="8617" x="3930650" y="4902200"/>
          <p14:tracePt t="8634" x="3968750" y="4902200"/>
          <p14:tracePt t="8650" x="3981450" y="4902200"/>
          <p14:tracePt t="8693" x="3975100" y="4902200"/>
          <p14:tracePt t="8713" x="3975100" y="4895850"/>
          <p14:tracePt t="8717" x="3981450" y="4895850"/>
          <p14:tracePt t="8751" x="4006850" y="4883150"/>
          <p14:tracePt t="8766" x="4057650" y="4870450"/>
          <p14:tracePt t="8784" x="4133850" y="4864100"/>
          <p14:tracePt t="8801" x="4254500" y="4838700"/>
          <p14:tracePt t="8817" x="4324350" y="4826000"/>
          <p14:tracePt t="8834" x="4381500" y="4819650"/>
          <p14:tracePt t="8851" x="4489450" y="4806950"/>
          <p14:tracePt t="8867" x="4578350" y="4800600"/>
          <p14:tracePt t="8883" x="4622800" y="4794250"/>
          <p14:tracePt t="8886" x="4635500" y="4794250"/>
          <p14:tracePt t="8900" x="4654550" y="4787900"/>
          <p14:tracePt t="8916" x="4660900" y="4787900"/>
          <p14:tracePt t="8933" x="4654550" y="4781550"/>
          <p14:tracePt t="8950" x="4540250" y="4781550"/>
          <p14:tracePt t="8967" x="4413250" y="4781550"/>
          <p14:tracePt t="8983" x="4305300" y="4781550"/>
          <p14:tracePt t="9002" x="4114800" y="4787900"/>
          <p14:tracePt t="9016" x="3892550" y="4800600"/>
          <p14:tracePt t="9041" x="3600450" y="4857750"/>
          <p14:tracePt t="9051" x="3371850" y="4921250"/>
          <p14:tracePt t="9067" x="3162300" y="4984750"/>
          <p14:tracePt t="9083" x="2971800" y="5048250"/>
          <p14:tracePt t="9101" x="2806700" y="5105400"/>
          <p14:tracePt t="9117" x="2667000" y="5149850"/>
          <p14:tracePt t="9134" x="2552700" y="5181600"/>
          <p14:tracePt t="9151" x="2463800" y="5207000"/>
          <p14:tracePt t="9167" x="2400300" y="5226050"/>
          <p14:tracePt t="9183" x="2355850" y="5238750"/>
          <p14:tracePt t="9201" x="2336800" y="5238750"/>
          <p14:tracePt t="9217" x="2330450" y="5238750"/>
          <p14:tracePt t="9235" x="2336800" y="5238750"/>
          <p14:tracePt t="9254" x="2349500" y="5238750"/>
          <p14:tracePt t="9267" x="2355850" y="5232400"/>
          <p14:tracePt t="9291" x="2406650" y="5226050"/>
          <p14:tracePt t="9301" x="2451100" y="5219700"/>
          <p14:tracePt t="9317" x="2552700" y="5213350"/>
          <p14:tracePt t="9333" x="2692400" y="5194300"/>
          <p14:tracePt t="9350" x="2819400" y="5162550"/>
          <p14:tracePt t="9367" x="3048000" y="5105400"/>
          <p14:tracePt t="9383" x="3213100" y="5060950"/>
          <p14:tracePt t="9400" x="3308350" y="5041900"/>
          <p14:tracePt t="9417" x="3492500" y="4997450"/>
          <p14:tracePt t="9433" x="3670300" y="4959350"/>
          <p14:tracePt t="9450" x="3816350" y="4927600"/>
          <p14:tracePt t="9467" x="4013200" y="4895850"/>
          <p14:tracePt t="9483" x="4235450" y="4864100"/>
          <p14:tracePt t="9500" x="4387850" y="4851400"/>
          <p14:tracePt t="9517" x="4521200" y="4838700"/>
          <p14:tracePt t="9533" x="4629150" y="4826000"/>
          <p14:tracePt t="9550" x="4711700" y="4813300"/>
          <p14:tracePt t="9567" x="4762500" y="4800600"/>
          <p14:tracePt t="9583" x="4787900" y="4787900"/>
          <p14:tracePt t="9600" x="4800600" y="4781550"/>
          <p14:tracePt t="9617" x="4806950" y="4775200"/>
          <p14:tracePt t="9633" x="4813300" y="4768850"/>
          <p14:tracePt t="9650" x="4806950" y="4768850"/>
          <p14:tracePt t="9667" x="4762500" y="4768850"/>
          <p14:tracePt t="9683" x="4673600" y="4768850"/>
          <p14:tracePt t="9700" x="4476750" y="4787900"/>
          <p14:tracePt t="9717" x="4248150" y="4851400"/>
          <p14:tracePt t="9734" x="4038600" y="4914900"/>
          <p14:tracePt t="9750" x="3816350" y="4972050"/>
          <p14:tracePt t="9767" x="3594100" y="5029200"/>
          <p14:tracePt t="9783" x="3371850" y="5073650"/>
          <p14:tracePt t="9801" x="3143250" y="5105400"/>
          <p14:tracePt t="9819" x="2908300" y="5124450"/>
          <p14:tracePt t="9833" x="2692400" y="5162550"/>
          <p14:tracePt t="9850" x="2495550" y="5207000"/>
          <p14:tracePt t="9870" x="2343150" y="5251450"/>
          <p14:tracePt t="9887" x="2203450" y="5276850"/>
          <p14:tracePt t="9900" x="2146300" y="5283200"/>
          <p14:tracePt t="9917" x="2108200" y="5295900"/>
          <p14:tracePt t="9933" x="2070100" y="5321300"/>
          <p14:tracePt t="9950" x="2044700" y="5334000"/>
          <p14:tracePt t="9968" x="2032000" y="5340350"/>
          <p14:tracePt t="9985" x="2019300" y="5346700"/>
          <p14:tracePt t="10000" x="2006600" y="5353050"/>
          <p14:tracePt t="10017" x="2000250" y="5353050"/>
          <p14:tracePt t="10033" x="1993900" y="5340350"/>
          <p14:tracePt t="10050" x="1993900" y="5321300"/>
          <p14:tracePt t="10067" x="1993900" y="5302250"/>
          <p14:tracePt t="10083" x="1993900" y="5289550"/>
          <p14:tracePt t="10100" x="1993900" y="5283200"/>
          <p14:tracePt t="10117" x="1993900" y="5276850"/>
          <p14:tracePt t="10133" x="1987550" y="5276850"/>
          <p14:tracePt t="10150" x="1955800" y="5283200"/>
          <p14:tracePt t="10167" x="1911350" y="5321300"/>
          <p14:tracePt t="10184" x="1854200" y="5378450"/>
          <p14:tracePt t="10201" x="1809750" y="5435600"/>
          <p14:tracePt t="10217" x="1739900" y="5524500"/>
          <p14:tracePt t="10233" x="1695450" y="5588000"/>
          <p14:tracePt t="10251" x="1670050" y="5619750"/>
          <p14:tracePt t="10267" x="1657350" y="5632450"/>
          <p14:tracePt t="10283" x="1657350" y="5626100"/>
          <p14:tracePt t="10300" x="1676400" y="5607050"/>
          <p14:tracePt t="10317" x="1695450" y="5581650"/>
          <p14:tracePt t="10334" x="1733550" y="5543550"/>
          <p14:tracePt t="10350" x="1803400" y="5492750"/>
          <p14:tracePt t="10367" x="1898650" y="5410200"/>
          <p14:tracePt t="10384" x="2000250" y="5334000"/>
          <p14:tracePt t="10401" x="2044700" y="5302250"/>
          <p14:tracePt t="10420" x="2197100" y="5194300"/>
          <p14:tracePt t="10437" x="2292350" y="5137150"/>
          <p14:tracePt t="10451" x="2444750" y="5060950"/>
          <p14:tracePt t="10467" x="2603500" y="4984750"/>
          <p14:tracePt t="10487" x="2787650" y="4914900"/>
          <p14:tracePt t="10500" x="2984500" y="4845050"/>
          <p14:tracePt t="10517" x="3200400" y="4775200"/>
          <p14:tracePt t="10534" x="3314700" y="4737100"/>
          <p14:tracePt t="10566" x="4279900" y="4438650"/>
          <p14:tracePt t="10667" x="5181600" y="4159250"/>
          <p14:tracePt t="10677" x="5181600" y="4152900"/>
          <p14:tracePt t="10686" x="5175250" y="4152900"/>
          <p14:tracePt t="10701" x="5105400" y="4146550"/>
          <p14:tracePt t="10717" x="5016500" y="4146550"/>
          <p14:tracePt t="10736" x="4813300" y="4140200"/>
          <p14:tracePt t="10751" x="4610100" y="4140200"/>
          <p14:tracePt t="10767" x="4552950" y="4140200"/>
          <p14:tracePt t="10834" x="2882900" y="4267200"/>
          <p14:tracePt t="10840" x="2870200" y="4267200"/>
          <p14:tracePt t="10850" x="2832100" y="4267200"/>
          <p14:tracePt t="10866" x="2686050" y="4273550"/>
          <p14:tracePt t="10883" x="2489200" y="4279900"/>
          <p14:tracePt t="10900" x="2273300" y="4286250"/>
          <p14:tracePt t="10920" x="2114550" y="4298950"/>
          <p14:tracePt t="10933" x="2006600" y="4305300"/>
          <p14:tracePt t="10951" x="1962150" y="4305300"/>
          <p14:tracePt t="10966" x="1955800" y="4298950"/>
          <p14:tracePt t="10983" x="1955800" y="4254500"/>
          <p14:tracePt t="11005" x="2019300" y="4197350"/>
          <p14:tracePt t="11017" x="2120900" y="4140200"/>
          <p14:tracePt t="11033" x="2228850" y="4102100"/>
          <p14:tracePt t="11052" x="2324100" y="4083050"/>
          <p14:tracePt t="11066" x="2520950" y="4070350"/>
          <p14:tracePt t="11084" x="2609850" y="4076700"/>
          <p14:tracePt t="11101" x="2673350" y="4114800"/>
          <p14:tracePt t="11117" x="2724150" y="4178300"/>
          <p14:tracePt t="11133" x="2762250" y="4279900"/>
          <p14:tracePt t="11150" x="2800350" y="4381500"/>
          <p14:tracePt t="11167" x="2844800" y="4476750"/>
          <p14:tracePt t="11183" x="2889250" y="4546600"/>
          <p14:tracePt t="11201" x="2946400" y="4597400"/>
          <p14:tracePt t="11218" x="2997200" y="4635500"/>
          <p14:tracePt t="11233" x="3041650" y="4667250"/>
          <p14:tracePt t="11251" x="3067050" y="4686300"/>
          <p14:tracePt t="11268" x="3079750" y="4699000"/>
          <p14:tracePt t="11284" x="3086100" y="4699000"/>
          <p14:tracePt t="11301" x="3086100" y="4692650"/>
          <p14:tracePt t="11317" x="3086100" y="4686300"/>
          <p14:tracePt t="11334" x="3092450" y="4673600"/>
          <p14:tracePt t="11350" x="3086100" y="4660900"/>
          <p14:tracePt t="11367" x="3086100" y="4648200"/>
          <p14:tracePt t="11383" x="3086100" y="4629150"/>
          <p14:tracePt t="11402" x="3092450" y="4616450"/>
          <p14:tracePt t="11419" x="3098800" y="4591050"/>
          <p14:tracePt t="11433" x="3111500" y="4578350"/>
          <p14:tracePt t="11450" x="3130550" y="4565650"/>
          <p14:tracePt t="11467" x="3162300" y="4559300"/>
          <p14:tracePt t="11483" x="3200400" y="4552950"/>
          <p14:tracePt t="11501" x="3257550" y="4552950"/>
          <p14:tracePt t="11517" x="3314700" y="4552950"/>
          <p14:tracePt t="11539" x="3371850" y="4559300"/>
          <p14:tracePt t="11550" x="3435350" y="4572000"/>
          <p14:tracePt t="11567" x="3498850" y="4597400"/>
          <p14:tracePt t="11590" x="3549650" y="4616450"/>
          <p14:tracePt t="11600" x="3587750" y="4635500"/>
          <p14:tracePt t="11617" x="3606800" y="4648200"/>
          <p14:tracePt t="11633" x="3600450" y="4654550"/>
          <p14:tracePt t="11650" x="3562350" y="4660900"/>
          <p14:tracePt t="11669" x="3511550" y="4667250"/>
          <p14:tracePt t="11683" x="3429000" y="4673600"/>
          <p14:tracePt t="11700" x="3327400" y="4686300"/>
          <p14:tracePt t="11718" x="3219450" y="4699000"/>
          <p14:tracePt t="11735" x="3092450" y="4711700"/>
          <p14:tracePt t="11750" x="3028950" y="4718050"/>
          <p14:tracePt t="11768" x="2959100" y="4724400"/>
          <p14:tracePt t="11785" x="2889250" y="4730750"/>
          <p14:tracePt t="11800" x="2851150" y="4737100"/>
          <p14:tracePt t="11817" x="2825750" y="4743450"/>
          <p14:tracePt t="11835" x="2813050" y="4749800"/>
          <p14:tracePt t="11850" x="2819400" y="4756150"/>
          <p14:tracePt t="11867" x="2851150" y="4762500"/>
          <p14:tracePt t="11885" x="2908300" y="4768850"/>
          <p14:tracePt t="11900" x="2959100" y="4768850"/>
          <p14:tracePt t="11918" x="3054350" y="4768850"/>
          <p14:tracePt t="11937" x="3213100" y="4768850"/>
          <p14:tracePt t="11950" x="3327400" y="4768850"/>
          <p14:tracePt t="11967" x="3479800" y="4768850"/>
          <p14:tracePt t="11985" x="3625850" y="4775200"/>
          <p14:tracePt t="12000" x="3695700" y="4775200"/>
          <p14:tracePt t="12017" x="3752850" y="4768850"/>
          <p14:tracePt t="12034" x="3797300" y="4768850"/>
          <p14:tracePt t="12067" x="3784600" y="4768850"/>
          <p14:tracePt t="12087" x="3759200" y="4768850"/>
          <p14:tracePt t="12106" x="3740150" y="4768850"/>
          <p14:tracePt t="12118" x="3727450" y="4768850"/>
          <p14:tracePt t="12135" x="3714750" y="4762500"/>
          <p14:tracePt t="12150" x="3702050" y="4756150"/>
          <p14:tracePt t="12222" x="3625850" y="4737100"/>
          <p14:tracePt t="12238" x="3613150" y="4730750"/>
          <p14:tracePt t="12251" x="3606800" y="4724400"/>
          <p14:tracePt t="12267" x="3600450" y="4718050"/>
          <p14:tracePt t="12285" x="3587750" y="4711700"/>
          <p14:tracePt t="12301" x="3568700" y="4705350"/>
          <p14:tracePt t="12317" x="3556000" y="4699000"/>
          <p14:tracePt t="12338" x="3517900" y="4686300"/>
          <p14:tracePt t="12351" x="3479800" y="4673600"/>
          <p14:tracePt t="12367" x="3429000" y="4660900"/>
          <p14:tracePt t="12385" x="3378200" y="4648200"/>
          <p14:tracePt t="12401" x="3365500" y="4641850"/>
          <p14:tracePt t="12417" x="3352800" y="4629150"/>
          <p14:tracePt t="12435" x="3333750" y="4610100"/>
          <p14:tracePt t="12456" x="3327400" y="4591050"/>
          <p14:tracePt t="12467" x="3314700" y="4572000"/>
          <p14:tracePt t="12484" x="3295650" y="4546600"/>
          <p14:tracePt t="12505" x="3263900" y="4502150"/>
          <p14:tracePt t="12526" x="3232150" y="4445000"/>
          <p14:tracePt t="12534" x="3225800" y="4425950"/>
          <p14:tracePt t="12556" x="3187700" y="4381500"/>
          <p14:tracePt t="12567" x="3155950" y="4349750"/>
          <p14:tracePt t="12584" x="3124200" y="4324350"/>
          <p14:tracePt t="12601" x="3098800" y="4298950"/>
          <p14:tracePt t="12617" x="3073400" y="4279900"/>
          <p14:tracePt t="12635" x="3035300" y="4273550"/>
          <p14:tracePt t="12650" x="3009900" y="4267200"/>
          <p14:tracePt t="12667" x="2959100" y="4254500"/>
          <p14:tracePt t="12685" x="2908300" y="4248150"/>
          <p14:tracePt t="12708" x="2844800" y="4241800"/>
          <p14:tracePt t="12717" x="2787650" y="4235450"/>
          <p14:tracePt t="12741" x="2730500" y="4229100"/>
          <p14:tracePt t="12751" x="2673350" y="4222750"/>
          <p14:tracePt t="12768" x="2628900" y="4229100"/>
          <p14:tracePt t="12789" x="2584450" y="4235450"/>
          <p14:tracePt t="12800" x="2552700" y="4248150"/>
          <p14:tracePt t="12817" x="2520950" y="4267200"/>
          <p14:tracePt t="12835" x="2501900" y="4286250"/>
          <p14:tracePt t="12851" x="2495550" y="4311650"/>
          <p14:tracePt t="12867" x="2533650" y="4343400"/>
          <p14:tracePt t="12885" x="2578100" y="4362450"/>
          <p14:tracePt t="12908" x="2679700" y="4387850"/>
          <p14:tracePt t="12917" x="2832100" y="4400550"/>
          <p14:tracePt t="12937" x="2984500" y="4406900"/>
          <p14:tracePt t="12951" x="3251200" y="4406900"/>
          <p14:tracePt t="12967" x="3454400" y="4406900"/>
          <p14:tracePt t="12985" x="3606800" y="4413250"/>
          <p14:tracePt t="13008" x="3714750" y="4413250"/>
          <p14:tracePt t="13017" x="3784600" y="4406900"/>
          <p14:tracePt t="13034" x="3829050" y="4387850"/>
          <p14:tracePt t="13051" x="3835400" y="4356100"/>
          <p14:tracePt t="13067" x="3810000" y="4318000"/>
          <p14:tracePt t="13084" x="3733800" y="4273550"/>
          <p14:tracePt t="13104" x="3619500" y="4216400"/>
          <p14:tracePt t="13114" x="3517900" y="4184650"/>
          <p14:tracePt t="13116" x="3479800" y="4171950"/>
          <p14:tracePt t="13138" x="3365500" y="4133850"/>
          <p14:tracePt t="13154" x="3149600" y="4095750"/>
          <p14:tracePt t="13167" x="2978150" y="4083050"/>
          <p14:tracePt t="13183" x="2838450" y="4076700"/>
          <p14:tracePt t="13204" x="2711450" y="4083050"/>
          <p14:tracePt t="13217" x="2603500" y="4114800"/>
          <p14:tracePt t="13234" x="2495550" y="4152900"/>
          <p14:tracePt t="13258" x="2413000" y="4197350"/>
          <p14:tracePt t="13267" x="2355850" y="4235450"/>
          <p14:tracePt t="13284" x="2311400" y="4273550"/>
          <p14:tracePt t="13307" x="2298700" y="4311650"/>
          <p14:tracePt t="13318" x="2305050" y="4343400"/>
          <p14:tracePt t="13333" x="2336800" y="4375150"/>
          <p14:tracePt t="13361" x="2413000" y="4394200"/>
          <p14:tracePt t="13367" x="2527300" y="4413250"/>
          <p14:tracePt t="13383" x="2679700" y="4432300"/>
          <p14:tracePt t="13401" x="2844800" y="4445000"/>
          <p14:tracePt t="13417" x="3028950" y="4451350"/>
          <p14:tracePt t="13435" x="3155950" y="4457700"/>
          <p14:tracePt t="13450" x="3352800" y="4464050"/>
          <p14:tracePt t="13467" x="3473450" y="4464050"/>
          <p14:tracePt t="13483" x="3594100" y="4457700"/>
          <p14:tracePt t="13500" x="3702050" y="4445000"/>
          <p14:tracePt t="13517" x="3784600" y="4419600"/>
          <p14:tracePt t="13535" x="3841750" y="4394200"/>
          <p14:tracePt t="13550" x="3898900" y="4368800"/>
          <p14:tracePt t="13567" x="3943350" y="4330700"/>
          <p14:tracePt t="13583" x="3949700" y="4298950"/>
          <p14:tracePt t="13600" x="3937000" y="4267200"/>
          <p14:tracePt t="13617" x="3911600" y="4248150"/>
          <p14:tracePt t="13634" x="3860800" y="4216400"/>
          <p14:tracePt t="13650" x="3816350" y="4184650"/>
          <p14:tracePt t="13667" x="3771900" y="4165600"/>
          <p14:tracePt t="13683" x="3702050" y="4140200"/>
          <p14:tracePt t="13701" x="3619500" y="4133850"/>
          <p14:tracePt t="13717" x="3556000" y="4121150"/>
          <p14:tracePt t="13735" x="3492500" y="4121150"/>
          <p14:tracePt t="13750" x="3352800" y="4108450"/>
          <p14:tracePt t="13768" x="3143250" y="4102100"/>
          <p14:tracePt t="13784" x="2857500" y="4102100"/>
          <p14:tracePt t="13800" x="2660650" y="4114800"/>
          <p14:tracePt t="13818" x="2527300" y="4165600"/>
          <p14:tracePt t="13834" x="2451100" y="4197350"/>
          <p14:tracePt t="13850" x="2362200" y="4254500"/>
          <p14:tracePt t="13867" x="2317750" y="4292600"/>
          <p14:tracePt t="13885" x="2305050" y="4311650"/>
          <p14:tracePt t="13901" x="2298700" y="4349750"/>
          <p14:tracePt t="13917" x="2305050" y="4362450"/>
          <p14:tracePt t="13934" x="2311400" y="4375150"/>
          <p14:tracePt t="13951" x="2324100" y="4381500"/>
          <p14:tracePt t="13968" x="2355850" y="4400550"/>
          <p14:tracePt t="13984" x="2400300" y="4432300"/>
          <p14:tracePt t="14000" x="2444750" y="4445000"/>
          <p14:tracePt t="14017" x="2482850" y="4457700"/>
          <p14:tracePt t="14034" x="2527300" y="4464050"/>
          <p14:tracePt t="14054" x="2571750" y="4464050"/>
          <p14:tracePt t="14071" x="2609850" y="4464050"/>
          <p14:tracePt t="14084" x="2635250" y="4464050"/>
          <p14:tracePt t="14100" x="2654300" y="4464050"/>
          <p14:tracePt t="14118" x="2673350" y="4464050"/>
          <p14:tracePt t="14135" x="2686050" y="4464050"/>
          <p14:tracePt t="14150" x="2711450" y="4464050"/>
          <p14:tracePt t="14168" x="2730500" y="4464050"/>
          <p14:tracePt t="14184" x="2749550" y="4464050"/>
          <p14:tracePt t="14200" x="2755900" y="4464050"/>
          <p14:tracePt t="14217" x="2762250" y="4470400"/>
          <p14:tracePt t="14235" x="2768600" y="4470400"/>
          <p14:tracePt t="14268" x="2774950" y="4470400"/>
          <p14:tracePt t="14285" x="2781300" y="4470400"/>
          <p14:tracePt t="14303" x="2787650" y="4470400"/>
          <p14:tracePt t="14317" x="2800350" y="4464050"/>
          <p14:tracePt t="14338" x="2806700" y="4464050"/>
          <p14:tracePt t="14350" x="2813050" y="4464050"/>
          <p14:tracePt t="14368" x="2819400" y="4464050"/>
          <p14:tracePt t="14386" x="2825750" y="4470400"/>
          <p14:tracePt t="14420" x="2832100" y="4470400"/>
          <p14:tracePt t="14433" x="2832100" y="4476750"/>
          <p14:tracePt t="14450" x="2838450" y="4483100"/>
          <p14:tracePt t="14468" x="2838450" y="4489450"/>
          <p14:tracePt t="14484" x="2844800" y="4495800"/>
          <p14:tracePt t="14500" x="2844800" y="4502150"/>
          <p14:tracePt t="14517" x="2851150" y="4514850"/>
          <p14:tracePt t="14536" x="2857500" y="4521200"/>
          <p14:tracePt t="14550" x="2857500" y="4533900"/>
          <p14:tracePt t="14567" x="2863850" y="4540250"/>
          <p14:tracePt t="14587" x="2870200" y="4552950"/>
          <p14:tracePt t="14601" x="2882900" y="4559300"/>
          <p14:tracePt t="14617" x="2908300" y="4578350"/>
          <p14:tracePt t="14635" x="2940050" y="4584700"/>
          <p14:tracePt t="14650" x="2971800" y="4603750"/>
          <p14:tracePt t="14667" x="3003550" y="4616450"/>
          <p14:tracePt t="14686" x="3028950" y="4629150"/>
          <p14:tracePt t="14701" x="3035300" y="4629150"/>
          <p14:tracePt t="14717" x="3035300" y="4635500"/>
          <p14:tracePt t="14735" x="3035300" y="4641850"/>
          <p14:tracePt t="14754" x="3022600" y="4641850"/>
          <p14:tracePt t="14766" x="3022600" y="4635500"/>
          <p14:tracePt t="14786" x="3022600" y="4622800"/>
          <p14:tracePt t="14801" x="3028950" y="4603750"/>
          <p14:tracePt t="14817" x="3035300" y="4591050"/>
          <p14:tracePt t="14834" x="3041650" y="4572000"/>
          <p14:tracePt t="14851" x="3048000" y="4559300"/>
          <p14:tracePt t="14884" x="3054350" y="4559300"/>
          <p14:tracePt t="14904" x="3073400" y="4552950"/>
          <p14:tracePt t="14918" x="3086100" y="4546600"/>
          <p14:tracePt t="14935" x="3105150" y="4533900"/>
          <p14:tracePt t="14950" x="3111500" y="4533900"/>
          <p14:tracePt t="14987" x="3105150" y="4533900"/>
          <p14:tracePt t="15017" x="3105150" y="4527550"/>
          <p14:tracePt t="15036" x="3098800" y="4514850"/>
          <p14:tracePt t="15056" x="3086100" y="4502150"/>
          <p14:tracePt t="15067" x="3073400" y="4495800"/>
          <p14:tracePt t="15085" x="3041650" y="4489450"/>
          <p14:tracePt t="15100" x="3016250" y="4489450"/>
          <p14:tracePt t="15117" x="2978150" y="4489450"/>
          <p14:tracePt t="15140" x="2946400" y="4489450"/>
          <p14:tracePt t="15151" x="2908300" y="4489450"/>
          <p14:tracePt t="15171" x="2863850" y="4483100"/>
          <p14:tracePt t="15184" x="2825750" y="4476750"/>
          <p14:tracePt t="15206" x="2787650" y="4464050"/>
          <p14:tracePt t="15217" x="2749550" y="4451350"/>
          <p14:tracePt t="15239" x="2724150" y="4438650"/>
          <p14:tracePt t="15251" x="2692400" y="4419600"/>
          <p14:tracePt t="15274" x="2673350" y="4400550"/>
          <p14:tracePt t="15284" x="2647950" y="4381500"/>
          <p14:tracePt t="15301" x="2628900" y="4368800"/>
          <p14:tracePt t="15320" x="2616200" y="4356100"/>
          <p14:tracePt t="15334" x="2616200" y="4349750"/>
          <p14:tracePt t="15354" x="2628900" y="4349750"/>
          <p14:tracePt t="15370" x="2660650" y="4349750"/>
          <p14:tracePt t="15386" x="2717800" y="4356100"/>
          <p14:tracePt t="15400" x="2781300" y="4356100"/>
          <p14:tracePt t="15420" x="2921000" y="4368800"/>
          <p14:tracePt t="15434" x="3009900" y="4368800"/>
          <p14:tracePt t="15457" x="3155950" y="4387850"/>
          <p14:tracePt t="15470" x="3257550" y="4394200"/>
          <p14:tracePt t="15485" x="3333750" y="4400550"/>
          <p14:tracePt t="15501" x="3397250" y="4406900"/>
          <p14:tracePt t="15517" x="3448050" y="4406900"/>
          <p14:tracePt t="15536" x="3486150" y="4406900"/>
          <p14:tracePt t="15555" x="3505200" y="4413250"/>
          <p14:tracePt t="15571" x="3511550" y="4425950"/>
          <p14:tracePt t="15584" x="3498850" y="4438650"/>
          <p14:tracePt t="15607" x="3473450" y="4457700"/>
          <p14:tracePt t="15617" x="3429000" y="4470400"/>
          <p14:tracePt t="15639" x="3378200" y="4489450"/>
          <p14:tracePt t="15650" x="3295650" y="4521200"/>
          <p14:tracePt t="15667" x="3251200" y="4533900"/>
          <p14:tracePt t="15684" x="3206750" y="4546600"/>
          <p14:tracePt t="15709" x="3168650" y="4552950"/>
          <p14:tracePt t="15724" x="3136900" y="4552950"/>
          <p14:tracePt t="15733" x="3111500" y="4546600"/>
          <p14:tracePt t="15751" x="3098800" y="4546600"/>
          <p14:tracePt t="15775" x="3079750" y="4546600"/>
          <p14:tracePt t="15783" x="3073400" y="4546600"/>
          <p14:tracePt t="15801" x="3060700" y="4546600"/>
          <p14:tracePt t="15817" x="3054350" y="4546600"/>
          <p14:tracePt t="15835" x="3054350" y="4552950"/>
          <p14:tracePt t="15881" x="3060700" y="4552950"/>
          <p14:tracePt t="15909" x="3067050" y="4552950"/>
          <p14:tracePt t="15931" x="3073400" y="4552950"/>
          <p14:tracePt t="15945" x="3079750" y="4552950"/>
          <p14:tracePt t="15963" x="3086100" y="4546600"/>
          <p14:tracePt t="15975" x="3092450" y="4546600"/>
          <p14:tracePt t="15990" x="3098800" y="4546600"/>
          <p14:tracePt t="16005" x="3098800" y="4540250"/>
          <p14:tracePt t="16008" x="3105150" y="4540250"/>
          <p14:tracePt t="16025" x="3111500" y="4540250"/>
          <p14:tracePt t="16095" x="3117850" y="4540250"/>
          <p14:tracePt t="16147" x="3124200" y="4540250"/>
          <p14:tracePt t="16191" x="3130550" y="4540250"/>
          <p14:tracePt t="16194" x="3130550" y="4533900"/>
          <p14:tracePt t="16233" x="3130550" y="4527550"/>
          <p14:tracePt t="16255" x="3130550" y="4521200"/>
          <p14:tracePt t="16267" x="3130550" y="4514850"/>
          <p14:tracePt t="16283" x="3130550" y="4502150"/>
          <p14:tracePt t="16300" x="3143250" y="4489450"/>
          <p14:tracePt t="16317" x="3149600" y="4483100"/>
          <p14:tracePt t="16337" x="3155950" y="4470400"/>
          <p14:tracePt t="16350" x="3162300" y="4464050"/>
          <p14:tracePt t="16368" x="3168650" y="4457700"/>
          <p14:tracePt t="16384" x="3168650" y="4451350"/>
          <p14:tracePt t="16400" x="3168650" y="4445000"/>
          <p14:tracePt t="16417" x="3168650" y="4438650"/>
          <p14:tracePt t="16433" x="3168650" y="4432300"/>
          <p14:tracePt t="16451" x="3168650" y="4425950"/>
          <p14:tracePt t="16467" x="3162300" y="4413250"/>
          <p14:tracePt t="16485" x="3155950" y="4400550"/>
          <p14:tracePt t="16504" x="3149600" y="4381500"/>
          <p14:tracePt t="16517" x="3130550" y="4356100"/>
          <p14:tracePt t="16538" x="3105150" y="4324350"/>
          <p14:tracePt t="16550" x="3086100" y="4286250"/>
          <p14:tracePt t="16567" x="3035300" y="4235450"/>
          <p14:tracePt t="16588" x="2990850" y="4197350"/>
          <p14:tracePt t="16600" x="2946400" y="4171950"/>
          <p14:tracePt t="16617" x="2895600" y="4133850"/>
          <p14:tracePt t="16635" x="2876550" y="4114800"/>
          <p14:tracePt t="16650" x="2851150" y="4083050"/>
          <p14:tracePt t="16667" x="2832100" y="4064000"/>
          <p14:tracePt t="16684" x="2813050" y="4044950"/>
          <p14:tracePt t="16700" x="2800350" y="4013200"/>
          <p14:tracePt t="16717" x="2794000" y="3981450"/>
          <p14:tracePt t="16733" x="2794000" y="3949700"/>
          <p14:tracePt t="16751" x="2794000" y="3905250"/>
          <p14:tracePt t="16769" x="2800350" y="3860800"/>
          <p14:tracePt t="16790" x="2806700" y="3816350"/>
          <p14:tracePt t="16800" x="2806700" y="3797300"/>
          <p14:tracePt t="16817" x="2800350" y="3778250"/>
          <p14:tracePt t="16838" x="2787650" y="3759200"/>
          <p14:tracePt t="16850" x="2774950" y="3752850"/>
          <p14:tracePt t="16867" x="2768600" y="3740150"/>
          <p14:tracePt t="16888" x="2749550" y="3727450"/>
          <p14:tracePt t="16900" x="2743200" y="3714750"/>
          <p14:tracePt t="16918" x="2730500" y="3708400"/>
          <p14:tracePt t="16936" x="2717800" y="3695700"/>
          <p14:tracePt t="16951" x="2711450" y="3689350"/>
          <p14:tracePt t="16968" x="2705100" y="3676650"/>
          <p14:tracePt t="16985" x="2698750" y="3670300"/>
          <p14:tracePt t="17001" x="2698750" y="3663950"/>
          <p14:tracePt t="17017" x="2692400" y="3657600"/>
          <p14:tracePt t="17036" x="2692400" y="3651250"/>
          <p14:tracePt t="17051" x="2692400" y="3644900"/>
          <p14:tracePt t="17068" x="2692400" y="3638550"/>
          <p14:tracePt t="17084" x="2692400" y="3632200"/>
          <p14:tracePt t="17101" x="2686050" y="3632200"/>
          <p14:tracePt t="17114" x="2686050" y="3625850"/>
          <p14:tracePt t="17118" x="2686050" y="3619500"/>
          <p14:tracePt t="17150" x="2686050" y="3613150"/>
          <p14:tracePt t="17168" x="2679700" y="3613150"/>
          <p14:tracePt t="17184" x="2679700" y="3606800"/>
          <p14:tracePt t="17217" x="2673350" y="3600450"/>
          <p14:tracePt t="17250" x="2667000" y="3594100"/>
          <p14:tracePt t="17270" x="2660650" y="3594100"/>
          <p14:tracePt t="17302" x="2654300" y="3587750"/>
          <p14:tracePt t="17350" x="2647950" y="3587750"/>
          <p14:tracePt t="17385" x="2641600" y="3587750"/>
          <p14:tracePt t="17419" x="2641600" y="3581400"/>
          <p14:tracePt t="17461" x="2635250" y="3581400"/>
          <p14:tracePt t="17579" x="2635250" y="3587750"/>
          <p14:tracePt t="17619" x="2635250" y="3594100"/>
          <p14:tracePt t="17642" x="2635250" y="3600450"/>
          <p14:tracePt t="17663" x="2635250" y="3606800"/>
          <p14:tracePt t="17684" x="2641600" y="3606800"/>
          <p14:tracePt t="17695" x="2641600" y="3613150"/>
          <p14:tracePt t="17700" x="2647950" y="3619500"/>
          <p14:tracePt t="17721" x="2667000" y="3625850"/>
          <p14:tracePt t="17734" x="2686050" y="3638550"/>
          <p14:tracePt t="17751" x="2711450" y="3657600"/>
          <p14:tracePt t="17771" x="2743200" y="3683000"/>
          <p14:tracePt t="17785" x="2787650" y="3714750"/>
          <p14:tracePt t="17801" x="2825750" y="3746500"/>
          <p14:tracePt t="17817" x="2863850" y="3771900"/>
          <p14:tracePt t="17839" x="2914650" y="3816350"/>
          <p14:tracePt t="17850" x="2946400" y="3854450"/>
          <p14:tracePt t="17874" x="3003550" y="3937000"/>
          <p14:tracePt t="17884" x="3028950" y="3994150"/>
          <p14:tracePt t="17901" x="3060700" y="4108450"/>
          <p14:tracePt t="17917" x="3079750" y="4210050"/>
          <p14:tracePt t="17936" x="3105150" y="4318000"/>
          <p14:tracePt t="17954" x="3117850" y="4413250"/>
          <p14:tracePt t="17969" x="3136900" y="4489450"/>
          <p14:tracePt t="17984" x="3162300" y="4527550"/>
          <p14:tracePt t="18001" x="3194050" y="4572000"/>
          <p14:tracePt t="18017" x="3213100" y="4591050"/>
          <p14:tracePt t="18035" x="3225800" y="4610100"/>
          <p14:tracePt t="18051" x="3232150" y="4629150"/>
          <p14:tracePt t="18067" x="3244850" y="4648200"/>
          <p14:tracePt t="18084" x="3244850" y="4660900"/>
          <p14:tracePt t="18103" x="3251200" y="4679950"/>
          <p14:tracePt t="18117" x="3251200" y="4692650"/>
          <p14:tracePt t="18134" x="3244850" y="4718050"/>
          <p14:tracePt t="18154" x="3232150" y="4743450"/>
          <p14:tracePt t="18167" x="3213100" y="4756150"/>
          <p14:tracePt t="18184" x="3200400" y="4768850"/>
          <p14:tracePt t="18206" x="3181350" y="4781550"/>
          <p14:tracePt t="18217" x="3168650" y="4794250"/>
          <p14:tracePt t="18234" x="3155950" y="4806950"/>
          <p14:tracePt t="18254" x="3143250" y="4813300"/>
          <p14:tracePt t="18267" x="3136900" y="4826000"/>
          <p14:tracePt t="18284" x="3130550" y="4826000"/>
          <p14:tracePt t="18304" x="3124200" y="4832350"/>
          <p14:tracePt t="18317" x="3117850" y="4832350"/>
          <p14:tracePt t="18334" x="3124200" y="4832350"/>
          <p14:tracePt t="18350" x="3130550" y="4838700"/>
          <p14:tracePt t="18369" x="3162300" y="4838700"/>
          <p14:tracePt t="18384" x="3213100" y="4838700"/>
          <p14:tracePt t="18400" x="3257550" y="4838700"/>
          <p14:tracePt t="18417" x="3340100" y="4838700"/>
          <p14:tracePt t="18433" x="3403600" y="4838700"/>
          <p14:tracePt t="18450" x="3460750" y="4832350"/>
          <p14:tracePt t="18467" x="3498850" y="4832350"/>
          <p14:tracePt t="18484" x="3517900" y="4819650"/>
          <p14:tracePt t="18500" x="3530600" y="4787900"/>
          <p14:tracePt t="18517" x="3543300" y="4756150"/>
          <p14:tracePt t="18534" x="3543300" y="4705350"/>
          <p14:tracePt t="18555" x="3517900" y="4667250"/>
          <p14:tracePt t="18567" x="3473450" y="4648200"/>
          <p14:tracePt t="18584" x="3409950" y="4616450"/>
          <p14:tracePt t="18600" x="3346450" y="4591050"/>
          <p14:tracePt t="18617" x="3244850" y="4559300"/>
          <p14:tracePt t="18633" x="3149600" y="4527550"/>
          <p14:tracePt t="18650" x="3086100" y="4508500"/>
          <p14:tracePt t="18669" x="3028950" y="4476750"/>
          <p14:tracePt t="18684" x="2984500" y="4464050"/>
          <p14:tracePt t="18700" x="2946400" y="4464050"/>
          <p14:tracePt t="18717" x="2914650" y="4457700"/>
          <p14:tracePt t="18734" x="2889250" y="4451350"/>
          <p14:tracePt t="18750" x="2863850" y="4445000"/>
          <p14:tracePt t="18774" x="2844800" y="4438650"/>
          <p14:tracePt t="18785" x="2838450" y="4432300"/>
          <p14:tracePt t="18801" x="2832100" y="4432300"/>
          <p14:tracePt t="18813" x="2832100" y="4425950"/>
          <p14:tracePt t="18834" x="2832100" y="4419600"/>
          <p14:tracePt t="18851" x="2844800" y="4419600"/>
          <p14:tracePt t="18867" x="2876550" y="4419600"/>
          <p14:tracePt t="18884" x="2940050" y="4425950"/>
          <p14:tracePt t="18900" x="3054350" y="4432300"/>
          <p14:tracePt t="18917" x="3194050" y="4432300"/>
          <p14:tracePt t="18935" x="3340100" y="4432300"/>
          <p14:tracePt t="18951" x="3460750" y="4425950"/>
          <p14:tracePt t="18967" x="3562350" y="4419600"/>
          <p14:tracePt t="18984" x="3638550" y="4413250"/>
          <p14:tracePt t="19000" x="3708400" y="4406900"/>
          <p14:tracePt t="19019" x="3765550" y="4387850"/>
          <p14:tracePt t="19038" x="3803650" y="4368800"/>
          <p14:tracePt t="19050" x="3778250" y="4356100"/>
          <p14:tracePt t="19068" x="3746500" y="4349750"/>
          <p14:tracePt t="19084" x="3702050" y="4337050"/>
          <p14:tracePt t="19100" x="3619500" y="4318000"/>
          <p14:tracePt t="19118" x="3530600" y="4292600"/>
          <p14:tracePt t="19134" x="3448050" y="4273550"/>
          <p14:tracePt t="19150" x="3371850" y="4260850"/>
          <p14:tracePt t="19167" x="3295650" y="4254500"/>
          <p14:tracePt t="19186" x="3225800" y="4254500"/>
          <p14:tracePt t="19200" x="3162300" y="4260850"/>
          <p14:tracePt t="19217" x="3111500" y="4279900"/>
          <p14:tracePt t="19234" x="3067050" y="4305300"/>
          <p14:tracePt t="19250" x="3035300" y="4337050"/>
          <p14:tracePt t="19268" x="3022600" y="4362450"/>
          <p14:tracePt t="19283" x="3035300" y="4381500"/>
          <p14:tracePt t="19300" x="3073400" y="4400550"/>
          <p14:tracePt t="19319" x="3124200" y="4413250"/>
          <p14:tracePt t="19334" x="3206750" y="4419600"/>
          <p14:tracePt t="19350" x="3308350" y="4425950"/>
          <p14:tracePt t="19372" x="3416300" y="4419600"/>
          <p14:tracePt t="19384" x="3517900" y="4413250"/>
          <p14:tracePt t="19400" x="3600450" y="4400550"/>
          <p14:tracePt t="19417" x="3657600" y="4387850"/>
          <p14:tracePt t="19435" x="3708400" y="4381500"/>
          <p14:tracePt t="19450" x="3721100" y="4375150"/>
          <p14:tracePt t="19467" x="3727450" y="4368800"/>
          <p14:tracePt t="19490" x="3721100" y="4368800"/>
          <p14:tracePt t="19505" x="3708400" y="4362450"/>
          <p14:tracePt t="19517" x="3695700" y="4362450"/>
          <p14:tracePt t="19541" x="3670300" y="4356100"/>
          <p14:tracePt t="19550" x="3657600" y="4356100"/>
          <p14:tracePt t="19567" x="3638550" y="4356100"/>
          <p14:tracePt t="19591" x="3606800" y="4349750"/>
          <p14:tracePt t="19600" x="3581400" y="4349750"/>
          <p14:tracePt t="19619" x="3549650" y="4349750"/>
          <p14:tracePt t="19635" x="3498850" y="4356100"/>
          <p14:tracePt t="19650" x="3473450" y="4362450"/>
          <p14:tracePt t="19667" x="3441700" y="4368800"/>
          <p14:tracePt t="19688" x="3422650" y="4381500"/>
          <p14:tracePt t="19700" x="3416300" y="4394200"/>
          <p14:tracePt t="19718" x="3409950" y="4406900"/>
          <p14:tracePt t="19736" x="3409950" y="4425950"/>
          <p14:tracePt t="19750" x="3403600" y="4438650"/>
          <p14:tracePt t="19767" x="3403600" y="4457700"/>
          <p14:tracePt t="19789" x="3390900" y="4489450"/>
          <p14:tracePt t="19800" x="3378200" y="4514850"/>
          <p14:tracePt t="19818" x="3365500" y="4527550"/>
          <p14:tracePt t="19834" x="3346450" y="4552950"/>
          <p14:tracePt t="19850" x="3333750" y="4559300"/>
          <p14:tracePt t="19867" x="3321050" y="4559300"/>
          <p14:tracePt t="19885" x="3302000" y="4565650"/>
          <p14:tracePt t="19900" x="3289300" y="4572000"/>
          <p14:tracePt t="19919" x="3270250" y="4578350"/>
          <p14:tracePt t="19936" x="3257550" y="4584700"/>
          <p14:tracePt t="19950" x="3244850" y="4591050"/>
          <p14:tracePt t="19971" x="3232150" y="4591050"/>
          <p14:tracePt t="19985" x="3225800" y="4597400"/>
          <p14:tracePt t="20001" x="3213100" y="4603750"/>
          <p14:tracePt t="20017" x="3206750" y="4603750"/>
          <p14:tracePt t="20036" x="3194050" y="4610100"/>
          <p14:tracePt t="20051" x="3181350" y="4610100"/>
          <p14:tracePt t="20069" x="3175000" y="4610100"/>
          <p14:tracePt t="20084" x="3155950" y="4616450"/>
          <p14:tracePt t="20101" x="3143250" y="4616450"/>
          <p14:tracePt t="20117" x="3136900" y="4616450"/>
          <p14:tracePt t="20136" x="3111500" y="4616450"/>
          <p14:tracePt t="20151" x="3092450" y="4616450"/>
          <p14:tracePt t="20167" x="3073400" y="4616450"/>
          <p14:tracePt t="20185" x="3060700" y="4616450"/>
          <p14:tracePt t="20201" x="3041650" y="4610100"/>
          <p14:tracePt t="20217" x="3035300" y="4603750"/>
          <p14:tracePt t="20235" x="3022600" y="4591050"/>
          <p14:tracePt t="20251" x="3009900" y="4565650"/>
          <p14:tracePt t="20270" x="2997200" y="4540250"/>
          <p14:tracePt t="20285" x="2978150" y="4508500"/>
          <p14:tracePt t="20300" x="2965450" y="4476750"/>
          <p14:tracePt t="20317" x="2946400" y="4445000"/>
          <p14:tracePt t="20336" x="2933700" y="4400550"/>
          <p14:tracePt t="20351" x="2927350" y="4356100"/>
          <p14:tracePt t="20372" x="2914650" y="4279900"/>
          <p14:tracePt t="20384" x="2901950" y="4241800"/>
          <p14:tracePt t="20401" x="2882900" y="4197350"/>
          <p14:tracePt t="20421" x="2857500" y="4165600"/>
          <p14:tracePt t="20436" x="2832100" y="4140200"/>
          <p14:tracePt t="20451" x="2806700" y="4121150"/>
          <p14:tracePt t="20471" x="2787650" y="4102100"/>
          <p14:tracePt t="20485" x="2755900" y="4083050"/>
          <p14:tracePt t="20501" x="2730500" y="4070350"/>
          <p14:tracePt t="20517" x="2711450" y="4057650"/>
          <p14:tracePt t="20541" x="2686050" y="4044950"/>
          <p14:tracePt t="20551" x="2673350" y="4032250"/>
          <p14:tracePt t="20567" x="2660650" y="4025900"/>
          <p14:tracePt t="20590" x="2647950" y="4019550"/>
          <p14:tracePt t="20601" x="2641600" y="4013200"/>
          <p14:tracePt t="20617" x="2635250" y="4013200"/>
          <p14:tracePt t="20634" x="2628900" y="4013200"/>
          <p14:tracePt t="20651" x="2622550" y="4013200"/>
          <p14:tracePt t="20667" x="2616200" y="4013200"/>
          <p14:tracePt t="20687" x="2609850" y="4019550"/>
          <p14:tracePt t="20702" x="2609850" y="4025900"/>
          <p14:tracePt t="20717" x="2609850" y="4032250"/>
          <p14:tracePt t="20734" x="2616200" y="4051300"/>
          <p14:tracePt t="20751" x="2622550" y="4070350"/>
          <p14:tracePt t="20767" x="2647950" y="4095750"/>
          <p14:tracePt t="20788" x="2679700" y="4127500"/>
          <p14:tracePt t="20801" x="2724150" y="4159250"/>
          <p14:tracePt t="20817" x="2781300" y="4203700"/>
          <p14:tracePt t="20834" x="2832100" y="4248150"/>
          <p14:tracePt t="20851" x="2870200" y="4298950"/>
          <p14:tracePt t="20867" x="2908300" y="4362450"/>
          <p14:tracePt t="20884" x="2933700" y="4425950"/>
          <p14:tracePt t="20905" x="2946400" y="4502150"/>
          <p14:tracePt t="20920" x="2952750" y="4578350"/>
          <p14:tracePt t="20934" x="2959100" y="4641850"/>
          <p14:tracePt t="20955" x="2959100" y="4692650"/>
          <p14:tracePt t="20974" x="2971800" y="4756150"/>
          <p14:tracePt t="20984" x="2971800" y="4781550"/>
          <p14:tracePt t="21001" x="2971800" y="4813300"/>
          <p14:tracePt t="21017" x="2965450" y="4838700"/>
          <p14:tracePt t="21034" x="2952750" y="4864100"/>
          <p14:tracePt t="21050" x="2933700" y="4889500"/>
          <p14:tracePt t="21067" x="2914650" y="4914900"/>
          <p14:tracePt t="21084" x="2889250" y="4933950"/>
          <p14:tracePt t="21101" x="2863850" y="4953000"/>
          <p14:tracePt t="21117" x="2844800" y="4965700"/>
          <p14:tracePt t="21134" x="2832100" y="4978400"/>
          <p14:tracePt t="21150" x="2819400" y="4984750"/>
          <p14:tracePt t="21167" x="2806700" y="4991100"/>
          <p14:tracePt t="21184" x="2794000" y="4997450"/>
          <p14:tracePt t="21201" x="2781300" y="5003800"/>
          <p14:tracePt t="21221" x="2768600" y="5010150"/>
          <p14:tracePt t="21255" x="2762250" y="5010150"/>
          <p14:tracePt t="21299" x="2755900" y="5016500"/>
          <p14:tracePt t="21329" x="2749550" y="5016500"/>
          <p14:tracePt t="21338" x="2749550" y="5022850"/>
          <p14:tracePt t="21344" x="2743200" y="5022850"/>
          <p14:tracePt t="21361" x="2736850" y="5022850"/>
          <p14:tracePt t="21367" x="2736850" y="5016500"/>
          <p14:tracePt t="21436" x="2736850" y="5022850"/>
          <p14:tracePt t="21454" x="2730500" y="5022850"/>
          <p14:tracePt t="21468" x="2724150" y="5029200"/>
          <p14:tracePt t="21480" x="2698750" y="5029200"/>
          <p14:tracePt t="21491" x="2641600" y="5035550"/>
          <p14:tracePt t="21500" x="2565400" y="5041900"/>
          <p14:tracePt t="21517" x="2482850" y="5067300"/>
          <p14:tracePt t="21534" x="2400300" y="5086350"/>
          <p14:tracePt t="21550" x="2311400" y="5111750"/>
          <p14:tracePt t="21567" x="2228850" y="5124450"/>
          <p14:tracePt t="21584" x="2152650" y="5156200"/>
          <p14:tracePt t="21601" x="2082800" y="5181600"/>
          <p14:tracePt t="21617" x="2025650" y="5194300"/>
          <p14:tracePt t="21633" x="1981200" y="5207000"/>
          <p14:tracePt t="21650" x="1949450" y="5219700"/>
          <p14:tracePt t="21667" x="1930400" y="5226050"/>
          <p14:tracePt t="21684" x="1917700" y="5238750"/>
          <p14:tracePt t="21701" x="1911350" y="5245100"/>
          <p14:tracePt t="21717" x="1911350" y="5257800"/>
          <p14:tracePt t="21734" x="1911350" y="5270500"/>
          <p14:tracePt t="21751" x="1924050" y="5276850"/>
          <p14:tracePt t="21768" x="1936750" y="5283200"/>
          <p14:tracePt t="21784" x="1955800" y="5289550"/>
          <p14:tracePt t="21800" x="1962150" y="5289550"/>
          <p14:tracePt t="21817" x="1974850" y="5295900"/>
          <p14:tracePt t="21852" x="1981200" y="5302250"/>
          <p14:tracePt t="21885" x="1981200" y="5308600"/>
          <p14:tracePt t="21901" x="1974850" y="5308600"/>
          <p14:tracePt t="21917" x="1974850" y="5314950"/>
          <p14:tracePt t="21936" x="1968500" y="5314950"/>
          <p14:tracePt t="22022" x="1962150" y="5314950"/>
          <p14:tracePt t="22031" x="1962150" y="5321300"/>
          <p14:tracePt t="22048" x="1955800" y="5321300"/>
          <p14:tracePt t="22089" x="1949450" y="5327650"/>
          <p14:tracePt t="22125" x="1949450" y="5334000"/>
          <p14:tracePt t="22149" x="1955800" y="5334000"/>
          <p14:tracePt t="22177" x="1962150" y="5334000"/>
          <p14:tracePt t="22194" x="1968500" y="5334000"/>
          <p14:tracePt t="22200" x="1974850" y="5334000"/>
          <p14:tracePt t="22218" x="1987550" y="5340350"/>
          <p14:tracePt t="22234" x="2019300" y="5346700"/>
          <p14:tracePt t="22250" x="2044700" y="5346700"/>
          <p14:tracePt t="22268" x="2101850" y="5353050"/>
          <p14:tracePt t="22290" x="2216150" y="5365750"/>
          <p14:tracePt t="22300" x="2305050" y="5372100"/>
          <p14:tracePt t="22317" x="2444750" y="5384800"/>
          <p14:tracePt t="22337" x="2597150" y="5391150"/>
          <p14:tracePt t="22351" x="2768600" y="5397500"/>
          <p14:tracePt t="22372" x="2870200" y="5397500"/>
          <p14:tracePt t="22456" x="3111500" y="5384800"/>
          <p14:tracePt t="22485" x="3092450" y="5384800"/>
          <p14:tracePt t="22508" x="3079750" y="5378450"/>
          <p14:tracePt t="22521" x="3067050" y="5378450"/>
          <p14:tracePt t="22535" x="3054350" y="5372100"/>
          <p14:tracePt t="22551" x="3041650" y="5372100"/>
          <p14:tracePt t="22572" x="3028950" y="5365750"/>
          <p14:tracePt t="22588" x="3022600" y="5365750"/>
          <p14:tracePt t="22600" x="3016250" y="5365750"/>
          <p14:tracePt t="22617" x="3016250" y="5359400"/>
          <p14:tracePt t="22635" x="3009900" y="5359400"/>
          <p14:tracePt t="22763" x="3016250" y="5359400"/>
          <p14:tracePt t="22773" x="3016250" y="5365750"/>
          <p14:tracePt t="22800" x="3022600" y="5365750"/>
          <p14:tracePt t="22837" x="3028950" y="5365750"/>
          <p14:tracePt t="22863" x="3035300" y="5365750"/>
          <p14:tracePt t="22883" x="3035300" y="5359400"/>
          <p14:tracePt t="22884" x="3041650" y="5359400"/>
          <p14:tracePt t="22901" x="3048000" y="5353050"/>
          <p14:tracePt t="22917" x="3060700" y="5346700"/>
          <p14:tracePt t="22938" x="3079750" y="5327650"/>
          <p14:tracePt t="22950" x="3098800" y="5314950"/>
          <p14:tracePt t="22967" x="3136900" y="5302250"/>
          <p14:tracePt t="22987" x="3187700" y="5276850"/>
          <p14:tracePt t="23001" x="3238500" y="5251450"/>
          <p14:tracePt t="23017" x="3321050" y="5219700"/>
          <p14:tracePt t="23036" x="3435350" y="5175250"/>
          <p14:tracePt t="23057" x="3600450" y="5130800"/>
          <p14:tracePt t="23073" x="3854450" y="5067300"/>
          <p14:tracePt t="23085" x="4032250" y="5029200"/>
          <p14:tracePt t="23100" x="4286250" y="4978400"/>
          <p14:tracePt t="23117" x="4419600" y="4953000"/>
          <p14:tracePt t="23169" x="5816600" y="4711700"/>
          <p14:tracePt t="23186" x="5861050" y="4711700"/>
          <p14:tracePt t="23205" x="6007100" y="4705350"/>
          <p14:tracePt t="23217" x="6146800" y="4699000"/>
          <p14:tracePt t="23240" x="6432550" y="4686300"/>
          <p14:tracePt t="23250" x="6584950" y="4673600"/>
          <p14:tracePt t="23269" x="6781800" y="4660900"/>
          <p14:tracePt t="23286" x="6985000" y="4648200"/>
          <p14:tracePt t="23308" x="7156450" y="4635500"/>
          <p14:tracePt t="23317" x="7207250" y="4629150"/>
          <p14:tracePt t="23335" x="7302500" y="4616450"/>
          <p14:tracePt t="23350" x="7346950" y="4591050"/>
          <p14:tracePt t="23367" x="7366000" y="4565650"/>
          <p14:tracePt t="23385" x="7378700" y="4521200"/>
          <p14:tracePt t="23405" x="7391400" y="4470400"/>
          <p14:tracePt t="23417" x="7391400" y="4432300"/>
          <p14:tracePt t="23436" x="7372350" y="4356100"/>
          <p14:tracePt t="23457" x="7308850" y="4292600"/>
          <p14:tracePt t="23467" x="7219950" y="4216400"/>
          <p14:tracePt t="23490" x="7099300" y="4114800"/>
          <p14:tracePt t="23500" x="7048500" y="4076700"/>
          <p14:tracePt t="23517" x="6991350" y="4038600"/>
          <p14:tracePt t="23536" x="6934200" y="3987800"/>
          <p14:tracePt t="23551" x="6896100" y="3956050"/>
          <p14:tracePt t="23567" x="6870700" y="3930650"/>
          <p14:tracePt t="23587" x="6838950" y="3905250"/>
          <p14:tracePt t="23600" x="6826250" y="3879850"/>
          <p14:tracePt t="23620" x="6813550" y="3860800"/>
          <p14:tracePt t="23650" x="6832600" y="3860800"/>
          <p14:tracePt t="23667" x="6845300" y="3860800"/>
          <p14:tracePt t="23685" x="6870700" y="3873500"/>
          <p14:tracePt t="23701" x="6889750" y="3879850"/>
          <p14:tracePt t="23720" x="6915150" y="3898900"/>
          <p14:tracePt t="23738" x="6934200" y="3911600"/>
          <p14:tracePt t="23754" x="6965950" y="3930650"/>
          <p14:tracePt t="23767" x="6997700" y="3962400"/>
          <p14:tracePt t="23786" x="7042150" y="3994150"/>
          <p14:tracePt t="23804" x="7099300" y="4038600"/>
          <p14:tracePt t="23817" x="7156450" y="4089400"/>
          <p14:tracePt t="23835" x="7213600" y="4152900"/>
          <p14:tracePt t="23851" x="7277100" y="4222750"/>
          <p14:tracePt t="23867" x="7340600" y="4298950"/>
          <p14:tracePt t="23884" x="7385050" y="4349750"/>
          <p14:tracePt t="23886" x="7404100" y="4368800"/>
          <p14:tracePt t="23908" x="7473950" y="4445000"/>
          <p14:tracePt t="23918" x="7518400" y="4489450"/>
          <p14:tracePt t="23938" x="7550150" y="4527550"/>
          <p14:tracePt t="23950" x="7588250" y="4572000"/>
          <p14:tracePt t="23967" x="7607300" y="4591050"/>
          <p14:tracePt t="23984" x="7607300" y="4597400"/>
          <p14:tracePt t="24001" x="7600950" y="4597400"/>
          <p14:tracePt t="24023" x="7594600" y="4591050"/>
          <p14:tracePt t="24034" x="7588250" y="4584700"/>
          <p14:tracePt t="24051" x="7575550" y="4578350"/>
          <p14:tracePt t="24074" x="7569200" y="4572000"/>
          <p14:tracePt t="24083" x="7562850" y="4572000"/>
          <p14:tracePt t="24118" x="7562850" y="4578350"/>
          <p14:tracePt t="24134" x="7569200" y="4578350"/>
          <p14:tracePt t="24150" x="7569200" y="4584700"/>
          <p14:tracePt t="24167" x="7575550" y="4584700"/>
          <p14:tracePt t="24184" x="7575550" y="4591050"/>
          <p14:tracePt t="24217" x="7581900" y="4591050"/>
          <p14:tracePt t="24304" x="7588250" y="4597400"/>
          <p14:tracePt t="24345" x="7588250" y="4603750"/>
          <p14:tracePt t="24370" x="7581900" y="4603750"/>
          <p14:tracePt t="24410" x="7575550" y="4603750"/>
          <p14:tracePt t="24515" x="7569200" y="4603750"/>
          <p14:tracePt t="24538" x="7562850" y="4603750"/>
          <p14:tracePt t="24578" x="7556500" y="4597400"/>
          <p14:tracePt t="24599" x="7550150" y="4591050"/>
          <p14:tracePt t="24627" x="7543800" y="4584700"/>
          <p14:tracePt t="24629" x="7537450" y="4578350"/>
          <p14:tracePt t="24638" x="7531100" y="4578350"/>
          <p14:tracePt t="24651" x="7524750" y="4565650"/>
          <p14:tracePt t="24667" x="7505700" y="4540250"/>
          <p14:tracePt t="24684" x="7467600" y="4495800"/>
          <p14:tracePt t="24700" x="7397750" y="4432300"/>
          <p14:tracePt t="24724" x="7289800" y="4349750"/>
          <p14:tracePt t="24734" x="7156450" y="4267200"/>
          <p14:tracePt t="24750" x="7016750" y="4197350"/>
          <p14:tracePt t="24767" x="6845300" y="4133850"/>
          <p14:tracePt t="24784" x="6667500" y="4076700"/>
          <p14:tracePt t="24801" x="6502400" y="4019550"/>
          <p14:tracePt t="24821" x="6381750" y="3975100"/>
          <p14:tracePt t="24834" x="6299200" y="3949700"/>
          <p14:tracePt t="24850" x="6248400" y="3930650"/>
          <p14:tracePt t="24868" x="6223000" y="3917950"/>
          <p14:tracePt t="24884" x="6229350" y="3911600"/>
          <p14:tracePt t="24900" x="6267450" y="3905250"/>
          <p14:tracePt t="24917" x="6318250" y="3905250"/>
          <p14:tracePt t="24935" x="6388100" y="3898900"/>
          <p14:tracePt t="24950" x="6470650" y="3898900"/>
          <p14:tracePt t="24968" x="6546850" y="3898900"/>
          <p14:tracePt t="24985" x="6610350" y="3892550"/>
          <p14:tracePt t="25000" x="6661150" y="3886200"/>
          <p14:tracePt t="25017" x="6699250" y="3886200"/>
          <p14:tracePt t="25034" x="6731000" y="3886200"/>
          <p14:tracePt t="25054" x="6750050" y="3886200"/>
          <p14:tracePt t="25070" x="6781800" y="3879850"/>
          <p14:tracePt t="25084" x="6807200" y="3873500"/>
          <p14:tracePt t="25100" x="6851650" y="3867150"/>
          <p14:tracePt t="25119" x="6940550" y="3854450"/>
          <p14:tracePt t="25134" x="7067550" y="3848100"/>
          <p14:tracePt t="25150" x="7200900" y="3841750"/>
          <p14:tracePt t="25167" x="7321550" y="3841750"/>
          <p14:tracePt t="25184" x="7423150" y="3841750"/>
          <p14:tracePt t="25202" x="7505700" y="3841750"/>
          <p14:tracePt t="25217" x="7562850" y="3854450"/>
          <p14:tracePt t="25234" x="7594600" y="3867150"/>
          <p14:tracePt t="25251" x="7588250" y="3898900"/>
          <p14:tracePt t="25267" x="7543800" y="3949700"/>
          <p14:tracePt t="25284" x="7461250" y="4025900"/>
          <p14:tracePt t="25300" x="7366000" y="4121150"/>
          <p14:tracePt t="25319" x="7258050" y="4216400"/>
          <p14:tracePt t="25333" x="7156450" y="4305300"/>
          <p14:tracePt t="25351" x="7048500" y="4387850"/>
          <p14:tracePt t="25367" x="6953250" y="4464050"/>
          <p14:tracePt t="25385" x="6845300" y="4546600"/>
          <p14:tracePt t="25401" x="6788150" y="4591050"/>
          <p14:tracePt t="25417" x="6731000" y="4641850"/>
          <p14:tracePt t="25437" x="6686550" y="4679950"/>
          <p14:tracePt t="25450" x="6661150" y="4705350"/>
          <p14:tracePt t="25471" x="6673850" y="4718050"/>
          <p14:tracePt t="25484" x="6731000" y="4718050"/>
          <p14:tracePt t="25500" x="6794500" y="4718050"/>
          <p14:tracePt t="25526" x="6896100" y="4711700"/>
          <p14:tracePt t="25535" x="7042150" y="4699000"/>
          <p14:tracePt t="25552" x="7137400" y="4692650"/>
          <p14:tracePt t="25567" x="7270750" y="4692650"/>
          <p14:tracePt t="25584" x="7429500" y="4692650"/>
          <p14:tracePt t="25601" x="7505700" y="4692650"/>
          <p14:tracePt t="25617" x="7575550" y="4692650"/>
          <p14:tracePt t="25634" x="7645400" y="4699000"/>
          <p14:tracePt t="25650" x="7664450" y="4699000"/>
          <p14:tracePt t="25667" x="7677150" y="4692650"/>
          <p14:tracePt t="25686" x="7670800" y="4686300"/>
          <p14:tracePt t="25701" x="7658100" y="4686300"/>
          <p14:tracePt t="25717" x="7639050" y="4679950"/>
          <p14:tracePt t="25742" x="7613650" y="4679950"/>
          <p14:tracePt t="25750" x="7594600" y="4679950"/>
          <p14:tracePt t="25775" x="7588250" y="4673600"/>
          <p14:tracePt t="25785" x="7569200" y="4673600"/>
          <p14:tracePt t="25835" x="7575550" y="4673600"/>
          <p14:tracePt t="25840" x="7575550" y="4667250"/>
          <p14:tracePt t="25856" x="7581900" y="4667250"/>
          <p14:tracePt t="25881" x="7581900" y="4660900"/>
          <p14:tracePt t="25911" x="7575550" y="4660900"/>
          <p14:tracePt t="25914" x="7575550" y="4654550"/>
          <p14:tracePt t="25924" x="7569200" y="4654550"/>
          <p14:tracePt t="25938" x="7562850" y="4648200"/>
          <p14:tracePt t="25950" x="7543800" y="4641850"/>
          <p14:tracePt t="25967" x="7531100" y="4629150"/>
          <p14:tracePt t="25986" x="7505700" y="4622800"/>
          <p14:tracePt t="26005" x="7461250" y="4603750"/>
          <p14:tracePt t="26017" x="7429500" y="4597400"/>
          <p14:tracePt t="26037" x="7353300" y="4578350"/>
          <p14:tracePt t="26050" x="7270750" y="4565650"/>
          <p14:tracePt t="26067" x="7200900" y="4552950"/>
          <p14:tracePt t="26090" x="7067550" y="4527550"/>
          <p14:tracePt t="26100" x="6985000" y="4514850"/>
          <p14:tracePt t="26117" x="6877050" y="4489450"/>
          <p14:tracePt t="26136" x="6743700" y="4464050"/>
          <p14:tracePt t="26157" x="6654800" y="4438650"/>
          <p14:tracePt t="26167" x="6584950" y="4413250"/>
          <p14:tracePt t="26185" x="6540500" y="4394200"/>
          <p14:tracePt t="26200" x="6527800" y="4368800"/>
          <p14:tracePt t="26217" x="6546850" y="4337050"/>
          <p14:tracePt t="26240" x="6610350" y="4305300"/>
          <p14:tracePt t="26261" x="6781800" y="4273550"/>
          <p14:tracePt t="26267" x="6845300" y="4267200"/>
          <p14:tracePt t="26286" x="6991350" y="4260850"/>
          <p14:tracePt t="26301" x="7131050" y="4260850"/>
          <p14:tracePt t="26324" x="7264400" y="4260850"/>
          <p14:tracePt t="26334" x="7359650" y="4267200"/>
          <p14:tracePt t="26351" x="7493000" y="4292600"/>
          <p14:tracePt t="26367" x="7575550" y="4305300"/>
          <p14:tracePt t="26385" x="7626350" y="4318000"/>
          <p14:tracePt t="26406" x="7645400" y="4343400"/>
          <p14:tracePt t="26428" x="7651750" y="4400550"/>
          <p14:tracePt t="26438" x="7645400" y="4419600"/>
          <p14:tracePt t="26450" x="7613650" y="4464050"/>
          <p14:tracePt t="26468" x="7569200" y="4489450"/>
          <p14:tracePt t="26486" x="7524750" y="4502150"/>
          <p14:tracePt t="26500" x="7493000" y="4508500"/>
          <p14:tracePt t="26521" x="7423150" y="4514850"/>
          <p14:tracePt t="26538" x="7372350" y="4514850"/>
          <p14:tracePt t="26557" x="7315200" y="4514850"/>
          <p14:tracePt t="26567" x="7251700" y="4514850"/>
          <p14:tracePt t="26585" x="7207250" y="4514850"/>
          <p14:tracePt t="26600" x="7131050" y="4514850"/>
          <p14:tracePt t="26617" x="7067550" y="4521200"/>
          <p14:tracePt t="26634" x="7004050" y="4521200"/>
          <p14:tracePt t="26650" x="6946900" y="4527550"/>
          <p14:tracePt t="26670" x="6889750" y="4527550"/>
          <p14:tracePt t="26684" x="6838950" y="4527550"/>
          <p14:tracePt t="26705" x="6788150" y="4527550"/>
          <p14:tracePt t="26717" x="6743700" y="4533900"/>
          <p14:tracePt t="26738" x="6711950" y="4533900"/>
          <p14:tracePt t="26756" x="6680200" y="4540250"/>
          <p14:tracePt t="26768" x="6654800" y="4546600"/>
          <p14:tracePt t="26784" x="6635750" y="4552950"/>
          <p14:tracePt t="26807" x="6623050" y="4559300"/>
          <p14:tracePt t="26817" x="6610350" y="4565650"/>
          <p14:tracePt t="26835" x="6597650" y="4578350"/>
          <p14:tracePt t="26851" x="6591300" y="4584700"/>
          <p14:tracePt t="26868" x="6584950" y="4591050"/>
          <p14:tracePt t="26901" x="6591300" y="4591050"/>
          <p14:tracePt t="26919" x="6597650" y="4591050"/>
          <p14:tracePt t="26934" x="6597650" y="4597400"/>
          <p14:tracePt t="26951" x="6597650" y="4603750"/>
          <p14:tracePt t="26976" x="6597650" y="4610100"/>
          <p14:tracePt t="26984" x="6591300" y="4610100"/>
          <p14:tracePt t="27001" x="6591300" y="4616450"/>
          <p14:tracePt t="27017" x="6597650" y="4616450"/>
          <p14:tracePt t="27034" x="6623050" y="4622800"/>
          <p14:tracePt t="27050" x="6673850" y="4622800"/>
          <p14:tracePt t="27068" x="6743700" y="4629150"/>
          <p14:tracePt t="27084" x="6794500" y="4629150"/>
          <p14:tracePt t="27100" x="6858000" y="4629150"/>
          <p14:tracePt t="27118" x="6908800" y="4629150"/>
          <p14:tracePt t="27139" x="6997700" y="4629150"/>
          <p14:tracePt t="27150" x="7029450" y="4635500"/>
          <p14:tracePt t="27167" x="7054850" y="4635500"/>
          <p14:tracePt t="27184" x="7061200" y="4641850"/>
          <p14:tracePt t="27201" x="7048500" y="4641850"/>
          <p14:tracePt t="27220" x="7029450" y="4635500"/>
          <p14:tracePt t="27234" x="7010400" y="4635500"/>
          <p14:tracePt t="27251" x="6985000" y="4629150"/>
          <p14:tracePt t="27273" x="6978650" y="4629150"/>
          <p14:tracePt t="27284" x="6985000" y="4629150"/>
          <p14:tracePt t="27301" x="7023100" y="4629150"/>
          <p14:tracePt t="27317" x="7061200" y="4629150"/>
          <p14:tracePt t="27335" x="7105650" y="4629150"/>
          <p14:tracePt t="27351" x="7169150" y="4635500"/>
          <p14:tracePt t="27367" x="7226300" y="4635500"/>
          <p14:tracePt t="27386" x="7283450" y="4629150"/>
          <p14:tracePt t="27401" x="7327900" y="4622800"/>
          <p14:tracePt t="27417" x="7359650" y="4622800"/>
          <p14:tracePt t="27434" x="7378700" y="4616450"/>
          <p14:tracePt t="27452" x="7385050" y="4610100"/>
          <p14:tracePt t="27469" x="7378700" y="4610100"/>
          <p14:tracePt t="27484" x="7372350" y="4603750"/>
          <p14:tracePt t="27500" x="7366000" y="4597400"/>
          <p14:tracePt t="27517" x="7366000" y="4591050"/>
          <p14:tracePt t="27556" x="7372350" y="4591050"/>
          <p14:tracePt t="27567" x="7385050" y="4597400"/>
          <p14:tracePt t="27584" x="7410450" y="4610100"/>
          <p14:tracePt t="27600" x="7448550" y="4622800"/>
          <p14:tracePt t="27620" x="7486650" y="4648200"/>
          <p14:tracePt t="27634" x="7524750" y="4679950"/>
          <p14:tracePt t="27650" x="7543800" y="4730750"/>
          <p14:tracePt t="27667" x="7550150" y="4806950"/>
          <p14:tracePt t="27684" x="7543800" y="4876800"/>
          <p14:tracePt t="27701" x="7518400" y="4946650"/>
          <p14:tracePt t="27719" x="7486650" y="5003800"/>
          <p14:tracePt t="27735" x="7448550" y="5041900"/>
          <p14:tracePt t="27750" x="7378700" y="5092700"/>
          <p14:tracePt t="27776" x="7308850" y="5130800"/>
          <p14:tracePt t="27785" x="7239000" y="5156200"/>
          <p14:tracePt t="27800" x="7175500" y="5175250"/>
          <p14:tracePt t="27818" x="7086600" y="5187950"/>
          <p14:tracePt t="27834" x="7035800" y="5187950"/>
          <p14:tracePt t="27850" x="6978650" y="5181600"/>
          <p14:tracePt t="27869" x="6953250" y="5175250"/>
          <p14:tracePt t="27886" x="6946900" y="5168900"/>
          <p14:tracePt t="27904" x="6946900" y="5162550"/>
          <p14:tracePt t="27919" x="6953250" y="5162550"/>
          <p14:tracePt t="27934" x="6959600" y="5162550"/>
          <p14:tracePt t="27951" x="6965950" y="5162550"/>
          <p14:tracePt t="27967" x="6972300" y="5162550"/>
          <p14:tracePt t="28003" x="6972300" y="5168900"/>
          <p14:tracePt t="28019" x="6965950" y="5168900"/>
          <p14:tracePt t="28114" x="6972300" y="5168900"/>
          <p14:tracePt t="28131" x="6978650" y="5168900"/>
          <p14:tracePt t="28143" x="6978650" y="5162550"/>
          <p14:tracePt t="28157" x="6985000" y="5162550"/>
          <p14:tracePt t="28169" x="6991350" y="5156200"/>
          <p14:tracePt t="28186" x="7004050" y="5149850"/>
          <p14:tracePt t="28200" x="7016750" y="5143500"/>
          <p14:tracePt t="28217" x="7029450" y="5130800"/>
          <p14:tracePt t="28236" x="7061200" y="5099050"/>
          <p14:tracePt t="28250" x="7080250" y="5073650"/>
          <p14:tracePt t="28269" x="7131050" y="5029200"/>
          <p14:tracePt t="28289" x="7219950" y="4959350"/>
          <p14:tracePt t="28301" x="7315200" y="4902200"/>
          <p14:tracePt t="28317" x="7391400" y="4857750"/>
          <p14:tracePt t="28335" x="7505700" y="4787900"/>
          <p14:tracePt t="28350" x="7569200" y="4749800"/>
          <p14:tracePt t="28367" x="7639050" y="4705350"/>
          <p14:tracePt t="28385" x="7721600" y="4648200"/>
          <p14:tracePt t="28400" x="7772400" y="4610100"/>
          <p14:tracePt t="28417" x="7804150" y="4584700"/>
          <p14:tracePt t="28439" x="7829550" y="4552950"/>
          <p14:tracePt t="28450" x="7829550" y="4533900"/>
          <p14:tracePt t="28469" x="7810500" y="4521200"/>
          <p14:tracePt t="28485" x="7785100" y="4514850"/>
          <p14:tracePt t="28501" x="7753350" y="4514850"/>
          <p14:tracePt t="28519" x="7727950" y="4514850"/>
          <p14:tracePt t="28534" x="7689850" y="4514850"/>
          <p14:tracePt t="28550" x="7658100" y="4521200"/>
          <p14:tracePt t="28568" x="7620000" y="4527550"/>
          <p14:tracePt t="28584" x="7581900" y="4533900"/>
          <p14:tracePt t="28601" x="7556500" y="4533900"/>
          <p14:tracePt t="28619" x="7531100" y="4540250"/>
          <p14:tracePt t="28635" x="7518400" y="4546600"/>
          <p14:tracePt t="28654" x="7499350" y="4546600"/>
          <p14:tracePt t="28669" x="7493000" y="4546600"/>
          <p14:tracePt t="28684" x="7473950" y="4546600"/>
          <p14:tracePt t="28701" x="7454900" y="4546600"/>
          <p14:tracePt t="28717" x="7435850" y="4552950"/>
          <p14:tracePt t="28736" x="7410450" y="4552950"/>
          <p14:tracePt t="28751" x="7385050" y="4552950"/>
          <p14:tracePt t="28767" x="7359650" y="4552950"/>
          <p14:tracePt t="28792" x="7327900" y="4552950"/>
          <p14:tracePt t="28800" x="7302500" y="4552950"/>
          <p14:tracePt t="28817" x="7283450" y="4552950"/>
          <p14:tracePt t="28834" x="7264400" y="4546600"/>
          <p14:tracePt t="28850" x="7232650" y="4540250"/>
          <p14:tracePt t="28867" x="7219950" y="4540250"/>
          <p14:tracePt t="28885" x="7207250" y="4540250"/>
          <p14:tracePt t="28901" x="7200900" y="4540250"/>
          <p14:tracePt t="28957" x="7207250" y="4540250"/>
          <p14:tracePt t="28973" x="7207250" y="4546600"/>
          <p14:tracePt t="28981" x="7213600" y="4546600"/>
          <p14:tracePt t="29113" x="7219950" y="4546600"/>
          <p14:tracePt t="29143" x="7219950" y="4552950"/>
          <p14:tracePt t="29336" x="7213600" y="4546600"/>
          <p14:tracePt t="29366" x="7207250" y="4546600"/>
          <p14:tracePt t="29370" x="7200900" y="4546600"/>
          <p14:tracePt t="29388" x="7194550" y="4546600"/>
          <p14:tracePt t="29401" x="7194550" y="4540250"/>
          <p14:tracePt t="29417" x="7188200" y="4533900"/>
          <p14:tracePt t="29434" x="7188200" y="4527550"/>
          <p14:tracePt t="29467" x="7181850" y="4521200"/>
          <p14:tracePt t="29501" x="7175500" y="4521200"/>
          <p14:tracePt t="29534" x="7169150" y="4521200"/>
          <p14:tracePt t="29552" x="7162800" y="4521200"/>
          <p14:tracePt t="29567" x="7156450" y="4521200"/>
          <p14:tracePt t="29601" x="7150100" y="4521200"/>
          <p14:tracePt t="29634" x="7143750" y="4521200"/>
          <p14:tracePt t="29650" x="7137400" y="4514850"/>
          <p14:tracePt t="29667" x="7137400" y="4508500"/>
          <p14:tracePt t="29684" x="7131050" y="4502150"/>
          <p14:tracePt t="29701" x="7131050" y="4495800"/>
          <p14:tracePt t="29717" x="7124700" y="4483100"/>
          <p14:tracePt t="29734" x="7124700" y="4470400"/>
          <p14:tracePt t="29751" x="7118350" y="4445000"/>
          <p14:tracePt t="29767" x="7118350" y="4413250"/>
          <p14:tracePt t="29784" x="7118350" y="4381500"/>
          <p14:tracePt t="29801" x="7118350" y="4356100"/>
          <p14:tracePt t="29818" x="7105650" y="4311650"/>
          <p14:tracePt t="29834" x="7092950" y="4305300"/>
          <p14:tracePt t="29850" x="7080250" y="4298950"/>
          <p14:tracePt t="29872" x="7067550" y="4292600"/>
          <p14:tracePt t="29879" x="7061200" y="4292600"/>
          <p14:tracePt t="29900" x="7054850" y="4292600"/>
          <p14:tracePt t="29917" x="7048500" y="4292600"/>
          <p14:tracePt t="29935" x="7042150" y="4292600"/>
          <p14:tracePt t="29967" x="7035800" y="4292600"/>
          <p14:tracePt t="29985" x="7029450" y="4292600"/>
          <p14:tracePt t="30000" x="7023100" y="4298950"/>
          <p14:tracePt t="30034" x="7023100" y="4305300"/>
          <p14:tracePt t="30051" x="7029450" y="4305300"/>
          <p14:tracePt t="30068" x="7035800" y="4305300"/>
          <p14:tracePt t="30120" x="7035800" y="4311650"/>
          <p14:tracePt t="30137" x="7029450" y="4311650"/>
          <p14:tracePt t="30145" x="7029450" y="4318000"/>
          <p14:tracePt t="30161" x="7023100" y="4318000"/>
          <p14:tracePt t="30167" x="7023100" y="4324350"/>
          <p14:tracePt t="30186" x="7016750" y="4324350"/>
          <p14:tracePt t="30200" x="7010400" y="4330700"/>
          <p14:tracePt t="30220" x="6991350" y="4337050"/>
          <p14:tracePt t="30234" x="6972300" y="4343400"/>
          <p14:tracePt t="30250" x="6953250" y="4349750"/>
          <p14:tracePt t="30269" x="6921500" y="4356100"/>
          <p14:tracePt t="30284" x="6902450" y="4356100"/>
          <p14:tracePt t="30300" x="6870700" y="4362450"/>
          <p14:tracePt t="30317" x="6838950" y="4368800"/>
          <p14:tracePt t="30334" x="6794500" y="4375150"/>
          <p14:tracePt t="30350" x="6743700" y="4381500"/>
          <p14:tracePt t="30373" x="6673850" y="4394200"/>
          <p14:tracePt t="30392" x="6597650" y="4400550"/>
          <p14:tracePt t="30400" x="6565900" y="4406900"/>
          <p14:tracePt t="30421" x="6496050" y="4413250"/>
          <p14:tracePt t="30434" x="6464300" y="4419600"/>
          <p14:tracePt t="30451" x="6426200" y="4425950"/>
          <p14:tracePt t="30471" x="6400800" y="4432300"/>
          <p14:tracePt t="30484" x="6388100" y="4438650"/>
          <p14:tracePt t="30501" x="6381750" y="4445000"/>
          <p14:tracePt t="30519" x="6381750" y="4451350"/>
          <p14:tracePt t="30534" x="6388100" y="4457700"/>
          <p14:tracePt t="30551" x="6394450" y="4464050"/>
          <p14:tracePt t="30567" x="6400800" y="4470400"/>
          <p14:tracePt t="30585" x="6413500" y="4483100"/>
          <p14:tracePt t="30601" x="6419850" y="4489450"/>
          <p14:tracePt t="30617" x="6432550" y="4495800"/>
          <p14:tracePt t="30634" x="6445250" y="4508500"/>
          <p14:tracePt t="30650" x="6451600" y="4514850"/>
          <p14:tracePt t="30670" x="6464300" y="4521200"/>
          <p14:tracePt t="30685" x="6489700" y="4521200"/>
          <p14:tracePt t="30701" x="6502400" y="4521200"/>
          <p14:tracePt t="30719" x="6521450" y="4521200"/>
          <p14:tracePt t="30735" x="6540500" y="4521200"/>
          <p14:tracePt t="30751" x="6553200" y="4521200"/>
          <p14:tracePt t="30770" x="6578600" y="4521200"/>
          <p14:tracePt t="30785" x="6616700" y="4514850"/>
          <p14:tracePt t="30800" x="6642100" y="4508500"/>
          <p14:tracePt t="30821" x="6673850" y="4508500"/>
          <p14:tracePt t="30836" x="6724650" y="4502150"/>
          <p14:tracePt t="30850" x="6750050" y="4502150"/>
          <p14:tracePt t="30870" x="6807200" y="4495800"/>
          <p14:tracePt t="30890" x="6896100" y="4495800"/>
          <p14:tracePt t="30901" x="6985000" y="4495800"/>
          <p14:tracePt t="30922" x="7035800" y="4495800"/>
          <p14:tracePt t="30938" x="7112000" y="4495800"/>
          <p14:tracePt t="30950" x="7150100" y="4495800"/>
          <p14:tracePt t="30971" x="7169150" y="4495800"/>
          <p14:tracePt t="30985" x="7194550" y="4495800"/>
          <p14:tracePt t="31007" x="7200900" y="4495800"/>
          <p14:tracePt t="31018" x="7207250" y="4489450"/>
          <p14:tracePt t="31053" x="7194550" y="4489450"/>
          <p14:tracePt t="31069" x="7188200" y="4489450"/>
          <p14:tracePt t="31109" x="7188200" y="4495800"/>
          <p14:tracePt t="31150" x="7181850" y="4495800"/>
          <p14:tracePt t="31194" x="7175500" y="4495800"/>
          <p14:tracePt t="31326" x="7175500" y="4502150"/>
          <p14:tracePt t="31343" x="7181850" y="4502150"/>
          <p14:tracePt t="31431" x="7181850" y="4495800"/>
          <p14:tracePt t="31590" x="7181850" y="4502150"/>
          <p14:tracePt t="31683" x="7188200" y="4502150"/>
          <p14:tracePt t="31689" x="7188200" y="4495800"/>
          <p14:tracePt t="31713" x="7194550" y="4495800"/>
          <p14:tracePt t="31734" x="7200900" y="4489450"/>
          <p14:tracePt t="31750" x="7207250" y="4489450"/>
          <p14:tracePt t="31768" x="7207250" y="4483100"/>
          <p14:tracePt t="31784" x="7207250" y="4476750"/>
          <p14:tracePt t="31803" x="7207250" y="4470400"/>
          <p14:tracePt t="31817" x="7207250" y="4464050"/>
          <p14:tracePt t="31834" x="7207250" y="4451350"/>
          <p14:tracePt t="31851" x="7194550" y="4432300"/>
          <p14:tracePt t="31867" x="7175500" y="4419600"/>
          <p14:tracePt t="31884" x="7150100" y="4400550"/>
          <p14:tracePt t="31907" x="7099300" y="4381500"/>
          <p14:tracePt t="31917" x="7067550" y="4375150"/>
          <p14:tracePt t="31934" x="7016750" y="4375150"/>
          <p14:tracePt t="31954" x="6965950" y="4375150"/>
          <p14:tracePt t="31968" x="6927850" y="4375150"/>
          <p14:tracePt t="31984" x="6877050" y="4381500"/>
          <p14:tracePt t="32009" x="6858000" y="4387850"/>
          <p14:tracePt t="32017" x="6864350" y="4394200"/>
          <p14:tracePt t="32034" x="6883400" y="4400550"/>
          <p14:tracePt t="32054" x="6915150" y="4406900"/>
          <p14:tracePt t="32067" x="6940550" y="4406900"/>
          <p14:tracePt t="32084" x="6965950" y="4413250"/>
          <p14:tracePt t="32101" x="6985000" y="4413250"/>
          <p14:tracePt t="32117" x="7010400" y="4419600"/>
          <p14:tracePt t="32135" x="7023100" y="4425950"/>
          <p14:tracePt t="32150" x="7042150" y="4425950"/>
          <p14:tracePt t="32167" x="7048500" y="4432300"/>
          <p14:tracePt t="32201" x="7042150" y="4432300"/>
          <p14:tracePt t="32219" x="7029450" y="4432300"/>
          <p14:tracePt t="32234" x="7023100" y="4425950"/>
          <p14:tracePt t="32251" x="7010400" y="4419600"/>
          <p14:tracePt t="32267" x="6997700" y="4413250"/>
          <p14:tracePt t="32289" x="6985000" y="4400550"/>
          <p14:tracePt t="32301" x="6972300" y="4394200"/>
          <p14:tracePt t="32325" x="6959600" y="4381500"/>
          <p14:tracePt t="32334" x="6946900" y="4375150"/>
          <p14:tracePt t="32351" x="6934200" y="4362450"/>
          <p14:tracePt t="32367" x="6921500" y="4356100"/>
          <p14:tracePt t="32384" x="6908800" y="4349750"/>
          <p14:tracePt t="32400" x="6902450" y="4343400"/>
          <p14:tracePt t="32417" x="6896100" y="4337050"/>
          <p14:tracePt t="32434" x="6889750" y="4337050"/>
          <p14:tracePt t="32500" x="6896100" y="4337050"/>
          <p14:tracePt t="32513" x="6902450" y="4337050"/>
          <p14:tracePt t="32529" x="6908800" y="4337050"/>
          <p14:tracePt t="32553" x="6915150" y="4337050"/>
          <p14:tracePt t="32558" x="6915150" y="4343400"/>
          <p14:tracePt t="32574" x="6921500" y="4343400"/>
          <p14:tracePt t="32589" x="6927850" y="4343400"/>
          <p14:tracePt t="32602" x="6927850" y="4349750"/>
          <p14:tracePt t="32675" x="6946900" y="4356100"/>
          <p14:tracePt t="32684" x="6953250" y="4356100"/>
          <p14:tracePt t="32702" x="6959600" y="4356100"/>
          <p14:tracePt t="32734" x="6965950" y="4356100"/>
          <p14:tracePt t="32751" x="6978650" y="4356100"/>
          <p14:tracePt t="32761" x="6985000" y="4362450"/>
          <p14:tracePt t="32767" x="6991350" y="4362450"/>
          <p14:tracePt t="32784" x="7016750" y="4362450"/>
          <p14:tracePt t="32800" x="7042150" y="4362450"/>
          <p14:tracePt t="32821" x="7080250" y="4362450"/>
          <p14:tracePt t="32834" x="7105650" y="4362450"/>
          <p14:tracePt t="32850" x="7131050" y="4368800"/>
          <p14:tracePt t="32871" x="7162800" y="4368800"/>
          <p14:tracePt t="32884" x="7200900" y="4368800"/>
          <p14:tracePt t="32900" x="7245350" y="4375150"/>
          <p14:tracePt t="32919" x="7296150" y="4381500"/>
          <p14:tracePt t="32935" x="7321550" y="4381500"/>
          <p14:tracePt t="32950" x="7353300" y="4387850"/>
          <p14:tracePt t="32969" x="7378700" y="4400550"/>
          <p14:tracePt t="32989" x="7404100" y="4406900"/>
          <p14:tracePt t="33000" x="7416800" y="4406900"/>
          <p14:tracePt t="33018" x="7429500" y="4413250"/>
          <p14:tracePt t="33039" x="7442200" y="4419600"/>
          <p14:tracePt t="33127" x="7435850" y="4419600"/>
          <p14:tracePt t="33147" x="7429500" y="4419600"/>
          <p14:tracePt t="33159" x="7423150" y="4419600"/>
          <p14:tracePt t="33174" x="7416800" y="4419600"/>
          <p14:tracePt t="33191" x="7410450" y="4419600"/>
          <p14:tracePt t="33220" x="7404100" y="4413250"/>
          <p14:tracePt t="33241" x="7391400" y="4413250"/>
          <p14:tracePt t="33251" x="7378700" y="4406900"/>
          <p14:tracePt t="33269" x="7366000" y="4406900"/>
          <p14:tracePt t="33291" x="7359650" y="4400550"/>
          <p14:tracePt t="33305" x="7346950" y="4400550"/>
          <p14:tracePt t="33319" x="7334250" y="4394200"/>
          <p14:tracePt t="33337" x="7321550" y="4394200"/>
          <p14:tracePt t="33350" x="7315200" y="4394200"/>
          <p14:tracePt t="33368" x="7302500" y="4387850"/>
          <p14:tracePt t="33385" x="7296150" y="4387850"/>
          <p14:tracePt t="33400" x="7296150" y="4381500"/>
          <p14:tracePt t="33418" x="7296150" y="4368800"/>
          <p14:tracePt t="33438" x="7296150" y="4362450"/>
          <p14:tracePt t="33450" x="7296150" y="4356100"/>
          <p14:tracePt t="33477" x="7296150" y="4349750"/>
          <p14:tracePt t="33482" x="7302500" y="4349750"/>
          <p14:tracePt t="33484" x="7302500" y="4343400"/>
          <p14:tracePt t="33503" x="7308850" y="4343400"/>
          <p14:tracePt t="33534" x="7315200" y="4343400"/>
          <p14:tracePt t="33564" x="7315200" y="4349750"/>
          <p14:tracePt t="33586" x="7308850" y="4356100"/>
          <p14:tracePt t="33619" x="7302500" y="4356100"/>
          <p14:tracePt t="33639" x="7302500" y="4362450"/>
          <p14:tracePt t="33650" x="7296150" y="4362450"/>
          <p14:tracePt t="33677" x="7289800" y="4362450"/>
          <p14:tracePt t="33699" x="7289800" y="4368800"/>
          <p14:tracePt t="33702" x="7283450" y="4368800"/>
          <p14:tracePt t="33719" x="7277100" y="4368800"/>
          <p14:tracePt t="33741" x="7270750" y="4375150"/>
          <p14:tracePt t="33750" x="7264400" y="4375150"/>
          <p14:tracePt t="33768" x="7258050" y="4375150"/>
          <p14:tracePt t="33786" x="7239000" y="4381500"/>
          <p14:tracePt t="33804" x="7226300" y="4387850"/>
          <p14:tracePt t="33817" x="7207250" y="4387850"/>
          <p14:tracePt t="33837" x="7200900" y="4387850"/>
          <p14:tracePt t="33850" x="7188200" y="4387850"/>
          <p14:tracePt t="33867" x="7188200" y="4381500"/>
          <p14:tracePt t="33900" x="7194550" y="4381500"/>
          <p14:tracePt t="33917" x="7213600" y="4387850"/>
          <p14:tracePt t="33936" x="7232650" y="4387850"/>
          <p14:tracePt t="33950" x="7258050" y="4394200"/>
          <p14:tracePt t="33967" x="7289800" y="4400550"/>
          <p14:tracePt t="33986" x="7321550" y="4413250"/>
          <p14:tracePt t="34001" x="7340600" y="4419600"/>
          <p14:tracePt t="34017" x="7366000" y="4438650"/>
          <p14:tracePt t="34040" x="7404100" y="4470400"/>
          <p14:tracePt t="34050" x="7435850" y="4514850"/>
          <p14:tracePt t="34067" x="7461250" y="4559300"/>
          <p14:tracePt t="34088" x="7473950" y="4597400"/>
          <p14:tracePt t="34100" x="7480300" y="4635500"/>
          <p14:tracePt t="34117" x="7480300" y="4660900"/>
          <p14:tracePt t="34135" x="7467600" y="4686300"/>
          <p14:tracePt t="34155" x="7454900" y="4705350"/>
          <p14:tracePt t="34167" x="7429500" y="4711700"/>
          <p14:tracePt t="34184" x="7410450" y="4718050"/>
          <p14:tracePt t="34206" x="7378700" y="4718050"/>
          <p14:tracePt t="34217" x="7353300" y="4718050"/>
          <p14:tracePt t="34234" x="7327900" y="4718050"/>
          <p14:tracePt t="34250" x="7302500" y="4711700"/>
          <p14:tracePt t="34267" x="7270750" y="4705350"/>
          <p14:tracePt t="34284" x="7245350" y="4699000"/>
          <p14:tracePt t="34300" x="7226300" y="4699000"/>
          <p14:tracePt t="34317" x="7213600" y="4699000"/>
          <p14:tracePt t="34334" x="7194550" y="4699000"/>
          <p14:tracePt t="34351" x="7175500" y="4699000"/>
          <p14:tracePt t="34367" x="7169150" y="4699000"/>
          <p14:tracePt t="34422" x="7162800" y="4699000"/>
          <p14:tracePt t="34455" x="7156450" y="4699000"/>
          <p14:tracePt t="34467" x="7156450" y="4692650"/>
          <p14:tracePt t="34479" x="7150100" y="4692650"/>
          <p14:tracePt t="34490" x="7143750" y="4692650"/>
          <p14:tracePt t="34516" x="7131050" y="4686300"/>
          <p14:tracePt t="34523" x="7124700" y="4679950"/>
          <p14:tracePt t="34534" x="7118350" y="4679950"/>
          <p14:tracePt t="34555" x="7105650" y="4679950"/>
          <p14:tracePt t="34567" x="7092950" y="4673600"/>
          <p14:tracePt t="34585" x="7067550" y="4667250"/>
          <p14:tracePt t="34602" x="7042150" y="4667250"/>
          <p14:tracePt t="34620" x="7010400" y="4667250"/>
          <p14:tracePt t="34634" x="6978650" y="4667250"/>
          <p14:tracePt t="34652" x="6946900" y="4667250"/>
          <p14:tracePt t="34669" x="6915150" y="4667250"/>
          <p14:tracePt t="34684" x="6870700" y="4667250"/>
          <p14:tracePt t="34702" x="6813550" y="4660900"/>
          <p14:tracePt t="34717" x="6737350" y="4660900"/>
          <p14:tracePt t="34734" x="6661150" y="4654550"/>
          <p14:tracePt t="34751" x="6584950" y="4648200"/>
          <p14:tracePt t="34767" x="6515100" y="4641850"/>
          <p14:tracePt t="34784" x="6451600" y="4629150"/>
          <p14:tracePt t="34801" x="6394450" y="4616450"/>
          <p14:tracePt t="34818" x="6350000" y="4591050"/>
          <p14:tracePt t="34834" x="6324600" y="4546600"/>
          <p14:tracePt t="34852" x="6318250" y="4502150"/>
          <p14:tracePt t="34868" x="6337300" y="4413250"/>
          <p14:tracePt t="34884" x="6375400" y="4318000"/>
          <p14:tracePt t="34901" x="6419850" y="4260850"/>
          <p14:tracePt t="34917" x="6470650" y="4222750"/>
          <p14:tracePt t="34934" x="6527800" y="4203700"/>
          <p14:tracePt t="34950" x="6578600" y="4184650"/>
          <p14:tracePt t="34973" x="6629400" y="4178300"/>
          <p14:tracePt t="34984" x="6661150" y="4165600"/>
          <p14:tracePt t="35001" x="6680200" y="4159250"/>
          <p14:tracePt t="35023" x="6686550" y="4146550"/>
          <p14:tracePt t="35034" x="6686550" y="4140200"/>
          <p14:tracePt t="35052" x="6680200" y="4133850"/>
          <p14:tracePt t="35067" x="6673850" y="4127500"/>
          <p14:tracePt t="35084" x="6654800" y="4114800"/>
          <p14:tracePt t="35102" x="6623050" y="4102100"/>
          <p14:tracePt t="35117" x="6591300" y="4095750"/>
          <p14:tracePt t="35134" x="6546850" y="4095750"/>
          <p14:tracePt t="35151" x="6496050" y="4095750"/>
          <p14:tracePt t="35168" x="6438900" y="4108450"/>
          <p14:tracePt t="35184" x="6394450" y="4121150"/>
          <p14:tracePt t="35202" x="6356350" y="4152900"/>
          <p14:tracePt t="35218" x="6324600" y="4210050"/>
          <p14:tracePt t="35234" x="6311900" y="4254500"/>
          <p14:tracePt t="35253" x="6292850" y="4318000"/>
          <p14:tracePt t="35267" x="6286500" y="4375150"/>
          <p14:tracePt t="35284" x="6286500" y="4419600"/>
          <p14:tracePt t="35302" x="6299200" y="4457700"/>
          <p14:tracePt t="35318" x="6311900" y="4489450"/>
          <p14:tracePt t="35335" x="6337300" y="4521200"/>
          <p14:tracePt t="35350" x="6356350" y="4540250"/>
          <p14:tracePt t="35367" x="6375400" y="4559300"/>
          <p14:tracePt t="35385" x="6400800" y="4565650"/>
          <p14:tracePt t="35401" x="6438900" y="4578350"/>
          <p14:tracePt t="35419" x="6502400" y="4578350"/>
          <p14:tracePt t="35434" x="6546850" y="4584700"/>
          <p14:tracePt t="35451" x="6610350" y="4584700"/>
          <p14:tracePt t="35471" x="6699250" y="4578350"/>
          <p14:tracePt t="35484" x="6731000" y="4578350"/>
          <p14:tracePt t="35500" x="6769100" y="4578350"/>
          <p14:tracePt t="35522" x="6807200" y="4572000"/>
          <p14:tracePt t="35538" x="6832600" y="4572000"/>
          <p14:tracePt t="35551" x="6838950" y="4578350"/>
          <p14:tracePt t="35569" x="6858000" y="4578350"/>
          <p14:tracePt t="35584" x="6864350" y="4578350"/>
          <p14:tracePt t="35600" x="6870700" y="4578350"/>
          <p14:tracePt t="35639" x="6870700" y="4572000"/>
          <p14:tracePt t="35746" x="6864350" y="4572000"/>
          <p14:tracePt t="35793" x="6858000" y="4572000"/>
          <p14:tracePt t="35807" x="6858000" y="4578350"/>
          <p14:tracePt t="35824" x="6851650" y="4578350"/>
          <p14:tracePt t="35869" x="6851650" y="4572000"/>
          <p14:tracePt t="35897" x="6845300" y="4572000"/>
          <p14:tracePt t="35918" x="6838950" y="4572000"/>
          <p14:tracePt t="35945" x="6832600" y="4572000"/>
          <p14:tracePt t="35951" x="6826250" y="4572000"/>
          <p14:tracePt t="35968" x="6819900" y="4572000"/>
          <p14:tracePt t="35987" x="6813550" y="4572000"/>
          <p14:tracePt t="36000" x="6807200" y="4572000"/>
          <p14:tracePt t="36019" x="6807200" y="4565650"/>
          <p14:tracePt t="36035" x="6807200" y="4559300"/>
          <p14:tracePt t="36108" x="6807200" y="4565650"/>
          <p14:tracePt t="36114" x="6800850" y="4565650"/>
          <p14:tracePt t="36141" x="6794500" y="4565650"/>
          <p14:tracePt t="36147" x="6794500" y="4572000"/>
          <p14:tracePt t="36156" x="6788150" y="4572000"/>
          <p14:tracePt t="36175" x="6781800" y="4572000"/>
          <p14:tracePt t="36185" x="6775450" y="4572000"/>
          <p14:tracePt t="36200" x="6769100" y="4572000"/>
          <p14:tracePt t="36219" x="6750050" y="4578350"/>
          <p14:tracePt t="36240" x="6731000" y="4584700"/>
          <p14:tracePt t="36252" x="6711950" y="4591050"/>
          <p14:tracePt t="36270" x="6699250" y="4597400"/>
          <p14:tracePt t="36288" x="6692900" y="4597400"/>
          <p14:tracePt t="36300" x="6686550" y="4597400"/>
          <p14:tracePt t="36389" x="6692900" y="4597400"/>
          <p14:tracePt t="36423" x="6692900" y="4603750"/>
          <p14:tracePt t="36466" x="6692900" y="4610100"/>
          <p14:tracePt t="36512" x="6692900" y="4616450"/>
          <p14:tracePt t="36573" x="6692900" y="4622800"/>
          <p14:tracePt t="36582" x="6686550" y="4622800"/>
          <p14:tracePt t="36666" x="6692900" y="4622800"/>
          <p14:tracePt t="36675" x="6692900" y="4629150"/>
          <p14:tracePt t="36689" x="6699250" y="4629150"/>
          <p14:tracePt t="36700" x="6711950" y="4629150"/>
          <p14:tracePt t="36718" x="6731000" y="4622800"/>
          <p14:tracePt t="36741" x="6769100" y="4616450"/>
          <p14:tracePt t="36750" x="6800850" y="4616450"/>
          <p14:tracePt t="36767" x="6870700" y="4610100"/>
          <p14:tracePt t="36786" x="6953250" y="4603750"/>
          <p14:tracePt t="36802" x="7016750" y="4597400"/>
          <p14:tracePt t="36819" x="7092950" y="4591050"/>
          <p14:tracePt t="36835" x="7175500" y="4584700"/>
          <p14:tracePt t="36851" x="7239000" y="4584700"/>
          <p14:tracePt t="36869" x="7327900" y="4572000"/>
          <p14:tracePt t="36884" x="7372350" y="4565650"/>
          <p14:tracePt t="36903" x="7391400" y="4559300"/>
          <p14:tracePt t="36917" x="7397750" y="4552950"/>
          <p14:tracePt t="36934" x="7397750" y="4546600"/>
          <p14:tracePt t="36951" x="7366000" y="4546600"/>
          <p14:tracePt t="36967" x="7264400" y="4540250"/>
          <p14:tracePt t="36985" x="7162800" y="4540250"/>
          <p14:tracePt t="37008" x="6991350" y="4540250"/>
          <p14:tracePt t="37017" x="6921500" y="4552950"/>
          <p14:tracePt t="37034" x="6864350" y="4565650"/>
          <p14:tracePt t="37051" x="6826250" y="4565650"/>
          <p14:tracePt t="37069" x="6800850" y="4565650"/>
          <p14:tracePt t="37085" x="6781800" y="4559300"/>
          <p14:tracePt t="37101" x="6775450" y="4552950"/>
          <p14:tracePt t="37118" x="6775450" y="4546600"/>
          <p14:tracePt t="37137" x="6788150" y="4527550"/>
          <p14:tracePt t="37151" x="6794500" y="4514850"/>
          <p14:tracePt t="37167" x="6800850" y="4508500"/>
          <p14:tracePt t="37184" x="6807200" y="4502150"/>
          <p14:tracePt t="37229" x="6807200" y="4508500"/>
          <p14:tracePt t="37241" x="6800850" y="4508500"/>
          <p14:tracePt t="37251" x="6800850" y="4521200"/>
          <p14:tracePt t="37268" x="6800850" y="4533900"/>
          <p14:tracePt t="37289" x="6800850" y="4546600"/>
          <p14:tracePt t="37301" x="6800850" y="4559300"/>
          <p14:tracePt t="37317" x="6800850" y="4572000"/>
          <p14:tracePt t="37334" x="6794500" y="4584700"/>
          <p14:tracePt t="37351" x="6788150" y="4603750"/>
          <p14:tracePt t="37367" x="6781800" y="4610100"/>
          <p14:tracePt t="37385" x="6775450" y="4622800"/>
          <p14:tracePt t="37401" x="6769100" y="4629150"/>
          <p14:tracePt t="37417" x="6756400" y="4635500"/>
          <p14:tracePt t="37434" x="6750050" y="4641850"/>
          <p14:tracePt t="37451" x="6743700" y="4641850"/>
          <p14:tracePt t="37468" x="6743700" y="4648200"/>
          <p14:tracePt t="37501" x="6762750" y="4648200"/>
          <p14:tracePt t="37517" x="6794500" y="4654550"/>
          <p14:tracePt t="37534" x="6845300" y="4654550"/>
          <p14:tracePt t="37551" x="6902450" y="4654550"/>
          <p14:tracePt t="37567" x="6972300" y="4660900"/>
          <p14:tracePt t="37584" x="7054850" y="4667250"/>
          <p14:tracePt t="37601" x="7118350" y="4673600"/>
          <p14:tracePt t="37618" x="7156450" y="4679950"/>
          <p14:tracePt t="37634" x="7200900" y="4679950"/>
          <p14:tracePt t="37650" x="7239000" y="4679950"/>
          <p14:tracePt t="37670" x="7270750" y="4679950"/>
          <p14:tracePt t="37701" x="7277100" y="4673600"/>
          <p14:tracePt t="37718" x="7277100" y="4667250"/>
          <p14:tracePt t="37734" x="7270750" y="4660900"/>
          <p14:tracePt t="37751" x="7264400" y="4654550"/>
          <p14:tracePt t="37770" x="7251700" y="4641850"/>
          <p14:tracePt t="37786" x="7245350" y="4629150"/>
          <p14:tracePt t="37801" x="7232650" y="4622800"/>
          <p14:tracePt t="37818" x="7226300" y="4616450"/>
          <p14:tracePt t="37834" x="7219950" y="4616450"/>
          <p14:tracePt t="37852" x="7213600" y="4616450"/>
          <p14:tracePt t="37896" x="7219950" y="4616450"/>
          <p14:tracePt t="37909" x="7226300" y="4616450"/>
          <p14:tracePt t="37919" x="7232650" y="4616450"/>
          <p14:tracePt t="37934" x="7239000" y="4616450"/>
          <p14:tracePt t="37951" x="7251700" y="4622800"/>
          <p14:tracePt t="37969" x="7264400" y="4629150"/>
          <p14:tracePt t="37984" x="7277100" y="4629150"/>
          <p14:tracePt t="38001" x="7289800" y="4629150"/>
          <p14:tracePt t="38021" x="7315200" y="4635500"/>
          <p14:tracePt t="38034" x="7327900" y="4635500"/>
          <p14:tracePt t="38053" x="7346950" y="4635500"/>
          <p14:tracePt t="38071" x="7366000" y="4635500"/>
          <p14:tracePt t="38085" x="7391400" y="4629150"/>
          <p14:tracePt t="38103" x="7404100" y="4629150"/>
          <p14:tracePt t="38124" x="7423150" y="4629150"/>
          <p14:tracePt t="38135" x="7442200" y="4635500"/>
          <p14:tracePt t="38152" x="7454900" y="4635500"/>
          <p14:tracePt t="38167" x="7467600" y="4641850"/>
          <p14:tracePt t="38184" x="7480300" y="4648200"/>
          <p14:tracePt t="38218" x="7486650" y="4654550"/>
          <p14:tracePt t="38239" x="7480300" y="4654550"/>
          <p14:tracePt t="38251" x="7473950" y="4654550"/>
          <p14:tracePt t="38268" x="7473950" y="4660900"/>
          <p14:tracePt t="38304" x="7467600" y="4660900"/>
          <p14:tracePt t="38342" x="7461250" y="4660900"/>
          <p14:tracePt t="38400" x="7461250" y="4667250"/>
          <p14:tracePt t="38461" x="7454900" y="4667250"/>
          <p14:tracePt t="38499" x="7448550" y="4667250"/>
          <p14:tracePt t="38514" x="7442200" y="4660900"/>
          <p14:tracePt t="38525" x="7435850" y="4660900"/>
          <p14:tracePt t="38534" x="7423150" y="4660900"/>
          <p14:tracePt t="38550" x="7404100" y="4660900"/>
          <p14:tracePt t="38569" x="7346950" y="4660900"/>
          <p14:tracePt t="38584" x="7302500" y="4660900"/>
          <p14:tracePt t="38601" x="7239000" y="4660900"/>
          <p14:tracePt t="38621" x="7200900" y="4660900"/>
          <p14:tracePt t="38635" x="7124700" y="4654550"/>
          <p14:tracePt t="38650" x="7054850" y="4654550"/>
          <p14:tracePt t="38671" x="6991350" y="4654550"/>
          <p14:tracePt t="38684" x="6921500" y="4654550"/>
          <p14:tracePt t="38701" x="6813550" y="4654550"/>
          <p14:tracePt t="38720" x="6750050" y="4660900"/>
          <p14:tracePt t="38736" x="6673850" y="4660900"/>
          <p14:tracePt t="38799" x="6654800" y="4654550"/>
          <p14:tracePt t="38800" x="6661150" y="4654550"/>
          <p14:tracePt t="38818" x="6667500" y="4660900"/>
          <p14:tracePt t="38836" x="6673850" y="4654550"/>
          <p14:tracePt t="38851" x="6680200" y="4648200"/>
          <p14:tracePt t="38872" x="6686550" y="4641850"/>
          <p14:tracePt t="38884" x="6711950" y="4641850"/>
          <p14:tracePt t="38901" x="6731000" y="4641850"/>
          <p14:tracePt t="38917" x="6743700" y="4648200"/>
          <p14:tracePt t="38935" x="6762750" y="4648200"/>
          <p14:tracePt t="38951" x="6775450" y="4648200"/>
          <p14:tracePt t="38969" x="6788150" y="4648200"/>
          <p14:tracePt t="38990" x="6800850" y="4648200"/>
          <p14:tracePt t="39000" x="6813550" y="4648200"/>
          <p14:tracePt t="39019" x="6819900" y="4648200"/>
          <p14:tracePt t="39040" x="6832600" y="4654550"/>
          <p14:tracePt t="39051" x="6845300" y="4654550"/>
          <p14:tracePt t="39067" x="6858000" y="4654550"/>
          <p14:tracePt t="39091" x="6864350" y="4654550"/>
          <p14:tracePt t="39100" x="6877050" y="4654550"/>
          <p14:tracePt t="39117" x="6883400" y="4654550"/>
          <p14:tracePt t="39172" x="6877050" y="4654550"/>
          <p14:tracePt t="39213" x="6877050" y="4648200"/>
          <p14:tracePt t="39244" x="6870700" y="4648200"/>
          <p14:tracePt t="39283" x="6864350" y="4648200"/>
          <p14:tracePt t="39310" x="6858000" y="4648200"/>
          <p14:tracePt t="39397" x="6864350" y="4654550"/>
          <p14:tracePt t="39413" x="6870700" y="4654550"/>
          <p14:tracePt t="39426" x="6877050" y="4654550"/>
          <p14:tracePt t="39440" x="6883400" y="4654550"/>
          <p14:tracePt t="39452" x="6889750" y="4654550"/>
          <p14:tracePt t="39468" x="6908800" y="4654550"/>
          <p14:tracePt t="39484" x="6959600" y="4660900"/>
          <p14:tracePt t="39502" x="6991350" y="4660900"/>
          <p14:tracePt t="39518" x="7035800" y="4667250"/>
          <p14:tracePt t="39538" x="7080250" y="4679950"/>
          <p14:tracePt t="39552" x="7131050" y="4686300"/>
          <p14:tracePt t="39568" x="7169150" y="4686300"/>
          <p14:tracePt t="39584" x="7207250" y="4686300"/>
          <p14:tracePt t="39605" x="7226300" y="4686300"/>
          <p14:tracePt t="39618" x="7251700" y="4686300"/>
          <p14:tracePt t="39634" x="7270750" y="4686300"/>
          <p14:tracePt t="39651" x="7277100" y="4679950"/>
          <p14:tracePt t="39671" x="7289800" y="4679950"/>
          <p14:tracePt t="39703" x="7296150" y="4679950"/>
          <p14:tracePt t="39718" x="7296150" y="4673600"/>
          <p14:tracePt t="39734" x="7296150" y="4667250"/>
          <p14:tracePt t="39751" x="7302500" y="4667250"/>
          <p14:tracePt t="39784" x="7302500" y="4660900"/>
          <p14:tracePt t="39802" x="7308850" y="4660900"/>
          <p14:tracePt t="39844" x="7302500" y="4660900"/>
          <p14:tracePt t="39860" x="7296150" y="4660900"/>
          <p14:tracePt t="39868" x="7289800" y="4660900"/>
          <p14:tracePt t="39884" x="7283450" y="4660900"/>
          <p14:tracePt t="39903" x="7270750" y="4660900"/>
          <p14:tracePt t="39919" x="7264400" y="4660900"/>
          <p14:tracePt t="39934" x="7251700" y="4660900"/>
          <p14:tracePt t="39952" x="7239000" y="4654550"/>
          <p14:tracePt t="39968" x="7226300" y="4654550"/>
          <p14:tracePt t="39987" x="7207250" y="4654550"/>
          <p14:tracePt t="40002" x="7194550" y="4654550"/>
          <p14:tracePt t="40025" x="7175500" y="4654550"/>
          <p14:tracePt t="40034" x="7162800" y="4654550"/>
          <p14:tracePt t="40055" x="7150100" y="4654550"/>
          <p14:tracePt t="40067" x="7143750" y="4654550"/>
          <p14:tracePt t="40084" x="7131050" y="4654550"/>
          <p14:tracePt t="40102" x="7118350" y="4654550"/>
          <p14:tracePt t="40113" x="7112000" y="4654550"/>
          <p14:tracePt t="40124" x="7105650" y="4654550"/>
          <p14:tracePt t="40141" x="7092950" y="4654550"/>
          <p14:tracePt t="40154" x="7086600" y="4654550"/>
          <p14:tracePt t="40168" x="7067550" y="4648200"/>
          <p14:tracePt t="40187" x="7061200" y="4648200"/>
          <p14:tracePt t="40201" x="7054850" y="4648200"/>
          <p14:tracePt t="40237" x="7061200" y="4648200"/>
          <p14:tracePt t="40267" x="7073900" y="4648200"/>
          <p14:tracePt t="40290" x="7086600" y="4641850"/>
          <p14:tracePt t="40306" x="7105650" y="4641850"/>
          <p14:tracePt t="40317" x="7118350" y="4641850"/>
          <p14:tracePt t="40334" x="7137400" y="4641850"/>
          <p14:tracePt t="40351" x="7156450" y="4641850"/>
          <p14:tracePt t="40367" x="7169150" y="4641850"/>
          <p14:tracePt t="40384" x="7181850" y="4641850"/>
          <p14:tracePt t="40402" x="7188200" y="4641850"/>
          <p14:tracePt t="40418" x="7200900" y="4641850"/>
          <p14:tracePt t="40434" x="7207250" y="4641850"/>
          <p14:tracePt t="40453" x="7219950" y="4635500"/>
          <p14:tracePt t="40467" x="7226300" y="4635500"/>
          <p14:tracePt t="40484" x="7232650" y="4635500"/>
          <p14:tracePt t="40503" x="7245350" y="4635500"/>
          <p14:tracePt t="40517" x="7251700" y="4629150"/>
          <p14:tracePt t="40534" x="7258050" y="4629150"/>
          <p14:tracePt t="40551" x="7270750" y="4629150"/>
          <p14:tracePt t="40568" x="7283450" y="4629150"/>
          <p14:tracePt t="40584" x="7296150" y="4629150"/>
          <p14:tracePt t="40602" x="7315200" y="4629150"/>
          <p14:tracePt t="40617" x="7340600" y="4622800"/>
          <p14:tracePt t="40637" x="7372350" y="4622800"/>
          <p14:tracePt t="40651" x="7404100" y="4610100"/>
          <p14:tracePt t="40668" x="7435850" y="4603750"/>
          <p14:tracePt t="40684" x="7467600" y="4597400"/>
          <p14:tracePt t="40702" x="7493000" y="4591050"/>
          <p14:tracePt t="40717" x="7524750" y="4584700"/>
          <p14:tracePt t="40741" x="7543800" y="4578350"/>
          <p14:tracePt t="40751" x="7550150" y="4578350"/>
          <p14:tracePt t="40784" x="7550150" y="4572000"/>
          <p14:tracePt t="40841" x="7543800" y="4565650"/>
          <p14:tracePt t="40876" x="7537450" y="4565650"/>
          <p14:tracePt t="40907" x="7531100" y="4565650"/>
          <p14:tracePt t="40936" x="7524750" y="4565650"/>
          <p14:tracePt t="40958" x="7518400" y="4565650"/>
          <p14:tracePt t="41063" x="7524750" y="4565650"/>
          <p14:tracePt t="41068" x="7524750" y="4572000"/>
          <p14:tracePt t="41085" x="7531100" y="4572000"/>
          <p14:tracePt t="41101" x="7537450" y="4572000"/>
          <p14:tracePt t="41118" x="7543800" y="4572000"/>
          <p14:tracePt t="41181" x="7537450" y="4572000"/>
          <p14:tracePt t="41218" x="7531100" y="4572000"/>
          <p14:tracePt t="41281" x="7531100" y="4565650"/>
          <p14:tracePt t="41334" x="7537450" y="4565650"/>
          <p14:tracePt t="41354" x="7543800" y="4559300"/>
          <p14:tracePt t="41364" x="7550150" y="4559300"/>
          <p14:tracePt t="41381" x="7556500" y="4565650"/>
          <p14:tracePt t="41394" x="7562850" y="4565650"/>
          <p14:tracePt t="41402" x="7562850" y="4572000"/>
          <p14:tracePt t="41418" x="7569200" y="4572000"/>
          <p14:tracePt t="41434" x="7575550" y="4578350"/>
          <p14:tracePt t="41451" x="7581900" y="4578350"/>
          <p14:tracePt t="41471" x="7588250" y="4578350"/>
          <p14:tracePt t="41487" x="7594600" y="4578350"/>
          <p14:tracePt t="41505" x="7594600" y="4572000"/>
          <p14:tracePt t="41568" x="7588250" y="4565650"/>
          <p14:tracePt t="41594" x="7581900" y="4565650"/>
          <p14:tracePt t="41616" x="7575550" y="4565650"/>
          <p14:tracePt t="41634" x="7569200" y="4565650"/>
          <p14:tracePt t="41647" x="7562850" y="4565650"/>
          <p14:tracePt t="41659" x="7556500" y="4565650"/>
          <p14:tracePt t="41673" x="7550150" y="4565650"/>
          <p14:tracePt t="41691" x="7543800" y="4565650"/>
          <p14:tracePt t="41702" x="7537450" y="4565650"/>
          <p14:tracePt t="41718" x="7531100" y="4572000"/>
          <p14:tracePt t="41736" x="7518400" y="4578350"/>
          <p14:tracePt t="41752" x="7512050" y="4584700"/>
          <p14:tracePt t="41768" x="7499350" y="4597400"/>
          <p14:tracePt t="41785" x="7493000" y="4603750"/>
          <p14:tracePt t="41802" x="7493000" y="4610100"/>
          <p14:tracePt t="41818" x="7493000" y="4616450"/>
          <p14:tracePt t="41835" x="7493000" y="4622800"/>
          <p14:tracePt t="41853" x="7505700" y="4622800"/>
          <p14:tracePt t="41868" x="7518400" y="4622800"/>
          <p14:tracePt t="41884" x="7531100" y="4622800"/>
          <p14:tracePt t="41902" x="7550150" y="4622800"/>
          <p14:tracePt t="41917" x="7556500" y="4622800"/>
          <p14:tracePt t="41934" x="7581900" y="4616450"/>
          <p14:tracePt t="41953" x="7594600" y="4610100"/>
          <p14:tracePt t="41968" x="7607300" y="4603750"/>
          <p14:tracePt t="41988" x="7626350" y="4597400"/>
          <p14:tracePt t="42002" x="7632700" y="4591050"/>
          <p14:tracePt t="42017" x="7632700" y="4584700"/>
          <p14:tracePt t="42040" x="7626350" y="4584700"/>
          <p14:tracePt t="42052" x="7620000" y="4578350"/>
          <p14:tracePt t="42067" x="7607300" y="4578350"/>
          <p14:tracePt t="42084" x="7594600" y="4578350"/>
          <p14:tracePt t="42102" x="7575550" y="4578350"/>
          <p14:tracePt t="42117" x="7569200" y="4572000"/>
          <p14:tracePt t="42134" x="7556500" y="4572000"/>
          <p14:tracePt t="42156" x="7550150" y="4572000"/>
          <p14:tracePt t="42168" x="7543800" y="4565650"/>
          <p14:tracePt t="42208" x="7550150" y="4565650"/>
          <p14:tracePt t="42238" x="7556500" y="4565650"/>
          <p14:tracePt t="42253" x="7556500" y="4572000"/>
          <p14:tracePt t="42297" x="7550150" y="4572000"/>
          <p14:tracePt t="42322" x="7543800" y="4565650"/>
          <p14:tracePt t="42339" x="7537450" y="4565650"/>
          <p14:tracePt t="42366" x="7531100" y="4559300"/>
          <p14:tracePt t="42386" x="7524750" y="4559300"/>
          <p14:tracePt t="42401" x="7518400" y="4559300"/>
          <p14:tracePt t="42417" x="7512050" y="4559300"/>
          <p14:tracePt t="42434" x="7505700" y="4552950"/>
          <p14:tracePt t="42479" x="7505700" y="4546600"/>
          <p14:tracePt t="42500" x="7512050" y="4546600"/>
          <p14:tracePt t="42508" x="7518400" y="4546600"/>
          <p14:tracePt t="42518" x="7524750" y="4546600"/>
          <p14:tracePt t="42538" x="7543800" y="4552950"/>
          <p14:tracePt t="42551" x="7562850" y="4559300"/>
          <p14:tracePt t="42574" x="7588250" y="4565650"/>
          <p14:tracePt t="42584" x="7620000" y="4578350"/>
          <p14:tracePt t="42602" x="7651750" y="4591050"/>
          <p14:tracePt t="42618" x="7689850" y="4603750"/>
          <p14:tracePt t="42635" x="7708900" y="4616450"/>
          <p14:tracePt t="42651" x="7740650" y="4641850"/>
          <p14:tracePt t="42669" x="7753350" y="4660900"/>
          <p14:tracePt t="42684" x="7766050" y="4673600"/>
          <p14:tracePt t="42701" x="7778750" y="4686300"/>
          <p14:tracePt t="42718" x="7785100" y="4692650"/>
          <p14:tracePt t="42734" x="7791450" y="4699000"/>
          <p14:tracePt t="42751" x="7791450" y="4705350"/>
          <p14:tracePt t="42771" x="7797800" y="4705350"/>
          <p14:tracePt t="42792" x="7791450" y="4699000"/>
          <p14:tracePt t="42808" x="7785100" y="4699000"/>
          <p14:tracePt t="42821" x="7785100" y="4692650"/>
          <p14:tracePt t="42902" x="7740650" y="4667250"/>
          <p14:tracePt t="42918" x="7734300" y="4667250"/>
          <p14:tracePt t="42934" x="7721600" y="4660900"/>
          <p14:tracePt t="42951" x="7715250" y="4660900"/>
          <p14:tracePt t="42968" x="7708900" y="4660900"/>
          <p14:tracePt t="43001" x="7702550" y="4660900"/>
          <p14:tracePt t="43019" x="7702550" y="4667250"/>
          <p14:tracePt t="43034" x="7708900" y="4673600"/>
          <p14:tracePt t="43051" x="7715250" y="4673600"/>
          <p14:tracePt t="43067" x="7721600" y="4679950"/>
          <p14:tracePt t="43084" x="7734300" y="4686300"/>
          <p14:tracePt t="43101" x="7740650" y="4692650"/>
          <p14:tracePt t="43117" x="7753350" y="4699000"/>
          <p14:tracePt t="43135" x="7766050" y="4705350"/>
          <p14:tracePt t="43151" x="7791450" y="4718050"/>
          <p14:tracePt t="43169" x="7816850" y="4730750"/>
          <p14:tracePt t="43184" x="7848600" y="4743450"/>
          <p14:tracePt t="43201" x="7874000" y="4756150"/>
          <p14:tracePt t="43217" x="7893050" y="4775200"/>
          <p14:tracePt t="43234" x="7912100" y="4794250"/>
          <p14:tracePt t="43251" x="7924800" y="4813300"/>
          <p14:tracePt t="43268" x="7937500" y="4819650"/>
          <p14:tracePt t="43285" x="7943850" y="4826000"/>
          <p14:tracePt t="43301" x="7950200" y="4826000"/>
          <p14:tracePt t="43318" x="7956550" y="4826000"/>
          <p14:tracePt t="43334" x="7956550" y="4813300"/>
          <p14:tracePt t="43357" x="7956550" y="4806950"/>
          <p14:tracePt t="43367" x="7956550" y="4800600"/>
          <p14:tracePt t="43384" x="7950200" y="4794250"/>
          <p14:tracePt t="43402" x="7950200" y="4787900"/>
          <p14:tracePt t="43418" x="7943850" y="4781550"/>
          <p14:tracePt t="43434" x="7937500" y="4781550"/>
          <p14:tracePt t="43456" x="7931150" y="4775200"/>
          <p14:tracePt t="43485" x="7924800" y="4768850"/>
          <p14:tracePt t="43502" x="7918450" y="4762500"/>
          <p14:tracePt t="43520" x="7905750" y="4756150"/>
          <p14:tracePt t="43539" x="7886700" y="4749800"/>
          <p14:tracePt t="43551" x="7874000" y="4743450"/>
          <p14:tracePt t="43567" x="7854950" y="4743450"/>
          <p14:tracePt t="43584" x="7848600" y="4743450"/>
          <p14:tracePt t="43602" x="7835900" y="4743450"/>
          <p14:tracePt t="43618" x="7829550" y="4749800"/>
          <p14:tracePt t="43635" x="7823200" y="4749800"/>
          <p14:tracePt t="43651" x="7829550" y="4749800"/>
          <p14:tracePt t="43667" x="7835900" y="4749800"/>
          <p14:tracePt t="43684" x="7861300" y="4749800"/>
          <p14:tracePt t="43701" x="7905750" y="4730750"/>
          <p14:tracePt t="43718" x="8001000" y="4705350"/>
          <p14:tracePt t="43737" x="8134350" y="4660900"/>
          <p14:tracePt t="43753" x="8299450" y="4603750"/>
          <p14:tracePt t="43772" x="8382000" y="4578350"/>
          <p14:tracePt t="43786" x="8502650" y="4559300"/>
          <p14:tracePt t="43802" x="8597900" y="4540250"/>
          <p14:tracePt t="43818" x="8661400" y="4527550"/>
          <p14:tracePt t="43838" x="8731250" y="4502150"/>
          <p14:tracePt t="43851" x="8788400" y="4476750"/>
          <p14:tracePt t="43868" x="8820150" y="4457700"/>
          <p14:tracePt t="43884" x="8839200" y="4445000"/>
          <p14:tracePt t="43912" x="8864600" y="4432300"/>
          <p14:tracePt t="43921" x="8890000" y="4425950"/>
          <p14:tracePt t="43936" x="8928100" y="4425950"/>
          <p14:tracePt t="43952" x="8991600" y="4425950"/>
          <p14:tracePt t="43967" x="9036050" y="4425950"/>
          <p14:tracePt t="43984" x="9055100" y="4425950"/>
          <p14:tracePt t="44003" x="9074150" y="4425950"/>
          <p14:tracePt t="44017" x="9086850" y="4432300"/>
          <p14:tracePt t="44037" x="9093200" y="4432300"/>
          <p14:tracePt t="44098" x="9086850" y="4432300"/>
          <p14:tracePt t="44101" x="9086850" y="4425950"/>
          <p14:tracePt t="44118" x="9061450" y="4419600"/>
          <p14:tracePt t="44455" x="1155700" y="5721350"/>
          <p14:tracePt t="44457" x="1149350" y="5721350"/>
          <p14:tracePt t="44467" x="1104900" y="5721350"/>
          <p14:tracePt t="44489" x="1009650" y="5734050"/>
          <p14:tracePt t="44502" x="876300" y="5791200"/>
          <p14:tracePt t="44518" x="825500" y="5822950"/>
          <p14:tracePt t="44534" x="800100" y="5867400"/>
          <p14:tracePt t="44552" x="781050" y="5899150"/>
        </p14:tracePtLst>
      </p14:laserTraceLst>
    </p:ext>
  </p:extLs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320801" y="2743200"/>
            <a:ext cx="5109091" cy="17340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 dirty="0" err="1">
                <a:latin typeface="Courier New" pitchFamily="49" charset="0"/>
              </a:rPr>
              <a:t>myfunc</a:t>
            </a:r>
            <a:r>
              <a:rPr lang="en-US" sz="2667" b="1" dirty="0">
                <a:latin typeface="Courier New" pitchFamily="49" charset="0"/>
              </a:rPr>
              <a:t>()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{ </a:t>
            </a:r>
            <a:r>
              <a:rPr lang="en-US" sz="2667" b="1" dirty="0" err="1">
                <a:latin typeface="Courier New" pitchFamily="49" charset="0"/>
              </a:rPr>
              <a:t>int</a:t>
            </a:r>
            <a:r>
              <a:rPr lang="en-US" sz="2667" b="1" dirty="0">
                <a:latin typeface="Courier New" pitchFamily="49" charset="0"/>
              </a:rPr>
              <a:t> </a:t>
            </a:r>
            <a:r>
              <a:rPr lang="en-US" sz="2667" b="1" dirty="0" err="1">
                <a:latin typeface="Courier New" pitchFamily="49" charset="0"/>
              </a:rPr>
              <a:t>i</a:t>
            </a:r>
            <a:r>
              <a:rPr lang="en-US" sz="2667" b="1" dirty="0">
                <a:latin typeface="Courier New" pitchFamily="49" charset="0"/>
              </a:rPr>
              <a:t>, j, </a:t>
            </a:r>
            <a:r>
              <a:rPr lang="en-US" sz="2667" b="1" dirty="0" err="1">
                <a:latin typeface="Courier New" pitchFamily="49" charset="0"/>
              </a:rPr>
              <a:t>i</a:t>
            </a:r>
            <a:r>
              <a:rPr lang="en-US" sz="2667" b="1" dirty="0">
                <a:latin typeface="Courier New" pitchFamily="49" charset="0"/>
              </a:rPr>
              <a:t>; // ERROR </a:t>
            </a:r>
            <a:br>
              <a:rPr lang="en-US" sz="2667" b="1" dirty="0">
                <a:latin typeface="Courier New" pitchFamily="49" charset="0"/>
              </a:rPr>
            </a:br>
            <a:r>
              <a:rPr lang="en-US" sz="2667" b="1" dirty="0">
                <a:latin typeface="Courier New" pitchFamily="49" charset="0"/>
              </a:rPr>
              <a:t>  …</a:t>
            </a:r>
          </a:p>
          <a:p>
            <a:r>
              <a:rPr lang="en-US" sz="2667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320801" y="4775200"/>
            <a:ext cx="6135013" cy="13236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b="1" dirty="0" err="1">
                <a:latin typeface="Courier New" pitchFamily="49" charset="0"/>
              </a:rPr>
              <a:t>cnufym</a:t>
            </a:r>
            <a:r>
              <a:rPr lang="en-US" sz="2667" b="1" dirty="0">
                <a:latin typeface="Courier New" pitchFamily="49" charset="0"/>
              </a:rPr>
              <a:t>(</a:t>
            </a:r>
            <a:r>
              <a:rPr lang="en-US" sz="2667" b="1" dirty="0" err="1">
                <a:latin typeface="Courier New" pitchFamily="49" charset="0"/>
              </a:rPr>
              <a:t>int</a:t>
            </a:r>
            <a:r>
              <a:rPr lang="en-US" sz="2667" b="1" dirty="0">
                <a:latin typeface="Courier New" pitchFamily="49" charset="0"/>
              </a:rPr>
              <a:t> a, </a:t>
            </a:r>
            <a:r>
              <a:rPr lang="en-US" sz="2667" b="1" dirty="0" err="1">
                <a:latin typeface="Courier New" pitchFamily="49" charset="0"/>
              </a:rPr>
              <a:t>int</a:t>
            </a:r>
            <a:r>
              <a:rPr lang="en-US" sz="2667" b="1" dirty="0">
                <a:latin typeface="Courier New" pitchFamily="49" charset="0"/>
              </a:rPr>
              <a:t> a) // ERROR</a:t>
            </a:r>
          </a:p>
          <a:p>
            <a:r>
              <a:rPr lang="en-US" sz="2667" b="1" dirty="0">
                <a:latin typeface="Courier New" pitchFamily="49" charset="0"/>
              </a:rPr>
              <a:t>{   …</a:t>
            </a:r>
          </a:p>
          <a:p>
            <a:r>
              <a:rPr lang="en-US" sz="2667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52"/>
    </mc:Choice>
    <mc:Fallback xmlns="">
      <p:transition spd="slow" advTm="20652"/>
    </mc:Fallback>
  </mc:AlternateContent>
  <p:extLst>
    <p:ext uri="{3A86A75C-4F4B-4683-9AE1-C65F6400EC91}">
      <p14:laserTraceLst xmlns:p14="http://schemas.microsoft.com/office/powerpoint/2010/main">
        <p14:tracePtLst>
          <p14:tracePt t="660" x="1327150" y="6076950"/>
          <p14:tracePt t="672" x="1333500" y="6070600"/>
          <p14:tracePt t="682" x="1333500" y="6057900"/>
          <p14:tracePt t="868" x="2679700" y="4419600"/>
          <p14:tracePt t="1046" x="3041650" y="2730500"/>
          <p14:tracePt t="1051" x="3041650" y="2717800"/>
          <p14:tracePt t="1066" x="3048000" y="2660650"/>
          <p14:tracePt t="1082" x="3105150" y="2540000"/>
          <p14:tracePt t="1098" x="3200400" y="2381250"/>
          <p14:tracePt t="1115" x="3257550" y="2305050"/>
          <p14:tracePt t="1292" x="5035550" y="1377950"/>
          <p14:tracePt t="1312" x="5041900" y="1384300"/>
          <p14:tracePt t="1321" x="5041900" y="1390650"/>
          <p14:tracePt t="1332" x="5041900" y="1416050"/>
          <p14:tracePt t="1349" x="5041900" y="1485900"/>
          <p14:tracePt t="1365" x="5035550" y="1574800"/>
          <p14:tracePt t="1382" x="4972050" y="1682750"/>
          <p14:tracePt t="1398" x="4876800" y="1809750"/>
          <p14:tracePt t="1415" x="4756150" y="1949450"/>
          <p14:tracePt t="1432" x="4622800" y="2095500"/>
          <p14:tracePt t="1452" x="4451350" y="2273300"/>
          <p14:tracePt t="1465" x="4337050" y="2374900"/>
          <p14:tracePt t="1482" x="4267200" y="2444750"/>
          <p14:tracePt t="1677" x="1663700" y="4191000"/>
          <p14:tracePt t="1693" x="1657350" y="4191000"/>
          <p14:tracePt t="1710" x="1651000" y="4191000"/>
          <p14:tracePt t="1715" x="1651000" y="4184650"/>
          <p14:tracePt t="1727" x="1644650" y="4184650"/>
          <p14:tracePt t="1736" x="1638300" y="4178300"/>
          <p14:tracePt t="1748" x="1625600" y="4171950"/>
          <p14:tracePt t="1765" x="1606550" y="4165600"/>
          <p14:tracePt t="1783" x="1593850" y="4140200"/>
          <p14:tracePt t="1798" x="1581150" y="4102100"/>
          <p14:tracePt t="1820" x="1581150" y="4076700"/>
          <p14:tracePt t="1831" x="1587500" y="4051300"/>
          <p14:tracePt t="1849" x="1593850" y="4032250"/>
          <p14:tracePt t="1866" x="1606550" y="4019550"/>
          <p14:tracePt t="1881" x="1612900" y="4006850"/>
          <p14:tracePt t="1898" x="1619250" y="3994150"/>
          <p14:tracePt t="1901" x="1619250" y="3987800"/>
          <p14:tracePt t="1915" x="1625600" y="3975100"/>
          <p14:tracePt t="1932" x="1631950" y="3949700"/>
          <p14:tracePt t="1948" x="1663700" y="3930650"/>
          <p14:tracePt t="1965" x="1720850" y="3911600"/>
          <p14:tracePt t="1981" x="1771650" y="3898900"/>
          <p14:tracePt t="2003" x="1816100" y="3886200"/>
          <p14:tracePt t="2020" x="1879600" y="3886200"/>
          <p14:tracePt t="2031" x="1905000" y="3886200"/>
          <p14:tracePt t="2049" x="1955800" y="3898900"/>
          <p14:tracePt t="2067" x="2006600" y="3905250"/>
          <p14:tracePt t="2081" x="2057400" y="3917950"/>
          <p14:tracePt t="2098" x="2089150" y="3924300"/>
          <p14:tracePt t="2115" x="2114550" y="3937000"/>
          <p14:tracePt t="2131" x="2127250" y="3943350"/>
          <p14:tracePt t="2148" x="2146300" y="3949700"/>
          <p14:tracePt t="2165" x="2159000" y="3956050"/>
          <p14:tracePt t="2182" x="2165350" y="3962400"/>
          <p14:tracePt t="2198" x="2178050" y="3981450"/>
          <p14:tracePt t="2219" x="2184400" y="4013200"/>
          <p14:tracePt t="2232" x="2197100" y="4038600"/>
          <p14:tracePt t="2326" x="2597150" y="4654550"/>
          <p14:tracePt t="2328" x="2597150" y="4660900"/>
          <p14:tracePt t="2332" x="2597150" y="4667250"/>
          <p14:tracePt t="2348" x="2578100" y="4730750"/>
          <p14:tracePt t="2370" x="2533650" y="4933950"/>
          <p14:tracePt t="2383" x="2540000" y="4946650"/>
          <p14:tracePt t="2398" x="2571750" y="4908550"/>
          <p14:tracePt t="2415" x="2635250" y="4826000"/>
          <p14:tracePt t="2433" x="2717800" y="4705350"/>
          <p14:tracePt t="2453" x="2774950" y="4552950"/>
          <p14:tracePt t="2466" x="2844800" y="4394200"/>
          <p14:tracePt t="2484" x="2889250" y="4305300"/>
          <p14:tracePt t="2499" x="2921000" y="4254500"/>
          <p14:tracePt t="2517" x="2927350" y="4229100"/>
          <p14:tracePt t="2816" x="2286000" y="3841750"/>
          <p14:tracePt t="2846" x="2286000" y="3835400"/>
          <p14:tracePt t="2879" x="2286000" y="3829050"/>
          <p14:tracePt t="2892" x="2286000" y="3822700"/>
          <p14:tracePt t="2902" x="2286000" y="3816350"/>
          <p14:tracePt t="2916" x="2286000" y="3810000"/>
          <p14:tracePt t="2931" x="2286000" y="3765550"/>
          <p14:tracePt t="2949" x="2292350" y="3721100"/>
          <p14:tracePt t="2965" x="2311400" y="3676650"/>
          <p14:tracePt t="2982" x="2362200" y="3632200"/>
          <p14:tracePt t="2999" x="2432050" y="3587750"/>
          <p14:tracePt t="3016" x="2451100" y="3581400"/>
          <p14:tracePt t="3090" x="2628900" y="3524250"/>
          <p14:tracePt t="3118" x="2628900" y="3530600"/>
          <p14:tracePt t="3128" x="2628900" y="3536950"/>
          <p14:tracePt t="3140" x="2628900" y="3543300"/>
          <p14:tracePt t="3148" x="2628900" y="3549650"/>
          <p14:tracePt t="3166" x="2628900" y="3568700"/>
          <p14:tracePt t="3188" x="2635250" y="3587750"/>
          <p14:tracePt t="3199" x="2660650" y="3600450"/>
          <p14:tracePt t="3217" x="2698750" y="3606800"/>
          <p14:tracePt t="3232" x="2755900" y="3613150"/>
          <p14:tracePt t="3249" x="2787650" y="3613150"/>
          <p14:tracePt t="3347" x="2901950" y="3587750"/>
          <p14:tracePt t="3358" x="2895600" y="3587750"/>
          <p14:tracePt t="3374" x="2889250" y="3587750"/>
          <p14:tracePt t="3394" x="2882900" y="3594100"/>
          <p14:tracePt t="3406" x="2863850" y="3600450"/>
          <p14:tracePt t="3416" x="2844800" y="3606800"/>
          <p14:tracePt t="3432" x="2806700" y="3613150"/>
          <p14:tracePt t="3448" x="2762250" y="3619500"/>
          <p14:tracePt t="3470" x="2724150" y="3619500"/>
          <p14:tracePt t="3484" x="2698750" y="3619500"/>
          <p14:tracePt t="3498" x="2673350" y="3619500"/>
          <p14:tracePt t="3517" x="2654300" y="3619500"/>
          <p14:tracePt t="3536" x="2628900" y="3619500"/>
          <p14:tracePt t="3548" x="2609850" y="3619500"/>
          <p14:tracePt t="3565" x="2597150" y="3619500"/>
          <p14:tracePt t="3583" x="2578100" y="3613150"/>
          <p14:tracePt t="3599" x="2559050" y="3600450"/>
          <p14:tracePt t="3617" x="2540000" y="3587750"/>
          <p14:tracePt t="3636" x="2527300" y="3575050"/>
          <p14:tracePt t="3650" x="2540000" y="3568700"/>
          <p14:tracePt t="3665" x="2552700" y="3562350"/>
          <p14:tracePt t="3668" x="2559050" y="3562350"/>
          <p14:tracePt t="3686" x="2590800" y="3556000"/>
          <p14:tracePt t="3699" x="2635250" y="3556000"/>
          <p14:tracePt t="3715" x="2692400" y="3562350"/>
          <p14:tracePt t="3733" x="2768600" y="3562350"/>
          <p14:tracePt t="3756" x="2844800" y="3562350"/>
          <p14:tracePt t="3766" x="2933700" y="3568700"/>
          <p14:tracePt t="3785" x="3041650" y="3575050"/>
          <p14:tracePt t="3800" x="3168650" y="3587750"/>
          <p14:tracePt t="3815" x="3302000" y="3594100"/>
          <p14:tracePt t="3836" x="3435350" y="3600450"/>
          <p14:tracePt t="3849" x="3575050" y="3594100"/>
          <p14:tracePt t="3865" x="3702050" y="3587750"/>
          <p14:tracePt t="3882" x="3816350" y="3575050"/>
          <p14:tracePt t="3898" x="3886200" y="3575050"/>
          <p14:tracePt t="3899" x="3905250" y="3568700"/>
          <p14:tracePt t="3915" x="3975100" y="3562350"/>
          <p14:tracePt t="3937" x="4025900" y="3556000"/>
          <p14:tracePt t="3951" x="4044950" y="3556000"/>
          <p14:tracePt t="3969" x="4044950" y="3549650"/>
          <p14:tracePt t="3983" x="4025900" y="3549650"/>
          <p14:tracePt t="4007" x="3987800" y="3549650"/>
          <p14:tracePt t="4015" x="3937000" y="3543300"/>
          <p14:tracePt t="4033" x="3879850" y="3536950"/>
          <p14:tracePt t="4048" x="3803650" y="3530600"/>
          <p14:tracePt t="4065" x="3714750" y="3517900"/>
          <p14:tracePt t="4083" x="3613150" y="3517900"/>
          <p14:tracePt t="4105" x="3517900" y="3517900"/>
          <p14:tracePt t="4117" x="3409950" y="3536950"/>
          <p14:tracePt t="4131" x="3314700" y="3549650"/>
          <p14:tracePt t="4148" x="3251200" y="3549650"/>
          <p14:tracePt t="4167" x="3181350" y="3556000"/>
          <p14:tracePt t="4181" x="3117850" y="3556000"/>
          <p14:tracePt t="4202" x="3060700" y="3556000"/>
          <p14:tracePt t="4217" x="3003550" y="3556000"/>
          <p14:tracePt t="4232" x="2959100" y="3556000"/>
          <p14:tracePt t="4249" x="2914650" y="3562350"/>
          <p14:tracePt t="4267" x="2876550" y="3562350"/>
          <p14:tracePt t="4283" x="2851150" y="3562350"/>
          <p14:tracePt t="4299" x="2832100" y="3562350"/>
          <p14:tracePt t="4315" x="2819400" y="3562350"/>
          <p14:tracePt t="4356" x="2825750" y="3562350"/>
          <p14:tracePt t="4386" x="2825750" y="3568700"/>
          <p14:tracePt t="4394" x="2832100" y="3568700"/>
          <p14:tracePt t="4410" x="2838450" y="3568700"/>
          <p14:tracePt t="4414" x="2838450" y="3575050"/>
          <p14:tracePt t="4432" x="2851150" y="3575050"/>
          <p14:tracePt t="4448" x="2870200" y="3575050"/>
          <p14:tracePt t="4469" x="2895600" y="3575050"/>
          <p14:tracePt t="4482" x="2921000" y="3575050"/>
          <p14:tracePt t="4500" x="2946400" y="3575050"/>
          <p14:tracePt t="4522" x="2984500" y="3575050"/>
          <p14:tracePt t="4532" x="3028950" y="3581400"/>
          <p14:tracePt t="4548" x="3098800" y="3581400"/>
          <p14:tracePt t="4568" x="3194050" y="3581400"/>
          <p14:tracePt t="4581" x="3289300" y="3581400"/>
          <p14:tracePt t="4598" x="3390900" y="3575050"/>
          <p14:tracePt t="4618" x="3492500" y="3568700"/>
          <p14:tracePt t="4631" x="3600450" y="3562350"/>
          <p14:tracePt t="4648" x="3702050" y="3549650"/>
          <p14:tracePt t="4666" x="3784600" y="3543300"/>
          <p14:tracePt t="4682" x="3848100" y="3536950"/>
          <p14:tracePt t="4698" x="3892550" y="3530600"/>
          <p14:tracePt t="4715" x="3911600" y="3530600"/>
          <p14:tracePt t="4732" x="3930650" y="3524250"/>
          <p14:tracePt t="4748" x="3949700" y="3524250"/>
          <p14:tracePt t="4770" x="3956050" y="3524250"/>
          <p14:tracePt t="4798" x="3949700" y="3524250"/>
          <p14:tracePt t="4836" x="3949700" y="3517900"/>
          <p14:tracePt t="4872" x="3943350" y="3511550"/>
          <p14:tracePt t="4880" x="3937000" y="3511550"/>
          <p14:tracePt t="4890" x="3930650" y="3511550"/>
          <p14:tracePt t="4898" x="3924300" y="3505200"/>
          <p14:tracePt t="4915" x="3898900" y="3505200"/>
          <p14:tracePt t="4938" x="3873500" y="3498850"/>
          <p14:tracePt t="4948" x="3841750" y="3486150"/>
          <p14:tracePt t="4965" x="3803650" y="3486150"/>
          <p14:tracePt t="4981" x="3759200" y="3479800"/>
          <p14:tracePt t="4999" x="3708400" y="3479800"/>
          <p14:tracePt t="5015" x="3657600" y="3473450"/>
          <p14:tracePt t="5033" x="3587750" y="3473450"/>
          <p14:tracePt t="5048" x="3517900" y="3473450"/>
          <p14:tracePt t="5069" x="3448050" y="3473450"/>
          <p14:tracePt t="5082" x="3371850" y="3473450"/>
          <p14:tracePt t="5099" x="3295650" y="3479800"/>
          <p14:tracePt t="5115" x="3213100" y="3479800"/>
          <p14:tracePt t="5132" x="3130550" y="3479800"/>
          <p14:tracePt t="5148" x="3054350" y="3486150"/>
          <p14:tracePt t="5167" x="2971800" y="3486150"/>
          <p14:tracePt t="5181" x="2933700" y="3492500"/>
          <p14:tracePt t="5198" x="2895600" y="3498850"/>
          <p14:tracePt t="5216" x="2870200" y="3505200"/>
          <p14:tracePt t="5238" x="2851150" y="3505200"/>
          <p14:tracePt t="5252" x="2844800" y="3511550"/>
          <p14:tracePt t="5265" x="2838450" y="3517900"/>
          <p14:tracePt t="5299" x="2838450" y="3524250"/>
          <p14:tracePt t="5316" x="2844800" y="3524250"/>
          <p14:tracePt t="5332" x="2851150" y="3530600"/>
          <p14:tracePt t="5352" x="2863850" y="3530600"/>
          <p14:tracePt t="5365" x="2876550" y="3530600"/>
          <p14:tracePt t="5382" x="2889250" y="3536950"/>
          <p14:tracePt t="5400" x="2901950" y="3536950"/>
          <p14:tracePt t="5415" x="2908300" y="3543300"/>
          <p14:tracePt t="5432" x="2927350" y="3543300"/>
          <p14:tracePt t="5448" x="2933700" y="3543300"/>
          <p14:tracePt t="5466" x="2940050" y="3549650"/>
          <p14:tracePt t="5498" x="2946400" y="3549650"/>
          <p14:tracePt t="5534" x="2952750" y="3549650"/>
          <p14:tracePt t="5551" x="2952750" y="3556000"/>
          <p14:tracePt t="5613" x="2946400" y="3556000"/>
          <p14:tracePt t="5636" x="2940050" y="3556000"/>
          <p14:tracePt t="5663" x="2933700" y="3556000"/>
          <p14:tracePt t="5670" x="2927350" y="3556000"/>
          <p14:tracePt t="5688" x="2921000" y="3556000"/>
          <p14:tracePt t="5709" x="2914650" y="3556000"/>
          <p14:tracePt t="5729" x="2908300" y="3556000"/>
          <p14:tracePt t="5737" x="2901950" y="3556000"/>
          <p14:tracePt t="5755" x="2895600" y="3556000"/>
          <p14:tracePt t="5768" x="2889250" y="3556000"/>
          <p14:tracePt t="5783" x="2882900" y="3556000"/>
          <p14:tracePt t="5798" x="2882900" y="3562350"/>
          <p14:tracePt t="5819" x="2870200" y="3562350"/>
          <p14:tracePt t="5832" x="2857500" y="3562350"/>
          <p14:tracePt t="5851" x="2832100" y="3568700"/>
          <p14:tracePt t="5869" x="2825750" y="3575050"/>
          <p14:tracePt t="5882" x="2813050" y="3575050"/>
          <p14:tracePt t="5898" x="2806700" y="3581400"/>
          <p14:tracePt t="5917" x="2800350" y="3581400"/>
          <p14:tracePt t="5934" x="2794000" y="3581400"/>
          <p14:tracePt t="5967" x="2787650" y="3581400"/>
          <p14:tracePt t="6028" x="2787650" y="3587750"/>
          <p14:tracePt t="6033" x="2781300" y="3587750"/>
          <p14:tracePt t="6073" x="2774950" y="3587750"/>
          <p14:tracePt t="6101" x="2768600" y="3587750"/>
          <p14:tracePt t="6113" x="2768600" y="3594100"/>
          <p14:tracePt t="6134" x="2774950" y="3594100"/>
          <p14:tracePt t="6144" x="2774950" y="3587750"/>
          <p14:tracePt t="6155" x="2781300" y="3587750"/>
          <p14:tracePt t="6191" x="2774950" y="3587750"/>
          <p14:tracePt t="6194" x="2774950" y="3594100"/>
          <p14:tracePt t="6226" x="2768600" y="3594100"/>
          <p14:tracePt t="6341" x="2762250" y="3594100"/>
          <p14:tracePt t="6427" x="2768600" y="3594100"/>
          <p14:tracePt t="6444" x="2774950" y="3594100"/>
          <p14:tracePt t="6456" x="2774950" y="3587750"/>
          <p14:tracePt t="6486" x="2781300" y="3587750"/>
          <p14:tracePt t="6545" x="2781300" y="3581400"/>
          <p14:tracePt t="6561" x="2787650" y="3581400"/>
          <p14:tracePt t="6614" x="2781300" y="3581400"/>
          <p14:tracePt t="6675" x="2787650" y="3581400"/>
          <p14:tracePt t="6726" x="2794000" y="3581400"/>
          <p14:tracePt t="6805" x="2800350" y="3581400"/>
          <p14:tracePt t="6848" x="2806700" y="3575050"/>
          <p14:tracePt t="6889" x="2813050" y="3575050"/>
          <p14:tracePt t="6906" x="2813050" y="3568700"/>
          <p14:tracePt t="6910" x="2819400" y="3568700"/>
          <p14:tracePt t="6920" x="2825750" y="3568700"/>
          <p14:tracePt t="6931" x="2838450" y="3562350"/>
          <p14:tracePt t="6948" x="2889250" y="3556000"/>
          <p14:tracePt t="6965" x="2978150" y="3549650"/>
          <p14:tracePt t="6981" x="3092450" y="3543300"/>
          <p14:tracePt t="6998" x="3200400" y="3530600"/>
          <p14:tracePt t="7015" x="3276600" y="3517900"/>
          <p14:tracePt t="7031" x="3371850" y="3511550"/>
          <p14:tracePt t="7048" x="3467100" y="3498850"/>
          <p14:tracePt t="7065" x="3575050" y="3492500"/>
          <p14:tracePt t="7081" x="3676650" y="3479800"/>
          <p14:tracePt t="7098" x="3759200" y="3473450"/>
          <p14:tracePt t="7115" x="3829050" y="3473450"/>
          <p14:tracePt t="7132" x="3873500" y="3467100"/>
          <p14:tracePt t="7149" x="3898900" y="3467100"/>
          <p14:tracePt t="7165" x="3917950" y="3467100"/>
          <p14:tracePt t="7182" x="3930650" y="3467100"/>
          <p14:tracePt t="7198" x="3937000" y="3467100"/>
          <p14:tracePt t="7215" x="3943350" y="3467100"/>
          <p14:tracePt t="7255" x="3943350" y="3473450"/>
          <p14:tracePt t="7276" x="3937000" y="3473450"/>
          <p14:tracePt t="7296" x="3930650" y="3473450"/>
          <p14:tracePt t="7315" x="3924300" y="3479800"/>
          <p14:tracePt t="7330" x="3917950" y="3479800"/>
          <p14:tracePt t="7343" x="3911600" y="3479800"/>
          <p14:tracePt t="7350" x="3905250" y="3479800"/>
          <p14:tracePt t="7365" x="3898900" y="3479800"/>
          <p14:tracePt t="7383" x="3892550" y="3479800"/>
          <p14:tracePt t="7399" x="3886200" y="3486150"/>
          <p14:tracePt t="7415" x="3879850" y="3486150"/>
          <p14:tracePt t="7431" x="3873500" y="3486150"/>
          <p14:tracePt t="7465" x="3873500" y="3492500"/>
          <p14:tracePt t="7511" x="3879850" y="3498850"/>
          <p14:tracePt t="7542" x="3886200" y="3498850"/>
          <p14:tracePt t="7608" x="3892550" y="3505200"/>
          <p14:tracePt t="7632" x="3892550" y="3511550"/>
          <p14:tracePt t="7648" x="3898900" y="3511550"/>
          <p14:tracePt t="7669" x="3905250" y="3517900"/>
          <p14:tracePt t="7698" x="3917950" y="3517900"/>
          <p14:tracePt t="7717" x="3930650" y="3517900"/>
          <p14:tracePt t="7749" x="3937000" y="3517900"/>
          <p14:tracePt t="7788" x="3937000" y="3511550"/>
          <p14:tracePt t="7820" x="3937000" y="3505200"/>
          <p14:tracePt t="7843" x="3930650" y="3505200"/>
          <p14:tracePt t="7855" x="3924300" y="3498850"/>
          <p14:tracePt t="7870" x="3917950" y="3498850"/>
          <p14:tracePt t="7881" x="3905250" y="3492500"/>
          <p14:tracePt t="7885" x="3898900" y="3492500"/>
          <p14:tracePt t="7899" x="3873500" y="3486150"/>
          <p14:tracePt t="7906" x="3848100" y="3486150"/>
          <p14:tracePt t="7922" x="3803650" y="3479800"/>
          <p14:tracePt t="7931" x="3752850" y="3473450"/>
          <p14:tracePt t="7948" x="3663950" y="3467100"/>
          <p14:tracePt t="7971" x="3524250" y="3454400"/>
          <p14:tracePt t="7984" x="3397250" y="3448050"/>
          <p14:tracePt t="7999" x="3295650" y="3448050"/>
          <p14:tracePt t="8016" x="3136900" y="3441700"/>
          <p14:tracePt t="8033" x="3092450" y="3448050"/>
          <p14:tracePt t="8048" x="3079750" y="3448050"/>
          <p14:tracePt t="8065" x="3060700" y="3454400"/>
          <p14:tracePt t="8083" x="3048000" y="3460750"/>
          <p14:tracePt t="8098" x="3041650" y="3460750"/>
          <p14:tracePt t="8115" x="3028950" y="3467100"/>
          <p14:tracePt t="8131" x="3009900" y="3479800"/>
          <p14:tracePt t="8148" x="2997200" y="3479800"/>
          <p14:tracePt t="8167" x="2984500" y="3486150"/>
          <p14:tracePt t="8183" x="2971800" y="3486150"/>
          <p14:tracePt t="8199" x="2959100" y="3492500"/>
          <p14:tracePt t="8216" x="2946400" y="3492500"/>
          <p14:tracePt t="8233" x="2940050" y="3498850"/>
          <p14:tracePt t="8250" x="2927350" y="3498850"/>
          <p14:tracePt t="8272" x="2921000" y="3505200"/>
          <p14:tracePt t="8282" x="2914650" y="3505200"/>
          <p14:tracePt t="8325" x="2921000" y="3505200"/>
          <p14:tracePt t="8333" x="2940050" y="3505200"/>
          <p14:tracePt t="8348" x="2990850" y="3505200"/>
          <p14:tracePt t="8369" x="3073400" y="3505200"/>
          <p14:tracePt t="8382" x="3244850" y="3492500"/>
          <p14:tracePt t="8557" x="4019550" y="3473450"/>
          <p14:tracePt t="8628" x="4013200" y="3473450"/>
          <p14:tracePt t="8640" x="4006850" y="3473450"/>
          <p14:tracePt t="8654" x="4000500" y="3473450"/>
          <p14:tracePt t="8661" x="3994150" y="3473450"/>
          <p14:tracePt t="8669" x="3987800" y="3473450"/>
          <p14:tracePt t="8683" x="3962400" y="3473450"/>
          <p14:tracePt t="8698" x="3937000" y="3479800"/>
          <p14:tracePt t="8717" x="3924300" y="3479800"/>
          <p14:tracePt t="8732" x="3911600" y="3479800"/>
          <p14:tracePt t="8748" x="3898900" y="3479800"/>
          <p14:tracePt t="8765" x="3892550" y="3479800"/>
          <p14:tracePt t="8782" x="3879850" y="3479800"/>
          <p14:tracePt t="8798" x="3867150" y="3479800"/>
          <p14:tracePt t="8816" x="3860800" y="3479800"/>
          <p14:tracePt t="8832" x="3848100" y="3479800"/>
          <p14:tracePt t="8848" x="3835400" y="3486150"/>
          <p14:tracePt t="8865" x="3810000" y="3486150"/>
          <p14:tracePt t="8882" x="3778250" y="3486150"/>
          <p14:tracePt t="8904" x="3746500" y="3486150"/>
          <p14:tracePt t="8916" x="3702050" y="3486150"/>
          <p14:tracePt t="8932" x="3657600" y="3486150"/>
          <p14:tracePt t="8949" x="3600450" y="3486150"/>
          <p14:tracePt t="8965" x="3549650" y="3486150"/>
          <p14:tracePt t="8983" x="3511550" y="3486150"/>
          <p14:tracePt t="9002" x="3467100" y="3486150"/>
          <p14:tracePt t="9015" x="3409950" y="3486150"/>
          <p14:tracePt t="9032" x="3352800" y="3486150"/>
          <p14:tracePt t="9048" x="3295650" y="3486150"/>
          <p14:tracePt t="9066" x="3257550" y="3486150"/>
          <p14:tracePt t="9082" x="3200400" y="3486150"/>
          <p14:tracePt t="9099" x="3162300" y="3479800"/>
          <p14:tracePt t="9116" x="3143250" y="3479800"/>
          <p14:tracePt t="9132" x="3111500" y="3473450"/>
          <p14:tracePt t="9149" x="3086100" y="3467100"/>
          <p14:tracePt t="9165" x="3067050" y="3467100"/>
          <p14:tracePt t="9182" x="3048000" y="3460750"/>
          <p14:tracePt t="9198" x="3041650" y="3460750"/>
          <p14:tracePt t="10043" x="3536950" y="3517900"/>
          <p14:tracePt t="10061" x="3530600" y="3517900"/>
          <p14:tracePt t="10085" x="3524250" y="3517900"/>
          <p14:tracePt t="10101" x="3524250" y="3524250"/>
          <p14:tracePt t="10110" x="3517900" y="3524250"/>
          <p14:tracePt t="10131" x="3517900" y="3530600"/>
          <p14:tracePt t="10148" x="3511550" y="3536950"/>
          <p14:tracePt t="10182" x="3505200" y="3543300"/>
          <p14:tracePt t="10198" x="3492500" y="3543300"/>
          <p14:tracePt t="10221" x="3473450" y="3543300"/>
          <p14:tracePt t="10236" x="3454400" y="3549650"/>
          <p14:tracePt t="10248" x="3448050" y="3549650"/>
          <p14:tracePt t="10266" x="3441700" y="3549650"/>
          <p14:tracePt t="10288" x="3448050" y="3549650"/>
          <p14:tracePt t="10302" x="3467100" y="3549650"/>
          <p14:tracePt t="10316" x="3524250" y="3549650"/>
          <p14:tracePt t="10331" x="3619500" y="3549650"/>
          <p14:tracePt t="10348" x="3733800" y="3549650"/>
          <p14:tracePt t="10365" x="3765550" y="3549650"/>
          <p14:tracePt t="10729" x="2622550" y="5778500"/>
          <p14:tracePt t="10750" x="2482850" y="5765800"/>
          <p14:tracePt t="10789" x="2476500" y="5759450"/>
          <p14:tracePt t="10792" x="2470150" y="5759450"/>
          <p14:tracePt t="10798" x="2470150" y="5753100"/>
          <p14:tracePt t="10816" x="2463800" y="5727700"/>
          <p14:tracePt t="10832" x="2451100" y="5683250"/>
          <p14:tracePt t="10849" x="2444750" y="5638800"/>
          <p14:tracePt t="10869" x="2432050" y="5594350"/>
          <p14:tracePt t="10882" x="2432050" y="5575300"/>
          <p14:tracePt t="10898" x="2425700" y="5549900"/>
          <p14:tracePt t="10915" x="2419350" y="5537200"/>
          <p14:tracePt t="10933" x="2419350" y="5505450"/>
          <p14:tracePt t="10949" x="2432050" y="5486400"/>
          <p14:tracePt t="10965" x="2457450" y="5473700"/>
          <p14:tracePt t="10968" x="2463800" y="5467350"/>
          <p14:tracePt t="10982" x="2501900" y="5473700"/>
          <p14:tracePt t="10999" x="2520950" y="5480050"/>
          <p14:tracePt t="11017" x="2546350" y="5518150"/>
          <p14:tracePt t="11037" x="2571750" y="5562600"/>
          <p14:tracePt t="11048" x="2584450" y="5581650"/>
          <p14:tracePt t="11067" x="2622550" y="5657850"/>
          <p14:tracePt t="11084" x="2647950" y="5695950"/>
          <p14:tracePt t="11098" x="2679700" y="5721350"/>
          <p14:tracePt t="11117" x="2692400" y="5740400"/>
          <p14:tracePt t="11133" x="2705100" y="5753100"/>
          <p14:tracePt t="11149" x="2717800" y="5759450"/>
          <p14:tracePt t="11166" x="2730500" y="5765800"/>
          <p14:tracePt t="11183" x="2749550" y="5765800"/>
          <p14:tracePt t="11199" x="2768600" y="5759450"/>
          <p14:tracePt t="11216" x="2781300" y="5753100"/>
          <p14:tracePt t="11304" x="3060700" y="5708650"/>
          <p14:tracePt t="11346" x="3060700" y="5715000"/>
          <p14:tracePt t="11356" x="3060700" y="5721350"/>
          <p14:tracePt t="11365" x="3067050" y="5721350"/>
          <p14:tracePt t="11382" x="3073400" y="5734050"/>
          <p14:tracePt t="11403" x="3130550" y="5746750"/>
          <p14:tracePt t="11418" x="3194050" y="5759450"/>
          <p14:tracePt t="11432" x="3251200" y="5772150"/>
          <p14:tracePt t="11448" x="3340100" y="5778500"/>
          <p14:tracePt t="11473" x="3429000" y="5784850"/>
          <p14:tracePt t="11481" x="3492500" y="5791200"/>
          <p14:tracePt t="11499" x="3556000" y="5797550"/>
          <p14:tracePt t="11515" x="3600450" y="5797550"/>
          <p14:tracePt t="11538" x="3651250" y="5797550"/>
          <p14:tracePt t="11554" x="3708400" y="5791200"/>
          <p14:tracePt t="11566" x="3740150" y="5778500"/>
          <p14:tracePt t="11583" x="3778250" y="5759450"/>
          <p14:tracePt t="11598" x="3816350" y="5734050"/>
          <p14:tracePt t="11615" x="3841750" y="5715000"/>
          <p14:tracePt t="11638" x="3879850" y="5676900"/>
          <p14:tracePt t="11648" x="3917950" y="5638800"/>
          <p14:tracePt t="11667" x="3962400" y="5594350"/>
          <p14:tracePt t="11683" x="4019550" y="5549900"/>
          <p14:tracePt t="11698" x="4057650" y="5524500"/>
          <p14:tracePt t="11716" x="4083050" y="5505450"/>
          <p14:tracePt t="11733" x="4152900" y="5480050"/>
          <p14:tracePt t="11750" x="4222750" y="5454650"/>
          <p14:tracePt t="11772" x="4318000" y="5429250"/>
          <p14:tracePt t="11782" x="4451350" y="5384800"/>
          <p14:tracePt t="11798" x="4559300" y="5353050"/>
          <p14:tracePt t="11815" x="4660900" y="5321300"/>
          <p14:tracePt t="11833" x="4749800" y="5295900"/>
          <p14:tracePt t="11850" x="4813300" y="5283200"/>
          <p14:tracePt t="11869" x="4845050" y="5264150"/>
          <p14:tracePt t="11882" x="4857750" y="5245100"/>
          <p14:tracePt t="11898" x="4864100" y="5232400"/>
          <p14:tracePt t="11915" x="4851400" y="5213350"/>
          <p14:tracePt t="11933" x="4787900" y="5207000"/>
          <p14:tracePt t="11951" x="4692650" y="5194300"/>
          <p14:tracePt t="11967" x="4572000" y="5181600"/>
          <p14:tracePt t="11982" x="4445000" y="5162550"/>
          <p14:tracePt t="11999" x="4324350" y="5149850"/>
          <p14:tracePt t="12021" x="4222750" y="5149850"/>
          <p14:tracePt t="12032" x="4121150" y="5162550"/>
          <p14:tracePt t="12048" x="4051300" y="5168900"/>
          <p14:tracePt t="12067" x="3956050" y="5181600"/>
          <p14:tracePt t="12082" x="3905250" y="5187950"/>
          <p14:tracePt t="12099" x="3879850" y="5187950"/>
          <p14:tracePt t="12115" x="3873500" y="5187950"/>
          <p14:tracePt t="12131" x="3879850" y="5181600"/>
          <p14:tracePt t="12148" x="3898900" y="5181600"/>
          <p14:tracePt t="12165" x="3911600" y="5181600"/>
          <p14:tracePt t="12183" x="3924300" y="5181600"/>
          <p14:tracePt t="12198" x="3930650" y="5187950"/>
          <p14:tracePt t="12216" x="3930650" y="5194300"/>
          <p14:tracePt t="12232" x="3911600" y="5200650"/>
          <p14:tracePt t="12251" x="3892550" y="5207000"/>
          <p14:tracePt t="12273" x="3873500" y="5207000"/>
          <p14:tracePt t="12282" x="3835400" y="5213350"/>
          <p14:tracePt t="12302" x="3803650" y="5213350"/>
          <p14:tracePt t="12315" x="3790950" y="5213350"/>
          <p14:tracePt t="12332" x="3778250" y="5213350"/>
          <p14:tracePt t="12348" x="3778250" y="5207000"/>
          <p14:tracePt t="12365" x="3784600" y="5200650"/>
          <p14:tracePt t="12382" x="3790950" y="5200650"/>
          <p14:tracePt t="12398" x="3803650" y="5194300"/>
          <p14:tracePt t="12415" x="3816350" y="5194300"/>
          <p14:tracePt t="12433" x="3841750" y="5200650"/>
          <p14:tracePt t="12449" x="3879850" y="5207000"/>
          <p14:tracePt t="12467" x="3917950" y="5207000"/>
          <p14:tracePt t="12482" x="4019550" y="5213350"/>
          <p14:tracePt t="12499" x="4114800" y="5213350"/>
          <p14:tracePt t="12515" x="4216400" y="5207000"/>
          <p14:tracePt t="12533" x="4298950" y="5207000"/>
          <p14:tracePt t="12552" x="4438650" y="5200650"/>
          <p14:tracePt t="12565" x="4546600" y="5194300"/>
          <p14:tracePt t="12582" x="4648200" y="5187950"/>
          <p14:tracePt t="12600" x="4724400" y="5187950"/>
          <p14:tracePt t="12619" x="4806950" y="5194300"/>
          <p14:tracePt t="12632" x="4845050" y="5194300"/>
          <p14:tracePt t="12649" x="4889500" y="5200650"/>
          <p14:tracePt t="12670" x="4914900" y="5200650"/>
          <p14:tracePt t="12682" x="4933950" y="5200650"/>
          <p14:tracePt t="12699" x="4933950" y="5194300"/>
          <p14:tracePt t="12715" x="4927600" y="5187950"/>
          <p14:tracePt t="12732" x="4914900" y="5181600"/>
          <p14:tracePt t="12749" x="4895850" y="5175250"/>
          <p14:tracePt t="12767" x="4857750" y="5162550"/>
          <p14:tracePt t="12787" x="4832350" y="5156200"/>
          <p14:tracePt t="12798" x="4800600" y="5149850"/>
          <p14:tracePt t="12815" x="4762500" y="5137150"/>
          <p14:tracePt t="12832" x="4724400" y="5124450"/>
          <p14:tracePt t="12848" x="4686300" y="5111750"/>
          <p14:tracePt t="12867" x="4648200" y="5099050"/>
          <p14:tracePt t="12883" x="4629150" y="5092700"/>
          <p14:tracePt t="12892" x="4603750" y="5092700"/>
          <p14:tracePt t="12898" x="4597400" y="5092700"/>
          <p14:tracePt t="12917" x="4559300" y="5092700"/>
          <p14:tracePt t="12933" x="4533900" y="5105400"/>
          <p14:tracePt t="12948" x="4508500" y="5118100"/>
          <p14:tracePt t="12967" x="4476750" y="5149850"/>
          <p14:tracePt t="12975" x="4464050" y="5168900"/>
          <p14:tracePt t="12981" x="4457700" y="5175250"/>
          <p14:tracePt t="12998" x="4438650" y="5200650"/>
          <p14:tracePt t="13018" x="4425950" y="5213350"/>
          <p14:tracePt t="13032" x="4425950" y="5232400"/>
          <p14:tracePt t="13048" x="4425950" y="5238750"/>
          <p14:tracePt t="13067" x="4419600" y="5251450"/>
          <p14:tracePt t="13082" x="4406900" y="5257800"/>
          <p14:tracePt t="13099" x="4400550" y="5264150"/>
          <p14:tracePt t="13116" x="4375150" y="5276850"/>
          <p14:tracePt t="13132" x="4337050" y="5276850"/>
          <p14:tracePt t="13148" x="4305300" y="5276850"/>
          <p14:tracePt t="13167" x="4235450" y="5264150"/>
          <p14:tracePt t="13183" x="4178300" y="5251450"/>
          <p14:tracePt t="13198" x="4121150" y="5245100"/>
          <p14:tracePt t="13222" x="4025900" y="5232400"/>
          <p14:tracePt t="13239" x="3924300" y="5226050"/>
          <p14:tracePt t="13248" x="3886200" y="5226050"/>
          <p14:tracePt t="13270" x="3797300" y="5219700"/>
          <p14:tracePt t="13275" x="3765550" y="5213350"/>
          <p14:tracePt t="13283" x="3733800" y="5213350"/>
          <p14:tracePt t="13298" x="3695700" y="5207000"/>
          <p14:tracePt t="13315" x="3657600" y="5200650"/>
          <p14:tracePt t="13332" x="3625850" y="5200650"/>
          <p14:tracePt t="13348" x="3613150" y="5200650"/>
          <p14:tracePt t="13366" x="3606800" y="5207000"/>
          <p14:tracePt t="13382" x="3600450" y="5207000"/>
          <p14:tracePt t="13400" x="3600450" y="5213350"/>
          <p14:tracePt t="13416" x="3613150" y="5213350"/>
          <p14:tracePt t="13433" x="3625850" y="5219700"/>
          <p14:tracePt t="13448" x="3638550" y="5219700"/>
          <p14:tracePt t="13472" x="3651250" y="5219700"/>
          <p14:tracePt t="13482" x="3663950" y="5219700"/>
          <p14:tracePt t="13498" x="3683000" y="5219700"/>
          <p14:tracePt t="13515" x="3702050" y="5226050"/>
          <p14:tracePt t="13536" x="3746500" y="5226050"/>
          <p14:tracePt t="13548" x="3803650" y="5226050"/>
          <p14:tracePt t="13567" x="3879850" y="5226050"/>
          <p14:tracePt t="13587" x="3962400" y="5226050"/>
          <p14:tracePt t="13599" x="4057650" y="5219700"/>
          <p14:tracePt t="13618" x="4165600" y="5219700"/>
          <p14:tracePt t="13638" x="4279900" y="5213350"/>
          <p14:tracePt t="13650" x="4381500" y="5213350"/>
          <p14:tracePt t="13667" x="4470400" y="5207000"/>
          <p14:tracePt t="13682" x="4527550" y="5207000"/>
          <p14:tracePt t="13698" x="4572000" y="5207000"/>
          <p14:tracePt t="13716" x="4603750" y="5200650"/>
          <p14:tracePt t="13738" x="4622800" y="5194300"/>
          <p14:tracePt t="13778" x="4616450" y="5194300"/>
          <p14:tracePt t="13801" x="4616450" y="5187950"/>
          <p14:tracePt t="13811" x="4610100" y="5187950"/>
          <p14:tracePt t="13821" x="4610100" y="5181600"/>
          <p14:tracePt t="13832" x="4616450" y="5181600"/>
          <p14:tracePt t="13848" x="4622800" y="5175250"/>
          <p14:tracePt t="13866" x="4622800" y="5168900"/>
          <p14:tracePt t="13882" x="4629150" y="5168900"/>
          <p14:tracePt t="13898" x="4635500" y="5168900"/>
          <p14:tracePt t="13915" x="4635500" y="5162550"/>
          <p14:tracePt t="13937" x="4641850" y="5162550"/>
          <p14:tracePt t="14015" x="4641850" y="5168900"/>
          <p14:tracePt t="14065" x="4641850" y="5175250"/>
          <p14:tracePt t="14084" x="4648200" y="5175250"/>
          <p14:tracePt t="14107" x="4648200" y="5181600"/>
          <p14:tracePt t="14152" x="4648200" y="5187950"/>
          <p14:tracePt t="14223" x="4641850" y="5194300"/>
          <p14:tracePt t="14247" x="4635500" y="5194300"/>
          <p14:tracePt t="14280" x="4629150" y="5194300"/>
          <p14:tracePt t="14299" x="4622800" y="5194300"/>
          <p14:tracePt t="14315" x="4616450" y="5194300"/>
          <p14:tracePt t="14333" x="4610100" y="5194300"/>
          <p14:tracePt t="14349" x="4597400" y="5200650"/>
          <p14:tracePt t="14365" x="4584700" y="5213350"/>
          <p14:tracePt t="14382" x="4578350" y="5226050"/>
          <p14:tracePt t="14398" x="4572000" y="5238750"/>
          <p14:tracePt t="14415" x="4572000" y="5251450"/>
          <p14:tracePt t="14433" x="4559300" y="5257800"/>
          <p14:tracePt t="14449" x="4552950" y="5270500"/>
          <p14:tracePt t="14465" x="4527550" y="5276850"/>
          <p14:tracePt t="14482" x="4495800" y="5283200"/>
          <p14:tracePt t="14498" x="4470400" y="5295900"/>
          <p14:tracePt t="14515" x="4438650" y="5321300"/>
          <p14:tracePt t="14532" x="4413250" y="5340350"/>
          <p14:tracePt t="14549" x="4387850" y="5346700"/>
          <p14:tracePt t="14565" x="4362450" y="5359400"/>
          <p14:tracePt t="14582" x="4337050" y="5365750"/>
          <p14:tracePt t="14598" x="4318000" y="5372100"/>
          <p14:tracePt t="14615" x="4298950" y="5378450"/>
          <p14:tracePt t="14632" x="4286250" y="5378450"/>
          <p14:tracePt t="14649" x="4260850" y="5384800"/>
          <p14:tracePt t="14667" x="4216400" y="5384800"/>
          <p14:tracePt t="14682" x="4203700" y="5384800"/>
          <p14:tracePt t="14698" x="4197350" y="5378450"/>
          <p14:tracePt t="14715" x="4191000" y="5372100"/>
          <p14:tracePt t="14733" x="4184650" y="5365750"/>
          <p14:tracePt t="14755" x="4165600" y="5359400"/>
          <p14:tracePt t="14765" x="4146550" y="5353050"/>
          <p14:tracePt t="14782" x="4127500" y="5346700"/>
          <p14:tracePt t="14798" x="4114800" y="5346700"/>
          <p14:tracePt t="14815" x="4095750" y="5346700"/>
          <p14:tracePt t="14832" x="4076700" y="5340350"/>
          <p14:tracePt t="14853" x="4057650" y="5340350"/>
          <p14:tracePt t="14868" x="4051300" y="5340350"/>
          <p14:tracePt t="14882" x="4038600" y="5340350"/>
          <p14:tracePt t="14899" x="4025900" y="5340350"/>
          <p14:tracePt t="14915" x="4019550" y="5340350"/>
          <p14:tracePt t="14932" x="4013200" y="5340350"/>
          <p14:tracePt t="14948" x="4006850" y="5340350"/>
          <p14:tracePt t="14982" x="4006850" y="5346700"/>
          <p14:tracePt t="15005" x="4006850" y="5353050"/>
          <p14:tracePt t="15030" x="4006850" y="5359400"/>
          <p14:tracePt t="15046" x="4006850" y="5365750"/>
          <p14:tracePt t="15077" x="4006850" y="5372100"/>
          <p14:tracePt t="15084" x="4006850" y="5378450"/>
          <p14:tracePt t="15106" x="4006850" y="5384800"/>
          <p14:tracePt t="15115" x="4006850" y="5391150"/>
          <p14:tracePt t="15132" x="4006850" y="5397500"/>
          <p14:tracePt t="15149" x="4006850" y="5403850"/>
          <p14:tracePt t="15167" x="4006850" y="5410200"/>
          <p14:tracePt t="15199" x="4013200" y="5410200"/>
          <p14:tracePt t="15215" x="4019550" y="5410200"/>
          <p14:tracePt t="15232" x="4032250" y="5410200"/>
          <p14:tracePt t="15248" x="4038600" y="5403850"/>
          <p14:tracePt t="15267" x="4064000" y="5391150"/>
          <p14:tracePt t="15282" x="4089400" y="5384800"/>
          <p14:tracePt t="15298" x="4121150" y="5372100"/>
          <p14:tracePt t="15317" x="4152900" y="5346700"/>
          <p14:tracePt t="15335" x="4165600" y="5340350"/>
          <p14:tracePt t="15348" x="4178300" y="5327650"/>
          <p14:tracePt t="15372" x="4184650" y="5314950"/>
          <p14:tracePt t="15382" x="4184650" y="5302250"/>
          <p14:tracePt t="15399" x="4191000" y="5289550"/>
          <p14:tracePt t="15418" x="4178300" y="5270500"/>
          <p14:tracePt t="15432" x="4159250" y="5251450"/>
          <p14:tracePt t="15449" x="4140200" y="5238750"/>
          <p14:tracePt t="15466" x="4114800" y="5226050"/>
          <p14:tracePt t="15482" x="4089400" y="5213350"/>
          <p14:tracePt t="15499" x="4051300" y="5207000"/>
          <p14:tracePt t="15517" x="4006850" y="5194300"/>
          <p14:tracePt t="15533" x="3981450" y="5187950"/>
          <p14:tracePt t="15549" x="3943350" y="5175250"/>
          <p14:tracePt t="15568" x="3898900" y="5162550"/>
          <p14:tracePt t="15584" x="3867150" y="5156200"/>
          <p14:tracePt t="15599" x="3848100" y="5156200"/>
          <p14:tracePt t="15615" x="3816350" y="5156200"/>
          <p14:tracePt t="15633" x="3778250" y="5162550"/>
          <p14:tracePt t="15652" x="3759200" y="5168900"/>
          <p14:tracePt t="15667" x="3733800" y="5168900"/>
          <p14:tracePt t="15682" x="3721100" y="5175250"/>
          <p14:tracePt t="15716" x="3714750" y="5175250"/>
          <p14:tracePt t="15716" x="3714750" y="5181600"/>
          <p14:tracePt t="15743" x="3721100" y="5187950"/>
          <p14:tracePt t="15755" x="3727450" y="5187950"/>
          <p14:tracePt t="15766" x="3740150" y="5187950"/>
          <p14:tracePt t="15783" x="3765550" y="5187950"/>
          <p14:tracePt t="15798" x="3803650" y="5181600"/>
          <p14:tracePt t="15819" x="3886200" y="5168900"/>
          <p14:tracePt t="15832" x="3975100" y="5162550"/>
          <p14:tracePt t="15849" x="4044950" y="5149850"/>
          <p14:tracePt t="15867" x="4165600" y="5130800"/>
          <p14:tracePt t="15883" x="4254500" y="5118100"/>
          <p14:tracePt t="15898" x="4318000" y="5118100"/>
          <p14:tracePt t="15916" x="4406900" y="5111750"/>
          <p14:tracePt t="15933" x="4464050" y="5105400"/>
          <p14:tracePt t="15949" x="4502150" y="5105400"/>
          <p14:tracePt t="15967" x="4527550" y="5105400"/>
          <p14:tracePt t="15988" x="4552950" y="5105400"/>
          <p14:tracePt t="15998" x="4584700" y="5105400"/>
          <p14:tracePt t="16018" x="4597400" y="5105400"/>
          <p14:tracePt t="16036" x="4603750" y="5105400"/>
          <p14:tracePt t="16068" x="4597400" y="5105400"/>
          <p14:tracePt t="16082" x="4584700" y="5105400"/>
          <p14:tracePt t="16098" x="4559300" y="5099050"/>
          <p14:tracePt t="16115" x="4521200" y="5099050"/>
          <p14:tracePt t="16132" x="4419600" y="5092700"/>
          <p14:tracePt t="16148" x="4324350" y="5092700"/>
          <p14:tracePt t="16166" x="4254500" y="5086350"/>
          <p14:tracePt t="16182" x="4165600" y="5080000"/>
          <p14:tracePt t="16198" x="4057650" y="5073650"/>
          <p14:tracePt t="16218" x="3975100" y="5073650"/>
          <p14:tracePt t="16240" x="3886200" y="5073650"/>
          <p14:tracePt t="16255" x="3835400" y="5073650"/>
          <p14:tracePt t="16267" x="3771900" y="5080000"/>
          <p14:tracePt t="16288" x="3714750" y="5080000"/>
          <p14:tracePt t="16298" x="3663950" y="5086350"/>
          <p14:tracePt t="16318" x="3619500" y="5092700"/>
          <p14:tracePt t="16336" x="3594100" y="5105400"/>
          <p14:tracePt t="16348" x="3581400" y="5111750"/>
          <p14:tracePt t="16368" x="3568700" y="5118100"/>
          <p14:tracePt t="16382" x="3562350" y="5130800"/>
          <p14:tracePt t="16398" x="3556000" y="5137150"/>
          <p14:tracePt t="16415" x="3556000" y="5143500"/>
          <p14:tracePt t="16433" x="3562350" y="5149850"/>
          <p14:tracePt t="16448" x="3581400" y="5156200"/>
          <p14:tracePt t="16466" x="3619500" y="5156200"/>
          <p14:tracePt t="16491" x="3695700" y="5168900"/>
          <p14:tracePt t="16498" x="3771900" y="5168900"/>
          <p14:tracePt t="16521" x="3848100" y="5168900"/>
          <p14:tracePt t="16532" x="3924300" y="5168900"/>
          <p14:tracePt t="16548" x="3981450" y="5168900"/>
          <p14:tracePt t="16566" x="4064000" y="5168900"/>
          <p14:tracePt t="16588" x="4184650" y="5162550"/>
          <p14:tracePt t="16603" x="4241800" y="5162550"/>
          <p14:tracePt t="16608" x="4279900" y="5156200"/>
          <p14:tracePt t="16615" x="4318000" y="5156200"/>
          <p14:tracePt t="16632" x="4387850" y="5156200"/>
          <p14:tracePt t="16648" x="4445000" y="5149850"/>
          <p14:tracePt t="16666" x="4489450" y="5149850"/>
          <p14:tracePt t="16685" x="4552950" y="5143500"/>
          <p14:tracePt t="16704" x="4597400" y="5143500"/>
          <p14:tracePt t="16715" x="4629150" y="5143500"/>
          <p14:tracePt t="16733" x="4648200" y="5137150"/>
          <p14:tracePt t="16755" x="4667250" y="5137150"/>
          <p14:tracePt t="16765" x="4679950" y="5130800"/>
          <p14:tracePt t="16783" x="4679950" y="5124450"/>
          <p14:tracePt t="16798" x="4679950" y="5118100"/>
          <p14:tracePt t="16816" x="4673600" y="5118100"/>
          <p14:tracePt t="16832" x="4667250" y="5111750"/>
          <p14:tracePt t="16851" x="4654550" y="5105400"/>
          <p14:tracePt t="16865" x="4616450" y="5099050"/>
          <p14:tracePt t="16882" x="4572000" y="5099050"/>
          <p14:tracePt t="16898" x="4508500" y="5099050"/>
          <p14:tracePt t="16915" x="4438650" y="5099050"/>
          <p14:tracePt t="16933" x="4375150" y="5099050"/>
          <p14:tracePt t="16950" x="4305300" y="5099050"/>
          <p14:tracePt t="16965" x="4229100" y="5092700"/>
          <p14:tracePt t="16982" x="4127500" y="5092700"/>
          <p14:tracePt t="17005" x="4019550" y="5092700"/>
          <p14:tracePt t="17022" x="3892550" y="5092700"/>
          <p14:tracePt t="17032" x="3835400" y="5099050"/>
          <p14:tracePt t="17048" x="3759200" y="5099050"/>
          <p14:tracePt t="17066" x="3702050" y="5105400"/>
          <p14:tracePt t="17082" x="3613150" y="5130800"/>
          <p14:tracePt t="17101" x="3543300" y="5156200"/>
          <p14:tracePt t="17115" x="3479800" y="5175250"/>
          <p14:tracePt t="17133" x="3429000" y="5187950"/>
          <p14:tracePt t="17148" x="3390900" y="5200650"/>
          <p14:tracePt t="17165" x="3359150" y="5207000"/>
          <p14:tracePt t="17182" x="3333750" y="5207000"/>
          <p14:tracePt t="17199" x="3308350" y="5207000"/>
          <p14:tracePt t="17215" x="3295650" y="5207000"/>
          <p14:tracePt t="17232" x="3282950" y="5213350"/>
          <p14:tracePt t="17249" x="3270250" y="5213350"/>
          <p14:tracePt t="17266" x="3263900" y="5213350"/>
          <p14:tracePt t="17282" x="3251200" y="5207000"/>
          <p14:tracePt t="17298" x="3244850" y="5207000"/>
          <p14:tracePt t="17315" x="3232150" y="5200650"/>
          <p14:tracePt t="17332" x="3213100" y="5200650"/>
          <p14:tracePt t="17348" x="3206750" y="5200650"/>
          <p14:tracePt t="17367" x="3194050" y="5194300"/>
          <p14:tracePt t="17383" x="3187700" y="5187950"/>
          <p14:tracePt t="17398" x="3181350" y="5181600"/>
          <p14:tracePt t="17432" x="3181350" y="5175250"/>
          <p14:tracePt t="17472" x="3187700" y="5175250"/>
          <p14:tracePt t="17487" x="3200400" y="5168900"/>
          <p14:tracePt t="17498" x="3219450" y="5162550"/>
          <p14:tracePt t="17515" x="3257550" y="5156200"/>
          <p14:tracePt t="17532" x="3295650" y="5149850"/>
          <p14:tracePt t="17548" x="3346450" y="5143500"/>
          <p14:tracePt t="17565" x="3397250" y="5137150"/>
          <p14:tracePt t="17583" x="3435350" y="5130800"/>
          <p14:tracePt t="17601" x="3530600" y="5124450"/>
          <p14:tracePt t="17616" x="3587750" y="5118100"/>
          <p14:tracePt t="17632" x="3670300" y="5111750"/>
          <p14:tracePt t="17649" x="3759200" y="5099050"/>
          <p14:tracePt t="17665" x="3854450" y="5092700"/>
          <p14:tracePt t="17682" x="3930650" y="5092700"/>
          <p14:tracePt t="17700" x="4006850" y="5086350"/>
          <p14:tracePt t="17719" x="4114800" y="5086350"/>
          <p14:tracePt t="17732" x="4178300" y="5086350"/>
          <p14:tracePt t="17748" x="4254500" y="5086350"/>
          <p14:tracePt t="17834" x="4451350" y="5092700"/>
          <p14:tracePt t="17848" x="4451350" y="5099050"/>
          <p14:tracePt t="17866" x="4400550" y="5099050"/>
          <p14:tracePt t="17882" x="4298950" y="5099050"/>
          <p14:tracePt t="17899" x="4184650" y="5099050"/>
          <p14:tracePt t="17916" x="4044950" y="5092700"/>
          <p14:tracePt t="17933" x="3968750" y="5086350"/>
          <p14:tracePt t="17948" x="3867150" y="5086350"/>
          <p14:tracePt t="17973" x="3746500" y="5080000"/>
          <p14:tracePt t="17982" x="3683000" y="5080000"/>
          <p14:tracePt t="17999" x="3606800" y="5080000"/>
          <p14:tracePt t="18016" x="3530600" y="5086350"/>
          <p14:tracePt t="18032" x="3505200" y="5092700"/>
          <p14:tracePt t="18050" x="3486150" y="5092700"/>
          <p14:tracePt t="18066" x="3460750" y="5092700"/>
          <p14:tracePt t="18083" x="3448050" y="5086350"/>
          <p14:tracePt t="18098" x="3435350" y="5073650"/>
          <p14:tracePt t="18173" x="3321050" y="5118100"/>
          <p14:tracePt t="18206" x="3327400" y="5118100"/>
          <p14:tracePt t="18210" x="3327400" y="5124450"/>
          <p14:tracePt t="18222" x="3333750" y="5124450"/>
          <p14:tracePt t="18240" x="3340100" y="5137150"/>
          <p14:tracePt t="18249" x="3352800" y="5162550"/>
          <p14:tracePt t="18265" x="3359150" y="5194300"/>
          <p14:tracePt t="18282" x="3359150" y="5213350"/>
          <p14:tracePt t="18298" x="3359150" y="5232400"/>
          <p14:tracePt t="18319" x="3359150" y="5251450"/>
          <p14:tracePt t="18332" x="3371850" y="5257800"/>
          <p14:tracePt t="18348" x="3390900" y="5264150"/>
          <p14:tracePt t="18371" x="3416300" y="5270500"/>
          <p14:tracePt t="18382" x="3435350" y="5276850"/>
          <p14:tracePt t="18399" x="3454400" y="5276850"/>
          <p14:tracePt t="18415" x="3467100" y="5270500"/>
          <p14:tracePt t="18433" x="3473450" y="5264150"/>
          <p14:tracePt t="18451" x="3492500" y="5251450"/>
          <p14:tracePt t="18465" x="3511550" y="5245100"/>
          <p14:tracePt t="18483" x="3543300" y="5238750"/>
          <p14:tracePt t="18498" x="3587750" y="5232400"/>
          <p14:tracePt t="18515" x="3632200" y="5226050"/>
          <p14:tracePt t="18535" x="3695700" y="5219700"/>
          <p14:tracePt t="18548" x="3784600" y="5213350"/>
          <p14:tracePt t="18572" x="3892550" y="5207000"/>
          <p14:tracePt t="18582" x="4006850" y="5207000"/>
          <p14:tracePt t="18598" x="4083050" y="5200650"/>
          <p14:tracePt t="18615" x="4178300" y="5200650"/>
          <p14:tracePt t="18632" x="4267200" y="5194300"/>
          <p14:tracePt t="18648" x="4330700" y="5194300"/>
          <p14:tracePt t="18666" x="4425950" y="5187950"/>
          <p14:tracePt t="18682" x="4521200" y="5187950"/>
          <p14:tracePt t="18699" x="4578350" y="5187950"/>
          <p14:tracePt t="18715" x="4616450" y="5187950"/>
          <p14:tracePt t="18733" x="4635500" y="5187950"/>
          <p14:tracePt t="18749" x="4648200" y="5187950"/>
          <p14:tracePt t="18765" x="4654550" y="5187950"/>
          <p14:tracePt t="18783" x="4660900" y="5187950"/>
          <p14:tracePt t="18833" x="4654550" y="5187950"/>
          <p14:tracePt t="18844" x="4648200" y="5187950"/>
          <p14:tracePt t="18851" x="4641850" y="5187950"/>
          <p14:tracePt t="18865" x="4629150" y="5187950"/>
          <p14:tracePt t="18883" x="4597400" y="5181600"/>
          <p14:tracePt t="18898" x="4559300" y="5181600"/>
          <p14:tracePt t="18915" x="4508500" y="5175250"/>
          <p14:tracePt t="18933" x="4451350" y="5175250"/>
          <p14:tracePt t="18949" x="4400550" y="5175250"/>
          <p14:tracePt t="19282" x="1473200" y="5956300"/>
          <p14:tracePt t="19298" x="1441450" y="5956300"/>
          <p14:tracePt t="19320" x="1358900" y="5956300"/>
          <p14:tracePt t="19381" x="774700" y="6172200"/>
          <p14:tracePt t="19388" x="768350" y="6172200"/>
          <p14:tracePt t="19399" x="755650" y="6178550"/>
          <p14:tracePt t="19418" x="660400" y="6191250"/>
          <p14:tracePt t="19433" x="615950" y="6210300"/>
          <p14:tracePt t="19448" x="501650" y="6254750"/>
          <p14:tracePt t="19466" x="374650" y="6299200"/>
          <p14:tracePt t="19482" x="273050" y="6330950"/>
          <p14:tracePt t="19498" x="177800" y="6356350"/>
          <p14:tracePt t="19516" x="76200" y="6375400"/>
          <p14:tracePt t="19532" x="44450" y="6381750"/>
          <p14:tracePt t="19549" x="31750" y="6394450"/>
          <p14:tracePt t="19565" x="25400" y="6400800"/>
        </p14:tracePtLst>
      </p14:laserTraceLst>
    </p:ext>
  </p:extLs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of Type checker</a:t>
            </a:r>
          </a:p>
        </p:txBody>
      </p:sp>
      <p:sp>
        <p:nvSpPr>
          <p:cNvPr id="4" name="Rectangle 3"/>
          <p:cNvSpPr/>
          <p:nvPr/>
        </p:nvSpPr>
        <p:spPr>
          <a:xfrm>
            <a:off x="2032000" y="2933704"/>
            <a:ext cx="1727200" cy="111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5200" y="2921000"/>
            <a:ext cx="1727200" cy="111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Type checker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00" y="2931587"/>
            <a:ext cx="2133600" cy="111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Intermediate code generator</a:t>
            </a:r>
          </a:p>
        </p:txBody>
      </p:sp>
      <p:cxnSp>
        <p:nvCxnSpPr>
          <p:cNvPr id="14" name="Straight Arrow Connector 13"/>
          <p:cNvCxnSpPr>
            <a:endCxn id="7" idx="1"/>
          </p:cNvCxnSpPr>
          <p:nvPr/>
        </p:nvCxnSpPr>
        <p:spPr>
          <a:xfrm>
            <a:off x="3759200" y="3479800"/>
            <a:ext cx="10160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502400" y="3490387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914400" y="3492504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9753600" y="3488270"/>
            <a:ext cx="1117600" cy="2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14400" y="2717801"/>
            <a:ext cx="111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Tokens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657600" y="2428558"/>
            <a:ext cx="111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Syntax Tree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02400" y="2348469"/>
            <a:ext cx="111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Syntax Tree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061"/>
    </mc:Choice>
    <mc:Fallback xmlns="">
      <p:transition spd="slow" advTm="69061"/>
    </mc:Fallback>
  </mc:AlternateContent>
  <p:extLst>
    <p:ext uri="{3A86A75C-4F4B-4683-9AE1-C65F6400EC91}">
      <p14:laserTraceLst xmlns:p14="http://schemas.microsoft.com/office/powerpoint/2010/main">
        <p14:tracePtLst>
          <p14:tracePt t="494" x="971550" y="6470650"/>
          <p14:tracePt t="498" x="990600" y="6457950"/>
          <p14:tracePt t="518" x="1035050" y="6400800"/>
          <p14:tracePt t="532" x="1104900" y="6305550"/>
          <p14:tracePt t="548" x="1181100" y="6197600"/>
          <p14:tracePt t="567" x="1238250" y="6108700"/>
          <p14:tracePt t="583" x="1250950" y="6089650"/>
          <p14:tracePt t="627" x="1479550" y="5715000"/>
          <p14:tracePt t="648" x="1485900" y="5695950"/>
          <p14:tracePt t="666" x="1511300" y="5632450"/>
          <p14:tracePt t="685" x="1549400" y="5568950"/>
          <p14:tracePt t="698" x="1581150" y="5524500"/>
          <p14:tracePt t="716" x="1631950" y="5467350"/>
          <p14:tracePt t="738" x="1708150" y="5372100"/>
          <p14:tracePt t="748" x="1778000" y="5289550"/>
          <p14:tracePt t="771" x="1860550" y="5187950"/>
          <p14:tracePt t="782" x="1949450" y="5073650"/>
          <p14:tracePt t="798" x="2057400" y="4953000"/>
          <p14:tracePt t="817" x="2171700" y="4826000"/>
          <p14:tracePt t="5720" x="6584950" y="2235200"/>
          <p14:tracePt t="5737" x="6584950" y="2228850"/>
          <p14:tracePt t="5744" x="6584950" y="2222500"/>
          <p14:tracePt t="6446" x="3073400" y="4006850"/>
          <p14:tracePt t="6454" x="3067050" y="4000500"/>
          <p14:tracePt t="6466" x="3041650" y="3968750"/>
          <p14:tracePt t="6479" x="2965450" y="3867150"/>
          <p14:tracePt t="6498" x="2921000" y="3778250"/>
          <p14:tracePt t="6515" x="2882900" y="3689350"/>
          <p14:tracePt t="6532" x="2851150" y="3600450"/>
          <p14:tracePt t="6549" x="2825750" y="3511550"/>
          <p14:tracePt t="6570" x="2781300" y="3390900"/>
          <p14:tracePt t="6582" x="2755900" y="3327400"/>
          <p14:tracePt t="6599" x="2730500" y="3238500"/>
          <p14:tracePt t="6619" x="2705100" y="3155950"/>
          <p14:tracePt t="6632" x="2692400" y="3124200"/>
          <p14:tracePt t="6648" x="2679700" y="3079750"/>
          <p14:tracePt t="6672" x="2660650" y="3054350"/>
          <p14:tracePt t="6682" x="2647950" y="3041650"/>
          <p14:tracePt t="6700" x="2641600" y="3035300"/>
          <p14:tracePt t="6719" x="2616200" y="3028950"/>
          <p14:tracePt t="6732" x="2603500" y="3028950"/>
          <p14:tracePt t="6750" x="2590800" y="3028950"/>
          <p14:tracePt t="6769" x="2578100" y="3086100"/>
          <p14:tracePt t="6782" x="2565400" y="3143250"/>
          <p14:tracePt t="6798" x="2559050" y="3232150"/>
          <p14:tracePt t="6819" x="2552700" y="3346450"/>
          <p14:tracePt t="6834" x="2552700" y="3409950"/>
          <p14:tracePt t="6851" x="2559050" y="3517900"/>
          <p14:tracePt t="6867" x="2578100" y="3594100"/>
          <p14:tracePt t="6882" x="2609850" y="3644900"/>
          <p14:tracePt t="6901" x="2654300" y="3702050"/>
          <p14:tracePt t="6915" x="2724150" y="3752850"/>
          <p14:tracePt t="6933" x="2768600" y="3771900"/>
          <p14:tracePt t="6951" x="2851150" y="3784600"/>
          <p14:tracePt t="6965" x="2889250" y="3790950"/>
          <p14:tracePt t="7116" x="3657600" y="3848100"/>
          <p14:tracePt t="7120" x="3651250" y="3848100"/>
          <p14:tracePt t="7135" x="3632200" y="3854450"/>
          <p14:tracePt t="7148" x="3549650" y="3854450"/>
          <p14:tracePt t="7166" x="3454400" y="3816350"/>
          <p14:tracePt t="7182" x="3416300" y="3733800"/>
          <p14:tracePt t="7198" x="3397250" y="3619500"/>
          <p14:tracePt t="7216" x="3384550" y="3543300"/>
          <p14:tracePt t="7232" x="3371850" y="3524250"/>
          <p14:tracePt t="7248" x="3352800" y="3530600"/>
          <p14:tracePt t="7272" x="3333750" y="3670300"/>
          <p14:tracePt t="7282" x="3308350" y="3778250"/>
          <p14:tracePt t="7298" x="3263900" y="3879850"/>
          <p14:tracePt t="7316" x="3187700" y="3943350"/>
          <p14:tracePt t="7333" x="3130550" y="3956050"/>
          <p14:tracePt t="7420" x="2736850" y="3810000"/>
          <p14:tracePt t="7435" x="2673350" y="3740150"/>
          <p14:tracePt t="7448" x="2597150" y="3676650"/>
          <p14:tracePt t="7465" x="2482850" y="3606800"/>
          <p14:tracePt t="7482" x="2349500" y="3524250"/>
          <p14:tracePt t="7498" x="2286000" y="3492500"/>
          <p14:tracePt t="7520" x="2190750" y="3441700"/>
          <p14:tracePt t="7579" x="1708150" y="3175000"/>
          <p14:tracePt t="7592" x="1708150" y="3168650"/>
          <p14:tracePt t="7599" x="1701800" y="3168650"/>
          <p14:tracePt t="7615" x="1689100" y="3162300"/>
          <p14:tracePt t="7633" x="1682750" y="3149600"/>
          <p14:tracePt t="7650" x="1670050" y="3130550"/>
          <p14:tracePt t="7665" x="1663700" y="3124200"/>
          <p14:tracePt t="7682" x="1663700" y="3111500"/>
          <p14:tracePt t="7716" x="1682750" y="3175000"/>
          <p14:tracePt t="7732" x="1701800" y="3238500"/>
          <p14:tracePt t="7748" x="1714500" y="3282950"/>
          <p14:tracePt t="7769" x="1727200" y="3333750"/>
          <p14:tracePt t="7783" x="1733550" y="3359150"/>
          <p14:tracePt t="8165" x="1689100" y="3625850"/>
          <p14:tracePt t="8257" x="1695450" y="3625850"/>
          <p14:tracePt t="8271" x="1695450" y="3632200"/>
          <p14:tracePt t="8282" x="1695450" y="3638550"/>
          <p14:tracePt t="8298" x="1695450" y="3644900"/>
          <p14:tracePt t="8322" x="1695450" y="3657600"/>
          <p14:tracePt t="8332" x="1701800" y="3663950"/>
          <p14:tracePt t="8348" x="1701800" y="3670300"/>
          <p14:tracePt t="8367" x="1708150" y="3676650"/>
          <p14:tracePt t="8382" x="1708150" y="3683000"/>
          <p14:tracePt t="8398" x="1714500" y="3689350"/>
          <p14:tracePt t="8417" x="1720850" y="3695700"/>
          <p14:tracePt t="8432" x="1727200" y="3695700"/>
          <p14:tracePt t="8448" x="1733550" y="3702050"/>
          <p14:tracePt t="8467" x="1746250" y="3702050"/>
          <p14:tracePt t="8482" x="1752600" y="3708400"/>
          <p14:tracePt t="8499" x="1758950" y="3708400"/>
          <p14:tracePt t="8710" x="2063750" y="3498850"/>
          <p14:tracePt t="8726" x="2063750" y="3505200"/>
          <p14:tracePt t="8748" x="2063750" y="3511550"/>
          <p14:tracePt t="8760" x="2063750" y="3517900"/>
          <p14:tracePt t="8777" x="2063750" y="3524250"/>
          <p14:tracePt t="8782" x="2063750" y="3530600"/>
          <p14:tracePt t="8798" x="2057400" y="3536950"/>
          <p14:tracePt t="8815" x="2057400" y="3543300"/>
          <p14:tracePt t="8832" x="2057400" y="3556000"/>
          <p14:tracePt t="8849" x="2051050" y="3568700"/>
          <p14:tracePt t="8866" x="2051050" y="3587750"/>
          <p14:tracePt t="8882" x="2051050" y="3600450"/>
          <p14:tracePt t="8898" x="2051050" y="3613150"/>
          <p14:tracePt t="8915" x="2057400" y="3625850"/>
          <p14:tracePt t="8932" x="2057400" y="3632200"/>
          <p14:tracePt t="8948" x="2063750" y="3638550"/>
          <p14:tracePt t="9215" x="2787650" y="3543300"/>
          <p14:tracePt t="9218" x="2787650" y="3549650"/>
          <p14:tracePt t="9232" x="2794000" y="3549650"/>
          <p14:tracePt t="9251" x="2794000" y="3562350"/>
          <p14:tracePt t="9265" x="2800350" y="3568700"/>
          <p14:tracePt t="9282" x="2806700" y="3575050"/>
          <p14:tracePt t="9298" x="2813050" y="3594100"/>
          <p14:tracePt t="9315" x="2825750" y="3619500"/>
          <p14:tracePt t="9332" x="2832100" y="3644900"/>
          <p14:tracePt t="9356" x="2844800" y="3670300"/>
          <p14:tracePt t="9373" x="2882900" y="3676650"/>
          <p14:tracePt t="9382" x="2889250" y="3663950"/>
          <p14:tracePt t="9398" x="2908300" y="3638550"/>
          <p14:tracePt t="9415" x="2927350" y="3613150"/>
          <p14:tracePt t="9432" x="2946400" y="3594100"/>
          <p14:tracePt t="9449" x="2971800" y="3575050"/>
          <p14:tracePt t="9465" x="2997200" y="3549650"/>
          <p14:tracePt t="9482" x="3035300" y="3511550"/>
          <p14:tracePt t="9499" x="3079750" y="3473450"/>
          <p14:tracePt t="9515" x="3124200" y="3441700"/>
          <p14:tracePt t="9532" x="3168650" y="3416300"/>
          <p14:tracePt t="9550" x="3213100" y="3397250"/>
          <p14:tracePt t="9565" x="3263900" y="3390900"/>
          <p14:tracePt t="9582" x="3302000" y="3384550"/>
          <p14:tracePt t="9599" x="3333750" y="3397250"/>
          <p14:tracePt t="9615" x="3359150" y="3429000"/>
          <p14:tracePt t="9635" x="3378200" y="3479800"/>
          <p14:tracePt t="9651" x="3390900" y="3517900"/>
          <p14:tracePt t="9665" x="3390900" y="3530600"/>
          <p14:tracePt t="9682" x="3390900" y="3543300"/>
          <p14:tracePt t="9704" x="3390900" y="3556000"/>
          <p14:tracePt t="9715" x="3397250" y="3562350"/>
          <p14:tracePt t="9733" x="3403600" y="3568700"/>
          <p14:tracePt t="9748" x="3403600" y="3575050"/>
          <p14:tracePt t="9765" x="3409950" y="3581400"/>
          <p14:tracePt t="9799" x="3416300" y="3581400"/>
          <p14:tracePt t="9832" x="3409950" y="3587750"/>
          <p14:tracePt t="9848" x="3403600" y="3600450"/>
          <p14:tracePt t="9865" x="3403600" y="3606800"/>
          <p14:tracePt t="9882" x="3397250" y="3613150"/>
          <p14:tracePt t="9898" x="3397250" y="3619500"/>
          <p14:tracePt t="9932" x="3397250" y="3625850"/>
          <p14:tracePt t="9953" x="3397250" y="3632200"/>
          <p14:tracePt t="9965" x="3397250" y="3638550"/>
          <p14:tracePt t="9982" x="3390900" y="3651250"/>
          <p14:tracePt t="10022" x="3390900" y="3644900"/>
          <p14:tracePt t="10032" x="3390900" y="3638550"/>
          <p14:tracePt t="10049" x="3397250" y="3632200"/>
          <p14:tracePt t="10066" x="3397250" y="3625850"/>
          <p14:tracePt t="10082" x="3397250" y="3619500"/>
          <p14:tracePt t="10100" x="3390900" y="3613150"/>
          <p14:tracePt t="10116" x="3384550" y="3606800"/>
          <p14:tracePt t="10132" x="3384550" y="3600450"/>
          <p14:tracePt t="10148" x="3378200" y="3600450"/>
          <p14:tracePt t="10166" x="3371850" y="3613150"/>
          <p14:tracePt t="10182" x="3371850" y="3619500"/>
          <p14:tracePt t="10198" x="3371850" y="3632200"/>
          <p14:tracePt t="10217" x="3371850" y="3651250"/>
          <p14:tracePt t="10233" x="3371850" y="3663950"/>
          <p14:tracePt t="10248" x="3371850" y="3683000"/>
          <p14:tracePt t="10266" x="3378200" y="3702050"/>
          <p14:tracePt t="10282" x="3384550" y="3714750"/>
          <p14:tracePt t="10301" x="3384550" y="3721100"/>
          <p14:tracePt t="10317" x="3390900" y="3727450"/>
          <p14:tracePt t="10332" x="3390900" y="3733800"/>
          <p14:tracePt t="10349" x="3397250" y="3752850"/>
          <p14:tracePt t="10366" x="3397250" y="3790950"/>
          <p14:tracePt t="10382" x="3403600" y="3810000"/>
          <p14:tracePt t="10401" x="3403600" y="3829050"/>
          <p14:tracePt t="10416" x="3397250" y="3841750"/>
          <p14:tracePt t="10433" x="3397250" y="3854450"/>
          <p14:tracePt t="10452" x="3397250" y="3867150"/>
          <p14:tracePt t="10467" x="3390900" y="3873500"/>
          <p14:tracePt t="10482" x="3390900" y="3886200"/>
          <p14:tracePt t="10501" x="3390900" y="3892550"/>
          <p14:tracePt t="10517" x="3390900" y="3911600"/>
          <p14:tracePt t="10721" x="3498850" y="4006850"/>
          <p14:tracePt t="10741" x="3505200" y="4006850"/>
          <p14:tracePt t="10751" x="3511550" y="4006850"/>
          <p14:tracePt t="10766" x="3511550" y="4000500"/>
          <p14:tracePt t="10782" x="3517900" y="3987800"/>
          <p14:tracePt t="10799" x="3524250" y="3981450"/>
          <p14:tracePt t="10817" x="3530600" y="3968750"/>
          <p14:tracePt t="10840" x="3530600" y="3956050"/>
          <p14:tracePt t="10849" x="3536950" y="3949700"/>
          <p14:tracePt t="10866" x="3536950" y="3937000"/>
          <p14:tracePt t="10885" x="3536950" y="3930650"/>
          <p14:tracePt t="10898" x="3536950" y="3924300"/>
          <p14:tracePt t="10917" x="3536950" y="3911600"/>
          <p14:tracePt t="10932" x="3536950" y="3898900"/>
          <p14:tracePt t="10948" x="3530600" y="3892550"/>
          <p14:tracePt t="10967" x="3524250" y="3886200"/>
          <p14:tracePt t="10982" x="3517900" y="3879850"/>
          <p14:tracePt t="10998" x="3511550" y="3879850"/>
          <p14:tracePt t="11019" x="3498850" y="3879850"/>
          <p14:tracePt t="11032" x="3486150" y="3879850"/>
          <p14:tracePt t="11049" x="3479800" y="3886200"/>
          <p14:tracePt t="11066" x="3467100" y="3898900"/>
          <p14:tracePt t="11082" x="3454400" y="3905250"/>
          <p14:tracePt t="11098" x="3416300" y="3956050"/>
          <p14:tracePt t="11116" x="3397250" y="3981450"/>
          <p14:tracePt t="11132" x="3390900" y="4000500"/>
          <p14:tracePt t="11149" x="3371850" y="4019550"/>
          <p14:tracePt t="11166" x="3359150" y="4019550"/>
          <p14:tracePt t="11182" x="3352800" y="4006850"/>
          <p14:tracePt t="11202" x="3346450" y="3962400"/>
          <p14:tracePt t="11217" x="3346450" y="3917950"/>
          <p14:tracePt t="11232" x="3346450" y="3892550"/>
          <p14:tracePt t="11249" x="3346450" y="3867150"/>
          <p14:tracePt t="11266" x="3340100" y="3854450"/>
          <p14:tracePt t="11285" x="3340100" y="3841750"/>
          <p14:tracePt t="11302" x="3340100" y="3829050"/>
          <p14:tracePt t="11316" x="3333750" y="3816350"/>
          <p14:tracePt t="11335" x="3333750" y="3810000"/>
          <p14:tracePt t="11378" x="3333750" y="3816350"/>
          <p14:tracePt t="11417" x="3333750" y="3822700"/>
          <p14:tracePt t="11442" x="3333750" y="3829050"/>
          <p14:tracePt t="11461" x="3340100" y="3829050"/>
          <p14:tracePt t="11463" x="3340100" y="3835400"/>
          <p14:tracePt t="11498" x="3346450" y="3835400"/>
          <p14:tracePt t="11514" x="3346450" y="3841750"/>
          <p14:tracePt t="11524" x="3352800" y="3841750"/>
          <p14:tracePt t="11556" x="3352800" y="3848100"/>
          <p14:tracePt t="11560" x="3359150" y="3848100"/>
          <p14:tracePt t="11604" x="3365500" y="3848100"/>
          <p14:tracePt t="11639" x="3365500" y="3854450"/>
          <p14:tracePt t="11653" x="3365500" y="3860800"/>
          <p14:tracePt t="11660" x="3365500" y="3867150"/>
          <p14:tracePt t="11672" x="3365500" y="3873500"/>
          <p14:tracePt t="11682" x="3365500" y="3879850"/>
          <p14:tracePt t="11698" x="3365500" y="3892550"/>
          <p14:tracePt t="11715" x="3365500" y="3905250"/>
          <p14:tracePt t="11733" x="3365500" y="3924300"/>
          <p14:tracePt t="11749" x="3365500" y="3937000"/>
          <p14:tracePt t="11765" x="3359150" y="3949700"/>
          <p14:tracePt t="11782" x="3359150" y="3962400"/>
          <p14:tracePt t="11799" x="3359150" y="3975100"/>
          <p14:tracePt t="11815" x="3359150" y="3987800"/>
          <p14:tracePt t="11832" x="3359150" y="3994150"/>
          <p14:tracePt t="11848" x="3359150" y="4000500"/>
          <p14:tracePt t="11865" x="3359150" y="4006850"/>
          <p14:tracePt t="11882" x="3365500" y="4013200"/>
          <p14:tracePt t="11898" x="3365500" y="4019550"/>
          <p14:tracePt t="11932" x="3371850" y="4025900"/>
          <p14:tracePt t="11976" x="3378200" y="4032250"/>
          <p14:tracePt t="12000" x="3378200" y="4038600"/>
          <p14:tracePt t="12010" x="3384550" y="4044950"/>
          <p14:tracePt t="12022" x="3384550" y="4051300"/>
          <p14:tracePt t="12042" x="3390900" y="4057650"/>
          <p14:tracePt t="12067" x="3390900" y="4064000"/>
          <p14:tracePt t="12082" x="3397250" y="4076700"/>
          <p14:tracePt t="12102" x="3397250" y="4089400"/>
          <p14:tracePt t="12116" x="3397250" y="4102100"/>
          <p14:tracePt t="12132" x="3397250" y="4108450"/>
          <p14:tracePt t="12170" x="3397250" y="4114800"/>
          <p14:tracePt t="12190" x="3397250" y="4121150"/>
          <p14:tracePt t="12207" x="3403600" y="4121150"/>
          <p14:tracePt t="12215" x="3403600" y="4127500"/>
          <p14:tracePt t="12233" x="3403600" y="4140200"/>
          <p14:tracePt t="12249" x="3409950" y="4140200"/>
          <p14:tracePt t="12265" x="3409950" y="4146550"/>
          <p14:tracePt t="12282" x="3416300" y="4159250"/>
          <p14:tracePt t="12302" x="3422650" y="4165600"/>
          <p14:tracePt t="12316" x="3429000" y="4178300"/>
          <p14:tracePt t="12332" x="3441700" y="4191000"/>
          <p14:tracePt t="12349" x="3448050" y="4203700"/>
          <p14:tracePt t="12366" x="3454400" y="4210050"/>
          <p14:tracePt t="12383" x="3467100" y="4216400"/>
          <p14:tracePt t="12399" x="3473450" y="4229100"/>
          <p14:tracePt t="12415" x="3479800" y="4241800"/>
          <p14:tracePt t="12432" x="3486150" y="4248150"/>
          <p14:tracePt t="12453" x="3486150" y="4254500"/>
          <p14:tracePt t="12483" x="3486150" y="4260850"/>
          <p14:tracePt t="12515" x="3486150" y="4267200"/>
          <p14:tracePt t="12533" x="3486150" y="4279900"/>
          <p14:tracePt t="12549" x="3486150" y="4298950"/>
          <p14:tracePt t="12565" x="3486150" y="4311650"/>
          <p14:tracePt t="12583" x="3486150" y="4318000"/>
          <p14:tracePt t="12599" x="3486150" y="4349750"/>
          <p14:tracePt t="12616" x="3492500" y="4394200"/>
          <p14:tracePt t="12633" x="3492500" y="4419600"/>
          <p14:tracePt t="13050" x="3670300" y="5715000"/>
          <p14:tracePt t="13064" x="3670300" y="5721350"/>
          <p14:tracePt t="13087" x="3670300" y="5727700"/>
          <p14:tracePt t="13099" x="3663950" y="5740400"/>
          <p14:tracePt t="13115" x="3663950" y="5753100"/>
          <p14:tracePt t="13137" x="3657600" y="5772150"/>
          <p14:tracePt t="13148" x="3651250" y="5778500"/>
          <p14:tracePt t="13172" x="3644900" y="5784850"/>
          <p14:tracePt t="13182" x="3638550" y="5784850"/>
          <p14:tracePt t="13198" x="3638550" y="5778500"/>
          <p14:tracePt t="13381" x="3905250" y="4349750"/>
          <p14:tracePt t="13470" x="3937000" y="4210050"/>
          <p14:tracePt t="13499" x="3937000" y="4216400"/>
          <p14:tracePt t="13510" x="3930650" y="4216400"/>
          <p14:tracePt t="13528" x="3924300" y="4216400"/>
          <p14:tracePt t="13538" x="3924300" y="4222750"/>
          <p14:tracePt t="13548" x="3911600" y="4222750"/>
          <p14:tracePt t="13566" x="3905250" y="4222750"/>
          <p14:tracePt t="14325" x="3600450" y="4419600"/>
          <p14:tracePt t="14368" x="3606800" y="4419600"/>
          <p14:tracePt t="14389" x="3613150" y="4419600"/>
          <p14:tracePt t="14396" x="3613150" y="4413250"/>
          <p14:tracePt t="14408" x="3619500" y="4413250"/>
          <p14:tracePt t="14417" x="3619500" y="4406900"/>
          <p14:tracePt t="14435" x="3625850" y="4406900"/>
          <p14:tracePt t="14449" x="3625850" y="4400550"/>
          <p14:tracePt t="14469" x="3632200" y="4394200"/>
          <p14:tracePt t="14482" x="3632200" y="4387850"/>
          <p14:tracePt t="14499" x="3638550" y="4381500"/>
          <p14:tracePt t="14519" x="3638550" y="4368800"/>
          <p14:tracePt t="14532" x="3644900" y="4362450"/>
          <p14:tracePt t="14550" x="3644900" y="4356100"/>
          <p14:tracePt t="14566" x="3651250" y="4356100"/>
          <p14:tracePt t="14588" x="3651250" y="4349750"/>
          <p14:tracePt t="14599" x="3657600" y="4349750"/>
          <p14:tracePt t="14669" x="3663950" y="4349750"/>
          <p14:tracePt t="14691" x="3663950" y="4356100"/>
          <p14:tracePt t="14728" x="3663950" y="4362450"/>
          <p14:tracePt t="14764" x="3663950" y="4368800"/>
          <p14:tracePt t="14850" x="3663950" y="4362450"/>
          <p14:tracePt t="14904" x="3663950" y="4356100"/>
          <p14:tracePt t="14945" x="3663950" y="4349750"/>
          <p14:tracePt t="14983" x="3663950" y="4343400"/>
          <p14:tracePt t="15039" x="3663950" y="4337050"/>
          <p14:tracePt t="15086" x="3670300" y="4337050"/>
          <p14:tracePt t="15307" x="3663950" y="4337050"/>
          <p14:tracePt t="15328" x="3663950" y="4330700"/>
          <p14:tracePt t="15384" x="3657600" y="4330700"/>
          <p14:tracePt t="15390" x="3657600" y="4324350"/>
          <p14:tracePt t="15414" x="3651250" y="4324350"/>
          <p14:tracePt t="15428" x="3644900" y="4324350"/>
          <p14:tracePt t="15437" x="3644900" y="4318000"/>
          <p14:tracePt t="15453" x="3638550" y="4318000"/>
          <p14:tracePt t="15465" x="3638550" y="4311650"/>
          <p14:tracePt t="15482" x="3632200" y="4298950"/>
          <p14:tracePt t="15499" x="3625850" y="4286250"/>
          <p14:tracePt t="15515" x="3619500" y="4260850"/>
          <p14:tracePt t="15532" x="3619500" y="4235450"/>
          <p14:tracePt t="15834" x="3568700" y="4235450"/>
          <p14:tracePt t="15876" x="3568700" y="4241800"/>
          <p14:tracePt t="15904" x="3568700" y="4248150"/>
          <p14:tracePt t="15910" x="3575050" y="4248150"/>
          <p14:tracePt t="15915" x="3575050" y="4254500"/>
          <p14:tracePt t="15932" x="3575050" y="4260850"/>
          <p14:tracePt t="15949" x="3575050" y="4267200"/>
          <p14:tracePt t="15982" x="3575050" y="4273550"/>
          <p14:tracePt t="16001" x="3575050" y="4279900"/>
          <p14:tracePt t="16035" x="3575050" y="4286250"/>
          <p14:tracePt t="16064" x="3575050" y="4292600"/>
          <p14:tracePt t="16088" x="3575050" y="4298950"/>
          <p14:tracePt t="16110" x="3575050" y="4305300"/>
          <p14:tracePt t="16139" x="3575050" y="4311650"/>
          <p14:tracePt t="16164" x="3581400" y="4311650"/>
          <p14:tracePt t="16207" x="3587750" y="4311650"/>
          <p14:tracePt t="16229" x="3587750" y="4318000"/>
          <p14:tracePt t="16242" x="3594100" y="4318000"/>
          <p14:tracePt t="16250" x="3594100" y="4324350"/>
          <p14:tracePt t="16265" x="3594100" y="4330700"/>
          <p14:tracePt t="16283" x="3600450" y="4337050"/>
          <p14:tracePt t="16299" x="3606800" y="4343400"/>
          <p14:tracePt t="16315" x="3613150" y="4343400"/>
          <p14:tracePt t="16417" x="3790950" y="4521200"/>
          <p14:tracePt t="16424" x="3790950" y="4527550"/>
          <p14:tracePt t="16433" x="3797300" y="4527550"/>
          <p14:tracePt t="16449" x="3803650" y="4533900"/>
          <p14:tracePt t="16465" x="3816350" y="4546600"/>
          <p14:tracePt t="16484" x="3829050" y="4552950"/>
          <p14:tracePt t="16500" x="3841750" y="4565650"/>
          <p14:tracePt t="16515" x="3854450" y="4572000"/>
          <p14:tracePt t="16532" x="3867150" y="4584700"/>
          <p14:tracePt t="16551" x="3886200" y="4591050"/>
          <p14:tracePt t="16569" x="3905250" y="4603750"/>
          <p14:tracePt t="16589" x="3917950" y="4610100"/>
          <p14:tracePt t="16599" x="3930650" y="4616450"/>
          <p14:tracePt t="16615" x="3949700" y="4622800"/>
          <p14:tracePt t="16632" x="3962400" y="4629150"/>
          <p14:tracePt t="16649" x="3987800" y="4635500"/>
          <p14:tracePt t="16665" x="4013200" y="4641850"/>
          <p14:tracePt t="16683" x="4044950" y="4641850"/>
          <p14:tracePt t="16699" x="4070350" y="4648200"/>
          <p14:tracePt t="16715" x="4102100" y="4648200"/>
          <p14:tracePt t="16736" x="4140200" y="4654550"/>
          <p14:tracePt t="16757" x="4184650" y="4660900"/>
          <p14:tracePt t="16765" x="4222750" y="4660900"/>
          <p14:tracePt t="16782" x="4279900" y="4667250"/>
          <p14:tracePt t="16805" x="4349750" y="4673600"/>
          <p14:tracePt t="16815" x="4425950" y="4679950"/>
          <p14:tracePt t="16833" x="4495800" y="4686300"/>
          <p14:tracePt t="16854" x="4565650" y="4686300"/>
          <p14:tracePt t="16865" x="4629150" y="4679950"/>
          <p14:tracePt t="16882" x="4686300" y="4673600"/>
          <p14:tracePt t="16900" x="4737100" y="4667250"/>
          <p14:tracePt t="16915" x="4813300" y="4654550"/>
          <p14:tracePt t="16932" x="4864100" y="4648200"/>
          <p14:tracePt t="16950" x="4902200" y="4648200"/>
          <p14:tracePt t="16965" x="4953000" y="4641850"/>
          <p14:tracePt t="16982" x="4978400" y="4635500"/>
          <p14:tracePt t="17001" x="4997450" y="4629150"/>
          <p14:tracePt t="17015" x="5010150" y="4616450"/>
          <p14:tracePt t="17033" x="5010150" y="4610100"/>
          <p14:tracePt t="17049" x="5010150" y="4597400"/>
          <p14:tracePt t="17066" x="4997450" y="4578350"/>
          <p14:tracePt t="17083" x="4984750" y="4559300"/>
          <p14:tracePt t="17100" x="4978400" y="4533900"/>
          <p14:tracePt t="17116" x="4965700" y="4489450"/>
          <p14:tracePt t="17132" x="4953000" y="4457700"/>
          <p14:tracePt t="17149" x="4946650" y="4445000"/>
          <p14:tracePt t="17165" x="4940300" y="4445000"/>
          <p14:tracePt t="17182" x="4933950" y="4445000"/>
          <p14:tracePt t="17198" x="4921250" y="4457700"/>
          <p14:tracePt t="17215" x="4914900" y="4464050"/>
          <p14:tracePt t="17233" x="4908550" y="4464050"/>
          <p14:tracePt t="17270" x="4908550" y="4457700"/>
          <p14:tracePt t="17282" x="4908550" y="4451350"/>
          <p14:tracePt t="17299" x="4908550" y="4432300"/>
          <p14:tracePt t="17315" x="4914900" y="4387850"/>
          <p14:tracePt t="17332" x="4959350" y="4343400"/>
          <p14:tracePt t="17349" x="5016500" y="4298950"/>
          <p14:tracePt t="17368" x="5099050" y="4241800"/>
          <p14:tracePt t="17382" x="5156200" y="4203700"/>
          <p14:tracePt t="17399" x="5238750" y="4133850"/>
          <p14:tracePt t="17415" x="5365750" y="4038600"/>
          <p14:tracePt t="17432" x="5454650" y="3956050"/>
          <p14:tracePt t="17450" x="5543550" y="3879850"/>
          <p14:tracePt t="17465" x="5600700" y="3835400"/>
          <p14:tracePt t="17482" x="5664200" y="3778250"/>
          <p14:tracePt t="17503" x="5727700" y="3721100"/>
          <p14:tracePt t="17516" x="5759450" y="3695700"/>
          <p14:tracePt t="17532" x="5791200" y="3663950"/>
          <p14:tracePt t="17556" x="5822950" y="3632200"/>
          <p14:tracePt t="17565" x="5835650" y="3613150"/>
          <p14:tracePt t="17645" x="5867400" y="3530600"/>
          <p14:tracePt t="17665" x="5861050" y="3524250"/>
          <p14:tracePt t="17682" x="5854700" y="3517900"/>
          <p14:tracePt t="17703" x="5842000" y="3505200"/>
          <p14:tracePt t="17715" x="5829300" y="3498850"/>
          <p14:tracePt t="17732" x="5803900" y="3479800"/>
          <p14:tracePt t="17752" x="5784850" y="3454400"/>
          <p14:tracePt t="17766" x="5772150" y="3441700"/>
          <p14:tracePt t="17782" x="5759450" y="3429000"/>
          <p14:tracePt t="17806" x="5746750" y="3416300"/>
          <p14:tracePt t="17815" x="5740400" y="3409950"/>
          <p14:tracePt t="17832" x="5734050" y="3409950"/>
          <p14:tracePt t="17855" x="5734050" y="3403600"/>
          <p14:tracePt t="17882" x="5740400" y="3403600"/>
          <p14:tracePt t="17903" x="5778500" y="3403600"/>
          <p14:tracePt t="17923" x="5829300" y="3409950"/>
          <p14:tracePt t="17932" x="5861050" y="3416300"/>
          <p14:tracePt t="17954" x="5924550" y="3492500"/>
          <p14:tracePt t="17961" x="5956300" y="3543300"/>
          <p14:tracePt t="17966" x="5962650" y="3556000"/>
          <p14:tracePt t="17982" x="5975350" y="3594100"/>
          <p14:tracePt t="18000" x="5981700" y="3619500"/>
          <p14:tracePt t="18016" x="5962650" y="3632200"/>
          <p14:tracePt t="18032" x="5949950" y="3638550"/>
          <p14:tracePt t="18051" x="5930900" y="3651250"/>
          <p14:tracePt t="18067" x="5924550" y="3651250"/>
          <p14:tracePt t="18090" x="5918200" y="3657600"/>
          <p14:tracePt t="18100" x="5911850" y="3657600"/>
          <p14:tracePt t="18116" x="5905500" y="3663950"/>
          <p14:tracePt t="18132" x="5899150" y="3676650"/>
          <p14:tracePt t="18150" x="5880100" y="3702050"/>
          <p14:tracePt t="18166" x="5854700" y="3727450"/>
          <p14:tracePt t="18182" x="5835650" y="3752850"/>
          <p14:tracePt t="18200" x="5822950" y="3778250"/>
          <p14:tracePt t="18216" x="5810250" y="3822700"/>
          <p14:tracePt t="18232" x="5797550" y="3860800"/>
          <p14:tracePt t="18253" x="5784850" y="3937000"/>
          <p14:tracePt t="18269" x="5778500" y="4006850"/>
          <p14:tracePt t="18282" x="5772150" y="4076700"/>
          <p14:tracePt t="18304" x="5772150" y="4133850"/>
          <p14:tracePt t="18322" x="5765800" y="4184650"/>
          <p14:tracePt t="18332" x="5759450" y="4216400"/>
          <p14:tracePt t="18350" x="5753100" y="4229100"/>
          <p14:tracePt t="18366" x="5746750" y="4241800"/>
          <p14:tracePt t="18382" x="5746750" y="4248150"/>
          <p14:tracePt t="18497" x="5988050" y="3930650"/>
          <p14:tracePt t="18505" x="5988050" y="3924300"/>
          <p14:tracePt t="18659" x="6292850" y="3302000"/>
          <p14:tracePt t="18710" x="6527800" y="3041650"/>
          <p14:tracePt t="18743" x="6534150" y="3041650"/>
          <p14:tracePt t="18762" x="6540500" y="3041650"/>
          <p14:tracePt t="18770" x="6546850" y="3041650"/>
          <p14:tracePt t="18782" x="6553200" y="3048000"/>
          <p14:tracePt t="18800" x="6559550" y="3067050"/>
          <p14:tracePt t="18815" x="6559550" y="3117850"/>
          <p14:tracePt t="18832" x="6559550" y="3175000"/>
          <p14:tracePt t="18850" x="6553200" y="3244850"/>
          <p14:tracePt t="18868" x="6540500" y="3314700"/>
          <p14:tracePt t="18882" x="6502400" y="3390900"/>
          <p14:tracePt t="18904" x="6432550" y="3530600"/>
          <p14:tracePt t="18916" x="6400800" y="3606800"/>
          <p14:tracePt t="18932" x="6356350" y="3695700"/>
          <p14:tracePt t="18950" x="6318250" y="3784600"/>
          <p14:tracePt t="18965" x="6299200" y="3822700"/>
          <p14:tracePt t="18982" x="6286500" y="3854450"/>
          <p14:tracePt t="19000" x="6273800" y="3860800"/>
          <p14:tracePt t="19015" x="6267450" y="3854450"/>
          <p14:tracePt t="19033" x="6261100" y="3854450"/>
          <p14:tracePt t="19054" x="6242050" y="3867150"/>
          <p14:tracePt t="19066" x="6229350" y="3873500"/>
          <p14:tracePt t="19082" x="6223000" y="3873500"/>
          <p14:tracePt t="19100" x="6216650" y="3860800"/>
          <p14:tracePt t="19117" x="6210300" y="3854450"/>
          <p14:tracePt t="19132" x="6191250" y="3841750"/>
          <p14:tracePt t="19154" x="6165850" y="3829050"/>
          <p14:tracePt t="19167" x="6153150" y="3829050"/>
          <p14:tracePt t="19182" x="6146800" y="3822700"/>
          <p14:tracePt t="19199" x="6127750" y="3822700"/>
          <p14:tracePt t="19215" x="6121400" y="3822700"/>
          <p14:tracePt t="19232" x="6108700" y="3816350"/>
          <p14:tracePt t="19249" x="6102350" y="3810000"/>
          <p14:tracePt t="19265" x="6096000" y="3803650"/>
          <p14:tracePt t="19289" x="6089650" y="3797300"/>
          <p14:tracePt t="19299" x="6083300" y="3790950"/>
          <p14:tracePt t="19317" x="6076950" y="3784600"/>
          <p14:tracePt t="19332" x="6070600" y="3771900"/>
          <p14:tracePt t="19349" x="6070600" y="3765550"/>
          <p14:tracePt t="19370" x="6057900" y="3752850"/>
          <p14:tracePt t="19382" x="6057900" y="3740150"/>
          <p14:tracePt t="19400" x="6051550" y="3721100"/>
          <p14:tracePt t="19415" x="6045200" y="3689350"/>
          <p14:tracePt t="19432" x="6038850" y="3657600"/>
          <p14:tracePt t="19449" x="6038850" y="3613150"/>
          <p14:tracePt t="19465" x="6032500" y="3587750"/>
          <p14:tracePt t="21018" x="5791200" y="3251200"/>
          <p14:tracePt t="21027" x="5784850" y="3251200"/>
          <p14:tracePt t="21225" x="5492750" y="3790950"/>
          <p14:tracePt t="21290" x="5689600" y="3816350"/>
          <p14:tracePt t="21305" x="5695950" y="3816350"/>
          <p14:tracePt t="21322" x="5702300" y="3816350"/>
          <p14:tracePt t="21328" x="5715000" y="3810000"/>
          <p14:tracePt t="21332" x="5727700" y="3810000"/>
          <p14:tracePt t="21349" x="5816600" y="3746500"/>
          <p14:tracePt t="21365" x="5886450" y="3651250"/>
          <p14:tracePt t="21382" x="5937250" y="3568700"/>
          <p14:tracePt t="21400" x="5969000" y="3505200"/>
          <p14:tracePt t="21417" x="6000750" y="3409950"/>
          <p14:tracePt t="21432" x="6019800" y="3346450"/>
          <p14:tracePt t="21449" x="6032500" y="3289300"/>
          <p14:tracePt t="21472" x="6045200" y="3251200"/>
          <p14:tracePt t="21482" x="6045200" y="3219450"/>
          <p14:tracePt t="21499" x="6032500" y="3187700"/>
          <p14:tracePt t="21515" x="5994400" y="3155950"/>
          <p14:tracePt t="21534" x="5943600" y="3136900"/>
          <p14:tracePt t="21549" x="5892800" y="3130550"/>
          <p14:tracePt t="21572" x="5842000" y="3117850"/>
          <p14:tracePt t="21583" x="5797550" y="3111500"/>
          <p14:tracePt t="21599" x="5759450" y="3111500"/>
          <p14:tracePt t="21616" x="5721350" y="3105150"/>
          <p14:tracePt t="21639" x="5695950" y="3111500"/>
          <p14:tracePt t="21649" x="5664200" y="3124200"/>
          <p14:tracePt t="21665" x="5626100" y="3181350"/>
          <p14:tracePt t="21683" x="5581650" y="3257550"/>
          <p14:tracePt t="21699" x="5537200" y="3346450"/>
          <p14:tracePt t="21715" x="5505450" y="3441700"/>
          <p14:tracePt t="21732" x="5473700" y="3536950"/>
          <p14:tracePt t="21758" x="5448300" y="3689350"/>
          <p14:tracePt t="21765" x="5448300" y="3746500"/>
          <p14:tracePt t="21782" x="5441950" y="3924300"/>
          <p14:tracePt t="21799" x="5448300" y="4057650"/>
          <p14:tracePt t="21816" x="5486400" y="4108450"/>
          <p14:tracePt t="21832" x="5543550" y="4146550"/>
          <p14:tracePt t="21849" x="5600700" y="4152900"/>
          <p14:tracePt t="21865" x="5657850" y="4140200"/>
          <p14:tracePt t="21883" x="5708650" y="4108450"/>
          <p14:tracePt t="21899" x="5753100" y="4076700"/>
          <p14:tracePt t="21919" x="5803900" y="4038600"/>
          <p14:tracePt t="21932" x="5854700" y="4000500"/>
          <p14:tracePt t="21950" x="5892800" y="3975100"/>
          <p14:tracePt t="21965" x="5924550" y="3949700"/>
          <p14:tracePt t="21984" x="5949950" y="3924300"/>
          <p14:tracePt t="21999" x="5975350" y="3892550"/>
          <p14:tracePt t="22018" x="5994400" y="3873500"/>
          <p14:tracePt t="22039" x="6000750" y="3860800"/>
          <p14:tracePt t="22049" x="6013450" y="3854450"/>
          <p14:tracePt t="22095" x="6013450" y="3860800"/>
          <p14:tracePt t="22114" x="6019800" y="3860800"/>
          <p14:tracePt t="22154" x="6026150" y="3860800"/>
          <p14:tracePt t="22168" x="6032500" y="3860800"/>
          <p14:tracePt t="22182" x="6038850" y="3854450"/>
          <p14:tracePt t="22200" x="6051550" y="3848100"/>
          <p14:tracePt t="22218" x="6076950" y="3822700"/>
          <p14:tracePt t="22234" x="6096000" y="3790950"/>
          <p14:tracePt t="22249" x="6121400" y="3765550"/>
          <p14:tracePt t="22269" x="6172200" y="3727450"/>
          <p14:tracePt t="22283" x="6216650" y="3695700"/>
          <p14:tracePt t="22300" x="6242050" y="3676650"/>
          <p14:tracePt t="22315" x="6267450" y="3644900"/>
          <p14:tracePt t="22335" x="6292850" y="3606800"/>
          <p14:tracePt t="22353" x="6318250" y="3562350"/>
          <p14:tracePt t="22370" x="6330950" y="3530600"/>
          <p14:tracePt t="22383" x="6343650" y="3492500"/>
          <p14:tracePt t="22399" x="6356350" y="3454400"/>
          <p14:tracePt t="22417" x="6375400" y="3390900"/>
          <p14:tracePt t="22434" x="6381750" y="3352800"/>
          <p14:tracePt t="22449" x="6388100" y="3333750"/>
          <p14:tracePt t="22468" x="6388100" y="3314700"/>
          <p14:tracePt t="22487" x="6381750" y="3302000"/>
          <p14:tracePt t="22499" x="6375400" y="3289300"/>
          <p14:tracePt t="22518" x="6330950" y="3282950"/>
          <p14:tracePt t="22689" x="5784850" y="3524250"/>
          <p14:tracePt t="22710" x="5784850" y="3530600"/>
          <p14:tracePt t="22725" x="5784850" y="3543300"/>
          <p14:tracePt t="22733" x="5784850" y="3556000"/>
          <p14:tracePt t="22750" x="5791200" y="3568700"/>
          <p14:tracePt t="22766" x="5791200" y="3581400"/>
          <p14:tracePt t="22784" x="5803900" y="3587750"/>
          <p14:tracePt t="22799" x="5810250" y="3594100"/>
          <p14:tracePt t="22816" x="5816600" y="3594100"/>
          <p14:tracePt t="22834" x="5822950" y="3600450"/>
          <p14:tracePt t="22855" x="5829300" y="3606800"/>
          <p14:tracePt t="22867" x="5835650" y="3613150"/>
          <p14:tracePt t="22887" x="5842000" y="3619500"/>
          <p14:tracePt t="22899" x="5848350" y="3619500"/>
          <p14:tracePt t="22916" x="5854700" y="3625850"/>
          <p14:tracePt t="22934" x="5861050" y="3632200"/>
          <p14:tracePt t="22949" x="5867400" y="3632200"/>
          <p14:tracePt t="22966" x="5873750" y="3632200"/>
          <p14:tracePt t="22983" x="5886450" y="3625850"/>
          <p14:tracePt t="23004" x="5905500" y="3613150"/>
          <p14:tracePt t="23016" x="5924550" y="3581400"/>
          <p14:tracePt t="23036" x="5949950" y="3517900"/>
          <p14:tracePt t="27878" x="8934450" y="3498850"/>
          <p14:tracePt t="27927" x="8928100" y="3498850"/>
          <p14:tracePt t="27968" x="8928100" y="3492500"/>
          <p14:tracePt t="27977" x="8921750" y="3492500"/>
          <p14:tracePt t="28072" x="8921750" y="3498850"/>
          <p14:tracePt t="28100" x="8921750" y="3505200"/>
          <p14:tracePt t="28107" x="8928100" y="3505200"/>
          <p14:tracePt t="28116" x="8928100" y="3511550"/>
          <p14:tracePt t="28133" x="8934450" y="3517900"/>
          <p14:tracePt t="28153" x="8947150" y="3524250"/>
          <p14:tracePt t="28165" x="8966200" y="3536950"/>
          <p14:tracePt t="28182" x="8991600" y="3556000"/>
          <p14:tracePt t="28199" x="9004300" y="3575050"/>
          <p14:tracePt t="28216" x="9029700" y="3594100"/>
          <p14:tracePt t="28233" x="9048750" y="3613150"/>
          <p14:tracePt t="28251" x="9055100" y="3632200"/>
          <p14:tracePt t="28268" x="9067800" y="3651250"/>
          <p14:tracePt t="28282" x="9080500" y="3683000"/>
          <p14:tracePt t="28299" x="9086850" y="3702050"/>
          <p14:tracePt t="28316" x="9093200" y="3733800"/>
          <p14:tracePt t="28333" x="9093200" y="3765550"/>
          <p14:tracePt t="28349" x="9086850" y="3790950"/>
          <p14:tracePt t="28366" x="9086850" y="3816350"/>
          <p14:tracePt t="28387" x="9074150" y="3835400"/>
          <p14:tracePt t="28399" x="9061450" y="3854450"/>
          <p14:tracePt t="28416" x="9048750" y="3867150"/>
          <p14:tracePt t="28433" x="9036050" y="3879850"/>
          <p14:tracePt t="28449" x="9023350" y="3892550"/>
          <p14:tracePt t="28468" x="9004300" y="3911600"/>
          <p14:tracePt t="28482" x="8991600" y="3924300"/>
          <p14:tracePt t="28499" x="8978900" y="3937000"/>
          <p14:tracePt t="28515" x="8972550" y="3949700"/>
          <p14:tracePt t="28532" x="8959850" y="3956050"/>
          <p14:tracePt t="28550" x="8947150" y="3968750"/>
          <p14:tracePt t="28567" x="8940800" y="3968750"/>
          <p14:tracePt t="28582" x="8940800" y="3962400"/>
          <p14:tracePt t="28600" x="8947150" y="3956050"/>
          <p14:tracePt t="28616" x="8953500" y="3943350"/>
          <p14:tracePt t="28632" x="8953500" y="3937000"/>
          <p14:tracePt t="28649" x="8966200" y="3924300"/>
          <p14:tracePt t="28666" x="8972550" y="3917950"/>
          <p14:tracePt t="28682" x="8978900" y="3917950"/>
          <p14:tracePt t="28699" x="8978900" y="3911600"/>
          <p14:tracePt t="28715" x="8985250" y="3911600"/>
          <p14:tracePt t="28732" x="8985250" y="3905250"/>
          <p14:tracePt t="28802" x="8985250" y="3911600"/>
          <p14:tracePt t="28816" x="8978900" y="3911600"/>
          <p14:tracePt t="28839" x="8972550" y="3911600"/>
          <p14:tracePt t="28846" x="8972550" y="3917950"/>
          <p14:tracePt t="28859" x="8966200" y="3917950"/>
          <p14:tracePt t="28874" x="8966200" y="3924300"/>
          <p14:tracePt t="28882" x="8959850" y="3924300"/>
          <p14:tracePt t="28899" x="8953500" y="3924300"/>
          <p14:tracePt t="28917" x="8953500" y="3930650"/>
          <p14:tracePt t="28932" x="8947150" y="3930650"/>
          <p14:tracePt t="28949" x="8940800" y="3930650"/>
          <p14:tracePt t="28967" x="8934450" y="3937000"/>
          <p14:tracePt t="28999" x="8928100" y="3937000"/>
          <p14:tracePt t="29032" x="8921750" y="3937000"/>
          <p14:tracePt t="29062" x="8915400" y="3937000"/>
          <p14:tracePt t="29087" x="8909050" y="3937000"/>
          <p14:tracePt t="29118" x="8902700" y="3937000"/>
          <p14:tracePt t="29122" x="8902700" y="3930650"/>
          <p14:tracePt t="29152" x="8896350" y="3930650"/>
          <p14:tracePt t="29198" x="8890000" y="3930650"/>
          <p14:tracePt t="29279" x="8890000" y="3937000"/>
          <p14:tracePt t="29332" x="8890000" y="3943350"/>
          <p14:tracePt t="29375" x="8883650" y="3943350"/>
          <p14:tracePt t="29379" x="8883650" y="3937000"/>
          <p14:tracePt t="29452" x="8667750" y="3924300"/>
          <p14:tracePt t="30593" x="5645150" y="3797300"/>
          <p14:tracePt t="30597" x="5651500" y="3759200"/>
          <p14:tracePt t="30602" x="5664200" y="3721100"/>
          <p14:tracePt t="30616" x="5695950" y="3600450"/>
          <p14:tracePt t="30632" x="5765800" y="3460750"/>
          <p14:tracePt t="30649" x="5829300" y="3352800"/>
          <p14:tracePt t="30666" x="5848350" y="3295650"/>
          <p14:tracePt t="30682" x="5848350" y="3257550"/>
          <p14:tracePt t="30700" x="5835650" y="3225800"/>
          <p14:tracePt t="30715" x="5822950" y="3187700"/>
          <p14:tracePt t="30732" x="5797550" y="3162300"/>
          <p14:tracePt t="30749" x="5778500" y="3155950"/>
          <p14:tracePt t="30766" x="5753100" y="3162300"/>
          <p14:tracePt t="30784" x="5727700" y="3162300"/>
          <p14:tracePt t="30799" x="5715000" y="3143250"/>
          <p14:tracePt t="30819" x="5702300" y="3105150"/>
          <p14:tracePt t="30835" x="5695950" y="3067050"/>
          <p14:tracePt t="30851" x="5689600" y="3048000"/>
          <p14:tracePt t="30865" x="5683250" y="3041650"/>
          <p14:tracePt t="30882" x="5670550" y="3067050"/>
          <p14:tracePt t="30899" x="5651500" y="3105150"/>
          <p14:tracePt t="30920" x="5626100" y="3162300"/>
          <p14:tracePt t="30934" x="5613400" y="3187700"/>
          <p14:tracePt t="30949" x="5600700" y="3219450"/>
          <p14:tracePt t="30967" x="5581650" y="3238500"/>
          <p14:tracePt t="30982" x="5562600" y="3251200"/>
          <p14:tracePt t="30999" x="5537200" y="3276600"/>
          <p14:tracePt t="31016" x="5518150" y="3302000"/>
          <p14:tracePt t="31032" x="5499100" y="3327400"/>
          <p14:tracePt t="31049" x="5486400" y="3333750"/>
          <p14:tracePt t="31068" x="5467350" y="3346450"/>
          <p14:tracePt t="31082" x="5461000" y="3352800"/>
          <p14:tracePt t="31099" x="5448300" y="3371850"/>
          <p14:tracePt t="31115" x="5441950" y="3390900"/>
          <p14:tracePt t="31132" x="5429250" y="3409950"/>
          <p14:tracePt t="31149" x="5416550" y="3422650"/>
          <p14:tracePt t="31166" x="5410200" y="3435350"/>
          <p14:tracePt t="31182" x="5403850" y="3441700"/>
          <p14:tracePt t="31199" x="5397500" y="3454400"/>
          <p14:tracePt t="31218" x="5391150" y="3479800"/>
          <p14:tracePt t="31233" x="5384800" y="3505200"/>
          <p14:tracePt t="31250" x="5378450" y="3524250"/>
          <p14:tracePt t="31266" x="5378450" y="3556000"/>
          <p14:tracePt t="31283" x="5372100" y="3606800"/>
          <p14:tracePt t="31299" x="5372100" y="3651250"/>
          <p14:tracePt t="31320" x="5372100" y="3702050"/>
          <p14:tracePt t="31333" x="5372100" y="3733800"/>
          <p14:tracePt t="31350" x="5372100" y="3759200"/>
          <p14:tracePt t="31365" x="5372100" y="3790950"/>
          <p14:tracePt t="31383" x="5372100" y="3822700"/>
          <p14:tracePt t="31399" x="5378450" y="3841750"/>
          <p14:tracePt t="31417" x="5384800" y="3867150"/>
          <p14:tracePt t="31433" x="5403850" y="3873500"/>
          <p14:tracePt t="31450" x="5416550" y="3879850"/>
          <p14:tracePt t="31476" x="5441950" y="3886200"/>
          <p14:tracePt t="31499" x="5448300" y="3879850"/>
          <p14:tracePt t="31535" x="5454650" y="3886200"/>
          <p14:tracePt t="31550" x="5461000" y="3892550"/>
          <p14:tracePt t="31566" x="5461000" y="3905250"/>
          <p14:tracePt t="31589" x="5467350" y="3911600"/>
          <p14:tracePt t="31616" x="5473700" y="3911600"/>
          <p14:tracePt t="31633" x="5480050" y="3911600"/>
          <p14:tracePt t="31649" x="5486400" y="3911600"/>
          <p14:tracePt t="31669" x="5486400" y="3917950"/>
          <p14:tracePt t="31683" x="5492750" y="3930650"/>
          <p14:tracePt t="31699" x="5492750" y="3937000"/>
          <p14:tracePt t="31717" x="5499100" y="3943350"/>
          <p14:tracePt t="31738" x="5505450" y="3943350"/>
          <p14:tracePt t="31766" x="5511800" y="3937000"/>
          <p14:tracePt t="31783" x="5511800" y="3917950"/>
          <p14:tracePt t="31805" x="5518150" y="3892550"/>
          <p14:tracePt t="31816" x="5524500" y="3860800"/>
          <p14:tracePt t="31834" x="5530850" y="3797300"/>
          <p14:tracePt t="31859" x="5543550" y="3714750"/>
          <p14:tracePt t="31865" x="5549900" y="3644900"/>
          <p14:tracePt t="31883" x="5562600" y="3575050"/>
          <p14:tracePt t="31899" x="5562600" y="3556000"/>
          <p14:tracePt t="31916" x="5568950" y="3543300"/>
          <p14:tracePt t="31933" x="5568950" y="3530600"/>
          <p14:tracePt t="31952" x="5575300" y="3492500"/>
          <p14:tracePt t="31964" x="5575300" y="3467100"/>
          <p14:tracePt t="31966" x="5575300" y="3460750"/>
          <p14:tracePt t="31983" x="5581650" y="3422650"/>
          <p14:tracePt t="32005" x="5581650" y="3371850"/>
          <p14:tracePt t="32016" x="5581650" y="3321050"/>
          <p14:tracePt t="32039" x="5581650" y="3282950"/>
          <p14:tracePt t="32049" x="5575300" y="3244850"/>
          <p14:tracePt t="32068" x="5568950" y="3219450"/>
          <p14:tracePt t="32089" x="5549900" y="3194050"/>
          <p14:tracePt t="32105" x="5537200" y="3181350"/>
          <p14:tracePt t="32115" x="5511800" y="3168650"/>
          <p14:tracePt t="32138" x="5486400" y="3162300"/>
          <p14:tracePt t="32149" x="5461000" y="3155950"/>
          <p14:tracePt t="32168" x="5429250" y="3155950"/>
          <p14:tracePt t="32185" x="5397500" y="3155950"/>
          <p14:tracePt t="32199" x="5372100" y="3162300"/>
          <p14:tracePt t="32218" x="5321300" y="3168650"/>
          <p14:tracePt t="32234" x="5276850" y="3181350"/>
          <p14:tracePt t="32256" x="5238750" y="3194050"/>
          <p14:tracePt t="32266" x="5194300" y="3206750"/>
          <p14:tracePt t="32283" x="5143500" y="3213100"/>
          <p14:tracePt t="32299" x="5092700" y="3213100"/>
          <p14:tracePt t="32315" x="5035550" y="3219450"/>
          <p14:tracePt t="32334" x="4972050" y="3225800"/>
          <p14:tracePt t="32350" x="4921250" y="3219450"/>
          <p14:tracePt t="32372" x="4864100" y="3213100"/>
          <p14:tracePt t="32383" x="4832350" y="3213100"/>
          <p14:tracePt t="32402" x="4781550" y="3206750"/>
          <p14:tracePt t="32416" x="4743450" y="3206750"/>
          <p14:tracePt t="32432" x="4711700" y="3200400"/>
          <p14:tracePt t="32449" x="4699000" y="3187700"/>
          <p14:tracePt t="32466" x="4673600" y="3155950"/>
          <p14:tracePt t="32482" x="4654550" y="3111500"/>
          <p14:tracePt t="32499" x="4641850" y="3073400"/>
          <p14:tracePt t="32517" x="4622800" y="3022600"/>
          <p14:tracePt t="32533" x="4610100" y="2984500"/>
          <p14:tracePt t="32549" x="4597400" y="2946400"/>
          <p14:tracePt t="32568" x="4578350" y="2914650"/>
          <p14:tracePt t="32584" x="4565650" y="2889250"/>
          <p14:tracePt t="32600" x="4552950" y="2876550"/>
          <p14:tracePt t="32622" x="4533900" y="2870200"/>
          <p14:tracePt t="32632" x="4514850" y="2889250"/>
          <p14:tracePt t="32649" x="4502150" y="2908300"/>
          <p14:tracePt t="32668" x="4495800" y="2914650"/>
          <p14:tracePt t="32682" x="4476750" y="2914650"/>
          <p14:tracePt t="32699" x="4451350" y="2901950"/>
          <p14:tracePt t="32716" x="4413250" y="2889250"/>
          <p14:tracePt t="32732" x="4362450" y="2876550"/>
          <p14:tracePt t="32749" x="4318000" y="2870200"/>
          <p14:tracePt t="32766" x="4241800" y="2870200"/>
          <p14:tracePt t="32783" x="4184650" y="2876550"/>
          <p14:tracePt t="32805" x="4127500" y="2882900"/>
          <p14:tracePt t="32817" x="4083050" y="2895600"/>
          <p14:tracePt t="32832" x="4025900" y="2946400"/>
          <p14:tracePt t="32849" x="3987800" y="2997200"/>
          <p14:tracePt t="32866" x="3962400" y="3048000"/>
          <p14:tracePt t="32883" x="3949700" y="3098800"/>
          <p14:tracePt t="32899" x="3937000" y="3175000"/>
          <p14:tracePt t="32916" x="3930650" y="3232150"/>
          <p14:tracePt t="32938" x="3943350" y="3276600"/>
          <p14:tracePt t="32951" x="3981450" y="3308350"/>
          <p14:tracePt t="32966" x="4025900" y="3327400"/>
          <p14:tracePt t="32982" x="4070350" y="3333750"/>
          <p14:tracePt t="32999" x="4121150" y="3340100"/>
          <p14:tracePt t="33016" x="4171950" y="3340100"/>
          <p14:tracePt t="33032" x="4267200" y="3327400"/>
          <p14:tracePt t="33049" x="4343400" y="3276600"/>
          <p14:tracePt t="33066" x="4381500" y="3238500"/>
          <p14:tracePt t="33084" x="4419600" y="3175000"/>
          <p14:tracePt t="33099" x="4451350" y="3098800"/>
          <p14:tracePt t="33115" x="4476750" y="3022600"/>
          <p14:tracePt t="33132" x="4483100" y="2959100"/>
          <p14:tracePt t="33149" x="4476750" y="2901950"/>
          <p14:tracePt t="33166" x="4464050" y="2857500"/>
          <p14:tracePt t="33182" x="4457700" y="2832100"/>
          <p14:tracePt t="33199" x="4445000" y="2825750"/>
          <p14:tracePt t="33215" x="4438650" y="2819400"/>
          <p14:tracePt t="33233" x="4419600" y="2819400"/>
          <p14:tracePt t="33249" x="4387850" y="2819400"/>
          <p14:tracePt t="33267" x="4362450" y="2819400"/>
          <p14:tracePt t="33282" x="4337050" y="2832100"/>
          <p14:tracePt t="33299" x="4311650" y="2844800"/>
          <p14:tracePt t="33316" x="4292600" y="2876550"/>
          <p14:tracePt t="33332" x="4273550" y="2901950"/>
          <p14:tracePt t="33349" x="4267200" y="2927350"/>
          <p14:tracePt t="33366" x="4254500" y="2952750"/>
          <p14:tracePt t="33383" x="4241800" y="2965450"/>
          <p14:tracePt t="33399" x="4235450" y="2978150"/>
          <p14:tracePt t="33417" x="4229100" y="3003550"/>
          <p14:tracePt t="33432" x="4222750" y="3009900"/>
          <p14:tracePt t="33450" x="4216400" y="3028950"/>
          <p14:tracePt t="33467" x="4216400" y="3041650"/>
          <p14:tracePt t="33482" x="4210050" y="3054350"/>
          <p14:tracePt t="33500" x="4210050" y="3060700"/>
          <p14:tracePt t="33522" x="4210050" y="3073400"/>
          <p14:tracePt t="33532" x="4203700" y="3079750"/>
          <p14:tracePt t="33550" x="4203700" y="3092450"/>
          <p14:tracePt t="33567" x="4203700" y="3105150"/>
          <p14:tracePt t="33582" x="4203700" y="3111500"/>
          <p14:tracePt t="33599" x="4203700" y="3117850"/>
          <p14:tracePt t="33618" x="4197350" y="3124200"/>
          <p14:tracePt t="33634" x="4197350" y="3136900"/>
          <p14:tracePt t="33649" x="4197350" y="3143250"/>
          <p14:tracePt t="33668" x="4197350" y="3155950"/>
          <p14:tracePt t="33682" x="4191000" y="3175000"/>
          <p14:tracePt t="33699" x="4184650" y="3206750"/>
          <p14:tracePt t="33716" x="4178300" y="3244850"/>
          <p14:tracePt t="33734" x="4178300" y="3289300"/>
          <p14:tracePt t="33749" x="4171950" y="3308350"/>
          <p14:tracePt t="33767" x="4171950" y="3333750"/>
          <p14:tracePt t="33783" x="4171950" y="3340100"/>
          <p14:tracePt t="33804" x="4165600" y="3352800"/>
          <p14:tracePt t="33822" x="4165600" y="3359150"/>
          <p14:tracePt t="33833" x="4165600" y="3365500"/>
          <p14:tracePt t="33849" x="4165600" y="3371850"/>
          <p14:tracePt t="33868" x="4171950" y="3371850"/>
          <p14:tracePt t="33883" x="4171950" y="3365500"/>
          <p14:tracePt t="33929" x="4178300" y="3371850"/>
          <p14:tracePt t="33938" x="4178300" y="3378200"/>
          <p14:tracePt t="33954" x="4178300" y="3384550"/>
          <p14:tracePt t="33961" x="4178300" y="3397250"/>
          <p14:tracePt t="33983" x="4184650" y="3429000"/>
          <p14:tracePt t="34000" x="4184650" y="3441700"/>
          <p14:tracePt t="34020" x="4184650" y="3448050"/>
          <p14:tracePt t="34033" x="4191000" y="3467100"/>
          <p14:tracePt t="34049" x="4197350" y="3479800"/>
          <p14:tracePt t="34067" x="4229100" y="3492500"/>
          <p14:tracePt t="34083" x="4273550" y="3505200"/>
          <p14:tracePt t="34099" x="4305300" y="3517900"/>
          <p14:tracePt t="34119" x="4349750" y="3530600"/>
          <p14:tracePt t="34138" x="4451350" y="3536950"/>
          <p14:tracePt t="34149" x="4565650" y="3530600"/>
          <p14:tracePt t="34170" x="4667250" y="3505200"/>
          <p14:tracePt t="34233" x="5238750" y="3232150"/>
          <p14:tracePt t="34246" x="5245100" y="3232150"/>
          <p14:tracePt t="34250" x="5251450" y="3232150"/>
          <p14:tracePt t="34266" x="5289550" y="3238500"/>
          <p14:tracePt t="34282" x="5353050" y="3244850"/>
          <p14:tracePt t="34306" x="5397500" y="3282950"/>
          <p14:tracePt t="34316" x="5429250" y="3314700"/>
          <p14:tracePt t="34332" x="5454650" y="3359150"/>
          <p14:tracePt t="34349" x="5480050" y="3384550"/>
          <p14:tracePt t="34366" x="5505450" y="3429000"/>
          <p14:tracePt t="34382" x="5530850" y="3467100"/>
          <p14:tracePt t="34399" x="5556250" y="3505200"/>
          <p14:tracePt t="34416" x="5613400" y="3594100"/>
          <p14:tracePt t="34433" x="5676900" y="3683000"/>
          <p14:tracePt t="34449" x="5746750" y="3765550"/>
          <p14:tracePt t="34468" x="5816600" y="3829050"/>
          <p14:tracePt t="34482" x="5886450" y="3879850"/>
          <p14:tracePt t="34499" x="5943600" y="3911600"/>
          <p14:tracePt t="34516" x="6007100" y="3917950"/>
          <p14:tracePt t="34533" x="6083300" y="3917950"/>
          <p14:tracePt t="34552" x="6172200" y="3917950"/>
          <p14:tracePt t="34566" x="6248400" y="3905250"/>
          <p14:tracePt t="34584" x="6318250" y="3873500"/>
          <p14:tracePt t="34599" x="6413500" y="3784600"/>
          <p14:tracePt t="34617" x="6489700" y="3683000"/>
          <p14:tracePt t="34632" x="6610350" y="3517900"/>
          <p14:tracePt t="34649" x="6686550" y="3409950"/>
          <p14:tracePt t="34670" x="6756400" y="3321050"/>
          <p14:tracePt t="34682" x="6813550" y="3238500"/>
          <p14:tracePt t="34701" x="6851650" y="3162300"/>
          <p14:tracePt t="34716" x="6870700" y="3098800"/>
          <p14:tracePt t="34732" x="6877050" y="3048000"/>
          <p14:tracePt t="34749" x="6864350" y="3003550"/>
          <p14:tracePt t="34767" x="6851650" y="2984500"/>
          <p14:tracePt t="34783" x="6838950" y="2933700"/>
          <p14:tracePt t="34799" x="6832600" y="2882900"/>
          <p14:tracePt t="34816" x="6826250" y="2844800"/>
          <p14:tracePt t="34832" x="6819900" y="2819400"/>
          <p14:tracePt t="34849" x="6813550" y="2806700"/>
          <p14:tracePt t="34866" x="6813550" y="2794000"/>
          <p14:tracePt t="34899" x="6819900" y="2800350"/>
          <p14:tracePt t="34916" x="6826250" y="2800350"/>
          <p14:tracePt t="34932" x="6832600" y="2806700"/>
          <p14:tracePt t="34949" x="6838950" y="2806700"/>
          <p14:tracePt t="34966" x="6845300" y="2800350"/>
          <p14:tracePt t="34999" x="6838950" y="2794000"/>
          <p14:tracePt t="35032" x="6832600" y="2794000"/>
          <p14:tracePt t="35066" x="6826250" y="2800350"/>
          <p14:tracePt t="35099" x="6832600" y="2800350"/>
          <p14:tracePt t="35132" x="6838950" y="2794000"/>
          <p14:tracePt t="35149" x="6851650" y="2794000"/>
          <p14:tracePt t="35171" x="6864350" y="2781300"/>
          <p14:tracePt t="35200" x="6870700" y="2768600"/>
          <p14:tracePt t="35216" x="6877050" y="2762250"/>
          <p14:tracePt t="35232" x="6883400" y="2749550"/>
          <p14:tracePt t="35249" x="6889750" y="2736850"/>
          <p14:tracePt t="35272" x="6902450" y="2717800"/>
          <p14:tracePt t="35282" x="6908800" y="2711450"/>
          <p14:tracePt t="35300" x="6921500" y="2698750"/>
          <p14:tracePt t="35316" x="6934200" y="2692400"/>
          <p14:tracePt t="35332" x="6940550" y="2686050"/>
          <p14:tracePt t="35349" x="6946900" y="2686050"/>
          <p14:tracePt t="35366" x="6959600" y="2686050"/>
          <p14:tracePt t="35382" x="6965950" y="2692400"/>
          <p14:tracePt t="35400" x="6985000" y="2698750"/>
          <p14:tracePt t="35415" x="6997700" y="2705100"/>
          <p14:tracePt t="35432" x="7004050" y="2705100"/>
          <p14:tracePt t="35449" x="7016750" y="2705100"/>
          <p14:tracePt t="35474" x="7029450" y="2698750"/>
          <p14:tracePt t="35482" x="7035800" y="2698750"/>
          <p14:tracePt t="35499" x="7042150" y="2698750"/>
          <p14:tracePt t="35517" x="7048500" y="2698750"/>
          <p14:tracePt t="35533" x="7054850" y="2698750"/>
          <p14:tracePt t="35550" x="7061200" y="2698750"/>
          <p14:tracePt t="35583" x="7067550" y="2698750"/>
          <p14:tracePt t="35599" x="7067550" y="2692400"/>
          <p14:tracePt t="35617" x="7073900" y="2686050"/>
          <p14:tracePt t="35633" x="7080250" y="2679700"/>
          <p14:tracePt t="35650" x="7086600" y="2673350"/>
          <p14:tracePt t="35667" x="7092950" y="2667000"/>
          <p14:tracePt t="35683" x="7112000" y="2654300"/>
          <p14:tracePt t="35699" x="7118350" y="2647950"/>
          <p14:tracePt t="35717" x="7131050" y="2635250"/>
          <p14:tracePt t="35738" x="7150100" y="2616200"/>
          <p14:tracePt t="35763" x="7156450" y="2603500"/>
          <p14:tracePt t="35784" x="7137400" y="2590800"/>
          <p14:tracePt t="35799" x="7118350" y="2584450"/>
          <p14:tracePt t="35817" x="7099300" y="2584450"/>
          <p14:tracePt t="35833" x="7080250" y="2584450"/>
          <p14:tracePt t="35849" x="7061200" y="2584450"/>
          <p14:tracePt t="35867" x="7016750" y="2597150"/>
          <p14:tracePt t="35884" x="6985000" y="2616200"/>
          <p14:tracePt t="35899" x="6959600" y="2667000"/>
          <p14:tracePt t="35916" x="6934200" y="2717800"/>
          <p14:tracePt t="35939" x="6902450" y="2813050"/>
          <p14:tracePt t="35949" x="6870700" y="2876550"/>
          <p14:tracePt t="35967" x="6845300" y="2927350"/>
          <p14:tracePt t="35983" x="6826250" y="3009900"/>
          <p14:tracePt t="35999" x="6826250" y="3073400"/>
          <p14:tracePt t="36021" x="6826250" y="3130550"/>
          <p14:tracePt t="36033" x="6838950" y="3181350"/>
          <p14:tracePt t="36053" x="6858000" y="3219450"/>
          <p14:tracePt t="36067" x="6883400" y="3251200"/>
          <p14:tracePt t="36090" x="6915150" y="3270250"/>
          <p14:tracePt t="36102" x="6959600" y="3263900"/>
          <p14:tracePt t="36120" x="6991350" y="3244850"/>
          <p14:tracePt t="36133" x="7048500" y="3187700"/>
          <p14:tracePt t="36149" x="7092950" y="3124200"/>
          <p14:tracePt t="36173" x="7131050" y="3041650"/>
          <p14:tracePt t="36184" x="7175500" y="2965450"/>
          <p14:tracePt t="36200" x="7207250" y="2895600"/>
          <p14:tracePt t="36217" x="7232650" y="2844800"/>
          <p14:tracePt t="36234" x="7245350" y="2813050"/>
          <p14:tracePt t="36249" x="7245350" y="2787650"/>
          <p14:tracePt t="36268" x="7245350" y="2768600"/>
          <p14:tracePt t="36283" x="7232650" y="2755900"/>
          <p14:tracePt t="36299" x="7219950" y="2749550"/>
          <p14:tracePt t="36316" x="7207250" y="2743200"/>
          <p14:tracePt t="36333" x="7188200" y="2743200"/>
          <p14:tracePt t="36349" x="7181850" y="2743200"/>
          <p14:tracePt t="36366" x="7169150" y="2743200"/>
          <p14:tracePt t="36383" x="7162800" y="2743200"/>
          <p14:tracePt t="36399" x="7156450" y="2743200"/>
          <p14:tracePt t="36416" x="7150100" y="2743200"/>
          <p14:tracePt t="36433" x="7150100" y="2736850"/>
          <p14:tracePt t="36456" x="7143750" y="2736850"/>
          <p14:tracePt t="36465" x="7137400" y="2736850"/>
          <p14:tracePt t="36483" x="7131050" y="2736850"/>
          <p14:tracePt t="36516" x="7124700" y="2743200"/>
          <p14:tracePt t="36549" x="7118350" y="2743200"/>
          <p14:tracePt t="36566" x="7112000" y="2749550"/>
          <p14:tracePt t="36590" x="7105650" y="2749550"/>
          <p14:tracePt t="36599" x="7099300" y="2755900"/>
          <p14:tracePt t="36616" x="7080250" y="2755900"/>
          <p14:tracePt t="36633" x="7073900" y="2755900"/>
          <p14:tracePt t="36649" x="7061200" y="2755900"/>
          <p14:tracePt t="36666" x="7054850" y="2749550"/>
          <p14:tracePt t="36686" x="7048500" y="2743200"/>
          <p14:tracePt t="36703" x="7042150" y="2730500"/>
          <p14:tracePt t="36716" x="7035800" y="2730500"/>
          <p14:tracePt t="36732" x="7029450" y="2730500"/>
          <p14:tracePt t="36751" x="7016750" y="2730500"/>
          <p14:tracePt t="36765" x="7010400" y="2736850"/>
          <p14:tracePt t="36782" x="7004050" y="2736850"/>
          <p14:tracePt t="36799" x="6997700" y="2736850"/>
          <p14:tracePt t="36833" x="6991350" y="2736850"/>
          <p14:tracePt t="36851" x="6991350" y="2743200"/>
          <p14:tracePt t="36866" x="6985000" y="2743200"/>
          <p14:tracePt t="36934" x="6978650" y="2743200"/>
          <p14:tracePt t="36961" x="6978650" y="2749550"/>
          <p14:tracePt t="36970" x="6972300" y="2749550"/>
          <p14:tracePt t="36977" x="6972300" y="2755900"/>
          <p14:tracePt t="36990" x="6965950" y="2755900"/>
          <p14:tracePt t="36999" x="6965950" y="2762250"/>
          <p14:tracePt t="37016" x="6959600" y="2768600"/>
          <p14:tracePt t="37036" x="6953250" y="2781300"/>
          <p14:tracePt t="37049" x="6946900" y="2781300"/>
          <p14:tracePt t="37068" x="6940550" y="2787650"/>
          <p14:tracePt t="37082" x="6927850" y="2794000"/>
          <p14:tracePt t="37099" x="6921500" y="2800350"/>
          <p14:tracePt t="37118" x="6908800" y="2806700"/>
          <p14:tracePt t="37124" x="6902450" y="2806700"/>
          <p14:tracePt t="37132" x="6896100" y="2813050"/>
          <p14:tracePt t="37149" x="6889750" y="2813050"/>
          <p14:tracePt t="37167" x="6883400" y="2813050"/>
          <p14:tracePt t="37277" x="6889750" y="2813050"/>
          <p14:tracePt t="37310" x="6896100" y="2813050"/>
          <p14:tracePt t="37347" x="6902450" y="2813050"/>
          <p14:tracePt t="37371" x="6908800" y="2813050"/>
          <p14:tracePt t="37421" x="6915150" y="2813050"/>
          <p14:tracePt t="37459" x="6915150" y="2819400"/>
          <p14:tracePt t="37527" x="6915150" y="2825750"/>
          <p14:tracePt t="37547" x="6915150" y="2832100"/>
          <p14:tracePt t="37570" x="6915150" y="2838450"/>
          <p14:tracePt t="37573" x="6908800" y="2838450"/>
          <p14:tracePt t="37587" x="6908800" y="2844800"/>
          <p14:tracePt t="37602" x="6902450" y="2851150"/>
          <p14:tracePt t="37622" x="6902450" y="2857500"/>
          <p14:tracePt t="37634" x="6896100" y="2857500"/>
          <p14:tracePt t="37649" x="6889750" y="2863850"/>
          <p14:tracePt t="37670" x="6889750" y="2870200"/>
          <p14:tracePt t="37699" x="6883400" y="2870200"/>
          <p14:tracePt t="37733" x="6877050" y="2870200"/>
          <p14:tracePt t="37745" x="6870700" y="2876550"/>
          <p14:tracePt t="37750" x="6864350" y="2876550"/>
          <p14:tracePt t="37767" x="6845300" y="2889250"/>
          <p14:tracePt t="37784" x="6826250" y="2908300"/>
          <p14:tracePt t="37799" x="6800850" y="2921000"/>
          <p14:tracePt t="37818" x="6762750" y="2933700"/>
          <p14:tracePt t="37836" x="6737350" y="2933700"/>
          <p14:tracePt t="37849" x="6699250" y="2933700"/>
          <p14:tracePt t="37870" x="6642100" y="2933700"/>
          <p14:tracePt t="37882" x="6591300" y="2927350"/>
          <p14:tracePt t="37899" x="6502400" y="2927350"/>
          <p14:tracePt t="37917" x="6394450" y="2921000"/>
          <p14:tracePt t="37932" x="6350000" y="2921000"/>
          <p14:tracePt t="37949" x="6305550" y="2921000"/>
          <p14:tracePt t="37969" x="6254750" y="2921000"/>
          <p14:tracePt t="37982" x="6229350" y="2921000"/>
          <p14:tracePt t="37999" x="6197600" y="2921000"/>
          <p14:tracePt t="38016" x="6172200" y="2921000"/>
          <p14:tracePt t="38094" x="6127750" y="2851150"/>
          <p14:tracePt t="38099" x="6127750" y="2844800"/>
          <p14:tracePt t="38120" x="6102350" y="2832100"/>
          <p14:tracePt t="38132" x="6083300" y="2825750"/>
          <p14:tracePt t="38149" x="6051550" y="2825750"/>
          <p14:tracePt t="38167" x="5994400" y="2825750"/>
          <p14:tracePt t="38189" x="5949950" y="2832100"/>
          <p14:tracePt t="38200" x="5918200" y="2832100"/>
          <p14:tracePt t="38219" x="5886450" y="2838450"/>
          <p14:tracePt t="38234" x="5861050" y="2851150"/>
          <p14:tracePt t="38249" x="5848350" y="2857500"/>
          <p14:tracePt t="38270" x="5829300" y="2870200"/>
          <p14:tracePt t="38283" x="5822950" y="2876550"/>
          <p14:tracePt t="38299" x="5810250" y="2889250"/>
          <p14:tracePt t="38317" x="5803900" y="2901950"/>
          <p14:tracePt t="38334" x="5797550" y="2927350"/>
          <p14:tracePt t="38349" x="5797550" y="2940050"/>
          <p14:tracePt t="38367" x="5791200" y="2971800"/>
          <p14:tracePt t="38383" x="5797550" y="2984500"/>
          <p14:tracePt t="38399" x="5803900" y="2997200"/>
          <p14:tracePt t="38420" x="5810250" y="3009900"/>
          <p14:tracePt t="38433" x="5810250" y="3016250"/>
          <p14:tracePt t="38451" x="5816600" y="3022600"/>
          <p14:tracePt t="38470" x="5816600" y="3028950"/>
          <p14:tracePt t="38488" x="5822950" y="3035300"/>
          <p14:tracePt t="38499" x="5822950" y="3041650"/>
          <p14:tracePt t="38535" x="5829300" y="3041650"/>
          <p14:tracePt t="38550" x="5829300" y="3035300"/>
          <p14:tracePt t="38573" x="5835650" y="3028950"/>
          <p14:tracePt t="38590" x="5835650" y="3022600"/>
          <p14:tracePt t="38602" x="5842000" y="3016250"/>
          <p14:tracePt t="38616" x="5842000" y="3009900"/>
          <p14:tracePt t="38633" x="5848350" y="3003550"/>
          <p14:tracePt t="38649" x="5848350" y="2997200"/>
          <p14:tracePt t="38671" x="5848350" y="2990850"/>
          <p14:tracePt t="38682" x="5842000" y="2990850"/>
          <p14:tracePt t="38700" x="5835650" y="2984500"/>
          <p14:tracePt t="38717" x="5829300" y="2984500"/>
          <p14:tracePt t="38742" x="5816600" y="2984500"/>
          <p14:tracePt t="38749" x="5784850" y="2984500"/>
          <p14:tracePt t="38767" x="5740400" y="2997200"/>
          <p14:tracePt t="38783" x="5695950" y="3022600"/>
          <p14:tracePt t="38799" x="5670550" y="3048000"/>
          <p14:tracePt t="38818" x="5632450" y="3086100"/>
          <p14:tracePt t="38839" x="5581650" y="3124200"/>
          <p14:tracePt t="38849" x="5537200" y="3168650"/>
          <p14:tracePt t="38866" x="5480050" y="3206750"/>
          <p14:tracePt t="38883" x="5467350" y="3213100"/>
          <p14:tracePt t="38916" x="5257800" y="3308350"/>
          <p14:tracePt t="38949" x="5251450" y="3308350"/>
          <p14:tracePt t="39367" x="4629150" y="3098800"/>
          <p14:tracePt t="39399" x="4635500" y="3098800"/>
          <p14:tracePt t="39423" x="4641850" y="3098800"/>
          <p14:tracePt t="39447" x="4648200" y="3098800"/>
          <p14:tracePt t="39460" x="4654550" y="3098800"/>
          <p14:tracePt t="39466" x="4654550" y="3092450"/>
          <p14:tracePt t="39486" x="4654550" y="3086100"/>
          <p14:tracePt t="39500" x="4654550" y="3079750"/>
          <p14:tracePt t="39602" x="4445000" y="3003550"/>
          <p14:tracePt t="39645" x="4445000" y="3009900"/>
          <p14:tracePt t="39670" x="4438650" y="3016250"/>
          <p14:tracePt t="39681" x="4438650" y="3022600"/>
          <p14:tracePt t="39683" x="4438650" y="3028950"/>
          <p14:tracePt t="39699" x="4432300" y="3035300"/>
          <p14:tracePt t="39717" x="4432300" y="3041650"/>
          <p14:tracePt t="39733" x="4432300" y="3054350"/>
          <p14:tracePt t="39750" x="4432300" y="3060700"/>
          <p14:tracePt t="39768" x="4432300" y="3067050"/>
          <p14:tracePt t="39783" x="4438650" y="3067050"/>
          <p14:tracePt t="39808" x="4489450" y="3067050"/>
          <p14:tracePt t="39823" x="4552950" y="3067050"/>
          <p14:tracePt t="39833" x="4610100" y="3067050"/>
          <p14:tracePt t="39850" x="4673600" y="3073400"/>
          <p14:tracePt t="39867" x="4743450" y="3098800"/>
          <p14:tracePt t="39889" x="4813300" y="3136900"/>
          <p14:tracePt t="39899" x="4876800" y="3181350"/>
          <p14:tracePt t="39916" x="4940300" y="3232150"/>
          <p14:tracePt t="39933" x="4997450" y="3282950"/>
          <p14:tracePt t="39949" x="5067300" y="3333750"/>
          <p14:tracePt t="39966" x="5137150" y="3397250"/>
          <p14:tracePt t="39988" x="5200650" y="3460750"/>
          <p14:tracePt t="39999" x="5257800" y="3505200"/>
          <p14:tracePt t="40016" x="5295900" y="3517900"/>
          <p14:tracePt t="40039" x="5334000" y="3505200"/>
          <p14:tracePt t="40049" x="5340350" y="3492500"/>
          <p14:tracePt t="40066" x="5346700" y="3486150"/>
          <p14:tracePt t="40083" x="5353050" y="3479800"/>
          <p14:tracePt t="40099" x="5365750" y="3473450"/>
          <p14:tracePt t="40116" x="5372100" y="3473450"/>
          <p14:tracePt t="40137" x="5391150" y="3486150"/>
          <p14:tracePt t="40149" x="5397500" y="3492500"/>
          <p14:tracePt t="40166" x="5403850" y="3492500"/>
          <p14:tracePt t="40183" x="5410200" y="3486150"/>
          <p14:tracePt t="40199" x="5416550" y="3479800"/>
          <p14:tracePt t="40216" x="5422900" y="3467100"/>
          <p14:tracePt t="40234" x="5429250" y="3467100"/>
          <p14:tracePt t="40252" x="5429250" y="3460750"/>
          <p14:tracePt t="40274" x="5435600" y="3454400"/>
          <p14:tracePt t="40284" x="5441950" y="3448050"/>
          <p14:tracePt t="40316" x="5448300" y="3441700"/>
          <p14:tracePt t="40351" x="5454650" y="3435350"/>
          <p14:tracePt t="40367" x="5461000" y="3435350"/>
          <p14:tracePt t="40383" x="5473700" y="3422650"/>
          <p14:tracePt t="40402" x="5486400" y="3422650"/>
          <p14:tracePt t="40416" x="5499100" y="3416300"/>
          <p14:tracePt t="40432" x="5530850" y="3416300"/>
          <p14:tracePt t="40449" x="5562600" y="3422650"/>
          <p14:tracePt t="40467" x="5581650" y="3422650"/>
          <p14:tracePt t="40483" x="5638800" y="3454400"/>
          <p14:tracePt t="40499" x="5683250" y="3486150"/>
          <p14:tracePt t="40517" x="5708650" y="3498850"/>
          <p14:tracePt t="40532" x="5734050" y="3505200"/>
          <p14:tracePt t="40549" x="5765800" y="3517900"/>
          <p14:tracePt t="40566" x="5791200" y="3524250"/>
          <p14:tracePt t="40588" x="5822950" y="3536950"/>
          <p14:tracePt t="40600" x="5835650" y="3543300"/>
          <p14:tracePt t="40621" x="5861050" y="3556000"/>
          <p14:tracePt t="40633" x="5867400" y="3562350"/>
          <p14:tracePt t="40649" x="5880100" y="3562350"/>
          <p14:tracePt t="40668" x="5886450" y="3562350"/>
          <p14:tracePt t="40683" x="5892800" y="3556000"/>
          <p14:tracePt t="40699" x="5905500" y="3543300"/>
          <p14:tracePt t="40716" x="5918200" y="3536950"/>
          <p14:tracePt t="40734" x="5924550" y="3517900"/>
          <p14:tracePt t="40751" x="5937250" y="3498850"/>
          <p14:tracePt t="40766" x="5943600" y="3486150"/>
          <p14:tracePt t="40783" x="5949950" y="3473450"/>
          <p14:tracePt t="40799" x="5956300" y="3460750"/>
          <p14:tracePt t="40817" x="5962650" y="3454400"/>
          <p14:tracePt t="40849" x="5962650" y="3448050"/>
          <p14:tracePt t="40883" x="5962650" y="3441700"/>
          <p14:tracePt t="40899" x="5962650" y="3435350"/>
          <p14:tracePt t="40916" x="5962650" y="3422650"/>
          <p14:tracePt t="40932" x="5956300" y="3409950"/>
          <p14:tracePt t="40949" x="5956300" y="3390900"/>
          <p14:tracePt t="40966" x="5949950" y="3378200"/>
          <p14:tracePt t="40983" x="5949950" y="3371850"/>
          <p14:tracePt t="40999" x="5943600" y="3359150"/>
          <p14:tracePt t="41016" x="5943600" y="3352800"/>
          <p14:tracePt t="41033" x="5943600" y="3346450"/>
          <p14:tracePt t="41049" x="5937250" y="3333750"/>
          <p14:tracePt t="41068" x="5937250" y="3327400"/>
          <p14:tracePt t="41086" x="5930900" y="3314700"/>
          <p14:tracePt t="41099" x="5930900" y="3308350"/>
          <p14:tracePt t="41116" x="5924550" y="3302000"/>
          <p14:tracePt t="41133" x="5918200" y="3289300"/>
          <p14:tracePt t="41150" x="5911850" y="3282950"/>
          <p14:tracePt t="41166" x="5905500" y="3270250"/>
          <p14:tracePt t="41183" x="5899150" y="3263900"/>
          <p14:tracePt t="41201" x="5886450" y="3257550"/>
          <p14:tracePt t="41217" x="5873750" y="3251200"/>
          <p14:tracePt t="41233" x="5867400" y="3251200"/>
          <p14:tracePt t="41249" x="5861050" y="3251200"/>
          <p14:tracePt t="41267" x="5848350" y="3257550"/>
          <p14:tracePt t="41283" x="5835650" y="3263900"/>
          <p14:tracePt t="41299" x="5810250" y="3276600"/>
          <p14:tracePt t="41318" x="5765800" y="3327400"/>
          <p14:tracePt t="41333" x="5734050" y="3365500"/>
          <p14:tracePt t="41349" x="5689600" y="3429000"/>
          <p14:tracePt t="41367" x="5619750" y="3511550"/>
          <p14:tracePt t="41383" x="5581650" y="3562350"/>
          <p14:tracePt t="41399" x="5530850" y="3638550"/>
          <p14:tracePt t="41417" x="5480050" y="3740150"/>
          <p14:tracePt t="41434" x="5448300" y="3790950"/>
          <p14:tracePt t="41452" x="5416550" y="3867150"/>
          <p14:tracePt t="41467" x="5403850" y="3917950"/>
          <p14:tracePt t="41482" x="5397500" y="3962400"/>
          <p14:tracePt t="41499" x="5384800" y="4000500"/>
          <p14:tracePt t="41517" x="5378450" y="4019550"/>
          <p14:tracePt t="41533" x="5372100" y="4025900"/>
          <p14:tracePt t="41549" x="5372100" y="4038600"/>
          <p14:tracePt t="41567" x="5372100" y="4044950"/>
          <p14:tracePt t="41583" x="5378450" y="4044950"/>
          <p14:tracePt t="41599" x="5378450" y="4038600"/>
          <p14:tracePt t="41618" x="5384800" y="4025900"/>
          <p14:tracePt t="41634" x="5384800" y="4019550"/>
          <p14:tracePt t="41649" x="5384800" y="4013200"/>
          <p14:tracePt t="41667" x="5384800" y="4006850"/>
          <p14:tracePt t="41683" x="5384800" y="4000500"/>
          <p14:tracePt t="41700" x="5378450" y="4000500"/>
          <p14:tracePt t="41717" x="5378450" y="3994150"/>
          <p14:tracePt t="41733" x="5372100" y="3994150"/>
          <p14:tracePt t="41749" x="5365750" y="3987800"/>
          <p14:tracePt t="41767" x="5359400" y="3987800"/>
          <p14:tracePt t="41783" x="5353050" y="3981450"/>
          <p14:tracePt t="41799" x="5353050" y="3975100"/>
          <p14:tracePt t="41818" x="5346700" y="3962400"/>
          <p14:tracePt t="41833" x="5346700" y="3956050"/>
          <p14:tracePt t="41855" x="5340350" y="3949700"/>
          <p14:tracePt t="41866" x="5340350" y="3930650"/>
          <p14:tracePt t="41883" x="5340350" y="3924300"/>
          <p14:tracePt t="41901" x="5334000" y="3917950"/>
          <p14:tracePt t="41917" x="5334000" y="3905250"/>
          <p14:tracePt t="41933" x="5334000" y="3892550"/>
          <p14:tracePt t="41953" x="5327650" y="3886200"/>
          <p14:tracePt t="42079" x="5264150" y="3689350"/>
          <p14:tracePt t="42101" x="5264150" y="3683000"/>
          <p14:tracePt t="42130" x="5257800" y="3676650"/>
          <p14:tracePt t="42144" x="5257800" y="3670300"/>
          <p14:tracePt t="42155" x="5257800" y="3663950"/>
          <p14:tracePt t="42168" x="5257800" y="3657600"/>
          <p14:tracePt t="42183" x="5251450" y="3651250"/>
          <p14:tracePt t="42199" x="5251450" y="3644900"/>
          <p14:tracePt t="42218" x="5245100" y="3638550"/>
          <p14:tracePt t="42233" x="5245100" y="3632200"/>
          <p14:tracePt t="42249" x="5245100" y="3625850"/>
          <p14:tracePt t="42402" x="5422900" y="3530600"/>
          <p14:tracePt t="42412" x="5422900" y="3524250"/>
          <p14:tracePt t="42421" x="5429250" y="3524250"/>
          <p14:tracePt t="42496" x="5683250" y="3346450"/>
          <p14:tracePt t="42506" x="5683250" y="3340100"/>
          <p14:tracePt t="42523" x="5689600" y="3340100"/>
          <p14:tracePt t="42539" x="5695950" y="3340100"/>
          <p14:tracePt t="42541" x="5695950" y="3333750"/>
          <p14:tracePt t="42549" x="5715000" y="3333750"/>
          <p14:tracePt t="42567" x="5746750" y="3321050"/>
          <p14:tracePt t="42590" x="5772150" y="3314700"/>
          <p14:tracePt t="42602" x="5797550" y="3302000"/>
          <p14:tracePt t="42622" x="5822950" y="3289300"/>
          <p14:tracePt t="42632" x="5842000" y="3289300"/>
          <p14:tracePt t="42649" x="5867400" y="3282950"/>
          <p14:tracePt t="42666" x="5880100" y="3282950"/>
          <p14:tracePt t="42686" x="5899150" y="3276600"/>
          <p14:tracePt t="42699" x="5924550" y="3270250"/>
          <p14:tracePt t="42717" x="5949950" y="3263900"/>
          <p14:tracePt t="42741" x="5988050" y="3263900"/>
          <p14:tracePt t="42749" x="6013450" y="3263900"/>
          <p14:tracePt t="42767" x="6026150" y="3263900"/>
          <p14:tracePt t="42791" x="6051550" y="3270250"/>
          <p14:tracePt t="42799" x="6057900" y="3276600"/>
          <p14:tracePt t="42818" x="6057900" y="3295650"/>
          <p14:tracePt t="42839" x="6064250" y="3308350"/>
          <p14:tracePt t="42851" x="6070600" y="3321050"/>
          <p14:tracePt t="42888" x="6070600" y="3327400"/>
          <p14:tracePt t="42911" x="6064250" y="3333750"/>
          <p14:tracePt t="42925" x="6057900" y="3340100"/>
          <p14:tracePt t="42933" x="6051550" y="3346450"/>
          <p14:tracePt t="42953" x="6026150" y="3378200"/>
          <p14:tracePt t="42960" x="6000750" y="3416300"/>
          <p14:tracePt t="42966" x="5994400" y="3429000"/>
          <p14:tracePt t="42989" x="5949950" y="3498850"/>
          <p14:tracePt t="42999" x="5918200" y="3536950"/>
          <p14:tracePt t="43016" x="5886450" y="3581400"/>
          <p14:tracePt t="43034" x="5848350" y="3619500"/>
          <p14:tracePt t="43049" x="5816600" y="3644900"/>
          <p14:tracePt t="43066" x="5797550" y="3657600"/>
          <p14:tracePt t="43090" x="5778500" y="3663950"/>
          <p14:tracePt t="43099" x="5765800" y="3670300"/>
          <p14:tracePt t="43116" x="5753100" y="3683000"/>
          <p14:tracePt t="43133" x="5734050" y="3689350"/>
          <p14:tracePt t="43149" x="5721350" y="3689350"/>
          <p14:tracePt t="43166" x="5715000" y="3683000"/>
          <p14:tracePt t="43189" x="5708650" y="3676650"/>
          <p14:tracePt t="43202" x="5695950" y="3663950"/>
          <p14:tracePt t="43216" x="5689600" y="3644900"/>
          <p14:tracePt t="43238" x="5676900" y="3619500"/>
          <p14:tracePt t="43258" x="5657850" y="3587750"/>
          <p14:tracePt t="43266" x="5651500" y="3581400"/>
          <p14:tracePt t="43283" x="5638800" y="3562350"/>
          <p14:tracePt t="43299" x="5626100" y="3549650"/>
          <p14:tracePt t="43316" x="5613400" y="3530600"/>
          <p14:tracePt t="43333" x="5607050" y="3517900"/>
          <p14:tracePt t="43349" x="5600700" y="3498850"/>
          <p14:tracePt t="43366" x="5594350" y="3479800"/>
          <p14:tracePt t="43383" x="5588000" y="3454400"/>
          <p14:tracePt t="43399" x="5581650" y="3429000"/>
          <p14:tracePt t="43416" x="5575300" y="3409950"/>
          <p14:tracePt t="43432" x="5568950" y="3390900"/>
          <p14:tracePt t="43449" x="5562600" y="3378200"/>
          <p14:tracePt t="43466" x="5556250" y="3365500"/>
          <p14:tracePt t="43482" x="5543550" y="3352800"/>
          <p14:tracePt t="43503" x="5537200" y="3340100"/>
          <p14:tracePt t="43516" x="5530850" y="3333750"/>
          <p14:tracePt t="43532" x="5518150" y="3327400"/>
          <p14:tracePt t="43559" x="5505450" y="3321050"/>
          <p14:tracePt t="43567" x="5499100" y="3314700"/>
          <p14:tracePt t="43582" x="5492750" y="3314700"/>
          <p14:tracePt t="43617" x="5486400" y="3314700"/>
          <p14:tracePt t="43633" x="5486400" y="3321050"/>
          <p14:tracePt t="43666" x="5486400" y="3327400"/>
          <p14:tracePt t="43684" x="5492750" y="3333750"/>
          <p14:tracePt t="43699" x="5499100" y="3340100"/>
          <p14:tracePt t="43716" x="5511800" y="3346450"/>
          <p14:tracePt t="43732" x="5524500" y="3359150"/>
          <p14:tracePt t="43752" x="5530850" y="3365500"/>
          <p14:tracePt t="43766" x="5543550" y="3371850"/>
          <p14:tracePt t="43783" x="5556250" y="3384550"/>
          <p14:tracePt t="43799" x="5562600" y="3390900"/>
          <p14:tracePt t="43816" x="5575300" y="3390900"/>
          <p14:tracePt t="43832" x="5581650" y="3390900"/>
          <p14:tracePt t="43854" x="5600700" y="3384550"/>
          <p14:tracePt t="43869" x="5626100" y="3352800"/>
          <p14:tracePt t="43884" x="5632450" y="3340100"/>
          <p14:tracePt t="43964" x="5784850" y="3206750"/>
          <p14:tracePt t="44017" x="5810250" y="3333750"/>
          <p14:tracePt t="44040" x="5810250" y="3340100"/>
          <p14:tracePt t="44053" x="5810250" y="3365500"/>
          <p14:tracePt t="44068" x="5822950" y="3435350"/>
          <p14:tracePt t="44084" x="5829300" y="3479800"/>
          <p14:tracePt t="44099" x="5829300" y="3505200"/>
          <p14:tracePt t="44118" x="5829300" y="3530600"/>
          <p14:tracePt t="44133" x="5829300" y="3543300"/>
          <p14:tracePt t="44149" x="5829300" y="3549650"/>
          <p14:tracePt t="44167" x="5829300" y="3556000"/>
          <p14:tracePt t="44183" x="5829300" y="3562350"/>
          <p14:tracePt t="44217" x="5829300" y="3568700"/>
          <p14:tracePt t="44254" x="5829300" y="3562350"/>
          <p14:tracePt t="44268" x="5822950" y="3549650"/>
          <p14:tracePt t="44283" x="5822950" y="3536950"/>
          <p14:tracePt t="44299" x="5816600" y="3524250"/>
          <p14:tracePt t="44317" x="5816600" y="3511550"/>
          <p14:tracePt t="44333" x="5810250" y="3498850"/>
          <p14:tracePt t="44350" x="5810250" y="3486150"/>
          <p14:tracePt t="44368" x="5803900" y="3460750"/>
          <p14:tracePt t="44383" x="5791200" y="3435350"/>
          <p14:tracePt t="44401" x="5791200" y="3422650"/>
          <p14:tracePt t="44418" x="5778500" y="3397250"/>
          <p14:tracePt t="44434" x="5778500" y="3384550"/>
          <p14:tracePt t="44449" x="5772150" y="3359150"/>
          <p14:tracePt t="44467" x="5772150" y="3346450"/>
          <p14:tracePt t="44483" x="5778500" y="3327400"/>
          <p14:tracePt t="44501" x="5784850" y="3321050"/>
          <p14:tracePt t="44517" x="5784850" y="3314700"/>
          <p14:tracePt t="44533" x="5791200" y="3314700"/>
          <p14:tracePt t="44549" x="5797550" y="3308350"/>
          <p14:tracePt t="44567" x="5803900" y="3308350"/>
          <p14:tracePt t="44599" x="5803900" y="3314700"/>
          <p14:tracePt t="44616" x="5810250" y="3314700"/>
          <p14:tracePt t="44632" x="5810250" y="3321050"/>
          <p14:tracePt t="44649" x="5803900" y="3333750"/>
          <p14:tracePt t="44670" x="5803900" y="3346450"/>
          <p14:tracePt t="44684" x="5791200" y="3359150"/>
          <p14:tracePt t="44699" x="5784850" y="3378200"/>
          <p14:tracePt t="44723" x="5772150" y="3403600"/>
          <p14:tracePt t="44733" x="5765800" y="3422650"/>
          <p14:tracePt t="44749" x="5753100" y="3454400"/>
          <p14:tracePt t="44767" x="5740400" y="3473450"/>
          <p14:tracePt t="44788" x="5727700" y="3498850"/>
          <p14:tracePt t="44799" x="5721350" y="3511550"/>
          <p14:tracePt t="44833" x="5721350" y="3517900"/>
          <p14:tracePt t="44849" x="5721350" y="3524250"/>
          <p14:tracePt t="44970" x="5746750" y="3517900"/>
          <p14:tracePt t="44979" x="5753100" y="3517900"/>
          <p14:tracePt t="44997" x="5753100" y="3524250"/>
          <p14:tracePt t="45013" x="5759450" y="3530600"/>
          <p14:tracePt t="45025" x="5759450" y="3536950"/>
          <p14:tracePt t="45033" x="5765800" y="3549650"/>
          <p14:tracePt t="45049" x="5772150" y="3575050"/>
          <p14:tracePt t="45068" x="5772150" y="3613150"/>
          <p14:tracePt t="45084" x="5778500" y="3632200"/>
          <p14:tracePt t="45099" x="5778500" y="3638550"/>
          <p14:tracePt t="45117" x="5778500" y="3651250"/>
          <p14:tracePt t="45133" x="5778500" y="3657600"/>
          <p14:tracePt t="45149" x="5784850" y="3663950"/>
          <p14:tracePt t="45167" x="5784850" y="3670300"/>
          <p14:tracePt t="45201" x="5784850" y="3663950"/>
          <p14:tracePt t="45219" x="5784850" y="3657600"/>
          <p14:tracePt t="45233" x="5784850" y="3644900"/>
          <p14:tracePt t="45255" x="5784850" y="3638550"/>
          <p14:tracePt t="45267" x="5784850" y="3613150"/>
          <p14:tracePt t="45283" x="5784850" y="3581400"/>
          <p14:tracePt t="45302" x="5784850" y="3543300"/>
          <p14:tracePt t="45317" x="5784850" y="3498850"/>
          <p14:tracePt t="45333" x="5784850" y="3454400"/>
          <p14:tracePt t="45350" x="5784850" y="3403600"/>
          <p14:tracePt t="45367" x="5784850" y="3352800"/>
          <p14:tracePt t="45383" x="5791200" y="3321050"/>
          <p14:tracePt t="45399" x="5791200" y="3276600"/>
          <p14:tracePt t="45774" x="5835650" y="3238500"/>
          <p14:tracePt t="45809" x="5835650" y="3244850"/>
          <p14:tracePt t="45816" x="5835650" y="3251200"/>
          <p14:tracePt t="45833" x="5835650" y="3263900"/>
          <p14:tracePt t="45849" x="5835650" y="3282950"/>
          <p14:tracePt t="45869" x="5835650" y="3314700"/>
          <p14:tracePt t="45884" x="5835650" y="3352800"/>
          <p14:tracePt t="45900" x="5822950" y="3409950"/>
          <p14:tracePt t="45917" x="5810250" y="3454400"/>
          <p14:tracePt t="45932" x="5803900" y="3524250"/>
          <p14:tracePt t="45952" x="5791200" y="3568700"/>
          <p14:tracePt t="45966" x="5784850" y="3587750"/>
          <p14:tracePt t="45989" x="5778500" y="3594100"/>
          <p14:tracePt t="45999" x="5772150" y="3587750"/>
          <p14:tracePt t="46017" x="5772150" y="3581400"/>
          <p14:tracePt t="46032" x="5759450" y="3562350"/>
          <p14:tracePt t="46049" x="5759450" y="3556000"/>
          <p14:tracePt t="46066" x="5753100" y="3530600"/>
          <p14:tracePt t="46084" x="5746750" y="3486150"/>
          <p14:tracePt t="46099" x="5740400" y="3435350"/>
          <p14:tracePt t="46117" x="5727700" y="3378200"/>
          <p14:tracePt t="46134" x="5695950" y="3333750"/>
          <p14:tracePt t="46152" x="5683250" y="3295650"/>
          <p14:tracePt t="46166" x="5664200" y="3276600"/>
          <p14:tracePt t="46183" x="5657850" y="3251200"/>
          <p14:tracePt t="46202" x="5632450" y="3213100"/>
          <p14:tracePt t="46216" x="5619750" y="3181350"/>
          <p14:tracePt t="46233" x="5594350" y="3155950"/>
          <p14:tracePt t="46252" x="5575300" y="3124200"/>
          <p14:tracePt t="46266" x="5549900" y="3105150"/>
          <p14:tracePt t="46283" x="5524500" y="3092450"/>
          <p14:tracePt t="46299" x="5492750" y="3079750"/>
          <p14:tracePt t="46316" x="5473700" y="3073400"/>
          <p14:tracePt t="46349" x="5232400" y="3136900"/>
          <p14:tracePt t="46366" x="5232400" y="3143250"/>
          <p14:tracePt t="46382" x="5226050" y="3149600"/>
          <p14:tracePt t="46399" x="5194300" y="3175000"/>
          <p14:tracePt t="46416" x="5143500" y="3194050"/>
          <p14:tracePt t="46433" x="5092700" y="3200400"/>
          <p14:tracePt t="46449" x="5041900" y="3200400"/>
          <p14:tracePt t="46466" x="4997450" y="3162300"/>
          <p14:tracePt t="46484" x="4972050" y="3136900"/>
          <p14:tracePt t="46517" x="4730750" y="3003550"/>
          <p14:tracePt t="46534" x="4724400" y="3003550"/>
          <p14:tracePt t="46566" x="4718050" y="3009900"/>
          <p14:tracePt t="46589" x="4705350" y="3022600"/>
          <p14:tracePt t="46599" x="4692650" y="3028950"/>
          <p14:tracePt t="46617" x="4679950" y="3041650"/>
          <p14:tracePt t="46633" x="4673600" y="3048000"/>
          <p14:tracePt t="46649" x="4660900" y="3054350"/>
          <p14:tracePt t="46667" x="4654550" y="3054350"/>
          <p14:tracePt t="46686" x="4648200" y="3060700"/>
          <p14:tracePt t="46716" x="4648200" y="3054350"/>
          <p14:tracePt t="46738" x="4648200" y="3048000"/>
          <p14:tracePt t="46749" x="4654550" y="3041650"/>
          <p14:tracePt t="46766" x="4654550" y="3035300"/>
          <p14:tracePt t="46789" x="4660900" y="3028950"/>
          <p14:tracePt t="46799" x="4667250" y="3016250"/>
          <p14:tracePt t="46816" x="4673600" y="3016250"/>
          <p14:tracePt t="46833" x="4673600" y="3009900"/>
          <p14:tracePt t="46866" x="4679950" y="3003550"/>
          <p14:tracePt t="46884" x="4686300" y="3003550"/>
          <p14:tracePt t="46900" x="4686300" y="2997200"/>
          <p14:tracePt t="46916" x="4692650" y="2990850"/>
          <p14:tracePt t="46935" x="4699000" y="2984500"/>
          <p14:tracePt t="46966" x="4705350" y="2978150"/>
          <p14:tracePt t="46983" x="4705350" y="2971800"/>
          <p14:tracePt t="47002" x="4711700" y="2965450"/>
          <p14:tracePt t="47020" x="4718050" y="2959100"/>
          <p14:tracePt t="47032" x="4724400" y="2959100"/>
          <p14:tracePt t="47049" x="4756150" y="2959100"/>
          <p14:tracePt t="47066" x="4800600" y="2965450"/>
          <p14:tracePt t="47084" x="4826000" y="2965450"/>
          <p14:tracePt t="47220" x="5391150" y="3371850"/>
          <p14:tracePt t="47231" x="5397500" y="3378200"/>
          <p14:tracePt t="47255" x="5403850" y="3378200"/>
          <p14:tracePt t="47279" x="5410200" y="3384550"/>
          <p14:tracePt t="47289" x="5416550" y="3384550"/>
          <p14:tracePt t="47299" x="5416550" y="3390900"/>
          <p14:tracePt t="47319" x="5422900" y="3390900"/>
          <p14:tracePt t="47332" x="5429250" y="3397250"/>
          <p14:tracePt t="47350" x="5435600" y="3403600"/>
          <p14:tracePt t="47383" x="5435600" y="3409950"/>
          <p14:tracePt t="47399" x="5435600" y="3416300"/>
          <p14:tracePt t="47422" x="5429250" y="3422650"/>
          <p14:tracePt t="47444" x="5429250" y="3429000"/>
          <p14:tracePt t="47449" x="5422900" y="3429000"/>
          <p14:tracePt t="47466" x="5422900" y="3435350"/>
          <p14:tracePt t="47482" x="5416550" y="3448050"/>
          <p14:tracePt t="47499" x="5410200" y="3460750"/>
          <p14:tracePt t="47518" x="5403850" y="3486150"/>
          <p14:tracePt t="47534" x="5403850" y="3498850"/>
          <p14:tracePt t="47550" x="5403850" y="3511550"/>
          <p14:tracePt t="47567" x="5397500" y="3524250"/>
          <p14:tracePt t="47583" x="5397500" y="3530600"/>
          <p14:tracePt t="47599" x="5397500" y="3543300"/>
          <p14:tracePt t="47618" x="5391150" y="3549650"/>
          <p14:tracePt t="47633" x="5384800" y="3556000"/>
          <p14:tracePt t="47649" x="5384800" y="3562350"/>
          <p14:tracePt t="47667" x="5378450" y="3562350"/>
          <p14:tracePt t="47683" x="5372100" y="3562350"/>
          <p14:tracePt t="47717" x="5365750" y="3562350"/>
          <p14:tracePt t="47749" x="5359400" y="3562350"/>
          <p14:tracePt t="47775" x="5353050" y="3562350"/>
          <p14:tracePt t="47813" x="5346700" y="3562350"/>
          <p14:tracePt t="47846" x="5346700" y="3568700"/>
          <p14:tracePt t="47876" x="5340350" y="3575050"/>
          <p14:tracePt t="47889" x="5340350" y="3581400"/>
          <p14:tracePt t="47917" x="5340350" y="3587750"/>
          <p14:tracePt t="47921" x="5346700" y="3587750"/>
          <p14:tracePt t="47933" x="5346700" y="3594100"/>
          <p14:tracePt t="47967" x="5346700" y="3600450"/>
          <p14:tracePt t="47984" x="5340350" y="3600450"/>
          <p14:tracePt t="48027" x="5334000" y="3600450"/>
          <p14:tracePt t="48041" x="5334000" y="3594100"/>
          <p14:tracePt t="48057" x="5327650" y="3594100"/>
          <p14:tracePt t="48068" x="5327650" y="3587750"/>
          <p14:tracePt t="48083" x="5321300" y="3581400"/>
          <p14:tracePt t="48101" x="5314950" y="3575050"/>
          <p14:tracePt t="48118" x="5308600" y="3562350"/>
          <p14:tracePt t="48133" x="5302250" y="3556000"/>
          <p14:tracePt t="48149" x="5295900" y="3549650"/>
          <p14:tracePt t="48167" x="5283200" y="3543300"/>
          <p14:tracePt t="48184" x="5270500" y="3536950"/>
          <p14:tracePt t="48199" x="5257800" y="3536950"/>
          <p14:tracePt t="48218" x="5251450" y="3530600"/>
          <p14:tracePt t="48233" x="5238750" y="3524250"/>
          <p14:tracePt t="48317" x="5200650" y="3498850"/>
          <p14:tracePt t="48334" x="5194300" y="3492500"/>
          <p14:tracePt t="48349" x="5181600" y="3492500"/>
          <p14:tracePt t="48367" x="5175250" y="3492500"/>
          <p14:tracePt t="48384" x="5168900" y="3492500"/>
          <p14:tracePt t="48399" x="5162550" y="3492500"/>
          <p14:tracePt t="48420" x="5156200" y="3498850"/>
          <p14:tracePt t="48432" x="5149850" y="3505200"/>
          <p14:tracePt t="48449" x="5137150" y="3511550"/>
          <p14:tracePt t="48472" x="5124450" y="3511550"/>
          <p14:tracePt t="48483" x="5118100" y="3517900"/>
          <p14:tracePt t="48499" x="5105400" y="3517900"/>
          <p14:tracePt t="48517" x="5099050" y="3517900"/>
          <p14:tracePt t="48533" x="5086350" y="3511550"/>
          <p14:tracePt t="48549" x="5067300" y="3498850"/>
          <p14:tracePt t="48569" x="5054600" y="3479800"/>
          <p14:tracePt t="48583" x="5041900" y="3448050"/>
          <p14:tracePt t="48599" x="5016500" y="3416300"/>
          <p14:tracePt t="48616" x="4997450" y="3378200"/>
          <p14:tracePt t="48633" x="4978400" y="3346450"/>
          <p14:tracePt t="48649" x="4959350" y="3327400"/>
          <p14:tracePt t="48666" x="4946650" y="3308350"/>
          <p14:tracePt t="48684" x="4940300" y="3308350"/>
          <p14:tracePt t="49054" x="4933950" y="3314700"/>
          <p14:tracePt t="49141" x="4940300" y="3314700"/>
          <p14:tracePt t="49179" x="4940300" y="3308350"/>
          <p14:tracePt t="49234" x="4940300" y="3314700"/>
          <p14:tracePt t="49244" x="4933950" y="3314700"/>
          <p14:tracePt t="49257" x="4933950" y="3321050"/>
          <p14:tracePt t="49267" x="4933950" y="3327400"/>
          <p14:tracePt t="49283" x="4927600" y="3333750"/>
          <p14:tracePt t="49299" x="4914900" y="3346450"/>
          <p14:tracePt t="49318" x="4908550" y="3359150"/>
          <p14:tracePt t="49339" x="4902200" y="3365500"/>
          <p14:tracePt t="49354" x="4889500" y="3371850"/>
          <p14:tracePt t="49379" x="4889500" y="3365500"/>
          <p14:tracePt t="49395" x="4889500" y="3359150"/>
          <p14:tracePt t="49407" x="4889500" y="3352800"/>
          <p14:tracePt t="49422" x="4889500" y="3346450"/>
          <p14:tracePt t="49440" x="4889500" y="3340100"/>
          <p14:tracePt t="49449" x="4895850" y="3333750"/>
          <p14:tracePt t="49466" x="4895850" y="3327400"/>
          <p14:tracePt t="49482" x="4902200" y="3314700"/>
          <p14:tracePt t="49516" x="4908550" y="3314700"/>
          <p14:tracePt t="49560" x="4908550" y="3321050"/>
          <p14:tracePt t="49571" x="4914900" y="3321050"/>
          <p14:tracePt t="49606" x="4914900" y="3327400"/>
          <p14:tracePt t="49617" x="4921250" y="3333750"/>
          <p14:tracePt t="49634" x="4927600" y="3333750"/>
          <p14:tracePt t="49663" x="4933950" y="3333750"/>
          <p14:tracePt t="49672" x="4933950" y="3327400"/>
          <p14:tracePt t="51243" x="5441950" y="3498850"/>
          <p14:tracePt t="51274" x="5441950" y="3505200"/>
          <p14:tracePt t="51280" x="5448300" y="3505200"/>
          <p14:tracePt t="51291" x="5454650" y="3505200"/>
          <p14:tracePt t="51303" x="5461000" y="3511550"/>
          <p14:tracePt t="51321" x="5467350" y="3517900"/>
          <p14:tracePt t="51333" x="5473700" y="3524250"/>
          <p14:tracePt t="51352" x="5486400" y="3524250"/>
          <p14:tracePt t="51367" x="5486400" y="3530600"/>
          <p14:tracePt t="51385" x="5492750" y="3536950"/>
          <p14:tracePt t="51400" x="5492750" y="3543300"/>
          <p14:tracePt t="51418" x="5492750" y="3549650"/>
          <p14:tracePt t="51435" x="5492750" y="3556000"/>
          <p14:tracePt t="51466" x="5486400" y="3556000"/>
          <p14:tracePt t="51489" x="5486400" y="3549650"/>
          <p14:tracePt t="51502" x="5480050" y="3549650"/>
          <p14:tracePt t="51517" x="5480050" y="3543300"/>
          <p14:tracePt t="51533" x="5473700" y="3536950"/>
          <p14:tracePt t="51549" x="5467350" y="3530600"/>
          <p14:tracePt t="51567" x="5467350" y="3524250"/>
          <p14:tracePt t="51636" x="5473700" y="3524250"/>
          <p14:tracePt t="51647" x="5473700" y="3530600"/>
          <p14:tracePt t="51659" x="5480050" y="3530600"/>
          <p14:tracePt t="51666" x="5486400" y="3530600"/>
          <p14:tracePt t="51734" x="5657850" y="3467100"/>
          <p14:tracePt t="51741" x="5664200" y="3467100"/>
          <p14:tracePt t="51764" x="5689600" y="3467100"/>
          <p14:tracePt t="51769" x="5715000" y="3460750"/>
          <p14:tracePt t="51783" x="5778500" y="3448050"/>
          <p14:tracePt t="51807" x="5848350" y="3435350"/>
          <p14:tracePt t="51818" x="5918200" y="3429000"/>
          <p14:tracePt t="51834" x="5975350" y="3422650"/>
          <p14:tracePt t="51849" x="6013450" y="3422650"/>
          <p14:tracePt t="51870" x="6064250" y="3422650"/>
          <p14:tracePt t="51889" x="6102350" y="3429000"/>
          <p14:tracePt t="51899" x="6115050" y="3435350"/>
          <p14:tracePt t="51917" x="6159500" y="3467100"/>
          <p14:tracePt t="51934" x="6178550" y="3492500"/>
          <p14:tracePt t="51950" x="6184900" y="3511550"/>
          <p14:tracePt t="51967" x="6184900" y="3530600"/>
          <p14:tracePt t="51983" x="6172200" y="3549650"/>
          <p14:tracePt t="52002" x="6159500" y="3575050"/>
          <p14:tracePt t="52017" x="6146800" y="3581400"/>
          <p14:tracePt t="52033" x="6127750" y="3594100"/>
          <p14:tracePt t="52049" x="6089650" y="3606800"/>
          <p14:tracePt t="52067" x="6057900" y="3625850"/>
          <p14:tracePt t="52084" x="6026150" y="3638550"/>
          <p14:tracePt t="52099" x="6000750" y="3651250"/>
          <p14:tracePt t="52117" x="5975350" y="3663950"/>
          <p14:tracePt t="52133" x="5949950" y="3683000"/>
          <p14:tracePt t="52149" x="5918200" y="3714750"/>
          <p14:tracePt t="52167" x="5880100" y="3752850"/>
          <p14:tracePt t="52183" x="5854700" y="3771900"/>
          <p14:tracePt t="52199" x="5829300" y="3790950"/>
          <p14:tracePt t="52221" x="5810250" y="3803650"/>
          <p14:tracePt t="52234" x="5784850" y="3810000"/>
          <p14:tracePt t="52249" x="5765800" y="3816350"/>
          <p14:tracePt t="52267" x="5746750" y="3816350"/>
          <p14:tracePt t="52283" x="5727700" y="3816350"/>
          <p14:tracePt t="52302" x="5708650" y="3810000"/>
          <p14:tracePt t="52317" x="5689600" y="3784600"/>
          <p14:tracePt t="52333" x="5676900" y="3752850"/>
          <p14:tracePt t="52351" x="5657850" y="3721100"/>
          <p14:tracePt t="52366" x="5619750" y="3695700"/>
          <p14:tracePt t="52383" x="5575300" y="3663950"/>
          <p14:tracePt t="52399" x="5530850" y="3606800"/>
          <p14:tracePt t="52416" x="5486400" y="3536950"/>
          <p14:tracePt t="52433" x="5473700" y="3505200"/>
          <p14:tracePt t="52612" x="5219700" y="3244850"/>
          <p14:tracePt t="52634" x="5219700" y="3251200"/>
          <p14:tracePt t="52660" x="5226050" y="3251200"/>
          <p14:tracePt t="52663" x="5226050" y="3257550"/>
          <p14:tracePt t="52679" x="5232400" y="3257550"/>
          <p14:tracePt t="52683" x="5232400" y="3263900"/>
          <p14:tracePt t="52706" x="5238750" y="3263900"/>
          <p14:tracePt t="52725" x="5245100" y="3270250"/>
          <p14:tracePt t="52738" x="5251450" y="3270250"/>
          <p14:tracePt t="52749" x="5257800" y="3270250"/>
          <p14:tracePt t="52767" x="5270500" y="3270250"/>
          <p14:tracePt t="52783" x="5276850" y="3270250"/>
          <p14:tracePt t="52800" x="5289550" y="3270250"/>
          <p14:tracePt t="52818" x="5302250" y="3263900"/>
          <p14:tracePt t="52833" x="5314950" y="3257550"/>
          <p14:tracePt t="52849" x="5327650" y="3244850"/>
          <p14:tracePt t="52867" x="5340350" y="3238500"/>
          <p14:tracePt t="52886" x="5359400" y="3232150"/>
          <p14:tracePt t="52900" x="5378450" y="3225800"/>
          <p14:tracePt t="52916" x="5410200" y="3219450"/>
          <p14:tracePt t="52939" x="5461000" y="3219450"/>
          <p14:tracePt t="52947" x="5499100" y="3219450"/>
          <p14:tracePt t="52950" x="5518150" y="3219450"/>
          <p14:tracePt t="52966" x="5575300" y="3225800"/>
          <p14:tracePt t="52983" x="5645150" y="3232150"/>
          <p14:tracePt t="53003" x="5708650" y="3238500"/>
          <p14:tracePt t="53016" x="5778500" y="3244850"/>
          <p14:tracePt t="53035" x="5842000" y="3257550"/>
          <p14:tracePt t="53049" x="5899150" y="3289300"/>
          <p14:tracePt t="53066" x="5943600" y="3314700"/>
          <p14:tracePt t="53088" x="5981700" y="3333750"/>
          <p14:tracePt t="53099" x="6013450" y="3352800"/>
          <p14:tracePt t="53116" x="6045200" y="3365500"/>
          <p14:tracePt t="53133" x="6070600" y="3378200"/>
          <p14:tracePt t="53149" x="6102350" y="3390900"/>
          <p14:tracePt t="53166" x="6134100" y="3397250"/>
          <p14:tracePt t="53187" x="6165850" y="3409950"/>
          <p14:tracePt t="53199" x="6203950" y="3416300"/>
          <p14:tracePt t="53216" x="6229350" y="3416300"/>
          <p14:tracePt t="53233" x="6261100" y="3422650"/>
          <p14:tracePt t="53252" x="6292850" y="3422650"/>
          <p14:tracePt t="53266" x="6324600" y="3416300"/>
          <p14:tracePt t="53283" x="6362700" y="3409950"/>
          <p14:tracePt t="53307" x="6407150" y="3384550"/>
          <p14:tracePt t="53316" x="6451600" y="3346450"/>
          <p14:tracePt t="53333" x="6496050" y="3314700"/>
          <p14:tracePt t="53349" x="6534150" y="3282950"/>
          <p14:tracePt t="53366" x="6565900" y="3263900"/>
          <p14:tracePt t="53384" x="6604000" y="3225800"/>
          <p14:tracePt t="53399" x="6635750" y="3194050"/>
          <p14:tracePt t="53416" x="6654800" y="3162300"/>
          <p14:tracePt t="53433" x="6667500" y="3143250"/>
          <p14:tracePt t="53449" x="6680200" y="3130550"/>
          <p14:tracePt t="53466" x="6692900" y="3117850"/>
          <p14:tracePt t="53483" x="6699250" y="3105150"/>
          <p14:tracePt t="53506" x="6699250" y="3098800"/>
          <p14:tracePt t="53516" x="6705600" y="3092450"/>
          <p14:tracePt t="53533" x="6705600" y="3086100"/>
          <p14:tracePt t="53549" x="6705600" y="3079750"/>
          <p14:tracePt t="53567" x="6705600" y="3073400"/>
          <p14:tracePt t="53584" x="6705600" y="3067050"/>
          <p14:tracePt t="53600" x="6705600" y="3060700"/>
          <p14:tracePt t="53633" x="6699250" y="3054350"/>
          <p14:tracePt t="53666" x="6692900" y="3048000"/>
          <p14:tracePt t="53683" x="6686550" y="3048000"/>
          <p14:tracePt t="53699" x="6680200" y="3041650"/>
          <p14:tracePt t="53717" x="6673850" y="3041650"/>
          <p14:tracePt t="53733" x="6667500" y="3035300"/>
          <p14:tracePt t="53750" x="6661150" y="3028950"/>
          <p14:tracePt t="53766" x="6654800" y="3028950"/>
          <p14:tracePt t="53783" x="6648450" y="3022600"/>
          <p14:tracePt t="53802" x="6648450" y="3016250"/>
          <p14:tracePt t="53816" x="6642100" y="3009900"/>
          <p14:tracePt t="53833" x="6642100" y="3003550"/>
          <p14:tracePt t="53849" x="6635750" y="2997200"/>
          <p14:tracePt t="53866" x="6635750" y="2990850"/>
          <p14:tracePt t="54007" x="6597650" y="2978150"/>
          <p14:tracePt t="54064" x="6597650" y="2984500"/>
          <p14:tracePt t="54107" x="6597650" y="2990850"/>
          <p14:tracePt t="54145" x="6591300" y="2990850"/>
          <p14:tracePt t="54152" x="6591300" y="2997200"/>
          <p14:tracePt t="54193" x="6584950" y="3003550"/>
          <p14:tracePt t="54242" x="6584950" y="3009900"/>
          <p14:tracePt t="54247" x="6578600" y="3009900"/>
          <p14:tracePt t="54335" x="6572250" y="3009900"/>
          <p14:tracePt t="54388" x="6572250" y="3003550"/>
          <p14:tracePt t="54398" x="6565900" y="3003550"/>
          <p14:tracePt t="54412" x="6565900" y="2997200"/>
          <p14:tracePt t="54427" x="6559550" y="2990850"/>
          <p14:tracePt t="54443" x="6553200" y="2990850"/>
          <p14:tracePt t="54449" x="6553200" y="2984500"/>
          <p14:tracePt t="54466" x="6540500" y="2984500"/>
          <p14:tracePt t="54484" x="6502400" y="2978150"/>
          <p14:tracePt t="54503" x="6426200" y="2984500"/>
          <p14:tracePt t="54516" x="6375400" y="2990850"/>
          <p14:tracePt t="54534" x="6292850" y="3035300"/>
          <p14:tracePt t="54549" x="6210300" y="3092450"/>
          <p14:tracePt t="54567" x="6134100" y="3143250"/>
          <p14:tracePt t="55147" x="5397500" y="3556000"/>
          <p14:tracePt t="55161" x="5403850" y="3556000"/>
          <p14:tracePt t="55170" x="5403850" y="3562350"/>
          <p14:tracePt t="55182" x="5410200" y="3568700"/>
          <p14:tracePt t="55200" x="5422900" y="3581400"/>
          <p14:tracePt t="55216" x="5461000" y="3600450"/>
          <p14:tracePt t="55234" x="5492750" y="3613150"/>
          <p14:tracePt t="55251" x="5524500" y="3625850"/>
          <p14:tracePt t="55266" x="5543550" y="3632200"/>
          <p14:tracePt t="55284" x="5568950" y="3632200"/>
          <p14:tracePt t="55299" x="5594350" y="3632200"/>
          <p14:tracePt t="55316" x="5632450" y="3632200"/>
          <p14:tracePt t="55334" x="5670550" y="3625850"/>
          <p14:tracePt t="55350" x="5708650" y="3625850"/>
          <p14:tracePt t="55366" x="5740400" y="3632200"/>
          <p14:tracePt t="55384" x="5772150" y="3638550"/>
          <p14:tracePt t="55400" x="5797550" y="3657600"/>
          <p14:tracePt t="55416" x="5816600" y="3676650"/>
          <p14:tracePt t="55433" x="5829300" y="3702050"/>
          <p14:tracePt t="55453" x="5854700" y="3721100"/>
          <p14:tracePt t="55474" x="5873750" y="3740150"/>
          <p14:tracePt t="55483" x="5892800" y="3759200"/>
          <p14:tracePt t="55499" x="5918200" y="3778250"/>
          <p14:tracePt t="55516" x="5930900" y="3790950"/>
          <p14:tracePt t="55534" x="5943600" y="3797300"/>
          <p14:tracePt t="55550" x="5949950" y="3803650"/>
          <p14:tracePt t="55567" x="5956300" y="3803650"/>
          <p14:tracePt t="55583" x="5962650" y="3803650"/>
          <p14:tracePt t="55600" x="5975350" y="3797300"/>
          <p14:tracePt t="55617" x="5981700" y="3790950"/>
          <p14:tracePt t="55633" x="6007100" y="3778250"/>
          <p14:tracePt t="55650" x="6019800" y="3765550"/>
          <p14:tracePt t="55666" x="6045200" y="3752850"/>
          <p14:tracePt t="55683" x="6076950" y="3733800"/>
          <p14:tracePt t="55699" x="6121400" y="3708400"/>
          <p14:tracePt t="55716" x="6172200" y="3683000"/>
          <p14:tracePt t="55734" x="6229350" y="3657600"/>
          <p14:tracePt t="55749" x="6292850" y="3625850"/>
          <p14:tracePt t="55766" x="6362700" y="3587750"/>
          <p14:tracePt t="55784" x="6432550" y="3543300"/>
          <p14:tracePt t="55799" x="6508750" y="3505200"/>
          <p14:tracePt t="55817" x="6578600" y="3460750"/>
          <p14:tracePt t="55833" x="6648450" y="3429000"/>
          <p14:tracePt t="55850" x="6711950" y="3397250"/>
          <p14:tracePt t="55868" x="6781800" y="3359150"/>
          <p14:tracePt t="55883" x="6813550" y="3340100"/>
          <p14:tracePt t="55903" x="6858000" y="3308350"/>
          <p14:tracePt t="55917" x="6883400" y="3289300"/>
          <p14:tracePt t="55933" x="6896100" y="3282950"/>
          <p14:tracePt t="55953" x="6908800" y="3270250"/>
          <p14:tracePt t="55963" x="6921500" y="3257550"/>
          <p14:tracePt t="55967" x="6921500" y="3251200"/>
          <p14:tracePt t="55983" x="6934200" y="3244850"/>
          <p14:tracePt t="56000" x="6940550" y="3232150"/>
          <p14:tracePt t="56019" x="6946900" y="3225800"/>
          <p14:tracePt t="56033" x="6946900" y="3219450"/>
          <p14:tracePt t="56050" x="6953250" y="3206750"/>
          <p14:tracePt t="56072" x="6953250" y="3194050"/>
          <p14:tracePt t="56083" x="6953250" y="3187700"/>
          <p14:tracePt t="56100" x="6946900" y="3181350"/>
          <p14:tracePt t="56117" x="6940550" y="3175000"/>
          <p14:tracePt t="56133" x="6934200" y="3168650"/>
          <p14:tracePt t="56150" x="6921500" y="3168650"/>
          <p14:tracePt t="56171" x="6883400" y="3168650"/>
          <p14:tracePt t="56183" x="6838950" y="3168650"/>
          <p14:tracePt t="56200" x="6775450" y="3168650"/>
          <p14:tracePt t="56217" x="6718300" y="3181350"/>
          <p14:tracePt t="56233" x="6692900" y="3187700"/>
          <p14:tracePt t="56249" x="6661150" y="3194050"/>
          <p14:tracePt t="56267" x="6629400" y="3206750"/>
          <p14:tracePt t="56283" x="6604000" y="3219450"/>
          <p14:tracePt t="56302" x="6591300" y="3238500"/>
          <p14:tracePt t="56325" x="6553200" y="3276600"/>
          <p14:tracePt t="56333" x="6527800" y="3302000"/>
          <p14:tracePt t="56351" x="6496050" y="3333750"/>
          <p14:tracePt t="56371" x="6438900" y="3390900"/>
          <p14:tracePt t="56383" x="6407150" y="3435350"/>
          <p14:tracePt t="56400" x="6381750" y="3460750"/>
          <p14:tracePt t="56420" x="6350000" y="3486150"/>
          <p14:tracePt t="56433" x="6318250" y="3505200"/>
          <p14:tracePt t="56451" x="6305550" y="3511550"/>
          <p14:tracePt t="56456" x="6292850" y="3517900"/>
          <p14:tracePt t="56468" x="6280150" y="3524250"/>
          <p14:tracePt t="56483" x="6267450" y="3530600"/>
          <p14:tracePt t="56502" x="6261100" y="3536950"/>
          <p14:tracePt t="56517" x="6235700" y="3536950"/>
          <p14:tracePt t="56533" x="6223000" y="3536950"/>
          <p14:tracePt t="56579" x="6032500" y="3511550"/>
          <p14:tracePt t="56601" x="6026150" y="3511550"/>
          <p14:tracePt t="56607" x="6026150" y="3517900"/>
          <p14:tracePt t="56792" x="6019800" y="3625850"/>
          <p14:tracePt t="56862" x="6267450" y="3333750"/>
          <p14:tracePt t="56880" x="6273800" y="3333750"/>
          <p14:tracePt t="56883" x="6273800" y="3327400"/>
          <p14:tracePt t="56899" x="6299200" y="3314700"/>
          <p14:tracePt t="56918" x="6350000" y="3263900"/>
          <p14:tracePt t="56933" x="6407150" y="3225800"/>
          <p14:tracePt t="56949" x="6451600" y="3200400"/>
          <p14:tracePt t="56967" x="6470650" y="3187700"/>
          <p14:tracePt t="56983" x="6489700" y="3175000"/>
          <p14:tracePt t="56999" x="6502400" y="3175000"/>
          <p14:tracePt t="57019" x="6508750" y="3175000"/>
          <p14:tracePt t="57033" x="6515100" y="3181350"/>
          <p14:tracePt t="57049" x="6521450" y="3187700"/>
          <p14:tracePt t="57068" x="6521450" y="3194050"/>
          <p14:tracePt t="57083" x="6527800" y="3194050"/>
          <p14:tracePt t="57117" x="6527800" y="3187700"/>
          <p14:tracePt t="57138" x="6534150" y="3187700"/>
          <p14:tracePt t="57166" x="6534150" y="3181350"/>
          <p14:tracePt t="57202" x="6527800" y="3181350"/>
          <p14:tracePt t="57223" x="6521450" y="3181350"/>
          <p14:tracePt t="57239" x="6515100" y="3181350"/>
          <p14:tracePt t="57245" x="6508750" y="3181350"/>
          <p14:tracePt t="57255" x="6502400" y="3181350"/>
          <p14:tracePt t="57267" x="6496050" y="3187700"/>
          <p14:tracePt t="57285" x="6451600" y="3187700"/>
          <p14:tracePt t="57299" x="6426200" y="3200400"/>
          <p14:tracePt t="57317" x="6413500" y="3206750"/>
          <p14:tracePt t="57335" x="6388100" y="3225800"/>
          <p14:tracePt t="57349" x="6375400" y="3238500"/>
          <p14:tracePt t="57373" x="6362700" y="3244850"/>
          <p14:tracePt t="57383" x="6343650" y="3257550"/>
          <p14:tracePt t="57399" x="6324600" y="3263900"/>
          <p14:tracePt t="57417" x="6305550" y="3276600"/>
          <p14:tracePt t="57434" x="6280150" y="3289300"/>
          <p14:tracePt t="57449" x="6254750" y="3302000"/>
          <p14:tracePt t="57466" x="6235700" y="3321050"/>
          <p14:tracePt t="57483" x="6216650" y="3333750"/>
          <p14:tracePt t="57499" x="6197600" y="3352800"/>
          <p14:tracePt t="57516" x="6184900" y="3365500"/>
          <p14:tracePt t="57533" x="6172200" y="3384550"/>
          <p14:tracePt t="57550" x="6159500" y="3403600"/>
          <p14:tracePt t="57566" x="6153150" y="3422650"/>
          <p14:tracePt t="57584" x="6146800" y="3441700"/>
          <p14:tracePt t="57605" x="6134100" y="3467100"/>
          <p14:tracePt t="57621" x="6134100" y="3486150"/>
          <p14:tracePt t="57633" x="6127750" y="3511550"/>
          <p14:tracePt t="57649" x="6127750" y="3530600"/>
          <p14:tracePt t="57666" x="6121400" y="3549650"/>
          <p14:tracePt t="57683" x="6121400" y="3575050"/>
          <p14:tracePt t="57700" x="6121400" y="3587750"/>
          <p14:tracePt t="57717" x="6121400" y="3594100"/>
          <p14:tracePt t="57750" x="6121400" y="3587750"/>
          <p14:tracePt t="57766" x="6121400" y="3556000"/>
          <p14:tracePt t="57783" x="6121400" y="3492500"/>
          <p14:tracePt t="57799" x="6127750" y="3397250"/>
          <p14:tracePt t="60166" x="6807200" y="3181350"/>
          <p14:tracePt t="60182" x="6794500" y="3194050"/>
          <p14:tracePt t="60199" x="6718300" y="3270250"/>
          <p14:tracePt t="60216" x="6654800" y="3327400"/>
          <p14:tracePt t="60233" x="6597650" y="3365500"/>
          <p14:tracePt t="60249" x="6565900" y="3384550"/>
          <p14:tracePt t="60266" x="6534150" y="3403600"/>
          <p14:tracePt t="60315" x="6267450" y="3492500"/>
          <p14:tracePt t="60317" x="6261100" y="3492500"/>
          <p14:tracePt t="60350" x="6254750" y="3467100"/>
          <p14:tracePt t="60366" x="6242050" y="3409950"/>
          <p14:tracePt t="60384" x="6235700" y="3397250"/>
          <p14:tracePt t="60444" x="6032500" y="3441700"/>
          <p14:tracePt t="60628" x="5480050" y="4216400"/>
          <p14:tracePt t="60629" x="5480050" y="4222750"/>
          <p14:tracePt t="60638" x="5473700" y="4229100"/>
          <p14:tracePt t="60649" x="5441950" y="4267200"/>
          <p14:tracePt t="60667" x="5391150" y="4318000"/>
          <p14:tracePt t="60683" x="5359400" y="4343400"/>
          <p14:tracePt t="60699" x="5321300" y="4362450"/>
          <p14:tracePt t="60716" x="5295900" y="4356100"/>
          <p14:tracePt t="60733" x="5276850" y="4337050"/>
          <p14:tracePt t="60749" x="5270500" y="4311650"/>
          <p14:tracePt t="60767" x="5270500" y="4286250"/>
          <p14:tracePt t="60790" x="5283200" y="4184650"/>
          <p14:tracePt t="60800" x="5321300" y="4108450"/>
          <p14:tracePt t="60816" x="5353050" y="4044950"/>
          <p14:tracePt t="60879" x="5784850" y="3460750"/>
          <p14:tracePt t="60886" x="5791200" y="3454400"/>
          <p14:tracePt t="60890" x="5803900" y="3448050"/>
          <p14:tracePt t="60899" x="5835650" y="3429000"/>
          <p14:tracePt t="60916" x="5930900" y="3346450"/>
          <p14:tracePt t="60934" x="6045200" y="3257550"/>
          <p14:tracePt t="60950" x="6153150" y="3175000"/>
          <p14:tracePt t="60967" x="6248400" y="3111500"/>
          <p14:tracePt t="60983" x="6343650" y="3067050"/>
          <p14:tracePt t="61000" x="6432550" y="3048000"/>
          <p14:tracePt t="61016" x="6565900" y="3041650"/>
          <p14:tracePt t="61034" x="6680200" y="3048000"/>
          <p14:tracePt t="61049" x="6724650" y="3073400"/>
          <p14:tracePt t="61066" x="6781800" y="3168650"/>
          <p14:tracePt t="61084" x="6807200" y="3238500"/>
          <p14:tracePt t="61100" x="6813550" y="3295650"/>
          <p14:tracePt t="61116" x="6788150" y="3346450"/>
          <p14:tracePt t="61133" x="6750050" y="3378200"/>
          <p14:tracePt t="61152" x="6673850" y="3422650"/>
          <p14:tracePt t="61166" x="6623050" y="3467100"/>
          <p14:tracePt t="61183" x="6540500" y="3524250"/>
          <p14:tracePt t="61200" x="6445250" y="3594100"/>
          <p14:tracePt t="61216" x="6356350" y="3651250"/>
          <p14:tracePt t="61233" x="6273800" y="3683000"/>
          <p14:tracePt t="61253" x="6178550" y="3702050"/>
          <p14:tracePt t="61273" x="6089650" y="3721100"/>
          <p14:tracePt t="61283" x="6057900" y="3721100"/>
          <p14:tracePt t="61300" x="6032500" y="3721100"/>
          <p14:tracePt t="61324" x="6013450" y="3695700"/>
          <p14:tracePt t="61333" x="6007100" y="3657600"/>
          <p14:tracePt t="61350" x="6000750" y="3619500"/>
          <p14:tracePt t="61366" x="6007100" y="3568700"/>
          <p14:tracePt t="61384" x="6026150" y="3549650"/>
          <p14:tracePt t="61403" x="6064250" y="3511550"/>
          <p14:tracePt t="61420" x="6108700" y="3467100"/>
          <p14:tracePt t="61433" x="6134100" y="3435350"/>
          <p14:tracePt t="61451" x="6178550" y="3397250"/>
          <p14:tracePt t="61466" x="6216650" y="3359150"/>
          <p14:tracePt t="61483" x="6254750" y="3333750"/>
          <p14:tracePt t="61503" x="6286500" y="3314700"/>
          <p14:tracePt t="61517" x="6311900" y="3289300"/>
          <p14:tracePt t="61534" x="6318250" y="3282950"/>
          <p14:tracePt t="61551" x="6318250" y="3276600"/>
          <p14:tracePt t="61584" x="6305550" y="3289300"/>
          <p14:tracePt t="61601" x="6286500" y="3308350"/>
          <p14:tracePt t="61624" x="6261100" y="3327400"/>
          <p14:tracePt t="61633" x="6242050" y="3340100"/>
          <p14:tracePt t="61650" x="6216650" y="3352800"/>
          <p14:tracePt t="61668" x="6172200" y="3378200"/>
          <p14:tracePt t="61685" x="6146800" y="3397250"/>
          <p14:tracePt t="61711" x="6089650" y="3429000"/>
          <p14:tracePt t="61718" x="6076950" y="3435350"/>
          <p14:tracePt t="61736" x="6057900" y="3441700"/>
          <p14:tracePt t="61751" x="6038850" y="3454400"/>
          <p14:tracePt t="61767" x="6026150" y="3473450"/>
          <p14:tracePt t="61783" x="6019800" y="3479800"/>
          <p14:tracePt t="61801" x="6007100" y="3498850"/>
          <p14:tracePt t="61817" x="6000750" y="3505200"/>
          <p14:tracePt t="61839" x="5988050" y="3517900"/>
          <p14:tracePt t="61853" x="5988050" y="3524250"/>
          <p14:tracePt t="61866" x="5988050" y="3530600"/>
          <p14:tracePt t="61867" x="5994400" y="3530600"/>
          <p14:tracePt t="61883" x="5994400" y="3524250"/>
          <p14:tracePt t="61900" x="6000750" y="3517900"/>
          <p14:tracePt t="61916" x="6013450" y="3505200"/>
          <p14:tracePt t="61933" x="6019800" y="3492500"/>
          <p14:tracePt t="61952" x="6032500" y="3473450"/>
          <p14:tracePt t="61968" x="6045200" y="3454400"/>
          <p14:tracePt t="61983" x="6057900" y="3441700"/>
          <p14:tracePt t="62001" x="6064250" y="3429000"/>
          <p14:tracePt t="62017" x="6070600" y="3416300"/>
          <p14:tracePt t="62033" x="6076950" y="3409950"/>
          <p14:tracePt t="62052" x="6083300" y="3403600"/>
          <p14:tracePt t="62067" x="6089650" y="3397250"/>
          <p14:tracePt t="62127" x="6089650" y="3403600"/>
          <p14:tracePt t="62132" x="6076950" y="3422650"/>
          <p14:tracePt t="62149" x="6057900" y="3460750"/>
          <p14:tracePt t="62168" x="6038850" y="3505200"/>
          <p14:tracePt t="62185" x="6007100" y="3562350"/>
          <p14:tracePt t="62200" x="5975350" y="3638550"/>
          <p14:tracePt t="62222" x="5930900" y="3727450"/>
          <p14:tracePt t="62233" x="5892800" y="3810000"/>
          <p14:tracePt t="62250" x="5854700" y="3886200"/>
          <p14:tracePt t="62267" x="5829300" y="3937000"/>
          <p14:tracePt t="62287" x="5803900" y="3994150"/>
          <p14:tracePt t="62300" x="5791200" y="4019550"/>
          <p14:tracePt t="62320" x="5791200" y="4025900"/>
          <p14:tracePt t="62333" x="5797550" y="4019550"/>
          <p14:tracePt t="62367" x="5816600" y="4000500"/>
          <p14:tracePt t="62383" x="5822950" y="3994150"/>
          <p14:tracePt t="62400" x="5829300" y="3981450"/>
          <p14:tracePt t="62423" x="5835650" y="3968750"/>
          <p14:tracePt t="62433" x="5848350" y="3956050"/>
          <p14:tracePt t="62450" x="5861050" y="3937000"/>
          <p14:tracePt t="62471" x="5880100" y="3911600"/>
          <p14:tracePt t="62483" x="5905500" y="3867150"/>
          <p14:tracePt t="62502" x="5937250" y="3810000"/>
          <p14:tracePt t="62516" x="5969000" y="3714750"/>
          <p14:tracePt t="62538" x="6019800" y="3600450"/>
          <p14:tracePt t="62549" x="6076950" y="3505200"/>
          <p14:tracePt t="62567" x="6153150" y="3390900"/>
          <p14:tracePt t="62583" x="6242050" y="3270250"/>
          <p14:tracePt t="62599" x="6343650" y="3162300"/>
          <p14:tracePt t="62617" x="6419850" y="3086100"/>
          <p14:tracePt t="62639" x="6477000" y="3048000"/>
          <p14:tracePt t="62658" x="6515100" y="3028950"/>
          <p14:tracePt t="62666" x="6521450" y="3028950"/>
          <p14:tracePt t="62683" x="6527800" y="3022600"/>
          <p14:tracePt t="62700" x="6527800" y="3041650"/>
          <p14:tracePt t="62716" x="6521450" y="3086100"/>
          <p14:tracePt t="62733" x="6496050" y="3143250"/>
          <p14:tracePt t="62756" x="6451600" y="3200400"/>
          <p14:tracePt t="62768" x="6394450" y="3282950"/>
          <p14:tracePt t="62783" x="6330950" y="3384550"/>
          <p14:tracePt t="62802" x="6299200" y="3435350"/>
          <p14:tracePt t="62816" x="6267450" y="3479800"/>
          <p14:tracePt t="62833" x="6248400" y="3511550"/>
          <p14:tracePt t="62849" x="6210300" y="3562350"/>
          <p14:tracePt t="62866" x="6172200" y="3619500"/>
          <p14:tracePt t="62886" x="6127750" y="3689350"/>
          <p14:tracePt t="62900" x="6083300" y="3759200"/>
          <p14:tracePt t="62916" x="6051550" y="3810000"/>
          <p14:tracePt t="62934" x="6026150" y="3841750"/>
          <p14:tracePt t="62949" x="6007100" y="3860800"/>
          <p14:tracePt t="62966" x="5981700" y="3873500"/>
          <p14:tracePt t="62983" x="5969000" y="3892550"/>
          <p14:tracePt t="62999" x="5943600" y="3911600"/>
          <p14:tracePt t="63016" x="5924550" y="3943350"/>
          <p14:tracePt t="63034" x="5899150" y="3981450"/>
          <p14:tracePt t="63056" x="5880100" y="4013200"/>
          <p14:tracePt t="63066" x="5861050" y="4051300"/>
          <p14:tracePt t="63085" x="5848350" y="4083050"/>
          <p14:tracePt t="63100" x="5835650" y="4102100"/>
          <p14:tracePt t="63116" x="5822950" y="4114800"/>
          <p14:tracePt t="63133" x="5822950" y="4121150"/>
          <p14:tracePt t="63149" x="5816600" y="4114800"/>
          <p14:tracePt t="63166" x="5816600" y="4095750"/>
          <p14:tracePt t="63184" x="5816600" y="4076700"/>
          <p14:tracePt t="63200" x="5816600" y="4070350"/>
          <p14:tracePt t="63216" x="5829300" y="4057650"/>
          <p14:tracePt t="63233" x="5848350" y="4044950"/>
          <p14:tracePt t="63249" x="5867400" y="4025900"/>
          <p14:tracePt t="63267" x="5899150" y="3994150"/>
          <p14:tracePt t="63283" x="5937250" y="3956050"/>
          <p14:tracePt t="63299" x="5981700" y="3905250"/>
          <p14:tracePt t="63317" x="6019800" y="3848100"/>
          <p14:tracePt t="63333" x="6051550" y="3797300"/>
          <p14:tracePt t="63350" x="6076950" y="3759200"/>
          <p14:tracePt t="63373" x="6096000" y="3721100"/>
          <p14:tracePt t="63383" x="6102350" y="3708400"/>
          <p14:tracePt t="63400" x="6108700" y="3695700"/>
          <p14:tracePt t="63481" x="6108700" y="3689350"/>
          <p14:tracePt t="63494" x="6102350" y="3689350"/>
          <p14:tracePt t="63507" x="6096000" y="3689350"/>
          <p14:tracePt t="63516" x="6089650" y="3689350"/>
          <p14:tracePt t="63533" x="6070600" y="3702050"/>
          <p14:tracePt t="63556" x="6045200" y="3721100"/>
          <p14:tracePt t="63571" x="6019800" y="3733800"/>
          <p14:tracePt t="63584" x="6007100" y="3746500"/>
          <p14:tracePt t="63600" x="5994400" y="3765550"/>
          <p14:tracePt t="63618" x="5988050" y="3771900"/>
          <p14:tracePt t="63633" x="5981700" y="3771900"/>
          <p14:tracePt t="63653" x="5981700" y="3765550"/>
          <p14:tracePt t="63666" x="5988050" y="3752850"/>
          <p14:tracePt t="63684" x="5994400" y="3746500"/>
          <p14:tracePt t="63700" x="6000750" y="3727450"/>
          <p14:tracePt t="63717" x="6013450" y="3702050"/>
          <p14:tracePt t="63734" x="6032500" y="3670300"/>
          <p14:tracePt t="63753" x="6051550" y="3638550"/>
          <p14:tracePt t="63766" x="6070600" y="3619500"/>
          <p14:tracePt t="63783" x="6089650" y="3600450"/>
          <p14:tracePt t="63803" x="6108700" y="3594100"/>
          <p14:tracePt t="63818" x="6121400" y="3587750"/>
          <p14:tracePt t="63833" x="6140450" y="3587750"/>
          <p14:tracePt t="63856" x="6153150" y="3594100"/>
          <p14:tracePt t="63866" x="6159500" y="3606800"/>
          <p14:tracePt t="63887" x="6172200" y="3619500"/>
          <p14:tracePt t="63900" x="6172200" y="3638550"/>
          <p14:tracePt t="63918" x="6172200" y="3663950"/>
          <p14:tracePt t="63933" x="6172200" y="3683000"/>
          <p14:tracePt t="63952" x="6153150" y="3733800"/>
          <p14:tracePt t="63972" x="6127750" y="3790950"/>
          <p14:tracePt t="63983" x="6108700" y="3835400"/>
          <p14:tracePt t="64002" x="6070600" y="3905250"/>
          <p14:tracePt t="64020" x="6057900" y="3924300"/>
          <p14:tracePt t="64033" x="6051550" y="3930650"/>
          <p14:tracePt t="64049" x="6038850" y="3930650"/>
          <p14:tracePt t="64068" x="6007100" y="3930650"/>
          <p14:tracePt t="64083" x="5994400" y="3930650"/>
          <p14:tracePt t="64100" x="5975350" y="3930650"/>
          <p14:tracePt t="64118" x="5962650" y="3937000"/>
          <p14:tracePt t="64134" x="5956300" y="3937000"/>
          <p14:tracePt t="64149" x="5943600" y="3943350"/>
          <p14:tracePt t="64167" x="5943600" y="3949700"/>
          <p14:tracePt t="64183" x="5943600" y="3956050"/>
          <p14:tracePt t="64200" x="5949950" y="3956050"/>
          <p14:tracePt t="64219" x="5962650" y="3962400"/>
          <p14:tracePt t="64233" x="5994400" y="3962400"/>
          <p14:tracePt t="64251" x="6038850" y="3956050"/>
          <p14:tracePt t="64267" x="6108700" y="3937000"/>
          <p14:tracePt t="64283" x="6153150" y="3917950"/>
          <p14:tracePt t="64303" x="6191250" y="3898900"/>
          <p14:tracePt t="64318" x="6254750" y="3854450"/>
          <p14:tracePt t="64336" x="6305550" y="3822700"/>
          <p14:tracePt t="64350" x="6337300" y="3790950"/>
          <p14:tracePt t="64372" x="6394450" y="3746500"/>
          <p14:tracePt t="64385" x="6438900" y="3714750"/>
          <p14:tracePt t="64399" x="6470650" y="3689350"/>
          <p14:tracePt t="64418" x="6521450" y="3663950"/>
          <p14:tracePt t="64433" x="6546850" y="3651250"/>
          <p14:tracePt t="64453" x="6565900" y="3644900"/>
          <p14:tracePt t="64467" x="6584950" y="3651250"/>
          <p14:tracePt t="64483" x="6584950" y="3670300"/>
          <p14:tracePt t="64502" x="6565900" y="3689350"/>
          <p14:tracePt t="64517" x="6540500" y="3721100"/>
          <p14:tracePt t="64540" x="6508750" y="3752850"/>
          <p14:tracePt t="64552" x="6477000" y="3797300"/>
          <p14:tracePt t="64574" x="6432550" y="3848100"/>
          <p14:tracePt t="64583" x="6388100" y="3892550"/>
          <p14:tracePt t="64605" x="6337300" y="3943350"/>
          <p14:tracePt t="64617" x="6299200" y="3975100"/>
          <p14:tracePt t="64635" x="6242050" y="4013200"/>
          <p14:tracePt t="64652" x="6203950" y="4032250"/>
          <p14:tracePt t="64669" x="6172200" y="4038600"/>
          <p14:tracePt t="64688" x="6159500" y="4038600"/>
          <p14:tracePt t="64703" x="6146800" y="4032250"/>
          <p14:tracePt t="64717" x="6140450" y="4025900"/>
          <p14:tracePt t="64738" x="6140450" y="4000500"/>
          <p14:tracePt t="64756" x="6172200" y="3962400"/>
          <p14:tracePt t="64767" x="6223000" y="3905250"/>
          <p14:tracePt t="64788" x="6273800" y="3829050"/>
          <p14:tracePt t="64800" x="6343650" y="3752850"/>
          <p14:tracePt t="64824" x="6407150" y="3689350"/>
          <p14:tracePt t="64833" x="6464300" y="3644900"/>
          <p14:tracePt t="64855" x="6502400" y="3619500"/>
          <p14:tracePt t="64866" x="6521450" y="3606800"/>
          <p14:tracePt t="64883" x="6534150" y="3606800"/>
          <p14:tracePt t="64902" x="6540500" y="3606800"/>
          <p14:tracePt t="64922" x="6540500" y="3619500"/>
          <p14:tracePt t="64933" x="6534150" y="3632200"/>
          <p14:tracePt t="64950" x="6496050" y="3670300"/>
          <p14:tracePt t="64967" x="6457950" y="3695700"/>
          <p14:tracePt t="64983" x="6413500" y="3727450"/>
          <p14:tracePt t="65000" x="6356350" y="3765550"/>
          <p14:tracePt t="65022" x="6299200" y="3810000"/>
          <p14:tracePt t="65038" x="6235700" y="3867150"/>
          <p14:tracePt t="65056" x="6210300" y="3892550"/>
          <p14:tracePt t="65066" x="6191250" y="3937000"/>
          <p14:tracePt t="65083" x="6172200" y="3968750"/>
          <p14:tracePt t="65100" x="6165850" y="3994150"/>
          <p14:tracePt t="65117" x="6172200" y="3994150"/>
          <p14:tracePt t="65133" x="6184900" y="3987800"/>
          <p14:tracePt t="65150" x="6191250" y="3981450"/>
          <p14:tracePt t="65166" x="6191250" y="3975100"/>
          <p14:tracePt t="65183" x="6197600" y="3968750"/>
          <p14:tracePt t="65202" x="6203950" y="3968750"/>
          <p14:tracePt t="65239" x="6203950" y="3975100"/>
          <p14:tracePt t="65296" x="6197600" y="3975100"/>
          <p14:tracePt t="65323" x="6191250" y="3975100"/>
          <p14:tracePt t="65335" x="6184900" y="3975100"/>
          <p14:tracePt t="65363" x="6178550" y="3968750"/>
          <p14:tracePt t="65365" x="6172200" y="3962400"/>
          <p14:tracePt t="65384" x="6172200" y="3949700"/>
          <p14:tracePt t="65400" x="6165850" y="3911600"/>
          <p14:tracePt t="65416" x="6153150" y="3886200"/>
          <p14:tracePt t="65433" x="6153150" y="3873500"/>
          <p14:tracePt t="65450" x="6146800" y="3860800"/>
          <p14:tracePt t="65466" x="6140450" y="3848100"/>
          <p14:tracePt t="65483" x="6134100" y="3835400"/>
          <p14:tracePt t="65503" x="6127750" y="3835400"/>
          <p14:tracePt t="65517" x="6127750" y="3829050"/>
          <p14:tracePt t="65533" x="6127750" y="3822700"/>
          <p14:tracePt t="65556" x="6127750" y="3816350"/>
          <p14:tracePt t="65567" x="6134100" y="3816350"/>
          <p14:tracePt t="65583" x="6140450" y="3810000"/>
          <p14:tracePt t="65604" x="6153150" y="3803650"/>
          <p14:tracePt t="65611" x="6165850" y="3803650"/>
          <p14:tracePt t="65617" x="6184900" y="3797300"/>
          <p14:tracePt t="65633" x="6216650" y="3790950"/>
          <p14:tracePt t="65651" x="6223000" y="3784600"/>
          <p14:tracePt t="65805" x="6337300" y="3841750"/>
          <p14:tracePt t="65872" x="6330950" y="3841750"/>
          <p14:tracePt t="65882" x="6324600" y="3841750"/>
          <p14:tracePt t="65900" x="6318250" y="3848100"/>
          <p14:tracePt t="65916" x="6305550" y="3848100"/>
          <p14:tracePt t="65934" x="6299200" y="3848100"/>
          <p14:tracePt t="65950" x="6286500" y="3854450"/>
          <p14:tracePt t="65966" x="6273800" y="3860800"/>
          <p14:tracePt t="65984" x="6267450" y="3860800"/>
          <p14:tracePt t="66000" x="6254750" y="3867150"/>
          <p14:tracePt t="66016" x="6242050" y="3867150"/>
          <p14:tracePt t="66033" x="6235700" y="3873500"/>
          <p14:tracePt t="66051" x="6223000" y="3873500"/>
          <p14:tracePt t="66066" x="6216650" y="3879850"/>
          <p14:tracePt t="66083" x="6210300" y="3879850"/>
          <p14:tracePt t="66101" x="6203950" y="3886200"/>
          <p14:tracePt t="66116" x="6197600" y="3886200"/>
          <p14:tracePt t="66133" x="6191250" y="3892550"/>
          <p14:tracePt t="66150" x="6184900" y="3892550"/>
          <p14:tracePt t="66166" x="6178550" y="3898900"/>
          <p14:tracePt t="66184" x="6172200" y="3905250"/>
          <p14:tracePt t="66201" x="6165850" y="3911600"/>
          <p14:tracePt t="66216" x="6159500" y="3917950"/>
          <p14:tracePt t="66234" x="6153150" y="3917950"/>
          <p14:tracePt t="66250" x="6146800" y="3924300"/>
          <p14:tracePt t="66268" x="6140450" y="3930650"/>
          <p14:tracePt t="66283" x="6134100" y="3937000"/>
          <p14:tracePt t="66301" x="6134100" y="3943350"/>
          <p14:tracePt t="66316" x="6127750" y="3949700"/>
          <p14:tracePt t="66351" x="6127750" y="3956050"/>
          <p14:tracePt t="66366" x="6127750" y="3962400"/>
          <p14:tracePt t="66383" x="6127750" y="3968750"/>
          <p14:tracePt t="66400" x="6127750" y="3975100"/>
          <p14:tracePt t="66416" x="6127750" y="3981450"/>
          <p14:tracePt t="66433" x="6134100" y="3987800"/>
          <p14:tracePt t="66450" x="6140450" y="4006850"/>
          <p14:tracePt t="66466" x="6165850" y="4044950"/>
          <p14:tracePt t="66484" x="6203950" y="4095750"/>
          <p14:tracePt t="66504" x="6267450" y="4178300"/>
          <p14:tracePt t="66517" x="6318250" y="4235450"/>
          <p14:tracePt t="66533" x="6400800" y="4298950"/>
          <p14:tracePt t="66551" x="6502400" y="4343400"/>
          <p14:tracePt t="66567" x="6616700" y="4362450"/>
          <p14:tracePt t="66587" x="6737350" y="4375150"/>
          <p14:tracePt t="66599" x="6813550" y="4375150"/>
          <p14:tracePt t="66616" x="6934200" y="4375150"/>
          <p14:tracePt t="66635" x="7067550" y="4356100"/>
          <p14:tracePt t="66649" x="7239000" y="4292600"/>
          <p14:tracePt t="66671" x="7454900" y="4191000"/>
          <p14:tracePt t="66684" x="7607300" y="4095750"/>
          <p14:tracePt t="66701" x="7658100" y="4064000"/>
          <p14:tracePt t="66716" x="7759700" y="4000500"/>
          <p14:tracePt t="66737" x="7848600" y="3943350"/>
          <p14:tracePt t="66750" x="7893050" y="3911600"/>
          <p14:tracePt t="66766" x="7937500" y="3873500"/>
          <p14:tracePt t="66789" x="8001000" y="3816350"/>
          <p14:tracePt t="66800" x="8032750" y="3778250"/>
          <p14:tracePt t="66818" x="8070850" y="3746500"/>
          <p14:tracePt t="66835" x="8108950" y="3708400"/>
          <p14:tracePt t="66851" x="8140700" y="3683000"/>
          <p14:tracePt t="66867" x="8191500" y="3638550"/>
          <p14:tracePt t="66884" x="8235950" y="3600450"/>
          <p14:tracePt t="66900" x="8267700" y="3575050"/>
          <p14:tracePt t="66918" x="8299450" y="3543300"/>
          <p14:tracePt t="66936" x="8331200" y="3498850"/>
          <p14:tracePt t="66954" x="8356600" y="3473450"/>
          <p14:tracePt t="66960" x="8362950" y="3454400"/>
          <p14:tracePt t="66966" x="8369300" y="3454400"/>
          <p14:tracePt t="66984" x="8382000" y="3429000"/>
          <p14:tracePt t="67002" x="8394700" y="3416300"/>
          <p14:tracePt t="67018" x="8407400" y="3403600"/>
          <p14:tracePt t="67039" x="8420100" y="3384550"/>
          <p14:tracePt t="67050" x="8426450" y="3378200"/>
          <p14:tracePt t="67071" x="8439150" y="3365500"/>
          <p14:tracePt t="67084" x="8445500" y="3352800"/>
          <p14:tracePt t="67103" x="8451850" y="3346450"/>
          <p14:tracePt t="67116" x="8458200" y="3340100"/>
          <p14:tracePt t="67135" x="8458200" y="3321050"/>
          <p14:tracePt t="67150" x="8458200" y="3314700"/>
          <p14:tracePt t="67167" x="8458200" y="3302000"/>
          <p14:tracePt t="67184" x="8458200" y="3289300"/>
          <p14:tracePt t="67200" x="8451850" y="3282950"/>
          <p14:tracePt t="67216" x="8445500" y="3276600"/>
          <p14:tracePt t="67234" x="8439150" y="3276600"/>
          <p14:tracePt t="67257" x="8426450" y="3276600"/>
          <p14:tracePt t="67269" x="8407400" y="3282950"/>
          <p14:tracePt t="67287" x="8362950" y="3282950"/>
          <p14:tracePt t="67302" x="8312150" y="3282950"/>
          <p14:tracePt t="67317" x="8274050" y="3282950"/>
          <p14:tracePt t="67334" x="8210550" y="3270250"/>
          <p14:tracePt t="67350" x="8159750" y="3257550"/>
          <p14:tracePt t="67369" x="8121650" y="3232150"/>
          <p14:tracePt t="67384" x="8089900" y="3213100"/>
          <p14:tracePt t="67925" x="1492250" y="5137150"/>
          <p14:tracePt t="67928" x="1485900" y="5143500"/>
          <p14:tracePt t="67944" x="1479550" y="5156200"/>
          <p14:tracePt t="67947" x="1454150" y="5194300"/>
          <p14:tracePt t="67950" x="1441450" y="5213350"/>
          <p14:tracePt t="67966" x="1371600" y="5314950"/>
          <p14:tracePt t="67987" x="1301750" y="5416550"/>
          <p14:tracePt t="67999" x="1238250" y="5505450"/>
          <p14:tracePt t="68017" x="1168400" y="5581650"/>
          <p14:tracePt t="68033" x="1092200" y="5638800"/>
          <p14:tracePt t="68057" x="1016000" y="5702300"/>
          <p14:tracePt t="68066" x="939800" y="5753100"/>
          <p14:tracePt t="68083" x="863600" y="5803900"/>
          <p14:tracePt t="68100" x="787400" y="5848350"/>
          <p14:tracePt t="68116" x="717550" y="5886450"/>
          <p14:tracePt t="68134" x="660400" y="5924550"/>
          <p14:tracePt t="68154" x="609600" y="5956300"/>
          <p14:tracePt t="68169" x="577850" y="5994400"/>
          <p14:tracePt t="68183" x="565150" y="6032500"/>
          <p14:tracePt t="68201" x="546100" y="6076950"/>
          <p14:tracePt t="68216" x="539750" y="6127750"/>
          <p14:tracePt t="68234" x="533400" y="6165850"/>
          <p14:tracePt t="68252" x="533400" y="6223000"/>
          <p14:tracePt t="68266" x="533400" y="6267450"/>
          <p14:tracePt t="68283" x="533400" y="6318250"/>
          <p14:tracePt t="68300" x="527050" y="6369050"/>
          <p14:tracePt t="68316" x="520700" y="6445250"/>
          <p14:tracePt t="68338" x="514350" y="6496050"/>
        </p14:tracePtLst>
      </p14:laserTraceLst>
    </p:ext>
  </p:extLs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carried out in semantic phase</a:t>
            </a:r>
          </a:p>
          <a:p>
            <a:r>
              <a:rPr lang="en-US" dirty="0"/>
              <a:t>Type checking information added with the semantic rules</a:t>
            </a:r>
          </a:p>
          <a:p>
            <a:r>
              <a:rPr lang="en-US" dirty="0"/>
              <a:t>Basic type checking is performed</a:t>
            </a:r>
          </a:p>
          <a:p>
            <a:r>
              <a:rPr lang="en-US" dirty="0"/>
              <a:t>This is extended to type checking of complex attributes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051"/>
    </mc:Choice>
    <mc:Fallback xmlns="">
      <p:transition spd="slow" advTm="26051"/>
    </mc:Fallback>
  </mc:AlternateContent>
  <p:extLst>
    <p:ext uri="{3A86A75C-4F4B-4683-9AE1-C65F6400EC91}">
      <p14:laserTraceLst xmlns:p14="http://schemas.microsoft.com/office/powerpoint/2010/main">
        <p14:tracePtLst>
          <p14:tracePt t="3327" x="2965450" y="2006600"/>
          <p14:tracePt t="3334" x="2971800" y="2006600"/>
          <p14:tracePt t="3337" x="2978150" y="2006600"/>
          <p14:tracePt t="3354" x="3060700" y="1993900"/>
          <p14:tracePt t="3375" x="3181350" y="1981200"/>
          <p14:tracePt t="3387" x="3244850" y="1968500"/>
          <p14:tracePt t="3404" x="3276600" y="1962150"/>
          <p14:tracePt t="3421" x="3308350" y="1962150"/>
          <p14:tracePt t="3437" x="3359150" y="1955800"/>
          <p14:tracePt t="3456" x="3416300" y="1955800"/>
          <p14:tracePt t="3474" x="3479800" y="1962150"/>
          <p14:tracePt t="3487" x="3575050" y="1962150"/>
          <p14:tracePt t="3505" x="3689350" y="1962150"/>
          <p14:tracePt t="3521" x="3778250" y="1955800"/>
          <p14:tracePt t="3537" x="3860800" y="1943100"/>
          <p14:tracePt t="3554" x="3943350" y="1930400"/>
          <p14:tracePt t="3576" x="4019550" y="1924050"/>
          <p14:tracePt t="3587" x="4095750" y="1917700"/>
          <p14:tracePt t="3604" x="4159250" y="1911350"/>
          <p14:tracePt t="3620" x="4216400" y="1911350"/>
          <p14:tracePt t="3642" x="4273550" y="1905000"/>
          <p14:tracePt t="3654" x="4330700" y="1911350"/>
          <p14:tracePt t="3671" x="4381500" y="1917700"/>
          <p14:tracePt t="3688" x="4432300" y="1917700"/>
          <p14:tracePt t="3704" x="4495800" y="1930400"/>
          <p14:tracePt t="3721" x="4559300" y="1943100"/>
          <p14:tracePt t="3746" x="4622800" y="1955800"/>
          <p14:tracePt t="3754" x="4686300" y="1968500"/>
          <p14:tracePt t="3771" x="4749800" y="1974850"/>
          <p14:tracePt t="3793" x="4813300" y="1974850"/>
          <p14:tracePt t="3810" x="4889500" y="1974850"/>
          <p14:tracePt t="3820" x="4946650" y="1968500"/>
          <p14:tracePt t="3837" x="5016500" y="1968500"/>
          <p14:tracePt t="3854" x="5092700" y="1968500"/>
          <p14:tracePt t="3871" x="5168900" y="1968500"/>
          <p14:tracePt t="3887" x="5245100" y="1968500"/>
          <p14:tracePt t="3904" x="5321300" y="1968500"/>
          <p14:tracePt t="3925" x="5397500" y="1968500"/>
          <p14:tracePt t="3937" x="5473700" y="1968500"/>
          <p14:tracePt t="3954" x="5549900" y="1974850"/>
          <p14:tracePt t="3971" x="5626100" y="1981200"/>
          <p14:tracePt t="3987" x="5702300" y="1981200"/>
          <p14:tracePt t="4004" x="5772150" y="1987550"/>
          <p14:tracePt t="4021" x="5842000" y="1993900"/>
          <p14:tracePt t="4038" x="5911850" y="2000250"/>
          <p14:tracePt t="4055" x="5975350" y="2006600"/>
          <p14:tracePt t="4071" x="6032500" y="2012950"/>
          <p14:tracePt t="4088" x="6076950" y="2019300"/>
          <p14:tracePt t="4104" x="6108700" y="2019300"/>
          <p14:tracePt t="4121" x="6127750" y="2025650"/>
          <p14:tracePt t="4138" x="6134100" y="2025650"/>
          <p14:tracePt t="4180" x="6127750" y="2025650"/>
          <p14:tracePt t="4194" x="6121400" y="2025650"/>
          <p14:tracePt t="4213" x="6115050" y="2025650"/>
          <p14:tracePt t="4280" x="6121400" y="2025650"/>
          <p14:tracePt t="4300" x="6127750" y="2032000"/>
          <p14:tracePt t="4315" x="6134100" y="2038350"/>
          <p14:tracePt t="4327" x="6140450" y="2038350"/>
          <p14:tracePt t="4337" x="6140450" y="2044700"/>
          <p14:tracePt t="4354" x="6153150" y="2051050"/>
          <p14:tracePt t="4371" x="6159500" y="2051050"/>
          <p14:tracePt t="4387" x="6165850" y="2057400"/>
          <p14:tracePt t="4404" x="6165850" y="2063750"/>
          <p14:tracePt t="4420" x="6159500" y="2057400"/>
          <p14:tracePt t="4437" x="6140450" y="2051050"/>
          <p14:tracePt t="4455" x="6102350" y="2044700"/>
          <p14:tracePt t="4470" x="6051550" y="2038350"/>
          <p14:tracePt t="4488" x="5981700" y="2038350"/>
          <p14:tracePt t="4507" x="5854700" y="2044700"/>
          <p14:tracePt t="4521" x="5759450" y="2051050"/>
          <p14:tracePt t="4537" x="5626100" y="2057400"/>
          <p14:tracePt t="4563" x="5435600" y="2063750"/>
          <p14:tracePt t="4571" x="5308600" y="2070100"/>
          <p14:tracePt t="4588" x="5143500" y="2082800"/>
          <p14:tracePt t="4606" x="4914900" y="2101850"/>
          <p14:tracePt t="4622" x="4781550" y="2114550"/>
          <p14:tracePt t="4637" x="4597400" y="2133600"/>
          <p14:tracePt t="4656" x="4413250" y="2146300"/>
          <p14:tracePt t="4671" x="4229100" y="2159000"/>
          <p14:tracePt t="4688" x="4044950" y="2171700"/>
          <p14:tracePt t="4704" x="3898900" y="2184400"/>
          <p14:tracePt t="4721" x="3765550" y="2190750"/>
          <p14:tracePt t="4739" x="3663950" y="2197100"/>
          <p14:tracePt t="4754" x="3517900" y="2203450"/>
          <p14:tracePt t="4775" x="3232150" y="2216150"/>
          <p14:tracePt t="4787" x="3060700" y="2222500"/>
          <p14:tracePt t="4806" x="2857500" y="2235200"/>
          <p14:tracePt t="4822" x="2717800" y="2254250"/>
          <p14:tracePt t="4837" x="2628900" y="2273300"/>
          <p14:tracePt t="4854" x="2508250" y="2305050"/>
          <p14:tracePt t="4872" x="2381250" y="2343150"/>
          <p14:tracePt t="4887" x="2317750" y="2355850"/>
          <p14:tracePt t="4909" x="2222500" y="2381250"/>
          <p14:tracePt t="4922" x="2165350" y="2400300"/>
          <p14:tracePt t="4937" x="2139950" y="2413000"/>
          <p14:tracePt t="4954" x="2120900" y="2425700"/>
          <p14:tracePt t="4972" x="2108200" y="2444750"/>
          <p14:tracePt t="4989" x="2101850" y="2451100"/>
          <p14:tracePt t="5007" x="2108200" y="2463800"/>
          <p14:tracePt t="5022" x="2139950" y="2476500"/>
          <p14:tracePt t="5040" x="2184400" y="2482850"/>
          <p14:tracePt t="5054" x="2260600" y="2495550"/>
          <p14:tracePt t="5072" x="2349500" y="2508250"/>
          <p14:tracePt t="5087" x="2413000" y="2514600"/>
          <p14:tracePt t="5108" x="2514600" y="2520950"/>
          <p14:tracePt t="5121" x="2597150" y="2527300"/>
          <p14:tracePt t="5137" x="2686050" y="2527300"/>
          <p14:tracePt t="5158" x="2774950" y="2520950"/>
          <p14:tracePt t="5171" x="2863850" y="2508250"/>
          <p14:tracePt t="5187" x="2946400" y="2495550"/>
          <p14:tracePt t="5205" x="3009900" y="2489200"/>
          <p14:tracePt t="5223" x="3111500" y="2482850"/>
          <p14:tracePt t="5237" x="3187700" y="2476500"/>
          <p14:tracePt t="5259" x="3263900" y="2482850"/>
          <p14:tracePt t="5272" x="3333750" y="2489200"/>
          <p14:tracePt t="5287" x="3384550" y="2495550"/>
          <p14:tracePt t="5307" x="3467100" y="2514600"/>
          <p14:tracePt t="5322" x="3524250" y="2520950"/>
          <p14:tracePt t="5337" x="3568700" y="2527300"/>
          <p14:tracePt t="5356" x="3632200" y="2540000"/>
          <p14:tracePt t="5372" x="3683000" y="2546350"/>
          <p14:tracePt t="5387" x="3721100" y="2552700"/>
          <p14:tracePt t="5406" x="3771900" y="2559050"/>
          <p14:tracePt t="5421" x="3816350" y="2565400"/>
          <p14:tracePt t="5438" x="3867150" y="2571750"/>
          <p14:tracePt t="5456" x="3911600" y="2571750"/>
          <p14:tracePt t="5477" x="3962400" y="2578100"/>
          <p14:tracePt t="5487" x="4019550" y="2584450"/>
          <p14:tracePt t="5507" x="4076700" y="2584450"/>
          <p14:tracePt t="5522" x="4133850" y="2584450"/>
          <p14:tracePt t="5537" x="4191000" y="2584450"/>
          <p14:tracePt t="5554" x="4248150" y="2590800"/>
          <p14:tracePt t="5571" x="4305300" y="2590800"/>
          <p14:tracePt t="5587" x="4362450" y="2590800"/>
          <p14:tracePt t="5604" x="4419600" y="2590800"/>
          <p14:tracePt t="5622" x="4476750" y="2590800"/>
          <p14:tracePt t="5638" x="4540250" y="2590800"/>
          <p14:tracePt t="5654" x="4610100" y="2597150"/>
          <p14:tracePt t="5675" x="4686300" y="2603500"/>
          <p14:tracePt t="5691" x="4768850" y="2603500"/>
          <p14:tracePt t="5704" x="4857750" y="2609850"/>
          <p14:tracePt t="5728" x="4946650" y="2609850"/>
          <p14:tracePt t="5737" x="5041900" y="2616200"/>
          <p14:tracePt t="5754" x="5137150" y="2622550"/>
          <p14:tracePt t="5775" x="5238750" y="2628900"/>
          <p14:tracePt t="5792" x="5353050" y="2635250"/>
          <p14:tracePt t="5804" x="5422900" y="2641600"/>
          <p14:tracePt t="5821" x="5505450" y="2641600"/>
          <p14:tracePt t="5837" x="5568950" y="2647950"/>
          <p14:tracePt t="5854" x="5676900" y="2647950"/>
          <p14:tracePt t="5873" x="5759450" y="2647950"/>
          <p14:tracePt t="5887" x="5842000" y="2647950"/>
          <p14:tracePt t="5904" x="5924550" y="2647950"/>
          <p14:tracePt t="5925" x="6013450" y="2641600"/>
          <p14:tracePt t="5937" x="6070600" y="2641600"/>
          <p14:tracePt t="5954" x="6178550" y="2641600"/>
          <p14:tracePt t="5971" x="6261100" y="2641600"/>
          <p14:tracePt t="5993" x="6337300" y="2641600"/>
          <p14:tracePt t="6004" x="6419850" y="2647950"/>
          <p14:tracePt t="6021" x="6496050" y="2660650"/>
          <p14:tracePt t="6037" x="6572250" y="2667000"/>
          <p14:tracePt t="6058" x="6642100" y="2673350"/>
          <p14:tracePt t="6070" x="6705600" y="2679700"/>
          <p14:tracePt t="6088" x="6775450" y="2679700"/>
          <p14:tracePt t="6104" x="6838950" y="2686050"/>
          <p14:tracePt t="6120" x="6908800" y="2686050"/>
          <p14:tracePt t="6137" x="6972300" y="2679700"/>
          <p14:tracePt t="6154" x="7035800" y="2679700"/>
          <p14:tracePt t="6171" x="7099300" y="2673350"/>
          <p14:tracePt t="6191" x="7156450" y="2673350"/>
          <p14:tracePt t="6212" x="7251700" y="2667000"/>
          <p14:tracePt t="6221" x="7283450" y="2667000"/>
          <p14:tracePt t="6238" x="7346950" y="2660650"/>
          <p14:tracePt t="6260" x="7416800" y="2654300"/>
          <p14:tracePt t="6271" x="7493000" y="2654300"/>
          <p14:tracePt t="6295" x="7569200" y="2647950"/>
          <p14:tracePt t="6304" x="7651750" y="2641600"/>
          <p14:tracePt t="6321" x="7727950" y="2641600"/>
          <p14:tracePt t="6337" x="7810500" y="2635250"/>
          <p14:tracePt t="6354" x="7893050" y="2635250"/>
          <p14:tracePt t="6372" x="7975600" y="2628900"/>
          <p14:tracePt t="6387" x="8064500" y="2622550"/>
          <p14:tracePt t="6404" x="8147050" y="2622550"/>
          <p14:tracePt t="6420" x="8229600" y="2616200"/>
          <p14:tracePt t="6437" x="8312150" y="2616200"/>
          <p14:tracePt t="6454" x="8394700" y="2616200"/>
          <p14:tracePt t="6471" x="8470900" y="2616200"/>
          <p14:tracePt t="6487" x="8553450" y="2616200"/>
          <p14:tracePt t="6504" x="8636000" y="2616200"/>
          <p14:tracePt t="6521" x="8712200" y="2616200"/>
          <p14:tracePt t="6537" x="8788400" y="2616200"/>
          <p14:tracePt t="6559" x="8858250" y="2616200"/>
          <p14:tracePt t="6571" x="8921750" y="2622550"/>
          <p14:tracePt t="6587" x="8985250" y="2622550"/>
          <p14:tracePt t="6610" x="9042400" y="2628900"/>
          <p14:tracePt t="6620" x="9093200" y="2628900"/>
          <p14:tracePt t="6637" x="9150350" y="2635250"/>
          <p14:tracePt t="6654" x="9194800" y="2641600"/>
          <p14:tracePt t="6675" x="9245600" y="2641600"/>
          <p14:tracePt t="6687" x="9277350" y="2641600"/>
          <p14:tracePt t="6704" x="9309100" y="2641600"/>
          <p14:tracePt t="6721" x="9328150" y="2635250"/>
          <p14:tracePt t="6737" x="9347200" y="2635250"/>
          <p14:tracePt t="6754" x="9359900" y="2628900"/>
          <p14:tracePt t="6770" x="9372600" y="2628900"/>
          <p14:tracePt t="6787" x="9385300" y="2622550"/>
          <p14:tracePt t="6804" x="9398000" y="2616200"/>
          <p14:tracePt t="6822" x="9410700" y="2609850"/>
          <p14:tracePt t="6838" x="9417050" y="2603500"/>
          <p14:tracePt t="6856" x="9429750" y="2597150"/>
          <p14:tracePt t="6874" x="9448800" y="2590800"/>
          <p14:tracePt t="6887" x="9461500" y="2590800"/>
          <p14:tracePt t="6908" x="9480550" y="2597150"/>
          <p14:tracePt t="6920" x="9499600" y="2609850"/>
          <p14:tracePt t="6937" x="9518650" y="2622550"/>
          <p14:tracePt t="6958" x="9531350" y="2628900"/>
          <p14:tracePt t="6972" x="9537700" y="2641600"/>
          <p14:tracePt t="6988" x="9544050" y="2660650"/>
          <p14:tracePt t="7009" x="9537700" y="2679700"/>
          <p14:tracePt t="7021" x="9531350" y="2692400"/>
          <p14:tracePt t="7039" x="9518650" y="2698750"/>
          <p14:tracePt t="7054" x="9493250" y="2698750"/>
          <p14:tracePt t="7071" x="9474200" y="2698750"/>
          <p14:tracePt t="7088" x="9448800" y="2698750"/>
          <p14:tracePt t="7104" x="9429750" y="2692400"/>
          <p14:tracePt t="7121" x="9404350" y="2692400"/>
          <p14:tracePt t="7138" x="9385300" y="2698750"/>
          <p14:tracePt t="7155" x="9359900" y="2698750"/>
          <p14:tracePt t="7172" x="9347200" y="2705100"/>
          <p14:tracePt t="7187" x="9334500" y="2705100"/>
          <p14:tracePt t="7204" x="9328150" y="2717800"/>
          <p14:tracePt t="7221" x="9321800" y="2724150"/>
          <p14:tracePt t="7265" x="9321800" y="2717800"/>
          <p14:tracePt t="7271" x="9321800" y="2705100"/>
          <p14:tracePt t="7288" x="9328150" y="2698750"/>
          <p14:tracePt t="7305" x="9334500" y="2679700"/>
          <p14:tracePt t="7325" x="9340850" y="2660650"/>
          <p14:tracePt t="7337" x="9347200" y="2647950"/>
          <p14:tracePt t="7355" x="9359900" y="2635250"/>
          <p14:tracePt t="7371" x="9366250" y="2622550"/>
          <p14:tracePt t="7387" x="9378950" y="2616200"/>
          <p14:tracePt t="7405" x="9391650" y="2616200"/>
          <p14:tracePt t="7423" x="9398000" y="2609850"/>
          <p14:tracePt t="7437" x="9410700" y="2609850"/>
          <p14:tracePt t="7458" x="9417050" y="2603500"/>
          <p14:tracePt t="7471" x="9436100" y="2603500"/>
          <p14:tracePt t="7487" x="9442450" y="2609850"/>
          <p14:tracePt t="7504" x="9448800" y="2609850"/>
          <p14:tracePt t="7527" x="9455150" y="2609850"/>
          <p14:tracePt t="7537" x="9461500" y="2616200"/>
          <p14:tracePt t="7577" x="9461500" y="2622550"/>
          <p14:tracePt t="7605" x="9461500" y="2628900"/>
          <p14:tracePt t="7623" x="9461500" y="2635250"/>
          <p14:tracePt t="7653" x="9461500" y="2641600"/>
          <p14:tracePt t="7678" x="9461500" y="2647950"/>
          <p14:tracePt t="7712" x="9461500" y="2654300"/>
          <p14:tracePt t="7723" x="9455150" y="2654300"/>
          <p14:tracePt t="7752" x="9455150" y="2660650"/>
          <p14:tracePt t="7776" x="9448800" y="2660650"/>
          <p14:tracePt t="7791" x="9448800" y="2667000"/>
          <p14:tracePt t="7821" x="9442450" y="2667000"/>
          <p14:tracePt t="7830" x="9442450" y="2673350"/>
          <p14:tracePt t="7890" x="9436100" y="2673350"/>
          <p14:tracePt t="7901" x="9436100" y="2679700"/>
          <p14:tracePt t="7942" x="9429750" y="2679700"/>
          <p14:tracePt t="7960" x="9423400" y="2679700"/>
          <p14:tracePt t="7968" x="9417050" y="2679700"/>
          <p14:tracePt t="7971" x="9417050" y="2673350"/>
          <p14:tracePt t="7987" x="9404350" y="2673350"/>
          <p14:tracePt t="8009" x="9385300" y="2667000"/>
          <p14:tracePt t="8024" x="9334500" y="2660650"/>
          <p14:tracePt t="8037" x="9258300" y="2660650"/>
          <p14:tracePt t="8059" x="9131300" y="2654300"/>
          <p14:tracePt t="8071" x="8978900" y="2654300"/>
          <p14:tracePt t="8087" x="8801100" y="2654300"/>
          <p14:tracePt t="8104" x="8597900" y="2660650"/>
          <p14:tracePt t="8122" x="8375650" y="2667000"/>
          <p14:tracePt t="8141" x="8178800" y="2679700"/>
          <p14:tracePt t="8154" x="8032750" y="2686050"/>
          <p14:tracePt t="8178" x="7854950" y="2698750"/>
          <p14:tracePt t="8187" x="7645400" y="2711450"/>
          <p14:tracePt t="8204" x="7410450" y="2730500"/>
          <p14:tracePt t="8222" x="7169150" y="2749550"/>
          <p14:tracePt t="8237" x="6978650" y="2762250"/>
          <p14:tracePt t="8256" x="6794500" y="2774950"/>
          <p14:tracePt t="8506" x="3067050" y="2711450"/>
          <p14:tracePt t="8556" x="2520950" y="2730500"/>
          <p14:tracePt t="8590" x="2298700" y="2749550"/>
          <p14:tracePt t="8683" x="2012950" y="2832100"/>
          <p14:tracePt t="8701" x="2006600" y="2832100"/>
          <p14:tracePt t="8728" x="2000250" y="2832100"/>
          <p14:tracePt t="8731" x="2000250" y="2838450"/>
          <p14:tracePt t="8741" x="1993900" y="2838450"/>
          <p14:tracePt t="8766" x="1987550" y="2844800"/>
          <p14:tracePt t="8771" x="1987550" y="2851150"/>
          <p14:tracePt t="8787" x="1981200" y="2851150"/>
          <p14:tracePt t="8806" x="1987550" y="2863850"/>
          <p14:tracePt t="8828" x="2000250" y="2876550"/>
          <p14:tracePt t="8837" x="2019300" y="2882900"/>
          <p14:tracePt t="8856" x="2032000" y="2889250"/>
          <p14:tracePt t="8871" x="2051050" y="2895600"/>
          <p14:tracePt t="8887" x="2057400" y="2901950"/>
          <p14:tracePt t="8906" x="2082800" y="2908300"/>
          <p14:tracePt t="8921" x="2101850" y="2908300"/>
          <p14:tracePt t="8937" x="2120900" y="2908300"/>
          <p14:tracePt t="8954" x="2146300" y="2914650"/>
          <p14:tracePt t="8971" x="2184400" y="2921000"/>
          <p14:tracePt t="8987" x="2216150" y="2927350"/>
          <p14:tracePt t="9007" x="2266950" y="2933700"/>
          <p14:tracePt t="9023" x="2317750" y="2933700"/>
          <p14:tracePt t="9037" x="2362200" y="2946400"/>
          <p14:tracePt t="9056" x="2438400" y="2952750"/>
          <p14:tracePt t="9073" x="2501900" y="2959100"/>
          <p14:tracePt t="9088" x="2565400" y="2959100"/>
          <p14:tracePt t="9106" x="2635250" y="2959100"/>
          <p14:tracePt t="9122" x="2698750" y="2952750"/>
          <p14:tracePt t="9138" x="2762250" y="2952750"/>
          <p14:tracePt t="9157" x="2806700" y="2952750"/>
          <p14:tracePt t="9173" x="2882900" y="2959100"/>
          <p14:tracePt t="9188" x="2940050" y="2971800"/>
          <p14:tracePt t="9205" x="3003550" y="2984500"/>
          <p14:tracePt t="9223" x="3060700" y="2997200"/>
          <p14:tracePt t="9237" x="3117850" y="3016250"/>
          <p14:tracePt t="9255" x="3162300" y="3028950"/>
          <p14:tracePt t="9271" x="3238500" y="3048000"/>
          <p14:tracePt t="9287" x="3282950" y="3060700"/>
          <p14:tracePt t="9306" x="3340100" y="3079750"/>
          <p14:tracePt t="9321" x="3416300" y="3092450"/>
          <p14:tracePt t="9337" x="3473450" y="3098800"/>
          <p14:tracePt t="9358" x="3511550" y="3098800"/>
          <p14:tracePt t="9374" x="3581400" y="3105150"/>
          <p14:tracePt t="9387" x="3632200" y="3111500"/>
          <p14:tracePt t="9406" x="3670300" y="3111500"/>
          <p14:tracePt t="9422" x="3727450" y="3117850"/>
          <p14:tracePt t="9437" x="3778250" y="3124200"/>
          <p14:tracePt t="9455" x="3810000" y="3124200"/>
          <p14:tracePt t="9471" x="3867150" y="3130550"/>
          <p14:tracePt t="9487" x="3911600" y="3130550"/>
          <p14:tracePt t="9504" x="3962400" y="3130550"/>
          <p14:tracePt t="9521" x="4013200" y="3124200"/>
          <p14:tracePt t="9537" x="4070350" y="3124200"/>
          <p14:tracePt t="9554" x="4133850" y="3117850"/>
          <p14:tracePt t="9571" x="4197350" y="3117850"/>
          <p14:tracePt t="9587" x="4260850" y="3111500"/>
          <p14:tracePt t="9604" x="4330700" y="3105150"/>
          <p14:tracePt t="9621" x="4394200" y="3098800"/>
          <p14:tracePt t="9637" x="4457700" y="3098800"/>
          <p14:tracePt t="9654" x="4521200" y="3092450"/>
          <p14:tracePt t="9673" x="4584700" y="3092450"/>
          <p14:tracePt t="9687" x="4635500" y="3086100"/>
          <p14:tracePt t="9704" x="4711700" y="3086100"/>
          <p14:tracePt t="9721" x="4768850" y="3079750"/>
          <p14:tracePt t="9737" x="4813300" y="3079750"/>
          <p14:tracePt t="9762" x="4908550" y="3079750"/>
          <p14:tracePt t="9774" x="4946650" y="3073400"/>
          <p14:tracePt t="9787" x="4997450" y="3073400"/>
          <p14:tracePt t="9804" x="5048250" y="3079750"/>
          <p14:tracePt t="9823" x="5092700" y="3086100"/>
          <p14:tracePt t="9837" x="5124450" y="3086100"/>
          <p14:tracePt t="9854" x="5175250" y="3092450"/>
          <p14:tracePt t="9932" x="5321300" y="3111500"/>
          <p14:tracePt t="9940" x="5340350" y="3111500"/>
          <p14:tracePt t="9954" x="5365750" y="3111500"/>
          <p14:tracePt t="9971" x="5384800" y="3111500"/>
          <p14:tracePt t="9987" x="5403850" y="3105150"/>
          <p14:tracePt t="10004" x="5416550" y="3105150"/>
          <p14:tracePt t="10021" x="5422900" y="3105150"/>
          <p14:tracePt t="10054" x="5422900" y="3111500"/>
          <p14:tracePt t="10136" x="5429250" y="3111500"/>
          <p14:tracePt t="10229" x="5429250" y="3117850"/>
          <p14:tracePt t="10636" x="5429250" y="3124200"/>
          <p14:tracePt t="10657" x="5422900" y="3124200"/>
          <p14:tracePt t="10684" x="5416550" y="3124200"/>
          <p14:tracePt t="10703" x="5384800" y="3124200"/>
          <p14:tracePt t="10722" x="5365750" y="3117850"/>
          <p14:tracePt t="10737" x="5295900" y="3111500"/>
          <p14:tracePt t="10754" x="5200650" y="3105150"/>
          <p14:tracePt t="10771" x="5073650" y="3105150"/>
          <p14:tracePt t="10789" x="4927600" y="3105150"/>
          <p14:tracePt t="10804" x="4806950" y="3098800"/>
          <p14:tracePt t="10821" x="4692650" y="3098800"/>
          <p14:tracePt t="10838" x="4546600" y="3105150"/>
          <p14:tracePt t="10855" x="4368800" y="3111500"/>
          <p14:tracePt t="10872" x="4171950" y="3117850"/>
          <p14:tracePt t="10887" x="3962400" y="3143250"/>
          <p14:tracePt t="10904" x="3759200" y="3162300"/>
          <p14:tracePt t="10922" x="3613150" y="3181350"/>
          <p14:tracePt t="10937" x="3371850" y="3206750"/>
          <p14:tracePt t="10957" x="3181350" y="3219450"/>
          <p14:tracePt t="10971" x="3003550" y="3238500"/>
          <p14:tracePt t="10987" x="2838450" y="3251200"/>
          <p14:tracePt t="11006" x="2647950" y="3263900"/>
          <p14:tracePt t="11021" x="2540000" y="3270250"/>
          <p14:tracePt t="11037" x="2406650" y="3282950"/>
          <p14:tracePt t="11056" x="2292350" y="3295650"/>
          <p14:tracePt t="11071" x="2184400" y="3308350"/>
          <p14:tracePt t="11087" x="2095500" y="3327400"/>
          <p14:tracePt t="11104" x="2000250" y="3352800"/>
          <p14:tracePt t="11121" x="1962150" y="3384550"/>
          <p14:tracePt t="11137" x="1949450" y="3416300"/>
          <p14:tracePt t="11159" x="1943100" y="3460750"/>
          <p14:tracePt t="11171" x="1943100" y="3486150"/>
          <p14:tracePt t="11187" x="1987550" y="3524250"/>
          <p14:tracePt t="11206" x="2089150" y="3575050"/>
          <p14:tracePt t="11222" x="2184400" y="3600450"/>
          <p14:tracePt t="11237" x="2260600" y="3606800"/>
          <p14:tracePt t="11256" x="2387600" y="3613150"/>
          <p14:tracePt t="11273" x="2501900" y="3606800"/>
          <p14:tracePt t="11287" x="2590800" y="3600450"/>
          <p14:tracePt t="11305" x="2711450" y="3587750"/>
          <p14:tracePt t="11322" x="2870200" y="3556000"/>
          <p14:tracePt t="11337" x="2965450" y="3543300"/>
          <p14:tracePt t="11355" x="3092450" y="3524250"/>
          <p14:tracePt t="11375" x="3263900" y="3517900"/>
          <p14:tracePt t="11390" x="3397250" y="3517900"/>
          <p14:tracePt t="11406" x="3505200" y="3517900"/>
          <p14:tracePt t="11422" x="3676650" y="3536950"/>
          <p14:tracePt t="11437" x="3778250" y="3543300"/>
          <p14:tracePt t="11456" x="3924300" y="3556000"/>
          <p14:tracePt t="11476" x="4032250" y="3568700"/>
          <p14:tracePt t="11488" x="4102100" y="3575050"/>
          <p14:tracePt t="11504" x="4184650" y="3581400"/>
          <p14:tracePt t="11521" x="4273550" y="3587750"/>
          <p14:tracePt t="11537" x="4311650" y="3587750"/>
          <p14:tracePt t="11560" x="4356100" y="3581400"/>
          <p14:tracePt t="11573" x="4381500" y="3575050"/>
          <p14:tracePt t="11587" x="4387850" y="3568700"/>
          <p14:tracePt t="11606" x="4387850" y="3562350"/>
          <p14:tracePt t="11640" x="4381500" y="3562350"/>
          <p14:tracePt t="11655" x="4375150" y="3562350"/>
          <p14:tracePt t="11674" x="4368800" y="3562350"/>
          <p14:tracePt t="11737" x="4375150" y="3562350"/>
          <p14:tracePt t="11767" x="4381500" y="3562350"/>
          <p14:tracePt t="11772" x="4387850" y="3562350"/>
          <p14:tracePt t="11787" x="4394200" y="3568700"/>
          <p14:tracePt t="11811" x="4406900" y="3575050"/>
          <p14:tracePt t="11821" x="4419600" y="3575050"/>
          <p14:tracePt t="11837" x="4432300" y="3581400"/>
          <p14:tracePt t="11855" x="4457700" y="3581400"/>
          <p14:tracePt t="11871" x="4483100" y="3587750"/>
          <p14:tracePt t="11887" x="4540250" y="3594100"/>
          <p14:tracePt t="11910" x="4603750" y="3600450"/>
          <p14:tracePt t="11921" x="4660900" y="3600450"/>
          <p14:tracePt t="11937" x="4756150" y="3594100"/>
          <p14:tracePt t="11956" x="4845050" y="3587750"/>
          <p14:tracePt t="11971" x="4933950" y="3575050"/>
          <p14:tracePt t="11988" x="5022850" y="3568700"/>
          <p14:tracePt t="12006" x="5118100" y="3568700"/>
          <p14:tracePt t="12022" x="5200650" y="3568700"/>
          <p14:tracePt t="12037" x="5270500" y="3575050"/>
          <p14:tracePt t="12054" x="5372100" y="3587750"/>
          <p14:tracePt t="12076" x="5454650" y="3600450"/>
          <p14:tracePt t="12087" x="5518150" y="3606800"/>
          <p14:tracePt t="12104" x="5619750" y="3619500"/>
          <p14:tracePt t="12124" x="5670550" y="3625850"/>
          <p14:tracePt t="12138" x="5765800" y="3632200"/>
          <p14:tracePt t="12154" x="5835650" y="3632200"/>
          <p14:tracePt t="12172" x="5905500" y="3632200"/>
          <p14:tracePt t="12191" x="5969000" y="3632200"/>
          <p14:tracePt t="12204" x="6032500" y="3632200"/>
          <p14:tracePt t="12228" x="6096000" y="3632200"/>
          <p14:tracePt t="12237" x="6153150" y="3632200"/>
          <p14:tracePt t="12254" x="6210300" y="3632200"/>
          <p14:tracePt t="12272" x="6267450" y="3632200"/>
          <p14:tracePt t="12293" x="6318250" y="3632200"/>
          <p14:tracePt t="12314" x="6394450" y="3632200"/>
          <p14:tracePt t="12321" x="6407150" y="3632200"/>
          <p14:tracePt t="12342" x="6477000" y="3632200"/>
          <p14:tracePt t="12360" x="6521450" y="3632200"/>
          <p14:tracePt t="12372" x="6559550" y="3632200"/>
          <p14:tracePt t="12388" x="6604000" y="3632200"/>
          <p14:tracePt t="12404" x="6648450" y="3632200"/>
          <p14:tracePt t="12421" x="6692900" y="3632200"/>
          <p14:tracePt t="12438" x="6737350" y="3638550"/>
          <p14:tracePt t="12456" x="6781800" y="3644900"/>
          <p14:tracePt t="12471" x="6826250" y="3644900"/>
          <p14:tracePt t="12487" x="6870700" y="3651250"/>
          <p14:tracePt t="12511" x="6915150" y="3651250"/>
          <p14:tracePt t="12521" x="6959600" y="3657600"/>
          <p14:tracePt t="12542" x="7010400" y="3663950"/>
          <p14:tracePt t="12559" x="7061200" y="3670300"/>
          <p14:tracePt t="12571" x="7099300" y="3676650"/>
          <p14:tracePt t="12587" x="7156450" y="3683000"/>
          <p14:tracePt t="12605" x="7194550" y="3689350"/>
          <p14:tracePt t="12621" x="7264400" y="3689350"/>
          <p14:tracePt t="12637" x="7321550" y="3689350"/>
          <p14:tracePt t="12654" x="7385050" y="3683000"/>
          <p14:tracePt t="12671" x="7454900" y="3670300"/>
          <p14:tracePt t="12687" x="7524750" y="3657600"/>
          <p14:tracePt t="12705" x="7594600" y="3651250"/>
          <p14:tracePt t="12722" x="7677150" y="3632200"/>
          <p14:tracePt t="12743" x="7778750" y="3613150"/>
          <p14:tracePt t="12754" x="7835900" y="3600450"/>
          <p14:tracePt t="12771" x="7918450" y="3587750"/>
          <p14:tracePt t="12787" x="8001000" y="3575050"/>
          <p14:tracePt t="12805" x="8064500" y="3568700"/>
          <p14:tracePt t="12821" x="8166100" y="3568700"/>
          <p14:tracePt t="12838" x="8242300" y="3575050"/>
          <p14:tracePt t="12855" x="8305800" y="3575050"/>
          <p14:tracePt t="12871" x="8413750" y="3587750"/>
          <p14:tracePt t="12888" x="8502650" y="3600450"/>
          <p14:tracePt t="12904" x="8585200" y="3613150"/>
          <p14:tracePt t="12921" x="8667750" y="3638550"/>
          <p14:tracePt t="12938" x="8750300" y="3657600"/>
          <p14:tracePt t="12954" x="8826500" y="3683000"/>
          <p14:tracePt t="12971" x="8890000" y="3695700"/>
          <p14:tracePt t="12989" x="8953500" y="3702050"/>
          <p14:tracePt t="13005" x="9004300" y="3695700"/>
          <p14:tracePt t="13021" x="9048750" y="3683000"/>
          <p14:tracePt t="13037" x="9061450" y="3670300"/>
          <p14:tracePt t="13054" x="9067800" y="3638550"/>
          <p14:tracePt t="13071" x="9074150" y="3600450"/>
          <p14:tracePt t="13091" x="9080500" y="3549650"/>
          <p14:tracePt t="13104" x="9080500" y="3530600"/>
          <p14:tracePt t="13122" x="9080500" y="3517900"/>
          <p14:tracePt t="13137" x="9080500" y="3498850"/>
          <p14:tracePt t="13155" x="9074150" y="3492500"/>
          <p14:tracePt t="13171" x="9067800" y="3479800"/>
          <p14:tracePt t="13225" x="8991600" y="3511550"/>
          <p14:tracePt t="13228" x="8991600" y="3517900"/>
          <p14:tracePt t="13237" x="8985250" y="3517900"/>
          <p14:tracePt t="13258" x="8978900" y="3536950"/>
          <p14:tracePt t="13271" x="8966200" y="3581400"/>
          <p14:tracePt t="13287" x="8953500" y="3632200"/>
          <p14:tracePt t="13306" x="8934450" y="3670300"/>
          <p14:tracePt t="13321" x="8909050" y="3746500"/>
          <p14:tracePt t="13338" x="8883650" y="3829050"/>
          <p14:tracePt t="13357" x="8851900" y="3879850"/>
          <p14:tracePt t="13371" x="8826500" y="3905250"/>
          <p14:tracePt t="13387" x="8813800" y="3917950"/>
          <p14:tracePt t="13404" x="8807450" y="3924300"/>
          <p14:tracePt t="13421" x="8801100" y="3937000"/>
          <p14:tracePt t="13437" x="8775700" y="3949700"/>
          <p14:tracePt t="13454" x="8750300" y="3962400"/>
          <p14:tracePt t="13472" x="8718550" y="3968750"/>
          <p14:tracePt t="13489" x="8686800" y="3981450"/>
          <p14:tracePt t="13505" x="8648700" y="3981450"/>
          <p14:tracePt t="13522" x="8623300" y="3981450"/>
          <p14:tracePt t="13537" x="8597900" y="3975100"/>
          <p14:tracePt t="13554" x="8578850" y="3956050"/>
          <p14:tracePt t="13572" x="8572500" y="3930650"/>
          <p14:tracePt t="13587" x="8559800" y="3905250"/>
          <p14:tracePt t="13606" x="8547100" y="3873500"/>
          <p14:tracePt t="13622" x="8534400" y="3854450"/>
          <p14:tracePt t="13637" x="8528050" y="3829050"/>
          <p14:tracePt t="13655" x="8521700" y="3803650"/>
          <p14:tracePt t="13672" x="8509000" y="3778250"/>
          <p14:tracePt t="13687" x="8502650" y="3765550"/>
          <p14:tracePt t="13705" x="8496300" y="3752850"/>
          <p14:tracePt t="13722" x="8489950" y="3740150"/>
          <p14:tracePt t="13737" x="8483600" y="3733800"/>
          <p14:tracePt t="13754" x="8483600" y="3721100"/>
          <p14:tracePt t="13771" x="8483600" y="3714750"/>
          <p14:tracePt t="13788" x="8483600" y="3708400"/>
          <p14:tracePt t="13804" x="8483600" y="3702050"/>
          <p14:tracePt t="13821" x="8489950" y="3695700"/>
          <p14:tracePt t="13837" x="8496300" y="3695700"/>
          <p14:tracePt t="13860" x="8502650" y="3689350"/>
          <p14:tracePt t="13871" x="8509000" y="3689350"/>
          <p14:tracePt t="13888" x="8515350" y="3689350"/>
          <p14:tracePt t="13905" x="8521700" y="3689350"/>
          <p14:tracePt t="13941" x="8528050" y="3689350"/>
          <p14:tracePt t="13959" x="8528050" y="3695700"/>
          <p14:tracePt t="13971" x="8534400" y="3695700"/>
          <p14:tracePt t="13987" x="8534400" y="3702050"/>
          <p14:tracePt t="14009" x="8540750" y="3708400"/>
          <p14:tracePt t="14014" x="8547100" y="3708400"/>
          <p14:tracePt t="14038" x="8547100" y="3714750"/>
          <p14:tracePt t="14060" x="8553450" y="3714750"/>
          <p14:tracePt t="14072" x="8559800" y="3721100"/>
          <p14:tracePt t="14105" x="8566150" y="3727450"/>
          <p14:tracePt t="14122" x="8572500" y="3727450"/>
          <p14:tracePt t="14163" x="8578850" y="3733800"/>
          <p14:tracePt t="14171" x="8585200" y="3733800"/>
          <p14:tracePt t="14188" x="8591550" y="3740150"/>
          <p14:tracePt t="14205" x="8591550" y="3746500"/>
          <p14:tracePt t="14221" x="8597900" y="3746500"/>
          <p14:tracePt t="14237" x="8604250" y="3746500"/>
          <p14:tracePt t="14261" x="8610600" y="3752850"/>
          <p14:tracePt t="14271" x="8610600" y="3759200"/>
          <p14:tracePt t="14287" x="8616950" y="3759200"/>
          <p14:tracePt t="14305" x="8616950" y="3765550"/>
          <p14:tracePt t="14341" x="8623300" y="3765550"/>
          <p14:tracePt t="14355" x="8623300" y="3771900"/>
          <p14:tracePt t="14384" x="8623300" y="3778250"/>
          <p14:tracePt t="14405" x="8623300" y="3784600"/>
          <p14:tracePt t="14413" x="8623300" y="3790950"/>
          <p14:tracePt t="14421" x="8623300" y="3797300"/>
          <p14:tracePt t="14437" x="8616950" y="3810000"/>
          <p14:tracePt t="14459" x="8610600" y="3822700"/>
          <p14:tracePt t="14473" x="8597900" y="3829050"/>
          <p14:tracePt t="14487" x="8591550" y="3835400"/>
          <p14:tracePt t="14506" x="8585200" y="3829050"/>
          <p14:tracePt t="14522" x="8578850" y="3822700"/>
          <p14:tracePt t="14541" x="8572500" y="3810000"/>
          <p14:tracePt t="14555" x="8566150" y="3803650"/>
          <p14:tracePt t="14571" x="8547100" y="3790950"/>
          <p14:tracePt t="14588" x="8502650" y="3759200"/>
          <p14:tracePt t="14605" x="8439150" y="3727450"/>
          <p14:tracePt t="14628" x="8356600" y="3689350"/>
          <p14:tracePt t="14637" x="8286750" y="3663950"/>
          <p14:tracePt t="16501" x="5753100" y="4121150"/>
          <p14:tracePt t="16537" x="5746750" y="4127500"/>
          <p14:tracePt t="16561" x="5746750" y="4133850"/>
          <p14:tracePt t="16575" x="5740400" y="4133850"/>
          <p14:tracePt t="16587" x="5740400" y="4140200"/>
          <p14:tracePt t="16604" x="5734050" y="4146550"/>
          <p14:tracePt t="16621" x="5721350" y="4152900"/>
          <p14:tracePt t="16638" x="5708650" y="4159250"/>
          <p14:tracePt t="16654" x="5689600" y="4171950"/>
          <p14:tracePt t="16671" x="5670550" y="4203700"/>
          <p14:tracePt t="16687" x="5657850" y="4229100"/>
          <p14:tracePt t="16704" x="5651500" y="4241800"/>
          <p14:tracePt t="16721" x="5638800" y="4248150"/>
          <p14:tracePt t="16737" x="5632450" y="4254500"/>
          <p14:tracePt t="16754" x="5626100" y="4260850"/>
          <p14:tracePt t="16827" x="5537200" y="4203700"/>
          <p14:tracePt t="16867" x="5537200" y="4197350"/>
          <p14:tracePt t="16877" x="5537200" y="4191000"/>
          <p14:tracePt t="16880" x="5530850" y="4191000"/>
          <p14:tracePt t="16887" x="5530850" y="4165600"/>
          <p14:tracePt t="16904" x="5524500" y="4102100"/>
          <p14:tracePt t="16921" x="5518150" y="4032250"/>
          <p14:tracePt t="16937" x="5518150" y="3981450"/>
          <p14:tracePt t="17224" x="5302250" y="3962400"/>
          <p14:tracePt t="17257" x="5302250" y="3968750"/>
          <p14:tracePt t="17315" x="5302250" y="3975100"/>
          <p14:tracePt t="17331" x="5295900" y="3975100"/>
          <p14:tracePt t="17335" x="5295900" y="3981450"/>
          <p14:tracePt t="17347" x="5295900" y="3987800"/>
          <p14:tracePt t="17361" x="5295900" y="3994150"/>
          <p14:tracePt t="17371" x="5289550" y="3994150"/>
          <p14:tracePt t="17387" x="5289550" y="4006850"/>
          <p14:tracePt t="17404" x="5283200" y="4013200"/>
          <p14:tracePt t="17421" x="5283200" y="4019550"/>
          <p14:tracePt t="17437" x="5276850" y="4025900"/>
          <p14:tracePt t="17454" x="5270500" y="4032250"/>
          <p14:tracePt t="17471" x="5264150" y="4038600"/>
          <p14:tracePt t="17488" x="5264150" y="4044950"/>
          <p14:tracePt t="22481" x="6045200" y="3968750"/>
          <p14:tracePt t="22497" x="6045200" y="3975100"/>
          <p14:tracePt t="22512" x="6045200" y="3981450"/>
          <p14:tracePt t="22515" x="6038850" y="3981450"/>
          <p14:tracePt t="22525" x="6038850" y="3987800"/>
          <p14:tracePt t="22538" x="6038850" y="3994150"/>
          <p14:tracePt t="22557" x="6032500" y="4000500"/>
          <p14:tracePt t="22571" x="6032500" y="4019550"/>
          <p14:tracePt t="22595" x="6032500" y="4076700"/>
          <p14:tracePt t="22604" x="6032500" y="4121150"/>
          <p14:tracePt t="22621" x="6038850" y="4210050"/>
          <p14:tracePt t="22644" x="6083300" y="4267200"/>
          <p14:tracePt t="22654" x="6121400" y="4279900"/>
          <p14:tracePt t="22672" x="6153150" y="4286250"/>
          <p14:tracePt t="22688" x="6184900" y="4286250"/>
          <p14:tracePt t="22704" x="6261100" y="4222750"/>
          <p14:tracePt t="22721" x="6280150" y="4203700"/>
          <p14:tracePt t="22755" x="6731000" y="3829050"/>
          <p14:tracePt t="22772" x="6737350" y="3829050"/>
          <p14:tracePt t="22787" x="6762750" y="3822700"/>
          <p14:tracePt t="22804" x="6832600" y="3816350"/>
          <p14:tracePt t="22822" x="6921500" y="3803650"/>
          <p14:tracePt t="22837" x="6997700" y="3790950"/>
          <p14:tracePt t="22854" x="7061200" y="3784600"/>
          <p14:tracePt t="22871" x="7112000" y="3778250"/>
          <p14:tracePt t="22887" x="7150100" y="3778250"/>
          <p14:tracePt t="22904" x="7181850" y="3778250"/>
          <p14:tracePt t="22928" x="7200900" y="3790950"/>
          <p14:tracePt t="22937" x="7219950" y="3835400"/>
          <p14:tracePt t="22954" x="7232650" y="3879850"/>
          <p14:tracePt t="22973" x="7251700" y="3917950"/>
          <p14:tracePt t="22987" x="7270750" y="3943350"/>
          <p14:tracePt t="23006" x="7296150" y="3956050"/>
          <p14:tracePt t="23022" x="7327900" y="3968750"/>
          <p14:tracePt t="23045" x="7366000" y="3968750"/>
          <p14:tracePt t="23054" x="7397750" y="3968750"/>
          <p14:tracePt t="23071" x="7429500" y="3962400"/>
          <p14:tracePt t="23087" x="7461250" y="3943350"/>
          <p14:tracePt t="23104" x="7499350" y="3917950"/>
          <p14:tracePt t="23549" x="7886700" y="4070350"/>
          <p14:tracePt t="23570" x="7880350" y="4076700"/>
          <p14:tracePt t="23580" x="7880350" y="4083050"/>
          <p14:tracePt t="23595" x="7854950" y="4108450"/>
          <p14:tracePt t="23605" x="7823200" y="4146550"/>
          <p14:tracePt t="23621" x="7772400" y="4191000"/>
          <p14:tracePt t="23645" x="7727950" y="4235450"/>
          <p14:tracePt t="23654" x="7702550" y="4248150"/>
          <p14:tracePt t="23671" x="7677150" y="4260850"/>
          <p14:tracePt t="23687" x="7651750" y="4273550"/>
          <p14:tracePt t="23704" x="7632700" y="4286250"/>
          <p14:tracePt t="23721" x="7613650" y="4292600"/>
          <p14:tracePt t="23745" x="7594600" y="4305300"/>
          <p14:tracePt t="23754" x="7569200" y="4311650"/>
          <p14:tracePt t="23771" x="7550150" y="4318000"/>
          <p14:tracePt t="23788" x="7512050" y="4318000"/>
          <p14:tracePt t="23804" x="7505700" y="4318000"/>
          <p14:tracePt t="23907" x="7169150" y="4305300"/>
          <p14:tracePt t="23956" x="7169150" y="4311650"/>
          <p14:tracePt t="23983" x="7175500" y="4311650"/>
          <p14:tracePt t="23995" x="7181850" y="4311650"/>
          <p14:tracePt t="24003" x="7188200" y="4311650"/>
          <p14:tracePt t="24009" x="7194550" y="4311650"/>
          <p14:tracePt t="24021" x="7219950" y="4305300"/>
          <p14:tracePt t="24037" x="7270750" y="4298950"/>
          <p14:tracePt t="24054" x="7372350" y="4279900"/>
          <p14:tracePt t="24072" x="7473950" y="4254500"/>
          <p14:tracePt t="24087" x="7569200" y="4235450"/>
          <p14:tracePt t="24105" x="7600950" y="4229100"/>
          <p14:tracePt t="24137" x="8102600" y="4070350"/>
          <p14:tracePt t="24154" x="8121650" y="4070350"/>
          <p14:tracePt t="24171" x="8172450" y="4076700"/>
          <p14:tracePt t="24192" x="8235950" y="4089400"/>
          <p14:tracePt t="24204" x="8286750" y="4114800"/>
          <p14:tracePt t="24221" x="8312150" y="4146550"/>
          <p14:tracePt t="24237" x="8324850" y="4203700"/>
          <p14:tracePt t="24254" x="8331200" y="4241800"/>
          <p14:tracePt t="24271" x="8331200" y="4260850"/>
          <p14:tracePt t="24292" x="8331200" y="4273550"/>
          <p14:tracePt t="24304" x="8324850" y="4292600"/>
          <p14:tracePt t="24322" x="8312150" y="4305300"/>
          <p14:tracePt t="24338" x="8305800" y="4311650"/>
          <p14:tracePt t="24354" x="8293100" y="4318000"/>
          <p14:tracePt t="24371" x="8286750" y="4318000"/>
          <p14:tracePt t="24387" x="8280400" y="4318000"/>
          <p14:tracePt t="24404" x="8274050" y="4318000"/>
          <p14:tracePt t="24421" x="8267700" y="4311650"/>
          <p14:tracePt t="24438" x="8261350" y="4305300"/>
          <p14:tracePt t="24454" x="8255000" y="4292600"/>
          <p14:tracePt t="24471" x="8242300" y="4286250"/>
          <p14:tracePt t="24488" x="8216900" y="4273550"/>
          <p14:tracePt t="24504" x="8153400" y="4267200"/>
          <p14:tracePt t="24521" x="8064500" y="4260850"/>
          <p14:tracePt t="24538" x="7937500" y="4254500"/>
          <p14:tracePt t="24562" x="7778750" y="4241800"/>
          <p14:tracePt t="24575" x="7594600" y="4197350"/>
          <p14:tracePt t="24773" x="5683250" y="3079750"/>
          <p14:tracePt t="24781" x="5676900" y="3079750"/>
          <p14:tracePt t="24790" x="5676900" y="3086100"/>
          <p14:tracePt t="24806" x="5626100" y="3098800"/>
          <p14:tracePt t="24821" x="5568950" y="3124200"/>
        </p14:tracePtLst>
      </p14:laserTraceLst>
    </p:ext>
  </p:extLs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 </a:t>
            </a:r>
            <a:r>
              <a:rPr lang="en-US" sz="2400" dirty="0">
                <a:sym typeface="Wingdings" pitchFamily="2" charset="2"/>
              </a:rPr>
              <a:t> literal    		{</a:t>
            </a:r>
            <a:r>
              <a:rPr lang="en-US" sz="2400" dirty="0" err="1">
                <a:sym typeface="Wingdings" pitchFamily="2" charset="2"/>
              </a:rPr>
              <a:t>E.type</a:t>
            </a:r>
            <a:r>
              <a:rPr lang="en-US" sz="2400" dirty="0">
                <a:sym typeface="Wingdings" pitchFamily="2" charset="2"/>
              </a:rPr>
              <a:t> = char}</a:t>
            </a:r>
          </a:p>
          <a:p>
            <a:r>
              <a:rPr lang="en-US" sz="2400" dirty="0">
                <a:sym typeface="Wingdings" pitchFamily="2" charset="2"/>
              </a:rPr>
              <a:t>E  num		{</a:t>
            </a:r>
            <a:r>
              <a:rPr lang="en-US" sz="2400" dirty="0" err="1">
                <a:sym typeface="Wingdings" pitchFamily="2" charset="2"/>
              </a:rPr>
              <a:t>E.type</a:t>
            </a:r>
            <a:r>
              <a:rPr lang="en-US" sz="2400" dirty="0">
                <a:sym typeface="Wingdings" pitchFamily="2" charset="2"/>
              </a:rPr>
              <a:t> = integer}</a:t>
            </a:r>
          </a:p>
          <a:p>
            <a:r>
              <a:rPr lang="en-US" sz="2400" dirty="0">
                <a:sym typeface="Wingdings" pitchFamily="2" charset="2"/>
              </a:rPr>
              <a:t>E  id		{</a:t>
            </a:r>
            <a:r>
              <a:rPr lang="en-US" sz="2400" dirty="0" err="1">
                <a:sym typeface="Wingdings" pitchFamily="2" charset="2"/>
              </a:rPr>
              <a:t>E.type</a:t>
            </a:r>
            <a:r>
              <a:rPr lang="en-US" sz="2400" dirty="0">
                <a:sym typeface="Wingdings" pitchFamily="2" charset="2"/>
              </a:rPr>
              <a:t> = lookup(</a:t>
            </a:r>
            <a:r>
              <a:rPr lang="en-US" sz="2400" dirty="0" err="1">
                <a:sym typeface="Wingdings" pitchFamily="2" charset="2"/>
              </a:rPr>
              <a:t>id.entry</a:t>
            </a:r>
            <a:r>
              <a:rPr lang="en-US" sz="2400" dirty="0">
                <a:sym typeface="Wingdings" pitchFamily="2" charset="2"/>
              </a:rPr>
              <a:t>}</a:t>
            </a:r>
          </a:p>
          <a:p>
            <a:r>
              <a:rPr lang="en-US" sz="2400" dirty="0">
                <a:sym typeface="Wingdings" pitchFamily="2" charset="2"/>
              </a:rPr>
              <a:t>E  E1 mod E2 	{ </a:t>
            </a:r>
            <a:r>
              <a:rPr lang="en-US" sz="2400" dirty="0" err="1">
                <a:sym typeface="Wingdings" pitchFamily="2" charset="2"/>
              </a:rPr>
              <a:t>E.type</a:t>
            </a:r>
            <a:r>
              <a:rPr lang="en-US" sz="2400" dirty="0">
                <a:sym typeface="Wingdings" pitchFamily="2" charset="2"/>
              </a:rPr>
              <a:t> = </a:t>
            </a:r>
          </a:p>
          <a:p>
            <a:pPr>
              <a:buNone/>
            </a:pPr>
            <a:r>
              <a:rPr lang="en-US" sz="2400" dirty="0">
                <a:sym typeface="Wingdings" pitchFamily="2" charset="2"/>
              </a:rPr>
              <a:t>						{if E1.type == integer and E2.type == integer 							then integer</a:t>
            </a:r>
          </a:p>
          <a:p>
            <a:pPr>
              <a:buNone/>
            </a:pPr>
            <a:r>
              <a:rPr lang="en-US" sz="2400" dirty="0">
                <a:sym typeface="Wingdings" pitchFamily="2" charset="2"/>
              </a:rPr>
              <a:t>						else </a:t>
            </a:r>
            <a:r>
              <a:rPr lang="en-US" sz="2400" dirty="0" err="1">
                <a:sym typeface="Wingdings" pitchFamily="2" charset="2"/>
              </a:rPr>
              <a:t>type_error</a:t>
            </a:r>
            <a:r>
              <a:rPr lang="en-US" sz="2400" dirty="0">
                <a:sym typeface="Wingdings" pitchFamily="2" charset="2"/>
              </a:rPr>
              <a:t>}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471"/>
    </mc:Choice>
    <mc:Fallback xmlns="">
      <p:transition spd="slow" advTm="255471"/>
    </mc:Fallback>
  </mc:AlternateContent>
  <p:extLst>
    <p:ext uri="{3A86A75C-4F4B-4683-9AE1-C65F6400EC91}">
      <p14:laserTraceLst xmlns:p14="http://schemas.microsoft.com/office/powerpoint/2010/main">
        <p14:tracePtLst>
          <p14:tracePt t="2074" x="3994150" y="1098550"/>
          <p14:tracePt t="2081" x="4006850" y="1092200"/>
          <p14:tracePt t="2085" x="4013200" y="1085850"/>
          <p14:tracePt t="2105" x="4057650" y="1079500"/>
          <p14:tracePt t="2120" x="4127500" y="1073150"/>
          <p14:tracePt t="2135" x="4222750" y="1073150"/>
          <p14:tracePt t="2152" x="4337050" y="1079500"/>
          <p14:tracePt t="2169" x="4464050" y="1079500"/>
          <p14:tracePt t="2185" x="4610100" y="1085850"/>
          <p14:tracePt t="2208" x="4762500" y="1092200"/>
          <p14:tracePt t="2219" x="4921250" y="1092200"/>
          <p14:tracePt t="2235" x="5086350" y="1098550"/>
          <p14:tracePt t="2252" x="5251450" y="1104900"/>
          <p14:tracePt t="2269" x="5416550" y="1104900"/>
          <p14:tracePt t="2286" x="5581650" y="1111250"/>
          <p14:tracePt t="2303" x="5746750" y="1111250"/>
          <p14:tracePt t="2319" x="5911850" y="1117600"/>
          <p14:tracePt t="2335" x="6070600" y="1111250"/>
          <p14:tracePt t="2352" x="6216650" y="1104900"/>
          <p14:tracePt t="2369" x="6356350" y="1098550"/>
          <p14:tracePt t="2385" x="6483350" y="1092200"/>
          <p14:tracePt t="2404" x="6629400" y="1085850"/>
          <p14:tracePt t="2419" x="6705600" y="1085850"/>
          <p14:tracePt t="2436" x="6794500" y="1079500"/>
          <p14:tracePt t="2457" x="6870700" y="1073150"/>
          <p14:tracePt t="2471" x="6908800" y="1073150"/>
          <p14:tracePt t="2486" x="6927850" y="1066800"/>
          <p14:tracePt t="2505" x="6946900" y="1060450"/>
          <p14:tracePt t="2519" x="6959600" y="1054100"/>
          <p14:tracePt t="2537" x="6965950" y="1047750"/>
          <p14:tracePt t="2569" x="6965950" y="1041400"/>
          <p14:tracePt t="2586" x="6959600" y="1041400"/>
          <p14:tracePt t="2606" x="6934200" y="1047750"/>
          <p14:tracePt t="2619" x="6883400" y="1047750"/>
          <p14:tracePt t="2636" x="6807200" y="1054100"/>
          <p14:tracePt t="2654" x="6724650" y="1066800"/>
          <p14:tracePt t="2670" x="6654800" y="1066800"/>
          <p14:tracePt t="2686" x="6540500" y="1079500"/>
          <p14:tracePt t="2703" x="6356350" y="1098550"/>
          <p14:tracePt t="2719" x="6229350" y="1123950"/>
          <p14:tracePt t="2736" x="6045200" y="1162050"/>
          <p14:tracePt t="2754" x="5784850" y="1219200"/>
          <p14:tracePt t="2770" x="5727700" y="1231900"/>
          <p14:tracePt t="3131" x="1473200" y="2298700"/>
          <p14:tracePt t="3144" x="1466850" y="2298700"/>
          <p14:tracePt t="3169" x="1460500" y="2305050"/>
          <p14:tracePt t="3175" x="1454150" y="2305050"/>
          <p14:tracePt t="3186" x="1447800" y="2311400"/>
          <p14:tracePt t="3202" x="1441450" y="2317750"/>
          <p14:tracePt t="3219" x="1428750" y="2324100"/>
          <p14:tracePt t="3235" x="1422400" y="2324100"/>
          <p14:tracePt t="3252" x="1416050" y="2324100"/>
          <p14:tracePt t="3269" x="1422400" y="2317750"/>
          <p14:tracePt t="3285" x="1428750" y="2305050"/>
          <p14:tracePt t="3302" x="1441450" y="2298700"/>
          <p14:tracePt t="3319" x="1460500" y="2286000"/>
          <p14:tracePt t="3336" x="1492250" y="2273300"/>
          <p14:tracePt t="3352" x="1543050" y="2247900"/>
          <p14:tracePt t="3370" x="1581150" y="2222500"/>
          <p14:tracePt t="3385" x="1606550" y="2209800"/>
          <p14:tracePt t="3402" x="1631950" y="2190750"/>
          <p14:tracePt t="3419" x="1651000" y="2178050"/>
          <p14:tracePt t="3435" x="1682750" y="2165350"/>
          <p14:tracePt t="3453" x="1714500" y="2152650"/>
          <p14:tracePt t="3471" x="1765300" y="2127250"/>
          <p14:tracePt t="3487" x="1828800" y="2101850"/>
          <p14:tracePt t="3503" x="1879600" y="2095500"/>
          <p14:tracePt t="3519" x="1924050" y="2089150"/>
          <p14:tracePt t="3536" x="2000250" y="2082800"/>
          <p14:tracePt t="3553" x="2120900" y="2076450"/>
          <p14:tracePt t="3569" x="2197100" y="2076450"/>
          <p14:tracePt t="3586" x="2305050" y="2063750"/>
          <p14:tracePt t="3603" x="2438400" y="2044700"/>
          <p14:tracePt t="3619" x="2508250" y="2032000"/>
          <p14:tracePt t="3636" x="2584450" y="2000250"/>
          <p14:tracePt t="3654" x="2667000" y="1962150"/>
          <p14:tracePt t="3670" x="2711450" y="1949450"/>
          <p14:tracePt t="3689" x="2755900" y="1930400"/>
          <p14:tracePt t="3703" x="2787650" y="1924050"/>
          <p14:tracePt t="3720" x="2800350" y="1924050"/>
          <p14:tracePt t="3737" x="2800350" y="1930400"/>
          <p14:tracePt t="3753" x="2800350" y="1943100"/>
          <p14:tracePt t="3770" x="2794000" y="1949450"/>
          <p14:tracePt t="3785" x="2794000" y="1955800"/>
          <p14:tracePt t="3804" x="2794000" y="1962150"/>
          <p14:tracePt t="3835" x="2794000" y="1968500"/>
          <p14:tracePt t="3932" x="2794000" y="1974850"/>
          <p14:tracePt t="3950" x="2800350" y="1974850"/>
          <p14:tracePt t="3974" x="2800350" y="1981200"/>
          <p14:tracePt t="4048" x="2806700" y="1981200"/>
          <p14:tracePt t="4097" x="2813050" y="1987550"/>
          <p14:tracePt t="4284" x="2813050" y="1993900"/>
          <p14:tracePt t="4296" x="2819400" y="1993900"/>
          <p14:tracePt t="4334" x="2825750" y="2000250"/>
          <p14:tracePt t="4339" x="2832100" y="2000250"/>
          <p14:tracePt t="4352" x="2838450" y="2006600"/>
          <p14:tracePt t="4369" x="2851150" y="2019300"/>
          <p14:tracePt t="4385" x="2876550" y="2032000"/>
          <p14:tracePt t="4403" x="2895600" y="2044700"/>
          <p14:tracePt t="4420" x="2933700" y="2063750"/>
          <p14:tracePt t="4435" x="2971800" y="2082800"/>
          <p14:tracePt t="4454" x="3016250" y="2095500"/>
          <p14:tracePt t="4470" x="3073400" y="2108200"/>
          <p14:tracePt t="4488" x="3130550" y="2120900"/>
          <p14:tracePt t="4506" x="3187700" y="2133600"/>
          <p14:tracePt t="4519" x="3251200" y="2139950"/>
          <p14:tracePt t="4536" x="3314700" y="2152650"/>
          <p14:tracePt t="4553" x="3371850" y="2159000"/>
          <p14:tracePt t="4569" x="3429000" y="2178050"/>
          <p14:tracePt t="4586" x="3492500" y="2190750"/>
          <p14:tracePt t="4604" x="3556000" y="2216150"/>
          <p14:tracePt t="4619" x="3613150" y="2235200"/>
          <p14:tracePt t="4635" x="3676650" y="2260600"/>
          <p14:tracePt t="4654" x="3740150" y="2286000"/>
          <p14:tracePt t="4669" x="3790950" y="2298700"/>
          <p14:tracePt t="4689" x="3873500" y="2330450"/>
          <p14:tracePt t="4704" x="3930650" y="2349500"/>
          <p14:tracePt t="4719" x="3994150" y="2362200"/>
          <p14:tracePt t="4735" x="4076700" y="2381250"/>
          <p14:tracePt t="4752" x="4108450" y="2381250"/>
          <p14:tracePt t="4774" x="4140200" y="2374900"/>
          <p14:tracePt t="4786" x="4171950" y="2362200"/>
          <p14:tracePt t="4803" x="4191000" y="2355850"/>
          <p14:tracePt t="4819" x="4210050" y="2330450"/>
          <p14:tracePt t="4836" x="4229100" y="2317750"/>
          <p14:tracePt t="4852" x="4241800" y="2292350"/>
          <p14:tracePt t="4869" x="4248150" y="2273300"/>
          <p14:tracePt t="4885" x="4273550" y="2241550"/>
          <p14:tracePt t="4904" x="4292600" y="2216150"/>
          <p14:tracePt t="4923" x="4311650" y="2184400"/>
          <p14:tracePt t="4936" x="4337050" y="2152650"/>
          <p14:tracePt t="4952" x="4356100" y="2114550"/>
          <p14:tracePt t="4969" x="4375150" y="2076450"/>
          <p14:tracePt t="4986" x="4381500" y="2032000"/>
          <p14:tracePt t="5002" x="4375150" y="1987550"/>
          <p14:tracePt t="5020" x="4362450" y="1949450"/>
          <p14:tracePt t="5035" x="4337050" y="1930400"/>
          <p14:tracePt t="5052" x="4292600" y="1917700"/>
          <p14:tracePt t="5069" x="4235450" y="1911350"/>
          <p14:tracePt t="5092" x="4184650" y="1892300"/>
          <p14:tracePt t="5103" x="4140200" y="1892300"/>
          <p14:tracePt t="5119" x="4108450" y="1905000"/>
          <p14:tracePt t="5138" x="4089400" y="1924050"/>
          <p14:tracePt t="5152" x="4070350" y="1936750"/>
          <p14:tracePt t="5170" x="4051300" y="1949450"/>
          <p14:tracePt t="5186" x="4044950" y="1962150"/>
          <p14:tracePt t="5204" x="4038600" y="1968500"/>
          <p14:tracePt t="5219" x="4038600" y="1974850"/>
          <p14:tracePt t="5235" x="4044950" y="1981200"/>
          <p14:tracePt t="5252" x="4057650" y="1993900"/>
          <p14:tracePt t="5269" x="4076700" y="2006600"/>
          <p14:tracePt t="5288" x="4108450" y="2025650"/>
          <p14:tracePt t="5302" x="4140200" y="2051050"/>
          <p14:tracePt t="5319" x="4191000" y="2070100"/>
          <p14:tracePt t="5335" x="4241800" y="2101850"/>
          <p14:tracePt t="5352" x="4298950" y="2127250"/>
          <p14:tracePt t="5369" x="4362450" y="2159000"/>
          <p14:tracePt t="5392" x="4419600" y="2184400"/>
          <p14:tracePt t="5402" x="4489450" y="2209800"/>
          <p14:tracePt t="5420" x="4584700" y="2228850"/>
          <p14:tracePt t="5437" x="4635500" y="2216150"/>
          <p14:tracePt t="5452" x="4667250" y="2203450"/>
          <p14:tracePt t="5469" x="4699000" y="2178050"/>
          <p14:tracePt t="5492" x="4724400" y="2139950"/>
          <p14:tracePt t="5502" x="4737100" y="2095500"/>
          <p14:tracePt t="5520" x="4730750" y="2025650"/>
          <p14:tracePt t="5535" x="4686300" y="1930400"/>
          <p14:tracePt t="5552" x="4622800" y="1873250"/>
          <p14:tracePt t="5570" x="4527550" y="1828800"/>
          <p14:tracePt t="5586" x="4413250" y="1797050"/>
          <p14:tracePt t="5602" x="4292600" y="1771650"/>
          <p14:tracePt t="5620" x="4146550" y="1752600"/>
          <p14:tracePt t="5637" x="3949700" y="1739900"/>
          <p14:tracePt t="5652" x="3835400" y="1739900"/>
          <p14:tracePt t="5670" x="3702050" y="1758950"/>
          <p14:tracePt t="5685" x="3594100" y="1797050"/>
          <p14:tracePt t="5704" x="3511550" y="1847850"/>
          <p14:tracePt t="5720" x="3460750" y="1898650"/>
          <p14:tracePt t="5740" x="3397250" y="1981200"/>
          <p14:tracePt t="5752" x="3371850" y="2044700"/>
          <p14:tracePt t="5770" x="3371850" y="2114550"/>
          <p14:tracePt t="5789" x="3454400" y="2203450"/>
          <p14:tracePt t="5802" x="3524250" y="2235200"/>
          <p14:tracePt t="5820" x="3606800" y="2247900"/>
          <p14:tracePt t="5836" x="3683000" y="2254250"/>
          <p14:tracePt t="5852" x="3803650" y="2254250"/>
          <p14:tracePt t="5869" x="3917950" y="2241550"/>
          <p14:tracePt t="5886" x="4032250" y="2222500"/>
          <p14:tracePt t="5888" x="4057650" y="2216150"/>
          <p14:tracePt t="5902" x="4133850" y="2197100"/>
          <p14:tracePt t="5919" x="4216400" y="2165350"/>
          <p14:tracePt t="5944" x="4305300" y="2114550"/>
          <p14:tracePt t="5952" x="4343400" y="2089150"/>
          <p14:tracePt t="5969" x="4375150" y="2051050"/>
          <p14:tracePt t="5990" x="4375150" y="2019300"/>
          <p14:tracePt t="6003" x="4368800" y="2006600"/>
          <p14:tracePt t="6020" x="4343400" y="2000250"/>
          <p14:tracePt t="6035" x="4324350" y="2000250"/>
          <p14:tracePt t="6053" x="4298950" y="2006600"/>
          <p14:tracePt t="6070" x="4286250" y="2012950"/>
          <p14:tracePt t="6086" x="4273550" y="2025650"/>
          <p14:tracePt t="6105" x="4273550" y="2038350"/>
          <p14:tracePt t="6119" x="4273550" y="2044700"/>
          <p14:tracePt t="6162" x="4279900" y="2044700"/>
          <p14:tracePt t="6180" x="4286250" y="2051050"/>
          <p14:tracePt t="6210" x="4292600" y="2057400"/>
          <p14:tracePt t="6237" x="4292600" y="2063750"/>
          <p14:tracePt t="6276" x="4298950" y="2063750"/>
          <p14:tracePt t="6298" x="4298950" y="2070100"/>
          <p14:tracePt t="6360" x="4305300" y="2070100"/>
          <p14:tracePt t="6407" x="4305300" y="2076450"/>
          <p14:tracePt t="6440" x="4311650" y="2076450"/>
          <p14:tracePt t="6450" x="4311650" y="2082800"/>
          <p14:tracePt t="6473" x="4305300" y="2082800"/>
          <p14:tracePt t="6506" x="4298950" y="2089150"/>
          <p14:tracePt t="6516" x="4292600" y="2089150"/>
          <p14:tracePt t="6530" x="4286250" y="2089150"/>
          <p14:tracePt t="6537" x="4279900" y="2089150"/>
          <p14:tracePt t="6555" x="4254500" y="2095500"/>
          <p14:tracePt t="6576" x="4216400" y="2095500"/>
          <p14:tracePt t="6587" x="4178300" y="2101850"/>
          <p14:tracePt t="6608" x="4076700" y="2101850"/>
          <p14:tracePt t="6624" x="3949700" y="2108200"/>
          <p14:tracePt t="6636" x="3841750" y="2108200"/>
          <p14:tracePt t="6658" x="3619500" y="2101850"/>
          <p14:tracePt t="6670" x="3429000" y="2101850"/>
          <p14:tracePt t="6685" x="3289300" y="2101850"/>
          <p14:tracePt t="6706" x="3048000" y="2101850"/>
          <p14:tracePt t="6719" x="2863850" y="2095500"/>
          <p14:tracePt t="6736" x="2743200" y="2089150"/>
          <p14:tracePt t="6753" x="2546350" y="2057400"/>
          <p14:tracePt t="6777" x="2400300" y="2032000"/>
          <p14:tracePt t="6789" x="2260600" y="2000250"/>
          <p14:tracePt t="6805" x="2133600" y="1962150"/>
          <p14:tracePt t="6819" x="2025650" y="1930400"/>
          <p14:tracePt t="6836" x="1917700" y="1905000"/>
          <p14:tracePt t="6858" x="1822450" y="1885950"/>
          <p14:tracePt t="6869" x="1733550" y="1873250"/>
          <p14:tracePt t="6886" x="1651000" y="1866900"/>
          <p14:tracePt t="6909" x="1581150" y="1866900"/>
          <p14:tracePt t="6922" x="1524000" y="1866900"/>
          <p14:tracePt t="6935" x="1473200" y="1879600"/>
          <p14:tracePt t="6958" x="1428750" y="1892300"/>
          <p14:tracePt t="6969" x="1403350" y="1905000"/>
          <p14:tracePt t="6986" x="1390650" y="1917700"/>
          <p14:tracePt t="7003" x="1384300" y="1930400"/>
          <p14:tracePt t="7035" x="1384300" y="1936750"/>
          <p14:tracePt t="7053" x="1390650" y="1936750"/>
          <p14:tracePt t="7072" x="1390650" y="1943100"/>
          <p14:tracePt t="7124" x="1390650" y="1949450"/>
          <p14:tracePt t="7147" x="1390650" y="1955800"/>
          <p14:tracePt t="7155" x="1397000" y="1955800"/>
          <p14:tracePt t="7173" x="1397000" y="1962150"/>
          <p14:tracePt t="7185" x="1403350" y="1968500"/>
          <p14:tracePt t="7203" x="1403350" y="1974850"/>
          <p14:tracePt t="7219" x="1403350" y="1981200"/>
          <p14:tracePt t="7235" x="1409700" y="1981200"/>
          <p14:tracePt t="7272" x="1416050" y="1987550"/>
          <p14:tracePt t="7286" x="1422400" y="1987550"/>
          <p14:tracePt t="7302" x="1428750" y="1987550"/>
          <p14:tracePt t="7322" x="1435100" y="1987550"/>
          <p14:tracePt t="7335" x="1441450" y="1987550"/>
          <p14:tracePt t="7352" x="1447800" y="1987550"/>
          <p14:tracePt t="7369" x="1454150" y="1987550"/>
          <p14:tracePt t="7388" x="1460500" y="1981200"/>
          <p14:tracePt t="7402" x="1479550" y="1981200"/>
          <p14:tracePt t="7420" x="1498600" y="1981200"/>
          <p14:tracePt t="7436" x="1524000" y="1981200"/>
          <p14:tracePt t="7452" x="1555750" y="1987550"/>
          <p14:tracePt t="7470" x="1600200" y="1993900"/>
          <p14:tracePt t="7487" x="1638300" y="2000250"/>
          <p14:tracePt t="7504" x="1714500" y="2012950"/>
          <p14:tracePt t="7521" x="1784350" y="2019300"/>
          <p14:tracePt t="7536" x="1854200" y="2019300"/>
          <p14:tracePt t="7553" x="1930400" y="2019300"/>
          <p14:tracePt t="7569" x="1981200" y="2019300"/>
          <p14:tracePt t="7592" x="2063750" y="2019300"/>
          <p14:tracePt t="7602" x="2133600" y="2019300"/>
          <p14:tracePt t="7619" x="2184400" y="2025650"/>
          <p14:tracePt t="7638" x="2273300" y="2038350"/>
          <p14:tracePt t="7652" x="2343150" y="2051050"/>
          <p14:tracePt t="7669" x="2400300" y="2063750"/>
          <p14:tracePt t="7694" x="2451100" y="2076450"/>
          <p14:tracePt t="7708" x="2495550" y="2082800"/>
          <p14:tracePt t="7719" x="2514600" y="2089150"/>
          <p14:tracePt t="7736" x="2533650" y="2095500"/>
          <p14:tracePt t="7752" x="2540000" y="2095500"/>
          <p14:tracePt t="7770" x="2546350" y="2095500"/>
          <p14:tracePt t="7788" x="2546350" y="2101850"/>
          <p14:tracePt t="7819" x="2540000" y="2108200"/>
          <p14:tracePt t="7860" x="2540000" y="2114550"/>
          <p14:tracePt t="7909" x="2540000" y="2120900"/>
          <p14:tracePt t="7951" x="2546350" y="2120900"/>
          <p14:tracePt t="7979" x="2546350" y="2127250"/>
          <p14:tracePt t="8009" x="2552700" y="2127250"/>
          <p14:tracePt t="8054" x="2559050" y="2127250"/>
          <p14:tracePt t="8065" x="2559050" y="2133600"/>
          <p14:tracePt t="8080" x="2565400" y="2133600"/>
          <p14:tracePt t="8135" x="2565400" y="2139950"/>
          <p14:tracePt t="8143" x="2571750" y="2139950"/>
          <p14:tracePt t="8193" x="2578100" y="2139950"/>
          <p14:tracePt t="8258" x="2584450" y="2139950"/>
          <p14:tracePt t="8320" x="2590800" y="2139950"/>
          <p14:tracePt t="8371" x="2597150" y="2139950"/>
          <p14:tracePt t="8474" x="2603500" y="2139950"/>
          <p14:tracePt t="8483" x="2603500" y="2146300"/>
          <p14:tracePt t="8541" x="2609850" y="2146300"/>
          <p14:tracePt t="8583" x="2609850" y="2152650"/>
          <p14:tracePt t="8592" x="2616200" y="2152650"/>
          <p14:tracePt t="8609" x="2616200" y="2159000"/>
          <p14:tracePt t="8613" x="2622550" y="2159000"/>
          <p14:tracePt t="8626" x="2628900" y="2159000"/>
          <p14:tracePt t="8638" x="2635250" y="2165350"/>
          <p14:tracePt t="8654" x="2647950" y="2165350"/>
          <p14:tracePt t="8670" x="2667000" y="2165350"/>
          <p14:tracePt t="8691" x="2717800" y="2171700"/>
          <p14:tracePt t="8703" x="2774950" y="2171700"/>
          <p14:tracePt t="8720" x="2825750" y="2165350"/>
          <p14:tracePt t="8737" x="2933700" y="2146300"/>
          <p14:tracePt t="8754" x="3028950" y="2133600"/>
          <p14:tracePt t="8770" x="3105150" y="2114550"/>
          <p14:tracePt t="8785" x="3206750" y="2089150"/>
          <p14:tracePt t="8803" x="3327400" y="2070100"/>
          <p14:tracePt t="8820" x="3409950" y="2057400"/>
          <p14:tracePt t="8837" x="3511550" y="2057400"/>
          <p14:tracePt t="8853" x="3632200" y="2051050"/>
          <p14:tracePt t="8870" x="3702050" y="2057400"/>
          <p14:tracePt t="8887" x="3803650" y="2063750"/>
          <p14:tracePt t="8904" x="3873500" y="2063750"/>
          <p14:tracePt t="8920" x="3917950" y="2051050"/>
          <p14:tracePt t="8936" x="3962400" y="2044700"/>
          <p14:tracePt t="8954" x="3994150" y="2038350"/>
          <p14:tracePt t="8971" x="4006850" y="2019300"/>
          <p14:tracePt t="19544" x="1504950" y="2235200"/>
          <p14:tracePt t="19552" x="1498600" y="2235200"/>
          <p14:tracePt t="19570" x="1485900" y="2228850"/>
          <p14:tracePt t="19589" x="1428750" y="2228850"/>
          <p14:tracePt t="19605" x="1352550" y="2216150"/>
          <p14:tracePt t="19622" x="1295400" y="2203450"/>
          <p14:tracePt t="19636" x="1257300" y="2184400"/>
          <p14:tracePt t="19652" x="1238250" y="2159000"/>
          <p14:tracePt t="19671" x="1225550" y="2127250"/>
          <p14:tracePt t="19696" x="1219200" y="2095500"/>
          <p14:tracePt t="19702" x="1212850" y="2076450"/>
          <p14:tracePt t="19722" x="1212850" y="2063750"/>
          <p14:tracePt t="19736" x="1219200" y="2051050"/>
          <p14:tracePt t="19758" x="1263650" y="2038350"/>
          <p14:tracePt t="19770" x="1276350" y="2038350"/>
          <p14:tracePt t="19787" x="1314450" y="2032000"/>
          <p14:tracePt t="19805" x="1352550" y="2032000"/>
          <p14:tracePt t="19819" x="1371600" y="2025650"/>
          <p14:tracePt t="19836" x="1384300" y="2019300"/>
          <p14:tracePt t="19855" x="1390650" y="2012950"/>
          <p14:tracePt t="19869" x="1397000" y="2006600"/>
          <p14:tracePt t="19890" x="1409700" y="2000250"/>
          <p14:tracePt t="19931" x="1403350" y="2000250"/>
          <p14:tracePt t="19960" x="1397000" y="2000250"/>
          <p14:tracePt t="19974" x="1390650" y="1993900"/>
          <p14:tracePt t="19986" x="1384300" y="1993900"/>
          <p14:tracePt t="20010" x="1377950" y="1993900"/>
          <p14:tracePt t="20027" x="1371600" y="2000250"/>
          <p14:tracePt t="20055" x="1371600" y="2006600"/>
          <p14:tracePt t="20064" x="1365250" y="2006600"/>
          <p14:tracePt t="20101" x="1358900" y="2006600"/>
          <p14:tracePt t="20112" x="1358900" y="2000250"/>
          <p14:tracePt t="20132" x="1358900" y="1993900"/>
          <p14:tracePt t="20157" x="1352550" y="1987550"/>
          <p14:tracePt t="20169" x="1352550" y="1981200"/>
          <p14:tracePt t="20187" x="1352550" y="1974850"/>
          <p14:tracePt t="20377" x="1346200" y="1974850"/>
          <p14:tracePt t="20380" x="1346200" y="1968500"/>
          <p14:tracePt t="20408" x="1346200" y="1962150"/>
          <p14:tracePt t="20460" x="1346200" y="1968500"/>
          <p14:tracePt t="20476" x="1346200" y="1974850"/>
          <p14:tracePt t="20486" x="1346200" y="1981200"/>
          <p14:tracePt t="20496" x="1346200" y="1987550"/>
          <p14:tracePt t="20507" x="1346200" y="1993900"/>
          <p14:tracePt t="20519" x="1346200" y="2006600"/>
          <p14:tracePt t="20537" x="1339850" y="2025650"/>
          <p14:tracePt t="20552" x="1339850" y="2044700"/>
          <p14:tracePt t="20569" x="1333500" y="2057400"/>
          <p14:tracePt t="20586" x="1333500" y="2076450"/>
          <p14:tracePt t="20602" x="1333500" y="2082800"/>
          <p14:tracePt t="20619" x="1333500" y="2089150"/>
          <p14:tracePt t="20636" x="1327150" y="2089150"/>
          <p14:tracePt t="20652" x="1320800" y="2089150"/>
          <p14:tracePt t="20686" x="1320800" y="2082800"/>
          <p14:tracePt t="20711" x="1320800" y="2076450"/>
          <p14:tracePt t="20719" x="1314450" y="2076450"/>
          <p14:tracePt t="20753" x="1314450" y="2070100"/>
          <p14:tracePt t="20770" x="1308100" y="2063750"/>
          <p14:tracePt t="20803" x="1308100" y="2057400"/>
          <p14:tracePt t="20819" x="1308100" y="2051050"/>
          <p14:tracePt t="20836" x="1308100" y="2038350"/>
          <p14:tracePt t="20856" x="1308100" y="2032000"/>
          <p14:tracePt t="20874" x="1308100" y="2012950"/>
          <p14:tracePt t="20886" x="1308100" y="2006600"/>
          <p14:tracePt t="20903" x="1308100" y="2000250"/>
          <p14:tracePt t="20921" x="1308100" y="1993900"/>
          <p14:tracePt t="20969" x="1308100" y="2000250"/>
          <p14:tracePt t="20981" x="1314450" y="2000250"/>
          <p14:tracePt t="20986" x="1314450" y="2006600"/>
          <p14:tracePt t="21002" x="1314450" y="2012950"/>
          <p14:tracePt t="21021" x="1314450" y="2025650"/>
          <p14:tracePt t="21036" x="1314450" y="2038350"/>
          <p14:tracePt t="21052" x="1314450" y="2044700"/>
          <p14:tracePt t="21069" x="1314450" y="2057400"/>
          <p14:tracePt t="21087" x="1314450" y="2063750"/>
          <p14:tracePt t="21103" x="1314450" y="2076450"/>
          <p14:tracePt t="21120" x="1308100" y="2089150"/>
          <p14:tracePt t="21137" x="1301750" y="2095500"/>
          <p14:tracePt t="21157" x="1295400" y="2101850"/>
          <p14:tracePt t="21172" x="1289050" y="2101850"/>
          <p14:tracePt t="21186" x="1282700" y="2108200"/>
          <p14:tracePt t="21202" x="1257300" y="2108200"/>
          <p14:tracePt t="21220" x="1206500" y="2108200"/>
          <p14:tracePt t="21236" x="1193800" y="2108200"/>
          <p14:tracePt t="22036" x="1187450" y="1644650"/>
          <p14:tracePt t="22054" x="1181100" y="1644650"/>
          <p14:tracePt t="22082" x="1181100" y="1651000"/>
          <p14:tracePt t="22086" x="1181100" y="1657350"/>
          <p14:tracePt t="22103" x="1181100" y="1663700"/>
          <p14:tracePt t="22120" x="1187450" y="1663700"/>
          <p14:tracePt t="22136" x="1206500" y="1663700"/>
          <p14:tracePt t="22153" x="1244600" y="1663700"/>
          <p14:tracePt t="22170" x="1282700" y="1657350"/>
          <p14:tracePt t="22186" x="1346200" y="1651000"/>
          <p14:tracePt t="22203" x="1397000" y="1651000"/>
          <p14:tracePt t="22219" x="1473200" y="1676400"/>
          <p14:tracePt t="22236" x="1543050" y="1739900"/>
          <p14:tracePt t="22252" x="1593850" y="1790700"/>
          <p14:tracePt t="22269" x="1631950" y="1828800"/>
          <p14:tracePt t="22286" x="1663700" y="1854200"/>
          <p14:tracePt t="22302" x="1689100" y="1879600"/>
          <p14:tracePt t="22319" x="1701800" y="1898650"/>
          <p14:tracePt t="22337" x="1701800" y="1911350"/>
          <p14:tracePt t="22369" x="1695450" y="1911350"/>
          <p14:tracePt t="22386" x="1689100" y="1911350"/>
          <p14:tracePt t="22405" x="1682750" y="1905000"/>
          <p14:tracePt t="22426" x="1670050" y="1911350"/>
          <p14:tracePt t="22436" x="1663700" y="1917700"/>
          <p14:tracePt t="22453" x="1651000" y="1930400"/>
          <p14:tracePt t="22474" x="1638300" y="1943100"/>
          <p14:tracePt t="22486" x="1631950" y="1955800"/>
          <p14:tracePt t="22502" x="1625600" y="1974850"/>
          <p14:tracePt t="22522" x="1619250" y="2000250"/>
          <p14:tracePt t="22536" x="1612900" y="2006600"/>
          <p14:tracePt t="22554" x="1606550" y="2019300"/>
          <p14:tracePt t="22570" x="1600200" y="2019300"/>
          <p14:tracePt t="22586" x="1600200" y="2025650"/>
          <p14:tracePt t="22644" x="1600200" y="2019300"/>
          <p14:tracePt t="22650" x="1593850" y="2019300"/>
          <p14:tracePt t="22662" x="1593850" y="2012950"/>
          <p14:tracePt t="22711" x="1593850" y="2019300"/>
          <p14:tracePt t="22722" x="1600200" y="2019300"/>
          <p14:tracePt t="22755" x="1606550" y="2019300"/>
          <p14:tracePt t="22775" x="1612900" y="2019300"/>
          <p14:tracePt t="22782" x="1612900" y="2025650"/>
          <p14:tracePt t="22789" x="1619250" y="2025650"/>
          <p14:tracePt t="22815" x="1625600" y="2025650"/>
          <p14:tracePt t="22820" x="1631950" y="2025650"/>
          <p14:tracePt t="22836" x="1644650" y="2025650"/>
          <p14:tracePt t="22853" x="1651000" y="2025650"/>
          <p14:tracePt t="22870" x="1663700" y="2025650"/>
          <p14:tracePt t="22886" x="1670050" y="2025650"/>
          <p14:tracePt t="22903" x="1676400" y="2025650"/>
          <p14:tracePt t="22983" x="1676400" y="2032000"/>
          <p14:tracePt t="23001" x="1676400" y="2038350"/>
          <p14:tracePt t="23016" x="1676400" y="2044700"/>
          <p14:tracePt t="23029" x="1676400" y="2051050"/>
          <p14:tracePt t="23036" x="1676400" y="2057400"/>
          <p14:tracePt t="23044" x="1676400" y="2063750"/>
          <p14:tracePt t="23055" x="1676400" y="2070100"/>
          <p14:tracePt t="23071" x="1676400" y="2082800"/>
          <p14:tracePt t="23086" x="1676400" y="2095500"/>
          <p14:tracePt t="23109" x="1670050" y="2108200"/>
          <p14:tracePt t="23120" x="1663700" y="2114550"/>
          <p14:tracePt t="23136" x="1657350" y="2120900"/>
          <p14:tracePt t="23153" x="1651000" y="2120900"/>
          <p14:tracePt t="23176" x="1638300" y="2127250"/>
          <p14:tracePt t="23187" x="1631950" y="2120900"/>
          <p14:tracePt t="23203" x="1625600" y="2120900"/>
          <p14:tracePt t="23221" x="1612900" y="2114550"/>
          <p14:tracePt t="23236" x="1606550" y="2108200"/>
          <p14:tracePt t="23253" x="1606550" y="2095500"/>
          <p14:tracePt t="23270" x="1612900" y="2089150"/>
          <p14:tracePt t="23287" x="1625600" y="2070100"/>
          <p14:tracePt t="23302" x="1651000" y="2057400"/>
          <p14:tracePt t="23320" x="1682750" y="2038350"/>
          <p14:tracePt t="23336" x="1708150" y="2025650"/>
          <p14:tracePt t="23353" x="1739900" y="2012950"/>
          <p14:tracePt t="23370" x="1758950" y="2000250"/>
          <p14:tracePt t="23387" x="1765300" y="1987550"/>
          <p14:tracePt t="23403" x="1765300" y="1981200"/>
          <p14:tracePt t="23421" x="1752600" y="1968500"/>
          <p14:tracePt t="23437" x="1733550" y="1949450"/>
          <p14:tracePt t="23460" x="1714500" y="1943100"/>
          <p14:tracePt t="23470" x="1695450" y="1930400"/>
          <p14:tracePt t="23488" x="1670050" y="1917700"/>
          <p14:tracePt t="23502" x="1644650" y="1905000"/>
          <p14:tracePt t="23526" x="1619250" y="1892300"/>
          <p14:tracePt t="23536" x="1612900" y="1885950"/>
          <p14:tracePt t="23571" x="1619250" y="1885950"/>
          <p14:tracePt t="23586" x="1625600" y="1892300"/>
          <p14:tracePt t="23602" x="1631950" y="1898650"/>
          <p14:tracePt t="23621" x="1644650" y="1911350"/>
          <p14:tracePt t="23636" x="1657350" y="1917700"/>
          <p14:tracePt t="23653" x="1670050" y="1924050"/>
          <p14:tracePt t="23670" x="1682750" y="1930400"/>
          <p14:tracePt t="23686" x="1689100" y="1936750"/>
          <p14:tracePt t="23708" x="1701800" y="1943100"/>
          <p14:tracePt t="23719" x="1708150" y="1949450"/>
          <p14:tracePt t="23742" x="1720850" y="1962150"/>
          <p14:tracePt t="23752" x="1733550" y="1968500"/>
          <p14:tracePt t="23769" x="1746250" y="1981200"/>
          <p14:tracePt t="23787" x="1765300" y="1987550"/>
          <p14:tracePt t="23803" x="1784350" y="2000250"/>
          <p14:tracePt t="23819" x="1835150" y="2032000"/>
          <p14:tracePt t="23838" x="1905000" y="2063750"/>
          <p14:tracePt t="23852" x="1987550" y="2095500"/>
          <p14:tracePt t="23869" x="2057400" y="2120900"/>
          <p14:tracePt t="23886" x="2165350" y="2152650"/>
          <p14:tracePt t="23902" x="2254250" y="2165350"/>
          <p14:tracePt t="23919" x="2305050" y="2171700"/>
          <p14:tracePt t="23936" x="2355850" y="2171700"/>
          <p14:tracePt t="23953" x="2406650" y="2165350"/>
          <p14:tracePt t="23969" x="2438400" y="2159000"/>
          <p14:tracePt t="23994" x="2457450" y="2152650"/>
          <p14:tracePt t="24002" x="2463800" y="2146300"/>
          <p14:tracePt t="24019" x="2470150" y="2146300"/>
          <p14:tracePt t="24052" x="2463800" y="2139950"/>
          <p14:tracePt t="24072" x="2457450" y="2139950"/>
          <p14:tracePt t="24114" x="2463800" y="2139950"/>
          <p14:tracePt t="24199" x="2470150" y="2139950"/>
          <p14:tracePt t="24239" x="2470150" y="2146300"/>
          <p14:tracePt t="24307" x="2476500" y="2146300"/>
          <p14:tracePt t="24356" x="2482850" y="2146300"/>
          <p14:tracePt t="24409" x="2489200" y="2146300"/>
          <p14:tracePt t="24419" x="2489200" y="2152650"/>
          <p14:tracePt t="24453" x="2495550" y="2152650"/>
          <p14:tracePt t="24477" x="2495550" y="2159000"/>
          <p14:tracePt t="24504" x="2501900" y="2159000"/>
          <p14:tracePt t="24534" x="2501900" y="2152650"/>
          <p14:tracePt t="24561" x="2508250" y="2152650"/>
          <p14:tracePt t="24596" x="2514600" y="2152650"/>
          <p14:tracePt t="24618" x="2520950" y="2159000"/>
          <p14:tracePt t="24650" x="2527300" y="2159000"/>
          <p14:tracePt t="24663" x="2533650" y="2159000"/>
          <p14:tracePt t="24676" x="2540000" y="2159000"/>
          <p14:tracePt t="24684" x="2546350" y="2159000"/>
          <p14:tracePt t="24692" x="2552700" y="2159000"/>
          <p14:tracePt t="24702" x="2559050" y="2159000"/>
          <p14:tracePt t="24778" x="2673350" y="2159000"/>
          <p14:tracePt t="24787" x="2686050" y="2159000"/>
          <p14:tracePt t="24802" x="2711450" y="2159000"/>
          <p14:tracePt t="24820" x="2717800" y="2159000"/>
          <p14:tracePt t="24836" x="2724150" y="2159000"/>
          <p14:tracePt t="24852" x="2711450" y="2159000"/>
          <p14:tracePt t="24869" x="2673350" y="2146300"/>
          <p14:tracePt t="24886" x="2609850" y="2139950"/>
          <p14:tracePt t="24903" x="2514600" y="2120900"/>
          <p14:tracePt t="24919" x="2413000" y="2101850"/>
          <p14:tracePt t="24936" x="2317750" y="2082800"/>
          <p14:tracePt t="24955" x="2222500" y="2063750"/>
          <p14:tracePt t="24971" x="2165350" y="2044700"/>
          <p14:tracePt t="24986" x="2127250" y="2038350"/>
          <p14:tracePt t="25003" x="2089150" y="2025650"/>
          <p14:tracePt t="25020" x="2057400" y="2019300"/>
          <p14:tracePt t="25036" x="2051050" y="2012950"/>
          <p14:tracePt t="25057" x="2038350" y="2000250"/>
          <p14:tracePt t="25070" x="2032000" y="1993900"/>
          <p14:tracePt t="25086" x="2019300" y="1987550"/>
          <p14:tracePt t="25103" x="2000250" y="1974850"/>
          <p14:tracePt t="25120" x="1968500" y="1962150"/>
          <p14:tracePt t="25136" x="1943100" y="1955800"/>
          <p14:tracePt t="25157" x="1905000" y="1949450"/>
          <p14:tracePt t="25170" x="1873250" y="1949450"/>
          <p14:tracePt t="25187" x="1860550" y="1949450"/>
          <p14:tracePt t="25203" x="1847850" y="1949450"/>
          <p14:tracePt t="25220" x="1847850" y="1962150"/>
          <p14:tracePt t="25236" x="1860550" y="1974850"/>
          <p14:tracePt t="25254" x="1892300" y="2006600"/>
          <p14:tracePt t="25270" x="1936750" y="2032000"/>
          <p14:tracePt t="25286" x="1974850" y="2057400"/>
          <p14:tracePt t="25303" x="2082800" y="2101850"/>
          <p14:tracePt t="25321" x="2222500" y="2159000"/>
          <p14:tracePt t="25336" x="2273300" y="2165350"/>
          <p14:tracePt t="25353" x="2393950" y="2171700"/>
          <p14:tracePt t="25373" x="2463800" y="2159000"/>
          <p14:tracePt t="25386" x="2501900" y="2146300"/>
          <p14:tracePt t="25403" x="2540000" y="2120900"/>
          <p14:tracePt t="25421" x="2565400" y="2076450"/>
          <p14:tracePt t="25436" x="2559050" y="2038350"/>
          <p14:tracePt t="25458" x="2527300" y="2000250"/>
          <p14:tracePt t="25470" x="2476500" y="1962150"/>
          <p14:tracePt t="25486" x="2400300" y="1930400"/>
          <p14:tracePt t="25503" x="2324100" y="1911350"/>
          <p14:tracePt t="25521" x="2190750" y="1885950"/>
          <p14:tracePt t="25536" x="2089150" y="1873250"/>
          <p14:tracePt t="25553" x="2032000" y="1873250"/>
          <p14:tracePt t="25570" x="1962150" y="1879600"/>
          <p14:tracePt t="25593" x="1898650" y="1905000"/>
          <p14:tracePt t="25604" x="1873250" y="1924050"/>
          <p14:tracePt t="25619" x="1866900" y="1949450"/>
          <p14:tracePt t="25636" x="1873250" y="1974850"/>
          <p14:tracePt t="25654" x="1885950" y="1993900"/>
          <p14:tracePt t="25670" x="1917700" y="2025650"/>
          <p14:tracePt t="25693" x="1949450" y="2044700"/>
          <p14:tracePt t="25704" x="1974850" y="2057400"/>
          <p14:tracePt t="25720" x="2038350" y="2076450"/>
          <p14:tracePt t="25736" x="2108200" y="2095500"/>
          <p14:tracePt t="25755" x="2190750" y="2120900"/>
          <p14:tracePt t="25771" x="2247900" y="2133600"/>
          <p14:tracePt t="25786" x="2311400" y="2146300"/>
          <p14:tracePt t="25811" x="2425700" y="2171700"/>
          <p14:tracePt t="25821" x="2470150" y="2171700"/>
          <p14:tracePt t="25836" x="2520950" y="2171700"/>
          <p14:tracePt t="25853" x="2559050" y="2165350"/>
          <p14:tracePt t="25871" x="2590800" y="2152650"/>
          <p14:tracePt t="25889" x="2603500" y="2133600"/>
          <p14:tracePt t="25903" x="2603500" y="2114550"/>
          <p14:tracePt t="25920" x="2597150" y="2095500"/>
          <p14:tracePt t="25943" x="2578100" y="2063750"/>
          <p14:tracePt t="25953" x="2546350" y="2044700"/>
          <p14:tracePt t="25970" x="2514600" y="2025650"/>
          <p14:tracePt t="25991" x="2476500" y="2006600"/>
          <p14:tracePt t="26003" x="2432050" y="1993900"/>
          <p14:tracePt t="26020" x="2393950" y="1981200"/>
          <p14:tracePt t="26039" x="2349500" y="1968500"/>
          <p14:tracePt t="26053" x="2324100" y="1968500"/>
          <p14:tracePt t="26070" x="2311400" y="1968500"/>
          <p14:tracePt t="26091" x="2311400" y="1974850"/>
          <p14:tracePt t="26108" x="2311400" y="1981200"/>
          <p14:tracePt t="26126" x="2317750" y="1981200"/>
          <p14:tracePt t="26136" x="2317750" y="1987550"/>
          <p14:tracePt t="26152" x="2324100" y="1987550"/>
          <p14:tracePt t="26177" x="2330450" y="1987550"/>
          <p14:tracePt t="26186" x="2336800" y="1993900"/>
          <p14:tracePt t="26285" x="2343150" y="2000250"/>
          <p14:tracePt t="26368" x="2343150" y="2006600"/>
          <p14:tracePt t="26460" x="2343150" y="2012950"/>
          <p14:tracePt t="26494" x="2349500" y="2012950"/>
          <p14:tracePt t="26510" x="2349500" y="2019300"/>
          <p14:tracePt t="26568" x="2355850" y="2019300"/>
          <p14:tracePt t="26586" x="2355850" y="2025650"/>
          <p14:tracePt t="26624" x="2362200" y="2025650"/>
          <p14:tracePt t="26664" x="2362200" y="2032000"/>
          <p14:tracePt t="26684" x="2368550" y="2032000"/>
          <p14:tracePt t="26695" x="2368550" y="2038350"/>
          <p14:tracePt t="26753" x="2368550" y="2044700"/>
          <p14:tracePt t="26754" x="2374900" y="2044700"/>
          <p14:tracePt t="26780" x="2381250" y="2044700"/>
          <p14:tracePt t="26786" x="2387600" y="2051050"/>
          <p14:tracePt t="26805" x="2393950" y="2051050"/>
          <p14:tracePt t="26820" x="2400300" y="2057400"/>
          <p14:tracePt t="26836" x="2413000" y="2057400"/>
          <p14:tracePt t="26855" x="2432050" y="2063750"/>
          <p14:tracePt t="26869" x="2451100" y="2070100"/>
          <p14:tracePt t="26889" x="2470150" y="2076450"/>
          <p14:tracePt t="26902" x="2489200" y="2076450"/>
          <p14:tracePt t="26919" x="2501900" y="2076450"/>
          <p14:tracePt t="26941" x="2514600" y="2076450"/>
          <p14:tracePt t="26954" x="2520950" y="2076450"/>
          <p14:tracePt t="26969" x="2527300" y="2076450"/>
          <p14:tracePt t="26986" x="2527300" y="2070100"/>
          <p14:tracePt t="27020" x="2520950" y="2070100"/>
          <p14:tracePt t="27053" x="2514600" y="2070100"/>
          <p14:tracePt t="27086" x="2508250" y="2070100"/>
          <p14:tracePt t="27103" x="2508250" y="2076450"/>
          <p14:tracePt t="27142" x="2501900" y="2076450"/>
          <p14:tracePt t="27197" x="2495550" y="2076450"/>
          <p14:tracePt t="27222" x="2489200" y="2076450"/>
          <p14:tracePt t="27226" x="2489200" y="2070100"/>
          <p14:tracePt t="27250" x="2482850" y="2070100"/>
          <p14:tracePt t="27286" x="2482850" y="2063750"/>
          <p14:tracePt t="27427" x="2489200" y="2070100"/>
          <p14:tracePt t="27537" x="2482850" y="2070100"/>
          <p14:tracePt t="27594" x="2476500" y="2070100"/>
          <p14:tracePt t="27634" x="2482850" y="2070100"/>
          <p14:tracePt t="27642" x="2482850" y="2076450"/>
          <p14:tracePt t="27659" x="2489200" y="2082800"/>
          <p14:tracePt t="27681" x="2495550" y="2082800"/>
          <p14:tracePt t="27686" x="2495550" y="2089150"/>
          <p14:tracePt t="27705" x="2501900" y="2089150"/>
          <p14:tracePt t="27720" x="2501900" y="2095500"/>
          <p14:tracePt t="27774" x="2508250" y="2095500"/>
          <p14:tracePt t="27853" x="2501900" y="2095500"/>
          <p14:tracePt t="28114" x="2508250" y="2095500"/>
          <p14:tracePt t="28126" x="2508250" y="2101850"/>
          <p14:tracePt t="28151" x="2514600" y="2101850"/>
          <p14:tracePt t="28155" x="2514600" y="2108200"/>
          <p14:tracePt t="28172" x="2514600" y="2114550"/>
          <p14:tracePt t="28186" x="2520950" y="2120900"/>
          <p14:tracePt t="28204" x="2520950" y="2127250"/>
          <p14:tracePt t="28221" x="2527300" y="2133600"/>
          <p14:tracePt t="28236" x="2533650" y="2133600"/>
          <p14:tracePt t="28253" x="2540000" y="2139950"/>
          <p14:tracePt t="28270" x="2546350" y="2139950"/>
          <p14:tracePt t="28270" x="2546350" y="2146300"/>
          <p14:tracePt t="28286" x="2552700" y="2146300"/>
          <p14:tracePt t="28319" x="2559050" y="2139950"/>
          <p14:tracePt t="28352" x="2559050" y="2133600"/>
          <p14:tracePt t="28370" x="2571750" y="2127250"/>
          <p14:tracePt t="28386" x="2584450" y="2127250"/>
          <p14:tracePt t="28405" x="2603500" y="2120900"/>
          <p14:tracePt t="28423" x="2616200" y="2120900"/>
          <p14:tracePt t="28436" x="2635250" y="2120900"/>
          <p14:tracePt t="28453" x="2673350" y="2127250"/>
          <p14:tracePt t="28471" x="2711450" y="2127250"/>
          <p14:tracePt t="28486" x="2743200" y="2127250"/>
          <p14:tracePt t="28503" x="2806700" y="2120900"/>
          <p14:tracePt t="28522" x="2863850" y="2114550"/>
          <p14:tracePt t="28536" x="2927350" y="2101850"/>
          <p14:tracePt t="28553" x="3003550" y="2089150"/>
          <p14:tracePt t="28571" x="3079750" y="2076450"/>
          <p14:tracePt t="28586" x="3143250" y="2070100"/>
          <p14:tracePt t="28603" x="3251200" y="2051050"/>
          <p14:tracePt t="28625" x="3333750" y="2032000"/>
          <p14:tracePt t="28636" x="3429000" y="2012950"/>
          <p14:tracePt t="28654" x="3517900" y="1993900"/>
          <p14:tracePt t="28670" x="3613150" y="1981200"/>
          <p14:tracePt t="28686" x="3695700" y="1962150"/>
          <p14:tracePt t="28703" x="3784600" y="1943100"/>
          <p14:tracePt t="28720" x="3860800" y="1930400"/>
          <p14:tracePt t="28739" x="3930650" y="1917700"/>
          <p14:tracePt t="28753" x="3994150" y="1917700"/>
          <p14:tracePt t="28769" x="4044950" y="1911350"/>
          <p14:tracePt t="28786" x="4089400" y="1911350"/>
          <p14:tracePt t="28803" x="4114800" y="1911350"/>
          <p14:tracePt t="28819" x="4121150" y="1911350"/>
          <p14:tracePt t="28839" x="4108450" y="1917700"/>
          <p14:tracePt t="28854" x="4083050" y="1917700"/>
          <p14:tracePt t="28870" x="4044950" y="1930400"/>
          <p14:tracePt t="28891" x="4006850" y="1943100"/>
          <p14:tracePt t="28903" x="3956050" y="1955800"/>
          <p14:tracePt t="28919" x="3905250" y="1974850"/>
          <p14:tracePt t="28936" x="3854450" y="1993900"/>
          <p14:tracePt t="28953" x="3797300" y="2000250"/>
          <p14:tracePt t="28975" x="3746500" y="2006600"/>
          <p14:tracePt t="28986" x="3689350" y="1993900"/>
          <p14:tracePt t="29004" x="3651250" y="1981200"/>
          <p14:tracePt t="29019" x="3625850" y="1968500"/>
          <p14:tracePt t="29036" x="3613150" y="1962150"/>
          <p14:tracePt t="29053" x="3606800" y="1955800"/>
          <p14:tracePt t="29069" x="3613150" y="1949450"/>
          <p14:tracePt t="29092" x="3619500" y="1949450"/>
          <p14:tracePt t="29105" x="3632200" y="1955800"/>
          <p14:tracePt t="29120" x="3651250" y="1962150"/>
          <p14:tracePt t="29136" x="3676650" y="1962150"/>
          <p14:tracePt t="29159" x="3714750" y="1968500"/>
          <p14:tracePt t="29169" x="3733800" y="1974850"/>
          <p14:tracePt t="29186" x="3765550" y="1974850"/>
          <p14:tracePt t="29203" x="3797300" y="1974850"/>
          <p14:tracePt t="29220" x="3829050" y="1974850"/>
          <p14:tracePt t="29236" x="3867150" y="1974850"/>
          <p14:tracePt t="29253" x="3905250" y="1974850"/>
          <p14:tracePt t="29269" x="3949700" y="1981200"/>
          <p14:tracePt t="29286" x="3994150" y="1981200"/>
          <p14:tracePt t="29303" x="4038600" y="1987550"/>
          <p14:tracePt t="29319" x="4083050" y="1993900"/>
          <p14:tracePt t="29339" x="4140200" y="2006600"/>
          <p14:tracePt t="29353" x="4178300" y="2012950"/>
          <p14:tracePt t="29369" x="4229100" y="2019300"/>
          <p14:tracePt t="29386" x="4286250" y="2025650"/>
          <p14:tracePt t="29403" x="4330700" y="2032000"/>
          <p14:tracePt t="29419" x="4368800" y="2032000"/>
          <p14:tracePt t="29436" x="4425950" y="2038350"/>
          <p14:tracePt t="29458" x="4464050" y="2038350"/>
          <p14:tracePt t="29469" x="4495800" y="2038350"/>
          <p14:tracePt t="29486" x="4527550" y="2038350"/>
          <p14:tracePt t="29509" x="4552950" y="2038350"/>
          <p14:tracePt t="29524" x="4578350" y="2038350"/>
          <p14:tracePt t="29536" x="4591050" y="2038350"/>
          <p14:tracePt t="29553" x="4610100" y="2032000"/>
          <p14:tracePt t="29569" x="4616450" y="2025650"/>
          <p14:tracePt t="29586" x="4622800" y="2025650"/>
          <p14:tracePt t="29603" x="4629150" y="2019300"/>
          <p14:tracePt t="29619" x="4635500" y="2019300"/>
          <p14:tracePt t="29636" x="4648200" y="2012950"/>
          <p14:tracePt t="29653" x="4660900" y="2012950"/>
          <p14:tracePt t="29669" x="4673600" y="2012950"/>
          <p14:tracePt t="29686" x="4692650" y="2012950"/>
          <p14:tracePt t="29705" x="4718050" y="2019300"/>
          <p14:tracePt t="29720" x="4730750" y="2025650"/>
          <p14:tracePt t="29736" x="4756150" y="2032000"/>
          <p14:tracePt t="29755" x="4781550" y="2044700"/>
          <p14:tracePt t="29769" x="4800600" y="2051050"/>
          <p14:tracePt t="29786" x="4813300" y="2057400"/>
          <p14:tracePt t="29803" x="4832350" y="2063750"/>
          <p14:tracePt t="29821" x="4845050" y="2070100"/>
          <p14:tracePt t="29836" x="4857750" y="2070100"/>
          <p14:tracePt t="29853" x="4857750" y="2076450"/>
          <p14:tracePt t="29871" x="4864100" y="2076450"/>
          <p14:tracePt t="29888" x="4864100" y="2082800"/>
          <p14:tracePt t="29930" x="4870450" y="2082800"/>
          <p14:tracePt t="30008" x="4876800" y="2082800"/>
          <p14:tracePt t="30034" x="4876800" y="2089150"/>
          <p14:tracePt t="30076" x="4883150" y="2089150"/>
          <p14:tracePt t="30146" x="4889500" y="2089150"/>
          <p14:tracePt t="30169" x="4889500" y="2095500"/>
          <p14:tracePt t="30211" x="4895850" y="2095500"/>
          <p14:tracePt t="30295" x="4895850" y="2101850"/>
          <p14:tracePt t="30443" x="4895850" y="2108200"/>
          <p14:tracePt t="30545" x="4889500" y="2108200"/>
          <p14:tracePt t="30597" x="4883150" y="2108200"/>
          <p14:tracePt t="30728" x="4883150" y="2114550"/>
          <p14:tracePt t="30773" x="4876800" y="2114550"/>
          <p14:tracePt t="30792" x="4876800" y="2108200"/>
          <p14:tracePt t="30836" x="4870450" y="2108200"/>
          <p14:tracePt t="30862" x="4864100" y="2101850"/>
          <p14:tracePt t="30879" x="4857750" y="2101850"/>
          <p14:tracePt t="30887" x="4857750" y="2095500"/>
          <p14:tracePt t="30903" x="4845050" y="2095500"/>
          <p14:tracePt t="30920" x="4832350" y="2089150"/>
          <p14:tracePt t="30936" x="4806950" y="2076450"/>
          <p14:tracePt t="30953" x="4768850" y="2063750"/>
          <p14:tracePt t="30976" x="4724400" y="2044700"/>
          <p14:tracePt t="30986" x="4667250" y="2032000"/>
          <p14:tracePt t="31003" x="4578350" y="2012950"/>
          <p14:tracePt t="31021" x="4489450" y="1993900"/>
          <p14:tracePt t="31036" x="4394200" y="1974850"/>
          <p14:tracePt t="31055" x="4311650" y="1962150"/>
          <p14:tracePt t="31072" x="4235450" y="1955800"/>
          <p14:tracePt t="31086" x="4159250" y="1949450"/>
          <p14:tracePt t="31104" x="4102100" y="1949450"/>
          <p14:tracePt t="31121" x="4013200" y="1962150"/>
          <p14:tracePt t="31136" x="3949700" y="1987550"/>
          <p14:tracePt t="31158" x="3892550" y="2012950"/>
          <p14:tracePt t="31170" x="3835400" y="2032000"/>
          <p14:tracePt t="31186" x="3784600" y="2038350"/>
          <p14:tracePt t="31203" x="3733800" y="2032000"/>
          <p14:tracePt t="31225" x="3689350" y="2025650"/>
          <p14:tracePt t="31241" x="3644900" y="2019300"/>
          <p14:tracePt t="31254" x="3632200" y="2019300"/>
          <p14:tracePt t="31270" x="3600450" y="2006600"/>
          <p14:tracePt t="31286" x="3587750" y="2000250"/>
          <p14:tracePt t="31304" x="3575050" y="1993900"/>
          <p14:tracePt t="31319" x="3568700" y="1987550"/>
          <p14:tracePt t="31336" x="3568700" y="1981200"/>
          <p14:tracePt t="31353" x="3568700" y="1974850"/>
          <p14:tracePt t="31400" x="3568700" y="1981200"/>
          <p14:tracePt t="31410" x="3568700" y="1987550"/>
          <p14:tracePt t="31430" x="3568700" y="1993900"/>
          <p14:tracePt t="31441" x="3568700" y="2000250"/>
          <p14:tracePt t="31453" x="3568700" y="2006600"/>
          <p14:tracePt t="31471" x="3568700" y="2012950"/>
          <p14:tracePt t="31528" x="3562350" y="2012950"/>
          <p14:tracePt t="31549" x="3556000" y="2012950"/>
          <p14:tracePt t="31561" x="3549650" y="2019300"/>
          <p14:tracePt t="31574" x="3543300" y="2019300"/>
          <p14:tracePt t="31582" x="3536950" y="2019300"/>
          <p14:tracePt t="31587" x="3530600" y="2019300"/>
          <p14:tracePt t="31603" x="3517900" y="2019300"/>
          <p14:tracePt t="31620" x="3505200" y="2019300"/>
          <p14:tracePt t="31639" x="3479800" y="2019300"/>
          <p14:tracePt t="31653" x="3460750" y="2019300"/>
          <p14:tracePt t="31669" x="3448050" y="2019300"/>
          <p14:tracePt t="31693" x="3429000" y="2025650"/>
          <p14:tracePt t="31703" x="3416300" y="2025650"/>
          <p14:tracePt t="31721" x="3409950" y="2025650"/>
          <p14:tracePt t="31753" x="3409950" y="2032000"/>
          <p14:tracePt t="31771" x="3416300" y="2038350"/>
          <p14:tracePt t="31786" x="3422650" y="2038350"/>
          <p14:tracePt t="31810" x="3429000" y="2044700"/>
          <p14:tracePt t="31819" x="3441700" y="2044700"/>
          <p14:tracePt t="31836" x="3454400" y="2057400"/>
          <p14:tracePt t="31853" x="3460750" y="2063750"/>
          <p14:tracePt t="31869" x="3467100" y="2063750"/>
          <p14:tracePt t="31886" x="3473450" y="2063750"/>
          <p14:tracePt t="31920" x="3479800" y="2070100"/>
          <p14:tracePt t="31937" x="3486150" y="2070100"/>
          <p14:tracePt t="31959" x="3492500" y="2070100"/>
          <p14:tracePt t="31969" x="3498850" y="2070100"/>
          <p14:tracePt t="31996" x="3505200" y="2070100"/>
          <p14:tracePt t="32018" x="3511550" y="2070100"/>
          <p14:tracePt t="32026" x="3517900" y="2070100"/>
          <p14:tracePt t="32044" x="3524250" y="2070100"/>
          <p14:tracePt t="32053" x="3530600" y="2063750"/>
          <p14:tracePt t="32069" x="3536950" y="2063750"/>
          <p14:tracePt t="32103" x="3543300" y="2063750"/>
          <p14:tracePt t="32137" x="3536950" y="2063750"/>
          <p14:tracePt t="32153" x="3524250" y="2063750"/>
          <p14:tracePt t="32169" x="3511550" y="2063750"/>
          <p14:tracePt t="32187" x="3492500" y="2063750"/>
          <p14:tracePt t="32208" x="3448050" y="2057400"/>
          <p14:tracePt t="32219" x="3409950" y="2057400"/>
          <p14:tracePt t="32237" x="3321050" y="2057400"/>
          <p14:tracePt t="32254" x="3206750" y="2063750"/>
          <p14:tracePt t="32269" x="3073400" y="2063750"/>
          <p14:tracePt t="32286" x="2921000" y="2063750"/>
          <p14:tracePt t="32304" x="2762250" y="2070100"/>
          <p14:tracePt t="32319" x="2597150" y="2070100"/>
          <p14:tracePt t="32336" x="2444750" y="2070100"/>
          <p14:tracePt t="32353" x="2292350" y="2076450"/>
          <p14:tracePt t="32369" x="2159000" y="2076450"/>
          <p14:tracePt t="32386" x="2038350" y="2070100"/>
          <p14:tracePt t="32404" x="1905000" y="2063750"/>
          <p14:tracePt t="32419" x="1835150" y="2057400"/>
          <p14:tracePt t="32436" x="1758950" y="2044700"/>
          <p14:tracePt t="32453" x="1695450" y="2025650"/>
          <p14:tracePt t="32470" x="1638300" y="2000250"/>
          <p14:tracePt t="32487" x="1593850" y="1968500"/>
          <p14:tracePt t="32504" x="1543050" y="1930400"/>
          <p14:tracePt t="32525" x="1498600" y="1898650"/>
          <p14:tracePt t="32536" x="1460500" y="1873250"/>
          <p14:tracePt t="32555" x="1428750" y="1860550"/>
          <p14:tracePt t="32570" x="1416050" y="1860550"/>
          <p14:tracePt t="32586" x="1397000" y="1866900"/>
          <p14:tracePt t="32604" x="1384300" y="1885950"/>
          <p14:tracePt t="32624" x="1377950" y="1898650"/>
          <p14:tracePt t="32636" x="1377950" y="1905000"/>
          <p14:tracePt t="32653" x="1371600" y="1917700"/>
          <p14:tracePt t="32670" x="1371600" y="1930400"/>
          <p14:tracePt t="32686" x="1371600" y="1943100"/>
          <p14:tracePt t="32703" x="1371600" y="1949450"/>
          <p14:tracePt t="32721" x="1371600" y="1955800"/>
          <p14:tracePt t="32736" x="1365250" y="1955800"/>
          <p14:tracePt t="32770" x="1358900" y="1955800"/>
          <p14:tracePt t="32819" x="1352550" y="1955800"/>
          <p14:tracePt t="32866" x="1346200" y="1955800"/>
          <p14:tracePt t="32903" x="1346200" y="1949450"/>
          <p14:tracePt t="32946" x="1339850" y="1949450"/>
          <p14:tracePt t="33000" x="1339850" y="1955800"/>
          <p14:tracePt t="33086" x="1333500" y="1955800"/>
          <p14:tracePt t="33161" x="1327150" y="1955800"/>
          <p14:tracePt t="33178" x="1320800" y="1955800"/>
          <p14:tracePt t="33208" x="1314450" y="1955800"/>
          <p14:tracePt t="33230" x="1308100" y="1955800"/>
          <p14:tracePt t="33232" x="1308100" y="1949450"/>
          <p14:tracePt t="33256" x="1301750" y="1949450"/>
          <p14:tracePt t="33274" x="1301750" y="1943100"/>
          <p14:tracePt t="33286" x="1295400" y="1936750"/>
          <p14:tracePt t="33306" x="1289050" y="1930400"/>
          <p14:tracePt t="33340" x="1289050" y="1924050"/>
          <p14:tracePt t="33354" x="1282700" y="1917700"/>
          <p14:tracePt t="33376" x="1282700" y="1911350"/>
          <p14:tracePt t="33456" x="1276350" y="1911350"/>
          <p14:tracePt t="33515" x="1276350" y="1917700"/>
          <p14:tracePt t="33516" x="1270000" y="1917700"/>
          <p14:tracePt t="33570" x="1263650" y="1917700"/>
          <p14:tracePt t="33601" x="1263650" y="1911350"/>
          <p14:tracePt t="33679" x="1263650" y="1917700"/>
          <p14:tracePt t="33698" x="1263650" y="1924050"/>
          <p14:tracePt t="33710" x="1263650" y="1930400"/>
          <p14:tracePt t="33720" x="1270000" y="1936750"/>
          <p14:tracePt t="33731" x="1270000" y="1943100"/>
          <p14:tracePt t="33749" x="1276350" y="1981200"/>
          <p14:tracePt t="33753" x="1276350" y="1987550"/>
          <p14:tracePt t="33770" x="1282700" y="2019300"/>
          <p14:tracePt t="33786" x="1282700" y="2076450"/>
          <p14:tracePt t="33803" x="1276350" y="2114550"/>
          <p14:tracePt t="33821" x="1270000" y="2133600"/>
          <p14:tracePt t="33836" x="1270000" y="2146300"/>
          <p14:tracePt t="33853" x="1263650" y="2159000"/>
          <p14:tracePt t="33869" x="1263650" y="2165350"/>
          <p14:tracePt t="33887" x="1270000" y="2165350"/>
          <p14:tracePt t="33914" x="1276350" y="2159000"/>
          <p14:tracePt t="33944" x="1282700" y="2159000"/>
          <p14:tracePt t="33965" x="1289050" y="2159000"/>
          <p14:tracePt t="33994" x="1295400" y="2159000"/>
          <p14:tracePt t="34011" x="1301750" y="2159000"/>
          <p14:tracePt t="34023" x="1301750" y="2152650"/>
          <p14:tracePt t="34026" x="1308100" y="2152650"/>
          <p14:tracePt t="34042" x="1314450" y="2152650"/>
          <p14:tracePt t="34054" x="1320800" y="2146300"/>
          <p14:tracePt t="34069" x="1333500" y="2146300"/>
          <p14:tracePt t="34086" x="1339850" y="2139950"/>
          <p14:tracePt t="34103" x="1346200" y="2139950"/>
          <p14:tracePt t="34120" x="1346200" y="2133600"/>
          <p14:tracePt t="34136" x="1346200" y="2127250"/>
          <p14:tracePt t="34153" x="1346200" y="2114550"/>
          <p14:tracePt t="34170" x="1333500" y="2101850"/>
          <p14:tracePt t="34186" x="1320800" y="2082800"/>
          <p14:tracePt t="34203" x="1301750" y="2063750"/>
          <p14:tracePt t="34220" x="1289050" y="2051050"/>
          <p14:tracePt t="34237" x="1276350" y="2044700"/>
          <p14:tracePt t="34255" x="1270000" y="2038350"/>
          <p14:tracePt t="34269" x="1257300" y="2032000"/>
          <p14:tracePt t="34286" x="1250950" y="2032000"/>
          <p14:tracePt t="34363" x="1257300" y="2032000"/>
          <p14:tracePt t="34376" x="1263650" y="2032000"/>
          <p14:tracePt t="34380" x="1270000" y="2032000"/>
          <p14:tracePt t="34389" x="1276350" y="2032000"/>
          <p14:tracePt t="34403" x="1289050" y="2038350"/>
          <p14:tracePt t="34421" x="1314450" y="2038350"/>
          <p14:tracePt t="34436" x="1333500" y="2038350"/>
          <p14:tracePt t="34453" x="1352550" y="2044700"/>
          <p14:tracePt t="34471" x="1365250" y="2044700"/>
          <p14:tracePt t="34486" x="1384300" y="2051050"/>
          <p14:tracePt t="34519" x="1384300" y="2057400"/>
          <p14:tracePt t="34553" x="1377950" y="2057400"/>
          <p14:tracePt t="34626" x="1371600" y="2057400"/>
          <p14:tracePt t="34670" x="1365250" y="2057400"/>
          <p14:tracePt t="34672" x="1352550" y="2051050"/>
          <p14:tracePt t="34686" x="1339850" y="2038350"/>
          <p14:tracePt t="34705" x="1320800" y="2012950"/>
          <p14:tracePt t="34721" x="1276350" y="1949450"/>
          <p14:tracePt t="34736" x="1231900" y="1879600"/>
          <p14:tracePt t="34758" x="1168400" y="1771650"/>
          <p14:tracePt t="34770" x="1098550" y="1638300"/>
          <p14:tracePt t="64675" x="6788150" y="2660650"/>
          <p14:tracePt t="93539" x="1974850" y="2533650"/>
          <p14:tracePt t="93573" x="1746250" y="2457450"/>
          <p14:tracePt t="93575" x="1739900" y="2457450"/>
          <p14:tracePt t="93588" x="1727200" y="2457450"/>
          <p14:tracePt t="93605" x="1663700" y="2444750"/>
          <p14:tracePt t="93627" x="1581150" y="2438400"/>
          <p14:tracePt t="93637" x="1511300" y="2419350"/>
          <p14:tracePt t="93654" x="1454150" y="2393950"/>
          <p14:tracePt t="93671" x="1409700" y="2368550"/>
          <p14:tracePt t="93687" x="1384300" y="2336800"/>
          <p14:tracePt t="93704" x="1371600" y="2305050"/>
          <p14:tracePt t="93722" x="1358900" y="2273300"/>
          <p14:tracePt t="93737" x="1352550" y="2247900"/>
          <p14:tracePt t="93754" x="1352550" y="2228850"/>
          <p14:tracePt t="93771" x="1358900" y="2209800"/>
          <p14:tracePt t="93788" x="1390650" y="2197100"/>
          <p14:tracePt t="93804" x="1447800" y="2184400"/>
          <p14:tracePt t="93826" x="1479550" y="2178050"/>
          <p14:tracePt t="93839" x="1498600" y="2165350"/>
          <p14:tracePt t="93859" x="1524000" y="2152650"/>
          <p14:tracePt t="93871" x="1549400" y="2146300"/>
          <p14:tracePt t="93887" x="1581150" y="2133600"/>
          <p14:tracePt t="93904" x="1619250" y="2108200"/>
          <p14:tracePt t="93923" x="1663700" y="2076450"/>
          <p14:tracePt t="93941" x="1720850" y="2038350"/>
          <p14:tracePt t="93954" x="1758950" y="2025650"/>
          <p14:tracePt t="93971" x="1803400" y="2006600"/>
          <p14:tracePt t="93987" x="1854200" y="2000250"/>
          <p14:tracePt t="94005" x="1892300" y="1987550"/>
          <p14:tracePt t="94021" x="1955800" y="1981200"/>
          <p14:tracePt t="94037" x="2006600" y="1974850"/>
          <p14:tracePt t="94055" x="2063750" y="1974850"/>
          <p14:tracePt t="94072" x="2120900" y="1987550"/>
          <p14:tracePt t="94089" x="2171700" y="2000250"/>
          <p14:tracePt t="94109" x="2216150" y="2012950"/>
          <p14:tracePt t="94122" x="2260600" y="2019300"/>
          <p14:tracePt t="94137" x="2305050" y="2025650"/>
          <p14:tracePt t="94155" x="2324100" y="2025650"/>
          <p14:tracePt t="94171" x="2349500" y="2032000"/>
          <p14:tracePt t="94188" x="2362200" y="2038350"/>
          <p14:tracePt t="94225" x="2362200" y="2044700"/>
          <p14:tracePt t="94277" x="2362200" y="2038350"/>
          <p14:tracePt t="94295" x="2362200" y="2032000"/>
          <p14:tracePt t="94333" x="2362200" y="2025650"/>
          <p14:tracePt t="94374" x="2362200" y="2032000"/>
          <p14:tracePt t="94388" x="2368550" y="2032000"/>
          <p14:tracePt t="94404" x="2368550" y="2038350"/>
          <p14:tracePt t="94427" x="2368550" y="2044700"/>
          <p14:tracePt t="94438" x="2374900" y="2044700"/>
          <p14:tracePt t="94471" x="2381250" y="2044700"/>
          <p14:tracePt t="94488" x="2387600" y="2044700"/>
          <p14:tracePt t="94504" x="2393950" y="2044700"/>
          <p14:tracePt t="94613" x="2387600" y="2044700"/>
          <p14:tracePt t="94619" x="2381250" y="2044700"/>
          <p14:tracePt t="94627" x="2374900" y="2044700"/>
          <p14:tracePt t="94644" x="2362200" y="2044700"/>
          <p14:tracePt t="94655" x="2330450" y="2044700"/>
          <p14:tracePt t="94676" x="2298700" y="2038350"/>
          <p14:tracePt t="94688" x="2260600" y="2032000"/>
          <p14:tracePt t="94704" x="2228850" y="2019300"/>
          <p14:tracePt t="94721" x="2197100" y="2012950"/>
          <p14:tracePt t="94738" x="2146300" y="1993900"/>
          <p14:tracePt t="94754" x="2095500" y="1981200"/>
          <p14:tracePt t="94771" x="2032000" y="1968500"/>
          <p14:tracePt t="94787" x="1974850" y="1968500"/>
          <p14:tracePt t="94804" x="1917700" y="1968500"/>
          <p14:tracePt t="94822" x="1873250" y="1981200"/>
          <p14:tracePt t="94837" x="1841500" y="2000250"/>
          <p14:tracePt t="94859" x="1816100" y="2025650"/>
          <p14:tracePt t="94871" x="1809750" y="2038350"/>
          <p14:tracePt t="94889" x="1809750" y="2051050"/>
          <p14:tracePt t="94899" x="1816100" y="2063750"/>
          <p14:tracePt t="94905" x="1816100" y="2070100"/>
          <p14:tracePt t="94921" x="1835150" y="2082800"/>
          <p14:tracePt t="94938" x="1873250" y="2101850"/>
          <p14:tracePt t="94957" x="1930400" y="2120900"/>
          <p14:tracePt t="94971" x="1974850" y="2139950"/>
          <p14:tracePt t="94989" x="2051050" y="2165350"/>
          <p14:tracePt t="95005" x="2133600" y="2190750"/>
          <p14:tracePt t="95021" x="2216150" y="2216150"/>
          <p14:tracePt t="95038" x="2286000" y="2241550"/>
          <p14:tracePt t="95056" x="2368550" y="2254250"/>
          <p14:tracePt t="95071" x="2413000" y="2254250"/>
          <p14:tracePt t="95088" x="2470150" y="2254250"/>
          <p14:tracePt t="95106" x="2527300" y="2247900"/>
          <p14:tracePt t="95122" x="2552700" y="2235200"/>
          <p14:tracePt t="95137" x="2565400" y="2216150"/>
          <p14:tracePt t="95160" x="2571750" y="2184400"/>
          <p14:tracePt t="95174" x="2565400" y="2159000"/>
          <p14:tracePt t="95188" x="2546350" y="2127250"/>
          <p14:tracePt t="95210" x="2508250" y="2089150"/>
          <p14:tracePt t="95221" x="2476500" y="2070100"/>
          <p14:tracePt t="95238" x="2419350" y="2038350"/>
          <p14:tracePt t="95255" x="2336800" y="2012950"/>
          <p14:tracePt t="95271" x="2254250" y="1993900"/>
          <p14:tracePt t="95289" x="2197100" y="1981200"/>
          <p14:tracePt t="95306" x="2101850" y="1974850"/>
          <p14:tracePt t="95325" x="2032000" y="1974850"/>
          <p14:tracePt t="95337" x="1981200" y="1987550"/>
          <p14:tracePt t="95356" x="1917700" y="2000250"/>
          <p14:tracePt t="95377" x="1873250" y="2012950"/>
          <p14:tracePt t="95387" x="1854200" y="2025650"/>
          <p14:tracePt t="95405" x="1841500" y="2038350"/>
          <p14:tracePt t="95421" x="1841500" y="2057400"/>
          <p14:tracePt t="95438" x="1847850" y="2070100"/>
          <p14:tracePt t="95459" x="1873250" y="2089150"/>
          <p14:tracePt t="95471" x="1905000" y="2108200"/>
          <p14:tracePt t="95489" x="1936750" y="2120900"/>
          <p14:tracePt t="95505" x="1993900" y="2146300"/>
          <p14:tracePt t="95521" x="2044700" y="2165350"/>
          <p14:tracePt t="95537" x="2070100" y="2171700"/>
          <p14:tracePt t="95555" x="2120900" y="2178050"/>
          <p14:tracePt t="95571" x="2152650" y="2178050"/>
          <p14:tracePt t="95589" x="2171700" y="2184400"/>
          <p14:tracePt t="95606" x="2209800" y="2184400"/>
          <p14:tracePt t="95626" x="2241550" y="2184400"/>
          <p14:tracePt t="95637" x="2266950" y="2184400"/>
          <p14:tracePt t="95662" x="2292350" y="2190750"/>
          <p14:tracePt t="95671" x="2311400" y="2197100"/>
          <p14:tracePt t="95687" x="2343150" y="2197100"/>
          <p14:tracePt t="95705" x="2362200" y="2203450"/>
          <p14:tracePt t="95722" x="2381250" y="2203450"/>
          <p14:tracePt t="95740" x="2393950" y="2203450"/>
          <p14:tracePt t="95756" x="2413000" y="2203450"/>
          <p14:tracePt t="95777" x="2419350" y="2197100"/>
          <p14:tracePt t="95790" x="2425700" y="2190750"/>
          <p14:tracePt t="95821" x="2425700" y="2184400"/>
          <p14:tracePt t="95837" x="2425700" y="2178050"/>
          <p14:tracePt t="95856" x="2413000" y="2165350"/>
          <p14:tracePt t="95875" x="2406650" y="2152650"/>
          <p14:tracePt t="95894" x="2393950" y="2133600"/>
          <p14:tracePt t="95908" x="2374900" y="2114550"/>
          <p14:tracePt t="95926" x="2368550" y="2089150"/>
          <p14:tracePt t="95943" x="2355850" y="2076450"/>
          <p14:tracePt t="95956" x="2355850" y="2063750"/>
          <p14:tracePt t="95977" x="2362200" y="2057400"/>
          <p14:tracePt t="95987" x="2387600" y="2063750"/>
          <p14:tracePt t="96006" x="2419350" y="2070100"/>
          <p14:tracePt t="96021" x="2463800" y="2089150"/>
          <p14:tracePt t="96042" x="2514600" y="2101850"/>
          <p14:tracePt t="96056" x="2584450" y="2114550"/>
          <p14:tracePt t="96072" x="2667000" y="2127250"/>
          <p14:tracePt t="96087" x="2749550" y="2133600"/>
          <p14:tracePt t="96104" x="2838450" y="2139950"/>
          <p14:tracePt t="96121" x="2908300" y="2139950"/>
          <p14:tracePt t="96144" x="3028950" y="2133600"/>
          <p14:tracePt t="96156" x="3117850" y="2114550"/>
          <p14:tracePt t="96178" x="3225800" y="2089150"/>
          <p14:tracePt t="96187" x="3282950" y="2070100"/>
          <p14:tracePt t="96205" x="3359150" y="2057400"/>
          <p14:tracePt t="96228" x="3422650" y="2044700"/>
          <p14:tracePt t="96243" x="3486150" y="2019300"/>
          <p14:tracePt t="96254" x="3536950" y="2019300"/>
          <p14:tracePt t="96271" x="3587750" y="2019300"/>
          <p14:tracePt t="96350" x="3689350" y="2032000"/>
          <p14:tracePt t="96371" x="3702050" y="2025650"/>
          <p14:tracePt t="96389" x="3714750" y="2012950"/>
          <p14:tracePt t="96404" x="3733800" y="2006600"/>
          <p14:tracePt t="96429" x="3765550" y="2006600"/>
          <p14:tracePt t="96437" x="3803650" y="2012950"/>
          <p14:tracePt t="96454" x="3835400" y="2044700"/>
          <p14:tracePt t="96471" x="3860800" y="2063750"/>
          <p14:tracePt t="96488" x="3873500" y="2076450"/>
          <p14:tracePt t="96510" x="3886200" y="2082800"/>
          <p14:tracePt t="96522" x="3892550" y="2089150"/>
          <p14:tracePt t="96537" x="3905250" y="2089150"/>
          <p14:tracePt t="96556" x="3905250" y="2082800"/>
          <p14:tracePt t="96571" x="3917950" y="2089150"/>
          <p14:tracePt t="96590" x="3924300" y="2101850"/>
          <p14:tracePt t="96605" x="3937000" y="2139950"/>
          <p14:tracePt t="96621" x="3943350" y="2216150"/>
          <p14:tracePt t="96637" x="3956050" y="2298700"/>
          <p14:tracePt t="96655" x="3968750" y="2393950"/>
          <p14:tracePt t="96671" x="3975100" y="2495550"/>
          <p14:tracePt t="96693" x="3987800" y="2590800"/>
          <p14:tracePt t="96705" x="3994150" y="2667000"/>
          <p14:tracePt t="96721" x="4000500" y="2705100"/>
          <p14:tracePt t="96945" x="4121150" y="2273300"/>
          <p14:tracePt t="97004" x="4191000" y="2082800"/>
          <p14:tracePt t="97024" x="4191000" y="2089150"/>
          <p14:tracePt t="97028" x="4191000" y="2101850"/>
          <p14:tracePt t="97039" x="4191000" y="2139950"/>
          <p14:tracePt t="97054" x="4203700" y="2209800"/>
          <p14:tracePt t="97071" x="4210050" y="2254250"/>
          <p14:tracePt t="97090" x="4216400" y="2279650"/>
          <p14:tracePt t="97104" x="4216400" y="2292350"/>
          <p14:tracePt t="97122" x="4229100" y="2305050"/>
          <p14:tracePt t="97137" x="4235450" y="2317750"/>
          <p14:tracePt t="97157" x="4254500" y="2330450"/>
          <p14:tracePt t="97171" x="4273550" y="2324100"/>
          <p14:tracePt t="97188" x="4292600" y="2311400"/>
          <p14:tracePt t="97204" x="4318000" y="2298700"/>
          <p14:tracePt t="97222" x="4337050" y="2292350"/>
          <p14:tracePt t="97237" x="4362450" y="2286000"/>
          <p14:tracePt t="97254" x="4381500" y="2273300"/>
          <p14:tracePt t="97272" x="4406900" y="2266950"/>
          <p14:tracePt t="97288" x="4432300" y="2266950"/>
          <p14:tracePt t="97305" x="4457700" y="2273300"/>
          <p14:tracePt t="97321" x="4470400" y="2286000"/>
          <p14:tracePt t="97341" x="4495800" y="2292350"/>
          <p14:tracePt t="97359" x="4533900" y="2292350"/>
          <p14:tracePt t="97375" x="4559300" y="2286000"/>
          <p14:tracePt t="97388" x="4578350" y="2279650"/>
          <p14:tracePt t="97406" x="4616450" y="2260600"/>
          <p14:tracePt t="97421" x="4635500" y="2247900"/>
          <p14:tracePt t="97440" x="4654550" y="2228850"/>
          <p14:tracePt t="97455" x="4679950" y="2190750"/>
          <p14:tracePt t="97471" x="4699000" y="2178050"/>
          <p14:tracePt t="97490" x="4711700" y="2159000"/>
          <p14:tracePt t="97505" x="4724400" y="2152650"/>
          <p14:tracePt t="97521" x="4737100" y="2146300"/>
          <p14:tracePt t="97538" x="4749800" y="2139950"/>
          <p14:tracePt t="97558" x="4762500" y="2133600"/>
          <p14:tracePt t="97571" x="4768850" y="2133600"/>
          <p14:tracePt t="97588" x="4787900" y="2146300"/>
          <p14:tracePt t="97606" x="4806950" y="2165350"/>
          <p14:tracePt t="97621" x="4813300" y="2178050"/>
          <p14:tracePt t="97638" x="4813300" y="2190750"/>
          <p14:tracePt t="97661" x="4813300" y="2203450"/>
          <p14:tracePt t="97690" x="4819650" y="2209800"/>
          <p14:tracePt t="97723" x="4826000" y="2203450"/>
          <p14:tracePt t="97738" x="4826000" y="2197100"/>
          <p14:tracePt t="97759" x="4819650" y="2190750"/>
          <p14:tracePt t="97774" x="4813300" y="2184400"/>
          <p14:tracePt t="97787" x="4813300" y="2178050"/>
          <p14:tracePt t="97813" x="4806950" y="2159000"/>
          <p14:tracePt t="97823" x="4806950" y="2152650"/>
          <p14:tracePt t="97840" x="4806950" y="2139950"/>
          <p14:tracePt t="97855" x="4806950" y="2120900"/>
          <p14:tracePt t="97874" x="4813300" y="2114550"/>
          <p14:tracePt t="97905" x="4819650" y="2114550"/>
          <p14:tracePt t="97927" x="4826000" y="2120900"/>
          <p14:tracePt t="97957" x="4832350" y="2133600"/>
          <p14:tracePt t="97971" x="4838700" y="2139950"/>
          <p14:tracePt t="97988" x="4845050" y="2146300"/>
          <p14:tracePt t="98009" x="4851400" y="2146300"/>
          <p14:tracePt t="98021" x="4864100" y="2152650"/>
          <p14:tracePt t="98040" x="4870450" y="2152650"/>
          <p14:tracePt t="98055" x="4889500" y="2146300"/>
          <p14:tracePt t="98071" x="4902200" y="2146300"/>
          <p14:tracePt t="98088" x="4908550" y="2152650"/>
          <p14:tracePt t="98105" x="4921250" y="2159000"/>
          <p14:tracePt t="98121" x="4921250" y="2165350"/>
          <p14:tracePt t="98138" x="4921250" y="2171700"/>
          <p14:tracePt t="98158" x="4914900" y="2178050"/>
          <p14:tracePt t="98188" x="4914900" y="2171700"/>
          <p14:tracePt t="98221" x="4914900" y="2159000"/>
          <p14:tracePt t="98237" x="4914900" y="2152650"/>
          <p14:tracePt t="98255" x="4914900" y="2146300"/>
          <p14:tracePt t="98271" x="4908550" y="2146300"/>
          <p14:tracePt t="98288" x="4908550" y="2139950"/>
          <p14:tracePt t="98321" x="4908550" y="2133600"/>
          <p14:tracePt t="98338" x="4908550" y="2127250"/>
          <p14:tracePt t="98354" x="4908550" y="2120900"/>
          <p14:tracePt t="98371" x="4902200" y="2120900"/>
          <p14:tracePt t="98388" x="4895850" y="2114550"/>
          <p14:tracePt t="98405" x="4895850" y="2120900"/>
          <p14:tracePt t="98429" x="4889500" y="2127250"/>
          <p14:tracePt t="98438" x="4889500" y="2133600"/>
          <p14:tracePt t="98455" x="4883150" y="2133600"/>
          <p14:tracePt t="98536" x="4883150" y="2139950"/>
          <p14:tracePt t="98550" x="4876800" y="2139950"/>
          <p14:tracePt t="98554" x="4876800" y="2146300"/>
          <p14:tracePt t="98588" x="4883150" y="2152650"/>
          <p14:tracePt t="98604" x="4883150" y="2159000"/>
          <p14:tracePt t="98621" x="4889500" y="2159000"/>
          <p14:tracePt t="98638" x="4895850" y="2159000"/>
          <p14:tracePt t="98654" x="4902200" y="2159000"/>
          <p14:tracePt t="98673" x="4908550" y="2146300"/>
          <p14:tracePt t="98687" x="4914900" y="2139950"/>
          <p14:tracePt t="98708" x="4914900" y="2127250"/>
          <p14:tracePt t="98721" x="4927600" y="2120900"/>
          <p14:tracePt t="98737" x="4927600" y="2114550"/>
          <p14:tracePt t="98757" x="4933950" y="2114550"/>
          <p14:tracePt t="98774" x="4940300" y="2114550"/>
          <p14:tracePt t="98796" x="4946650" y="2108200"/>
          <p14:tracePt t="98812" x="4953000" y="2108200"/>
          <p14:tracePt t="98827" x="4959350" y="2108200"/>
          <p14:tracePt t="98838" x="4959350" y="2101850"/>
          <p14:tracePt t="98855" x="4965700" y="2101850"/>
          <p14:tracePt t="98873" x="4972050" y="2101850"/>
          <p14:tracePt t="98887" x="4984750" y="2101850"/>
          <p14:tracePt t="98923" x="4984750" y="2108200"/>
          <p14:tracePt t="98937" x="4991100" y="2114550"/>
          <p14:tracePt t="98955" x="4991100" y="2127250"/>
          <p14:tracePt t="98987" x="4997450" y="2127250"/>
          <p14:tracePt t="99021" x="5003800" y="2120900"/>
          <p14:tracePt t="99055" x="5010150" y="2120900"/>
          <p14:tracePt t="99071" x="5010150" y="2114550"/>
          <p14:tracePt t="99088" x="5016500" y="2114550"/>
          <p14:tracePt t="99104" x="5029200" y="2108200"/>
          <p14:tracePt t="99121" x="5035550" y="2108200"/>
          <p14:tracePt t="99138" x="5041900" y="2108200"/>
          <p14:tracePt t="99155" x="5048250" y="2108200"/>
          <p14:tracePt t="99171" x="5048250" y="2114550"/>
          <p14:tracePt t="99188" x="5048250" y="2120900"/>
          <p14:tracePt t="99204" x="5054600" y="2133600"/>
          <p14:tracePt t="99221" x="5054600" y="2139950"/>
          <p14:tracePt t="99240" x="5054600" y="2146300"/>
          <p14:tracePt t="99282" x="5060950" y="2146300"/>
          <p14:tracePt t="99345" x="5067300" y="2146300"/>
          <p14:tracePt t="99394" x="5067300" y="2152650"/>
          <p14:tracePt t="99455" x="5067300" y="2159000"/>
          <p14:tracePt t="99478" x="5060950" y="2165350"/>
          <p14:tracePt t="99596" x="5067300" y="2159000"/>
          <p14:tracePt t="99664" x="5060950" y="2159000"/>
          <p14:tracePt t="99710" x="5054600" y="2159000"/>
          <p14:tracePt t="99731" x="5048250" y="2159000"/>
          <p14:tracePt t="99744" x="5041900" y="2159000"/>
          <p14:tracePt t="99764" x="5035550" y="2152650"/>
          <p14:tracePt t="99771" x="5022850" y="2146300"/>
          <p14:tracePt t="99788" x="5003800" y="2133600"/>
          <p14:tracePt t="99804" x="4972050" y="2120900"/>
          <p14:tracePt t="99822" x="4927600" y="2114550"/>
          <p14:tracePt t="99837" x="4857750" y="2120900"/>
          <p14:tracePt t="99859" x="4724400" y="2133600"/>
          <p14:tracePt t="99871" x="4629150" y="2133600"/>
          <p14:tracePt t="99888" x="4489450" y="2139950"/>
          <p14:tracePt t="99890" x="4464050" y="2139950"/>
          <p14:tracePt t="99909" x="4368800" y="2152650"/>
          <p14:tracePt t="99921" x="4286250" y="2159000"/>
          <p14:tracePt t="99940" x="4146550" y="2178050"/>
          <p14:tracePt t="99959" x="3943350" y="2216150"/>
          <p14:tracePt t="100018" x="3054350" y="2444750"/>
          <p14:tracePt t="100027" x="3048000" y="2444750"/>
          <p14:tracePt t="100029" x="3041650" y="2444750"/>
          <p14:tracePt t="100038" x="3003550" y="2451100"/>
          <p14:tracePt t="100083" x="2438400" y="2559050"/>
          <p14:tracePt t="100095" x="2432050" y="2559050"/>
          <p14:tracePt t="100106" x="2419350" y="2559050"/>
          <p14:tracePt t="100148" x="1949450" y="2578100"/>
          <p14:tracePt t="100182" x="1708150" y="2590800"/>
          <p14:tracePt t="100190" x="1708150" y="2597150"/>
          <p14:tracePt t="100205" x="1695450" y="2597150"/>
          <p14:tracePt t="100222" x="1651000" y="2603500"/>
          <p14:tracePt t="100240" x="1581150" y="2609850"/>
          <p14:tracePt t="100255" x="1549400" y="2628900"/>
          <p14:tracePt t="100271" x="1530350" y="2641600"/>
          <p14:tracePt t="100288" x="1511300" y="2654300"/>
          <p14:tracePt t="100309" x="1498600" y="2660650"/>
          <p14:tracePt t="100321" x="1504950" y="2660650"/>
          <p14:tracePt t="100340" x="1517650" y="2654300"/>
          <p14:tracePt t="100354" x="1517650" y="2647950"/>
          <p14:tracePt t="100371" x="1530350" y="2647950"/>
          <p14:tracePt t="100389" x="1543050" y="2641600"/>
          <p14:tracePt t="100411" x="1587500" y="2635250"/>
          <p14:tracePt t="100421" x="1631950" y="2628900"/>
          <p14:tracePt t="100438" x="1670050" y="2622550"/>
          <p14:tracePt t="100461" x="1746250" y="2609850"/>
          <p14:tracePt t="100471" x="1816100" y="2603500"/>
          <p14:tracePt t="100488" x="1879600" y="2603500"/>
          <p14:tracePt t="100506" x="1974850" y="2603500"/>
          <p14:tracePt t="100527" x="2051050" y="2603500"/>
          <p14:tracePt t="100543" x="2120900" y="2609850"/>
          <p14:tracePt t="100559" x="2184400" y="2609850"/>
          <p14:tracePt t="100574" x="2247900" y="2603500"/>
          <p14:tracePt t="100588" x="2286000" y="2603500"/>
          <p14:tracePt t="100612" x="2343150" y="2603500"/>
          <p14:tracePt t="100621" x="2368550" y="2609850"/>
          <p14:tracePt t="100638" x="2393950" y="2622550"/>
          <p14:tracePt t="100661" x="2406650" y="2635250"/>
          <p14:tracePt t="100679" x="2406650" y="2647950"/>
          <p14:tracePt t="100687" x="2400300" y="2660650"/>
          <p14:tracePt t="100708" x="2393950" y="2673350"/>
          <p14:tracePt t="100722" x="2381250" y="2679700"/>
          <p14:tracePt t="100738" x="2368550" y="2686050"/>
          <p14:tracePt t="100756" x="2355850" y="2686050"/>
          <p14:tracePt t="100777" x="2343150" y="2692400"/>
          <p14:tracePt t="100792" x="2336800" y="2692400"/>
          <p14:tracePt t="100809" x="2336800" y="2698750"/>
          <p14:tracePt t="100838" x="2343150" y="2705100"/>
          <p14:tracePt t="100871" x="2349500" y="2705100"/>
          <p14:tracePt t="100890" x="2355850" y="2705100"/>
          <p14:tracePt t="100906" x="2362200" y="2705100"/>
          <p14:tracePt t="100926" x="2362200" y="2711450"/>
          <p14:tracePt t="100937" x="2368550" y="2711450"/>
          <p14:tracePt t="100971" x="2374900" y="2711450"/>
          <p14:tracePt t="100988" x="2381250" y="2711450"/>
          <p14:tracePt t="101007" x="2381250" y="2705100"/>
          <p14:tracePt t="101049" x="2381250" y="2711450"/>
          <p14:tracePt t="101063" x="2381250" y="2717800"/>
          <p14:tracePt t="101071" x="2374900" y="2717800"/>
          <p14:tracePt t="101088" x="2374900" y="2730500"/>
          <p14:tracePt t="101105" x="2374900" y="2736850"/>
          <p14:tracePt t="101121" x="2368550" y="2743200"/>
          <p14:tracePt t="101164" x="2368550" y="2749550"/>
          <p14:tracePt t="101171" x="2374900" y="2749550"/>
          <p14:tracePt t="101196" x="2381250" y="2749550"/>
          <p14:tracePt t="101210" x="2387600" y="2749550"/>
          <p14:tracePt t="101238" x="2400300" y="2755900"/>
          <p14:tracePt t="101256" x="2406650" y="2755900"/>
          <p14:tracePt t="101271" x="2419350" y="2762250"/>
          <p14:tracePt t="101288" x="2432050" y="2768600"/>
          <p14:tracePt t="101306" x="2444750" y="2774950"/>
          <p14:tracePt t="101321" x="2451100" y="2774950"/>
          <p14:tracePt t="101338" x="2463800" y="2774950"/>
          <p14:tracePt t="101356" x="2470150" y="2774950"/>
          <p14:tracePt t="101371" x="2476500" y="2781300"/>
          <p14:tracePt t="101388" x="2482850" y="2781300"/>
          <p14:tracePt t="101406" x="2489200" y="2781300"/>
          <p14:tracePt t="101423" x="2501900" y="2787650"/>
          <p14:tracePt t="101437" x="2514600" y="2800350"/>
          <p14:tracePt t="101456" x="2520950" y="2813050"/>
          <p14:tracePt t="101471" x="2520950" y="2825750"/>
          <p14:tracePt t="101488" x="2520950" y="2838450"/>
          <p14:tracePt t="101505" x="2514600" y="2851150"/>
          <p14:tracePt t="101521" x="2508250" y="2851150"/>
          <p14:tracePt t="101538" x="2501900" y="2851150"/>
          <p14:tracePt t="101554" x="2501900" y="2844800"/>
          <p14:tracePt t="101571" x="2508250" y="2832100"/>
          <p14:tracePt t="101588" x="2514600" y="2819400"/>
          <p14:tracePt t="101605" x="2520950" y="2800350"/>
          <p14:tracePt t="101621" x="2527300" y="2787650"/>
          <p14:tracePt t="101640" x="2546350" y="2774950"/>
          <p14:tracePt t="101654" x="2552700" y="2768600"/>
          <p14:tracePt t="101672" x="2559050" y="2768600"/>
          <p14:tracePt t="101688" x="2565400" y="2774950"/>
          <p14:tracePt t="101710" x="2571750" y="2781300"/>
          <p14:tracePt t="101721" x="2584450" y="2787650"/>
          <p14:tracePt t="101738" x="2590800" y="2794000"/>
          <p14:tracePt t="101754" x="2603500" y="2800350"/>
          <p14:tracePt t="101771" x="2628900" y="2806700"/>
          <p14:tracePt t="101788" x="2660650" y="2813050"/>
          <p14:tracePt t="101805" x="2692400" y="2819400"/>
          <p14:tracePt t="101821" x="2730500" y="2832100"/>
          <p14:tracePt t="101838" x="2774950" y="2825750"/>
          <p14:tracePt t="101854" x="2825750" y="2813050"/>
          <p14:tracePt t="101871" x="2857500" y="2800350"/>
          <p14:tracePt t="101889" x="2927350" y="2787650"/>
          <p14:tracePt t="101901" x="2978150" y="2774950"/>
          <p14:tracePt t="101904" x="2990850" y="2768600"/>
          <p14:tracePt t="101922" x="3073400" y="2762250"/>
          <p14:tracePt t="101938" x="3187700" y="2762250"/>
          <p14:tracePt t="101960" x="3327400" y="2781300"/>
          <p14:tracePt t="101971" x="3486150" y="2800350"/>
          <p14:tracePt t="101988" x="3644900" y="2832100"/>
          <p14:tracePt t="102005" x="3790950" y="2838450"/>
          <p14:tracePt t="102022" x="3917950" y="2832100"/>
          <p14:tracePt t="102038" x="4032250" y="2800350"/>
          <p14:tracePt t="102055" x="4114800" y="2774950"/>
          <p14:tracePt t="102071" x="4178300" y="2749550"/>
          <p14:tracePt t="102091" x="4229100" y="2730500"/>
          <p14:tracePt t="102105" x="4260850" y="2730500"/>
          <p14:tracePt t="102121" x="4292600" y="2724150"/>
          <p14:tracePt t="102145" x="4318000" y="2724150"/>
          <p14:tracePt t="102154" x="4330700" y="2730500"/>
          <p14:tracePt t="102189" x="4330700" y="2736850"/>
          <p14:tracePt t="102221" x="4330700" y="2717800"/>
          <p14:tracePt t="102241" x="4337050" y="2692400"/>
          <p14:tracePt t="102255" x="4337050" y="2660650"/>
          <p14:tracePt t="102271" x="4324350" y="2635250"/>
          <p14:tracePt t="102291" x="4305300" y="2622550"/>
          <p14:tracePt t="102304" x="4286250" y="2616200"/>
          <p14:tracePt t="102321" x="4273550" y="2609850"/>
          <p14:tracePt t="102341" x="4267200" y="2609850"/>
          <p14:tracePt t="102362" x="4241800" y="2603500"/>
          <p14:tracePt t="102387" x="4235450" y="2603500"/>
          <p14:tracePt t="102407" x="4229100" y="2603500"/>
          <p14:tracePt t="102421" x="4222750" y="2603500"/>
          <p14:tracePt t="102455" x="4210050" y="2597150"/>
          <p14:tracePt t="102472" x="4191000" y="2590800"/>
          <p14:tracePt t="102491" x="4152900" y="2584450"/>
          <p14:tracePt t="102505" x="4127500" y="2584450"/>
          <p14:tracePt t="102521" x="4095750" y="2590800"/>
          <p14:tracePt t="102538" x="4044950" y="2597150"/>
          <p14:tracePt t="102558" x="3968750" y="2603500"/>
          <p14:tracePt t="102571" x="3905250" y="2603500"/>
          <p14:tracePt t="102595" x="3765550" y="2609850"/>
          <p14:tracePt t="102605" x="3663950" y="2616200"/>
          <p14:tracePt t="102621" x="3587750" y="2616200"/>
          <p14:tracePt t="102784" x="1797050" y="2749550"/>
          <p14:tracePt t="102792" x="1790700" y="2755900"/>
          <p14:tracePt t="102807" x="1784350" y="2755900"/>
          <p14:tracePt t="102812" x="1771650" y="2755900"/>
          <p14:tracePt t="102827" x="1701800" y="2762250"/>
          <p14:tracePt t="102838" x="1606550" y="2762250"/>
          <p14:tracePt t="102858" x="1549400" y="2768600"/>
          <p14:tracePt t="102877" x="1498600" y="2774950"/>
          <p14:tracePt t="102888" x="1441450" y="2774950"/>
          <p14:tracePt t="102906" x="1390650" y="2781300"/>
          <p14:tracePt t="102931" x="1346200" y="2787650"/>
          <p14:tracePt t="102939" x="1308100" y="2794000"/>
          <p14:tracePt t="102956" x="1289050" y="2806700"/>
          <p14:tracePt t="102971" x="1276350" y="2819400"/>
          <p14:tracePt t="102990" x="1282700" y="2825750"/>
          <p14:tracePt t="103008" x="1301750" y="2825750"/>
          <p14:tracePt t="103021" x="1327150" y="2819400"/>
          <p14:tracePt t="103038" x="1352550" y="2813050"/>
          <p14:tracePt t="103054" x="1409700" y="2813050"/>
          <p14:tracePt t="103074" x="1460500" y="2806700"/>
          <p14:tracePt t="103088" x="1511300" y="2800350"/>
          <p14:tracePt t="103105" x="1574800" y="2794000"/>
          <p14:tracePt t="103123" x="1708150" y="2787650"/>
          <p14:tracePt t="103138" x="1866900" y="2781300"/>
          <p14:tracePt t="103154" x="2165350" y="2774950"/>
          <p14:tracePt t="103171" x="2508250" y="2781300"/>
          <p14:tracePt t="103190" x="2794000" y="2787650"/>
          <p14:tracePt t="103205" x="3092450" y="2794000"/>
          <p14:tracePt t="103228" x="3409950" y="2806700"/>
          <p14:tracePt t="103238" x="3740150" y="2813050"/>
          <p14:tracePt t="103254" x="4070350" y="2825750"/>
          <p14:tracePt t="103271" x="4387850" y="2857500"/>
          <p14:tracePt t="103288" x="4667250" y="2895600"/>
          <p14:tracePt t="103304" x="4895850" y="2908300"/>
          <p14:tracePt t="103321" x="5054600" y="2908300"/>
          <p14:tracePt t="103338" x="5156200" y="2889250"/>
          <p14:tracePt t="103355" x="5219700" y="2863850"/>
          <p14:tracePt t="103376" x="5276850" y="2825750"/>
          <p14:tracePt t="103394" x="5334000" y="2787650"/>
          <p14:tracePt t="103410" x="5365750" y="2774950"/>
          <p14:tracePt t="103427" x="5410200" y="2762250"/>
          <p14:tracePt t="103438" x="5435600" y="2755900"/>
          <p14:tracePt t="103454" x="5441950" y="2749550"/>
          <p14:tracePt t="103472" x="5429250" y="2749550"/>
          <p14:tracePt t="103488" x="5403850" y="2749550"/>
          <p14:tracePt t="103504" x="5384800" y="2755900"/>
          <p14:tracePt t="103521" x="5372100" y="2768600"/>
          <p14:tracePt t="103538" x="5365750" y="2774950"/>
          <p14:tracePt t="103555" x="5372100" y="2774950"/>
          <p14:tracePt t="103571" x="5391150" y="2762250"/>
          <p14:tracePt t="103591" x="5422900" y="2749550"/>
          <p14:tracePt t="103606" x="5461000" y="2730500"/>
          <p14:tracePt t="103621" x="5505450" y="2705100"/>
          <p14:tracePt t="103638" x="5543550" y="2679700"/>
          <p14:tracePt t="103654" x="5588000" y="2654300"/>
          <p14:tracePt t="103672" x="5632450" y="2641600"/>
          <p14:tracePt t="103691" x="5683250" y="2635250"/>
          <p14:tracePt t="103705" x="5721350" y="2635250"/>
          <p14:tracePt t="103721" x="5753100" y="2641600"/>
          <p14:tracePt t="103738" x="5772150" y="2641600"/>
          <p14:tracePt t="103755" x="5784850" y="2647950"/>
          <p14:tracePt t="103771" x="5791200" y="2647950"/>
          <p14:tracePt t="103788" x="5797550" y="2654300"/>
          <p14:tracePt t="103805" x="5797550" y="2660650"/>
          <p14:tracePt t="103824" x="5797550" y="2667000"/>
          <p14:tracePt t="103838" x="5797550" y="2673350"/>
          <p14:tracePt t="103855" x="5797550" y="2679700"/>
          <p14:tracePt t="103889" x="5803900" y="2679700"/>
          <p14:tracePt t="103923" x="5810250" y="2673350"/>
          <p14:tracePt t="103943" x="5810250" y="2667000"/>
          <p14:tracePt t="103945" x="5816600" y="2667000"/>
          <p14:tracePt t="103973" x="5822950" y="2667000"/>
          <p14:tracePt t="104005" x="5829300" y="2673350"/>
          <p14:tracePt t="104022" x="5829300" y="2679700"/>
          <p14:tracePt t="104038" x="5829300" y="2686050"/>
          <p14:tracePt t="104054" x="5829300" y="2698750"/>
          <p14:tracePt t="104071" x="5835650" y="2698750"/>
          <p14:tracePt t="104092" x="5835650" y="2705100"/>
          <p14:tracePt t="104184" x="5842000" y="2705100"/>
          <p14:tracePt t="104279" x="5842000" y="2711450"/>
          <p14:tracePt t="104304" x="5848350" y="2711450"/>
          <p14:tracePt t="104348" x="5848350" y="2705100"/>
          <p14:tracePt t="104419" x="5848350" y="2698750"/>
          <p14:tracePt t="104452" x="5848350" y="2692400"/>
          <p14:tracePt t="104508" x="5842000" y="2692400"/>
          <p14:tracePt t="104532" x="5842000" y="2686050"/>
          <p14:tracePt t="104559" x="5835650" y="2686050"/>
          <p14:tracePt t="104584" x="5835650" y="2679700"/>
          <p14:tracePt t="104589" x="5829300" y="2679700"/>
          <p14:tracePt t="104610" x="5822950" y="2679700"/>
          <p14:tracePt t="104632" x="5816600" y="2679700"/>
          <p14:tracePt t="104639" x="5810250" y="2679700"/>
          <p14:tracePt t="104656" x="5803900" y="2673350"/>
          <p14:tracePt t="104672" x="5791200" y="2673350"/>
          <p14:tracePt t="104688" x="5784850" y="2673350"/>
          <p14:tracePt t="104706" x="5772150" y="2673350"/>
          <p14:tracePt t="104721" x="5759450" y="2673350"/>
          <p14:tracePt t="104740" x="5746750" y="2667000"/>
          <p14:tracePt t="104761" x="5734050" y="2667000"/>
          <p14:tracePt t="104771" x="5721350" y="2660650"/>
          <p14:tracePt t="104788" x="5702300" y="2660650"/>
          <p14:tracePt t="104806" x="5676900" y="2660650"/>
          <p14:tracePt t="104821" x="5651500" y="2660650"/>
          <p14:tracePt t="104841" x="5632450" y="2660650"/>
          <p14:tracePt t="104855" x="5588000" y="2660650"/>
          <p14:tracePt t="104874" x="5549900" y="2667000"/>
          <p14:tracePt t="104888" x="5518150" y="2679700"/>
          <p14:tracePt t="104891" x="5505450" y="2679700"/>
          <p14:tracePt t="104911" x="5454650" y="2698750"/>
          <p14:tracePt t="104921" x="5397500" y="2711450"/>
          <p14:tracePt t="104938" x="5346700" y="2730500"/>
          <p14:tracePt t="104956" x="5283200" y="2787650"/>
          <p14:tracePt t="104978" x="5232400" y="2838450"/>
          <p14:tracePt t="104988" x="5194300" y="2876550"/>
          <p14:tracePt t="105005" x="5156200" y="2921000"/>
          <p14:tracePt t="105021" x="5143500" y="2933700"/>
          <p14:tracePt t="105040" x="5130800" y="2940050"/>
          <p14:tracePt t="105073" x="5137150" y="2940050"/>
          <p14:tracePt t="105091" x="5162550" y="2921000"/>
          <p14:tracePt t="105106" x="5232400" y="2870200"/>
          <p14:tracePt t="105127" x="5295900" y="2825750"/>
          <p14:tracePt t="105139" x="5340350" y="2794000"/>
          <p14:tracePt t="105154" x="5397500" y="2762250"/>
          <p14:tracePt t="105171" x="5473700" y="2724150"/>
          <p14:tracePt t="105190" x="5524500" y="2698750"/>
          <p14:tracePt t="105206" x="5575300" y="2679700"/>
          <p14:tracePt t="105224" x="5613400" y="2667000"/>
          <p14:tracePt t="105240" x="5645150" y="2660650"/>
          <p14:tracePt t="105254" x="5664200" y="2660650"/>
          <p14:tracePt t="105278" x="5702300" y="2654300"/>
          <p14:tracePt t="105289" x="5708650" y="2654300"/>
          <p14:tracePt t="105306" x="5734050" y="2654300"/>
          <p14:tracePt t="105321" x="5746750" y="2647950"/>
          <p14:tracePt t="105338" x="5772150" y="2647950"/>
          <p14:tracePt t="105355" x="5791200" y="2641600"/>
          <p14:tracePt t="105374" x="5822950" y="2628900"/>
          <p14:tracePt t="105377" x="5829300" y="2628900"/>
          <p14:tracePt t="105391" x="5848350" y="2616200"/>
          <p14:tracePt t="105408" x="5873750" y="2603500"/>
          <p14:tracePt t="105427" x="5905500" y="2597150"/>
          <p14:tracePt t="105438" x="5930900" y="2590800"/>
          <p14:tracePt t="105455" x="5956300" y="2584450"/>
          <p14:tracePt t="105471" x="5981700" y="2584450"/>
          <p14:tracePt t="105490" x="6000750" y="2584450"/>
          <p14:tracePt t="105506" x="6013450" y="2590800"/>
          <p14:tracePt t="105521" x="6019800" y="2590800"/>
          <p14:tracePt t="105538" x="6019800" y="2597150"/>
          <p14:tracePt t="105571" x="6019800" y="2603500"/>
          <p14:tracePt t="105589" x="6026150" y="2603500"/>
          <p14:tracePt t="105633" x="6032500" y="2603500"/>
          <p14:tracePt t="105638" x="6032500" y="2609850"/>
          <p14:tracePt t="105685" x="6026150" y="2616200"/>
          <p14:tracePt t="105699" x="6026150" y="2622550"/>
          <p14:tracePt t="105704" x="6019800" y="2622550"/>
          <p14:tracePt t="105738" x="6019800" y="2628900"/>
          <p14:tracePt t="105754" x="6013450" y="2635250"/>
          <p14:tracePt t="105771" x="6013450" y="2641600"/>
          <p14:tracePt t="105788" x="6013450" y="2647950"/>
          <p14:tracePt t="105804" x="6013450" y="2654300"/>
          <p14:tracePt t="105826" x="6007100" y="2660650"/>
          <p14:tracePt t="105883" x="6007100" y="2667000"/>
          <p14:tracePt t="106119" x="6013450" y="2667000"/>
          <p14:tracePt t="106145" x="6013450" y="2673350"/>
          <p14:tracePt t="106203" x="6013450" y="2679700"/>
          <p14:tracePt t="106230" x="6007100" y="2679700"/>
          <p14:tracePt t="106288" x="6000750" y="2679700"/>
          <p14:tracePt t="106310" x="5994400" y="2679700"/>
          <p14:tracePt t="106319" x="5994400" y="2673350"/>
          <p14:tracePt t="106323" x="5988050" y="2673350"/>
          <p14:tracePt t="106338" x="5975350" y="2673350"/>
          <p14:tracePt t="106356" x="5962650" y="2673350"/>
          <p14:tracePt t="106371" x="5924550" y="2673350"/>
          <p14:tracePt t="106388" x="5905500" y="2673350"/>
          <p14:tracePt t="106405" x="5842000" y="2673350"/>
          <p14:tracePt t="106421" x="5746750" y="2673350"/>
          <p14:tracePt t="106438" x="5619750" y="2679700"/>
          <p14:tracePt t="106455" x="5461000" y="2686050"/>
          <p14:tracePt t="106477" x="5232400" y="2698750"/>
          <p14:tracePt t="106488" x="5086350" y="2705100"/>
          <p14:tracePt t="106504" x="4889500" y="2717800"/>
          <p14:tracePt t="106582" x="4089400" y="2781300"/>
          <p14:tracePt t="106650" x="2762250" y="3086100"/>
          <p14:tracePt t="106668" x="2736850" y="3086100"/>
          <p14:tracePt t="106682" x="2717800" y="3086100"/>
          <p14:tracePt t="106688" x="2603500" y="3098800"/>
          <p14:tracePt t="106704" x="2444750" y="3105150"/>
          <p14:tracePt t="106722" x="2273300" y="3117850"/>
          <p14:tracePt t="106744" x="2120900" y="3117850"/>
          <p14:tracePt t="106754" x="1968500" y="3117850"/>
          <p14:tracePt t="106771" x="1835150" y="3117850"/>
          <p14:tracePt t="106792" x="1708150" y="3105150"/>
          <p14:tracePt t="106804" x="1593850" y="3098800"/>
          <p14:tracePt t="106821" x="1498600" y="3086100"/>
          <p14:tracePt t="106840" x="1390650" y="3079750"/>
          <p14:tracePt t="106855" x="1314450" y="3073400"/>
          <p14:tracePt t="106871" x="1282700" y="3067050"/>
          <p14:tracePt t="106888" x="1257300" y="3060700"/>
          <p14:tracePt t="106906" x="1238250" y="3060700"/>
          <p14:tracePt t="106917" x="1219200" y="3067050"/>
          <p14:tracePt t="106921" x="1219200" y="3073400"/>
          <p14:tracePt t="106941" x="1212850" y="3079750"/>
          <p14:tracePt t="106954" x="1219200" y="3086100"/>
          <p14:tracePt t="106972" x="1231900" y="3086100"/>
          <p14:tracePt t="106989" x="1244600" y="3092450"/>
          <p14:tracePt t="107005" x="1257300" y="3092450"/>
          <p14:tracePt t="107021" x="1270000" y="3092450"/>
          <p14:tracePt t="107038" x="1282700" y="3086100"/>
          <p14:tracePt t="107054" x="1289050" y="3079750"/>
          <p14:tracePt t="107071" x="1295400" y="3079750"/>
          <p14:tracePt t="107105" x="1301750" y="3079750"/>
          <p14:tracePt t="107121" x="1308100" y="3073400"/>
          <p14:tracePt t="107139" x="1314450" y="3067050"/>
          <p14:tracePt t="107159" x="1320800" y="3067050"/>
          <p14:tracePt t="107176" x="1327150" y="3060700"/>
          <p14:tracePt t="107188" x="1333500" y="3060700"/>
          <p14:tracePt t="107222" x="1339850" y="3060700"/>
          <p14:tracePt t="107254" x="1346200" y="3060700"/>
          <p14:tracePt t="107271" x="1352550" y="3054350"/>
          <p14:tracePt t="107291" x="1358900" y="3054350"/>
          <p14:tracePt t="107305" x="1365250" y="3048000"/>
          <p14:tracePt t="107321" x="1377950" y="3041650"/>
          <p14:tracePt t="107341" x="1384300" y="3035300"/>
          <p14:tracePt t="107355" x="1397000" y="3022600"/>
          <p14:tracePt t="107372" x="1416050" y="3022600"/>
          <p14:tracePt t="107390" x="1447800" y="3016250"/>
          <p14:tracePt t="107405" x="1485900" y="3035300"/>
          <p14:tracePt t="107421" x="1536700" y="3048000"/>
          <p14:tracePt t="107439" x="1593850" y="3060700"/>
          <p14:tracePt t="107454" x="1644650" y="3060700"/>
          <p14:tracePt t="107472" x="1708150" y="3060700"/>
          <p14:tracePt t="107488" x="1765300" y="3054350"/>
          <p14:tracePt t="107506" x="1797050" y="3048000"/>
          <p14:tracePt t="107521" x="1854200" y="3048000"/>
          <p14:tracePt t="107541" x="1892300" y="3054350"/>
          <p14:tracePt t="107555" x="1930400" y="3060700"/>
          <p14:tracePt t="107572" x="1962150" y="3067050"/>
          <p14:tracePt t="107588" x="1987550" y="3079750"/>
          <p14:tracePt t="107605" x="2006600" y="3092450"/>
          <p14:tracePt t="107621" x="2019300" y="3105150"/>
          <p14:tracePt t="107638" x="2025650" y="3117850"/>
          <p14:tracePt t="107660" x="2032000" y="3124200"/>
          <p14:tracePt t="107739" x="2032000" y="3117850"/>
          <p14:tracePt t="107822" x="2032000" y="3124200"/>
          <p14:tracePt t="107893" x="2032000" y="3117850"/>
          <p14:tracePt t="107897" x="2038350" y="3117850"/>
          <p14:tracePt t="108002" x="2044700" y="3117850"/>
          <p14:tracePt t="108017" x="2044700" y="3111500"/>
          <p14:tracePt t="108051" x="2044700" y="3117850"/>
          <p14:tracePt t="108085" x="2051050" y="3117850"/>
          <p14:tracePt t="108089" x="2051050" y="3124200"/>
          <p14:tracePt t="108105" x="2057400" y="3124200"/>
          <p14:tracePt t="108121" x="2070100" y="3130550"/>
          <p14:tracePt t="108140" x="2082800" y="3136900"/>
          <p14:tracePt t="108157" x="2089150" y="3136900"/>
          <p14:tracePt t="108173" x="2120900" y="3143250"/>
          <p14:tracePt t="108192" x="2139950" y="3143250"/>
          <p14:tracePt t="108204" x="2171700" y="3143250"/>
          <p14:tracePt t="108221" x="2203450" y="3143250"/>
          <p14:tracePt t="108239" x="2235200" y="3136900"/>
          <p14:tracePt t="108255" x="2260600" y="3130550"/>
          <p14:tracePt t="108273" x="2286000" y="3130550"/>
          <p14:tracePt t="108288" x="2298700" y="3124200"/>
          <p14:tracePt t="108305" x="2311400" y="3124200"/>
          <p14:tracePt t="108326" x="2311400" y="3111500"/>
          <p14:tracePt t="108338" x="2317750" y="3105150"/>
          <p14:tracePt t="108354" x="2311400" y="3098800"/>
          <p14:tracePt t="108371" x="2305050" y="3092450"/>
          <p14:tracePt t="108388" x="2298700" y="3086100"/>
          <p14:tracePt t="108404" x="2292350" y="3086100"/>
          <p14:tracePt t="108422" x="2279650" y="3079750"/>
          <p14:tracePt t="108439" x="2273300" y="3079750"/>
          <p14:tracePt t="108457" x="2266950" y="3079750"/>
          <p14:tracePt t="108475" x="2254250" y="3079750"/>
          <p14:tracePt t="108488" x="2247900" y="3086100"/>
          <p14:tracePt t="108504" x="2241550" y="3092450"/>
          <p14:tracePt t="108522" x="2228850" y="3092450"/>
          <p14:tracePt t="108539" x="2222500" y="3098800"/>
          <p14:tracePt t="108554" x="2216150" y="3098800"/>
          <p14:tracePt t="108572" x="2209800" y="3105150"/>
          <p14:tracePt t="108589" x="2203450" y="3105150"/>
          <p14:tracePt t="108604" x="2197100" y="3105150"/>
          <p14:tracePt t="108622" x="2190750" y="3098800"/>
          <p14:tracePt t="108642" x="2184400" y="3098800"/>
          <p14:tracePt t="108654" x="2184400" y="3092450"/>
          <p14:tracePt t="108672" x="2178050" y="3079750"/>
          <p14:tracePt t="108689" x="2178050" y="3067050"/>
          <p14:tracePt t="108705" x="2178050" y="3060700"/>
          <p14:tracePt t="108722" x="2184400" y="3041650"/>
          <p14:tracePt t="108739" x="2190750" y="3035300"/>
          <p14:tracePt t="108756" x="2203450" y="3028950"/>
          <p14:tracePt t="108772" x="2260600" y="3022600"/>
          <p14:tracePt t="108789" x="2330450" y="3009900"/>
          <p14:tracePt t="108966" x="4292600" y="2724150"/>
          <p14:tracePt t="108971" x="4311650" y="2724150"/>
          <p14:tracePt t="108988" x="4432300" y="2724150"/>
          <p14:tracePt t="109005" x="4603750" y="2736850"/>
          <p14:tracePt t="109021" x="4806950" y="2743200"/>
          <p14:tracePt t="109038" x="4984750" y="2749550"/>
          <p14:tracePt t="109055" x="5143500" y="2755900"/>
          <p14:tracePt t="109071" x="5270500" y="2755900"/>
          <p14:tracePt t="109088" x="5359400" y="2755900"/>
          <p14:tracePt t="109105" x="5422900" y="2755900"/>
          <p14:tracePt t="109122" x="5473700" y="2755900"/>
          <p14:tracePt t="109141" x="5607050" y="2768600"/>
          <p14:tracePt t="109154" x="5657850" y="2781300"/>
          <p14:tracePt t="109172" x="5695950" y="2806700"/>
          <p14:tracePt t="109188" x="5715000" y="2844800"/>
          <p14:tracePt t="109205" x="5727700" y="2889250"/>
          <p14:tracePt t="109221" x="5734050" y="2933700"/>
          <p14:tracePt t="109238" x="5727700" y="2978150"/>
          <p14:tracePt t="109254" x="5702300" y="3016250"/>
          <p14:tracePt t="109271" x="5676900" y="3048000"/>
          <p14:tracePt t="109288" x="5638800" y="3073400"/>
          <p14:tracePt t="109305" x="5607050" y="3086100"/>
          <p14:tracePt t="109321" x="5568950" y="3086100"/>
          <p14:tracePt t="109339" x="5543550" y="3079750"/>
          <p14:tracePt t="109354" x="5492750" y="3060700"/>
          <p14:tracePt t="109371" x="5454650" y="3048000"/>
          <p14:tracePt t="109388" x="5410200" y="3041650"/>
          <p14:tracePt t="109407" x="5372100" y="3028950"/>
          <p14:tracePt t="109421" x="5327650" y="3022600"/>
          <p14:tracePt t="109438" x="5289550" y="3022600"/>
          <p14:tracePt t="109455" x="5257800" y="3028950"/>
          <p14:tracePt t="109471" x="5232400" y="3028950"/>
          <p14:tracePt t="109488" x="5207000" y="3035300"/>
          <p14:tracePt t="109504" x="5181600" y="3041650"/>
          <p14:tracePt t="109525" x="5149850" y="3041650"/>
          <p14:tracePt t="109538" x="5137150" y="3041650"/>
          <p14:tracePt t="109554" x="5118100" y="3048000"/>
          <p14:tracePt t="109572" x="5099050" y="3054350"/>
          <p14:tracePt t="109588" x="5086350" y="3054350"/>
          <p14:tracePt t="109606" x="5080000" y="3054350"/>
          <p14:tracePt t="109626" x="5073650" y="3054350"/>
          <p14:tracePt t="109638" x="5067300" y="3054350"/>
          <p14:tracePt t="109658" x="5067300" y="3048000"/>
          <p14:tracePt t="109694" x="5080000" y="3048000"/>
          <p14:tracePt t="109704" x="5086350" y="3060700"/>
          <p14:tracePt t="109722" x="5099050" y="3073400"/>
          <p14:tracePt t="109738" x="5105400" y="3092450"/>
          <p14:tracePt t="109758" x="5111750" y="3117850"/>
          <p14:tracePt t="109773" x="5118100" y="3143250"/>
          <p14:tracePt t="109789" x="5124450" y="3155950"/>
          <p14:tracePt t="109805" x="5137150" y="3175000"/>
          <p14:tracePt t="109822" x="5156200" y="3181350"/>
          <p14:tracePt t="109839" x="5175250" y="3187700"/>
          <p14:tracePt t="109855" x="5194300" y="3187700"/>
          <p14:tracePt t="109872" x="5226050" y="3187700"/>
          <p14:tracePt t="109888" x="5238750" y="3181350"/>
          <p14:tracePt t="109904" x="5251450" y="3168650"/>
          <p14:tracePt t="109907" x="5251450" y="3162300"/>
          <p14:tracePt t="109924" x="5276850" y="3136900"/>
          <p14:tracePt t="109938" x="5289550" y="3117850"/>
          <p14:tracePt t="109955" x="5308600" y="3105150"/>
          <p14:tracePt t="109972" x="5327650" y="3098800"/>
          <p14:tracePt t="109988" x="5346700" y="3105150"/>
          <p14:tracePt t="110005" x="5365750" y="3111500"/>
          <p14:tracePt t="110022" x="5391150" y="3124200"/>
          <p14:tracePt t="110043" x="5410200" y="3124200"/>
          <p14:tracePt t="110054" x="5422900" y="3130550"/>
          <p14:tracePt t="110075" x="5441950" y="3124200"/>
          <p14:tracePt t="110089" x="5454650" y="3124200"/>
          <p14:tracePt t="110105" x="5461000" y="3124200"/>
          <p14:tracePt t="110122" x="5480050" y="3149600"/>
          <p14:tracePt t="110138" x="5492750" y="3187700"/>
          <p14:tracePt t="110159" x="5492750" y="3206750"/>
          <p14:tracePt t="110188" x="5492750" y="3194050"/>
          <p14:tracePt t="110205" x="5492750" y="3181350"/>
          <p14:tracePt t="110226" x="5486400" y="3162300"/>
          <p14:tracePt t="110238" x="5480050" y="3149600"/>
          <p14:tracePt t="110255" x="5480050" y="3143250"/>
          <p14:tracePt t="110272" x="5467350" y="3143250"/>
          <p14:tracePt t="110288" x="5461000" y="3149600"/>
          <p14:tracePt t="110305" x="5454650" y="3162300"/>
          <p14:tracePt t="110326" x="5441950" y="3181350"/>
          <p14:tracePt t="110338" x="5441950" y="3187700"/>
          <p14:tracePt t="110371" x="5448300" y="3187700"/>
          <p14:tracePt t="110388" x="5461000" y="3175000"/>
          <p14:tracePt t="110405" x="5467350" y="3162300"/>
          <p14:tracePt t="110422" x="5467350" y="3155950"/>
          <p14:tracePt t="110438" x="5473700" y="3155950"/>
          <p14:tracePt t="110472" x="5473700" y="3162300"/>
          <p14:tracePt t="110494" x="5473700" y="3168650"/>
          <p14:tracePt t="110504" x="5467350" y="3168650"/>
          <p14:tracePt t="110522" x="5461000" y="3168650"/>
          <p14:tracePt t="110539" x="5448300" y="3168650"/>
          <p14:tracePt t="110555" x="5435600" y="3175000"/>
          <p14:tracePt t="110576" x="5416550" y="3181350"/>
          <p14:tracePt t="110591" x="5391150" y="3187700"/>
          <p14:tracePt t="110604" x="5372100" y="3194050"/>
          <p14:tracePt t="110622" x="5346700" y="3206750"/>
          <p14:tracePt t="110638" x="5334000" y="3213100"/>
          <p14:tracePt t="110654" x="5314950" y="3213100"/>
          <p14:tracePt t="110672" x="5308600" y="3213100"/>
          <p14:tracePt t="110711" x="5308600" y="3206750"/>
          <p14:tracePt t="110740" x="5321300" y="3200400"/>
          <p14:tracePt t="110746" x="5327650" y="3200400"/>
          <p14:tracePt t="110754" x="5346700" y="3194050"/>
          <p14:tracePt t="110771" x="5384800" y="3181350"/>
          <p14:tracePt t="110791" x="5429250" y="3162300"/>
          <p14:tracePt t="110806" x="5492750" y="3149600"/>
          <p14:tracePt t="110825" x="5581650" y="3136900"/>
          <p14:tracePt t="110838" x="5651500" y="3130550"/>
          <p14:tracePt t="110855" x="5772150" y="3130550"/>
          <p14:tracePt t="110872" x="5842000" y="3136900"/>
          <p14:tracePt t="110888" x="5924550" y="3143250"/>
          <p14:tracePt t="110904" x="6026150" y="3155950"/>
          <p14:tracePt t="110921" x="6096000" y="3162300"/>
          <p14:tracePt t="110938" x="6165850" y="3175000"/>
          <p14:tracePt t="110955" x="6229350" y="3187700"/>
          <p14:tracePt t="110975" x="6280150" y="3200400"/>
          <p14:tracePt t="110988" x="6324600" y="3206750"/>
          <p14:tracePt t="111004" x="6362700" y="3213100"/>
          <p14:tracePt t="111022" x="6388100" y="3219450"/>
          <p14:tracePt t="111038" x="6419850" y="3232150"/>
          <p14:tracePt t="111054" x="6438900" y="3238500"/>
          <p14:tracePt t="111072" x="6451600" y="3244850"/>
          <p14:tracePt t="111093" x="6470650" y="3257550"/>
          <p14:tracePt t="111105" x="6483350" y="3270250"/>
          <p14:tracePt t="111121" x="6496050" y="3276600"/>
          <p14:tracePt t="111138" x="6508750" y="3289300"/>
          <p14:tracePt t="111154" x="6527800" y="3295650"/>
          <p14:tracePt t="111172" x="6546850" y="3302000"/>
          <p14:tracePt t="111188" x="6572250" y="3308350"/>
          <p14:tracePt t="111204" x="6584950" y="3308350"/>
          <p14:tracePt t="111227" x="6604000" y="3308350"/>
          <p14:tracePt t="111238" x="6623050" y="3308350"/>
          <p14:tracePt t="111256" x="6642100" y="3308350"/>
          <p14:tracePt t="111272" x="6673850" y="3302000"/>
          <p14:tracePt t="111290" x="6711950" y="3289300"/>
          <p14:tracePt t="111304" x="6743700" y="3263900"/>
          <p14:tracePt t="111322" x="6775450" y="3238500"/>
          <p14:tracePt t="111338" x="6826250" y="3194050"/>
          <p14:tracePt t="111354" x="6870700" y="3175000"/>
          <p14:tracePt t="111371" x="6934200" y="3155950"/>
          <p14:tracePt t="111389" x="6978650" y="3143250"/>
          <p14:tracePt t="111410" x="7023100" y="3130550"/>
          <p14:tracePt t="111422" x="7080250" y="3105150"/>
          <p14:tracePt t="111443" x="7137400" y="3086100"/>
          <p14:tracePt t="111454" x="7162800" y="3073400"/>
          <p14:tracePt t="111471" x="7200900" y="3060700"/>
          <p14:tracePt t="111488" x="7219950" y="3041650"/>
          <p14:tracePt t="111504" x="7239000" y="3028950"/>
          <p14:tracePt t="111522" x="7245350" y="3028950"/>
          <p14:tracePt t="111563" x="7239000" y="3028950"/>
          <p14:tracePt t="111571" x="7232650" y="3035300"/>
          <p14:tracePt t="111588" x="7207250" y="3041650"/>
          <p14:tracePt t="111604" x="7175500" y="3054350"/>
          <p14:tracePt t="111622" x="7150100" y="3067050"/>
          <p14:tracePt t="111638" x="7112000" y="3073400"/>
          <p14:tracePt t="111657" x="7080250" y="3079750"/>
          <p14:tracePt t="111672" x="7048500" y="3086100"/>
          <p14:tracePt t="111688" x="7016750" y="3092450"/>
          <p14:tracePt t="111705" x="6991350" y="3086100"/>
          <p14:tracePt t="111725" x="6965950" y="3067050"/>
          <p14:tracePt t="111738" x="6946900" y="3060700"/>
          <p14:tracePt t="111755" x="6915150" y="3060700"/>
          <p14:tracePt t="111771" x="6883400" y="3067050"/>
          <p14:tracePt t="111789" x="6851650" y="3073400"/>
          <p14:tracePt t="111805" x="6826250" y="3079750"/>
          <p14:tracePt t="111827" x="6800850" y="3092450"/>
          <p14:tracePt t="111838" x="6794500" y="3111500"/>
          <p14:tracePt t="111854" x="6794500" y="3124200"/>
          <p14:tracePt t="111871" x="6800850" y="3124200"/>
          <p14:tracePt t="111889" x="6813550" y="3111500"/>
          <p14:tracePt t="111905" x="6832600" y="3092450"/>
          <p14:tracePt t="111921" x="6851650" y="3073400"/>
          <p14:tracePt t="111938" x="6877050" y="3067050"/>
          <p14:tracePt t="111955" x="6908800" y="3073400"/>
          <p14:tracePt t="111971" x="6953250" y="3098800"/>
          <p14:tracePt t="111988" x="7029450" y="3111500"/>
          <p14:tracePt t="112005" x="7099300" y="3117850"/>
          <p14:tracePt t="112022" x="7175500" y="3124200"/>
          <p14:tracePt t="112039" x="7251700" y="3124200"/>
          <p14:tracePt t="112054" x="7315200" y="3124200"/>
          <p14:tracePt t="112072" x="7378700" y="3124200"/>
          <p14:tracePt t="112089" x="7410450" y="3124200"/>
          <p14:tracePt t="112104" x="7448550" y="3130550"/>
          <p14:tracePt t="112122" x="7473950" y="3162300"/>
          <p14:tracePt t="112139" x="7486650" y="3181350"/>
          <p14:tracePt t="112155" x="7499350" y="3194050"/>
          <p14:tracePt t="112172" x="7505700" y="3225800"/>
          <p14:tracePt t="112188" x="7512050" y="3244850"/>
          <p14:tracePt t="112205" x="7518400" y="3257550"/>
          <p14:tracePt t="112226" x="7524750" y="3270250"/>
          <p14:tracePt t="112254" x="7531100" y="3276600"/>
          <p14:tracePt t="112272" x="7543800" y="3282950"/>
          <p14:tracePt t="112288" x="7550150" y="3282950"/>
          <p14:tracePt t="112305" x="7556500" y="3289300"/>
          <p14:tracePt t="112322" x="7569200" y="3289300"/>
          <p14:tracePt t="112338" x="7594600" y="3295650"/>
          <p14:tracePt t="112354" x="7645400" y="3295650"/>
          <p14:tracePt t="112372" x="7702550" y="3295650"/>
          <p14:tracePt t="112389" x="7740650" y="3289300"/>
          <p14:tracePt t="112405" x="7797800" y="3289300"/>
          <p14:tracePt t="112422" x="7861300" y="3302000"/>
          <p14:tracePt t="112441" x="7918450" y="3308350"/>
          <p14:tracePt t="112460" x="7950200" y="3314700"/>
          <p14:tracePt t="112472" x="7994650" y="3321050"/>
          <p14:tracePt t="112491" x="8032750" y="3314700"/>
          <p14:tracePt t="112505" x="8051800" y="3314700"/>
          <p14:tracePt t="112522" x="8083550" y="3321050"/>
          <p14:tracePt t="112538" x="8096250" y="3321050"/>
          <p14:tracePt t="112554" x="8102600" y="3327400"/>
          <p14:tracePt t="112572" x="8115300" y="3321050"/>
          <p14:tracePt t="112605" x="8115300" y="3314700"/>
          <p14:tracePt t="112622" x="8115300" y="3302000"/>
          <p14:tracePt t="112638" x="8115300" y="3282950"/>
          <p14:tracePt t="112655" x="8115300" y="3276600"/>
          <p14:tracePt t="112677" x="8108950" y="3270250"/>
          <p14:tracePt t="112730" x="8102600" y="3270250"/>
          <p14:tracePt t="112738" x="8102600" y="3276600"/>
          <p14:tracePt t="112777" x="8102600" y="3282950"/>
          <p14:tracePt t="112780" x="8096250" y="3282950"/>
          <p14:tracePt t="112807" x="8089900" y="3282950"/>
          <p14:tracePt t="112824" x="8089900" y="3289300"/>
          <p14:tracePt t="112838" x="8083550" y="3289300"/>
          <p14:tracePt t="112858" x="8077200" y="3289300"/>
          <p14:tracePt t="112872" x="8077200" y="3295650"/>
          <p14:tracePt t="112888" x="8070850" y="3295650"/>
          <p14:tracePt t="112907" x="8064500" y="3295650"/>
          <p14:tracePt t="112940" x="8058150" y="3302000"/>
          <p14:tracePt t="112984" x="8058150" y="3308350"/>
          <p14:tracePt t="112993" x="8051800" y="3308350"/>
          <p14:tracePt t="113037" x="8051800" y="3314700"/>
          <p14:tracePt t="113042" x="8045450" y="3314700"/>
          <p14:tracePt t="113133" x="8039100" y="3314700"/>
          <p14:tracePt t="113181" x="8039100" y="3321050"/>
          <p14:tracePt t="113194" x="8032750" y="3321050"/>
          <p14:tracePt t="113226" x="8026400" y="3321050"/>
          <p14:tracePt t="113263" x="8020050" y="3321050"/>
          <p14:tracePt t="113284" x="8013700" y="3321050"/>
          <p14:tracePt t="113304" x="8007350" y="3321050"/>
          <p14:tracePt t="113318" x="8001000" y="3314700"/>
          <p14:tracePt t="113339" x="7988300" y="3308350"/>
          <p14:tracePt t="113354" x="7975600" y="3302000"/>
          <p14:tracePt t="113371" x="7950200" y="3295650"/>
          <p14:tracePt t="113396" x="7924800" y="3289300"/>
          <p14:tracePt t="113414" x="7880350" y="3276600"/>
          <p14:tracePt t="113421" x="7867650" y="3270250"/>
          <p14:tracePt t="113443" x="7848600" y="3263900"/>
          <p14:tracePt t="113454" x="7829550" y="3257550"/>
          <p14:tracePt t="113471" x="7810500" y="3251200"/>
          <p14:tracePt t="113489" x="7804150" y="3251200"/>
          <p14:tracePt t="113505" x="7797800" y="3244850"/>
          <p14:tracePt t="113521" x="7785100" y="3232150"/>
          <p14:tracePt t="113543" x="7778750" y="3225800"/>
          <p14:tracePt t="113557" x="7766050" y="3213100"/>
          <p14:tracePt t="113571" x="7753350" y="3200400"/>
          <p14:tracePt t="113589" x="7734300" y="3194050"/>
          <p14:tracePt t="113604" x="7715250" y="3181350"/>
          <p14:tracePt t="113621" x="7689850" y="3168650"/>
          <p14:tracePt t="113646" x="7670800" y="3155950"/>
          <p14:tracePt t="113654" x="7651750" y="3143250"/>
          <p14:tracePt t="113673" x="7632700" y="3136900"/>
          <p14:tracePt t="113688" x="7620000" y="3143250"/>
          <p14:tracePt t="113705" x="7607300" y="3143250"/>
          <p14:tracePt t="113721" x="7600950" y="3149600"/>
          <p14:tracePt t="113738" x="7594600" y="3155950"/>
          <p14:tracePt t="113754" x="7594600" y="3162300"/>
          <p14:tracePt t="113771" x="7594600" y="3168650"/>
          <p14:tracePt t="113788" x="7594600" y="3175000"/>
          <p14:tracePt t="113804" x="7594600" y="3181350"/>
          <p14:tracePt t="113839" x="7600950" y="3187700"/>
          <p14:tracePt t="113872" x="7607300" y="3187700"/>
          <p14:tracePt t="113913" x="7613650" y="3187700"/>
          <p14:tracePt t="113961" x="7620000" y="3181350"/>
          <p14:tracePt t="113992" x="7626350" y="3181350"/>
          <p14:tracePt t="114016" x="7626350" y="3175000"/>
          <p14:tracePt t="114040" x="7632700" y="3175000"/>
          <p14:tracePt t="114089" x="7632700" y="3181350"/>
          <p14:tracePt t="114147" x="7639050" y="3181350"/>
          <p14:tracePt t="114160" x="7639050" y="3187700"/>
          <p14:tracePt t="114220" x="7639050" y="3194050"/>
          <p14:tracePt t="114259" x="7632700" y="3194050"/>
          <p14:tracePt t="114355" x="7632700" y="3187700"/>
          <p14:tracePt t="114366" x="7626350" y="3187700"/>
          <p14:tracePt t="114378" x="7620000" y="3181350"/>
          <p14:tracePt t="114388" x="7613650" y="3181350"/>
          <p14:tracePt t="114407" x="7588250" y="3175000"/>
          <p14:tracePt t="114421" x="7550150" y="3162300"/>
          <p14:tracePt t="114438" x="7461250" y="3149600"/>
          <p14:tracePt t="114462" x="7321550" y="3143250"/>
          <p14:tracePt t="114471" x="7124700" y="3143250"/>
          <p14:tracePt t="114489" x="6915150" y="3143250"/>
          <p14:tracePt t="114509" x="6750050" y="3136900"/>
          <p14:tracePt t="114521" x="6553200" y="3130550"/>
          <p14:tracePt t="114538" x="6305550" y="3124200"/>
          <p14:tracePt t="114555" x="6007100" y="3124200"/>
          <p14:tracePt t="114573" x="5683250" y="3194050"/>
          <p14:tracePt t="114589" x="5346700" y="3295650"/>
          <p14:tracePt t="114604" x="5092700" y="3365500"/>
          <p14:tracePt t="114743" x="2559050" y="3238500"/>
          <p14:tracePt t="114779" x="2254250" y="3117850"/>
          <p14:tracePt t="114817" x="1955800" y="3073400"/>
          <p14:tracePt t="114854" x="1701800" y="3028950"/>
          <p14:tracePt t="114862" x="1695450" y="3028950"/>
          <p14:tracePt t="114871" x="1689100" y="3028950"/>
          <p14:tracePt t="114889" x="1638300" y="3022600"/>
          <p14:tracePt t="114906" x="1555750" y="3022600"/>
          <p14:tracePt t="114922" x="1473200" y="3016250"/>
          <p14:tracePt t="114938" x="1397000" y="3016250"/>
          <p14:tracePt t="114954" x="1301750" y="3022600"/>
          <p14:tracePt t="114972" x="1270000" y="3022600"/>
          <p14:tracePt t="114988" x="1244600" y="3028950"/>
          <p14:tracePt t="115004" x="1238250" y="3035300"/>
          <p14:tracePt t="115021" x="1219200" y="3028950"/>
          <p14:tracePt t="115039" x="1200150" y="3016250"/>
          <p14:tracePt t="115057" x="1187450" y="3003550"/>
          <p14:tracePt t="115071" x="1181100" y="3003550"/>
          <p14:tracePt t="115089" x="1168400" y="3016250"/>
          <p14:tracePt t="115105" x="1168400" y="3028950"/>
          <p14:tracePt t="115122" x="1162050" y="3060700"/>
          <p14:tracePt t="115138" x="1168400" y="3092450"/>
          <p14:tracePt t="115156" x="1187450" y="3130550"/>
          <p14:tracePt t="115172" x="1212850" y="3162300"/>
          <p14:tracePt t="115188" x="1244600" y="3187700"/>
          <p14:tracePt t="115211" x="1282700" y="3200400"/>
          <p14:tracePt t="115221" x="1308100" y="3200400"/>
          <p14:tracePt t="115239" x="1333500" y="3168650"/>
          <p14:tracePt t="115254" x="1346200" y="3098800"/>
          <p14:tracePt t="115272" x="1346200" y="3035300"/>
          <p14:tracePt t="115288" x="1333500" y="2946400"/>
          <p14:tracePt t="115305" x="1308100" y="2901950"/>
          <p14:tracePt t="115322" x="1289050" y="2876550"/>
          <p14:tracePt t="115338" x="1231900" y="2876550"/>
          <p14:tracePt t="115357" x="1187450" y="2908300"/>
          <p14:tracePt t="115371" x="1143000" y="2965450"/>
          <p14:tracePt t="115388" x="1117600" y="3028950"/>
          <p14:tracePt t="115408" x="1117600" y="3168650"/>
          <p14:tracePt t="115421" x="1143000" y="3213100"/>
          <p14:tracePt t="115439" x="1181100" y="3238500"/>
          <p14:tracePt t="115456" x="1206500" y="3238500"/>
          <p14:tracePt t="115471" x="1244600" y="3219450"/>
          <p14:tracePt t="115488" x="1276350" y="3181350"/>
          <p14:tracePt t="115507" x="1301750" y="3124200"/>
          <p14:tracePt t="115521" x="1308100" y="3060700"/>
          <p14:tracePt t="115538" x="1301750" y="3003550"/>
          <p14:tracePt t="115555" x="1276350" y="2965450"/>
          <p14:tracePt t="115572" x="1250950" y="2952750"/>
          <p14:tracePt t="115593" x="1193800" y="2965450"/>
          <p14:tracePt t="115607" x="1168400" y="2997200"/>
          <p14:tracePt t="115621" x="1143000" y="3041650"/>
          <p14:tracePt t="115638" x="1130300" y="3117850"/>
          <p14:tracePt t="115655" x="1143000" y="3181350"/>
          <p14:tracePt t="115673" x="1168400" y="3225800"/>
          <p14:tracePt t="115689" x="1187450" y="3238500"/>
          <p14:tracePt t="115707" x="1200150" y="3232150"/>
          <p14:tracePt t="115722" x="1206500" y="3213100"/>
          <p14:tracePt t="115738" x="1219200" y="3181350"/>
          <p14:tracePt t="115755" x="1219200" y="3149600"/>
          <p14:tracePt t="115773" x="1225550" y="3117850"/>
          <p14:tracePt t="115788" x="1225550" y="3098800"/>
          <p14:tracePt t="115805" x="1219200" y="3086100"/>
          <p14:tracePt t="115823" x="1219200" y="3079750"/>
          <p14:tracePt t="115856" x="1219200" y="3086100"/>
          <p14:tracePt t="115878" x="1219200" y="3092450"/>
          <p14:tracePt t="115906" x="1219200" y="3098800"/>
          <p14:tracePt t="115922" x="1225550" y="3098800"/>
          <p14:tracePt t="115938" x="1225550" y="3092450"/>
          <p14:tracePt t="115957" x="1231900" y="3086100"/>
          <p14:tracePt t="115972" x="1250950" y="3067050"/>
          <p14:tracePt t="115988" x="1257300" y="3054350"/>
          <p14:tracePt t="116005" x="1276350" y="3035300"/>
          <p14:tracePt t="116029" x="1301750" y="3022600"/>
          <p14:tracePt t="116045" x="1333500" y="3016250"/>
          <p14:tracePt t="116056" x="1358900" y="3009900"/>
          <p14:tracePt t="116074" x="1409700" y="3003550"/>
          <p14:tracePt t="116089" x="1435100" y="3003550"/>
          <p14:tracePt t="116105" x="1466850" y="3003550"/>
          <p14:tracePt t="116123" x="1498600" y="3009900"/>
          <p14:tracePt t="116138" x="1524000" y="3016250"/>
          <p14:tracePt t="116157" x="1543050" y="3022600"/>
          <p14:tracePt t="116172" x="1562100" y="3028950"/>
          <p14:tracePt t="116191" x="1562100" y="3035300"/>
          <p14:tracePt t="116205" x="1562100" y="3041650"/>
          <p14:tracePt t="116225" x="1568450" y="3054350"/>
          <p14:tracePt t="116238" x="1562100" y="3060700"/>
          <p14:tracePt t="116257" x="1562100" y="3067050"/>
          <p14:tracePt t="116272" x="1562100" y="3086100"/>
          <p14:tracePt t="116295" x="1562100" y="3098800"/>
          <p14:tracePt t="116304" x="1562100" y="3105150"/>
          <p14:tracePt t="116325" x="1562100" y="3111500"/>
          <p14:tracePt t="116357" x="1568450" y="3111500"/>
          <p14:tracePt t="116398" x="1562100" y="3117850"/>
          <p14:tracePt t="116426" x="1555750" y="3117850"/>
          <p14:tracePt t="116496" x="1549400" y="3117850"/>
          <p14:tracePt t="116526" x="1543050" y="3111500"/>
          <p14:tracePt t="116544" x="1536700" y="3111500"/>
          <p14:tracePt t="116551" x="1536700" y="3105150"/>
          <p14:tracePt t="116572" x="1530350" y="3105150"/>
          <p14:tracePt t="116578" x="1524000" y="3105150"/>
          <p14:tracePt t="116589" x="1517650" y="3098800"/>
          <p14:tracePt t="116604" x="1504950" y="3092450"/>
          <p14:tracePt t="116630" x="1485900" y="3086100"/>
          <p14:tracePt t="116644" x="1460500" y="3073400"/>
          <p14:tracePt t="116654" x="1435100" y="3067050"/>
          <p14:tracePt t="116678" x="1416050" y="3067050"/>
          <p14:tracePt t="116694" x="1377950" y="3067050"/>
          <p14:tracePt t="116705" x="1346200" y="3067050"/>
          <p14:tracePt t="116727" x="1308100" y="3060700"/>
          <p14:tracePt t="116810" x="1219200" y="3079750"/>
          <p14:tracePt t="116838" x="1212850" y="3079750"/>
          <p14:tracePt t="116854" x="1212850" y="3073400"/>
          <p14:tracePt t="116875" x="1212850" y="3060700"/>
          <p14:tracePt t="116888" x="1212850" y="3041650"/>
          <p14:tracePt t="116911" x="1212850" y="3016250"/>
          <p14:tracePt t="116922" x="1212850" y="2990850"/>
          <p14:tracePt t="116942" x="1212850" y="2971800"/>
          <p14:tracePt t="116955" x="1212850" y="2952750"/>
          <p14:tracePt t="116977" x="1212850" y="2940050"/>
          <p14:tracePt t="117017" x="1212850" y="2946400"/>
          <p14:tracePt t="117037" x="1212850" y="2959100"/>
          <p14:tracePt t="117049" x="1212850" y="2978150"/>
          <p14:tracePt t="117054" x="1212850" y="2984500"/>
          <p14:tracePt t="117072" x="1212850" y="2990850"/>
          <p14:tracePt t="117091" x="1212850" y="3003550"/>
          <p14:tracePt t="117105" x="1206500" y="3009900"/>
          <p14:tracePt t="117121" x="1206500" y="3016250"/>
          <p14:tracePt t="117146" x="1206500" y="3022600"/>
          <p14:tracePt t="117171" x="1206500" y="3028950"/>
          <p14:tracePt t="117194" x="1206500" y="3035300"/>
          <p14:tracePt t="117204" x="1212850" y="3048000"/>
          <p14:tracePt t="117222" x="1212850" y="3060700"/>
          <p14:tracePt t="117238" x="1212850" y="3073400"/>
          <p14:tracePt t="117255" x="1212850" y="3092450"/>
          <p14:tracePt t="117271" x="1212850" y="3111500"/>
          <p14:tracePt t="117292" x="1212850" y="3130550"/>
          <p14:tracePt t="117305" x="1212850" y="3143250"/>
          <p14:tracePt t="117323" x="1212850" y="3149600"/>
          <p14:tracePt t="117341" x="1212850" y="3155950"/>
          <p14:tracePt t="117371" x="1212850" y="3149600"/>
          <p14:tracePt t="117391" x="1212850" y="3136900"/>
          <p14:tracePt t="117404" x="1219200" y="3117850"/>
          <p14:tracePt t="117422" x="1231900" y="3092450"/>
          <p14:tracePt t="117439" x="1244600" y="3067050"/>
          <p14:tracePt t="117456" x="1270000" y="3048000"/>
          <p14:tracePt t="117472" x="1301750" y="3028950"/>
          <p14:tracePt t="117488" x="1346200" y="3022600"/>
          <p14:tracePt t="117505" x="1397000" y="3016250"/>
          <p14:tracePt t="117521" x="1447800" y="3009900"/>
          <p14:tracePt t="117538" x="1492250" y="3009900"/>
          <p14:tracePt t="117555" x="1530350" y="3009900"/>
          <p14:tracePt t="117572" x="1568450" y="3022600"/>
          <p14:tracePt t="117589" x="1600200" y="3041650"/>
          <p14:tracePt t="117609" x="1631950" y="3060700"/>
          <p14:tracePt t="117621" x="1651000" y="3073400"/>
          <p14:tracePt t="117638" x="1670050" y="3086100"/>
          <p14:tracePt t="117654" x="1689100" y="3092450"/>
          <p14:tracePt t="117671" x="1695450" y="3092450"/>
          <p14:tracePt t="117689" x="1695450" y="3098800"/>
          <p14:tracePt t="117705" x="1701800" y="3105150"/>
          <p14:tracePt t="117721" x="1701800" y="3111500"/>
          <p14:tracePt t="117738" x="1708150" y="3117850"/>
          <p14:tracePt t="117762" x="1714500" y="3124200"/>
          <p14:tracePt t="117775" x="1720850" y="3124200"/>
          <p14:tracePt t="117795" x="1727200" y="3117850"/>
          <p14:tracePt t="117813" x="1733550" y="3117850"/>
          <p14:tracePt t="117825" x="1739900" y="3117850"/>
          <p14:tracePt t="117838" x="1746250" y="3111500"/>
          <p14:tracePt t="117855" x="1758950" y="3105150"/>
          <p14:tracePt t="117871" x="1771650" y="3105150"/>
          <p14:tracePt t="117889" x="1784350" y="3098800"/>
          <p14:tracePt t="117909" x="1803400" y="3086100"/>
          <p14:tracePt t="117921" x="1816100" y="3086100"/>
          <p14:tracePt t="117940" x="1828800" y="3079750"/>
          <p14:tracePt t="117954" x="1841500" y="3073400"/>
          <p14:tracePt t="117971" x="1854200" y="3073400"/>
          <p14:tracePt t="117989" x="1879600" y="3079750"/>
          <p14:tracePt t="118005" x="1898650" y="3086100"/>
          <p14:tracePt t="118022" x="1917700" y="3098800"/>
          <p14:tracePt t="118038" x="1930400" y="3111500"/>
          <p14:tracePt t="118055" x="1936750" y="3117850"/>
          <p14:tracePt t="118072" x="1943100" y="3124200"/>
          <p14:tracePt t="118088" x="1949450" y="3130550"/>
          <p14:tracePt t="118121" x="1936750" y="3124200"/>
          <p14:tracePt t="118139" x="1917700" y="3117850"/>
          <p14:tracePt t="118155" x="1892300" y="3111500"/>
          <p14:tracePt t="118172" x="1860550" y="3105150"/>
          <p14:tracePt t="118188" x="1797050" y="3105150"/>
          <p14:tracePt t="118212" x="1689100" y="3111500"/>
          <p14:tracePt t="118221" x="1625600" y="3124200"/>
          <p14:tracePt t="118239" x="1549400" y="3149600"/>
          <p14:tracePt t="118254" x="1473200" y="3175000"/>
          <p14:tracePt t="118272" x="1422400" y="3181350"/>
          <p14:tracePt t="118288" x="1390650" y="3181350"/>
          <p14:tracePt t="118307" x="1384300" y="3168650"/>
          <p14:tracePt t="118326" x="1390650" y="3155950"/>
          <p14:tracePt t="118338" x="1397000" y="3149600"/>
          <p14:tracePt t="118354" x="1409700" y="3136900"/>
          <p14:tracePt t="118372" x="1435100" y="3117850"/>
          <p14:tracePt t="118388" x="1447800" y="3111500"/>
          <p14:tracePt t="118405" x="1466850" y="3111500"/>
          <p14:tracePt t="118427" x="1492250" y="3105150"/>
          <p14:tracePt t="118438" x="1504950" y="3105150"/>
          <p14:tracePt t="118458" x="1549400" y="3098800"/>
          <p14:tracePt t="118477" x="1593850" y="3092450"/>
          <p14:tracePt t="118492" x="1638300" y="3086100"/>
          <p14:tracePt t="118505" x="1676400" y="3086100"/>
          <p14:tracePt t="118523" x="1739900" y="3079750"/>
          <p14:tracePt t="118538" x="1771650" y="3079750"/>
          <p14:tracePt t="118555" x="1816100" y="3079750"/>
          <p14:tracePt t="118575" x="1873250" y="3086100"/>
          <p14:tracePt t="118592" x="1911350" y="3092450"/>
          <p14:tracePt t="118605" x="1955800" y="3098800"/>
          <p14:tracePt t="118622" x="1987550" y="3105150"/>
          <p14:tracePt t="118638" x="2012950" y="3117850"/>
          <p14:tracePt t="118655" x="2025650" y="3124200"/>
          <p14:tracePt t="118682" x="2051050" y="3136900"/>
          <p14:tracePt t="118691" x="2063750" y="3143250"/>
          <p14:tracePt t="118707" x="2070100" y="3143250"/>
          <p14:tracePt t="118717" x="2082800" y="3149600"/>
          <p14:tracePt t="118722" x="2089150" y="3149600"/>
          <p14:tracePt t="118741" x="2101850" y="3155950"/>
          <p14:tracePt t="118755" x="2114550" y="3155950"/>
          <p14:tracePt t="118773" x="2127250" y="3155950"/>
          <p14:tracePt t="118788" x="2133600" y="3155950"/>
          <p14:tracePt t="118805" x="2146300" y="3155950"/>
          <p14:tracePt t="118822" x="2159000" y="3149600"/>
          <p14:tracePt t="118846" x="2165350" y="3149600"/>
          <p14:tracePt t="118873" x="2171700" y="3149600"/>
          <p14:tracePt t="118921" x="2178050" y="3149600"/>
          <p14:tracePt t="118976" x="2178050" y="3143250"/>
          <p14:tracePt t="118980" x="2184400" y="3143250"/>
          <p14:tracePt t="119048" x="2184400" y="3149600"/>
          <p14:tracePt t="119169" x="2190750" y="3149600"/>
          <p14:tracePt t="119176" x="2190750" y="3155950"/>
          <p14:tracePt t="119246" x="2190750" y="3149600"/>
          <p14:tracePt t="119259" x="2197100" y="3149600"/>
          <p14:tracePt t="119301" x="2197100" y="3143250"/>
          <p14:tracePt t="119315" x="2197100" y="3136900"/>
          <p14:tracePt t="119322" x="2197100" y="3130550"/>
          <p14:tracePt t="119330" x="2197100" y="3124200"/>
          <p14:tracePt t="119339" x="2197100" y="3117850"/>
          <p14:tracePt t="119355" x="2184400" y="3086100"/>
          <p14:tracePt t="119379" x="2171700" y="3054350"/>
          <p14:tracePt t="119394" x="2159000" y="3016250"/>
          <p14:tracePt t="119405" x="2146300" y="2990850"/>
          <p14:tracePt t="119428" x="2127250" y="2959100"/>
          <p14:tracePt t="119432" x="2120900" y="2952750"/>
          <p14:tracePt t="119438" x="2114550" y="2946400"/>
          <p14:tracePt t="119454" x="2095500" y="2933700"/>
          <p14:tracePt t="119480" x="2076450" y="2921000"/>
          <p14:tracePt t="119491" x="2032000" y="2914650"/>
          <p14:tracePt t="119505" x="2012950" y="2914650"/>
          <p14:tracePt t="119523" x="1987550" y="2921000"/>
          <p14:tracePt t="119539" x="1962150" y="2921000"/>
          <p14:tracePt t="119561" x="1936750" y="2921000"/>
          <p14:tracePt t="119571" x="1911350" y="2921000"/>
          <p14:tracePt t="119588" x="1879600" y="2921000"/>
          <p14:tracePt t="119605" x="1860550" y="2933700"/>
          <p14:tracePt t="119621" x="1841500" y="2952750"/>
          <p14:tracePt t="119638" x="1822450" y="2978150"/>
          <p14:tracePt t="119655" x="1816100" y="3022600"/>
          <p14:tracePt t="119672" x="1809750" y="3067050"/>
          <p14:tracePt t="119689" x="1816100" y="3111500"/>
          <p14:tracePt t="119704" x="1822450" y="3155950"/>
          <p14:tracePt t="119721" x="1847850" y="3200400"/>
          <p14:tracePt t="119738" x="1879600" y="3238500"/>
          <p14:tracePt t="119757" x="1930400" y="3270250"/>
          <p14:tracePt t="119771" x="1987550" y="3295650"/>
          <p14:tracePt t="119795" x="2044700" y="3289300"/>
          <p14:tracePt t="119805" x="2095500" y="3263900"/>
          <p14:tracePt t="119821" x="2139950" y="3232150"/>
          <p14:tracePt t="119842" x="2171700" y="3187700"/>
          <p14:tracePt t="119855" x="2184400" y="3136900"/>
          <p14:tracePt t="119872" x="2184400" y="3086100"/>
          <p14:tracePt t="119888" x="2184400" y="3048000"/>
          <p14:tracePt t="119906" x="2165350" y="2984500"/>
          <p14:tracePt t="119922" x="2139950" y="2946400"/>
          <p14:tracePt t="119939" x="2114550" y="2927350"/>
          <p14:tracePt t="119955" x="2038350" y="2882900"/>
          <p14:tracePt t="119971" x="1974850" y="2876550"/>
          <p14:tracePt t="119989" x="1930400" y="2876550"/>
          <p14:tracePt t="120007" x="1879600" y="2895600"/>
          <p14:tracePt t="120021" x="1841500" y="2933700"/>
          <p14:tracePt t="120038" x="1816100" y="2971800"/>
          <p14:tracePt t="120055" x="1797050" y="3016250"/>
          <p14:tracePt t="120072" x="1797050" y="3060700"/>
          <p14:tracePt t="120088" x="1803400" y="3092450"/>
          <p14:tracePt t="120109" x="1835150" y="3149600"/>
          <p14:tracePt t="120121" x="1879600" y="3200400"/>
          <p14:tracePt t="120138" x="1943100" y="3232150"/>
          <p14:tracePt t="120155" x="2012950" y="3257550"/>
          <p14:tracePt t="120173" x="2057400" y="3263900"/>
          <p14:tracePt t="120188" x="2120900" y="3232150"/>
          <p14:tracePt t="120205" x="2159000" y="3194050"/>
          <p14:tracePt t="120221" x="2184400" y="3155950"/>
          <p14:tracePt t="120238" x="2190750" y="3117850"/>
          <p14:tracePt t="120255" x="2190750" y="3079750"/>
          <p14:tracePt t="120271" x="2178050" y="3041650"/>
          <p14:tracePt t="120289" x="2159000" y="3009900"/>
          <p14:tracePt t="120308" x="2127250" y="2984500"/>
          <p14:tracePt t="120321" x="2108200" y="2971800"/>
          <p14:tracePt t="120340" x="2070100" y="2959100"/>
          <p14:tracePt t="120355" x="2038350" y="2946400"/>
          <p14:tracePt t="120371" x="2019300" y="2946400"/>
          <p14:tracePt t="120389" x="2006600" y="2959100"/>
          <p14:tracePt t="120405" x="1993900" y="2971800"/>
          <p14:tracePt t="120422" x="1993900" y="2978150"/>
          <p14:tracePt t="120439" x="1987550" y="2990850"/>
          <p14:tracePt t="120457" x="1987550" y="2997200"/>
          <p14:tracePt t="120471" x="1987550" y="3003550"/>
          <p14:tracePt t="120488" x="1993900" y="3009900"/>
          <p14:tracePt t="120505" x="1993900" y="3016250"/>
          <p14:tracePt t="120564" x="1993900" y="3009900"/>
          <p14:tracePt t="120576" x="1987550" y="3003550"/>
          <p14:tracePt t="120580" x="1981200" y="2997200"/>
          <p14:tracePt t="120589" x="1974850" y="2990850"/>
          <p14:tracePt t="120605" x="1962150" y="2965450"/>
          <p14:tracePt t="120623" x="1949450" y="2933700"/>
          <p14:tracePt t="120638" x="1911350" y="2895600"/>
          <p14:tracePt t="120655" x="1860550" y="2851150"/>
          <p14:tracePt t="120671" x="1828800" y="2825750"/>
          <p14:tracePt t="129700" x="5467350" y="3238500"/>
          <p14:tracePt t="129728" x="5461000" y="3238500"/>
          <p14:tracePt t="129732" x="5461000" y="3232150"/>
          <p14:tracePt t="129738" x="5461000" y="3225800"/>
          <p14:tracePt t="129758" x="5448300" y="3200400"/>
          <p14:tracePt t="129772" x="5435600" y="3136900"/>
          <p14:tracePt t="129790" x="5429250" y="3092450"/>
          <p14:tracePt t="129805" x="5422900" y="3060700"/>
          <p14:tracePt t="129823" x="5422900" y="3041650"/>
          <p14:tracePt t="129838" x="5429250" y="3016250"/>
          <p14:tracePt t="129855" x="5429250" y="2984500"/>
          <p14:tracePt t="129873" x="5435600" y="2952750"/>
          <p14:tracePt t="129892" x="5441950" y="2921000"/>
          <p14:tracePt t="129905" x="5441950" y="2908300"/>
          <p14:tracePt t="129922" x="5441950" y="2895600"/>
          <p14:tracePt t="129938" x="5435600" y="2895600"/>
          <p14:tracePt t="129955" x="5422900" y="2895600"/>
          <p14:tracePt t="129972" x="5410200" y="2914650"/>
          <p14:tracePt t="129989" x="5391150" y="2940050"/>
          <p14:tracePt t="130007" x="5372100" y="2965450"/>
          <p14:tracePt t="130021" x="5359400" y="2978150"/>
          <p14:tracePt t="130038" x="5346700" y="2984500"/>
          <p14:tracePt t="130059" x="5327650" y="2990850"/>
          <p14:tracePt t="130072" x="5314950" y="2990850"/>
          <p14:tracePt t="130089" x="5295900" y="2984500"/>
          <p14:tracePt t="130105" x="5251450" y="2971800"/>
          <p14:tracePt t="130122" x="5219700" y="2965450"/>
          <p14:tracePt t="130138" x="5194300" y="2965450"/>
          <p14:tracePt t="130156" x="5175250" y="2971800"/>
          <p14:tracePt t="130172" x="5162550" y="2978150"/>
          <p14:tracePt t="130188" x="5130800" y="3003550"/>
          <p14:tracePt t="130206" x="5111750" y="3035300"/>
          <p14:tracePt t="130221" x="5099050" y="3067050"/>
          <p14:tracePt t="130240" x="5086350" y="3105150"/>
          <p14:tracePt t="130262" x="5080000" y="3155950"/>
          <p14:tracePt t="130273" x="5073650" y="3181350"/>
          <p14:tracePt t="130289" x="5067300" y="3225800"/>
          <p14:tracePt t="130306" x="5060950" y="3257550"/>
          <p14:tracePt t="130322" x="5060950" y="3282950"/>
          <p14:tracePt t="130338" x="5067300" y="3302000"/>
          <p14:tracePt t="130355" x="5067300" y="3314700"/>
          <p14:tracePt t="130394" x="5067300" y="3308350"/>
          <p14:tracePt t="130407" x="5073650" y="3308350"/>
          <p14:tracePt t="130422" x="5073650" y="3302000"/>
          <p14:tracePt t="130439" x="5080000" y="3295650"/>
          <p14:tracePt t="130458" x="5092700" y="3289300"/>
          <p14:tracePt t="130477" x="5099050" y="3276600"/>
          <p14:tracePt t="130488" x="5105400" y="3263900"/>
          <p14:tracePt t="130505" x="5111750" y="3244850"/>
          <p14:tracePt t="130525" x="5118100" y="3232150"/>
          <p14:tracePt t="130540" x="5124450" y="3225800"/>
          <p14:tracePt t="130575" x="5130800" y="3232150"/>
          <p14:tracePt t="130606" x="5137150" y="3225800"/>
          <p14:tracePt t="130629" x="5149850" y="3219450"/>
          <p14:tracePt t="130642" x="5162550" y="3206750"/>
          <p14:tracePt t="130656" x="5187950" y="3194050"/>
          <p14:tracePt t="130678" x="5219700" y="3187700"/>
          <p14:tracePt t="130696" x="5264150" y="3181350"/>
          <p14:tracePt t="130706" x="5295900" y="3181350"/>
          <p14:tracePt t="130722" x="5340350" y="3181350"/>
          <p14:tracePt t="130738" x="5372100" y="3181350"/>
          <p14:tracePt t="130758" x="5429250" y="3187700"/>
          <p14:tracePt t="130778" x="5467350" y="3187700"/>
          <p14:tracePt t="130792" x="5505450" y="3194050"/>
          <p14:tracePt t="130806" x="5537200" y="3200400"/>
          <p14:tracePt t="130823" x="5562600" y="3206750"/>
          <p14:tracePt t="130845" x="5581650" y="3213100"/>
          <p14:tracePt t="130863" x="5594350" y="3225800"/>
          <p14:tracePt t="130873" x="5600700" y="3238500"/>
          <p14:tracePt t="130892" x="5607050" y="3244850"/>
          <p14:tracePt t="130908" x="5613400" y="3251200"/>
          <p14:tracePt t="130923" x="5626100" y="3251200"/>
          <p14:tracePt t="130938" x="5638800" y="3251200"/>
          <p14:tracePt t="130959" x="5645150" y="3251200"/>
          <p14:tracePt t="130972" x="5657850" y="3251200"/>
          <p14:tracePt t="130988" x="5664200" y="3251200"/>
          <p14:tracePt t="131007" x="5670550" y="3251200"/>
          <p14:tracePt t="131022" x="5676900" y="3251200"/>
          <p14:tracePt t="131038" x="5683250" y="3251200"/>
          <p14:tracePt t="131056" x="5689600" y="3251200"/>
          <p14:tracePt t="131075" x="5695950" y="3251200"/>
          <p14:tracePt t="131091" x="5708650" y="3251200"/>
          <p14:tracePt t="131106" x="5715000" y="3251200"/>
          <p14:tracePt t="131122" x="5727700" y="3251200"/>
          <p14:tracePt t="131138" x="5734050" y="3251200"/>
          <p14:tracePt t="131164" x="5746750" y="3244850"/>
          <p14:tracePt t="131172" x="5759450" y="3238500"/>
          <p14:tracePt t="131193" x="5772150" y="3238500"/>
          <p14:tracePt t="131206" x="5797550" y="3251200"/>
          <p14:tracePt t="131227" x="5822950" y="3257550"/>
          <p14:tracePt t="131240" x="5861050" y="3263900"/>
          <p14:tracePt t="131255" x="5911850" y="3257550"/>
          <p14:tracePt t="131273" x="5969000" y="3244850"/>
          <p14:tracePt t="131295" x="6038850" y="3238500"/>
          <p14:tracePt t="131306" x="6108700" y="3232150"/>
          <p14:tracePt t="131327" x="6165850" y="3232150"/>
          <p14:tracePt t="131338" x="6223000" y="3232150"/>
          <p14:tracePt t="131355" x="6273800" y="3238500"/>
          <p14:tracePt t="131372" x="6318250" y="3238500"/>
          <p14:tracePt t="131395" x="6356350" y="3244850"/>
          <p14:tracePt t="131405" x="6394450" y="3257550"/>
          <p14:tracePt t="131429" x="6432550" y="3270250"/>
          <p14:tracePt t="131438" x="6470650" y="3289300"/>
          <p14:tracePt t="131461" x="6496050" y="3302000"/>
          <p14:tracePt t="131472" x="6527800" y="3308350"/>
          <p14:tracePt t="131488" x="6559550" y="3314700"/>
          <p14:tracePt t="131505" x="6584950" y="3321050"/>
          <p14:tracePt t="131522" x="6610350" y="3327400"/>
          <p14:tracePt t="131538" x="6635750" y="3327400"/>
          <p14:tracePt t="131555" x="6654800" y="3333750"/>
          <p14:tracePt t="131572" x="6673850" y="3333750"/>
          <p14:tracePt t="131588" x="6686550" y="3333750"/>
          <p14:tracePt t="131607" x="6737350" y="3346450"/>
          <p14:tracePt t="131623" x="6762750" y="3359150"/>
          <p14:tracePt t="131638" x="6781800" y="3371850"/>
          <p14:tracePt t="131660" x="6813550" y="3397250"/>
          <p14:tracePt t="131672" x="6838950" y="3416300"/>
          <p14:tracePt t="131689" x="6858000" y="3429000"/>
          <p14:tracePt t="131705" x="6883400" y="3454400"/>
          <p14:tracePt t="131722" x="6908800" y="3460750"/>
          <p14:tracePt t="131741" x="6927850" y="3460750"/>
          <p14:tracePt t="131755" x="6946900" y="3460750"/>
          <p14:tracePt t="131772" x="6965950" y="3460750"/>
          <p14:tracePt t="131792" x="6985000" y="3454400"/>
          <p14:tracePt t="131805" x="7010400" y="3441700"/>
          <p14:tracePt t="131822" x="7029450" y="3429000"/>
          <p14:tracePt t="131839" x="7042150" y="3422650"/>
          <p14:tracePt t="131855" x="7073900" y="3403600"/>
          <p14:tracePt t="131872" x="7092950" y="3384550"/>
          <p14:tracePt t="131888" x="7124700" y="3371850"/>
          <p14:tracePt t="131905" x="7150100" y="3352800"/>
          <p14:tracePt t="131927" x="7181850" y="3340100"/>
          <p14:tracePt t="131941" x="7200900" y="3340100"/>
          <p14:tracePt t="131955" x="7226300" y="3333750"/>
          <p14:tracePt t="131972" x="7258050" y="3333750"/>
          <p14:tracePt t="131988" x="7283450" y="3340100"/>
          <p14:tracePt t="132009" x="7308850" y="3340100"/>
          <p14:tracePt t="132025" x="7334250" y="3346450"/>
          <p14:tracePt t="132038" x="7346950" y="3346450"/>
          <p14:tracePt t="132061" x="7366000" y="3352800"/>
          <p14:tracePt t="132071" x="7385050" y="3359150"/>
          <p14:tracePt t="132089" x="7404100" y="3359150"/>
          <p14:tracePt t="132105" x="7416800" y="3352800"/>
          <p14:tracePt t="132121" x="7429500" y="3340100"/>
          <p14:tracePt t="132138" x="7442200" y="3333750"/>
          <p14:tracePt t="132157" x="7454900" y="3314700"/>
          <p14:tracePt t="132172" x="7467600" y="3302000"/>
          <p14:tracePt t="132188" x="7480300" y="3282950"/>
          <p14:tracePt t="132205" x="7493000" y="3263900"/>
          <p14:tracePt t="132223" x="7505700" y="3238500"/>
          <p14:tracePt t="132238" x="7524750" y="3219450"/>
          <p14:tracePt t="132261" x="7543800" y="3200400"/>
          <p14:tracePt t="132271" x="7556500" y="3187700"/>
          <p14:tracePt t="132288" x="7575550" y="3181350"/>
          <p14:tracePt t="132310" x="7588250" y="3175000"/>
          <p14:tracePt t="132323" x="7594600" y="3175000"/>
          <p14:tracePt t="132339" x="7607300" y="3168650"/>
          <p14:tracePt t="132361" x="7613650" y="3162300"/>
          <p14:tracePt t="132371" x="7626350" y="3162300"/>
          <p14:tracePt t="132388" x="7639050" y="3162300"/>
          <p14:tracePt t="132411" x="7645400" y="3155950"/>
          <p14:tracePt t="132422" x="7651750" y="3155950"/>
          <p14:tracePt t="132438" x="7658100" y="3155950"/>
          <p14:tracePt t="132471" x="7664450" y="3162300"/>
          <p14:tracePt t="132488" x="7664450" y="3175000"/>
          <p14:tracePt t="132505" x="7664450" y="3181350"/>
          <p14:tracePt t="132521" x="7670800" y="3194050"/>
          <p14:tracePt t="132538" x="7670800" y="3200400"/>
          <p14:tracePt t="132555" x="7677150" y="3206750"/>
          <p14:tracePt t="132572" x="7677150" y="3219450"/>
          <p14:tracePt t="132589" x="7683500" y="3225800"/>
          <p14:tracePt t="132623" x="7689850" y="3232150"/>
          <p14:tracePt t="132638" x="7696200" y="3232150"/>
          <p14:tracePt t="132658" x="7708900" y="3232150"/>
          <p14:tracePt t="132671" x="7721600" y="3219450"/>
          <p14:tracePt t="132691" x="7740650" y="3206750"/>
          <p14:tracePt t="132706" x="7747000" y="3194050"/>
          <p14:tracePt t="132721" x="7759700" y="3175000"/>
          <p14:tracePt t="132739" x="7785100" y="3143250"/>
          <p14:tracePt t="132756" x="7823200" y="3111500"/>
          <p14:tracePt t="132772" x="7848600" y="3098800"/>
          <p14:tracePt t="132789" x="7880350" y="3086100"/>
          <p14:tracePt t="132806" x="7912100" y="3067050"/>
          <p14:tracePt t="132823" x="7931150" y="3060700"/>
          <p14:tracePt t="132838" x="7956550" y="3041650"/>
          <p14:tracePt t="132860" x="7981950" y="3028950"/>
          <p14:tracePt t="132872" x="7994650" y="3016250"/>
          <p14:tracePt t="132890" x="8007350" y="3009900"/>
          <p14:tracePt t="132905" x="8020050" y="2997200"/>
          <p14:tracePt t="132925" x="8026400" y="2990850"/>
          <p14:tracePt t="132938" x="8032750" y="2990850"/>
          <p14:tracePt t="132956" x="8039100" y="2990850"/>
          <p14:tracePt t="132972" x="8045450" y="2984500"/>
          <p14:tracePt t="132988" x="8051800" y="2984500"/>
          <p14:tracePt t="133007" x="8051800" y="2990850"/>
          <p14:tracePt t="133050" x="8058150" y="2990850"/>
          <p14:tracePt t="133052" x="8058150" y="2997200"/>
          <p14:tracePt t="133080" x="8058150" y="3003550"/>
          <p14:tracePt t="133086" x="8058150" y="3009900"/>
          <p14:tracePt t="133091" x="8058150" y="3016250"/>
          <p14:tracePt t="133107" x="8058150" y="3028950"/>
          <p14:tracePt t="133123" x="8058150" y="3041650"/>
          <p14:tracePt t="133138" x="8058150" y="3054350"/>
          <p14:tracePt t="133156" x="8051800" y="3067050"/>
          <p14:tracePt t="133173" x="8045450" y="3086100"/>
          <p14:tracePt t="133188" x="8045450" y="3098800"/>
          <p14:tracePt t="133205" x="8039100" y="3117850"/>
          <p14:tracePt t="133222" x="8026400" y="3136900"/>
          <p14:tracePt t="133238" x="8020050" y="3149600"/>
          <p14:tracePt t="133255" x="8007350" y="3162300"/>
          <p14:tracePt t="133272" x="8001000" y="3175000"/>
          <p14:tracePt t="133288" x="7994650" y="3175000"/>
          <p14:tracePt t="133305" x="7988300" y="3181350"/>
          <p14:tracePt t="133322" x="7975600" y="3175000"/>
          <p14:tracePt t="133339" x="7975600" y="3162300"/>
          <p14:tracePt t="133356" x="7969250" y="3136900"/>
          <p14:tracePt t="133372" x="7962900" y="3111500"/>
          <p14:tracePt t="133388" x="7962900" y="3086100"/>
          <p14:tracePt t="133413" x="7956550" y="3054350"/>
          <p14:tracePt t="133422" x="7950200" y="3022600"/>
          <p14:tracePt t="133442" x="7937500" y="2978150"/>
          <p14:tracePt t="133456" x="7924800" y="2952750"/>
          <p14:tracePt t="133472" x="7893050" y="2914650"/>
          <p14:tracePt t="133488" x="7848600" y="2901950"/>
          <p14:tracePt t="133506" x="7804150" y="2895600"/>
          <p14:tracePt t="133522" x="7747000" y="2889250"/>
          <p14:tracePt t="133538" x="7689850" y="2876550"/>
          <p14:tracePt t="133557" x="7626350" y="2870200"/>
          <p14:tracePt t="133576" x="7562850" y="2870200"/>
          <p14:tracePt t="133597" x="7505700" y="2882900"/>
          <p14:tracePt t="133606" x="7454900" y="2895600"/>
          <p14:tracePt t="133623" x="7410450" y="2914650"/>
          <p14:tracePt t="133643" x="7385050" y="2927350"/>
          <p14:tracePt t="133656" x="7366000" y="2933700"/>
          <p14:tracePt t="133678" x="7346950" y="2952750"/>
          <p14:tracePt t="133688" x="7334250" y="2965450"/>
          <p14:tracePt t="133722" x="7327900" y="2965450"/>
          <p14:tracePt t="133738" x="7334250" y="2959100"/>
          <p14:tracePt t="133761" x="7346950" y="2952750"/>
          <p14:tracePt t="133772" x="7359650" y="2940050"/>
          <p14:tracePt t="133795" x="7366000" y="2927350"/>
          <p14:tracePt t="133805" x="7378700" y="2914650"/>
          <p14:tracePt t="133822" x="7378700" y="2908300"/>
          <p14:tracePt t="133843" x="7385050" y="2901950"/>
          <p14:tracePt t="133873" x="7378700" y="2901950"/>
          <p14:tracePt t="133893" x="7366000" y="2908300"/>
          <p14:tracePt t="133908" x="7359650" y="2908300"/>
          <p14:tracePt t="133922" x="7340600" y="2914650"/>
          <p14:tracePt t="133943" x="7321550" y="2933700"/>
          <p14:tracePt t="133955" x="7270750" y="2952750"/>
          <p14:tracePt t="133971" x="7245350" y="2965450"/>
          <p14:tracePt t="133988" x="7175500" y="2984500"/>
          <p14:tracePt t="134005" x="7124700" y="2990850"/>
          <p14:tracePt t="134022" x="7099300" y="2997200"/>
          <p14:tracePt t="134045" x="7073900" y="3009900"/>
          <p14:tracePt t="134056" x="7048500" y="3035300"/>
          <p14:tracePt t="134072" x="7029450" y="3079750"/>
          <p14:tracePt t="134093" x="7023100" y="3136900"/>
          <p14:tracePt t="134105" x="7035800" y="3187700"/>
          <p14:tracePt t="134122" x="7073900" y="3244850"/>
          <p14:tracePt t="134138" x="7124700" y="3295650"/>
          <p14:tracePt t="134159" x="7207250" y="3333750"/>
          <p14:tracePt t="134173" x="7270750" y="3346450"/>
          <p14:tracePt t="134189" x="7366000" y="3346450"/>
          <p14:tracePt t="134213" x="7505700" y="3340100"/>
          <p14:tracePt t="134223" x="7556500" y="3327400"/>
          <p14:tracePt t="134238" x="7645400" y="3295650"/>
          <p14:tracePt t="134257" x="7708900" y="3263900"/>
          <p14:tracePt t="134271" x="7753350" y="3225800"/>
          <p14:tracePt t="134288" x="7778750" y="3181350"/>
          <p14:tracePt t="134311" x="7785100" y="3143250"/>
          <p14:tracePt t="134321" x="7766050" y="3105150"/>
          <p14:tracePt t="134341" x="7727950" y="3067050"/>
          <p14:tracePt t="134355" x="7677150" y="3035300"/>
          <p14:tracePt t="134371" x="7626350" y="3003550"/>
          <p14:tracePt t="134388" x="7588250" y="2984500"/>
          <p14:tracePt t="134405" x="7556500" y="2984500"/>
          <p14:tracePt t="134421" x="7531100" y="2984500"/>
          <p14:tracePt t="134438" x="7512050" y="2990850"/>
          <p14:tracePt t="134456" x="7505700" y="2990850"/>
          <p14:tracePt t="134473" x="7499350" y="2990850"/>
          <p14:tracePt t="134525" x="7499350" y="2997200"/>
          <p14:tracePt t="134558" x="7499350" y="3003550"/>
          <p14:tracePt t="134593" x="7493000" y="3003550"/>
          <p14:tracePt t="134648" x="7486650" y="3003550"/>
          <p14:tracePt t="134656" x="7486650" y="2997200"/>
          <p14:tracePt t="134678" x="7480300" y="2997200"/>
          <p14:tracePt t="134687" x="7480300" y="2990850"/>
          <p14:tracePt t="134693" x="7473950" y="2990850"/>
          <p14:tracePt t="134714" x="7467600" y="2984500"/>
          <p14:tracePt t="134722" x="7461250" y="2978150"/>
          <p14:tracePt t="134739" x="7442200" y="2965450"/>
          <p14:tracePt t="134755" x="7423150" y="2959100"/>
          <p14:tracePt t="134772" x="7404100" y="2952750"/>
          <p14:tracePt t="134789" x="7372350" y="2946400"/>
          <p14:tracePt t="134805" x="7340600" y="2946400"/>
          <p14:tracePt t="134822" x="7302500" y="2946400"/>
          <p14:tracePt t="134839" x="7258050" y="2946400"/>
          <p14:tracePt t="134861" x="7194550" y="2959100"/>
          <p14:tracePt t="134873" x="7150100" y="2959100"/>
          <p14:tracePt t="134888" x="7086600" y="2965450"/>
          <p14:tracePt t="134905" x="7023100" y="2965450"/>
          <p14:tracePt t="134922" x="6953250" y="2959100"/>
          <p14:tracePt t="134938" x="6889750" y="2959100"/>
          <p14:tracePt t="134955" x="6826250" y="2959100"/>
          <p14:tracePt t="134973" x="6781800" y="2965450"/>
          <p14:tracePt t="134988" x="6718300" y="2984500"/>
          <p14:tracePt t="135007" x="6673850" y="3003550"/>
          <p14:tracePt t="135023" x="6629400" y="3022600"/>
          <p14:tracePt t="135038" x="6597650" y="3048000"/>
          <p14:tracePt t="135055" x="6578600" y="3067050"/>
          <p14:tracePt t="135073" x="6565900" y="3092450"/>
          <p14:tracePt t="135089" x="6572250" y="3105150"/>
          <p14:tracePt t="135105" x="6591300" y="3111500"/>
          <p14:tracePt t="135122" x="6623050" y="3098800"/>
          <p14:tracePt t="135139" x="6661150" y="3086100"/>
          <p14:tracePt t="135161" x="6705600" y="3073400"/>
          <p14:tracePt t="135172" x="6724650" y="3073400"/>
          <p14:tracePt t="135188" x="6750050" y="3073400"/>
          <p14:tracePt t="135207" x="6769100" y="3067050"/>
          <p14:tracePt t="135241" x="6762750" y="3060700"/>
          <p14:tracePt t="135255" x="6743700" y="3054350"/>
          <p14:tracePt t="135272" x="6731000" y="3048000"/>
          <p14:tracePt t="135288" x="6699250" y="3041650"/>
          <p14:tracePt t="135306" x="6667500" y="3035300"/>
          <p14:tracePt t="135322" x="6648450" y="3028950"/>
          <p14:tracePt t="135339" x="6629400" y="3022600"/>
          <p14:tracePt t="135358" x="6604000" y="3016250"/>
          <p14:tracePt t="135372" x="6591300" y="3016250"/>
          <p14:tracePt t="135392" x="6578600" y="3028950"/>
          <p14:tracePt t="135408" x="6565900" y="3048000"/>
          <p14:tracePt t="135423" x="6559550" y="3060700"/>
          <p14:tracePt t="135438" x="6565900" y="3092450"/>
          <p14:tracePt t="135457" x="6584950" y="3136900"/>
          <p14:tracePt t="135472" x="6610350" y="3162300"/>
          <p14:tracePt t="135489" x="6654800" y="3187700"/>
          <p14:tracePt t="135506" x="6711950" y="3213100"/>
          <p14:tracePt t="135522" x="6788150" y="3232150"/>
          <p14:tracePt t="135538" x="6877050" y="3244850"/>
          <p14:tracePt t="135562" x="7004050" y="3251200"/>
          <p14:tracePt t="135579" x="7118350" y="3257550"/>
          <p14:tracePt t="135588" x="7156450" y="3257550"/>
          <p14:tracePt t="135609" x="7239000" y="3238500"/>
          <p14:tracePt t="135626" x="7296150" y="3213100"/>
          <p14:tracePt t="135638" x="7321550" y="3194050"/>
          <p14:tracePt t="135658" x="7346950" y="3162300"/>
          <p14:tracePt t="135672" x="7346950" y="3143250"/>
          <p14:tracePt t="135689" x="7346950" y="3130550"/>
          <p14:tracePt t="135706" x="7327900" y="3117850"/>
          <p14:tracePt t="135722" x="7308850" y="3111500"/>
          <p14:tracePt t="135738" x="7296150" y="3105150"/>
          <p14:tracePt t="135756" x="7270750" y="3092450"/>
          <p14:tracePt t="135777" x="7251700" y="3086100"/>
          <p14:tracePt t="135788" x="7245350" y="3086100"/>
          <p14:tracePt t="135807" x="7226300" y="3079750"/>
          <p14:tracePt t="135824" x="7207250" y="3073400"/>
          <p14:tracePt t="135838" x="7188200" y="3073400"/>
          <p14:tracePt t="135857" x="7169150" y="3073400"/>
          <p14:tracePt t="135878" x="7150100" y="3073400"/>
          <p14:tracePt t="135888" x="7131050" y="3079750"/>
          <p14:tracePt t="135906" x="7099300" y="3086100"/>
          <p14:tracePt t="135927" x="7073900" y="3086100"/>
          <p14:tracePt t="135939" x="7042150" y="3092450"/>
          <p14:tracePt t="135959" x="7023100" y="3086100"/>
          <p14:tracePt t="135980" x="6997700" y="3079750"/>
          <p14:tracePt t="135988" x="6978650" y="3073400"/>
          <p14:tracePt t="136009" x="6965950" y="3067050"/>
          <p14:tracePt t="136022" x="6959600" y="3067050"/>
          <p14:tracePt t="136038" x="6953250" y="3060700"/>
          <p14:tracePt t="136059" x="6940550" y="3060700"/>
          <p14:tracePt t="136072" x="6927850" y="3060700"/>
          <p14:tracePt t="136089" x="6921500" y="3060700"/>
          <p14:tracePt t="136106" x="6915150" y="3060700"/>
          <p14:tracePt t="136126" x="6908800" y="3054350"/>
          <p14:tracePt t="136138" x="6902450" y="3054350"/>
          <p14:tracePt t="136188" x="6902450" y="3048000"/>
          <p14:tracePt t="136223" x="6908800" y="3048000"/>
          <p14:tracePt t="136226" x="6908800" y="3054350"/>
          <p14:tracePt t="136247" x="6908800" y="3060700"/>
          <p14:tracePt t="136257" x="6908800" y="3067050"/>
          <p14:tracePt t="136276" x="6908800" y="3092450"/>
          <p14:tracePt t="136290" x="6908800" y="3111500"/>
          <p14:tracePt t="136307" x="6908800" y="3130550"/>
          <p14:tracePt t="136323" x="6908800" y="3136900"/>
          <p14:tracePt t="136343" x="6908800" y="3149600"/>
          <p14:tracePt t="136355" x="6908800" y="3155950"/>
          <p14:tracePt t="136371" x="6902450" y="3162300"/>
          <p14:tracePt t="136388" x="6889750" y="3162300"/>
          <p14:tracePt t="136405" x="6870700" y="3162300"/>
          <p14:tracePt t="136429" x="6851650" y="3155950"/>
          <p14:tracePt t="136438" x="6832600" y="3143250"/>
          <p14:tracePt t="136456" x="6819900" y="3124200"/>
          <p14:tracePt t="136472" x="6800850" y="3105150"/>
          <p14:tracePt t="136488" x="6781800" y="3086100"/>
          <p14:tracePt t="136505" x="6756400" y="3067050"/>
          <p14:tracePt t="136525" x="6737350" y="3048000"/>
          <p14:tracePt t="136538" x="6705600" y="3028950"/>
          <p14:tracePt t="136556" x="6680200" y="3009900"/>
          <p14:tracePt t="136577" x="6584950" y="2971800"/>
          <p14:tracePt t="136588" x="6470650" y="2959100"/>
          <p14:tracePt t="136606" x="6388100" y="2952750"/>
          <p14:tracePt t="136623" x="6280150" y="2946400"/>
          <p14:tracePt t="136646" x="6178550" y="2940050"/>
          <p14:tracePt t="136655" x="6064250" y="2940050"/>
          <p14:tracePt t="136678" x="5930900" y="2952750"/>
          <p14:tracePt t="136689" x="5835650" y="2984500"/>
          <p14:tracePt t="136705" x="5689600" y="3035300"/>
          <p14:tracePt t="136723" x="5581650" y="3067050"/>
          <p14:tracePt t="136738" x="5486400" y="3092450"/>
          <p14:tracePt t="136755" x="5397500" y="3111500"/>
          <p14:tracePt t="136772" x="5321300" y="3130550"/>
          <p14:tracePt t="136792" x="5251450" y="3143250"/>
          <p14:tracePt t="136805" x="5200650" y="3149600"/>
          <p14:tracePt t="136823" x="5162550" y="3155950"/>
          <p14:tracePt t="136838" x="5130800" y="3155950"/>
          <p14:tracePt t="136855" x="5105400" y="3155950"/>
          <p14:tracePt t="136872" x="5086350" y="3155950"/>
          <p14:tracePt t="136895" x="5060950" y="3149600"/>
          <p14:tracePt t="136910" x="5048250" y="3143250"/>
          <p14:tracePt t="136921" x="5035550" y="3136900"/>
          <p14:tracePt t="136942" x="5016500" y="3130550"/>
          <p14:tracePt t="136955" x="4991100" y="3130550"/>
          <p14:tracePt t="136972" x="4978400" y="3130550"/>
          <p14:tracePt t="136988" x="4959350" y="3136900"/>
          <p14:tracePt t="137005" x="4946650" y="3155950"/>
          <p14:tracePt t="137022" x="4933950" y="3181350"/>
          <p14:tracePt t="137038" x="4921250" y="3225800"/>
          <p14:tracePt t="137056" x="4921250" y="3232150"/>
          <p14:tracePt t="137072" x="4921250" y="3238500"/>
          <p14:tracePt t="137091" x="4927600" y="3232150"/>
          <p14:tracePt t="137105" x="4933950" y="3225800"/>
          <p14:tracePt t="137122" x="4933950" y="3219450"/>
          <p14:tracePt t="137144" x="4933950" y="3213100"/>
          <p14:tracePt t="137155" x="4933950" y="3206750"/>
          <p14:tracePt t="137188" x="4933950" y="3200400"/>
          <p14:tracePt t="137259" x="4946650" y="3238500"/>
          <p14:tracePt t="137272" x="4946650" y="3244850"/>
          <p14:tracePt t="137288" x="4946650" y="3251200"/>
          <p14:tracePt t="137307" x="4953000" y="3257550"/>
          <p14:tracePt t="137338" x="4959350" y="3263900"/>
          <p14:tracePt t="137355" x="4965700" y="3263900"/>
          <p14:tracePt t="137372" x="4965700" y="3270250"/>
          <p14:tracePt t="137389" x="4965700" y="3276600"/>
          <p14:tracePt t="137422" x="4965700" y="3282950"/>
          <p14:tracePt t="137500" x="4959350" y="3282950"/>
          <p14:tracePt t="137512" x="4953000" y="3282950"/>
          <p14:tracePt t="137535" x="4946650" y="3282950"/>
          <p14:tracePt t="137566" x="4940300" y="3282950"/>
          <p14:tracePt t="137587" x="4940300" y="3289300"/>
          <p14:tracePt t="137625" x="4933950" y="3289300"/>
          <p14:tracePt t="137628" x="4933950" y="3282950"/>
          <p14:tracePt t="137648" x="4933950" y="3276600"/>
          <p14:tracePt t="137667" x="4933950" y="3270250"/>
          <p14:tracePt t="137675" x="4927600" y="3270250"/>
          <p14:tracePt t="137688" x="4927600" y="3263900"/>
          <p14:tracePt t="137710" x="4921250" y="3257550"/>
          <p14:tracePt t="137725" x="4914900" y="3244850"/>
          <p14:tracePt t="137738" x="4914900" y="3238500"/>
          <p14:tracePt t="137757" x="4908550" y="3232150"/>
          <p14:tracePt t="137772" x="4908550" y="3225800"/>
          <p14:tracePt t="137793" x="4908550" y="3213100"/>
          <p14:tracePt t="137805" x="4902200" y="3206750"/>
          <p14:tracePt t="137822" x="4895850" y="3200400"/>
          <p14:tracePt t="137838" x="4889500" y="3194050"/>
          <p14:tracePt t="137859" x="4876800" y="3194050"/>
          <p14:tracePt t="137874" x="4870450" y="3187700"/>
          <p14:tracePt t="137888" x="4864100" y="3187700"/>
          <p14:tracePt t="137913" x="4864100" y="3194050"/>
          <p14:tracePt t="137922" x="4857750" y="3200400"/>
          <p14:tracePt t="137956" x="4864100" y="3213100"/>
          <p14:tracePt t="138040" x="4864100" y="3206750"/>
          <p14:tracePt t="138054" x="4870450" y="3200400"/>
          <p14:tracePt t="138072" x="4870450" y="3194050"/>
          <p14:tracePt t="138089" x="4876800" y="3187700"/>
          <p14:tracePt t="138106" x="4876800" y="3175000"/>
          <p14:tracePt t="138122" x="4876800" y="3168650"/>
          <p14:tracePt t="138138" x="4876800" y="3162300"/>
          <p14:tracePt t="138184" x="4876800" y="3168650"/>
          <p14:tracePt t="138207" x="4876800" y="3175000"/>
          <p14:tracePt t="138214" x="4876800" y="3181350"/>
          <p14:tracePt t="138229" x="4876800" y="3187700"/>
          <p14:tracePt t="138238" x="4876800" y="3194050"/>
          <p14:tracePt t="138259" x="4870450" y="3200400"/>
          <p14:tracePt t="138272" x="4864100" y="3206750"/>
          <p14:tracePt t="138306" x="4864100" y="3213100"/>
          <p14:tracePt t="138338" x="4864100" y="3219450"/>
          <p14:tracePt t="138371" x="4864100" y="3225800"/>
          <p14:tracePt t="138407" x="4864100" y="3238500"/>
          <p14:tracePt t="138422" x="4864100" y="3251200"/>
          <p14:tracePt t="138438" x="4864100" y="3257550"/>
          <p14:tracePt t="138485" x="4864100" y="3251200"/>
          <p14:tracePt t="138488" x="4864100" y="3244850"/>
          <p14:tracePt t="138522" x="4883150" y="3232150"/>
          <p14:tracePt t="138538" x="4895850" y="3232150"/>
          <p14:tracePt t="138561" x="4914900" y="3225800"/>
          <p14:tracePt t="138572" x="4927600" y="3219450"/>
          <p14:tracePt t="138591" x="4953000" y="3206750"/>
          <p14:tracePt t="138606" x="4965700" y="3194050"/>
          <p14:tracePt t="138628" x="4984750" y="3175000"/>
          <p14:tracePt t="138638" x="5010150" y="3143250"/>
          <p14:tracePt t="138656" x="5041900" y="3117850"/>
          <p14:tracePt t="138672" x="5080000" y="3092450"/>
          <p14:tracePt t="138689" x="5105400" y="3073400"/>
          <p14:tracePt t="138706" x="5143500" y="3048000"/>
          <p14:tracePt t="138722" x="5162550" y="3035300"/>
          <p14:tracePt t="138738" x="5181600" y="3022600"/>
          <p14:tracePt t="138758" x="5194300" y="3016250"/>
          <p14:tracePt t="138772" x="5207000" y="3003550"/>
          <p14:tracePt t="138793" x="5219700" y="2997200"/>
          <p14:tracePt t="138808" x="5226050" y="2997200"/>
          <p14:tracePt t="138821" x="5232400" y="2997200"/>
          <p14:tracePt t="138838" x="5238750" y="2997200"/>
          <p14:tracePt t="138872" x="5238750" y="3003550"/>
          <p14:tracePt t="138896" x="5238750" y="3009900"/>
          <p14:tracePt t="138905" x="5238750" y="3022600"/>
          <p14:tracePt t="138922" x="5238750" y="3048000"/>
          <p14:tracePt t="138941" x="5238750" y="3079750"/>
          <p14:tracePt t="138956" x="5238750" y="3105150"/>
          <p14:tracePt t="138972" x="5232400" y="3130550"/>
          <p14:tracePt t="138991" x="5226050" y="3149600"/>
          <p14:tracePt t="139005" x="5219700" y="3168650"/>
          <p14:tracePt t="139027" x="5219700" y="3181350"/>
          <p14:tracePt t="139080" x="5213350" y="3181350"/>
          <p14:tracePt t="139119" x="5207000" y="3181350"/>
          <p14:tracePt t="139127" x="5207000" y="3175000"/>
          <p14:tracePt t="139150" x="5200650" y="3168650"/>
          <p14:tracePt t="139155" x="5200650" y="3162300"/>
          <p14:tracePt t="139172" x="5194300" y="3149600"/>
          <p14:tracePt t="139189" x="5187950" y="3143250"/>
          <p14:tracePt t="139207" x="5181600" y="3136900"/>
          <p14:tracePt t="139222" x="5175250" y="3130550"/>
          <p14:tracePt t="139238" x="5168900" y="3124200"/>
          <p14:tracePt t="139255" x="5162550" y="3117850"/>
          <p14:tracePt t="139273" x="5156200" y="3105150"/>
          <p14:tracePt t="139291" x="5149850" y="3098800"/>
          <p14:tracePt t="139305" x="5149850" y="3092450"/>
          <p14:tracePt t="139340" x="5149850" y="3086100"/>
          <p14:tracePt t="139356" x="5143500" y="3086100"/>
          <p14:tracePt t="139372" x="5137150" y="3086100"/>
          <p14:tracePt t="139389" x="5137150" y="3098800"/>
          <p14:tracePt t="139413" x="5124450" y="3130550"/>
          <p14:tracePt t="139422" x="5118100" y="3155950"/>
          <p14:tracePt t="139444" x="5105400" y="3181350"/>
          <p14:tracePt t="139455" x="5092700" y="3200400"/>
          <p14:tracePt t="139472" x="5086350" y="3206750"/>
          <p14:tracePt t="139491" x="5073650" y="3206750"/>
          <p14:tracePt t="139511" x="5054600" y="3194050"/>
          <p14:tracePt t="139522" x="5041900" y="3187700"/>
          <p14:tracePt t="139543" x="5016500" y="3181350"/>
          <p14:tracePt t="139561" x="4984750" y="3181350"/>
          <p14:tracePt t="139573" x="4972050" y="3175000"/>
          <p14:tracePt t="139588" x="4959350" y="3168650"/>
          <p14:tracePt t="139607" x="4946650" y="3155950"/>
          <p14:tracePt t="139622" x="4940300" y="3143250"/>
          <p14:tracePt t="139638" x="4940300" y="3130550"/>
          <p14:tracePt t="139662" x="4933950" y="3117850"/>
          <p14:tracePt t="139716" x="4933950" y="3124200"/>
          <p14:tracePt t="139732" x="4933950" y="3130550"/>
          <p14:tracePt t="139799" x="4933950" y="3124200"/>
          <p14:tracePt t="139816" x="4940300" y="3117850"/>
          <p14:tracePt t="139817" x="4940300" y="3111500"/>
          <p14:tracePt t="139838" x="4946650" y="3092450"/>
          <p14:tracePt t="139855" x="4946650" y="3073400"/>
          <p14:tracePt t="139872" x="4946650" y="3048000"/>
          <p14:tracePt t="139891" x="4946650" y="3022600"/>
          <p14:tracePt t="139905" x="4940300" y="3003550"/>
          <p14:tracePt t="139923" x="4927600" y="2984500"/>
          <p14:tracePt t="139933" x="4921250" y="2978150"/>
          <p14:tracePt t="139938" x="4914900" y="2971800"/>
          <p14:tracePt t="139955" x="4902200" y="2971800"/>
          <p14:tracePt t="139972" x="4876800" y="2984500"/>
          <p14:tracePt t="139989" x="4857750" y="3009900"/>
          <p14:tracePt t="140005" x="4838700" y="3041650"/>
          <p14:tracePt t="140022" x="4819650" y="3079750"/>
          <p14:tracePt t="140039" x="4806950" y="3117850"/>
          <p14:tracePt t="140055" x="4800600" y="3149600"/>
          <p14:tracePt t="140073" x="4794250" y="3175000"/>
          <p14:tracePt t="140088" x="4787900" y="3181350"/>
          <p14:tracePt t="140123" x="4787900" y="3175000"/>
          <p14:tracePt t="140138" x="4794250" y="3168650"/>
          <p14:tracePt t="140156" x="4800600" y="3175000"/>
          <p14:tracePt t="140172" x="4813300" y="3200400"/>
          <p14:tracePt t="140192" x="4851400" y="3232150"/>
          <p14:tracePt t="140206" x="4883150" y="3251200"/>
          <p14:tracePt t="140222" x="4914900" y="3244850"/>
          <p14:tracePt t="140238" x="4933950" y="3238500"/>
          <p14:tracePt t="140261" x="4959350" y="3219450"/>
          <p14:tracePt t="140272" x="4965700" y="3213100"/>
          <p14:tracePt t="140289" x="4984750" y="3194050"/>
          <p14:tracePt t="140307" x="4997450" y="3181350"/>
          <p14:tracePt t="140324" x="5003800" y="3175000"/>
          <p14:tracePt t="140338" x="5003800" y="3168650"/>
          <p14:tracePt t="140360" x="4997450" y="3162300"/>
          <p14:tracePt t="140371" x="4991100" y="3162300"/>
          <p14:tracePt t="140388" x="4984750" y="3155950"/>
          <p14:tracePt t="140407" x="4978400" y="3149600"/>
          <p14:tracePt t="140422" x="4978400" y="3143250"/>
          <p14:tracePt t="140459" x="4984750" y="3136900"/>
          <p14:tracePt t="140477" x="4997450" y="3130550"/>
          <p14:tracePt t="140489" x="5010150" y="3130550"/>
          <p14:tracePt t="140511" x="5022850" y="3124200"/>
          <p14:tracePt t="140522" x="5029200" y="3124200"/>
          <p14:tracePt t="140557" x="5035550" y="3117850"/>
          <p14:tracePt t="140604" x="5029200" y="3124200"/>
          <p14:tracePt t="140627" x="5022850" y="3130550"/>
          <p14:tracePt t="140639" x="5016500" y="3136900"/>
          <p14:tracePt t="140658" x="5003800" y="3149600"/>
          <p14:tracePt t="140676" x="4984750" y="3162300"/>
          <p14:tracePt t="140692" x="4972050" y="3175000"/>
          <p14:tracePt t="140706" x="4946650" y="3194050"/>
          <p14:tracePt t="140722" x="4914900" y="3200400"/>
          <p14:tracePt t="140739" x="4857750" y="3213100"/>
          <p14:tracePt t="140756" x="4756150" y="3225800"/>
          <p14:tracePt t="140772" x="4673600" y="3232150"/>
          <p14:tracePt t="140792" x="4616450" y="3244850"/>
          <p14:tracePt t="140806" x="4495800" y="3257550"/>
          <p14:tracePt t="140822" x="4432300" y="3263900"/>
          <p14:tracePt t="141052" x="2038350" y="3867150"/>
          <p14:tracePt t="141060" x="2032000" y="3867150"/>
          <p14:tracePt t="141072" x="2019300" y="3867150"/>
          <p14:tracePt t="141090" x="1968500" y="3867150"/>
          <p14:tracePt t="141105" x="1917700" y="3867150"/>
          <p14:tracePt t="141211" x="1885950" y="3797300"/>
          <p14:tracePt t="141229" x="1885950" y="3790950"/>
          <p14:tracePt t="141238" x="1885950" y="3784600"/>
          <p14:tracePt t="141256" x="1879600" y="3765550"/>
          <p14:tracePt t="141280" x="1860550" y="3695700"/>
          <p14:tracePt t="141288" x="1835150" y="3670300"/>
          <p14:tracePt t="141306" x="1778000" y="3625850"/>
          <p14:tracePt t="141328" x="1695450" y="3587750"/>
          <p14:tracePt t="141339" x="1638300" y="3575050"/>
          <p14:tracePt t="141357" x="1612900" y="3562350"/>
          <p14:tracePt t="141372" x="1574800" y="3543300"/>
          <p14:tracePt t="141388" x="1549400" y="3517900"/>
          <p14:tracePt t="141409" x="1543050" y="3505200"/>
          <p14:tracePt t="141422" x="1555750" y="3505200"/>
          <p14:tracePt t="141442" x="1593850" y="3511550"/>
          <p14:tracePt t="141455" x="1638300" y="3524250"/>
          <p14:tracePt t="141476" x="1695450" y="3536950"/>
          <p14:tracePt t="141488" x="1765300" y="3556000"/>
          <p14:tracePt t="141507" x="1841500" y="3575050"/>
          <p14:tracePt t="141524" x="1917700" y="3581400"/>
          <p14:tracePt t="141543" x="1987550" y="3587750"/>
          <p14:tracePt t="141555" x="2051050" y="3594100"/>
          <p14:tracePt t="141573" x="2108200" y="3594100"/>
          <p14:tracePt t="141591" x="2159000" y="3587750"/>
          <p14:tracePt t="141605" x="2197100" y="3581400"/>
          <p14:tracePt t="141622" x="2222500" y="3568700"/>
          <p14:tracePt t="141639" x="2235200" y="3556000"/>
          <p14:tracePt t="141673" x="2222500" y="3549650"/>
          <p14:tracePt t="141688" x="2216150" y="3556000"/>
          <p14:tracePt t="141707" x="2209800" y="3556000"/>
          <p14:tracePt t="141721" x="2203450" y="3562350"/>
          <p14:tracePt t="141738" x="2197100" y="3568700"/>
          <p14:tracePt t="141755" x="2197100" y="3581400"/>
          <p14:tracePt t="141772" x="2197100" y="3594100"/>
          <p14:tracePt t="141791" x="2203450" y="3600450"/>
          <p14:tracePt t="141806" x="2209800" y="3606800"/>
          <p14:tracePt t="141822" x="2222500" y="3606800"/>
          <p14:tracePt t="141846" x="2228850" y="3606800"/>
          <p14:tracePt t="141860" x="2235200" y="3606800"/>
          <p14:tracePt t="141888" x="2241550" y="3606800"/>
          <p14:tracePt t="142011" x="2235200" y="3600450"/>
          <p14:tracePt t="142038" x="2228850" y="3600450"/>
          <p14:tracePt t="142070" x="2228850" y="3594100"/>
          <p14:tracePt t="142099" x="2235200" y="3594100"/>
          <p14:tracePt t="142115" x="2241550" y="3594100"/>
          <p14:tracePt t="142118" x="2241550" y="3587750"/>
          <p14:tracePt t="142122" x="2247900" y="3587750"/>
          <p14:tracePt t="142142" x="2254250" y="3587750"/>
          <p14:tracePt t="142155" x="2266950" y="3587750"/>
          <p14:tracePt t="142177" x="2292350" y="3575050"/>
          <p14:tracePt t="142188" x="2305050" y="3575050"/>
          <p14:tracePt t="142210" x="2362200" y="3549650"/>
          <p14:tracePt t="142222" x="2406650" y="3536950"/>
          <p14:tracePt t="142239" x="2463800" y="3517900"/>
          <p14:tracePt t="142255" x="2540000" y="3492500"/>
          <p14:tracePt t="142273" x="2616200" y="3467100"/>
          <p14:tracePt t="142288" x="2692400" y="3441700"/>
          <p14:tracePt t="142306" x="2743200" y="3429000"/>
          <p14:tracePt t="142322" x="2825750" y="3409950"/>
          <p14:tracePt t="142339" x="2882900" y="3409950"/>
          <p14:tracePt t="142355" x="2933700" y="3416300"/>
          <p14:tracePt t="142372" x="2971800" y="3422650"/>
          <p14:tracePt t="142388" x="3003550" y="3441700"/>
          <p14:tracePt t="142407" x="3022600" y="3460750"/>
          <p14:tracePt t="142426" x="3035300" y="3479800"/>
          <p14:tracePt t="142438" x="3041650" y="3492500"/>
          <p14:tracePt t="142462" x="3041650" y="3505200"/>
          <p14:tracePt t="142472" x="3041650" y="3524250"/>
          <p14:tracePt t="142488" x="3041650" y="3530600"/>
          <p14:tracePt t="142507" x="3035300" y="3530600"/>
          <p14:tracePt t="142522" x="3041650" y="3530600"/>
          <p14:tracePt t="142548" x="3048000" y="3530600"/>
          <p14:tracePt t="142572" x="3060700" y="3530600"/>
          <p14:tracePt t="142588" x="3067050" y="3536950"/>
          <p14:tracePt t="142607" x="3079750" y="3536950"/>
          <p14:tracePt t="142622" x="3105150" y="3549650"/>
          <p14:tracePt t="142644" x="3143250" y="3568700"/>
          <p14:tracePt t="142657" x="3175000" y="3575050"/>
          <p14:tracePt t="142672" x="3213100" y="3587750"/>
          <p14:tracePt t="142689" x="3257550" y="3600450"/>
          <p14:tracePt t="142705" x="3295650" y="3606800"/>
          <p14:tracePt t="142722" x="3327400" y="3606800"/>
          <p14:tracePt t="142741" x="3352800" y="3606800"/>
          <p14:tracePt t="142756" x="3359150" y="3613150"/>
          <p14:tracePt t="142792" x="3352800" y="3613150"/>
          <p14:tracePt t="142807" x="3346450" y="3619500"/>
          <p14:tracePt t="142832" x="3340100" y="3619500"/>
          <p14:tracePt t="142889" x="3340100" y="3625850"/>
          <p14:tracePt t="142927" x="3333750" y="3632200"/>
          <p14:tracePt t="142952" x="3327400" y="3632200"/>
          <p14:tracePt t="142981" x="3314700" y="3625850"/>
          <p14:tracePt t="142989" x="3308350" y="3625850"/>
          <p14:tracePt t="143006" x="3295650" y="3613150"/>
          <p14:tracePt t="143022" x="3263900" y="3600450"/>
          <p14:tracePt t="143038" x="3200400" y="3568700"/>
          <p14:tracePt t="143056" x="3054350" y="3517900"/>
          <p14:tracePt t="143073" x="2946400" y="3479800"/>
          <p14:tracePt t="143092" x="2768600" y="3429000"/>
          <p14:tracePt t="143110" x="2647950" y="3416300"/>
          <p14:tracePt t="143122" x="2571750" y="3409950"/>
          <p14:tracePt t="143142" x="2476500" y="3409950"/>
          <p14:tracePt t="143156" x="2374900" y="3441700"/>
          <p14:tracePt t="143173" x="2311400" y="3505200"/>
          <p14:tracePt t="143190" x="2260600" y="3549650"/>
          <p14:tracePt t="143208" x="2203450" y="3625850"/>
          <p14:tracePt t="143223" x="2171700" y="3683000"/>
          <p14:tracePt t="143238" x="2152650" y="3721100"/>
          <p14:tracePt t="143256" x="2108200" y="3771900"/>
          <p14:tracePt t="143272" x="2089150" y="3790950"/>
          <p14:tracePt t="143291" x="2082800" y="3784600"/>
          <p14:tracePt t="143310" x="2063750" y="3746500"/>
          <p14:tracePt t="143322" x="2038350" y="3695700"/>
          <p14:tracePt t="143338" x="2025650" y="3657600"/>
          <p14:tracePt t="143357" x="1993900" y="3619500"/>
          <p14:tracePt t="143372" x="1987550" y="3619500"/>
          <p14:tracePt t="143388" x="1987550" y="3632200"/>
          <p14:tracePt t="143407" x="2000250" y="3683000"/>
          <p14:tracePt t="143423" x="2032000" y="3746500"/>
          <p14:tracePt t="143439" x="2070100" y="3816350"/>
          <p14:tracePt t="143463" x="2178050" y="3949700"/>
          <p14:tracePt t="143472" x="2266950" y="4025900"/>
          <p14:tracePt t="143489" x="2355850" y="4089400"/>
          <p14:tracePt t="143506" x="2527300" y="4165600"/>
          <p14:tracePt t="143522" x="2667000" y="4197350"/>
          <p14:tracePt t="143542" x="2806700" y="4191000"/>
          <p14:tracePt t="143562" x="2952750" y="4159250"/>
          <p14:tracePt t="143572" x="3092450" y="4095750"/>
          <p14:tracePt t="143588" x="3219450" y="4025900"/>
          <p14:tracePt t="143606" x="3321050" y="3943350"/>
          <p14:tracePt t="143631" x="3384550" y="3854450"/>
          <p14:tracePt t="143639" x="3416300" y="3759200"/>
          <p14:tracePt t="143659" x="3422650" y="3721100"/>
          <p14:tracePt t="143678" x="3429000" y="3632200"/>
          <p14:tracePt t="143688" x="3416300" y="3568700"/>
          <p14:tracePt t="143711" x="3397250" y="3505200"/>
          <p14:tracePt t="143722" x="3371850" y="3473450"/>
          <p14:tracePt t="143738" x="3340100" y="3454400"/>
          <p14:tracePt t="143756" x="3321050" y="3448050"/>
          <p14:tracePt t="150056" x="1670050" y="4000500"/>
          <p14:tracePt t="150086" x="1454150" y="3911600"/>
          <p14:tracePt t="150100" x="1447800" y="3911600"/>
          <p14:tracePt t="150104" x="1441450" y="3911600"/>
          <p14:tracePt t="150110" x="1435100" y="3905250"/>
          <p14:tracePt t="150124" x="1390650" y="3898900"/>
          <p14:tracePt t="150139" x="1314450" y="3873500"/>
          <p14:tracePt t="150155" x="1244600" y="3841750"/>
          <p14:tracePt t="150173" x="1187450" y="3822700"/>
          <p14:tracePt t="150189" x="1149350" y="3810000"/>
          <p14:tracePt t="150206" x="1136650" y="3803650"/>
          <p14:tracePt t="150222" x="1130300" y="3803650"/>
          <p14:tracePt t="150239" x="1136650" y="3803650"/>
          <p14:tracePt t="150255" x="1187450" y="3803650"/>
          <p14:tracePt t="150442" x="3340100" y="3848100"/>
          <p14:tracePt t="150467" x="3340100" y="3841750"/>
          <p14:tracePt t="150475" x="3340100" y="3835400"/>
          <p14:tracePt t="150481" x="3340100" y="3829050"/>
          <p14:tracePt t="150489" x="3340100" y="3810000"/>
          <p14:tracePt t="150507" x="3346450" y="3759200"/>
          <p14:tracePt t="150524" x="3346450" y="3702050"/>
          <p14:tracePt t="150539" x="3340100" y="3663950"/>
          <p14:tracePt t="156283" x="3346450" y="4108450"/>
          <p14:tracePt t="156285" x="3333750" y="4108450"/>
          <p14:tracePt t="156289" x="3321050" y="4108450"/>
          <p14:tracePt t="156306" x="3232150" y="4076700"/>
          <p14:tracePt t="156323" x="3009900" y="3962400"/>
          <p14:tracePt t="156345" x="2901950" y="3892550"/>
          <p14:tracePt t="156355" x="2832100" y="3841750"/>
          <p14:tracePt t="156373" x="2736850" y="3771900"/>
          <p14:tracePt t="156389" x="2667000" y="3721100"/>
          <p14:tracePt t="156406" x="2616200" y="3683000"/>
          <p14:tracePt t="156425" x="2527300" y="3625850"/>
          <p14:tracePt t="156439" x="2451100" y="3594100"/>
          <p14:tracePt t="156457" x="2393950" y="3568700"/>
          <p14:tracePt t="156474" x="2298700" y="3543300"/>
          <p14:tracePt t="156489" x="2228850" y="3543300"/>
          <p14:tracePt t="156507" x="2178050" y="3543300"/>
          <p14:tracePt t="156522" x="2120900" y="3556000"/>
          <p14:tracePt t="156540" x="2057400" y="3581400"/>
          <p14:tracePt t="156559" x="2012950" y="3594100"/>
          <p14:tracePt t="156573" x="1974850" y="3613150"/>
          <p14:tracePt t="156594" x="1949450" y="3625850"/>
          <p14:tracePt t="156605" x="1930400" y="3638550"/>
          <p14:tracePt t="156623" x="1917700" y="3644900"/>
          <p14:tracePt t="156645" x="1911350" y="3638550"/>
          <p14:tracePt t="156655" x="1911350" y="3613150"/>
          <p14:tracePt t="156674" x="1911350" y="3581400"/>
          <p14:tracePt t="156693" x="1917700" y="3549650"/>
          <p14:tracePt t="156705" x="1917700" y="3524250"/>
          <p14:tracePt t="156723" x="1924050" y="3505200"/>
          <p14:tracePt t="156755" x="1924050" y="3524250"/>
          <p14:tracePt t="156773" x="1924050" y="3549650"/>
          <p14:tracePt t="156790" x="1924050" y="3606800"/>
          <p14:tracePt t="156805" x="1930400" y="3657600"/>
          <p14:tracePt t="156824" x="1930400" y="3695700"/>
          <p14:tracePt t="156839" x="1936750" y="3721100"/>
          <p14:tracePt t="156855" x="1936750" y="3714750"/>
          <p14:tracePt t="156874" x="1936750" y="3695700"/>
          <p14:tracePt t="156889" x="1936750" y="3670300"/>
          <p14:tracePt t="156913" x="1936750" y="3663950"/>
          <p14:tracePt t="156923" x="1943100" y="3670300"/>
          <p14:tracePt t="156941" x="1955800" y="3695700"/>
          <p14:tracePt t="156955" x="1974850" y="3733800"/>
          <p14:tracePt t="156972" x="2000250" y="3784600"/>
          <p14:tracePt t="156996" x="2025650" y="3822700"/>
          <p14:tracePt t="157005" x="2057400" y="3841750"/>
          <p14:tracePt t="157022" x="2082800" y="3829050"/>
          <p14:tracePt t="157045" x="2108200" y="3790950"/>
          <p14:tracePt t="157061" x="2139950" y="3740150"/>
          <p14:tracePt t="157072" x="2159000" y="3708400"/>
          <p14:tracePt t="157089" x="2178050" y="3683000"/>
          <p14:tracePt t="157110" x="2209800" y="3657600"/>
          <p14:tracePt t="157122" x="2216150" y="3644900"/>
          <p14:tracePt t="157159" x="2203450" y="3638550"/>
          <p14:tracePt t="157172" x="2178050" y="3632200"/>
          <p14:tracePt t="157195" x="2152650" y="3625850"/>
          <p14:tracePt t="157206" x="2127250" y="3619500"/>
          <p14:tracePt t="157222" x="2108200" y="3619500"/>
          <p14:tracePt t="157255" x="2120900" y="3619500"/>
          <p14:tracePt t="157272" x="2146300" y="3613150"/>
          <p14:tracePt t="157290" x="2178050" y="3594100"/>
          <p14:tracePt t="157305" x="2203450" y="3581400"/>
          <p14:tracePt t="157322" x="2247900" y="3549650"/>
          <p14:tracePt t="157340" x="2279650" y="3543300"/>
          <p14:tracePt t="157362" x="2311400" y="3543300"/>
          <p14:tracePt t="157373" x="2343150" y="3556000"/>
          <p14:tracePt t="157389" x="2362200" y="3575050"/>
          <p14:tracePt t="157405" x="2381250" y="3594100"/>
          <p14:tracePt t="157422" x="2393950" y="3606800"/>
          <p14:tracePt t="157439" x="2413000" y="3613150"/>
          <p14:tracePt t="157455" x="2432050" y="3613150"/>
          <p14:tracePt t="157472" x="2463800" y="3619500"/>
          <p14:tracePt t="157489" x="2501900" y="3625850"/>
          <p14:tracePt t="157505" x="2552700" y="3632200"/>
          <p14:tracePt t="157522" x="2622550" y="3625850"/>
          <p14:tracePt t="157539" x="2698750" y="3613150"/>
          <p14:tracePt t="157559" x="2806700" y="3600450"/>
          <p14:tracePt t="157572" x="2876550" y="3594100"/>
          <p14:tracePt t="157589" x="2971800" y="3581400"/>
          <p14:tracePt t="157606" x="3067050" y="3575050"/>
          <p14:tracePt t="157622" x="3155950" y="3556000"/>
          <p14:tracePt t="157639" x="3238500" y="3556000"/>
          <p14:tracePt t="157713" x="3390900" y="3486150"/>
          <p14:tracePt t="157722" x="3384550" y="3409950"/>
          <p14:tracePt t="158905" x="1816100" y="3403600"/>
          <p14:tracePt t="158931" x="1809750" y="3403600"/>
          <p14:tracePt t="158940" x="1809750" y="3397250"/>
          <p14:tracePt t="158956" x="1790700" y="3397250"/>
          <p14:tracePt t="158973" x="1733550" y="3390900"/>
          <p14:tracePt t="158989" x="1676400" y="3390900"/>
          <p14:tracePt t="159007" x="1631950" y="3390900"/>
          <p14:tracePt t="159027" x="1562100" y="3397250"/>
          <p14:tracePt t="159040" x="1485900" y="3441700"/>
          <p14:tracePt t="159056" x="1422400" y="3517900"/>
          <p14:tracePt t="159074" x="1346200" y="3600450"/>
          <p14:tracePt t="159089" x="1308100" y="3644900"/>
          <p14:tracePt t="159107" x="1289050" y="3663950"/>
          <p14:tracePt t="159123" x="1270000" y="3676650"/>
          <p14:tracePt t="159139" x="1263650" y="3683000"/>
          <p14:tracePt t="159155" x="1257300" y="3689350"/>
          <p14:tracePt t="159179" x="1257300" y="3676650"/>
          <p14:tracePt t="159189" x="1270000" y="3644900"/>
          <p14:tracePt t="159210" x="1301750" y="3613150"/>
          <p14:tracePt t="159223" x="1327150" y="3594100"/>
          <p14:tracePt t="159239" x="1371600" y="3568700"/>
          <p14:tracePt t="159255" x="1384300" y="3556000"/>
          <p14:tracePt t="159275" x="1390650" y="3549650"/>
          <p14:tracePt t="159289" x="1397000" y="3543300"/>
          <p14:tracePt t="159323" x="1384300" y="3543300"/>
          <p14:tracePt t="159339" x="1371600" y="3543300"/>
          <p14:tracePt t="159355" x="1346200" y="3549650"/>
          <p14:tracePt t="159373" x="1327150" y="3543300"/>
          <p14:tracePt t="159390" x="1308100" y="3530600"/>
          <p14:tracePt t="159406" x="1295400" y="3524250"/>
          <p14:tracePt t="159426" x="1282700" y="3517900"/>
          <p14:tracePt t="159439" x="1270000" y="3511550"/>
          <p14:tracePt t="159473" x="1270000" y="3517900"/>
          <p14:tracePt t="159508" x="1276350" y="3511550"/>
          <p14:tracePt t="159525" x="1282700" y="3505200"/>
          <p14:tracePt t="159539" x="1295400" y="3498850"/>
          <p14:tracePt t="159555" x="1308100" y="3498850"/>
          <p14:tracePt t="159580" x="1320800" y="3498850"/>
          <p14:tracePt t="159589" x="1327150" y="3498850"/>
          <p14:tracePt t="159605" x="1339850" y="3498850"/>
          <p14:tracePt t="159625" x="1346200" y="3505200"/>
          <p14:tracePt t="159642" x="1352550" y="3517900"/>
          <p14:tracePt t="159655" x="1352550" y="3530600"/>
          <p14:tracePt t="159673" x="1352550" y="3536950"/>
          <p14:tracePt t="159692" x="1352550" y="3549650"/>
          <p14:tracePt t="159705" x="1352550" y="3562350"/>
          <p14:tracePt t="159722" x="1358900" y="3575050"/>
          <p14:tracePt t="159740" x="1365250" y="3594100"/>
          <p14:tracePt t="159755" x="1377950" y="3625850"/>
          <p14:tracePt t="159772" x="1397000" y="3676650"/>
          <p14:tracePt t="159790" x="1422400" y="3733800"/>
          <p14:tracePt t="159808" x="1447800" y="3803650"/>
          <p14:tracePt t="159828" x="1473200" y="3873500"/>
          <p14:tracePt t="159839" x="1479550" y="3898900"/>
          <p14:tracePt t="159858" x="1485900" y="3943350"/>
          <p14:tracePt t="159872" x="1485900" y="3968750"/>
          <p14:tracePt t="159889" x="1479550" y="3975100"/>
          <p14:tracePt t="159905" x="1473200" y="3975100"/>
          <p14:tracePt t="159941" x="1466850" y="3981450"/>
          <p14:tracePt t="159955" x="1466850" y="3994150"/>
          <p14:tracePt t="159972" x="1473200" y="3994150"/>
          <p14:tracePt t="159989" x="1473200" y="3987800"/>
          <p14:tracePt t="160005" x="1473200" y="3975100"/>
          <p14:tracePt t="160022" x="1473200" y="3956050"/>
          <p14:tracePt t="160039" x="1466850" y="3924300"/>
          <p14:tracePt t="160058" x="1460500" y="3873500"/>
          <p14:tracePt t="160072" x="1460500" y="3797300"/>
          <p14:tracePt t="160089" x="1454150" y="3740150"/>
          <p14:tracePt t="160105" x="1447800" y="3708400"/>
          <p14:tracePt t="160123" x="1441450" y="3702050"/>
          <p14:tracePt t="160158" x="1435100" y="3740150"/>
          <p14:tracePt t="160172" x="1428750" y="3803650"/>
          <p14:tracePt t="160190" x="1422400" y="3917950"/>
          <p14:tracePt t="160206" x="1422400" y="4006850"/>
          <p14:tracePt t="160223" x="1403350" y="4019550"/>
          <p14:tracePt t="160239" x="1371600" y="3994150"/>
          <p14:tracePt t="160255" x="1333500" y="3968750"/>
          <p14:tracePt t="160272" x="1295400" y="3949700"/>
          <p14:tracePt t="160289" x="1263650" y="3924300"/>
          <p14:tracePt t="160305" x="1250950" y="3898900"/>
          <p14:tracePt t="160322" x="1238250" y="3867150"/>
          <p14:tracePt t="160339" x="1231900" y="3829050"/>
          <p14:tracePt t="160355" x="1231900" y="3790950"/>
          <p14:tracePt t="160372" x="1238250" y="3752850"/>
          <p14:tracePt t="160389" x="1250950" y="3721100"/>
          <p14:tracePt t="160405" x="1257300" y="3708400"/>
          <p14:tracePt t="160429" x="1257300" y="3689350"/>
          <p14:tracePt t="160439" x="1263650" y="3663950"/>
          <p14:tracePt t="160456" x="1270000" y="3651250"/>
          <p14:tracePt t="160473" x="1282700" y="3638550"/>
          <p14:tracePt t="160489" x="1295400" y="3619500"/>
          <p14:tracePt t="160506" x="1314450" y="3606800"/>
          <p14:tracePt t="160524" x="1327150" y="3594100"/>
          <p14:tracePt t="160542" x="1346200" y="3581400"/>
          <p14:tracePt t="160559" x="1352550" y="3575050"/>
          <p14:tracePt t="160572" x="1358900" y="3562350"/>
          <p14:tracePt t="160589" x="1352550" y="3556000"/>
          <p14:tracePt t="160605" x="1346200" y="3549650"/>
          <p14:tracePt t="160622" x="1333500" y="3549650"/>
          <p14:tracePt t="160643" x="1314450" y="3556000"/>
          <p14:tracePt t="160658" x="1301750" y="3556000"/>
          <p14:tracePt t="160680" x="1289050" y="3556000"/>
          <p14:tracePt t="160694" x="1282700" y="3562350"/>
          <p14:tracePt t="160707" x="1276350" y="3562350"/>
          <p14:tracePt t="160722" x="1270000" y="3568700"/>
          <p14:tracePt t="160740" x="1270000" y="3575050"/>
          <p14:tracePt t="160756" x="1270000" y="3587750"/>
          <p14:tracePt t="160772" x="1270000" y="3600450"/>
          <p14:tracePt t="160789" x="1276350" y="3619500"/>
          <p14:tracePt t="160806" x="1276350" y="3632200"/>
          <p14:tracePt t="160823" x="1282700" y="3644900"/>
          <p14:tracePt t="160839" x="1282700" y="3651250"/>
          <p14:tracePt t="160856" x="1289050" y="3651250"/>
          <p14:tracePt t="160889" x="1295400" y="3657600"/>
          <p14:tracePt t="160909" x="1301750" y="3657600"/>
          <p14:tracePt t="160920" x="1308100" y="3657600"/>
          <p14:tracePt t="160923" x="1308100" y="3651250"/>
          <p14:tracePt t="160948" x="1308100" y="3644900"/>
          <p14:tracePt t="160956" x="1308100" y="3638550"/>
          <p14:tracePt t="160973" x="1308100" y="3632200"/>
          <p14:tracePt t="161015" x="1301750" y="3625850"/>
          <p14:tracePt t="161050" x="1295400" y="3625850"/>
          <p14:tracePt t="161074" x="1289050" y="3625850"/>
          <p14:tracePt t="161093" x="1289050" y="3632200"/>
          <p14:tracePt t="161104" x="1282700" y="3632200"/>
          <p14:tracePt t="161123" x="1276350" y="3638550"/>
          <p14:tracePt t="161140" x="1263650" y="3638550"/>
          <p14:tracePt t="161160" x="1257300" y="3644900"/>
          <p14:tracePt t="161173" x="1250950" y="3644900"/>
          <p14:tracePt t="161206" x="1250950" y="3638550"/>
          <p14:tracePt t="161227" x="1257300" y="3625850"/>
          <p14:tracePt t="161239" x="1257300" y="3613150"/>
          <p14:tracePt t="161256" x="1270000" y="3606800"/>
          <p14:tracePt t="161276" x="1282700" y="3606800"/>
          <p14:tracePt t="161289" x="1289050" y="3606800"/>
          <p14:tracePt t="161306" x="1295400" y="3606800"/>
          <p14:tracePt t="161339" x="1289050" y="3606800"/>
          <p14:tracePt t="161356" x="1289050" y="3613150"/>
          <p14:tracePt t="161373" x="1289050" y="3619500"/>
          <p14:tracePt t="161393" x="1282700" y="3625850"/>
          <p14:tracePt t="161407" x="1289050" y="3632200"/>
          <p14:tracePt t="161464" x="1282700" y="3632200"/>
          <p14:tracePt t="161470" x="1276350" y="3644900"/>
          <p14:tracePt t="161478" x="1270000" y="3651250"/>
          <p14:tracePt t="161489" x="1263650" y="3657600"/>
          <p14:tracePt t="161506" x="1257300" y="3670300"/>
          <p14:tracePt t="161524" x="1250950" y="3683000"/>
          <p14:tracePt t="161539" x="1244600" y="3689350"/>
          <p14:tracePt t="161556" x="1238250" y="3695700"/>
          <p14:tracePt t="161576" x="1238250" y="3702050"/>
          <p14:tracePt t="161592" x="1231900" y="3708400"/>
          <p14:tracePt t="161643" x="1238250" y="3708400"/>
          <p14:tracePt t="161651" x="1238250" y="3702050"/>
          <p14:tracePt t="161658" x="1244600" y="3702050"/>
          <p14:tracePt t="161677" x="1257300" y="3689350"/>
          <p14:tracePt t="161693" x="1276350" y="3670300"/>
          <p14:tracePt t="161705" x="1289050" y="3651250"/>
          <p14:tracePt t="161725" x="1301750" y="3625850"/>
          <p14:tracePt t="161733" x="1308100" y="3613150"/>
          <p14:tracePt t="161740" x="1320800" y="3600450"/>
          <p14:tracePt t="161758" x="1327150" y="3581400"/>
          <p14:tracePt t="161774" x="1333500" y="3556000"/>
          <p14:tracePt t="161795" x="1333500" y="3543300"/>
          <p14:tracePt t="161806" x="1333500" y="3530600"/>
          <p14:tracePt t="161826" x="1320800" y="3524250"/>
          <p14:tracePt t="161839" x="1301750" y="3511550"/>
          <p14:tracePt t="161856" x="1289050" y="3505200"/>
          <p14:tracePt t="161873" x="1263650" y="3511550"/>
          <p14:tracePt t="161889" x="1250950" y="3517900"/>
          <p14:tracePt t="161912" x="1231900" y="3536950"/>
          <p14:tracePt t="161923" x="1212850" y="3568700"/>
          <p14:tracePt t="161939" x="1206500" y="3613150"/>
          <p14:tracePt t="161958" x="1200150" y="3663950"/>
          <p14:tracePt t="161973" x="1200150" y="3740150"/>
          <p14:tracePt t="161989" x="1212850" y="3810000"/>
          <p14:tracePt t="162006" x="1244600" y="3848100"/>
          <p14:tracePt t="162024" x="1282700" y="3873500"/>
          <p14:tracePt t="162039" x="1320800" y="3867150"/>
          <p14:tracePt t="162060" x="1358900" y="3822700"/>
          <p14:tracePt t="162073" x="1390650" y="3746500"/>
          <p14:tracePt t="162089" x="1403350" y="3670300"/>
          <p14:tracePt t="162110" x="1409700" y="3606800"/>
          <p14:tracePt t="162123" x="1397000" y="3549650"/>
          <p14:tracePt t="162148" x="1371600" y="3498850"/>
          <p14:tracePt t="162155" x="1333500" y="3473450"/>
          <p14:tracePt t="162175" x="1295400" y="3467100"/>
          <p14:tracePt t="162189" x="1250950" y="3479800"/>
          <p14:tracePt t="162206" x="1219200" y="3505200"/>
          <p14:tracePt t="162222" x="1187450" y="3536950"/>
          <p14:tracePt t="162239" x="1168400" y="3606800"/>
          <p14:tracePt t="162261" x="1174750" y="3663950"/>
          <p14:tracePt t="162272" x="1193800" y="3740150"/>
          <p14:tracePt t="162289" x="1219200" y="3771900"/>
          <p14:tracePt t="162305" x="1257300" y="3784600"/>
          <p14:tracePt t="162323" x="1282700" y="3771900"/>
          <p14:tracePt t="162344" x="1308100" y="3746500"/>
          <p14:tracePt t="162355" x="1339850" y="3689350"/>
          <p14:tracePt t="162372" x="1358900" y="3600450"/>
          <p14:tracePt t="162389" x="1358900" y="3562350"/>
          <p14:tracePt t="162408" x="1346200" y="3524250"/>
          <p14:tracePt t="162422" x="1327150" y="3486150"/>
          <p14:tracePt t="162440" x="1295400" y="3460750"/>
          <p14:tracePt t="162456" x="1257300" y="3448050"/>
          <p14:tracePt t="162473" x="1219200" y="3460750"/>
          <p14:tracePt t="162489" x="1187450" y="3486150"/>
          <p14:tracePt t="162505" x="1162050" y="3511550"/>
          <p14:tracePt t="162522" x="1143000" y="3543300"/>
          <p14:tracePt t="162539" x="1136650" y="3581400"/>
          <p14:tracePt t="162556" x="1130300" y="3625850"/>
          <p14:tracePt t="162573" x="1130300" y="3651250"/>
          <p14:tracePt t="162590" x="1143000" y="3689350"/>
          <p14:tracePt t="162606" x="1162050" y="3708400"/>
          <p14:tracePt t="162623" x="1174750" y="3708400"/>
          <p14:tracePt t="162639" x="1200150" y="3702050"/>
          <p14:tracePt t="162655" x="1231900" y="3676650"/>
          <p14:tracePt t="162673" x="1257300" y="3657600"/>
          <p14:tracePt t="162689" x="1282700" y="3638550"/>
          <p14:tracePt t="162706" x="1301750" y="3619500"/>
          <p14:tracePt t="162722" x="1314450" y="3606800"/>
          <p14:tracePt t="162740" x="1320800" y="3600450"/>
          <p14:tracePt t="162758" x="1327150" y="3587750"/>
          <p14:tracePt t="162789" x="1327150" y="3594100"/>
          <p14:tracePt t="162805" x="1320800" y="3594100"/>
          <p14:tracePt t="162822" x="1314450" y="3594100"/>
          <p14:tracePt t="162840" x="1308100" y="3594100"/>
          <p14:tracePt t="162872" x="1301750" y="3600450"/>
          <p14:tracePt t="162917" x="1301750" y="3581400"/>
          <p14:tracePt t="162922" x="1301750" y="3575050"/>
          <p14:tracePt t="162945" x="1301750" y="3549650"/>
          <p14:tracePt t="162962" x="1301750" y="3530600"/>
          <p14:tracePt t="162972" x="1295400" y="3492500"/>
          <p14:tracePt t="162989" x="1282700" y="3454400"/>
          <p14:tracePt t="163006" x="1263650" y="3416300"/>
          <p14:tracePt t="163022" x="1238250" y="3403600"/>
          <p14:tracePt t="163039" x="1212850" y="3403600"/>
          <p14:tracePt t="163056" x="1193800" y="3429000"/>
          <p14:tracePt t="163072" x="1168400" y="3454400"/>
          <p14:tracePt t="163089" x="1155700" y="3492500"/>
          <p14:tracePt t="163106" x="1143000" y="3530600"/>
          <p14:tracePt t="163123" x="1136650" y="3556000"/>
          <p14:tracePt t="163139" x="1123950" y="3600450"/>
          <p14:tracePt t="163158" x="1117600" y="3632200"/>
          <p14:tracePt t="163173" x="1117600" y="3670300"/>
          <p14:tracePt t="163189" x="1117600" y="3714750"/>
          <p14:tracePt t="163208" x="1130300" y="3765550"/>
          <p14:tracePt t="163222" x="1155700" y="3810000"/>
          <p14:tracePt t="163239" x="1181100" y="3841750"/>
          <p14:tracePt t="163257" x="1193800" y="3854450"/>
          <p14:tracePt t="163273" x="1206500" y="3867150"/>
          <p14:tracePt t="163290" x="1219200" y="3873500"/>
          <p14:tracePt t="163305" x="1231900" y="3879850"/>
          <p14:tracePt t="163329" x="1238250" y="3873500"/>
          <p14:tracePt t="163339" x="1250950" y="3873500"/>
          <p14:tracePt t="163356" x="1263650" y="3860800"/>
          <p14:tracePt t="163373" x="1276350" y="3854450"/>
          <p14:tracePt t="163389" x="1295400" y="3835400"/>
          <p14:tracePt t="163407" x="1308100" y="3816350"/>
          <p14:tracePt t="163423" x="1314450" y="3790950"/>
          <p14:tracePt t="163439" x="1320800" y="3771900"/>
          <p14:tracePt t="163456" x="1327150" y="3752850"/>
          <p14:tracePt t="163474" x="1333500" y="3727450"/>
          <p14:tracePt t="163490" x="1333500" y="3714750"/>
          <p14:tracePt t="163506" x="1327150" y="3695700"/>
          <p14:tracePt t="163526" x="1320800" y="3670300"/>
          <p14:tracePt t="163539" x="1314450" y="3657600"/>
          <p14:tracePt t="163556" x="1314450" y="3632200"/>
          <p14:tracePt t="163577" x="1314450" y="3606800"/>
          <p14:tracePt t="163589" x="1314450" y="3594100"/>
          <p14:tracePt t="163608" x="1314450" y="3575050"/>
          <p14:tracePt t="163623" x="1308100" y="3556000"/>
          <p14:tracePt t="163643" x="1308100" y="3543300"/>
          <p14:tracePt t="163655" x="1301750" y="3530600"/>
          <p14:tracePt t="163673" x="1301750" y="3517900"/>
          <p14:tracePt t="163690" x="1301750" y="3511550"/>
          <p14:tracePt t="163727" x="1301750" y="3505200"/>
          <p14:tracePt t="163739" x="1308100" y="3511550"/>
          <p14:tracePt t="163756" x="1308100" y="3524250"/>
          <p14:tracePt t="163774" x="1314450" y="3543300"/>
          <p14:tracePt t="163790" x="1320800" y="3549650"/>
          <p14:tracePt t="163805" x="1333500" y="3575050"/>
          <p14:tracePt t="163823" x="1339850" y="3600450"/>
          <p14:tracePt t="163845" x="1352550" y="3613150"/>
          <p14:tracePt t="163859" x="1358900" y="3613150"/>
          <p14:tracePt t="163873" x="1365250" y="3594100"/>
          <p14:tracePt t="163894" x="1365250" y="3556000"/>
          <p14:tracePt t="163906" x="1371600" y="3536950"/>
          <p14:tracePt t="163923" x="1371600" y="3517900"/>
          <p14:tracePt t="163941" x="1371600" y="3505200"/>
          <p14:tracePt t="163958" x="1365250" y="3492500"/>
          <p14:tracePt t="163973" x="1352550" y="3486150"/>
          <p14:tracePt t="163989" x="1346200" y="3486150"/>
          <p14:tracePt t="164006" x="1333500" y="3486150"/>
          <p14:tracePt t="164025" x="1320800" y="3492500"/>
          <p14:tracePt t="164039" x="1314450" y="3505200"/>
          <p14:tracePt t="164057" x="1314450" y="3511550"/>
          <p14:tracePt t="164073" x="1308100" y="3530600"/>
          <p14:tracePt t="164091" x="1308100" y="3543300"/>
          <p14:tracePt t="164109" x="1308100" y="3556000"/>
          <p14:tracePt t="164123" x="1301750" y="3581400"/>
          <p14:tracePt t="164145" x="1301750" y="3587750"/>
          <p14:tracePt t="164156" x="1295400" y="3600450"/>
          <p14:tracePt t="164175" x="1289050" y="3606800"/>
          <p14:tracePt t="164189" x="1282700" y="3613150"/>
          <p14:tracePt t="164208" x="1276350" y="3619500"/>
          <p14:tracePt t="164223" x="1263650" y="3638550"/>
          <p14:tracePt t="164239" x="1257300" y="3644900"/>
          <p14:tracePt t="164256" x="1244600" y="3663950"/>
          <p14:tracePt t="164273" x="1225550" y="3683000"/>
          <p14:tracePt t="164289" x="1219200" y="3702050"/>
          <p14:tracePt t="164308" x="1206500" y="3721100"/>
          <p14:tracePt t="164323" x="1200150" y="3746500"/>
          <p14:tracePt t="164339" x="1200150" y="3778250"/>
          <p14:tracePt t="164397" x="1200150" y="3771900"/>
          <p14:tracePt t="164406" x="1200150" y="3765550"/>
          <p14:tracePt t="164424" x="1206500" y="3740150"/>
          <p14:tracePt t="164439" x="1212850" y="3657600"/>
          <p14:tracePt t="164464" x="1238250" y="3581400"/>
          <p14:tracePt t="164473" x="1263650" y="3517900"/>
          <p14:tracePt t="164495" x="1282700" y="3467100"/>
          <p14:tracePt t="164506" x="1295400" y="3422650"/>
          <p14:tracePt t="164527" x="1308100" y="3384550"/>
          <p14:tracePt t="164540" x="1308100" y="3365500"/>
          <p14:tracePt t="164556" x="1308100" y="3346450"/>
          <p14:tracePt t="164573" x="1282700" y="3340100"/>
          <p14:tracePt t="164589" x="1250950" y="3346450"/>
          <p14:tracePt t="164607" x="1225550" y="3365500"/>
          <p14:tracePt t="164624" x="1193800" y="3409950"/>
          <p14:tracePt t="164639" x="1181100" y="3454400"/>
          <p14:tracePt t="164656" x="1168400" y="3536950"/>
          <p14:tracePt t="164674" x="1143000" y="3632200"/>
          <p14:tracePt t="164695" x="1136650" y="3702050"/>
          <p14:tracePt t="164712" x="1162050" y="3803650"/>
          <p14:tracePt t="164722" x="1206500" y="3867150"/>
          <p14:tracePt t="164742" x="1295400" y="3917950"/>
          <p14:tracePt t="164756" x="1339850" y="3911600"/>
          <p14:tracePt t="164772" x="1371600" y="3848100"/>
          <p14:tracePt t="164794" x="1377950" y="3759200"/>
          <p14:tracePt t="164806" x="1371600" y="3695700"/>
          <p14:tracePt t="164822" x="1352550" y="3651250"/>
          <p14:tracePt t="164847" x="1320800" y="3644900"/>
          <p14:tracePt t="164855" x="1282700" y="3663950"/>
          <p14:tracePt t="164872" x="1244600" y="3708400"/>
          <p14:tracePt t="164889" x="1219200" y="3771900"/>
          <p14:tracePt t="164905" x="1206500" y="3803650"/>
          <p14:tracePt t="164922" x="1200150" y="3822700"/>
          <p14:tracePt t="164939" x="1200150" y="3848100"/>
          <p14:tracePt t="164956" x="1193800" y="3879850"/>
          <p14:tracePt t="164972" x="1193800" y="3924300"/>
          <p14:tracePt t="164990" x="1200150" y="3956050"/>
          <p14:tracePt t="165006" x="1212850" y="3987800"/>
          <p14:tracePt t="165023" x="1263650" y="4025900"/>
          <p14:tracePt t="165040" x="1282700" y="4038600"/>
          <p14:tracePt t="165122" x="2413000" y="5124450"/>
          <p14:tracePt t="165125" x="2419350" y="5124450"/>
          <p14:tracePt t="165139" x="2501900" y="5137150"/>
          <p14:tracePt t="165156" x="2781300" y="5187950"/>
          <p14:tracePt t="165175" x="3168650" y="5207000"/>
          <p14:tracePt t="165190" x="3371850" y="5207000"/>
          <p14:tracePt t="165206" x="3638550" y="5200650"/>
          <p14:tracePt t="165227" x="3930650" y="5187950"/>
          <p14:tracePt t="165239" x="4057650" y="5187950"/>
          <p14:tracePt t="165256" x="4171950" y="5194300"/>
          <p14:tracePt t="165277" x="4248150" y="5194300"/>
          <p14:tracePt t="165289" x="4292600" y="5194300"/>
          <p14:tracePt t="165308" x="4318000" y="5194300"/>
          <p14:tracePt t="165323" x="4349750" y="5194300"/>
          <p14:tracePt t="165339" x="4375150" y="5200650"/>
          <p14:tracePt t="165360" x="4400550" y="5213350"/>
          <p14:tracePt t="165374" x="4406900" y="5226050"/>
          <p14:tracePt t="165389" x="4406900" y="5232400"/>
          <p14:tracePt t="165408" x="4387850" y="5245100"/>
          <p14:tracePt t="165425" x="4375150" y="5257800"/>
          <p14:tracePt t="165441" x="4362450" y="5264150"/>
          <p14:tracePt t="165457" x="4362450" y="5276850"/>
          <p14:tracePt t="165475" x="4362450" y="5283200"/>
          <p14:tracePt t="165490" x="4368800" y="5276850"/>
          <p14:tracePt t="165506" x="4381500" y="5270500"/>
          <p14:tracePt t="165524" x="4394200" y="5245100"/>
          <p14:tracePt t="165539" x="4400550" y="5232400"/>
          <p14:tracePt t="165556" x="4400550" y="5226050"/>
          <p14:tracePt t="165573" x="4406900" y="5226050"/>
          <p14:tracePt t="165594" x="4400550" y="5226050"/>
          <p14:tracePt t="165631" x="4394200" y="5219700"/>
          <p14:tracePt t="165658" x="4394200" y="5213350"/>
          <p14:tracePt t="165669" x="4387850" y="5213350"/>
          <p14:tracePt t="165697" x="4387850" y="5207000"/>
          <p14:tracePt t="165715" x="4381500" y="5200650"/>
          <p14:tracePt t="165716" x="4381500" y="5194300"/>
          <p14:tracePt t="165723" x="4375150" y="5187950"/>
          <p14:tracePt t="165746" x="4356100" y="5168900"/>
          <p14:tracePt t="165755" x="4337050" y="5137150"/>
          <p14:tracePt t="165773" x="4298950" y="5022850"/>
          <p14:tracePt t="165789" x="4273550" y="4927600"/>
          <p14:tracePt t="165806" x="4254500" y="4845050"/>
          <p14:tracePt t="165826" x="4241800" y="4673600"/>
          <p14:tracePt t="165842" x="4229100" y="4508500"/>
          <p14:tracePt t="165858" x="4222750" y="4368800"/>
          <p14:tracePt t="165874" x="4210050" y="4140200"/>
          <p14:tracePt t="165889" x="4203700" y="3917950"/>
          <p14:tracePt t="165907" x="4197350" y="3810000"/>
          <p14:tracePt t="165923" x="4191000" y="3695700"/>
          <p14:tracePt t="165939" x="4184650" y="3632200"/>
          <p14:tracePt t="165961" x="4178300" y="3575050"/>
          <p14:tracePt t="165975" x="4171950" y="3543300"/>
          <p14:tracePt t="165989" x="4159250" y="3524250"/>
          <p14:tracePt t="166009" x="4140200" y="3517900"/>
          <p14:tracePt t="166023" x="4133850" y="3511550"/>
          <p14:tracePt t="166039" x="4089400" y="3498850"/>
          <p14:tracePt t="166056" x="4044950" y="3492500"/>
          <p14:tracePt t="166073" x="4013200" y="3492500"/>
          <p14:tracePt t="166094" x="3962400" y="3492500"/>
          <p14:tracePt t="166105" x="3924300" y="3505200"/>
          <p14:tracePt t="166123" x="3905250" y="3517900"/>
          <p14:tracePt t="166140" x="3898900" y="3524250"/>
          <p14:tracePt t="166155" x="3898900" y="3536950"/>
          <p14:tracePt t="166173" x="3905250" y="3556000"/>
          <p14:tracePt t="166193" x="3917950" y="3575050"/>
          <p14:tracePt t="166206" x="3924300" y="3581400"/>
          <p14:tracePt t="166223" x="3937000" y="3587750"/>
          <p14:tracePt t="166239" x="3962400" y="3600450"/>
          <p14:tracePt t="166256" x="4013200" y="3606800"/>
          <p14:tracePt t="166273" x="4038600" y="3600450"/>
          <p14:tracePt t="166290" x="4102100" y="3594100"/>
          <p14:tracePt t="166306" x="4191000" y="3594100"/>
          <p14:tracePt t="166324" x="4298950" y="3600450"/>
          <p14:tracePt t="166339" x="4406900" y="3619500"/>
          <p14:tracePt t="166356" x="4502150" y="3638550"/>
          <p14:tracePt t="166372" x="4565650" y="3651250"/>
          <p14:tracePt t="166389" x="4648200" y="3663950"/>
          <p14:tracePt t="166406" x="4724400" y="3676650"/>
          <p14:tracePt t="166423" x="4737100" y="3683000"/>
          <p14:tracePt t="166440" x="4749800" y="3702050"/>
          <p14:tracePt t="166456" x="4749800" y="3714750"/>
          <p14:tracePt t="166472" x="4749800" y="3727450"/>
          <p14:tracePt t="166490" x="4749800" y="3733800"/>
          <p14:tracePt t="166509" x="4756150" y="3733800"/>
          <p14:tracePt t="166522" x="4762500" y="3733800"/>
          <p14:tracePt t="166540" x="4775200" y="3733800"/>
          <p14:tracePt t="166556" x="4781550" y="3727450"/>
          <p14:tracePt t="166572" x="4787900" y="3721100"/>
          <p14:tracePt t="166592" x="4787900" y="3714750"/>
          <p14:tracePt t="166606" x="4787900" y="3708400"/>
          <p14:tracePt t="166660" x="4794250" y="3708400"/>
          <p14:tracePt t="166679" x="4800600" y="3708400"/>
          <p14:tracePt t="166696" x="4800600" y="3714750"/>
          <p14:tracePt t="166769" x="4794250" y="3714750"/>
          <p14:tracePt t="166790" x="4794250" y="3708400"/>
          <p14:tracePt t="166801" x="4787900" y="3708400"/>
          <p14:tracePt t="166814" x="4787900" y="3702050"/>
          <p14:tracePt t="166830" x="4794250" y="3695700"/>
          <p14:tracePt t="166842" x="4794250" y="3689350"/>
          <p14:tracePt t="166856" x="4800600" y="3683000"/>
          <p14:tracePt t="166872" x="4800600" y="3670300"/>
          <p14:tracePt t="166894" x="4800600" y="3657600"/>
          <p14:tracePt t="166906" x="4800600" y="3638550"/>
          <p14:tracePt t="166927" x="4794250" y="3625850"/>
          <p14:tracePt t="166940" x="4794250" y="3619500"/>
          <p14:tracePt t="166956" x="4787900" y="3606800"/>
          <p14:tracePt t="166975" x="4787900" y="3600450"/>
          <p14:tracePt t="167005" x="4787900" y="3594100"/>
          <p14:tracePt t="167055" x="4787900" y="3600450"/>
          <p14:tracePt t="167067" x="4794250" y="3600450"/>
          <p14:tracePt t="167072" x="4794250" y="3606800"/>
          <p14:tracePt t="167089" x="4806950" y="3613150"/>
          <p14:tracePt t="167106" x="4819650" y="3619500"/>
          <p14:tracePt t="167122" x="4826000" y="3625850"/>
          <p14:tracePt t="167140" x="4838700" y="3632200"/>
          <p14:tracePt t="167156" x="4838700" y="3638550"/>
          <p14:tracePt t="167189" x="4832350" y="3644900"/>
          <p14:tracePt t="167223" x="4826000" y="3644900"/>
          <p14:tracePt t="167283" x="4819650" y="3644900"/>
          <p14:tracePt t="167359" x="4819650" y="3638550"/>
          <p14:tracePt t="167417" x="4819650" y="3644900"/>
          <p14:tracePt t="167456" x="4819650" y="3638550"/>
          <p14:tracePt t="167510" x="4826000" y="3638550"/>
          <p14:tracePt t="167636" x="4826000" y="3632200"/>
          <p14:tracePt t="167665" x="4832350" y="3632200"/>
          <p14:tracePt t="167690" x="4832350" y="3638550"/>
          <p14:tracePt t="167776" x="4832350" y="3644900"/>
          <p14:tracePt t="167787" x="4826000" y="3644900"/>
          <p14:tracePt t="167822" x="4819650" y="3644900"/>
          <p14:tracePt t="167849" x="4813300" y="3644900"/>
          <p14:tracePt t="167874" x="4806950" y="3644900"/>
          <p14:tracePt t="167877" x="4806950" y="3638550"/>
          <p14:tracePt t="167941" x="4737100" y="3632200"/>
          <p14:tracePt t="167958" x="4686300" y="3638550"/>
          <p14:tracePt t="167973" x="4597400" y="3657600"/>
          <p14:tracePt t="167989" x="4514850" y="3676650"/>
          <p14:tracePt t="168006" x="4400550" y="3695700"/>
          <p14:tracePt t="168026" x="4241800" y="3702050"/>
          <p14:tracePt t="168040" x="4133850" y="3708400"/>
          <p14:tracePt t="168056" x="4000500" y="3708400"/>
          <p14:tracePt t="168076" x="3879850" y="3708400"/>
          <p14:tracePt t="168090" x="3790950" y="3708400"/>
          <p14:tracePt t="168106" x="3651250" y="3714750"/>
          <p14:tracePt t="168123" x="3613150" y="3714750"/>
          <p14:tracePt t="168156" x="2990850" y="3771900"/>
          <p14:tracePt t="168175" x="2952750" y="3771900"/>
          <p14:tracePt t="168195" x="2863850" y="3790950"/>
          <p14:tracePt t="168206" x="2774950" y="3822700"/>
          <p14:tracePt t="168225" x="2711450" y="3835400"/>
          <p14:tracePt t="168239" x="2686050" y="3816350"/>
          <p14:tracePt t="168256" x="2660650" y="3778250"/>
          <p14:tracePt t="168273" x="2641600" y="3733800"/>
          <p14:tracePt t="168289" x="2635250" y="3714750"/>
          <p14:tracePt t="168309" x="2622550" y="3695700"/>
          <p14:tracePt t="168331" x="2609850" y="3663950"/>
          <p14:tracePt t="168339" x="2609850" y="3657600"/>
          <p14:tracePt t="168358" x="2609850" y="3644900"/>
          <p14:tracePt t="168372" x="2609850" y="3638550"/>
          <p14:tracePt t="168389" x="2609850" y="3644900"/>
          <p14:tracePt t="168424" x="2603500" y="3657600"/>
          <p14:tracePt t="168439" x="2597150" y="3663950"/>
          <p14:tracePt t="168459" x="2578100" y="3676650"/>
          <p14:tracePt t="168473" x="2571750" y="3683000"/>
          <p14:tracePt t="168489" x="2565400" y="3689350"/>
          <p14:tracePt t="168506" x="2559050" y="3702050"/>
          <p14:tracePt t="168523" x="2546350" y="3727450"/>
          <p14:tracePt t="168539" x="2533650" y="3759200"/>
          <p14:tracePt t="168560" x="2527300" y="3778250"/>
          <p14:tracePt t="168573" x="2508250" y="3816350"/>
          <p14:tracePt t="168589" x="2501900" y="3835400"/>
          <p14:tracePt t="168606" x="2501900" y="3841750"/>
          <p14:tracePt t="168625" x="2514600" y="3848100"/>
          <p14:tracePt t="168640" x="2533650" y="3854450"/>
          <p14:tracePt t="168661" x="2546350" y="3860800"/>
          <p14:tracePt t="168674" x="2578100" y="3860800"/>
          <p14:tracePt t="168689" x="2603500" y="3854450"/>
          <p14:tracePt t="168708" x="2635250" y="3841750"/>
          <p14:tracePt t="168723" x="2667000" y="3816350"/>
          <p14:tracePt t="168740" x="2698750" y="3790950"/>
          <p14:tracePt t="168757" x="2724150" y="3771900"/>
          <p14:tracePt t="168773" x="2762250" y="3746500"/>
          <p14:tracePt t="168789" x="2781300" y="3727450"/>
          <p14:tracePt t="168806" x="2787650" y="3714750"/>
          <p14:tracePt t="168824" x="2794000" y="3695700"/>
          <p14:tracePt t="168839" x="2787650" y="3689350"/>
          <p14:tracePt t="168873" x="2781300" y="3689350"/>
          <p14:tracePt t="168889" x="2774950" y="3683000"/>
          <p14:tracePt t="168906" x="2774950" y="3676650"/>
          <p14:tracePt t="168923" x="2768600" y="3670300"/>
          <p14:tracePt t="168939" x="2762250" y="3670300"/>
          <p14:tracePt t="168956" x="2749550" y="3676650"/>
          <p14:tracePt t="168973" x="2743200" y="3689350"/>
          <p14:tracePt t="168989" x="2736850" y="3689350"/>
          <p14:tracePt t="169006" x="2736850" y="3676650"/>
          <p14:tracePt t="169029" x="2730500" y="3676650"/>
          <p14:tracePt t="169039" x="2724150" y="3670300"/>
          <p14:tracePt t="169057" x="2724150" y="3676650"/>
          <p14:tracePt t="169115" x="2724150" y="3683000"/>
          <p14:tracePt t="169131" x="2730500" y="3683000"/>
          <p14:tracePt t="169148" x="2736850" y="3683000"/>
          <p14:tracePt t="169169" x="2755900" y="3683000"/>
          <p14:tracePt t="169179" x="2787650" y="3676650"/>
          <p14:tracePt t="169196" x="2813050" y="3670300"/>
          <p14:tracePt t="169206" x="2857500" y="3663950"/>
          <p14:tracePt t="169223" x="2914650" y="3651250"/>
          <p14:tracePt t="169241" x="2971800" y="3638550"/>
          <p14:tracePt t="169256" x="3035300" y="3625850"/>
          <p14:tracePt t="169272" x="3079750" y="3619500"/>
          <p14:tracePt t="169292" x="3111500" y="3613150"/>
          <p14:tracePt t="169310" x="3136900" y="3613150"/>
          <p14:tracePt t="169323" x="3143250" y="3619500"/>
          <p14:tracePt t="169344" x="3155950" y="3638550"/>
          <p14:tracePt t="169356" x="3155950" y="3683000"/>
          <p14:tracePt t="169372" x="3155950" y="3740150"/>
          <p14:tracePt t="169398" x="3149600" y="3765550"/>
          <p14:tracePt t="169408" x="3130550" y="3778250"/>
          <p14:tracePt t="169424" x="3117850" y="3778250"/>
          <p14:tracePt t="169440" x="3105150" y="3778250"/>
          <p14:tracePt t="169456" x="3086100" y="3771900"/>
          <p14:tracePt t="169473" x="3067050" y="3771900"/>
          <p14:tracePt t="169489" x="3048000" y="3778250"/>
          <p14:tracePt t="169507" x="3035300" y="3790950"/>
          <p14:tracePt t="169522" x="3003550" y="3835400"/>
          <p14:tracePt t="169541" x="2990850" y="3848100"/>
          <p14:tracePt t="169556" x="2978150" y="3854450"/>
          <p14:tracePt t="169572" x="2971800" y="3854450"/>
          <p14:tracePt t="169589" x="2965450" y="3854450"/>
          <p14:tracePt t="169608" x="2959100" y="3860800"/>
          <p14:tracePt t="169622" x="2952750" y="3860800"/>
          <p14:tracePt t="169640" x="2946400" y="3860800"/>
          <p14:tracePt t="169656" x="2940050" y="3867150"/>
          <p14:tracePt t="169690" x="2933700" y="3873500"/>
          <p14:tracePt t="169710" x="2927350" y="3873500"/>
          <p14:tracePt t="169722" x="2927350" y="3879850"/>
          <p14:tracePt t="169749" x="2927350" y="3886200"/>
          <p14:tracePt t="169765" x="2921000" y="3886200"/>
          <p14:tracePt t="169789" x="2921000" y="3892550"/>
          <p14:tracePt t="169822" x="2921000" y="3898900"/>
          <p14:tracePt t="169839" x="2921000" y="3905250"/>
          <p14:tracePt t="169857" x="2921000" y="3911600"/>
          <p14:tracePt t="169889" x="2921000" y="3917950"/>
          <p14:tracePt t="169918" x="2927350" y="3930650"/>
          <p14:tracePt t="169949" x="2921000" y="3930650"/>
          <p14:tracePt t="169991" x="2921000" y="3924300"/>
          <p14:tracePt t="170003" x="2914650" y="3924300"/>
          <p14:tracePt t="170038" x="2908300" y="3924300"/>
          <p14:tracePt t="170071" x="2908300" y="3917950"/>
          <p14:tracePt t="170086" x="2901950" y="3917950"/>
          <p14:tracePt t="170096" x="2901950" y="3911600"/>
          <p14:tracePt t="170114" x="2901950" y="3905250"/>
          <p14:tracePt t="170128" x="2895600" y="3905250"/>
          <p14:tracePt t="170139" x="2895600" y="3898900"/>
          <p14:tracePt t="170157" x="2889250" y="3892550"/>
          <p14:tracePt t="170189" x="2882900" y="3886200"/>
          <p14:tracePt t="170212" x="2876550" y="3879850"/>
          <p14:tracePt t="170223" x="2870200" y="3879850"/>
          <p14:tracePt t="170240" x="2863850" y="3867150"/>
          <p14:tracePt t="170256" x="2857500" y="3841750"/>
          <p14:tracePt t="170273" x="2851150" y="3803650"/>
          <p14:tracePt t="170289" x="2844800" y="3771900"/>
          <p14:tracePt t="170306" x="2838450" y="3752850"/>
          <p14:tracePt t="170562" x="2584450" y="3746500"/>
          <p14:tracePt t="170585" x="2584450" y="3752850"/>
          <p14:tracePt t="170614" x="2590800" y="3759200"/>
          <p14:tracePt t="170631" x="2597150" y="3759200"/>
          <p14:tracePt t="170635" x="2597150" y="3765550"/>
          <p14:tracePt t="170656" x="2603500" y="3765550"/>
          <p14:tracePt t="170669" x="2603500" y="3771900"/>
          <p14:tracePt t="170685" x="2609850" y="3771900"/>
          <p14:tracePt t="170698" x="2616200" y="3778250"/>
          <p14:tracePt t="170706" x="2622550" y="3778250"/>
          <p14:tracePt t="170724" x="2635250" y="3784600"/>
          <p14:tracePt t="170745" x="2647950" y="3797300"/>
          <p14:tracePt t="170756" x="2654300" y="3797300"/>
          <p14:tracePt t="170775" x="2660650" y="3803650"/>
          <p14:tracePt t="170797" x="2667000" y="3797300"/>
          <p14:tracePt t="170806" x="2673350" y="3797300"/>
          <p14:tracePt t="170841" x="2679700" y="3797300"/>
          <p14:tracePt t="170856" x="2679700" y="3803650"/>
          <p14:tracePt t="170906" x="2686050" y="3803650"/>
          <p14:tracePt t="170996" x="2686050" y="3797300"/>
          <p14:tracePt t="171099" x="2686050" y="3790950"/>
          <p14:tracePt t="171118" x="2679700" y="3790950"/>
          <p14:tracePt t="171144" x="2673350" y="3790950"/>
          <p14:tracePt t="171152" x="2673350" y="3784600"/>
          <p14:tracePt t="171156" x="2667000" y="3784600"/>
          <p14:tracePt t="171173" x="2654300" y="3778250"/>
          <p14:tracePt t="171190" x="2641600" y="3765550"/>
          <p14:tracePt t="171212" x="2616200" y="3746500"/>
          <p14:tracePt t="171222" x="2597150" y="3740150"/>
          <p14:tracePt t="171239" x="2559050" y="3733800"/>
          <p14:tracePt t="171258" x="2501900" y="3727450"/>
          <p14:tracePt t="171273" x="2425700" y="3721100"/>
          <p14:tracePt t="171289" x="2336800" y="3708400"/>
          <p14:tracePt t="171310" x="2235200" y="3689350"/>
          <p14:tracePt t="171323" x="2146300" y="3676650"/>
          <p14:tracePt t="171340" x="2089150" y="3663950"/>
          <p14:tracePt t="171362" x="2032000" y="3657600"/>
          <p14:tracePt t="171373" x="2012950" y="3657600"/>
          <p14:tracePt t="171457" x="1949450" y="3632200"/>
          <p14:tracePt t="171464" x="1955800" y="3632200"/>
          <p14:tracePt t="171472" x="1968500" y="3638550"/>
          <p14:tracePt t="171490" x="1987550" y="3651250"/>
          <p14:tracePt t="171506" x="2000250" y="3670300"/>
          <p14:tracePt t="171524" x="2006600" y="3689350"/>
          <p14:tracePt t="171539" x="2006600" y="3708400"/>
          <p14:tracePt t="171557" x="2006600" y="3721100"/>
          <p14:tracePt t="171589" x="2012950" y="3721100"/>
          <p14:tracePt t="171661" x="2012950" y="3727450"/>
          <p14:tracePt t="171689" x="2012950" y="3733800"/>
          <p14:tracePt t="171698" x="2012950" y="3740150"/>
          <p14:tracePt t="171707" x="2012950" y="3746500"/>
          <p14:tracePt t="171722" x="2012950" y="3752850"/>
          <p14:tracePt t="171744" x="2012950" y="3759200"/>
          <p14:tracePt t="171773" x="2012950" y="3765550"/>
          <p14:tracePt t="171799" x="2012950" y="3771900"/>
          <p14:tracePt t="171952" x="2019300" y="3771900"/>
          <p14:tracePt t="171961" x="2019300" y="3778250"/>
          <p14:tracePt t="171980" x="2019300" y="3784600"/>
          <p14:tracePt t="172018" x="2025650" y="3784600"/>
          <p14:tracePt t="172096" x="2025650" y="3790950"/>
          <p14:tracePt t="172115" x="2019300" y="3790950"/>
          <p14:tracePt t="172155" x="2019300" y="3797300"/>
          <p14:tracePt t="172176" x="2019300" y="3803650"/>
          <p14:tracePt t="172238" x="2019300" y="3797300"/>
          <p14:tracePt t="172257" x="2019300" y="3790950"/>
          <p14:tracePt t="172276" x="2019300" y="3778250"/>
          <p14:tracePt t="172293" x="2019300" y="3765550"/>
          <p14:tracePt t="172306" x="2019300" y="3759200"/>
          <p14:tracePt t="172553" x="3187700" y="3651250"/>
          <p14:tracePt t="172558" x="3194050" y="3651250"/>
          <p14:tracePt t="172574" x="3206750" y="3663950"/>
          <p14:tracePt t="172590" x="3206750" y="3676650"/>
          <p14:tracePt t="172609" x="3206750" y="3683000"/>
          <p14:tracePt t="172623" x="3206750" y="3689350"/>
          <p14:tracePt t="172640" x="3213100" y="3689350"/>
          <p14:tracePt t="172685" x="3213100" y="3695700"/>
          <p14:tracePt t="172694" x="3206750" y="3695700"/>
          <p14:tracePt t="172706" x="3206750" y="3702050"/>
          <p14:tracePt t="172723" x="3194050" y="3721100"/>
          <p14:tracePt t="172739" x="3194050" y="3733800"/>
          <p14:tracePt t="172757" x="3187700" y="3746500"/>
          <p14:tracePt t="172773" x="3181350" y="3752850"/>
          <p14:tracePt t="172825" x="3181350" y="3746500"/>
          <p14:tracePt t="172839" x="3181350" y="3752850"/>
          <p14:tracePt t="172857" x="3175000" y="3759200"/>
          <p14:tracePt t="172875" x="3175000" y="3778250"/>
          <p14:tracePt t="172889" x="3168650" y="3797300"/>
          <p14:tracePt t="172906" x="3168650" y="3822700"/>
          <p14:tracePt t="172929" x="3162300" y="3841750"/>
          <p14:tracePt t="172939" x="3155950" y="3848100"/>
          <p14:tracePt t="172958" x="3155950" y="3867150"/>
          <p14:tracePt t="172974" x="3155950" y="3873500"/>
          <p14:tracePt t="172989" x="3155950" y="3886200"/>
          <p14:tracePt t="173006" x="3155950" y="3892550"/>
          <p14:tracePt t="173081" x="3149600" y="3886200"/>
          <p14:tracePt t="173090" x="3143250" y="3886200"/>
          <p14:tracePt t="173114" x="3136900" y="3886200"/>
          <p14:tracePt t="173124" x="3130550" y="3886200"/>
          <p14:tracePt t="173139" x="3130550" y="3892550"/>
          <p14:tracePt t="173156" x="3124200" y="3898900"/>
          <p14:tracePt t="173173" x="3124200" y="3905250"/>
          <p14:tracePt t="173196" x="3124200" y="3911600"/>
          <p14:tracePt t="173206" x="3124200" y="3917950"/>
          <p14:tracePt t="173224" x="3124200" y="3924300"/>
          <p14:tracePt t="173252" x="3124200" y="3930650"/>
          <p14:tracePt t="173353" x="3130550" y="3930650"/>
          <p14:tracePt t="173442" x="3124200" y="3930650"/>
          <p14:tracePt t="173448" x="3124200" y="3937000"/>
          <p14:tracePt t="173473" x="3124200" y="3943350"/>
          <p14:tracePt t="173489" x="3124200" y="3949700"/>
          <p14:tracePt t="173528" x="3124200" y="3956050"/>
          <p14:tracePt t="173578" x="3124200" y="3949700"/>
          <p14:tracePt t="173602" x="3124200" y="3943350"/>
          <p14:tracePt t="173622" x="3117850" y="3943350"/>
          <p14:tracePt t="173634" x="3117850" y="3937000"/>
          <p14:tracePt t="173647" x="3117850" y="3930650"/>
          <p14:tracePt t="173656" x="3111500" y="3930650"/>
          <p14:tracePt t="173691" x="3111500" y="3924300"/>
          <p14:tracePt t="173706" x="3111500" y="3911600"/>
          <p14:tracePt t="173722" x="3111500" y="3905250"/>
          <p14:tracePt t="173739" x="3111500" y="3892550"/>
          <p14:tracePt t="173755" x="3117850" y="3886200"/>
          <p14:tracePt t="173773" x="3117850" y="3873500"/>
          <p14:tracePt t="173792" x="3117850" y="3867150"/>
          <p14:tracePt t="173806" x="3117850" y="3860800"/>
          <p14:tracePt t="173824" x="3117850" y="3854450"/>
          <p14:tracePt t="173839" x="3117850" y="3848100"/>
          <p14:tracePt t="173856" x="3124200" y="3835400"/>
          <p14:tracePt t="173890" x="3124200" y="3829050"/>
          <p14:tracePt t="173960" x="3124200" y="3835400"/>
          <p14:tracePt t="173998" x="3124200" y="3841750"/>
          <p14:tracePt t="174044" x="3130550" y="3848100"/>
          <p14:tracePt t="174060" x="3130550" y="3854450"/>
          <p14:tracePt t="174080" x="3130550" y="3860800"/>
          <p14:tracePt t="174248" x="3130550" y="3867150"/>
          <p14:tracePt t="174300" x="3124200" y="3867150"/>
          <p14:tracePt t="174371" x="3117850" y="3867150"/>
          <p14:tracePt t="174395" x="3117850" y="3860800"/>
          <p14:tracePt t="174433" x="3117850" y="3854450"/>
          <p14:tracePt t="174441" x="3111500" y="3854450"/>
          <p14:tracePt t="174457" x="3111500" y="3848100"/>
          <p14:tracePt t="174494" x="3111500" y="3841750"/>
          <p14:tracePt t="174516" x="3111500" y="3835400"/>
          <p14:tracePt t="174534" x="3105150" y="3835400"/>
          <p14:tracePt t="174537" x="3105150" y="3829050"/>
          <p14:tracePt t="174548" x="3105150" y="3822700"/>
          <p14:tracePt t="174562" x="3105150" y="3816350"/>
          <p14:tracePt t="174583" x="3098800" y="3810000"/>
          <p14:tracePt t="174591" x="3098800" y="3803650"/>
          <p14:tracePt t="174608" x="3098800" y="3790950"/>
          <p14:tracePt t="174622" x="3098800" y="3784600"/>
          <p14:tracePt t="174642" x="3098800" y="3771900"/>
          <p14:tracePt t="174657" x="3092450" y="3759200"/>
          <p14:tracePt t="174672" x="3092450" y="3752850"/>
          <p14:tracePt t="174689" x="3092450" y="3733800"/>
          <p14:tracePt t="174708" x="3092450" y="3721100"/>
          <p14:tracePt t="174724" x="3086100" y="3708400"/>
          <p14:tracePt t="174740" x="3086100" y="3702050"/>
          <p14:tracePt t="174757" x="3079750" y="3695700"/>
          <p14:tracePt t="174773" x="3079750" y="3689350"/>
          <p14:tracePt t="174937" x="2870200" y="3829050"/>
          <p14:tracePt t="174956" x="2870200" y="3835400"/>
          <p14:tracePt t="175002" x="2870200" y="3841750"/>
          <p14:tracePt t="175027" x="2870200" y="3848100"/>
          <p14:tracePt t="175056" x="2870200" y="3854450"/>
          <p14:tracePt t="175085" x="2870200" y="3860800"/>
          <p14:tracePt t="175099" x="2863850" y="3867150"/>
          <p14:tracePt t="175121" x="2863850" y="3873500"/>
          <p14:tracePt t="175143" x="2863850" y="3879850"/>
          <p14:tracePt t="175169" x="2863850" y="3886200"/>
          <p14:tracePt t="175198" x="2863850" y="3892550"/>
          <p14:tracePt t="175237" x="2863850" y="3898900"/>
          <p14:tracePt t="175271" x="2863850" y="3905250"/>
          <p14:tracePt t="175290" x="2870200" y="3911600"/>
          <p14:tracePt t="176135" x="2838450" y="3790950"/>
          <p14:tracePt t="176166" x="2832100" y="3790950"/>
          <p14:tracePt t="176465" x="2540000" y="3943350"/>
          <p14:tracePt t="176472" x="2546350" y="3943350"/>
          <p14:tracePt t="176489" x="2616200" y="3943350"/>
          <p14:tracePt t="176513" x="2692400" y="3943350"/>
          <p14:tracePt t="176522" x="2736850" y="3943350"/>
          <p14:tracePt t="176539" x="2768600" y="3930650"/>
          <p14:tracePt t="176557" x="2794000" y="3924300"/>
          <p14:tracePt t="176573" x="2825750" y="3911600"/>
          <p14:tracePt t="176589" x="2844800" y="3911600"/>
          <p14:tracePt t="176608" x="2857500" y="3917950"/>
          <p14:tracePt t="176624" x="2870200" y="3924300"/>
          <p14:tracePt t="176639" x="2882900" y="3937000"/>
          <p14:tracePt t="176656" x="2889250" y="3943350"/>
          <p14:tracePt t="176673" x="2889250" y="3949700"/>
          <p14:tracePt t="176694" x="2895600" y="3949700"/>
          <p14:tracePt t="176899" x="2952750" y="3930650"/>
          <p14:tracePt t="176922" x="2959100" y="3930650"/>
          <p14:tracePt t="176960" x="2965450" y="3930650"/>
          <p14:tracePt t="176991" x="2971800" y="3930650"/>
          <p14:tracePt t="177023" x="2978150" y="3930650"/>
          <p14:tracePt t="177041" x="2984500" y="3930650"/>
          <p14:tracePt t="177085" x="2990850" y="3937000"/>
          <p14:tracePt t="177111" x="2990850" y="3943350"/>
          <p14:tracePt t="177123" x="2997200" y="3943350"/>
          <p14:tracePt t="177142" x="2997200" y="3949700"/>
          <p14:tracePt t="177173" x="3003550" y="3956050"/>
          <p14:tracePt t="177208" x="3003550" y="3962400"/>
          <p14:tracePt t="177285" x="3003550" y="3956050"/>
          <p14:tracePt t="177296" x="2997200" y="3956050"/>
          <p14:tracePt t="177312" x="2997200" y="3949700"/>
          <p14:tracePt t="177426" x="3003550" y="3949700"/>
          <p14:tracePt t="177453" x="3009900" y="3956050"/>
          <p14:tracePt t="177476" x="3016250" y="3956050"/>
          <p14:tracePt t="177510" x="3022600" y="3956050"/>
          <p14:tracePt t="177512" x="3022600" y="3962400"/>
          <p14:tracePt t="177536" x="3028950" y="3962400"/>
          <p14:tracePt t="177556" x="3035300" y="3962400"/>
          <p14:tracePt t="177578" x="3041650" y="3968750"/>
          <p14:tracePt t="177596" x="3054350" y="3968750"/>
          <p14:tracePt t="177706" x="3251200" y="4038600"/>
          <p14:tracePt t="177709" x="3251200" y="4044950"/>
          <p14:tracePt t="177735" x="3257550" y="4044950"/>
          <p14:tracePt t="177740" x="3257550" y="4051300"/>
          <p14:tracePt t="177775" x="3263900" y="4051300"/>
          <p14:tracePt t="177806" x="3270250" y="4051300"/>
          <p14:tracePt t="177825" x="3282950" y="4051300"/>
          <p14:tracePt t="177839" x="3295650" y="4057650"/>
          <p14:tracePt t="177856" x="3302000" y="4057650"/>
          <p14:tracePt t="177873" x="3308350" y="4051300"/>
          <p14:tracePt t="177897" x="3314700" y="4051300"/>
          <p14:tracePt t="177922" x="3321050" y="4044950"/>
          <p14:tracePt t="177957" x="3327400" y="4044950"/>
          <p14:tracePt t="177989" x="3333750" y="4038600"/>
          <p14:tracePt t="178006" x="3340100" y="4038600"/>
          <p14:tracePt t="178023" x="3346450" y="4038600"/>
          <p14:tracePt t="178042" x="3352800" y="4038600"/>
          <p14:tracePt t="178056" x="3359150" y="4038600"/>
          <p14:tracePt t="178073" x="3365500" y="4038600"/>
          <p14:tracePt t="178173" x="3378200" y="4057650"/>
          <p14:tracePt t="178189" x="3378200" y="4064000"/>
          <p14:tracePt t="178207" x="3378200" y="4057650"/>
          <p14:tracePt t="178223" x="3371850" y="4051300"/>
          <p14:tracePt t="178240" x="3371850" y="4025900"/>
          <p14:tracePt t="181517" x="6426200" y="4445000"/>
          <p14:tracePt t="181526" x="6432550" y="4445000"/>
          <p14:tracePt t="181585" x="6515100" y="4184650"/>
          <p14:tracePt t="181611" x="6515100" y="4178300"/>
          <p14:tracePt t="181620" x="6508750" y="4178300"/>
          <p14:tracePt t="181736" x="6223000" y="4641850"/>
          <p14:tracePt t="181739" x="6216650" y="4641850"/>
          <p14:tracePt t="181744" x="6216650" y="4648200"/>
          <p14:tracePt t="181756" x="6210300" y="4679950"/>
          <p14:tracePt t="181773" x="6191250" y="4724400"/>
          <p14:tracePt t="181790" x="6184900" y="4737100"/>
          <p14:tracePt t="181806" x="6191250" y="4724400"/>
          <p14:tracePt t="181823" x="6197600" y="4699000"/>
          <p14:tracePt t="181847" x="6203950" y="4654550"/>
          <p14:tracePt t="181856" x="6210300" y="4584700"/>
          <p14:tracePt t="181873" x="6210300" y="4521200"/>
          <p14:tracePt t="181896" x="6210300" y="4470400"/>
          <p14:tracePt t="181907" x="6203950" y="4438650"/>
          <p14:tracePt t="181923" x="6191250" y="4419600"/>
          <p14:tracePt t="181939" x="6172200" y="4406900"/>
          <p14:tracePt t="181956" x="6140450" y="4368800"/>
          <p14:tracePt t="181973" x="6108700" y="4343400"/>
          <p14:tracePt t="181996" x="6076950" y="4318000"/>
          <p14:tracePt t="182018" x="6000750" y="4292600"/>
          <p14:tracePt t="182023" x="5994400" y="4292600"/>
          <p14:tracePt t="182039" x="5949950" y="4286250"/>
          <p14:tracePt t="182056" x="5905500" y="4286250"/>
          <p14:tracePt t="182073" x="5867400" y="4286250"/>
          <p14:tracePt t="182089" x="5842000" y="4298950"/>
          <p14:tracePt t="182106" x="5822950" y="4324350"/>
          <p14:tracePt t="182123" x="5816600" y="4356100"/>
          <p14:tracePt t="182140" x="5810250" y="4387850"/>
          <p14:tracePt t="182333" x="6064250" y="4686300"/>
          <p14:tracePt t="182355" x="6064250" y="4679950"/>
          <p14:tracePt t="182441" x="6032500" y="4419600"/>
          <p14:tracePt t="182461" x="6032500" y="4413250"/>
          <p14:tracePt t="182467" x="6032500" y="4400550"/>
          <p14:tracePt t="182479" x="6032500" y="4381500"/>
          <p14:tracePt t="182489" x="6032500" y="4343400"/>
          <p14:tracePt t="182510" x="6038850" y="4286250"/>
          <p14:tracePt t="182529" x="6038850" y="4260850"/>
          <p14:tracePt t="182539" x="6032500" y="4248150"/>
          <p14:tracePt t="182561" x="5988050" y="4235450"/>
          <p14:tracePt t="182580" x="5930900" y="4229100"/>
          <p14:tracePt t="182589" x="5867400" y="4229100"/>
          <p14:tracePt t="182612" x="5810250" y="4235450"/>
          <p14:tracePt t="182623" x="5772150" y="4260850"/>
          <p14:tracePt t="182639" x="5727700" y="4311650"/>
          <p14:tracePt t="182658" x="5708650" y="4356100"/>
          <p14:tracePt t="182674" x="5689600" y="4394200"/>
          <p14:tracePt t="182693" x="5683250" y="4425950"/>
          <p14:tracePt t="182713" x="5670550" y="4464050"/>
          <p14:tracePt t="182730" x="5670550" y="4476750"/>
          <p14:tracePt t="182739" x="5670550" y="4483100"/>
          <p14:tracePt t="182763" x="5676900" y="4483100"/>
          <p14:tracePt t="182773" x="5689600" y="4483100"/>
          <p14:tracePt t="182789" x="5695950" y="4483100"/>
          <p14:tracePt t="182806" x="5715000" y="4483100"/>
          <p14:tracePt t="182824" x="5727700" y="4476750"/>
          <p14:tracePt t="182840" x="5734050" y="4464050"/>
          <p14:tracePt t="182856" x="5740400" y="4457700"/>
          <p14:tracePt t="182880" x="5753100" y="4438650"/>
          <p14:tracePt t="182889" x="5759450" y="4419600"/>
          <p14:tracePt t="182906" x="5772150" y="4394200"/>
          <p14:tracePt t="182929" x="5797550" y="4368800"/>
          <p14:tracePt t="182939" x="5822950" y="4349750"/>
          <p14:tracePt t="182956" x="5835650" y="4337050"/>
          <p14:tracePt t="182974" x="5848350" y="4330700"/>
          <p14:tracePt t="182989" x="5861050" y="4324350"/>
          <p14:tracePt t="183006" x="5867400" y="4318000"/>
          <p14:tracePt t="183024" x="5886450" y="4318000"/>
          <p14:tracePt t="183040" x="5924550" y="4330700"/>
          <p14:tracePt t="183056" x="5962650" y="4375150"/>
          <p14:tracePt t="183079" x="5994400" y="4413250"/>
          <p14:tracePt t="183089" x="6000750" y="4425950"/>
          <p14:tracePt t="183106" x="6007100" y="4432300"/>
          <p14:tracePt t="183124" x="6013450" y="4438650"/>
          <p14:tracePt t="183142" x="6019800" y="4438650"/>
          <p14:tracePt t="183173" x="6013450" y="4445000"/>
          <p14:tracePt t="183189" x="6000750" y="4445000"/>
          <p14:tracePt t="183211" x="5969000" y="4445000"/>
          <p14:tracePt t="183222" x="5930900" y="4445000"/>
          <p14:tracePt t="183239" x="5899150" y="4445000"/>
          <p14:tracePt t="183256" x="5867400" y="4451350"/>
          <p14:tracePt t="183274" x="5848350" y="4457700"/>
          <p14:tracePt t="183306" x="5861050" y="4451350"/>
          <p14:tracePt t="183324" x="5873750" y="4438650"/>
          <p14:tracePt t="183339" x="5886450" y="4425950"/>
          <p14:tracePt t="183356" x="5899150" y="4413250"/>
          <p14:tracePt t="183374" x="5911850" y="4394200"/>
          <p14:tracePt t="183391" x="5924550" y="4368800"/>
          <p14:tracePt t="183406" x="5930900" y="4349750"/>
          <p14:tracePt t="183429" x="5937250" y="4311650"/>
          <p14:tracePt t="183439" x="5943600" y="4292600"/>
          <p14:tracePt t="183456" x="5956300" y="4273550"/>
          <p14:tracePt t="183474" x="5975350" y="4254500"/>
          <p14:tracePt t="183491" x="5988050" y="4241800"/>
          <p14:tracePt t="183506" x="6000750" y="4241800"/>
          <p14:tracePt t="183524" x="6007100" y="4248150"/>
          <p14:tracePt t="183539" x="6013450" y="4260850"/>
          <p14:tracePt t="183556" x="6032500" y="4279900"/>
          <p14:tracePt t="183573" x="6051550" y="4286250"/>
          <p14:tracePt t="183589" x="6076950" y="4286250"/>
          <p14:tracePt t="183606" x="6096000" y="4286250"/>
          <p14:tracePt t="183624" x="6121400" y="4273550"/>
          <p14:tracePt t="183644" x="6146800" y="4260850"/>
          <p14:tracePt t="183656" x="6178550" y="4248150"/>
          <p14:tracePt t="183673" x="6216650" y="4241800"/>
          <p14:tracePt t="183689" x="6261100" y="4235450"/>
          <p14:tracePt t="183706" x="6292850" y="4241800"/>
          <p14:tracePt t="183723" x="6311900" y="4248150"/>
          <p14:tracePt t="183739" x="6350000" y="4248150"/>
          <p14:tracePt t="183756" x="6400800" y="4248150"/>
          <p14:tracePt t="183773" x="6477000" y="4248150"/>
          <p14:tracePt t="183791" x="6565900" y="4248150"/>
          <p14:tracePt t="183806" x="6654800" y="4254500"/>
          <p14:tracePt t="183824" x="6743700" y="4254500"/>
          <p14:tracePt t="183839" x="6819900" y="4248150"/>
          <p14:tracePt t="183856" x="6883400" y="4241800"/>
          <p14:tracePt t="183873" x="6940550" y="4235450"/>
          <p14:tracePt t="183889" x="6972300" y="4222750"/>
          <p14:tracePt t="183911" x="6978650" y="4216400"/>
          <p14:tracePt t="183923" x="6972300" y="4216400"/>
          <p14:tracePt t="183940" x="6959600" y="4216400"/>
          <p14:tracePt t="183961" x="6940550" y="4216400"/>
          <p14:tracePt t="183974" x="6921500" y="4216400"/>
          <p14:tracePt t="183989" x="6908800" y="4216400"/>
          <p14:tracePt t="184006" x="6889750" y="4222750"/>
          <p14:tracePt t="184023" x="6877050" y="4222750"/>
          <p14:tracePt t="184039" x="6870700" y="4222750"/>
          <p14:tracePt t="184073" x="6877050" y="4229100"/>
          <p14:tracePt t="184123" x="6883400" y="4229100"/>
          <p14:tracePt t="184137" x="6889750" y="4229100"/>
          <p14:tracePt t="184146" x="6896100" y="4229100"/>
          <p14:tracePt t="184157" x="6902450" y="4235450"/>
          <p14:tracePt t="184173" x="6915150" y="4235450"/>
          <p14:tracePt t="184189" x="6934200" y="4235450"/>
          <p14:tracePt t="184208" x="6959600" y="4235450"/>
          <p14:tracePt t="184223" x="6985000" y="4235450"/>
          <p14:tracePt t="184240" x="7029450" y="4235450"/>
          <p14:tracePt t="184258" x="7112000" y="4235450"/>
          <p14:tracePt t="184273" x="7175500" y="4241800"/>
          <p14:tracePt t="184289" x="7270750" y="4248150"/>
          <p14:tracePt t="184307" x="7366000" y="4248150"/>
          <p14:tracePt t="184323" x="7461250" y="4248150"/>
          <p14:tracePt t="184340" x="7556500" y="4248150"/>
          <p14:tracePt t="184360" x="7670800" y="4241800"/>
          <p14:tracePt t="184373" x="7727950" y="4241800"/>
          <p14:tracePt t="184389" x="7791450" y="4235450"/>
          <p14:tracePt t="184408" x="7835900" y="4229100"/>
          <p14:tracePt t="184424" x="7848600" y="4229100"/>
          <p14:tracePt t="184441" x="7861300" y="4222750"/>
          <p14:tracePt t="184457" x="7874000" y="4216400"/>
          <p14:tracePt t="184479" x="7886700" y="4216400"/>
          <p14:tracePt t="184489" x="7893050" y="4210050"/>
          <p14:tracePt t="184509" x="7899400" y="4203700"/>
          <p14:tracePt t="184523" x="7912100" y="4203700"/>
          <p14:tracePt t="184539" x="7918450" y="4197350"/>
          <p14:tracePt t="184560" x="7924800" y="4191000"/>
          <p14:tracePt t="184573" x="7931150" y="4191000"/>
          <p14:tracePt t="184590" x="7931150" y="4184650"/>
          <p14:tracePt t="184626" x="7931150" y="4178300"/>
          <p14:tracePt t="184640" x="7937500" y="4178300"/>
          <p14:tracePt t="184673" x="7937500" y="4171950"/>
          <p14:tracePt t="184707" x="7943850" y="4171950"/>
          <p14:tracePt t="184723" x="7950200" y="4171950"/>
          <p14:tracePt t="184757" x="7956550" y="4171950"/>
          <p14:tracePt t="184781" x="7956550" y="4165600"/>
          <p14:tracePt t="184808" x="7956550" y="4159250"/>
          <p14:tracePt t="184823" x="7956550" y="4152900"/>
          <p14:tracePt t="184840" x="7950200" y="4146550"/>
          <p14:tracePt t="184861" x="7937500" y="4140200"/>
          <p14:tracePt t="184874" x="7924800" y="4127500"/>
          <p14:tracePt t="184893" x="7918450" y="4127500"/>
          <p14:tracePt t="184907" x="7905750" y="4121150"/>
          <p14:tracePt t="184939" x="7905750" y="4127500"/>
          <p14:tracePt t="184974" x="7918450" y="4140200"/>
          <p14:tracePt t="184989" x="7931150" y="4152900"/>
          <p14:tracePt t="185006" x="7950200" y="4165600"/>
          <p14:tracePt t="185023" x="7969250" y="4178300"/>
          <p14:tracePt t="185039" x="7988300" y="4184650"/>
          <p14:tracePt t="185056" x="8001000" y="4191000"/>
          <p14:tracePt t="185073" x="8026400" y="4197350"/>
          <p14:tracePt t="185092" x="8045450" y="4203700"/>
          <p14:tracePt t="185107" x="8064500" y="4210050"/>
          <p14:tracePt t="185123" x="8070850" y="4210050"/>
          <p14:tracePt t="185156" x="8064500" y="4210050"/>
          <p14:tracePt t="185173" x="8051800" y="4210050"/>
          <p14:tracePt t="185190" x="8045450" y="4210050"/>
          <p14:tracePt t="185207" x="8039100" y="4210050"/>
          <p14:tracePt t="185223" x="8032750" y="4203700"/>
          <p14:tracePt t="185272" x="8026400" y="4203700"/>
          <p14:tracePt t="185300" x="8020050" y="4203700"/>
          <p14:tracePt t="185315" x="8020050" y="4197350"/>
          <p14:tracePt t="185319" x="8013700" y="4197350"/>
          <p14:tracePt t="185392" x="8013700" y="4191000"/>
          <p14:tracePt t="185562" x="8020050" y="4191000"/>
          <p14:tracePt t="185574" x="8026400" y="4191000"/>
          <p14:tracePt t="185581" x="8032750" y="4191000"/>
          <p14:tracePt t="185589" x="8039100" y="4191000"/>
          <p14:tracePt t="185607" x="8051800" y="4191000"/>
          <p14:tracePt t="185629" x="8089900" y="4191000"/>
          <p14:tracePt t="185640" x="8121650" y="4191000"/>
          <p14:tracePt t="185656" x="8178800" y="4184650"/>
          <p14:tracePt t="185674" x="8267700" y="4178300"/>
          <p14:tracePt t="185689" x="8369300" y="4171950"/>
          <p14:tracePt t="185706" x="8470900" y="4165600"/>
          <p14:tracePt t="185724" x="8572500" y="4159250"/>
          <p14:tracePt t="185742" x="8655050" y="4159250"/>
          <p14:tracePt t="185756" x="8724900" y="4159250"/>
          <p14:tracePt t="185773" x="8782050" y="4152900"/>
          <p14:tracePt t="185792" x="8832850" y="4152900"/>
          <p14:tracePt t="185806" x="8877300" y="4152900"/>
          <p14:tracePt t="185823" x="8909050" y="4146550"/>
          <p14:tracePt t="185839" x="8940800" y="4140200"/>
          <p14:tracePt t="185856" x="8966200" y="4140200"/>
          <p14:tracePt t="185873" x="8978900" y="4140200"/>
          <p14:tracePt t="185889" x="8985250" y="4133850"/>
          <p14:tracePt t="185906" x="8997950" y="4133850"/>
          <p14:tracePt t="185924" x="9004300" y="4133850"/>
          <p14:tracePt t="185943" x="9004300" y="4127500"/>
          <p14:tracePt t="185956" x="9010650" y="4127500"/>
          <p14:tracePt t="185973" x="9010650" y="4121150"/>
          <p14:tracePt t="186006" x="9017000" y="4121150"/>
          <p14:tracePt t="186039" x="9023350" y="4121150"/>
          <p14:tracePt t="186056" x="9036050" y="4121150"/>
          <p14:tracePt t="186073" x="9048750" y="4121150"/>
          <p14:tracePt t="186094" x="9061450" y="4127500"/>
          <p14:tracePt t="186106" x="9074150" y="4133850"/>
          <p14:tracePt t="186123" x="9086850" y="4140200"/>
          <p14:tracePt t="186139" x="9099550" y="4146550"/>
          <p14:tracePt t="186156" x="9105900" y="4152900"/>
          <p14:tracePt t="186173" x="9112250" y="4159250"/>
          <p14:tracePt t="186190" x="9099550" y="4165600"/>
          <p14:tracePt t="186207" x="9074150" y="4165600"/>
          <p14:tracePt t="186223" x="9055100" y="4165600"/>
          <p14:tracePt t="186239" x="8997950" y="4171950"/>
          <p14:tracePt t="186256" x="8934450" y="4178300"/>
          <p14:tracePt t="186273" x="8864600" y="4191000"/>
          <p14:tracePt t="186290" x="8775700" y="4203700"/>
          <p14:tracePt t="186306" x="8661400" y="4222750"/>
          <p14:tracePt t="186323" x="8521700" y="4229100"/>
          <p14:tracePt t="186339" x="8350250" y="4241800"/>
          <p14:tracePt t="186356" x="8166100" y="4273550"/>
          <p14:tracePt t="186373" x="7969250" y="4311650"/>
          <p14:tracePt t="186390" x="7759700" y="4356100"/>
          <p14:tracePt t="186406" x="7556500" y="4400550"/>
          <p14:tracePt t="186423" x="7366000" y="4451350"/>
          <p14:tracePt t="186440" x="7194550" y="4495800"/>
          <p14:tracePt t="186458" x="7042150" y="4540250"/>
          <p14:tracePt t="186475" x="6908800" y="4578350"/>
          <p14:tracePt t="186492" x="6781800" y="4616450"/>
          <p14:tracePt t="186506" x="6680200" y="4648200"/>
          <p14:tracePt t="186524" x="6591300" y="4667250"/>
          <p14:tracePt t="186542" x="6527800" y="4686300"/>
          <p14:tracePt t="186556" x="6470650" y="4699000"/>
          <p14:tracePt t="186573" x="6419850" y="4705350"/>
          <p14:tracePt t="186591" x="6388100" y="4711700"/>
          <p14:tracePt t="186606" x="6369050" y="4718050"/>
          <p14:tracePt t="186623" x="6362700" y="4718050"/>
          <p14:tracePt t="186639" x="6381750" y="4711700"/>
          <p14:tracePt t="186656" x="6407150" y="4705350"/>
          <p14:tracePt t="186673" x="6438900" y="4692650"/>
          <p14:tracePt t="186689" x="6483350" y="4679950"/>
          <p14:tracePt t="186706" x="6546850" y="4660900"/>
          <p14:tracePt t="186723" x="6591300" y="4648200"/>
          <p14:tracePt t="186740" x="6648450" y="4629150"/>
          <p14:tracePt t="186758" x="6711950" y="4603750"/>
          <p14:tracePt t="186774" x="6737350" y="4591050"/>
          <p14:tracePt t="186790" x="6756400" y="4578350"/>
          <p14:tracePt t="186809" x="6762750" y="4565650"/>
          <p14:tracePt t="186823" x="6743700" y="4559300"/>
          <p14:tracePt t="186840" x="6724650" y="4559300"/>
          <p14:tracePt t="186864" x="6686550" y="4559300"/>
          <p14:tracePt t="186873" x="6661150" y="4565650"/>
          <p14:tracePt t="186890" x="6635750" y="4572000"/>
          <p14:tracePt t="186910" x="6604000" y="4584700"/>
          <p14:tracePt t="186923" x="6597650" y="4591050"/>
          <p14:tracePt t="186939" x="6610350" y="4591050"/>
          <p14:tracePt t="186958" x="6623050" y="4591050"/>
          <p14:tracePt t="186975" x="6642100" y="4591050"/>
          <p14:tracePt t="186989" x="6686550" y="4584700"/>
          <p14:tracePt t="187008" x="6750050" y="4578350"/>
          <p14:tracePt t="187023" x="6800850" y="4578350"/>
          <p14:tracePt t="187040" x="6870700" y="4572000"/>
          <p14:tracePt t="187059" x="6953250" y="4572000"/>
          <p14:tracePt t="187074" x="7004050" y="4572000"/>
          <p14:tracePt t="187090" x="7061200" y="4572000"/>
          <p14:tracePt t="187111" x="7156450" y="4565650"/>
          <p14:tracePt t="187123" x="7207250" y="4565650"/>
          <p14:tracePt t="187141" x="7232650" y="4565650"/>
          <p14:tracePt t="187157" x="7251700" y="4572000"/>
          <p14:tracePt t="187173" x="7258050" y="4578350"/>
          <p14:tracePt t="187207" x="7258050" y="4584700"/>
          <p14:tracePt t="187224" x="7251700" y="4584700"/>
          <p14:tracePt t="187240" x="7251700" y="4591050"/>
          <p14:tracePt t="187273" x="7258050" y="4591050"/>
          <p14:tracePt t="187292" x="7264400" y="4591050"/>
          <p14:tracePt t="187308" x="7283450" y="4584700"/>
          <p14:tracePt t="187323" x="7308850" y="4584700"/>
          <p14:tracePt t="187341" x="7327900" y="4578350"/>
          <p14:tracePt t="187357" x="7353300" y="4578350"/>
          <p14:tracePt t="187375" x="7385050" y="4572000"/>
          <p14:tracePt t="187390" x="7410450" y="4572000"/>
          <p14:tracePt t="187407" x="7454900" y="4572000"/>
          <p14:tracePt t="187423" x="7499350" y="4578350"/>
          <p14:tracePt t="187440" x="7531100" y="4578350"/>
          <p14:tracePt t="187458" x="7581900" y="4578350"/>
          <p14:tracePt t="187474" x="7620000" y="4578350"/>
          <p14:tracePt t="187489" x="7658100" y="4578350"/>
          <p14:tracePt t="187507" x="7702550" y="4578350"/>
          <p14:tracePt t="187523" x="7747000" y="4578350"/>
          <p14:tracePt t="187539" x="7804150" y="4578350"/>
          <p14:tracePt t="187558" x="7880350" y="4584700"/>
          <p14:tracePt t="187573" x="7950200" y="4584700"/>
          <p14:tracePt t="187589" x="8026400" y="4584700"/>
          <p14:tracePt t="187608" x="8096250" y="4578350"/>
          <p14:tracePt t="187624" x="8159750" y="4572000"/>
          <p14:tracePt t="187649" x="8242300" y="4565650"/>
          <p14:tracePt t="187657" x="8286750" y="4559300"/>
          <p14:tracePt t="187674" x="8350250" y="4552950"/>
          <p14:tracePt t="187689" x="8407400" y="4546600"/>
          <p14:tracePt t="187710" x="8458200" y="4540250"/>
          <p14:tracePt t="187723" x="8502650" y="4533900"/>
          <p14:tracePt t="187739" x="8534400" y="4527550"/>
          <p14:tracePt t="187758" x="8553450" y="4521200"/>
          <p14:tracePt t="187773" x="8566150" y="4521200"/>
          <p14:tracePt t="187789" x="8566150" y="4514850"/>
          <p14:tracePt t="187839" x="8559800" y="4514850"/>
          <p14:tracePt t="187845" x="8559800" y="4521200"/>
          <p14:tracePt t="187881" x="8559800" y="4527550"/>
          <p14:tracePt t="187898" x="8559800" y="4533900"/>
          <p14:tracePt t="187928" x="8559800" y="4540250"/>
          <p14:tracePt t="187966" x="8559800" y="4546600"/>
          <p14:tracePt t="188013" x="8553450" y="4546600"/>
          <p14:tracePt t="188074" x="8547100" y="4546600"/>
          <p14:tracePt t="188147" x="8540750" y="4546600"/>
          <p14:tracePt t="188289" x="8534400" y="4546600"/>
          <p14:tracePt t="188327" x="8528050" y="4546600"/>
          <p14:tracePt t="188351" x="8528050" y="4552950"/>
          <p14:tracePt t="188394" x="8521700" y="4559300"/>
          <p14:tracePt t="188427" x="8515350" y="4559300"/>
          <p14:tracePt t="188488" x="8515350" y="4565650"/>
          <p14:tracePt t="188604" x="8509000" y="4565650"/>
          <p14:tracePt t="188646" x="8509000" y="4572000"/>
          <p14:tracePt t="188762" x="8509000" y="4565650"/>
          <p14:tracePt t="188805" x="8515350" y="4565650"/>
          <p14:tracePt t="188826" x="8521700" y="4559300"/>
          <p14:tracePt t="188842" x="8528050" y="4559300"/>
          <p14:tracePt t="188856" x="8534400" y="4559300"/>
          <p14:tracePt t="188874" x="8547100" y="4552950"/>
          <p14:tracePt t="188890" x="8559800" y="4552950"/>
          <p14:tracePt t="188906" x="8578850" y="4552950"/>
          <p14:tracePt t="188923" x="8604250" y="4552950"/>
          <p14:tracePt t="188939" x="8616950" y="4552950"/>
          <p14:tracePt t="188956" x="8629650" y="4552950"/>
          <p14:tracePt t="188973" x="8636000" y="4552950"/>
          <p14:tracePt t="188989" x="8642350" y="4552950"/>
          <p14:tracePt t="189008" x="8648700" y="4552950"/>
          <p14:tracePt t="189029" x="8655050" y="4559300"/>
          <p14:tracePt t="189039" x="8661400" y="4559300"/>
          <p14:tracePt t="189073" x="8667750" y="4559300"/>
          <p14:tracePt t="189130" x="8661400" y="4559300"/>
          <p14:tracePt t="189142" x="8655050" y="4559300"/>
          <p14:tracePt t="189156" x="8648700" y="4559300"/>
          <p14:tracePt t="189173" x="8636000" y="4559300"/>
          <p14:tracePt t="189190" x="8629650" y="4565650"/>
          <p14:tracePt t="189208" x="8623300" y="4565650"/>
          <p14:tracePt t="189223" x="8616950" y="4565650"/>
          <p14:tracePt t="189257" x="8610600" y="4559300"/>
          <p14:tracePt t="189292" x="8604250" y="4559300"/>
          <p14:tracePt t="189321" x="8597900" y="4559300"/>
          <p14:tracePt t="189363" x="8591550" y="4559300"/>
          <p14:tracePt t="189398" x="8585200" y="4559300"/>
          <p14:tracePt t="189550" x="8578850" y="4559300"/>
          <p14:tracePt t="189596" x="8578850" y="4565650"/>
          <p14:tracePt t="189727" x="8578850" y="4572000"/>
          <p14:tracePt t="190231" x="8585200" y="4572000"/>
          <p14:tracePt t="190292" x="8578850" y="4572000"/>
          <p14:tracePt t="190331" x="8572500" y="4572000"/>
          <p14:tracePt t="190345" x="8572500" y="4565650"/>
          <p14:tracePt t="190373" x="8566150" y="4565650"/>
          <p14:tracePt t="190402" x="8559800" y="4565650"/>
          <p14:tracePt t="190407" x="8559800" y="4559300"/>
          <p14:tracePt t="190423" x="8553450" y="4559300"/>
          <p14:tracePt t="190442" x="8540750" y="4552950"/>
          <p14:tracePt t="190459" x="8521700" y="4546600"/>
          <p14:tracePt t="190475" x="8509000" y="4546600"/>
          <p14:tracePt t="190491" x="8496300" y="4540250"/>
          <p14:tracePt t="190506" x="8458200" y="4521200"/>
          <p14:tracePt t="190528" x="8401050" y="4502150"/>
          <p14:tracePt t="190539" x="8305800" y="4476750"/>
          <p14:tracePt t="190557" x="8166100" y="4445000"/>
          <p14:tracePt t="190574" x="7988300" y="4406900"/>
          <p14:tracePt t="190589" x="7766050" y="4362450"/>
          <p14:tracePt t="190606" x="7505700" y="4311650"/>
          <p14:tracePt t="190623" x="7219950" y="4241800"/>
          <p14:tracePt t="190641" x="6997700" y="4184650"/>
          <p14:tracePt t="190660" x="6794500" y="4140200"/>
          <p14:tracePt t="190679" x="6546850" y="4076700"/>
          <p14:tracePt t="190690" x="6254750" y="4013200"/>
          <p14:tracePt t="190706" x="5937250" y="3949700"/>
          <p14:tracePt t="190730" x="5626100" y="3892550"/>
          <p14:tracePt t="190741" x="5340350" y="3848100"/>
          <p14:tracePt t="190757" x="5143500" y="3829050"/>
          <p14:tracePt t="190773" x="4864100" y="3803650"/>
          <p14:tracePt t="190789" x="4679950" y="3790950"/>
          <p14:tracePt t="190807" x="4559300" y="3784600"/>
          <p14:tracePt t="190823" x="4394200" y="3771900"/>
          <p14:tracePt t="190839" x="4286250" y="3771900"/>
          <p14:tracePt t="190856" x="4152900" y="3765550"/>
          <p14:tracePt t="190873" x="4057650" y="3765550"/>
          <p14:tracePt t="190896" x="4013200" y="3759200"/>
          <p14:tracePt t="190906" x="3975100" y="3759200"/>
          <p14:tracePt t="190923" x="3943350" y="3759200"/>
          <p14:tracePt t="190939" x="3917950" y="3759200"/>
          <p14:tracePt t="190957" x="3905250" y="3765550"/>
          <p14:tracePt t="190973" x="3898900" y="3778250"/>
          <p14:tracePt t="190992" x="3911600" y="3790950"/>
          <p14:tracePt t="191006" x="3943350" y="3790950"/>
          <p14:tracePt t="191023" x="3994150" y="3790950"/>
          <p14:tracePt t="191044" x="4076700" y="3784600"/>
          <p14:tracePt t="191056" x="4171950" y="3771900"/>
          <p14:tracePt t="191073" x="4267200" y="3752850"/>
          <p14:tracePt t="191089" x="4343400" y="3733800"/>
          <p14:tracePt t="191108" x="4400550" y="3714750"/>
          <p14:tracePt t="191123" x="4438650" y="3708400"/>
          <p14:tracePt t="191139" x="4457700" y="3708400"/>
          <p14:tracePt t="191156" x="4451350" y="3708400"/>
          <p14:tracePt t="191173" x="4438650" y="3714750"/>
          <p14:tracePt t="191197" x="4413250" y="3727450"/>
          <p14:tracePt t="191207" x="4387850" y="3733800"/>
          <p14:tracePt t="191224" x="4381500" y="3740150"/>
          <p14:tracePt t="191239" x="4375150" y="3746500"/>
          <p14:tracePt t="191258" x="4375150" y="3752850"/>
          <p14:tracePt t="191290" x="4381500" y="3752850"/>
          <p14:tracePt t="191306" x="4394200" y="3759200"/>
          <p14:tracePt t="191323" x="4406900" y="3759200"/>
          <p14:tracePt t="191339" x="4425950" y="3759200"/>
          <p14:tracePt t="191356" x="4470400" y="3759200"/>
          <p14:tracePt t="191374" x="4578350" y="3765550"/>
          <p14:tracePt t="191393" x="4813300" y="3784600"/>
          <p14:tracePt t="191406" x="4953000" y="3810000"/>
          <p14:tracePt t="191431" x="5137150" y="3841750"/>
          <p14:tracePt t="191439" x="5372100" y="3892550"/>
          <p14:tracePt t="191457" x="5670550" y="3949700"/>
          <p14:tracePt t="191473" x="6019800" y="4006850"/>
          <p14:tracePt t="191494" x="6477000" y="4089400"/>
          <p14:tracePt t="191506" x="6750050" y="4127500"/>
          <p14:tracePt t="191524" x="7112000" y="4184650"/>
          <p14:tracePt t="191540" x="7562850" y="4248150"/>
          <p14:tracePt t="191557" x="8077200" y="4324350"/>
          <p14:tracePt t="191573" x="8413750" y="4381500"/>
          <p14:tracePt t="191591" x="8686800" y="4432300"/>
          <p14:tracePt t="191606" x="8940800" y="4483100"/>
          <p14:tracePt t="191623" x="9169400" y="4521200"/>
          <p14:tracePt t="191639" x="9366250" y="4559300"/>
          <p14:tracePt t="191656" x="9525000" y="4591050"/>
          <p14:tracePt t="191673" x="9658350" y="4610100"/>
          <p14:tracePt t="191689" x="9766300" y="4629150"/>
          <p14:tracePt t="191706" x="9861550" y="4641850"/>
          <p14:tracePt t="191723" x="9931400" y="4654550"/>
          <p14:tracePt t="191740" x="9994900" y="4667250"/>
          <p14:tracePt t="191758" x="10052050" y="4667250"/>
          <p14:tracePt t="191774" x="10064750" y="4667250"/>
          <p14:tracePt t="191790" x="10083800" y="4660900"/>
          <p14:tracePt t="191835" x="10077450" y="4654550"/>
          <p14:tracePt t="191841" x="10071100" y="4654550"/>
          <p14:tracePt t="191903" x="10077450" y="4654550"/>
          <p14:tracePt t="191913" x="10083800" y="4654550"/>
          <p14:tracePt t="191922" x="10090150" y="4654550"/>
          <p14:tracePt t="191934" x="10096500" y="4654550"/>
          <p14:tracePt t="191947" x="10102850" y="4654550"/>
          <p14:tracePt t="191969" x="10109200" y="4654550"/>
          <p14:tracePt t="191984" x="10115550" y="4654550"/>
          <p14:tracePt t="192000" x="10121900" y="4654550"/>
          <p14:tracePt t="192019" x="10128250" y="4654550"/>
          <p14:tracePt t="192034" x="10134600" y="4654550"/>
          <p14:tracePt t="192053" x="10140950" y="4654550"/>
          <p14:tracePt t="192077" x="10147300" y="4654550"/>
          <p14:tracePt t="192096" x="10153650" y="4654550"/>
          <p14:tracePt t="192286" x="10160000" y="4654550"/>
          <p14:tracePt t="192298" x="10160000" y="4648200"/>
          <p14:tracePt t="192372" x="10166350" y="4648200"/>
          <p14:tracePt t="192521" x="10172700" y="4648200"/>
          <p14:tracePt t="192582" x="10179050" y="4648200"/>
          <p14:tracePt t="192695" x="10172700" y="4648200"/>
          <p14:tracePt t="192741" x="10166350" y="4648200"/>
          <p14:tracePt t="192763" x="10160000" y="4648200"/>
          <p14:tracePt t="192778" x="10153650" y="4648200"/>
          <p14:tracePt t="192794" x="10147300" y="4648200"/>
          <p14:tracePt t="192813" x="10140950" y="4648200"/>
          <p14:tracePt t="192819" x="10140950" y="4654550"/>
          <p14:tracePt t="192828" x="10134600" y="4654550"/>
          <p14:tracePt t="192848" x="10128250" y="4654550"/>
          <p14:tracePt t="192874" x="10121900" y="4660900"/>
          <p14:tracePt t="192894" x="10115550" y="4660900"/>
          <p14:tracePt t="192925" x="10109200" y="4660900"/>
          <p14:tracePt t="192931" x="10102850" y="4660900"/>
          <p14:tracePt t="192939" x="10102850" y="4654550"/>
          <p14:tracePt t="192957" x="10096500" y="4654550"/>
          <p14:tracePt t="192973" x="10077450" y="4654550"/>
          <p14:tracePt t="192989" x="10045700" y="4660900"/>
          <p14:tracePt t="193008" x="10007600" y="4667250"/>
          <p14:tracePt t="193023" x="9906000" y="4686300"/>
          <p14:tracePt t="193039" x="9804400" y="4699000"/>
          <p14:tracePt t="193056" x="9671050" y="4705350"/>
          <p14:tracePt t="193073" x="9594850" y="4705350"/>
          <p14:tracePt t="193090" x="9378950" y="4718050"/>
          <p14:tracePt t="193107" x="9188450" y="4737100"/>
          <p14:tracePt t="193124" x="8947150" y="4756150"/>
          <p14:tracePt t="193156" x="8382000" y="4832350"/>
          <p14:tracePt t="193191" x="7975600" y="4889500"/>
          <p14:tracePt t="193208" x="7753350" y="4908550"/>
          <p14:tracePt t="193225" x="7505700" y="4927600"/>
          <p14:tracePt t="193239" x="7277100" y="4946650"/>
          <p14:tracePt t="193256" x="7061200" y="4953000"/>
          <p14:tracePt t="193274" x="6877050" y="4959350"/>
          <p14:tracePt t="193289" x="6756400" y="4965700"/>
          <p14:tracePt t="193306" x="6635750" y="4972050"/>
          <p14:tracePt t="193331" x="6508750" y="4978400"/>
          <p14:tracePt t="193350" x="6286500" y="4984750"/>
          <p14:tracePt t="193356" x="6216650" y="4984750"/>
          <p14:tracePt t="193380" x="6076950" y="4997450"/>
          <p14:tracePt t="193389" x="5949950" y="5003800"/>
          <p14:tracePt t="193406" x="5829300" y="5016500"/>
          <p14:tracePt t="193423" x="5689600" y="5041900"/>
          <p14:tracePt t="193439" x="5549900" y="5073650"/>
          <p14:tracePt t="193456" x="5480050" y="5111750"/>
          <p14:tracePt t="193473" x="5429250" y="5143500"/>
          <p14:tracePt t="193489" x="5403850" y="5156200"/>
          <p14:tracePt t="193508" x="5397500" y="5168900"/>
          <p14:tracePt t="193523" x="5416550" y="5175250"/>
          <p14:tracePt t="193540" x="5441950" y="5181600"/>
          <p14:tracePt t="193556" x="5480050" y="5187950"/>
          <p14:tracePt t="193574" x="5530850" y="5194300"/>
          <p14:tracePt t="193590" x="5594350" y="5194300"/>
          <p14:tracePt t="193606" x="5683250" y="5194300"/>
          <p14:tracePt t="193624" x="5778500" y="5194300"/>
          <p14:tracePt t="193643" x="5873750" y="5194300"/>
          <p14:tracePt t="193656" x="5969000" y="5194300"/>
          <p14:tracePt t="193676" x="6089650" y="5194300"/>
          <p14:tracePt t="193690" x="6134100" y="5194300"/>
          <p14:tracePt t="193707" x="6216650" y="5194300"/>
          <p14:tracePt t="193723" x="6286500" y="5187950"/>
          <p14:tracePt t="193739" x="6337300" y="5187950"/>
          <p14:tracePt t="193756" x="6381750" y="5181600"/>
          <p14:tracePt t="193773" x="6407150" y="5181600"/>
          <p14:tracePt t="193789" x="6413500" y="5175250"/>
          <p14:tracePt t="193823" x="6407150" y="5175250"/>
          <p14:tracePt t="193841" x="6394450" y="5175250"/>
          <p14:tracePt t="193857" x="6388100" y="5175250"/>
          <p14:tracePt t="193873" x="6381750" y="5175250"/>
          <p14:tracePt t="193890" x="6381750" y="5168900"/>
          <p14:tracePt t="193906" x="6375400" y="5168900"/>
          <p14:tracePt t="193955" x="6375400" y="5175250"/>
          <p14:tracePt t="194012" x="6375400" y="5181600"/>
          <p14:tracePt t="194048" x="6375400" y="5187950"/>
          <p14:tracePt t="194080" x="6369050" y="5187950"/>
          <p14:tracePt t="194109" x="6369050" y="5194300"/>
          <p14:tracePt t="194178" x="6369050" y="5187950"/>
          <p14:tracePt t="194224" x="6375400" y="5187950"/>
          <p14:tracePt t="194237" x="6381750" y="5187950"/>
          <p14:tracePt t="194253" x="6388100" y="5187950"/>
          <p14:tracePt t="194261" x="6388100" y="5194300"/>
          <p14:tracePt t="194273" x="6394450" y="5194300"/>
          <p14:tracePt t="194290" x="6400800" y="5194300"/>
          <p14:tracePt t="194306" x="6413500" y="5194300"/>
          <p14:tracePt t="194323" x="6419850" y="5194300"/>
          <p14:tracePt t="194340" x="6432550" y="5200650"/>
          <p14:tracePt t="194357" x="6438900" y="5200650"/>
          <p14:tracePt t="194373" x="6451600" y="5200650"/>
          <p14:tracePt t="194390" x="6457950" y="5200650"/>
          <p14:tracePt t="194408" x="6477000" y="5200650"/>
          <p14:tracePt t="194423" x="6489700" y="5200650"/>
          <p14:tracePt t="194440" x="6502400" y="5200650"/>
          <p14:tracePt t="194458" x="6521450" y="5200650"/>
          <p14:tracePt t="194473" x="6540500" y="5200650"/>
          <p14:tracePt t="194491" x="6572250" y="5200650"/>
          <p14:tracePt t="194508" x="6642100" y="5200650"/>
          <p14:tracePt t="194523" x="6692900" y="5194300"/>
          <p14:tracePt t="194539" x="6775450" y="5194300"/>
          <p14:tracePt t="194563" x="6889750" y="5194300"/>
          <p14:tracePt t="194574" x="6965950" y="5194300"/>
          <p14:tracePt t="194589" x="7035800" y="5194300"/>
          <p14:tracePt t="194608" x="7156450" y="5194300"/>
          <p14:tracePt t="194623" x="7232650" y="5194300"/>
          <p14:tracePt t="194641" x="7321550" y="5200650"/>
          <p14:tracePt t="194658" x="7416800" y="5207000"/>
          <p14:tracePt t="194674" x="7461250" y="5207000"/>
          <p14:tracePt t="194690" x="7512050" y="5207000"/>
          <p14:tracePt t="194707" x="7550150" y="5213350"/>
          <p14:tracePt t="194723" x="7556500" y="5213350"/>
          <p14:tracePt t="194742" x="7550150" y="5213350"/>
          <p14:tracePt t="194757" x="7537450" y="5207000"/>
          <p14:tracePt t="194773" x="7524750" y="5207000"/>
          <p14:tracePt t="194791" x="7512050" y="5200650"/>
          <p14:tracePt t="194808" x="7499350" y="5194300"/>
          <p14:tracePt t="194824" x="7493000" y="5194300"/>
          <p14:tracePt t="194857" x="7486650" y="5187950"/>
          <p14:tracePt t="194874" x="7480300" y="5187950"/>
          <p14:tracePt t="194909" x="7473950" y="5181600"/>
          <p14:tracePt t="194931" x="7467600" y="5175250"/>
          <p14:tracePt t="194954" x="7461250" y="5175250"/>
          <p14:tracePt t="194962" x="7461250" y="5168900"/>
          <p14:tracePt t="194981" x="7454900" y="5162550"/>
          <p14:tracePt t="195006" x="7448550" y="5156200"/>
          <p14:tracePt t="195021" x="7442200" y="5149850"/>
          <p14:tracePt t="195023" x="7435850" y="5149850"/>
          <p14:tracePt t="195040" x="7429500" y="5143500"/>
          <p14:tracePt t="195062" x="7416800" y="5137150"/>
          <p14:tracePt t="195073" x="7397750" y="5124450"/>
          <p14:tracePt t="195092" x="7372350" y="5118100"/>
          <p14:tracePt t="195109" x="7327900" y="5111750"/>
          <p14:tracePt t="195131" x="7289800" y="5105400"/>
          <p14:tracePt t="195143" x="7258050" y="5099050"/>
          <p14:tracePt t="195158" x="7239000" y="5092700"/>
          <p14:tracePt t="195173" x="7219950" y="5092700"/>
          <p14:tracePt t="195194" x="7150100" y="5092700"/>
          <p14:tracePt t="195210" x="7086600" y="5099050"/>
          <p14:tracePt t="195224" x="7029450" y="5118100"/>
          <p14:tracePt t="195246" x="6972300" y="5149850"/>
          <p14:tracePt t="195257" x="6921500" y="5175250"/>
          <p14:tracePt t="195273" x="6889750" y="5181600"/>
          <p14:tracePt t="195290" x="6845300" y="5187950"/>
          <p14:tracePt t="195307" x="6819900" y="5187950"/>
          <p14:tracePt t="195323" x="6781800" y="5187950"/>
          <p14:tracePt t="195340" x="6731000" y="5187950"/>
          <p14:tracePt t="195358" x="6686550" y="5194300"/>
          <p14:tracePt t="195373" x="6648450" y="5194300"/>
          <p14:tracePt t="195390" x="6546850" y="5194300"/>
          <p14:tracePt t="195408" x="6502400" y="5200650"/>
          <p14:tracePt t="195423" x="6470650" y="5207000"/>
          <p14:tracePt t="195439" x="6426200" y="5207000"/>
          <p14:tracePt t="195462" x="6381750" y="5213350"/>
          <p14:tracePt t="195474" x="6330950" y="5219700"/>
          <p14:tracePt t="195490" x="6280150" y="5226050"/>
          <p14:tracePt t="195508" x="6229350" y="5232400"/>
          <p14:tracePt t="195530" x="6191250" y="5232400"/>
          <p14:tracePt t="195539" x="6165850" y="5238750"/>
          <p14:tracePt t="195556" x="6153150" y="5238750"/>
          <p14:tracePt t="195576" x="6153150" y="5232400"/>
          <p14:tracePt t="195590" x="6165850" y="5226050"/>
          <p14:tracePt t="195606" x="6191250" y="5213350"/>
          <p14:tracePt t="195629" x="6216650" y="5207000"/>
          <p14:tracePt t="195639" x="6248400" y="5200650"/>
          <p14:tracePt t="195656" x="6273800" y="5200650"/>
          <p14:tracePt t="195678" x="6305550" y="5200650"/>
          <p14:tracePt t="195690" x="6330950" y="5207000"/>
          <p14:tracePt t="195707" x="6350000" y="5213350"/>
          <p14:tracePt t="195724" x="6375400" y="5219700"/>
          <p14:tracePt t="195740" x="6400800" y="5226050"/>
          <p14:tracePt t="195756" x="6432550" y="5232400"/>
          <p14:tracePt t="195774" x="6470650" y="5232400"/>
          <p14:tracePt t="195790" x="6515100" y="5226050"/>
          <p14:tracePt t="195807" x="6559550" y="5219700"/>
          <p14:tracePt t="195828" x="6610350" y="5213350"/>
          <p14:tracePt t="195840" x="6654800" y="5207000"/>
          <p14:tracePt t="195860" x="6705600" y="5194300"/>
          <p14:tracePt t="195880" x="6756400" y="5187950"/>
          <p14:tracePt t="195890" x="6813550" y="5181600"/>
          <p14:tracePt t="195906" x="6858000" y="5181600"/>
          <p14:tracePt t="195924" x="6896100" y="5175250"/>
          <p14:tracePt t="195940" x="6921500" y="5175250"/>
          <p14:tracePt t="195956" x="6965950" y="5168900"/>
          <p14:tracePt t="195974" x="6997700" y="5168900"/>
          <p14:tracePt t="195989" x="7023100" y="5162550"/>
          <p14:tracePt t="196007" x="7061200" y="5162550"/>
          <p14:tracePt t="196024" x="7086600" y="5162550"/>
          <p14:tracePt t="196040" x="7099300" y="5162550"/>
          <p14:tracePt t="196056" x="7112000" y="5168900"/>
          <p14:tracePt t="196073" x="7143750" y="5175250"/>
          <p14:tracePt t="196089" x="7175500" y="5181600"/>
          <p14:tracePt t="196106" x="7188200" y="5187950"/>
          <p14:tracePt t="196123" x="7194550" y="5200650"/>
          <p14:tracePt t="196140" x="7188200" y="5207000"/>
          <p14:tracePt t="196156" x="7181850" y="5213350"/>
          <p14:tracePt t="196175" x="7175500" y="5219700"/>
          <p14:tracePt t="196206" x="7169150" y="5219700"/>
          <p14:tracePt t="196223" x="7156450" y="5226050"/>
          <p14:tracePt t="196240" x="7150100" y="5226050"/>
          <p14:tracePt t="196257" x="7143750" y="5226050"/>
          <p14:tracePt t="196273" x="7131050" y="5226050"/>
          <p14:tracePt t="196289" x="7124700" y="5232400"/>
          <p14:tracePt t="196306" x="7112000" y="5232400"/>
          <p14:tracePt t="196323" x="7099300" y="5232400"/>
          <p14:tracePt t="196339" x="7092950" y="5232400"/>
          <p14:tracePt t="196356" x="7080250" y="5232400"/>
          <p14:tracePt t="196373" x="7073900" y="5232400"/>
          <p14:tracePt t="196390" x="7067550" y="5232400"/>
          <p14:tracePt t="196425" x="7054850" y="5238750"/>
          <p14:tracePt t="196440" x="7048500" y="5238750"/>
          <p14:tracePt t="196456" x="7042150" y="5238750"/>
          <p14:tracePt t="196489" x="7035800" y="5238750"/>
          <p14:tracePt t="196524" x="7042150" y="5238750"/>
          <p14:tracePt t="196542" x="7042150" y="5232400"/>
          <p14:tracePt t="196556" x="7048500" y="5226050"/>
          <p14:tracePt t="196573" x="7054850" y="5226050"/>
          <p14:tracePt t="196590" x="7061200" y="5219700"/>
          <p14:tracePt t="196608" x="7067550" y="5219700"/>
          <p14:tracePt t="196623" x="7073900" y="5213350"/>
          <p14:tracePt t="196641" x="7080250" y="5213350"/>
          <p14:tracePt t="196657" x="7086600" y="5213350"/>
          <p14:tracePt t="196674" x="7092950" y="5207000"/>
          <p14:tracePt t="196690" x="7099300" y="5207000"/>
          <p14:tracePt t="196750" x="7105650" y="5207000"/>
          <p14:tracePt t="196882" x="7099300" y="5207000"/>
          <p14:tracePt t="196913" x="7092950" y="5207000"/>
          <p14:tracePt t="196939" x="7086600" y="5207000"/>
          <p14:tracePt t="196949" x="7080250" y="5200650"/>
          <p14:tracePt t="196971" x="7073900" y="5200650"/>
          <p14:tracePt t="196992" x="7067550" y="5200650"/>
          <p14:tracePt t="197004" x="7061200" y="5200650"/>
          <p14:tracePt t="197007" x="7054850" y="5200650"/>
          <p14:tracePt t="197023" x="7042150" y="5200650"/>
          <p14:tracePt t="197040" x="7016750" y="5213350"/>
          <p14:tracePt t="197058" x="6972300" y="5232400"/>
          <p14:tracePt t="197073" x="6953250" y="5245100"/>
          <p14:tracePt t="197090" x="6934200" y="5251450"/>
          <p14:tracePt t="197108" x="6927850" y="5257800"/>
          <p14:tracePt t="197140" x="6927850" y="5251450"/>
          <p14:tracePt t="197157" x="6921500" y="5251450"/>
          <p14:tracePt t="197173" x="6915150" y="5251450"/>
          <p14:tracePt t="197191" x="6908800" y="5257800"/>
          <p14:tracePt t="197213" x="6889750" y="5257800"/>
          <p14:tracePt t="197224" x="6883400" y="5264150"/>
          <p14:tracePt t="197240" x="6870700" y="5264150"/>
          <p14:tracePt t="197244" x="6864350" y="5270500"/>
          <p14:tracePt t="197257" x="6851650" y="5270500"/>
          <p14:tracePt t="197274" x="6845300" y="5276850"/>
          <p14:tracePt t="197290" x="6838950" y="5276850"/>
          <p14:tracePt t="197310" x="6832600" y="5289550"/>
          <p14:tracePt t="197326" x="6832600" y="5295900"/>
          <p14:tracePt t="197340" x="6826250" y="5302250"/>
          <p14:tracePt t="197357" x="6819900" y="5314950"/>
          <p14:tracePt t="197379" x="6813550" y="5327650"/>
          <p14:tracePt t="197390" x="6807200" y="5327650"/>
          <p14:tracePt t="197410" x="6800850" y="5340350"/>
          <p14:tracePt t="197430" x="6794500" y="5346700"/>
          <p14:tracePt t="197440" x="6788150" y="5353050"/>
          <p14:tracePt t="197457" x="6775450" y="5359400"/>
          <p14:tracePt t="197473" x="6762750" y="5372100"/>
          <p14:tracePt t="197490" x="6756400" y="5378450"/>
          <p14:tracePt t="197508" x="6750050" y="5391150"/>
          <p14:tracePt t="197524" x="6750050" y="5397500"/>
          <p14:tracePt t="197541" x="6750050" y="5403850"/>
          <p14:tracePt t="197557" x="6756400" y="5416550"/>
          <p14:tracePt t="197582" x="6769100" y="5429250"/>
          <p14:tracePt t="197595" x="6775450" y="5441950"/>
          <p14:tracePt t="197607" x="6781800" y="5448300"/>
          <p14:tracePt t="197623" x="6788150" y="5461000"/>
          <p14:tracePt t="197645" x="6775450" y="5473700"/>
          <p14:tracePt t="197658" x="6762750" y="5480050"/>
          <p14:tracePt t="197673" x="6737350" y="5492750"/>
          <p14:tracePt t="197689" x="6718300" y="5499100"/>
          <p14:tracePt t="197707" x="6699250" y="5511800"/>
          <p14:tracePt t="197723" x="6673850" y="5518150"/>
          <p14:tracePt t="197742" x="6648450" y="5524500"/>
          <p14:tracePt t="197762" x="6629400" y="5524500"/>
          <p14:tracePt t="197779" x="6604000" y="5518150"/>
          <p14:tracePt t="197790" x="6591300" y="5505450"/>
          <p14:tracePt t="197808" x="6584950" y="5486400"/>
          <p14:tracePt t="197823" x="6584950" y="5473700"/>
          <p14:tracePt t="197840" x="6591300" y="5435600"/>
          <p14:tracePt t="197858" x="6591300" y="5397500"/>
          <p14:tracePt t="197873" x="6591300" y="5365750"/>
          <p14:tracePt t="197890" x="6578600" y="5327650"/>
          <p14:tracePt t="197908" x="6565900" y="5302250"/>
          <p14:tracePt t="197923" x="6546850" y="5283200"/>
          <p14:tracePt t="197942" x="6527800" y="5270500"/>
          <p14:tracePt t="197961" x="6502400" y="5257800"/>
          <p14:tracePt t="197973" x="6483350" y="5251450"/>
          <p14:tracePt t="197992" x="6470650" y="5238750"/>
          <p14:tracePt t="198007" x="6464300" y="5232400"/>
          <p14:tracePt t="198026" x="6457950" y="5213350"/>
          <p14:tracePt t="198040" x="6451600" y="5181600"/>
          <p14:tracePt t="198058" x="6432550" y="5143500"/>
          <p14:tracePt t="198074" x="6375400" y="5086350"/>
          <p14:tracePt t="198093" x="6292850" y="5003800"/>
          <p14:tracePt t="198106" x="6172200" y="4902200"/>
          <p14:tracePt t="198123" x="6102350" y="4845050"/>
          <p14:tracePt t="198403" x="2368550" y="3479800"/>
          <p14:tracePt t="198415" x="2362200" y="3479800"/>
          <p14:tracePt t="198440" x="2349500" y="3479800"/>
          <p14:tracePt t="198442" x="2343150" y="3473450"/>
          <p14:tracePt t="198457" x="2292350" y="3473450"/>
          <p14:tracePt t="198474" x="2254250" y="3473450"/>
          <p14:tracePt t="198490" x="2209800" y="3473450"/>
          <p14:tracePt t="198508" x="2159000" y="3473450"/>
          <p14:tracePt t="198523" x="2133600" y="3479800"/>
          <p14:tracePt t="198542" x="2101850" y="3486150"/>
          <p14:tracePt t="198637" x="1784350" y="3638550"/>
          <p14:tracePt t="198657" x="1720850" y="3657600"/>
          <p14:tracePt t="198673" x="1631950" y="3670300"/>
          <p14:tracePt t="198690" x="1587500" y="3676650"/>
          <p14:tracePt t="198708" x="1517650" y="3695700"/>
          <p14:tracePt t="198723" x="1460500" y="3702050"/>
          <p14:tracePt t="198740" x="1428750" y="3702050"/>
          <p14:tracePt t="198758" x="1371600" y="3708400"/>
          <p14:tracePt t="198779" x="1333500" y="3714750"/>
          <p14:tracePt t="198790" x="1308100" y="3721100"/>
          <p14:tracePt t="198814" x="1282700" y="3733800"/>
          <p14:tracePt t="198823" x="1270000" y="3740150"/>
          <p14:tracePt t="198841" x="1257300" y="3752850"/>
          <p14:tracePt t="198863" x="1244600" y="3765550"/>
          <p14:tracePt t="198881" x="1238250" y="3784600"/>
          <p14:tracePt t="198918" x="1244600" y="3784600"/>
          <p14:tracePt t="198923" x="1250950" y="3778250"/>
          <p14:tracePt t="198940" x="1257300" y="3765550"/>
          <p14:tracePt t="198958" x="1282700" y="3759200"/>
          <p14:tracePt t="198973" x="1327150" y="3746500"/>
          <p14:tracePt t="198990" x="1377950" y="3727450"/>
          <p14:tracePt t="199011" x="1416050" y="3721100"/>
          <p14:tracePt t="199023" x="1441450" y="3708400"/>
          <p14:tracePt t="199040" x="1460500" y="3708400"/>
          <p14:tracePt t="199058" x="1485900" y="3702050"/>
          <p14:tracePt t="199073" x="1530350" y="3702050"/>
          <p14:tracePt t="199090" x="1612900" y="3708400"/>
          <p14:tracePt t="199111" x="1695450" y="3714750"/>
          <p14:tracePt t="199126" x="1771650" y="3721100"/>
          <p14:tracePt t="199140" x="1841500" y="3727450"/>
          <p14:tracePt t="199158" x="1911350" y="3733800"/>
          <p14:tracePt t="199173" x="1962150" y="3740150"/>
          <p14:tracePt t="199197" x="2038350" y="3740150"/>
          <p14:tracePt t="199208" x="2089150" y="3733800"/>
          <p14:tracePt t="199229" x="2114550" y="3733800"/>
          <p14:tracePt t="199245" x="2127250" y="3727450"/>
          <p14:tracePt t="199257" x="2133600" y="3721100"/>
          <p14:tracePt t="199275" x="2146300" y="3714750"/>
          <p14:tracePt t="199290" x="2146300" y="3721100"/>
          <p14:tracePt t="199308" x="2133600" y="3727450"/>
          <p14:tracePt t="199326" x="2120900" y="3733800"/>
          <p14:tracePt t="199340" x="2108200" y="3740150"/>
          <p14:tracePt t="199356" x="2082800" y="3746500"/>
          <p14:tracePt t="199379" x="2032000" y="3752850"/>
          <p14:tracePt t="199391" x="1993900" y="3759200"/>
          <p14:tracePt t="199406" x="1968500" y="3765550"/>
          <p14:tracePt t="199424" x="1949450" y="3765550"/>
          <p14:tracePt t="199442" x="1917700" y="3765550"/>
          <p14:tracePt t="199456" x="1892300" y="3759200"/>
          <p14:tracePt t="199477" x="1866900" y="3752850"/>
          <p14:tracePt t="199490" x="1816100" y="3740150"/>
          <p14:tracePt t="199506" x="1778000" y="3727450"/>
          <p14:tracePt t="199527" x="1733550" y="3714750"/>
          <p14:tracePt t="199540" x="1701800" y="3702050"/>
          <p14:tracePt t="199557" x="1670050" y="3683000"/>
          <p14:tracePt t="199574" x="1638300" y="3670300"/>
          <p14:tracePt t="199590" x="1587500" y="3663950"/>
          <p14:tracePt t="199608" x="1549400" y="3657600"/>
          <p14:tracePt t="199630" x="1504950" y="3663950"/>
          <p14:tracePt t="199640" x="1479550" y="3676650"/>
          <p14:tracePt t="199656" x="1454150" y="3695700"/>
          <p14:tracePt t="199674" x="1441450" y="3714750"/>
          <p14:tracePt t="199690" x="1428750" y="3727450"/>
          <p14:tracePt t="199706" x="1422400" y="3740150"/>
          <p14:tracePt t="199724" x="1416050" y="3746500"/>
          <p14:tracePt t="199741" x="1409700" y="3752850"/>
          <p14:tracePt t="199756" x="1397000" y="3759200"/>
          <p14:tracePt t="199774" x="1390650" y="3759200"/>
          <p14:tracePt t="199790" x="1384300" y="3765550"/>
          <p14:tracePt t="199808" x="1377950" y="3765550"/>
          <p14:tracePt t="199823" x="1365250" y="3765550"/>
          <p14:tracePt t="199842" x="1352550" y="3759200"/>
          <p14:tracePt t="199857" x="1339850" y="3752850"/>
          <p14:tracePt t="199874" x="1333500" y="3746500"/>
          <p14:tracePt t="199897" x="1327150" y="3733800"/>
          <p14:tracePt t="199907" x="1327150" y="3727450"/>
          <p14:tracePt t="199924" x="1327150" y="3714750"/>
          <p14:tracePt t="199944" x="1320800" y="3708400"/>
          <p14:tracePt t="199956" x="1314450" y="3695700"/>
          <p14:tracePt t="199973" x="1314450" y="3689350"/>
          <p14:tracePt t="199996" x="1301750" y="3676650"/>
          <p14:tracePt t="200014" x="1282700" y="3670300"/>
          <p14:tracePt t="200023" x="1276350" y="3670300"/>
          <p14:tracePt t="200040" x="1263650" y="3670300"/>
          <p14:tracePt t="200056" x="1257300" y="3676650"/>
          <p14:tracePt t="200073" x="1250950" y="3683000"/>
          <p14:tracePt t="200109" x="1250950" y="3689350"/>
          <p14:tracePt t="200123" x="1257300" y="3695700"/>
          <p14:tracePt t="200141" x="1263650" y="3695700"/>
          <p14:tracePt t="200161" x="1276350" y="3689350"/>
          <p14:tracePt t="200173" x="1295400" y="3676650"/>
          <p14:tracePt t="200191" x="1314450" y="3663950"/>
          <p14:tracePt t="200210" x="1339850" y="3657600"/>
          <p14:tracePt t="200223" x="1346200" y="3651250"/>
          <p14:tracePt t="200240" x="1352550" y="3657600"/>
          <p14:tracePt t="200260" x="1352550" y="3663950"/>
          <p14:tracePt t="200277" x="1346200" y="3683000"/>
          <p14:tracePt t="200290" x="1333500" y="3708400"/>
          <p14:tracePt t="200306" x="1327150" y="3721100"/>
          <p14:tracePt t="200323" x="1314450" y="3727450"/>
          <p14:tracePt t="200359" x="1314450" y="3721100"/>
          <p14:tracePt t="200375" x="1314450" y="3708400"/>
          <p14:tracePt t="200390" x="1308100" y="3702050"/>
          <p14:tracePt t="200407" x="1289050" y="3695700"/>
          <p14:tracePt t="200423" x="1263650" y="3695700"/>
          <p14:tracePt t="200440" x="1244600" y="3689350"/>
          <p14:tracePt t="200457" x="1231900" y="3676650"/>
          <p14:tracePt t="200474" x="1231900" y="3651250"/>
          <p14:tracePt t="200491" x="1238250" y="3625850"/>
          <p14:tracePt t="200516" x="1244600" y="3600450"/>
          <p14:tracePt t="200523" x="1250950" y="3581400"/>
          <p14:tracePt t="200540" x="1257300" y="3568700"/>
          <p14:tracePt t="200556" x="1263650" y="3562350"/>
          <p14:tracePt t="200573" x="1270000" y="3562350"/>
          <p14:tracePt t="200591" x="1276350" y="3562350"/>
          <p14:tracePt t="200607" x="1282700" y="3562350"/>
          <p14:tracePt t="200623" x="1289050" y="3556000"/>
          <p14:tracePt t="200640" x="1295400" y="3556000"/>
          <p14:tracePt t="200656" x="1295400" y="3549650"/>
          <p14:tracePt t="200710" x="1289050" y="3549650"/>
          <p14:tracePt t="200730" x="1282700" y="3549650"/>
          <p14:tracePt t="200757" x="1289050" y="3543300"/>
          <p14:tracePt t="200773" x="1295400" y="3543300"/>
          <p14:tracePt t="200790" x="1301750" y="3543300"/>
          <p14:tracePt t="200806" x="1295400" y="3549650"/>
          <p14:tracePt t="200823" x="1295400" y="3556000"/>
          <p14:tracePt t="200840" x="1289050" y="3562350"/>
          <p14:tracePt t="200856" x="1289050" y="3568700"/>
          <p14:tracePt t="200873" x="1289050" y="3575050"/>
          <p14:tracePt t="200890" x="1282700" y="3587750"/>
          <p14:tracePt t="200906" x="1282700" y="3594100"/>
          <p14:tracePt t="200944" x="1289050" y="3594100"/>
          <p14:tracePt t="200950" x="1289050" y="3587750"/>
          <p14:tracePt t="200963" x="1295400" y="3587750"/>
          <p14:tracePt t="200978" x="1295400" y="3581400"/>
          <p14:tracePt t="201092" x="1295400" y="3587750"/>
          <p14:tracePt t="201113" x="1295400" y="3594100"/>
          <p14:tracePt t="201126" x="1295400" y="3600450"/>
          <p14:tracePt t="201140" x="1295400" y="3606800"/>
          <p14:tracePt t="201157" x="1295400" y="3619500"/>
          <p14:tracePt t="201178" x="1289050" y="3644900"/>
          <p14:tracePt t="201196" x="1289050" y="3657600"/>
          <p14:tracePt t="201210" x="1289050" y="3670300"/>
          <p14:tracePt t="201225" x="1295400" y="3676650"/>
          <p14:tracePt t="201240" x="1308100" y="3676650"/>
          <p14:tracePt t="201258" x="1327150" y="3676650"/>
          <p14:tracePt t="201275" x="1365250" y="3670300"/>
          <p14:tracePt t="201290" x="1397000" y="3657600"/>
          <p14:tracePt t="201310" x="1454150" y="3644900"/>
          <p14:tracePt t="201325" x="1524000" y="3625850"/>
          <p14:tracePt t="201340" x="1574800" y="3619500"/>
          <p14:tracePt t="201357" x="1631950" y="3613150"/>
          <p14:tracePt t="201376" x="1695450" y="3613150"/>
          <p14:tracePt t="201390" x="1739900" y="3619500"/>
          <p14:tracePt t="201409" x="1778000" y="3625850"/>
          <p14:tracePt t="201425" x="1809750" y="3644900"/>
          <p14:tracePt t="201440" x="1835150" y="3663950"/>
          <p14:tracePt t="201456" x="1854200" y="3689350"/>
          <p14:tracePt t="201479" x="1873250" y="3708400"/>
          <p14:tracePt t="201495" x="1885950" y="3721100"/>
          <p14:tracePt t="201506" x="1905000" y="3721100"/>
          <p14:tracePt t="201528" x="1930400" y="3727450"/>
          <p14:tracePt t="201541" x="1955800" y="3727450"/>
          <p14:tracePt t="201557" x="1974850" y="3733800"/>
          <p14:tracePt t="201575" x="2012950" y="3733800"/>
          <p14:tracePt t="201590" x="2051050" y="3746500"/>
          <p14:tracePt t="201606" x="2089150" y="3752850"/>
          <p14:tracePt t="201625" x="2165350" y="3771900"/>
          <p14:tracePt t="201641" x="2241550" y="3784600"/>
          <p14:tracePt t="201657" x="2298700" y="3790950"/>
          <p14:tracePt t="201675" x="2381250" y="3810000"/>
          <p14:tracePt t="201696" x="2444750" y="3816350"/>
          <p14:tracePt t="201706" x="2482850" y="3829050"/>
          <p14:tracePt t="201725" x="2540000" y="3835400"/>
          <p14:tracePt t="201741" x="2578100" y="3835400"/>
          <p14:tracePt t="201757" x="2597150" y="3835400"/>
          <p14:tracePt t="201775" x="2616200" y="3835400"/>
          <p14:tracePt t="201790" x="2628900" y="3829050"/>
          <p14:tracePt t="201807" x="2635250" y="3829050"/>
          <p14:tracePt t="201830" x="2647950" y="3822700"/>
          <p14:tracePt t="201845" x="2654300" y="3822700"/>
          <p14:tracePt t="201859" x="2654300" y="3816350"/>
          <p14:tracePt t="201874" x="2654300" y="3810000"/>
          <p14:tracePt t="201893" x="2654300" y="3803650"/>
          <p14:tracePt t="201906" x="2654300" y="3797300"/>
          <p14:tracePt t="201925" x="2654300" y="3784600"/>
          <p14:tracePt t="201940" x="2647950" y="3778250"/>
          <p14:tracePt t="201957" x="2647950" y="3765550"/>
          <p14:tracePt t="201974" x="2654300" y="3752850"/>
          <p14:tracePt t="201991" x="2660650" y="3740150"/>
          <p14:tracePt t="202007" x="2673350" y="3727450"/>
          <p14:tracePt t="202028" x="2679700" y="3721100"/>
          <p14:tracePt t="202047" x="2692400" y="3714750"/>
          <p14:tracePt t="202056" x="2698750" y="3714750"/>
          <p14:tracePt t="202075" x="2711450" y="3708400"/>
          <p14:tracePt t="202098" x="2730500" y="3702050"/>
          <p14:tracePt t="202106" x="2755900" y="3702050"/>
          <p14:tracePt t="202125" x="2787650" y="3702050"/>
          <p14:tracePt t="202145" x="2825750" y="3695700"/>
          <p14:tracePt t="202157" x="2876550" y="3695700"/>
          <p14:tracePt t="202175" x="2933700" y="3695700"/>
          <p14:tracePt t="202198" x="2952750" y="3695700"/>
          <p14:tracePt t="202207" x="2965450" y="3695700"/>
          <p14:tracePt t="202224" x="2984500" y="3702050"/>
          <p14:tracePt t="202240" x="2997200" y="3702050"/>
          <p14:tracePt t="202260" x="3003550" y="3702050"/>
          <p14:tracePt t="202278" x="3009900" y="3702050"/>
          <p14:tracePt t="202290" x="3009900" y="3708400"/>
          <p14:tracePt t="202331" x="3003550" y="3708400"/>
          <p14:tracePt t="202340" x="2997200" y="3714750"/>
          <p14:tracePt t="202360" x="2978150" y="3714750"/>
          <p14:tracePt t="202379" x="2940050" y="3727450"/>
          <p14:tracePt t="202390" x="2927350" y="3733800"/>
          <p14:tracePt t="202406" x="2901950" y="3746500"/>
          <p14:tracePt t="202424" x="2882900" y="3752850"/>
          <p14:tracePt t="202440" x="2844800" y="3765550"/>
          <p14:tracePt t="202460" x="2800350" y="3778250"/>
          <p14:tracePt t="202480" x="2762250" y="3784600"/>
          <p14:tracePt t="202490" x="2755900" y="3784600"/>
          <p14:tracePt t="202508" x="2749550" y="3778250"/>
          <p14:tracePt t="202523" x="2749550" y="3771900"/>
          <p14:tracePt t="202541" x="2749550" y="3765550"/>
          <p14:tracePt t="202558" x="2762250" y="3759200"/>
          <p14:tracePt t="202574" x="2781300" y="3752850"/>
          <p14:tracePt t="202591" x="2832100" y="3746500"/>
          <p14:tracePt t="202613" x="2876550" y="3733800"/>
          <p14:tracePt t="202623" x="2921000" y="3727450"/>
          <p14:tracePt t="202641" x="2946400" y="3721100"/>
          <p14:tracePt t="202656" x="2965450" y="3714750"/>
          <p14:tracePt t="202673" x="2978150" y="3708400"/>
          <p14:tracePt t="202691" x="3003550" y="3702050"/>
          <p14:tracePt t="202706" x="3028950" y="3695700"/>
          <p14:tracePt t="202723" x="3054350" y="3689350"/>
          <p14:tracePt t="202741" x="3079750" y="3689350"/>
          <p14:tracePt t="202761" x="3105150" y="3683000"/>
          <p14:tracePt t="202773" x="3143250" y="3676650"/>
          <p14:tracePt t="202790" x="3181350" y="3676650"/>
          <p14:tracePt t="202806" x="3213100" y="3676650"/>
          <p14:tracePt t="202825" x="3232150" y="3676650"/>
          <p14:tracePt t="202840" x="3238500" y="3683000"/>
          <p14:tracePt t="202856" x="3238500" y="3689350"/>
          <p14:tracePt t="202875" x="3238500" y="3695700"/>
          <p14:tracePt t="202890" x="3232150" y="3702050"/>
          <p14:tracePt t="202906" x="3219450" y="3714750"/>
          <p14:tracePt t="202924" x="3213100" y="3714750"/>
          <p14:tracePt t="202940" x="3194050" y="3727450"/>
          <p14:tracePt t="202973" x="3187700" y="3733800"/>
          <p14:tracePt t="203006" x="3187700" y="3740150"/>
          <p14:tracePt t="203023" x="3194050" y="3740150"/>
          <p14:tracePt t="203059" x="3187700" y="3740150"/>
          <p14:tracePt t="203073" x="3187700" y="3746500"/>
          <p14:tracePt t="203106" x="3181350" y="3746500"/>
          <p14:tracePt t="203219" x="3175000" y="3746500"/>
          <p14:tracePt t="203251" x="3168650" y="3746500"/>
          <p14:tracePt t="203258" x="3168650" y="3740150"/>
          <p14:tracePt t="203270" x="3162300" y="3740150"/>
          <p14:tracePt t="203273" x="3155950" y="3740150"/>
          <p14:tracePt t="203291" x="3136900" y="3727450"/>
          <p14:tracePt t="203307" x="3105150" y="3714750"/>
          <p14:tracePt t="203323" x="3054350" y="3695700"/>
          <p14:tracePt t="203341" x="2971800" y="3683000"/>
          <p14:tracePt t="203356" x="2870200" y="3676650"/>
          <p14:tracePt t="203374" x="2794000" y="3663950"/>
          <p14:tracePt t="203391" x="2660650" y="3651250"/>
          <p14:tracePt t="203407" x="2559050" y="3644900"/>
          <p14:tracePt t="203423" x="2489200" y="3638550"/>
          <p14:tracePt t="203440" x="2432050" y="3638550"/>
          <p14:tracePt t="203458" x="2362200" y="3638550"/>
          <p14:tracePt t="203473" x="2292350" y="3638550"/>
          <p14:tracePt t="203490" x="2228850" y="3644900"/>
          <p14:tracePt t="203507" x="2184400" y="3657600"/>
          <p14:tracePt t="203523" x="2165350" y="3670300"/>
          <p14:tracePt t="203540" x="2159000" y="3689350"/>
          <p14:tracePt t="203556" x="2152650" y="3708400"/>
          <p14:tracePt t="203573" x="2165350" y="3721100"/>
          <p14:tracePt t="203591" x="2247900" y="3733800"/>
          <p14:tracePt t="203607" x="2387600" y="3752850"/>
          <p14:tracePt t="203624" x="2482850" y="3771900"/>
          <p14:tracePt t="203640" x="2546350" y="3778250"/>
          <p14:tracePt t="203656" x="2584450" y="3778250"/>
          <p14:tracePt t="203678" x="2635250" y="3784600"/>
          <p14:tracePt t="203690" x="2654300" y="3784600"/>
          <p14:tracePt t="203707" x="2660650" y="3778250"/>
          <p14:tracePt t="203728" x="2654300" y="3765550"/>
          <p14:tracePt t="203740" x="2647950" y="3752850"/>
          <p14:tracePt t="203756" x="2635250" y="3740150"/>
          <p14:tracePt t="203778" x="2609850" y="3727450"/>
          <p14:tracePt t="203790" x="2603500" y="3727450"/>
          <p14:tracePt t="203807" x="2578100" y="3714750"/>
          <p14:tracePt t="203824" x="2552700" y="3695700"/>
          <p14:tracePt t="203840" x="2540000" y="3689350"/>
          <p14:tracePt t="203857" x="2533650" y="3670300"/>
          <p14:tracePt t="203875" x="2527300" y="3644900"/>
          <p14:tracePt t="203890" x="2527300" y="3632200"/>
          <p14:tracePt t="203912" x="2527300" y="3619500"/>
          <p14:tracePt t="203924" x="2520950" y="3613150"/>
          <p14:tracePt t="203940" x="2514600" y="3613150"/>
          <p14:tracePt t="203956" x="2508250" y="3613150"/>
          <p14:tracePt t="203990" x="2508250" y="3619500"/>
          <p14:tracePt t="204010" x="2514600" y="3632200"/>
          <p14:tracePt t="204024" x="2514600" y="3657600"/>
          <p14:tracePt t="204040" x="2514600" y="3676650"/>
          <p14:tracePt t="204059" x="2514600" y="3689350"/>
          <p14:tracePt t="204074" x="2520950" y="3708400"/>
          <p14:tracePt t="204094" x="2520950" y="3721100"/>
          <p14:tracePt t="204107" x="2520950" y="3727450"/>
          <p14:tracePt t="204125" x="2520950" y="3721100"/>
          <p14:tracePt t="204141" x="2520950" y="3714750"/>
          <p14:tracePt t="204159" x="2520950" y="3702050"/>
          <p14:tracePt t="204174" x="2527300" y="3676650"/>
          <p14:tracePt t="204190" x="2533650" y="3657600"/>
          <p14:tracePt t="204207" x="2546350" y="3644900"/>
          <p14:tracePt t="204225" x="2559050" y="3638550"/>
          <p14:tracePt t="204247" x="2578100" y="3644900"/>
          <p14:tracePt t="204258" x="2584450" y="3657600"/>
          <p14:tracePt t="204274" x="2597150" y="3676650"/>
          <p14:tracePt t="204290" x="2609850" y="3708400"/>
          <p14:tracePt t="204307" x="2616200" y="3727450"/>
          <p14:tracePt t="204325" x="2635250" y="3733800"/>
          <p14:tracePt t="204341" x="2654300" y="3727450"/>
          <p14:tracePt t="204357" x="2673350" y="3714750"/>
          <p14:tracePt t="204385" x="2698750" y="3689350"/>
          <p14:tracePt t="204398" x="2711450" y="3663950"/>
          <p14:tracePt t="204406" x="2717800" y="3657600"/>
          <p14:tracePt t="204424" x="2717800" y="3644900"/>
          <p14:tracePt t="204456" x="2711450" y="3651250"/>
          <p14:tracePt t="204482" x="2705100" y="3663950"/>
          <p14:tracePt t="204490" x="2705100" y="3689350"/>
          <p14:tracePt t="204509" x="2705100" y="3708400"/>
          <p14:tracePt t="204524" x="2724150" y="3733800"/>
          <p14:tracePt t="204541" x="2749550" y="3746500"/>
          <p14:tracePt t="204563" x="2781300" y="3746500"/>
          <p14:tracePt t="204574" x="2813050" y="3733800"/>
          <p14:tracePt t="204591" x="2832100" y="3708400"/>
          <p14:tracePt t="204606" x="2844800" y="3683000"/>
          <p14:tracePt t="204624" x="2844800" y="3663950"/>
          <p14:tracePt t="204641" x="2832100" y="3657600"/>
          <p14:tracePt t="204656" x="2825750" y="3657600"/>
          <p14:tracePt t="204675" x="2825750" y="3663950"/>
          <p14:tracePt t="204693" x="2838450" y="3663950"/>
          <p14:tracePt t="204707" x="2863850" y="3657600"/>
          <p14:tracePt t="204724" x="2882900" y="3651250"/>
          <p14:tracePt t="204743" x="2882900" y="3644900"/>
          <p14:tracePt t="204758" x="2882900" y="3632200"/>
          <p14:tracePt t="204775" x="2870200" y="3613150"/>
          <p14:tracePt t="204790" x="2844800" y="3613150"/>
          <p14:tracePt t="204806" x="2813050" y="3632200"/>
          <p14:tracePt t="204825" x="2794000" y="3651250"/>
          <p14:tracePt t="204840" x="2787650" y="3670300"/>
          <p14:tracePt t="204863" x="2800350" y="3689350"/>
          <p14:tracePt t="204874" x="2819400" y="3702050"/>
          <p14:tracePt t="204897" x="2851150" y="3708400"/>
          <p14:tracePt t="204906" x="2882900" y="3702050"/>
          <p14:tracePt t="204925" x="2901950" y="3695700"/>
          <p14:tracePt t="204940" x="2914650" y="3683000"/>
          <p14:tracePt t="204956" x="2921000" y="3676650"/>
          <p14:tracePt t="204973" x="2921000" y="3657600"/>
          <p14:tracePt t="204994" x="2921000" y="3638550"/>
          <p14:tracePt t="205006" x="2921000" y="3619500"/>
          <p14:tracePt t="205023" x="2927350" y="3600450"/>
          <p14:tracePt t="205040" x="2927350" y="3587750"/>
          <p14:tracePt t="205061" x="2927350" y="3581400"/>
          <p14:tracePt t="205074" x="2921000" y="3575050"/>
          <p14:tracePt t="205090" x="2908300" y="3587750"/>
          <p14:tracePt t="205109" x="2901950" y="3619500"/>
          <p14:tracePt t="205123" x="2889250" y="3651250"/>
          <p14:tracePt t="205140" x="2882900" y="3683000"/>
          <p14:tracePt t="205156" x="2876550" y="3721100"/>
          <p14:tracePt t="205173" x="2876550" y="3765550"/>
          <p14:tracePt t="205191" x="2870200" y="3797300"/>
          <p14:tracePt t="205206" x="2870200" y="3822700"/>
          <p14:tracePt t="205223" x="2857500" y="3829050"/>
          <p14:tracePt t="205240" x="2844800" y="3835400"/>
          <p14:tracePt t="205256" x="2832100" y="3835400"/>
          <p14:tracePt t="205273" x="2813050" y="3835400"/>
          <p14:tracePt t="205292" x="2787650" y="3841750"/>
          <p14:tracePt t="205310" x="2762250" y="3848100"/>
          <p14:tracePt t="205323" x="2736850" y="3860800"/>
          <p14:tracePt t="205341" x="2705100" y="3873500"/>
          <p14:tracePt t="205356" x="2679700" y="3886200"/>
          <p14:tracePt t="205373" x="2660650" y="3898900"/>
          <p14:tracePt t="205390" x="2647950" y="3911600"/>
          <p14:tracePt t="205406" x="2635250" y="3917950"/>
          <p14:tracePt t="205423" x="2622550" y="3930650"/>
          <p14:tracePt t="205441" x="2609850" y="3943350"/>
          <p14:tracePt t="205458" x="2597150" y="3949700"/>
          <p14:tracePt t="205473" x="2584450" y="3968750"/>
          <p14:tracePt t="205490" x="2578100" y="3981450"/>
          <p14:tracePt t="205506" x="2565400" y="3994150"/>
          <p14:tracePt t="205523" x="2552700" y="4013200"/>
          <p14:tracePt t="205540" x="2540000" y="4025900"/>
          <p14:tracePt t="205559" x="2527300" y="4044950"/>
          <p14:tracePt t="205575" x="2520950" y="4057650"/>
          <p14:tracePt t="205590" x="2514600" y="4070350"/>
          <p14:tracePt t="205606" x="2508250" y="4076700"/>
          <p14:tracePt t="205625" x="2501900" y="4076700"/>
          <p14:tracePt t="205640" x="2501900" y="4083050"/>
          <p14:tracePt t="205657" x="2495550" y="4083050"/>
          <p14:tracePt t="205673" x="2495550" y="4089400"/>
          <p14:tracePt t="205691" x="2489200" y="4095750"/>
          <p14:tracePt t="205706" x="2489200" y="4102100"/>
          <p14:tracePt t="205723" x="2482850" y="4102100"/>
          <p14:tracePt t="205762" x="2476500" y="4102100"/>
          <p14:tracePt t="205773" x="2476500" y="4108450"/>
          <p14:tracePt t="205790" x="2470150" y="4108450"/>
          <p14:tracePt t="205807" x="2470150" y="4114800"/>
          <p14:tracePt t="205823" x="2463800" y="4114800"/>
          <p14:tracePt t="205856" x="2463800" y="4121150"/>
          <p14:tracePt t="206029" x="2463800" y="4127500"/>
          <p14:tracePt t="206119" x="2463800" y="4133850"/>
          <p14:tracePt t="206144" x="2457450" y="4133850"/>
          <p14:tracePt t="206169" x="2457450" y="4140200"/>
          <p14:tracePt t="206195" x="2451100" y="4140200"/>
          <p14:tracePt t="206254" x="2444750" y="4140200"/>
          <p14:tracePt t="206392" x="2438400" y="4140200"/>
          <p14:tracePt t="206491" x="2438400" y="4146550"/>
          <p14:tracePt t="206565" x="2432050" y="4146550"/>
          <p14:tracePt t="206620" x="2438400" y="4146550"/>
          <p14:tracePt t="206709" x="2438400" y="4140200"/>
          <p14:tracePt t="206721" x="2444750" y="4140200"/>
          <p14:tracePt t="206746" x="2444750" y="4133850"/>
          <p14:tracePt t="206812" x="2444750" y="4127500"/>
          <p14:tracePt t="206836" x="2438400" y="4127500"/>
          <p14:tracePt t="206866" x="2432050" y="4127500"/>
          <p14:tracePt t="206971" x="2438400" y="4127500"/>
          <p14:tracePt t="207053" x="2432050" y="4127500"/>
          <p14:tracePt t="207126" x="2425700" y="4127500"/>
          <p14:tracePt t="207150" x="2425700" y="4121150"/>
          <p14:tracePt t="207152" x="2432050" y="4121150"/>
          <p14:tracePt t="207171" x="2432050" y="4114800"/>
          <p14:tracePt t="207187" x="2432050" y="4108450"/>
          <p14:tracePt t="207199" x="2438400" y="4108450"/>
          <p14:tracePt t="207206" x="2438400" y="4102100"/>
          <p14:tracePt t="207225" x="2438400" y="4095750"/>
          <p14:tracePt t="207244" x="2444750" y="4076700"/>
          <p14:tracePt t="207257" x="2451100" y="4064000"/>
          <p14:tracePt t="207276" x="2457450" y="4044950"/>
          <p14:tracePt t="207290" x="2470150" y="4013200"/>
          <p14:tracePt t="207310" x="2482850" y="3987800"/>
          <p14:tracePt t="207325" x="2495550" y="3930650"/>
          <p14:tracePt t="207348" x="2527300" y="3873500"/>
          <p14:tracePt t="207356" x="2540000" y="3841750"/>
          <p14:tracePt t="207376" x="2552700" y="3810000"/>
          <p14:tracePt t="207390" x="2565400" y="3790950"/>
          <p14:tracePt t="207406" x="2578100" y="3752850"/>
          <p14:tracePt t="207423" x="2578100" y="3733800"/>
          <p14:tracePt t="207440" x="2578100" y="3721100"/>
          <p14:tracePt t="207464" x="2571750" y="3708400"/>
          <p14:tracePt t="207473" x="2559050" y="3702050"/>
          <p14:tracePt t="207492" x="2540000" y="3689350"/>
          <p14:tracePt t="207506" x="2508250" y="3663950"/>
          <p14:tracePt t="207523" x="2482850" y="3644900"/>
          <p14:tracePt t="207541" x="2457450" y="3638550"/>
          <p14:tracePt t="207559" x="2432050" y="3632200"/>
          <p14:tracePt t="207573" x="2406650" y="3619500"/>
          <p14:tracePt t="207590" x="2368550" y="3600450"/>
          <p14:tracePt t="207607" x="2343150" y="3594100"/>
          <p14:tracePt t="207624" x="2330450" y="3587750"/>
          <p14:tracePt t="207641" x="2311400" y="3581400"/>
          <p14:tracePt t="207657" x="2305050" y="3581400"/>
          <p14:tracePt t="207673" x="2279650" y="3581400"/>
          <p14:tracePt t="207696" x="2260600" y="3594100"/>
          <p14:tracePt t="207708" x="2228850" y="3600450"/>
          <p14:tracePt t="207723" x="2203450" y="3619500"/>
          <p14:tracePt t="207745" x="2178050" y="3638550"/>
          <p14:tracePt t="207757" x="2152650" y="3657600"/>
          <p14:tracePt t="207773" x="2127250" y="3670300"/>
          <p14:tracePt t="207790" x="2114550" y="3683000"/>
          <p14:tracePt t="207807" x="2095500" y="3689350"/>
          <p14:tracePt t="207825" x="2082800" y="3689350"/>
          <p14:tracePt t="207840" x="2070100" y="3689350"/>
          <p14:tracePt t="207857" x="2063750" y="3683000"/>
          <p14:tracePt t="207879" x="2057400" y="3676650"/>
          <p14:tracePt t="207890" x="2051050" y="3676650"/>
          <p14:tracePt t="207906" x="2051050" y="3670300"/>
          <p14:tracePt t="207949" x="2057400" y="3676650"/>
          <p14:tracePt t="207957" x="2063750" y="3676650"/>
          <p14:tracePt t="207973" x="2076450" y="3676650"/>
          <p14:tracePt t="207991" x="2101850" y="3676650"/>
          <p14:tracePt t="208011" x="2139950" y="3683000"/>
          <p14:tracePt t="208023" x="2209800" y="3689350"/>
          <p14:tracePt t="208040" x="2317750" y="3689350"/>
          <p14:tracePt t="208057" x="2463800" y="3689350"/>
          <p14:tracePt t="208074" x="2590800" y="3683000"/>
          <p14:tracePt t="208090" x="2813050" y="3683000"/>
          <p14:tracePt t="208107" x="2978150" y="3683000"/>
          <p14:tracePt t="208123" x="3117850" y="3683000"/>
          <p14:tracePt t="208140" x="3232150" y="3689350"/>
          <p14:tracePt t="208157" x="3308350" y="3695700"/>
          <p14:tracePt t="208176" x="3352800" y="3695700"/>
          <p14:tracePt t="208190" x="3371850" y="3702050"/>
          <p14:tracePt t="208210" x="3365500" y="3702050"/>
          <p14:tracePt t="208223" x="3340100" y="3695700"/>
          <p14:tracePt t="208241" x="3314700" y="3695700"/>
          <p14:tracePt t="208256" x="3295650" y="3695700"/>
          <p14:tracePt t="208273" x="3282950" y="3695700"/>
          <p14:tracePt t="208290" x="3276600" y="3695700"/>
          <p14:tracePt t="208308" x="3270250" y="3689350"/>
          <p14:tracePt t="208340" x="3263900" y="3689350"/>
          <p14:tracePt t="208356" x="3257550" y="3689350"/>
          <p14:tracePt t="208383" x="3251200" y="3689350"/>
          <p14:tracePt t="208390" x="3244850" y="3689350"/>
          <p14:tracePt t="208407" x="3238500" y="3689350"/>
          <p14:tracePt t="208423" x="3232150" y="3689350"/>
          <p14:tracePt t="208470" x="3225800" y="3689350"/>
          <p14:tracePt t="208611" x="3232150" y="3689350"/>
          <p14:tracePt t="208617" x="3232150" y="3683000"/>
          <p14:tracePt t="208635" x="3232150" y="3676650"/>
          <p14:tracePt t="208644" x="3238500" y="3676650"/>
          <p14:tracePt t="208657" x="3238500" y="3663950"/>
          <p14:tracePt t="208673" x="3244850" y="3651250"/>
          <p14:tracePt t="208690" x="3244850" y="3638550"/>
          <p14:tracePt t="208707" x="3244850" y="3625850"/>
          <p14:tracePt t="208725" x="3238500" y="3619500"/>
          <p14:tracePt t="208742" x="3225800" y="3606800"/>
          <p14:tracePt t="208761" x="3213100" y="3606800"/>
          <p14:tracePt t="208774" x="3206750" y="3606800"/>
          <p14:tracePt t="208854" x="3213100" y="3644900"/>
          <p14:tracePt t="208876" x="3213100" y="3663950"/>
          <p14:tracePt t="208890" x="3213100" y="3676650"/>
          <p14:tracePt t="208910" x="3206750" y="3689350"/>
          <p14:tracePt t="208918" x="3200400" y="3695700"/>
          <p14:tracePt t="208947" x="3200400" y="3689350"/>
          <p14:tracePt t="208966" x="3200400" y="3683000"/>
          <p14:tracePt t="208971" x="3206750" y="3676650"/>
          <p14:tracePt t="208979" x="3206750" y="3670300"/>
          <p14:tracePt t="208997" x="3206750" y="3663950"/>
          <p14:tracePt t="209009" x="3200400" y="3663950"/>
          <p14:tracePt t="209026" x="3187700" y="3663950"/>
          <p14:tracePt t="209040" x="3168650" y="3670300"/>
          <p14:tracePt t="209057" x="3143250" y="3670300"/>
          <p14:tracePt t="209079" x="3098800" y="3683000"/>
          <p14:tracePt t="209090" x="3067050" y="3695700"/>
          <p14:tracePt t="209107" x="3003550" y="3714750"/>
          <p14:tracePt t="209124" x="2933700" y="3733800"/>
          <p14:tracePt t="209143" x="2882900" y="3746500"/>
          <p14:tracePt t="209160" x="2857500" y="3752850"/>
          <p14:tracePt t="209174" x="2851150" y="3752850"/>
          <p14:tracePt t="209190" x="2870200" y="3752850"/>
          <p14:tracePt t="209207" x="2889250" y="3752850"/>
          <p14:tracePt t="209224" x="2940050" y="3752850"/>
          <p14:tracePt t="209240" x="2978150" y="3759200"/>
          <p14:tracePt t="209261" x="3009900" y="3759200"/>
          <p14:tracePt t="209274" x="3041650" y="3759200"/>
          <p14:tracePt t="209291" x="3060700" y="3752850"/>
          <p14:tracePt t="209327" x="3035300" y="3752850"/>
          <p14:tracePt t="209340" x="3022600" y="3752850"/>
          <p14:tracePt t="209357" x="2990850" y="3752850"/>
          <p14:tracePt t="209375" x="2946400" y="3752850"/>
          <p14:tracePt t="209391" x="2908300" y="3759200"/>
          <p14:tracePt t="209409" x="2882900" y="3759200"/>
          <p14:tracePt t="209424" x="2838450" y="3752850"/>
          <p14:tracePt t="209443" x="2806700" y="3746500"/>
          <p14:tracePt t="209460" x="2794000" y="3746500"/>
          <p14:tracePt t="209475" x="2787650" y="3733800"/>
          <p14:tracePt t="209508" x="2794000" y="3733800"/>
          <p14:tracePt t="209526" x="2813050" y="3733800"/>
          <p14:tracePt t="209546" x="2825750" y="3740150"/>
          <p14:tracePt t="209559" x="2832100" y="3752850"/>
          <p14:tracePt t="209574" x="2844800" y="3765550"/>
          <p14:tracePt t="209590" x="2851150" y="3771900"/>
          <p14:tracePt t="209609" x="2870200" y="3784600"/>
          <p14:tracePt t="209624" x="2882900" y="3790950"/>
          <p14:tracePt t="209647" x="2889250" y="3790950"/>
          <p14:tracePt t="209664" x="2901950" y="3790950"/>
          <p14:tracePt t="209690" x="2908300" y="3790950"/>
          <p14:tracePt t="209707" x="2908300" y="3784600"/>
          <p14:tracePt t="209725" x="2908300" y="3778250"/>
          <p14:tracePt t="209745" x="2914650" y="3778250"/>
          <p14:tracePt t="209757" x="2914650" y="3771900"/>
          <p14:tracePt t="209775" x="2914650" y="3765550"/>
          <p14:tracePt t="209791" x="2914650" y="3759200"/>
          <p14:tracePt t="209807" x="2908300" y="3752850"/>
          <p14:tracePt t="209825" x="2908300" y="3746500"/>
          <p14:tracePt t="209840" x="2901950" y="3740150"/>
          <p14:tracePt t="209857" x="2889250" y="3733800"/>
          <p14:tracePt t="209881" x="2857500" y="3727450"/>
          <p14:tracePt t="209890" x="2825750" y="3727450"/>
          <p14:tracePt t="209907" x="2781300" y="3727450"/>
          <p14:tracePt t="209926" x="2736850" y="3727450"/>
          <p14:tracePt t="209941" x="2692400" y="3733800"/>
          <p14:tracePt t="209957" x="2660650" y="3733800"/>
          <p14:tracePt t="209974" x="2641600" y="3733800"/>
          <p14:tracePt t="209992" x="2628900" y="3740150"/>
          <p14:tracePt t="210007" x="2622550" y="3740150"/>
          <p14:tracePt t="210023" x="2609850" y="3740150"/>
          <p14:tracePt t="210057" x="2616200" y="3733800"/>
          <p14:tracePt t="210075" x="2628900" y="3727450"/>
          <p14:tracePt t="210090" x="2705100" y="3708400"/>
          <p14:tracePt t="210107" x="2768600" y="3683000"/>
          <p14:tracePt t="210125" x="2806700" y="3657600"/>
          <p14:tracePt t="210140" x="2819400" y="3638550"/>
          <p14:tracePt t="210157" x="2832100" y="3613150"/>
          <p14:tracePt t="210173" x="2832100" y="3594100"/>
          <p14:tracePt t="210191" x="2794000" y="3562350"/>
          <p14:tracePt t="210207" x="2755900" y="3536950"/>
          <p14:tracePt t="210223" x="2730500" y="3517900"/>
          <p14:tracePt t="210240" x="2711450" y="3505200"/>
          <p14:tracePt t="210257" x="2698750" y="3492500"/>
          <p14:tracePt t="210275" x="2686050" y="3492500"/>
          <p14:tracePt t="210297" x="2673350" y="3486150"/>
          <p14:tracePt t="210307" x="2667000" y="3492500"/>
          <p14:tracePt t="210323" x="2660650" y="3517900"/>
          <p14:tracePt t="210347" x="2660650" y="3562350"/>
          <p14:tracePt t="210359" x="2660650" y="3587750"/>
          <p14:tracePt t="210373" x="2660650" y="3606800"/>
          <p14:tracePt t="210390" x="2667000" y="3619500"/>
          <p14:tracePt t="210407" x="2667000" y="3632200"/>
          <p14:tracePt t="210424" x="2667000" y="3638550"/>
          <p14:tracePt t="210440" x="2660650" y="3638550"/>
          <p14:tracePt t="210457" x="2654300" y="3644900"/>
          <p14:tracePt t="210474" x="2641600" y="3638550"/>
          <p14:tracePt t="210491" x="2635250" y="3638550"/>
          <p14:tracePt t="210509" x="2635250" y="3625850"/>
          <p14:tracePt t="210523" x="2635250" y="3619500"/>
          <p14:tracePt t="210558" x="2635250" y="3613150"/>
          <p14:tracePt t="210590" x="2641600" y="3613150"/>
          <p14:tracePt t="210606" x="2641600" y="3619500"/>
          <p14:tracePt t="210624" x="2647950" y="3625850"/>
          <p14:tracePt t="210640" x="2660650" y="3625850"/>
          <p14:tracePt t="210657" x="2667000" y="3632200"/>
          <p14:tracePt t="210674" x="2698750" y="3632200"/>
          <p14:tracePt t="210691" x="2736850" y="3632200"/>
          <p14:tracePt t="210710" x="2787650" y="3632200"/>
          <p14:tracePt t="210724" x="2838450" y="3625850"/>
          <p14:tracePt t="210741" x="2882900" y="3625850"/>
          <p14:tracePt t="210757" x="2914650" y="3625850"/>
          <p14:tracePt t="210776" x="2933700" y="3638550"/>
          <p14:tracePt t="210790" x="2946400" y="3644900"/>
          <p14:tracePt t="210807" x="2952750" y="3670300"/>
          <p14:tracePt t="210824" x="2952750" y="3714750"/>
          <p14:tracePt t="210840" x="2946400" y="3733800"/>
          <p14:tracePt t="210858" x="2940050" y="3759200"/>
          <p14:tracePt t="210876" x="2927350" y="3790950"/>
          <p14:tracePt t="210891" x="2921000" y="3810000"/>
          <p14:tracePt t="210908" x="2921000" y="3816350"/>
          <p14:tracePt t="210924" x="2914650" y="3829050"/>
          <p14:tracePt t="210957" x="2914650" y="3835400"/>
          <p14:tracePt t="210990" x="2908300" y="3835400"/>
          <p14:tracePt t="211007" x="2908300" y="3841750"/>
          <p14:tracePt t="211040" x="2908300" y="3848100"/>
          <p14:tracePt t="211073" x="2908300" y="3854450"/>
          <p14:tracePt t="211144" x="2901950" y="3854450"/>
          <p14:tracePt t="211174" x="2895600" y="3854450"/>
          <p14:tracePt t="211199" x="2889250" y="3854450"/>
          <p14:tracePt t="211201" x="2882900" y="3848100"/>
          <p14:tracePt t="211213" x="2876550" y="3848100"/>
          <p14:tracePt t="211239" x="2870200" y="3841750"/>
          <p14:tracePt t="211246" x="2863850" y="3841750"/>
          <p14:tracePt t="211259" x="2857500" y="3835400"/>
          <p14:tracePt t="211273" x="2851150" y="3835400"/>
          <p14:tracePt t="211290" x="2844800" y="3835400"/>
          <p14:tracePt t="211307" x="2838450" y="3835400"/>
          <p14:tracePt t="211327" x="2825750" y="3848100"/>
          <p14:tracePt t="211341" x="2819400" y="3854450"/>
          <p14:tracePt t="211362" x="2806700" y="3886200"/>
          <p14:tracePt t="211374" x="2787650" y="3911600"/>
          <p14:tracePt t="211390" x="2762250" y="3924300"/>
          <p14:tracePt t="211409" x="2724150" y="3949700"/>
          <p14:tracePt t="211424" x="2692400" y="3962400"/>
          <p14:tracePt t="211440" x="2673350" y="3968750"/>
          <p14:tracePt t="211500" x="2546350" y="3917950"/>
          <p14:tracePt t="211749" x="2641600" y="3625850"/>
          <p14:tracePt t="211752" x="2641600" y="3619500"/>
          <p14:tracePt t="211768" x="2635250" y="3619500"/>
          <p14:tracePt t="211791" x="2628900" y="3619500"/>
          <p14:tracePt t="211812" x="2622550" y="3619500"/>
          <p14:tracePt t="211822" x="2609850" y="3619500"/>
          <p14:tracePt t="211827" x="2603500" y="3619500"/>
          <p14:tracePt t="211841" x="2578100" y="3619500"/>
          <p14:tracePt t="211861" x="2546350" y="3625850"/>
          <p14:tracePt t="211881" x="2527300" y="3632200"/>
          <p14:tracePt t="211890" x="2482850" y="3670300"/>
          <p14:tracePt t="211907" x="2432050" y="3740150"/>
          <p14:tracePt t="211926" x="2393950" y="3790950"/>
          <p14:tracePt t="211942" x="2374900" y="3822700"/>
          <p14:tracePt t="211957" x="2381250" y="3829050"/>
          <p14:tracePt t="211973" x="2406650" y="3829050"/>
          <p14:tracePt t="211990" x="2444750" y="3822700"/>
          <p14:tracePt t="212009" x="2527300" y="3803650"/>
          <p14:tracePt t="212025" x="2609850" y="3778250"/>
          <p14:tracePt t="212040" x="2686050" y="3765550"/>
          <p14:tracePt t="212057" x="2819400" y="3746500"/>
          <p14:tracePt t="212073" x="2921000" y="3733800"/>
          <p14:tracePt t="212090" x="2997200" y="3727450"/>
          <p14:tracePt t="212112" x="3054350" y="3727450"/>
          <p14:tracePt t="212123" x="3073400" y="3752850"/>
          <p14:tracePt t="212141" x="3079750" y="3790950"/>
          <p14:tracePt t="212157" x="3073400" y="3816350"/>
          <p14:tracePt t="212173" x="3054350" y="3835400"/>
          <p14:tracePt t="212190" x="3041650" y="3848100"/>
          <p14:tracePt t="212207" x="3035300" y="3854450"/>
          <p14:tracePt t="212223" x="3028950" y="3854450"/>
          <p14:tracePt t="212248" x="3022600" y="3860800"/>
          <p14:tracePt t="212257" x="3016250" y="3860800"/>
          <p14:tracePt t="212273" x="3016250" y="3867150"/>
          <p14:tracePt t="212290" x="3009900" y="3867150"/>
          <p14:tracePt t="212307" x="3003550" y="3867150"/>
          <p14:tracePt t="212340" x="3003550" y="3873500"/>
          <p14:tracePt t="212373" x="2997200" y="3873500"/>
          <p14:tracePt t="212412" x="2990850" y="3873500"/>
          <p14:tracePt t="212464" x="2990850" y="3879850"/>
          <p14:tracePt t="212472" x="2984500" y="3879850"/>
          <p14:tracePt t="212501" x="2984500" y="3886200"/>
          <p14:tracePt t="212514" x="2978150" y="3886200"/>
          <p14:tracePt t="212523" x="2978150" y="3892550"/>
          <p14:tracePt t="212557" x="2978150" y="3898900"/>
          <p14:tracePt t="212574" x="2971800" y="3905250"/>
          <p14:tracePt t="212607" x="2971800" y="3911600"/>
          <p14:tracePt t="212641" x="2971800" y="3917950"/>
          <p14:tracePt t="212674" x="2971800" y="3924300"/>
          <p14:tracePt t="212684" x="2965450" y="3924300"/>
          <p14:tracePt t="212726" x="2965450" y="3930650"/>
          <p14:tracePt t="212957" x="2971800" y="3930650"/>
          <p14:tracePt t="212990" x="2971800" y="3937000"/>
          <p14:tracePt t="213042" x="2978150" y="3937000"/>
          <p14:tracePt t="213068" x="2984500" y="3937000"/>
          <p14:tracePt t="213081" x="2990850" y="3937000"/>
          <p14:tracePt t="213124" x="2984500" y="3937000"/>
          <p14:tracePt t="213150" x="2984500" y="3930650"/>
          <p14:tracePt t="213163" x="2990850" y="3924300"/>
          <p14:tracePt t="213171" x="2990850" y="3917950"/>
          <p14:tracePt t="213178" x="2997200" y="3917950"/>
          <p14:tracePt t="213190" x="3003550" y="3911600"/>
          <p14:tracePt t="213209" x="3016250" y="3892550"/>
          <p14:tracePt t="213228" x="3028950" y="3873500"/>
          <p14:tracePt t="213240" x="3035300" y="3860800"/>
          <p14:tracePt t="213261" x="3041650" y="3829050"/>
          <p14:tracePt t="213274" x="3048000" y="3797300"/>
          <p14:tracePt t="213290" x="3048000" y="3778250"/>
          <p14:tracePt t="213307" x="3041650" y="3746500"/>
          <p14:tracePt t="213325" x="3035300" y="3708400"/>
          <p14:tracePt t="213340" x="3009900" y="3683000"/>
          <p14:tracePt t="213357" x="2965450" y="3657600"/>
          <p14:tracePt t="213381" x="2895600" y="3619500"/>
          <p14:tracePt t="213390" x="2844800" y="3606800"/>
          <p14:tracePt t="213410" x="2774950" y="3581400"/>
          <p14:tracePt t="213425" x="2692400" y="3562350"/>
          <p14:tracePt t="213440" x="2641600" y="3556000"/>
          <p14:tracePt t="213459" x="2571750" y="3543300"/>
          <p14:tracePt t="213474" x="2520950" y="3530600"/>
          <p14:tracePt t="213490" x="2489200" y="3524250"/>
          <p14:tracePt t="213508" x="2444750" y="3524250"/>
          <p14:tracePt t="213526" x="2400300" y="3517900"/>
          <p14:tracePt t="213540" x="2374900" y="3517900"/>
          <p14:tracePt t="213559" x="2336800" y="3524250"/>
          <p14:tracePt t="213574" x="2305050" y="3530600"/>
          <p14:tracePt t="213590" x="2254250" y="3587750"/>
          <p14:tracePt t="213611" x="2222500" y="3644900"/>
          <p14:tracePt t="213631" x="2190750" y="3733800"/>
          <p14:tracePt t="213641" x="2190750" y="3759200"/>
          <p14:tracePt t="213657" x="2197100" y="3771900"/>
          <p14:tracePt t="213675" x="2216150" y="3778250"/>
          <p14:tracePt t="213693" x="2247900" y="3759200"/>
          <p14:tracePt t="213707" x="2279650" y="3746500"/>
          <p14:tracePt t="213724" x="2330450" y="3727450"/>
          <p14:tracePt t="213740" x="2413000" y="3714750"/>
          <p14:tracePt t="213761" x="2482850" y="3702050"/>
          <p14:tracePt t="213783" x="2660650" y="3663950"/>
          <p14:tracePt t="213790" x="2724150" y="3651250"/>
          <p14:tracePt t="213810" x="2781300" y="3644900"/>
          <p14:tracePt t="213825" x="2895600" y="3632200"/>
          <p14:tracePt t="213841" x="2984500" y="3625850"/>
          <p14:tracePt t="213862" x="3054350" y="3625850"/>
          <p14:tracePt t="213874" x="3098800" y="3632200"/>
          <p14:tracePt t="213890" x="3117850" y="3670300"/>
          <p14:tracePt t="213909" x="3130550" y="3733800"/>
          <p14:tracePt t="213924" x="3130550" y="3765550"/>
          <p14:tracePt t="213940" x="3130550" y="3778250"/>
          <p14:tracePt t="213957" x="3130550" y="3784600"/>
          <p14:tracePt t="213975" x="3130550" y="3797300"/>
          <p14:tracePt t="213990" x="3136900" y="3803650"/>
          <p14:tracePt t="214013" x="3136900" y="3810000"/>
          <p14:tracePt t="214024" x="3136900" y="3816350"/>
          <p14:tracePt t="214043" x="3136900" y="3829050"/>
          <p14:tracePt t="214181" x="3143250" y="3829050"/>
          <p14:tracePt t="214199" x="3149600" y="3829050"/>
          <p14:tracePt t="214221" x="3155950" y="3829050"/>
          <p14:tracePt t="214240" x="3162300" y="3829050"/>
          <p14:tracePt t="214261" x="3168650" y="3829050"/>
          <p14:tracePt t="214286" x="3175000" y="3829050"/>
          <p14:tracePt t="214306" x="3181350" y="3829050"/>
          <p14:tracePt t="214323" x="3187700" y="3829050"/>
          <p14:tracePt t="214336" x="3194050" y="3829050"/>
          <p14:tracePt t="214348" x="3200400" y="3829050"/>
          <p14:tracePt t="214357" x="3206750" y="3829050"/>
          <p14:tracePt t="214374" x="3219450" y="3829050"/>
          <p14:tracePt t="214391" x="3232150" y="3835400"/>
          <p14:tracePt t="214407" x="3257550" y="3835400"/>
          <p14:tracePt t="214425" x="3276600" y="3835400"/>
          <p14:tracePt t="214440" x="3282950" y="3835400"/>
          <p14:tracePt t="214473" x="3282950" y="3841750"/>
          <p14:tracePt t="214527" x="3282950" y="3848100"/>
          <p14:tracePt t="214540" x="3276600" y="3848100"/>
          <p14:tracePt t="214565" x="3270250" y="3854450"/>
          <p14:tracePt t="214598" x="3263900" y="3854450"/>
          <p14:tracePt t="214619" x="3263900" y="3860800"/>
          <p14:tracePt t="214628" x="3257550" y="3860800"/>
          <p14:tracePt t="214661" x="3251200" y="3860800"/>
          <p14:tracePt t="214694" x="3244850" y="3860800"/>
          <p14:tracePt t="214729" x="3238500" y="3860800"/>
          <p14:tracePt t="214755" x="3232150" y="3860800"/>
          <p14:tracePt t="214785" x="3225800" y="3860800"/>
          <p14:tracePt t="214807" x="3219450" y="3860800"/>
          <p14:tracePt t="214823" x="3213100" y="3860800"/>
          <p14:tracePt t="214869" x="3206750" y="3860800"/>
          <p14:tracePt t="214914" x="3200400" y="3860800"/>
          <p14:tracePt t="214949" x="3194050" y="3860800"/>
          <p14:tracePt t="215013" x="3187700" y="3860800"/>
          <p14:tracePt t="215163" x="3194050" y="3860800"/>
          <p14:tracePt t="215200" x="3200400" y="3860800"/>
          <p14:tracePt t="215246" x="3206750" y="3860800"/>
          <p14:tracePt t="215307" x="3206750" y="3854450"/>
          <p14:tracePt t="215561" x="3200400" y="3854450"/>
          <p14:tracePt t="215646" x="3194050" y="3854450"/>
          <p14:tracePt t="215711" x="3194050" y="3848100"/>
          <p14:tracePt t="215831" x="3187700" y="3848100"/>
          <p14:tracePt t="215854" x="3187700" y="3841750"/>
          <p14:tracePt t="215908" x="3187700" y="3835400"/>
          <p14:tracePt t="215925" x="3181350" y="3835400"/>
          <p14:tracePt t="215975" x="3175000" y="3829050"/>
          <p14:tracePt t="216032" x="3175000" y="3822700"/>
          <p14:tracePt t="216050" x="3168650" y="3822700"/>
          <p14:tracePt t="216083" x="3168650" y="3816350"/>
          <p14:tracePt t="216119" x="3168650" y="3810000"/>
          <p14:tracePt t="216140" x="3168650" y="3803650"/>
          <p14:tracePt t="216153" x="3175000" y="3803650"/>
          <p14:tracePt t="216170" x="3181350" y="3797300"/>
          <p14:tracePt t="216205" x="3187700" y="3797300"/>
          <p14:tracePt t="216277" x="3187700" y="3803650"/>
          <p14:tracePt t="216286" x="3181350" y="3803650"/>
          <p14:tracePt t="216313" x="3181350" y="3810000"/>
          <p14:tracePt t="216362" x="3181350" y="3816350"/>
          <p14:tracePt t="216392" x="3187700" y="3816350"/>
          <p14:tracePt t="216420" x="3194050" y="3816350"/>
          <p14:tracePt t="216449" x="3194050" y="3822700"/>
          <p14:tracePt t="216455" x="3200400" y="3822700"/>
          <p14:tracePt t="216480" x="3206750" y="3822700"/>
          <p14:tracePt t="216513" x="3213100" y="3822700"/>
          <p14:tracePt t="216532" x="3213100" y="3816350"/>
          <p14:tracePt t="216566" x="3219450" y="3816350"/>
          <p14:tracePt t="216570" x="3219450" y="3810000"/>
          <p14:tracePt t="216590" x="3219450" y="3803650"/>
          <p14:tracePt t="216606" x="3219450" y="3797300"/>
          <p14:tracePt t="216617" x="3213100" y="3797300"/>
          <p14:tracePt t="216629" x="3213100" y="3790950"/>
          <p14:tracePt t="216640" x="3206750" y="3790950"/>
          <p14:tracePt t="216657" x="3187700" y="3784600"/>
          <p14:tracePt t="216675" x="3136900" y="3778250"/>
          <p14:tracePt t="216690" x="3105150" y="3771900"/>
          <p14:tracePt t="216707" x="3054350" y="3759200"/>
          <p14:tracePt t="216724" x="3003550" y="3746500"/>
          <p14:tracePt t="216740" x="2940050" y="3727450"/>
          <p14:tracePt t="216757" x="2870200" y="3702050"/>
          <p14:tracePt t="216775" x="2794000" y="3689350"/>
          <p14:tracePt t="216791" x="2711450" y="3676650"/>
          <p14:tracePt t="216810" x="2622550" y="3663950"/>
          <p14:tracePt t="216824" x="2559050" y="3651250"/>
          <p14:tracePt t="216841" x="2476500" y="3644900"/>
          <p14:tracePt t="216857" x="2419350" y="3644900"/>
          <p14:tracePt t="216881" x="2387600" y="3644900"/>
          <p14:tracePt t="216890" x="2362200" y="3644900"/>
          <p14:tracePt t="216907" x="2349500" y="3644900"/>
          <p14:tracePt t="216929" x="2336800" y="3651250"/>
          <p14:tracePt t="216940" x="2324100" y="3651250"/>
          <p14:tracePt t="216957" x="2311400" y="3657600"/>
          <p14:tracePt t="216974" x="2292350" y="3663950"/>
          <p14:tracePt t="216993" x="2260600" y="3670300"/>
          <p14:tracePt t="217008" x="2235200" y="3670300"/>
          <p14:tracePt t="217024" x="2222500" y="3676650"/>
          <p14:tracePt t="217040" x="2209800" y="3676650"/>
          <p14:tracePt t="217057" x="2197100" y="3676650"/>
          <p14:tracePt t="217075" x="2178050" y="3670300"/>
          <p14:tracePt t="217090" x="2159000" y="3670300"/>
          <p14:tracePt t="217107" x="2120900" y="3663950"/>
          <p14:tracePt t="217124" x="2089150" y="3670300"/>
          <p14:tracePt t="217140" x="2057400" y="3676650"/>
          <p14:tracePt t="217157" x="2012950" y="3702050"/>
          <p14:tracePt t="217174" x="1974850" y="3714750"/>
          <p14:tracePt t="217191" x="1949450" y="3721100"/>
          <p14:tracePt t="217214" x="1924050" y="3727450"/>
          <p14:tracePt t="217224" x="1905000" y="3727450"/>
          <p14:tracePt t="217241" x="1892300" y="3727450"/>
          <p14:tracePt t="217257" x="1879600" y="3727450"/>
          <p14:tracePt t="217273" x="1866900" y="3727450"/>
          <p14:tracePt t="217295" x="1854200" y="3727450"/>
          <p14:tracePt t="217307" x="1841500" y="3721100"/>
          <p14:tracePt t="217323" x="1822450" y="3721100"/>
          <p14:tracePt t="217350" x="1809750" y="3714750"/>
          <p14:tracePt t="217359" x="1790700" y="3714750"/>
          <p14:tracePt t="217375" x="1765300" y="3714750"/>
          <p14:tracePt t="217390" x="1739900" y="3714750"/>
          <p14:tracePt t="217407" x="1701800" y="3702050"/>
          <p14:tracePt t="217423" x="1657350" y="3689350"/>
          <p14:tracePt t="217440" x="1600200" y="3663950"/>
          <p14:tracePt t="217457" x="1536700" y="3644900"/>
          <p14:tracePt t="217474" x="1460500" y="3625850"/>
          <p14:tracePt t="217491" x="1403350" y="3619500"/>
          <p14:tracePt t="217507" x="1346200" y="3613150"/>
          <p14:tracePt t="217524" x="1301750" y="3600450"/>
          <p14:tracePt t="217540" x="1282700" y="3600450"/>
          <p14:tracePt t="217557" x="1270000" y="3594100"/>
          <p14:tracePt t="217573" x="1257300" y="3587750"/>
          <p14:tracePt t="217590" x="1250950" y="3587750"/>
          <p14:tracePt t="217623" x="1244600" y="3587750"/>
          <p14:tracePt t="217661" x="1244600" y="3581400"/>
          <p14:tracePt t="217680" x="1250950" y="3581400"/>
          <p14:tracePt t="217690" x="1250950" y="3575050"/>
          <p14:tracePt t="217709" x="1257300" y="3562350"/>
          <p14:tracePt t="217723" x="1263650" y="3556000"/>
          <p14:tracePt t="217740" x="1270000" y="3543300"/>
          <p14:tracePt t="217760" x="1276350" y="3536950"/>
          <p14:tracePt t="217773" x="1276350" y="3530600"/>
          <p14:tracePt t="217791" x="1282700" y="3536950"/>
          <p14:tracePt t="217807" x="1282700" y="3556000"/>
          <p14:tracePt t="217824" x="1282700" y="3587750"/>
          <p14:tracePt t="217840" x="1289050" y="3625850"/>
          <p14:tracePt t="217858" x="1295400" y="3663950"/>
          <p14:tracePt t="217873" x="1308100" y="3689350"/>
          <p14:tracePt t="217891" x="1320800" y="3702050"/>
          <p14:tracePt t="217909" x="1346200" y="3702050"/>
          <p14:tracePt t="217923" x="1365250" y="3702050"/>
          <p14:tracePt t="217941" x="1377950" y="3689350"/>
          <p14:tracePt t="217958" x="1390650" y="3670300"/>
          <p14:tracePt t="217973" x="1390650" y="3644900"/>
          <p14:tracePt t="217990" x="1384300" y="3625850"/>
          <p14:tracePt t="218008" x="1352550" y="3600450"/>
          <p14:tracePt t="218024" x="1333500" y="3587750"/>
          <p14:tracePt t="218041" x="1301750" y="3575050"/>
          <p14:tracePt t="218057" x="1276350" y="3562350"/>
          <p14:tracePt t="218073" x="1257300" y="3549650"/>
          <p14:tracePt t="218090" x="1244600" y="3543300"/>
          <p14:tracePt t="218111" x="1244600" y="3536950"/>
          <p14:tracePt t="218123" x="1257300" y="3536950"/>
          <p14:tracePt t="218140" x="1270000" y="3530600"/>
          <p14:tracePt t="218157" x="1295400" y="3530600"/>
          <p14:tracePt t="218173" x="1320800" y="3530600"/>
          <p14:tracePt t="218190" x="1346200" y="3530600"/>
          <p14:tracePt t="218209" x="1371600" y="3530600"/>
          <p14:tracePt t="218223" x="1377950" y="3530600"/>
          <p14:tracePt t="218241" x="1377950" y="3536950"/>
          <p14:tracePt t="218260" x="1352550" y="3549650"/>
          <p14:tracePt t="218273" x="1339850" y="3562350"/>
          <p14:tracePt t="218290" x="1327150" y="3575050"/>
          <p14:tracePt t="218311" x="1314450" y="3581400"/>
          <p14:tracePt t="218325" x="1314450" y="3587750"/>
          <p14:tracePt t="218359" x="1320800" y="3587750"/>
          <p14:tracePt t="218374" x="1333500" y="3587750"/>
          <p14:tracePt t="218390" x="1346200" y="3587750"/>
          <p14:tracePt t="218408" x="1365250" y="3587750"/>
          <p14:tracePt t="218424" x="1377950" y="3587750"/>
          <p14:tracePt t="218440" x="1384300" y="3587750"/>
          <p14:tracePt t="218459" x="1397000" y="3594100"/>
          <p14:tracePt t="218475" x="1409700" y="3594100"/>
          <p14:tracePt t="218490" x="1422400" y="3600450"/>
          <p14:tracePt t="218511" x="1447800" y="3600450"/>
          <p14:tracePt t="218526" x="1473200" y="3606800"/>
          <p14:tracePt t="218540" x="1504950" y="3606800"/>
          <p14:tracePt t="218558" x="1612900" y="3613150"/>
          <p14:tracePt t="218574" x="1676400" y="3625850"/>
          <p14:tracePt t="218590" x="1739900" y="3644900"/>
          <p14:tracePt t="218610" x="1879600" y="3683000"/>
          <p14:tracePt t="218633" x="2044700" y="3714750"/>
          <p14:tracePt t="218640" x="2108200" y="3721100"/>
          <p14:tracePt t="218658" x="2222500" y="3733800"/>
          <p14:tracePt t="218675" x="2311400" y="3746500"/>
          <p14:tracePt t="218690" x="2330450" y="3746500"/>
          <p14:tracePt t="218707" x="2343150" y="3752850"/>
          <p14:tracePt t="218740" x="2305050" y="3759200"/>
          <p14:tracePt t="218762" x="2235200" y="3759200"/>
          <p14:tracePt t="218774" x="2197100" y="3759200"/>
          <p14:tracePt t="218790" x="2178050" y="3752850"/>
          <p14:tracePt t="218807" x="2159000" y="3752850"/>
          <p14:tracePt t="218825" x="2133600" y="3746500"/>
          <p14:tracePt t="218847" x="2120900" y="3746500"/>
          <p14:tracePt t="218857" x="2089150" y="3740150"/>
          <p14:tracePt t="218875" x="2063750" y="3746500"/>
          <p14:tracePt t="218891" x="2044700" y="3759200"/>
          <p14:tracePt t="218909" x="2032000" y="3778250"/>
          <p14:tracePt t="218925" x="2025650" y="3790950"/>
          <p14:tracePt t="218940" x="2025650" y="3803650"/>
          <p14:tracePt t="218962" x="2025650" y="3816350"/>
          <p14:tracePt t="218974" x="2032000" y="3829050"/>
          <p14:tracePt t="218990" x="2038350" y="3835400"/>
          <p14:tracePt t="219007" x="2044700" y="3835400"/>
          <p14:tracePt t="219081" x="2095500" y="3822700"/>
          <p14:tracePt t="219091" x="2108200" y="3810000"/>
          <p14:tracePt t="219110" x="2120900" y="3797300"/>
          <p14:tracePt t="219126" x="2120900" y="3784600"/>
          <p14:tracePt t="219140" x="2120900" y="3771900"/>
          <p14:tracePt t="219157" x="2108200" y="3771900"/>
          <p14:tracePt t="219175" x="2095500" y="3771900"/>
          <p14:tracePt t="219190" x="2082800" y="3771900"/>
          <p14:tracePt t="219207" x="2076450" y="3771900"/>
          <p14:tracePt t="219225" x="2070100" y="3771900"/>
          <p14:tracePt t="219257" x="2070100" y="3765550"/>
          <p14:tracePt t="219274" x="2076450" y="3765550"/>
          <p14:tracePt t="219290" x="2076450" y="3759200"/>
          <p14:tracePt t="219307" x="2076450" y="3752850"/>
          <p14:tracePt t="219325" x="2082800" y="3740150"/>
          <p14:tracePt t="219340" x="2089150" y="3727450"/>
          <p14:tracePt t="219359" x="2089150" y="3721100"/>
          <p14:tracePt t="219376" x="2095500" y="3714750"/>
          <p14:tracePt t="219390" x="2101850" y="3708400"/>
          <p14:tracePt t="219411" x="2101850" y="3695700"/>
          <p14:tracePt t="219424" x="2108200" y="3683000"/>
          <p14:tracePt t="219440" x="2108200" y="3676650"/>
          <p14:tracePt t="219457" x="2108200" y="3663950"/>
          <p14:tracePt t="219475" x="2108200" y="3657600"/>
          <p14:tracePt t="219507" x="2101850" y="3657600"/>
          <p14:tracePt t="219535" x="2095500" y="3657600"/>
          <p14:tracePt t="219540" x="2095500" y="3663950"/>
          <p14:tracePt t="219557" x="2089150" y="3689350"/>
          <p14:tracePt t="219574" x="2089150" y="3708400"/>
          <p14:tracePt t="219597" x="2101850" y="3727450"/>
          <p14:tracePt t="219607" x="2108200" y="3740150"/>
          <p14:tracePt t="219624" x="2120900" y="3752850"/>
          <p14:tracePt t="219647" x="2127250" y="3765550"/>
          <p14:tracePt t="219657" x="2139950" y="3771900"/>
          <p14:tracePt t="219673" x="2146300" y="3771900"/>
          <p14:tracePt t="219695" x="2152650" y="3778250"/>
          <p14:tracePt t="219712" x="2159000" y="3778250"/>
          <p14:tracePt t="219723" x="2165350" y="3771900"/>
          <p14:tracePt t="219745" x="2178050" y="3771900"/>
          <p14:tracePt t="219757" x="2197100" y="3759200"/>
          <p14:tracePt t="219774" x="2209800" y="3752850"/>
          <p14:tracePt t="219790" x="2235200" y="3746500"/>
          <p14:tracePt t="219807" x="2311400" y="3733800"/>
          <p14:tracePt t="219824" x="2393950" y="3714750"/>
          <p14:tracePt t="219841" x="2508250" y="3689350"/>
          <p14:tracePt t="219859" x="2635250" y="3670300"/>
          <p14:tracePt t="219877" x="2806700" y="3651250"/>
          <p14:tracePt t="219891" x="2901950" y="3644900"/>
          <p14:tracePt t="219907" x="2990850" y="3638550"/>
          <p14:tracePt t="219924" x="3111500" y="3625850"/>
          <p14:tracePt t="219941" x="3168650" y="3625850"/>
          <p14:tracePt t="219957" x="3206750" y="3632200"/>
          <p14:tracePt t="219975" x="3232150" y="3644900"/>
          <p14:tracePt t="219990" x="3238500" y="3657600"/>
          <p14:tracePt t="220007" x="3238500" y="3670300"/>
          <p14:tracePt t="220023" x="3251200" y="3676650"/>
          <p14:tracePt t="220041" x="3263900" y="3683000"/>
          <p14:tracePt t="220058" x="3276600" y="3689350"/>
          <p14:tracePt t="220073" x="3282950" y="3695700"/>
          <p14:tracePt t="220108" x="3282950" y="3702050"/>
          <p14:tracePt t="220162" x="3282950" y="3708400"/>
          <p14:tracePt t="220277" x="3289300" y="3708400"/>
          <p14:tracePt t="220301" x="3295650" y="3714750"/>
          <p14:tracePt t="220339" x="3302000" y="3714750"/>
          <p14:tracePt t="220371" x="3308350" y="3714750"/>
          <p14:tracePt t="220438" x="3314700" y="3714750"/>
          <p14:tracePt t="220451" x="3314700" y="3708400"/>
          <p14:tracePt t="220473" x="3321050" y="3708400"/>
          <p14:tracePt t="220508" x="3327400" y="3708400"/>
          <p14:tracePt t="220550" x="3327400" y="3714750"/>
          <p14:tracePt t="220588" x="3333750" y="3714750"/>
          <p14:tracePt t="220629" x="3340100" y="3714750"/>
          <p14:tracePt t="220637" x="3340100" y="3708400"/>
          <p14:tracePt t="220647" x="3346450" y="3708400"/>
          <p14:tracePt t="220683" x="3352800" y="3708400"/>
          <p14:tracePt t="220688" x="3352800" y="3702050"/>
          <p14:tracePt t="220693" x="3359150" y="3702050"/>
          <p14:tracePt t="220707" x="3365500" y="3702050"/>
          <p14:tracePt t="220725" x="3371850" y="3695700"/>
          <p14:tracePt t="220740" x="3378200" y="3695700"/>
          <p14:tracePt t="220759" x="3378200" y="3689350"/>
          <p14:tracePt t="220790" x="3371850" y="3683000"/>
          <p14:tracePt t="220809" x="3352800" y="3683000"/>
          <p14:tracePt t="220823" x="3346450" y="3683000"/>
          <p14:tracePt t="220840" x="3340100" y="3683000"/>
          <p14:tracePt t="220903" x="3340100" y="3689350"/>
          <p14:tracePt t="220931" x="3333750" y="3695700"/>
          <p14:tracePt t="220947" x="3327400" y="3695700"/>
          <p14:tracePt t="220963" x="3321050" y="3695700"/>
          <p14:tracePt t="220980" x="3314700" y="3702050"/>
          <p14:tracePt t="221008" x="3308350" y="3702050"/>
          <p14:tracePt t="221029" x="3302000" y="3702050"/>
          <p14:tracePt t="221066" x="3295650" y="3702050"/>
          <p14:tracePt t="221100" x="3289300" y="3702050"/>
          <p14:tracePt t="221145" x="3282950" y="3702050"/>
          <p14:tracePt t="221208" x="3282950" y="3708400"/>
          <p14:tracePt t="221251" x="3276600" y="3708400"/>
          <p14:tracePt t="221283" x="3276600" y="3714750"/>
          <p14:tracePt t="221369" x="3270250" y="3714750"/>
          <p14:tracePt t="221421" x="3263900" y="3714750"/>
          <p14:tracePt t="221511" x="3257550" y="3714750"/>
          <p14:tracePt t="221525" x="3257550" y="3721100"/>
          <p14:tracePt t="221549" x="3251200" y="3721100"/>
          <p14:tracePt t="221643" x="3244850" y="3721100"/>
          <p14:tracePt t="221740" x="3244850" y="3727450"/>
          <p14:tracePt t="221773" x="3251200" y="3727450"/>
          <p14:tracePt t="221823" x="3251200" y="3733800"/>
          <p14:tracePt t="221841" x="3244850" y="3733800"/>
          <p14:tracePt t="221953" x="3238500" y="3733800"/>
          <p14:tracePt t="221978" x="3238500" y="3727450"/>
          <p14:tracePt t="222054" x="3244850" y="3727450"/>
          <p14:tracePt t="222105" x="3251200" y="3727450"/>
          <p14:tracePt t="222196" x="3244850" y="3727450"/>
          <p14:tracePt t="222317" x="3244850" y="3721100"/>
          <p14:tracePt t="222392" x="3251200" y="3721100"/>
          <p14:tracePt t="222423" x="3257550" y="3721100"/>
          <p14:tracePt t="222464" x="3263900" y="3721100"/>
          <p14:tracePt t="222530" x="3270250" y="3721100"/>
          <p14:tracePt t="222635" x="3276600" y="3721100"/>
          <p14:tracePt t="222673" x="3282950" y="3721100"/>
          <p14:tracePt t="222680" x="3289300" y="3721100"/>
          <p14:tracePt t="222690" x="3295650" y="3721100"/>
          <p14:tracePt t="222716" x="3302000" y="3714750"/>
          <p14:tracePt t="222723" x="3314700" y="3714750"/>
          <p14:tracePt t="222740" x="3321050" y="3708400"/>
          <p14:tracePt t="223118" x="6305550" y="4171950"/>
          <p14:tracePt t="223142" x="6292850" y="4165600"/>
          <p14:tracePt t="223163" x="6254750" y="4159250"/>
          <p14:tracePt t="223175" x="6191250" y="4152900"/>
          <p14:tracePt t="223191" x="6127750" y="4140200"/>
          <p14:tracePt t="223213" x="6076950" y="4133850"/>
          <p14:tracePt t="223225" x="6019800" y="4102100"/>
          <p14:tracePt t="223240" x="5988050" y="4089400"/>
          <p14:tracePt t="223241" x="5975350" y="4089400"/>
          <p14:tracePt t="223258" x="5943600" y="4095750"/>
          <p14:tracePt t="223275" x="5911850" y="4108450"/>
          <p14:tracePt t="223290" x="5886450" y="4127500"/>
          <p14:tracePt t="223309" x="5861050" y="4159250"/>
          <p14:tracePt t="223327" x="5854700" y="4171950"/>
          <p14:tracePt t="223341" x="5854700" y="4178300"/>
          <p14:tracePt t="223359" x="5854700" y="4184650"/>
          <p14:tracePt t="223378" x="5861050" y="4184650"/>
          <p14:tracePt t="223391" x="5873750" y="4184650"/>
          <p14:tracePt t="223408" x="5892800" y="4191000"/>
          <p14:tracePt t="223425" x="5924550" y="4191000"/>
          <p14:tracePt t="223440" x="5956300" y="4197350"/>
          <p14:tracePt t="223457" x="6013450" y="4197350"/>
          <p14:tracePt t="223477" x="6070600" y="4203700"/>
          <p14:tracePt t="223490" x="6121400" y="4203700"/>
          <p14:tracePt t="223507" x="6203950" y="4203700"/>
          <p14:tracePt t="223525" x="6311900" y="4210050"/>
          <p14:tracePt t="223540" x="6451600" y="4216400"/>
          <p14:tracePt t="223557" x="6591300" y="4216400"/>
          <p14:tracePt t="223575" x="6737350" y="4222750"/>
          <p14:tracePt t="223590" x="6877050" y="4222750"/>
          <p14:tracePt t="223607" x="7023100" y="4216400"/>
          <p14:tracePt t="223630" x="7169150" y="4210050"/>
          <p14:tracePt t="223640" x="7315200" y="4203700"/>
          <p14:tracePt t="223657" x="7454900" y="4203700"/>
          <p14:tracePt t="223674" x="7569200" y="4197350"/>
          <p14:tracePt t="223690" x="7651750" y="4191000"/>
          <p14:tracePt t="223707" x="7696200" y="4184650"/>
          <p14:tracePt t="223731" x="7715250" y="4178300"/>
          <p14:tracePt t="223740" x="7702550" y="4178300"/>
          <p14:tracePt t="223757" x="7658100" y="4171950"/>
          <p14:tracePt t="223776" x="7575550" y="4171950"/>
          <p14:tracePt t="223794" x="7461250" y="4171950"/>
          <p14:tracePt t="223807" x="7321550" y="4171950"/>
          <p14:tracePt t="223825" x="7175500" y="4178300"/>
          <p14:tracePt t="223846" x="7016750" y="4178300"/>
          <p14:tracePt t="223857" x="6845300" y="4178300"/>
          <p14:tracePt t="223874" x="6673850" y="4184650"/>
          <p14:tracePt t="223892" x="6496050" y="4191000"/>
          <p14:tracePt t="223907" x="6343650" y="4197350"/>
          <p14:tracePt t="223925" x="6210300" y="4203700"/>
          <p14:tracePt t="223942" x="6108700" y="4210050"/>
          <p14:tracePt t="223957" x="6019800" y="4210050"/>
          <p14:tracePt t="223974" x="5956300" y="4216400"/>
          <p14:tracePt t="223990" x="5905500" y="4222750"/>
          <p14:tracePt t="224007" x="5861050" y="4229100"/>
          <p14:tracePt t="224025" x="5829300" y="4235450"/>
          <p14:tracePt t="224043" x="5816600" y="4241800"/>
          <p14:tracePt t="224057" x="5810250" y="4248150"/>
          <p14:tracePt t="224073" x="5810250" y="4254500"/>
          <p14:tracePt t="224091" x="5810250" y="4260850"/>
          <p14:tracePt t="224107" x="5810250" y="4267200"/>
          <p14:tracePt t="224147" x="5810250" y="4273550"/>
          <p14:tracePt t="224157" x="5803900" y="4273550"/>
          <p14:tracePt t="224174" x="5797550" y="4273550"/>
          <p14:tracePt t="224190" x="5791200" y="4273550"/>
          <p14:tracePt t="224224" x="5784850" y="4273550"/>
          <p14:tracePt t="224240" x="5784850" y="4267200"/>
          <p14:tracePt t="224274" x="5778500" y="4260850"/>
          <p14:tracePt t="224312" x="5772150" y="4260850"/>
          <p14:tracePt t="224329" x="5772150" y="4254500"/>
          <p14:tracePt t="224383" x="5772150" y="4248150"/>
          <p14:tracePt t="224428" x="5772150" y="4241800"/>
          <p14:tracePt t="224472" x="5772150" y="4235450"/>
          <p14:tracePt t="224480" x="5778500" y="4235450"/>
          <p14:tracePt t="224529" x="5784850" y="4229100"/>
          <p14:tracePt t="224567" x="5784850" y="4222750"/>
          <p14:tracePt t="224574" x="5791200" y="4222750"/>
          <p14:tracePt t="224607" x="5797550" y="4210050"/>
          <p14:tracePt t="224623" x="5803900" y="4203700"/>
          <p14:tracePt t="224640" x="5810250" y="4203700"/>
          <p14:tracePt t="224657" x="5810250" y="4197350"/>
          <p14:tracePt t="224674" x="5816600" y="4197350"/>
          <p14:tracePt t="224690" x="5816600" y="4191000"/>
          <p14:tracePt t="224707" x="5822950" y="4191000"/>
          <p14:tracePt t="224724" x="5822950" y="4197350"/>
          <p14:tracePt t="224763" x="5816600" y="4203700"/>
          <p14:tracePt t="224855" x="5816600" y="4210050"/>
          <p14:tracePt t="224869" x="5822950" y="4210050"/>
          <p14:tracePt t="224892" x="5822950" y="4216400"/>
          <p14:tracePt t="224904" x="5829300" y="4216400"/>
          <p14:tracePt t="224938" x="5829300" y="4222750"/>
          <p14:tracePt t="224950" x="5829300" y="4229100"/>
          <p14:tracePt t="224981" x="5829300" y="4235450"/>
          <p14:tracePt t="225008" x="5822950" y="4235450"/>
          <p14:tracePt t="225012" x="5822950" y="4241800"/>
          <p14:tracePt t="225337" x="5822950" y="4248150"/>
          <p14:tracePt t="225350" x="5829300" y="4248150"/>
          <p14:tracePt t="225359" x="5835650" y="4248150"/>
          <p14:tracePt t="225376" x="5867400" y="4248150"/>
          <p14:tracePt t="225396" x="5911850" y="4248150"/>
          <p14:tracePt t="225408" x="6026150" y="4254500"/>
          <p14:tracePt t="225424" x="6134100" y="4254500"/>
          <p14:tracePt t="225442" x="6191250" y="4254500"/>
          <p14:tracePt t="225457" x="6362700" y="4254500"/>
          <p14:tracePt t="225475" x="6553200" y="4248150"/>
          <p14:tracePt t="225490" x="6648450" y="4248150"/>
          <p14:tracePt t="225509" x="6762750" y="4254500"/>
          <p14:tracePt t="225524" x="6813550" y="4254500"/>
          <p14:tracePt t="225540" x="6845300" y="4260850"/>
          <p14:tracePt t="225559" x="6883400" y="4273550"/>
          <p14:tracePt t="225574" x="6896100" y="4279900"/>
          <p14:tracePt t="225590" x="6883400" y="4279900"/>
          <p14:tracePt t="225609" x="6864350" y="4279900"/>
          <p14:tracePt t="225626" x="6838950" y="4273550"/>
          <p14:tracePt t="225640" x="6813550" y="4267200"/>
          <p14:tracePt t="225658" x="6794500" y="4260850"/>
          <p14:tracePt t="225676" x="6781800" y="4254500"/>
          <p14:tracePt t="225690" x="6769100" y="4254500"/>
          <p14:tracePt t="225710" x="6762750" y="4248150"/>
          <p14:tracePt t="225725" x="6756400" y="4248150"/>
          <p14:tracePt t="225760" x="6750050" y="4248150"/>
          <p14:tracePt t="225774" x="6743700" y="4241800"/>
          <p14:tracePt t="225791" x="6737350" y="4241800"/>
          <p14:tracePt t="225807" x="6731000" y="4241800"/>
          <p14:tracePt t="225824" x="6724650" y="4241800"/>
          <p14:tracePt t="225843" x="6718300" y="4241800"/>
          <p14:tracePt t="225858" x="6711950" y="4241800"/>
          <p14:tracePt t="225891" x="6711950" y="4248150"/>
          <p14:tracePt t="225943" x="6718300" y="4254500"/>
          <p14:tracePt t="226023" x="6718300" y="4260850"/>
          <p14:tracePt t="226100" x="6724650" y="4260850"/>
          <p14:tracePt t="226159" x="6724650" y="4254500"/>
          <p14:tracePt t="226745" x="6718300" y="4254500"/>
          <p14:tracePt t="226756" x="6711950" y="4254500"/>
          <p14:tracePt t="226764" x="6705600" y="4254500"/>
          <p14:tracePt t="226773" x="6692900" y="4254500"/>
          <p14:tracePt t="226791" x="6667500" y="4254500"/>
          <p14:tracePt t="226807" x="6629400" y="4248150"/>
          <p14:tracePt t="226824" x="6584950" y="4241800"/>
          <p14:tracePt t="226841" x="6521450" y="4235450"/>
          <p14:tracePt t="226857" x="6451600" y="4222750"/>
          <p14:tracePt t="226874" x="6381750" y="4222750"/>
          <p14:tracePt t="226890" x="6311900" y="4216400"/>
          <p14:tracePt t="226907" x="6248400" y="4210050"/>
          <p14:tracePt t="226924" x="6191250" y="4197350"/>
          <p14:tracePt t="226940" x="6146800" y="4191000"/>
          <p14:tracePt t="226957" x="6102350" y="4191000"/>
          <p14:tracePt t="226974" x="6057900" y="4184650"/>
          <p14:tracePt t="226991" x="6013450" y="4178300"/>
          <p14:tracePt t="227007" x="5969000" y="4178300"/>
          <p14:tracePt t="227024" x="5924550" y="4171950"/>
          <p14:tracePt t="227041" x="5880100" y="4171950"/>
          <p14:tracePt t="227057" x="5842000" y="4165600"/>
          <p14:tracePt t="227074" x="5803900" y="4165600"/>
          <p14:tracePt t="227090" x="5778500" y="4159250"/>
          <p14:tracePt t="227110" x="5734050" y="4152900"/>
          <p14:tracePt t="227127" x="5689600" y="4146550"/>
          <p14:tracePt t="227140" x="5651500" y="4140200"/>
          <p14:tracePt t="227157" x="5600700" y="4133850"/>
          <p14:tracePt t="227174" x="5524500" y="4121150"/>
          <p14:tracePt t="227191" x="5403850" y="4102100"/>
          <p14:tracePt t="227208" x="5270500" y="4076700"/>
          <p14:tracePt t="227223" x="5111750" y="4044950"/>
          <p14:tracePt t="227240" x="4953000" y="4000500"/>
          <p14:tracePt t="227258" x="4787900" y="3968750"/>
          <p14:tracePt t="227274" x="4629150" y="3937000"/>
          <p14:tracePt t="227290" x="4464050" y="3911600"/>
          <p14:tracePt t="227308" x="4311650" y="3892550"/>
          <p14:tracePt t="227324" x="4171950" y="3879850"/>
          <p14:tracePt t="227340" x="4057650" y="3867150"/>
          <p14:tracePt t="227358" x="3949700" y="3854450"/>
          <p14:tracePt t="227374" x="3898900" y="3841750"/>
          <p14:tracePt t="227391" x="3848100" y="3829050"/>
          <p14:tracePt t="227411" x="3803650" y="3810000"/>
          <p14:tracePt t="227424" x="3784600" y="3790950"/>
          <p14:tracePt t="227440" x="3759200" y="3759200"/>
          <p14:tracePt t="227458" x="3752850" y="3733800"/>
          <p14:tracePt t="227475" x="3759200" y="3721100"/>
          <p14:tracePt t="227490" x="3771900" y="3714750"/>
          <p14:tracePt t="227512" x="3778250" y="3708400"/>
          <p14:tracePt t="227526" x="3784600" y="3708400"/>
          <p14:tracePt t="227541" x="3784600" y="3702050"/>
          <p14:tracePt t="227558" x="3790950" y="3702050"/>
          <p14:tracePt t="227591" x="3816350" y="3702050"/>
          <p14:tracePt t="227608" x="3886200" y="3702050"/>
          <p14:tracePt t="227624" x="3962400" y="3702050"/>
          <p14:tracePt t="227640" x="4076700" y="3695700"/>
          <p14:tracePt t="227657" x="4191000" y="3689350"/>
          <p14:tracePt t="227674" x="4292600" y="3676650"/>
          <p14:tracePt t="227691" x="4368800" y="3676650"/>
          <p14:tracePt t="227713" x="4425950" y="3670300"/>
          <p14:tracePt t="227724" x="4445000" y="3663950"/>
          <p14:tracePt t="227740" x="4476750" y="3663950"/>
          <p14:tracePt t="227761" x="4483100" y="3657600"/>
          <p14:tracePt t="227774" x="4470400" y="3663950"/>
          <p14:tracePt t="227790" x="4457700" y="3663950"/>
          <p14:tracePt t="227808" x="4438650" y="3670300"/>
          <p14:tracePt t="227825" x="4432300" y="3670300"/>
          <p14:tracePt t="227840" x="4438650" y="3670300"/>
          <p14:tracePt t="227862" x="4476750" y="3670300"/>
          <p14:tracePt t="227874" x="4552950" y="3670300"/>
          <p14:tracePt t="227890" x="4616450" y="3663950"/>
          <p14:tracePt t="227912" x="4718050" y="3663950"/>
          <p14:tracePt t="227925" x="4781550" y="3663950"/>
          <p14:tracePt t="227942" x="4813300" y="3663950"/>
          <p14:tracePt t="227965" x="4845050" y="3670300"/>
          <p14:tracePt t="227974" x="4851400" y="3670300"/>
          <p14:tracePt t="227991" x="4845050" y="3670300"/>
          <p14:tracePt t="228008" x="4832350" y="3670300"/>
          <p14:tracePt t="228024" x="4819650" y="3676650"/>
          <p14:tracePt t="228041" x="4806950" y="3676650"/>
          <p14:tracePt t="228058" x="4800600" y="3683000"/>
          <p14:tracePt t="228074" x="4794250" y="3683000"/>
          <p14:tracePt t="228090" x="4794250" y="3689350"/>
          <p14:tracePt t="228115" x="4794250" y="3695700"/>
          <p14:tracePt t="228124" x="4800600" y="3695700"/>
          <p14:tracePt t="228140" x="4806950" y="3702050"/>
          <p14:tracePt t="228158" x="4819650" y="3708400"/>
          <p14:tracePt t="228175" x="4845050" y="3727450"/>
          <p14:tracePt t="228190" x="4876800" y="3759200"/>
          <p14:tracePt t="228211" x="4921250" y="3797300"/>
          <p14:tracePt t="228224" x="4953000" y="3822700"/>
          <p14:tracePt t="228244" x="5016500" y="3873500"/>
          <p14:tracePt t="228259" x="5073650" y="3917950"/>
          <p14:tracePt t="228274" x="5118100" y="3949700"/>
          <p14:tracePt t="228297" x="5149850" y="3975100"/>
          <p14:tracePt t="228310" x="5156200" y="3987800"/>
          <p14:tracePt t="228328" x="5149850" y="3994150"/>
          <p14:tracePt t="228340" x="5130800" y="3994150"/>
          <p14:tracePt t="228366" x="5111750" y="3994150"/>
          <p14:tracePt t="228373" x="5086350" y="3994150"/>
          <p14:tracePt t="228390" x="5073650" y="3994150"/>
          <p14:tracePt t="228408" x="5060950" y="3994150"/>
          <p14:tracePt t="228424" x="5054600" y="3994150"/>
          <p14:tracePt t="228466" x="5048250" y="3994150"/>
          <p14:tracePt t="228505" x="5041900" y="3994150"/>
          <p14:tracePt t="228538" x="5035550" y="3994150"/>
          <p14:tracePt t="228552" x="5035550" y="4000500"/>
          <p14:tracePt t="228610" x="5041900" y="4000500"/>
          <p14:tracePt t="228622" x="5041900" y="4006850"/>
          <p14:tracePt t="228640" x="5048250" y="4006850"/>
          <p14:tracePt t="228662" x="5054600" y="4013200"/>
          <p14:tracePt t="228674" x="5060950" y="4013200"/>
          <p14:tracePt t="228683" x="5067300" y="4013200"/>
          <p14:tracePt t="228690" x="5067300" y="4019550"/>
          <p14:tracePt t="228707" x="5086350" y="4019550"/>
          <p14:tracePt t="228724" x="5099050" y="4032250"/>
          <p14:tracePt t="228740" x="5118100" y="4038600"/>
          <p14:tracePt t="228757" x="5143500" y="4044950"/>
          <p14:tracePt t="228774" x="5168900" y="4057650"/>
          <p14:tracePt t="228790" x="5207000" y="4064000"/>
          <p14:tracePt t="228807" x="5264150" y="4083050"/>
          <p14:tracePt t="228827" x="5359400" y="4095750"/>
          <p14:tracePt t="228840" x="5467350" y="4108450"/>
          <p14:tracePt t="228857" x="5575300" y="4127500"/>
          <p14:tracePt t="228875" x="5683250" y="4146550"/>
          <p14:tracePt t="228890" x="5778500" y="4159250"/>
          <p14:tracePt t="228911" x="5867400" y="4171950"/>
          <p14:tracePt t="228913" x="5886450" y="4178300"/>
          <p14:tracePt t="228925" x="5949950" y="4184650"/>
          <p14:tracePt t="228940" x="6019800" y="4197350"/>
          <p14:tracePt t="228957" x="6076950" y="4203700"/>
          <p14:tracePt t="228974" x="6127750" y="4216400"/>
          <p14:tracePt t="228990" x="6159500" y="4216400"/>
          <p14:tracePt t="229008" x="6165850" y="4216400"/>
          <p14:tracePt t="229024" x="6153150" y="4210050"/>
          <p14:tracePt t="229040" x="6115050" y="4197350"/>
          <p14:tracePt t="229057" x="6064250" y="4171950"/>
          <p14:tracePt t="229074" x="5981700" y="4140200"/>
          <p14:tracePt t="229090" x="5880100" y="4102100"/>
          <p14:tracePt t="229107" x="5753100" y="4051300"/>
          <p14:tracePt t="229124" x="5619750" y="3994150"/>
          <p14:tracePt t="229140" x="5467350" y="3937000"/>
          <p14:tracePt t="229157" x="5302250" y="3879850"/>
          <p14:tracePt t="229174" x="5124450" y="3829050"/>
          <p14:tracePt t="229191" x="4946650" y="3784600"/>
          <p14:tracePt t="229207" x="4781550" y="3746500"/>
          <p14:tracePt t="229224" x="4673600" y="3727450"/>
          <p14:tracePt t="229310" x="3956050" y="3638550"/>
          <p14:tracePt t="229324" x="3892550" y="3632200"/>
          <p14:tracePt t="229340" x="3848100" y="3619500"/>
          <p14:tracePt t="229357" x="3816350" y="3619500"/>
          <p14:tracePt t="229374" x="3816350" y="3625850"/>
          <p14:tracePt t="229390" x="3829050" y="3632200"/>
          <p14:tracePt t="229407" x="3848100" y="3644900"/>
          <p14:tracePt t="229424" x="3879850" y="3651250"/>
          <p14:tracePt t="229441" x="3905250" y="3663950"/>
          <p14:tracePt t="229458" x="3943350" y="3670300"/>
          <p14:tracePt t="229474" x="3975100" y="3676650"/>
          <p14:tracePt t="229492" x="4000500" y="3683000"/>
          <p14:tracePt t="229507" x="4025900" y="3689350"/>
          <p14:tracePt t="229525" x="4044950" y="3689350"/>
          <p14:tracePt t="229540" x="4064000" y="3695700"/>
          <p14:tracePt t="229564" x="4070350" y="3695700"/>
          <p14:tracePt t="229574" x="4076700" y="3695700"/>
          <p14:tracePt t="229628" x="4070350" y="3695700"/>
          <p14:tracePt t="229632" x="4064000" y="3695700"/>
          <p14:tracePt t="229657" x="4057650" y="3695700"/>
          <p14:tracePt t="229723" x="4064000" y="3695700"/>
          <p14:tracePt t="229735" x="4070350" y="3702050"/>
          <p14:tracePt t="229750" x="4076700" y="3702050"/>
          <p14:tracePt t="229775" x="4083050" y="3702050"/>
          <p14:tracePt t="229785" x="4095750" y="3702050"/>
          <p14:tracePt t="229793" x="4102100" y="3702050"/>
          <p14:tracePt t="229807" x="4121150" y="3708400"/>
          <p14:tracePt t="229825" x="4152900" y="3708400"/>
          <p14:tracePt t="229840" x="4197350" y="3721100"/>
          <p14:tracePt t="229858" x="4279900" y="3740150"/>
          <p14:tracePt t="229874" x="4394200" y="3752850"/>
          <p14:tracePt t="229890" x="4552950" y="3784600"/>
          <p14:tracePt t="229908" x="4749800" y="3829050"/>
          <p14:tracePt t="229925" x="4857750" y="3854450"/>
          <p14:tracePt t="229940" x="5035550" y="3879850"/>
          <p14:tracePt t="229961" x="5295900" y="3930650"/>
          <p14:tracePt t="229974" x="5467350" y="3956050"/>
          <p14:tracePt t="229990" x="5676900" y="4000500"/>
          <p14:tracePt t="230008" x="5911850" y="4044950"/>
          <p14:tracePt t="230025" x="6115050" y="4102100"/>
          <p14:tracePt t="230040" x="6203950" y="4140200"/>
          <p14:tracePt t="230058" x="6254750" y="4165600"/>
          <p14:tracePt t="230074" x="6267450" y="4171950"/>
          <p14:tracePt t="230091" x="6261100" y="4171950"/>
          <p14:tracePt t="230108" x="6242050" y="4171950"/>
          <p14:tracePt t="230124" x="6223000" y="4171950"/>
          <p14:tracePt t="230141" x="6203950" y="4171950"/>
          <p14:tracePt t="230158" x="6165850" y="4165600"/>
          <p14:tracePt t="230174" x="6140450" y="4165600"/>
          <p14:tracePt t="230190" x="6121400" y="4165600"/>
          <p14:tracePt t="230208" x="6108700" y="4165600"/>
          <p14:tracePt t="230224" x="6102350" y="4165600"/>
          <p14:tracePt t="230258" x="6102350" y="4171950"/>
          <p14:tracePt t="230274" x="6108700" y="4171950"/>
          <p14:tracePt t="230290" x="6115050" y="4178300"/>
          <p14:tracePt t="230315" x="6127750" y="4178300"/>
          <p14:tracePt t="230328" x="6146800" y="4178300"/>
          <p14:tracePt t="230340" x="6153150" y="4184650"/>
          <p14:tracePt t="230358" x="6165850" y="4184650"/>
          <p14:tracePt t="230374" x="6178550" y="4184650"/>
          <p14:tracePt t="230390" x="6191250" y="4191000"/>
          <p14:tracePt t="230409" x="6216650" y="4191000"/>
          <p14:tracePt t="230425" x="6235700" y="4197350"/>
          <p14:tracePt t="230441" x="6248400" y="4197350"/>
          <p14:tracePt t="230458" x="6267450" y="4197350"/>
          <p14:tracePt t="230475" x="6292850" y="4203700"/>
          <p14:tracePt t="230490" x="6311900" y="4203700"/>
          <p14:tracePt t="230509" x="6375400" y="4210050"/>
          <p14:tracePt t="230525" x="6464300" y="4216400"/>
          <p14:tracePt t="230541" x="6540500" y="4229100"/>
          <p14:tracePt t="230558" x="6680200" y="4260850"/>
          <p14:tracePt t="230574" x="6794500" y="4286250"/>
          <p14:tracePt t="230590" x="6870700" y="4311650"/>
          <p14:tracePt t="230608" x="6997700" y="4349750"/>
          <p14:tracePt t="230625" x="7086600" y="4387850"/>
          <p14:tracePt t="230641" x="7143750" y="4413250"/>
          <p14:tracePt t="230658" x="7219950" y="4457700"/>
          <p14:tracePt t="230680" x="7270750" y="4489450"/>
          <p14:tracePt t="230690" x="7308850" y="4521200"/>
          <p14:tracePt t="230710" x="7321550" y="4540250"/>
          <p14:tracePt t="230725" x="7315200" y="4565650"/>
          <p14:tracePt t="230740" x="7302500" y="4572000"/>
          <p14:tracePt t="230761" x="7277100" y="4578350"/>
          <p14:tracePt t="230775" x="7251700" y="4584700"/>
          <p14:tracePt t="230790" x="7232650" y="4584700"/>
          <p14:tracePt t="230808" x="7219950" y="4584700"/>
          <p14:tracePt t="230824" x="7200900" y="4584700"/>
          <p14:tracePt t="230840" x="7194550" y="4584700"/>
          <p14:tracePt t="230886" x="7188200" y="4584700"/>
          <p14:tracePt t="230918" x="7181850" y="4584700"/>
          <p14:tracePt t="230944" x="7175500" y="4584700"/>
          <p14:tracePt t="230975" x="7169150" y="4584700"/>
          <p14:tracePt t="230999" x="7162800" y="4584700"/>
          <p14:tracePt t="231020" x="7156450" y="4584700"/>
          <p14:tracePt t="231043" x="7150100" y="4578350"/>
          <p14:tracePt t="231066" x="7143750" y="4578350"/>
          <p14:tracePt t="231085" x="7143750" y="4572000"/>
          <p14:tracePt t="231086" x="7137400" y="4572000"/>
          <p14:tracePt t="231117" x="7131050" y="4565650"/>
          <p14:tracePt t="231137" x="7131050" y="4559300"/>
          <p14:tracePt t="231146" x="7124700" y="4559300"/>
          <p14:tracePt t="231148" x="7124700" y="4552950"/>
          <p14:tracePt t="231157" x="7118350" y="4552950"/>
          <p14:tracePt t="231175" x="7112000" y="4540250"/>
          <p14:tracePt t="231190" x="7092950" y="4527550"/>
          <p14:tracePt t="231207" x="7067550" y="4502150"/>
          <p14:tracePt t="231225" x="7023100" y="4470400"/>
          <p14:tracePt t="231240" x="6978650" y="4445000"/>
          <p14:tracePt t="231258" x="6908800" y="4406900"/>
          <p14:tracePt t="231279" x="6788150" y="4356100"/>
          <p14:tracePt t="231292" x="6686550" y="4318000"/>
          <p14:tracePt t="231307" x="6572250" y="4286250"/>
          <p14:tracePt t="231324" x="6451600" y="4260850"/>
          <p14:tracePt t="231340" x="6343650" y="4235450"/>
          <p14:tracePt t="231357" x="6248400" y="4210050"/>
          <p14:tracePt t="231380" x="6172200" y="4191000"/>
          <p14:tracePt t="231391" x="6096000" y="4178300"/>
          <p14:tracePt t="231407" x="6038850" y="4171950"/>
          <p14:tracePt t="231424" x="6026150" y="4171950"/>
          <p14:tracePt t="231440" x="6019800" y="4171950"/>
          <p14:tracePt t="231457" x="6026150" y="4171950"/>
          <p14:tracePt t="231475" x="6032500" y="4171950"/>
          <p14:tracePt t="231508" x="6038850" y="4171950"/>
          <p14:tracePt t="231541" x="6032500" y="4171950"/>
          <p14:tracePt t="231567" x="6032500" y="4178300"/>
          <p14:tracePt t="231615" x="6045200" y="4184650"/>
          <p14:tracePt t="231616" x="6051550" y="4184650"/>
          <p14:tracePt t="231624" x="6070600" y="4184650"/>
          <p14:tracePt t="231641" x="6127750" y="4184650"/>
          <p14:tracePt t="231657" x="6229350" y="4184650"/>
          <p14:tracePt t="231674" x="6350000" y="4184650"/>
          <p14:tracePt t="231693" x="6470650" y="4184650"/>
          <p14:tracePt t="231707" x="6534150" y="4184650"/>
          <p14:tracePt t="231724" x="6616700" y="4178300"/>
          <p14:tracePt t="231740" x="6673850" y="4178300"/>
          <p14:tracePt t="231758" x="6711950" y="4178300"/>
          <p14:tracePt t="231775" x="6743700" y="4178300"/>
          <p14:tracePt t="231790" x="6750050" y="4178300"/>
          <p14:tracePt t="231807" x="6737350" y="4178300"/>
          <p14:tracePt t="231824" x="6724650" y="4178300"/>
          <p14:tracePt t="231844" x="6711950" y="4178300"/>
          <p14:tracePt t="231857" x="6699250" y="4178300"/>
          <p14:tracePt t="231908" x="6699250" y="4184650"/>
          <p14:tracePt t="231914" x="6705600" y="4184650"/>
          <p14:tracePt t="232011" x="6711950" y="4184650"/>
          <p14:tracePt t="232042" x="6718300" y="4184650"/>
          <p14:tracePt t="232069" x="6718300" y="4191000"/>
          <p14:tracePt t="232072" x="6724650" y="4191000"/>
          <p14:tracePt t="232088" x="6731000" y="4191000"/>
          <p14:tracePt t="232118" x="6737350" y="4191000"/>
          <p14:tracePt t="232200" x="6731000" y="4191000"/>
          <p14:tracePt t="232206" x="6731000" y="4197350"/>
          <p14:tracePt t="232238" x="6724650" y="4197350"/>
          <p14:tracePt t="232370" x="6731000" y="4197350"/>
          <p14:tracePt t="232380" x="6737350" y="4197350"/>
          <p14:tracePt t="232388" x="6743700" y="4191000"/>
          <p14:tracePt t="232396" x="6750050" y="4191000"/>
          <p14:tracePt t="232407" x="6762750" y="4191000"/>
          <p14:tracePt t="232425" x="6788150" y="4191000"/>
          <p14:tracePt t="232440" x="6800850" y="4191000"/>
          <p14:tracePt t="232463" x="6832600" y="4184650"/>
          <p14:tracePt t="232474" x="6858000" y="4184650"/>
          <p14:tracePt t="232491" x="6902450" y="4178300"/>
          <p14:tracePt t="232508" x="6997700" y="4165600"/>
          <p14:tracePt t="232524" x="7086600" y="4159250"/>
          <p14:tracePt t="232541" x="7213600" y="4146550"/>
          <p14:tracePt t="232561" x="7385050" y="4133850"/>
          <p14:tracePt t="232575" x="7461250" y="4133850"/>
          <p14:tracePt t="232590" x="7658100" y="4114800"/>
          <p14:tracePt t="232608" x="7854950" y="4102100"/>
          <p14:tracePt t="232624" x="7981950" y="4083050"/>
          <p14:tracePt t="232645" x="8147050" y="4070350"/>
          <p14:tracePt t="232660" x="8350250" y="4051300"/>
          <p14:tracePt t="232674" x="8470900" y="4051300"/>
          <p14:tracePt t="232690" x="8616950" y="4044950"/>
          <p14:tracePt t="232709" x="8769350" y="4032250"/>
          <p14:tracePt t="232724" x="8845550" y="4025900"/>
          <p14:tracePt t="232740" x="8928100" y="4025900"/>
          <p14:tracePt t="232758" x="8978900" y="4025900"/>
          <p14:tracePt t="232774" x="9004300" y="4032250"/>
          <p14:tracePt t="232791" x="8997950" y="4044950"/>
          <p14:tracePt t="232814" x="8947150" y="4070350"/>
          <p14:tracePt t="232831" x="8845550" y="4083050"/>
          <p14:tracePt t="232841" x="8794750" y="4083050"/>
          <p14:tracePt t="232858" x="8667750" y="4121150"/>
          <p14:tracePt t="232875" x="8578850" y="4159250"/>
          <p14:tracePt t="232891" x="8502650" y="4197350"/>
          <p14:tracePt t="232908" x="8362950" y="4260850"/>
          <p14:tracePt t="232925" x="8235950" y="4318000"/>
          <p14:tracePt t="232941" x="8140700" y="4356100"/>
          <p14:tracePt t="232958" x="7969250" y="4406900"/>
          <p14:tracePt t="232974" x="7759700" y="4457700"/>
          <p14:tracePt t="232991" x="7600950" y="4489450"/>
          <p14:tracePt t="233009" x="7404100" y="4521200"/>
          <p14:tracePt t="233031" x="7283450" y="4540250"/>
          <p14:tracePt t="233042" x="7207250" y="4559300"/>
          <p14:tracePt t="233060" x="7099300" y="4591050"/>
          <p14:tracePt t="233075" x="7035800" y="4597400"/>
          <p14:tracePt t="233090" x="6991350" y="4603750"/>
          <p14:tracePt t="233111" x="6940550" y="4616450"/>
          <p14:tracePt t="233126" x="6915150" y="4629150"/>
          <p14:tracePt t="233141" x="6908800" y="4635500"/>
          <p14:tracePt t="233160" x="6908800" y="4648200"/>
          <p14:tracePt t="233174" x="6921500" y="4654550"/>
          <p14:tracePt t="233193" x="6959600" y="4654550"/>
          <p14:tracePt t="233209" x="7004050" y="4654550"/>
          <p14:tracePt t="233224" x="7080250" y="4654550"/>
          <p14:tracePt t="233240" x="7137400" y="4654550"/>
          <p14:tracePt t="233258" x="7251700" y="4641850"/>
          <p14:tracePt t="233279" x="7346950" y="4635500"/>
          <p14:tracePt t="233291" x="7467600" y="4629150"/>
          <p14:tracePt t="233311" x="7600950" y="4622800"/>
          <p14:tracePt t="233329" x="7734300" y="4610100"/>
          <p14:tracePt t="233340" x="7854950" y="4603750"/>
          <p14:tracePt t="233358" x="7975600" y="4591050"/>
          <p14:tracePt t="233381" x="8083550" y="4584700"/>
          <p14:tracePt t="233391" x="8185150" y="4584700"/>
          <p14:tracePt t="233408" x="8280400" y="4584700"/>
          <p14:tracePt t="233424" x="8337550" y="4578350"/>
          <p14:tracePt t="233440" x="8420100" y="4578350"/>
          <p14:tracePt t="233459" x="8464550" y="4572000"/>
          <p14:tracePt t="233474" x="8483600" y="4572000"/>
          <p14:tracePt t="233496" x="8489950" y="4572000"/>
          <p14:tracePt t="233508" x="8483600" y="4572000"/>
          <p14:tracePt t="233524" x="8477250" y="4565650"/>
          <p14:tracePt t="233540" x="8458200" y="4559300"/>
          <p14:tracePt t="233565" x="8451850" y="4552950"/>
          <p14:tracePt t="233574" x="8445500" y="4552950"/>
          <p14:tracePt t="233590" x="8432800" y="4552950"/>
          <p14:tracePt t="233624" x="8432800" y="4546600"/>
          <p14:tracePt t="233640" x="8439150" y="4546600"/>
          <p14:tracePt t="233660" x="8445500" y="4546600"/>
          <p14:tracePt t="233674" x="8451850" y="4546600"/>
          <p14:tracePt t="233693" x="8458200" y="4540250"/>
          <p14:tracePt t="233821" x="8464550" y="4540250"/>
          <p14:tracePt t="233892" x="8470900" y="4540250"/>
          <p14:tracePt t="233925" x="8477250" y="4540250"/>
          <p14:tracePt t="234002" x="8483600" y="4540250"/>
          <p14:tracePt t="234164" x="8489950" y="4540250"/>
          <p14:tracePt t="234198" x="8489950" y="4546600"/>
          <p14:tracePt t="234223" x="8496300" y="4546600"/>
          <p14:tracePt t="234263" x="8502650" y="4546600"/>
          <p14:tracePt t="234290" x="8509000" y="4546600"/>
          <p14:tracePt t="234306" x="8515350" y="4546600"/>
          <p14:tracePt t="234328" x="8521700" y="4546600"/>
          <p14:tracePt t="234346" x="8528050" y="4552950"/>
          <p14:tracePt t="234357" x="8534400" y="4552950"/>
          <p14:tracePt t="234374" x="8553450" y="4552950"/>
          <p14:tracePt t="234390" x="8572500" y="4552950"/>
          <p14:tracePt t="234407" x="8597900" y="4552950"/>
          <p14:tracePt t="234424" x="8636000" y="4559300"/>
          <p14:tracePt t="234440" x="8674100" y="4559300"/>
          <p14:tracePt t="234457" x="8724900" y="4565650"/>
          <p14:tracePt t="234474" x="8788400" y="4565650"/>
          <p14:tracePt t="234492" x="8883650" y="4572000"/>
          <p14:tracePt t="234508" x="8991600" y="4572000"/>
          <p14:tracePt t="234524" x="9112250" y="4578350"/>
          <p14:tracePt t="234541" x="9239250" y="4578350"/>
          <p14:tracePt t="234557" x="9366250" y="4578350"/>
          <p14:tracePt t="234574" x="9499600" y="4578350"/>
          <p14:tracePt t="234590" x="9626600" y="4578350"/>
          <p14:tracePt t="234607" x="9753600" y="4578350"/>
          <p14:tracePt t="234624" x="9880600" y="4578350"/>
          <p14:tracePt t="234640" x="10007600" y="4578350"/>
          <p14:tracePt t="234657" x="10134600" y="4578350"/>
          <p14:tracePt t="234675" x="10248900" y="4584700"/>
          <p14:tracePt t="234690" x="10356850" y="4584700"/>
          <p14:tracePt t="234707" x="10445750" y="4591050"/>
          <p14:tracePt t="234725" x="10528300" y="4591050"/>
          <p14:tracePt t="234741" x="10585450" y="4597400"/>
          <p14:tracePt t="234765" x="10636250" y="4603750"/>
          <p14:tracePt t="234774" x="10655300" y="4603750"/>
          <p14:tracePt t="234790" x="10674350" y="4610100"/>
          <p14:tracePt t="234807" x="10687050" y="4610100"/>
          <p14:tracePt t="234824" x="10693400" y="4616450"/>
          <p14:tracePt t="234841" x="10699750" y="4616450"/>
          <p14:tracePt t="234857" x="10706100" y="4616450"/>
          <p14:tracePt t="234891" x="10706100" y="4610100"/>
          <p14:tracePt t="234908" x="10699750" y="4610100"/>
          <p14:tracePt t="234924" x="10693400" y="4603750"/>
          <p14:tracePt t="235008" x="10687050" y="4603750"/>
          <p14:tracePt t="235101" x="10680700" y="4603750"/>
          <p14:tracePt t="235111" x="10680700" y="4597400"/>
          <p14:tracePt t="235153" x="10674350" y="4597400"/>
          <p14:tracePt t="235159" x="10674350" y="4603750"/>
          <p14:tracePt t="235204" x="10674350" y="4610100"/>
          <p14:tracePt t="235260" x="10668000" y="4610100"/>
          <p14:tracePt t="235295" x="10668000" y="4603750"/>
          <p14:tracePt t="235346" x="10668000" y="4610100"/>
          <p14:tracePt t="235430" x="10661650" y="4610100"/>
          <p14:tracePt t="235455" x="10661650" y="4616450"/>
          <p14:tracePt t="235538" x="10661650" y="4610100"/>
          <p14:tracePt t="235591" x="10668000" y="4610100"/>
          <p14:tracePt t="235711" x="10661650" y="4610100"/>
          <p14:tracePt t="235947" x="10661650" y="4616450"/>
          <p14:tracePt t="236019" x="10655300" y="4616450"/>
          <p14:tracePt t="236032" x="10648950" y="4616450"/>
          <p14:tracePt t="236069" x="10642600" y="4616450"/>
          <p14:tracePt t="236080" x="10636250" y="4616450"/>
          <p14:tracePt t="236105" x="10629900" y="4616450"/>
          <p14:tracePt t="236133" x="10623550" y="4616450"/>
          <p14:tracePt t="236174" x="10617200" y="4616450"/>
          <p14:tracePt t="236185" x="10617200" y="4622800"/>
          <p14:tracePt t="236203" x="10610850" y="4622800"/>
          <p14:tracePt t="236221" x="10610850" y="4629150"/>
          <p14:tracePt t="236246" x="10604500" y="4629150"/>
          <p14:tracePt t="236317" x="10598150" y="4629150"/>
          <p14:tracePt t="236370" x="10598150" y="4635500"/>
          <p14:tracePt t="236661" x="10604500" y="4635500"/>
          <p14:tracePt t="236735" x="10604500" y="4641850"/>
          <p14:tracePt t="236795" x="10610850" y="4641850"/>
          <p14:tracePt t="236831" x="10617200" y="4641850"/>
          <p14:tracePt t="236880" x="10623550" y="4641850"/>
          <p14:tracePt t="236930" x="10629900" y="4641850"/>
          <p14:tracePt t="237181" x="10623550" y="4641850"/>
          <p14:tracePt t="237214" x="10617200" y="4641850"/>
          <p14:tracePt t="237243" x="10610850" y="4641850"/>
          <p14:tracePt t="237271" x="10604500" y="4641850"/>
          <p14:tracePt t="237283" x="10604500" y="4648200"/>
          <p14:tracePt t="237308" x="10598150" y="4648200"/>
          <p14:tracePt t="237340" x="10591800" y="4648200"/>
          <p14:tracePt t="237374" x="10585450" y="4654550"/>
          <p14:tracePt t="237420" x="10585450" y="4660900"/>
          <p14:tracePt t="237443" x="10585450" y="4667250"/>
          <p14:tracePt t="237488" x="10579100" y="4667250"/>
          <p14:tracePt t="237508" x="10572750" y="4667250"/>
          <p14:tracePt t="237531" x="10566400" y="4667250"/>
          <p14:tracePt t="237559" x="10560050" y="4667250"/>
          <p14:tracePt t="237584" x="10553700" y="4667250"/>
          <p14:tracePt t="237629" x="10547350" y="4667250"/>
          <p14:tracePt t="237711" x="10541000" y="4667250"/>
          <p14:tracePt t="237900" x="10534650" y="4667250"/>
          <p14:tracePt t="237987" x="10534650" y="4673600"/>
          <p14:tracePt t="238042" x="10528300" y="4673600"/>
          <p14:tracePt t="238066" x="10521950" y="4673600"/>
          <p14:tracePt t="238089" x="10515600" y="4673600"/>
          <p14:tracePt t="238113" x="10509250" y="4673600"/>
          <p14:tracePt t="238124" x="10502900" y="4673600"/>
          <p14:tracePt t="238142" x="10496550" y="4673600"/>
          <p14:tracePt t="238159" x="10490200" y="4673600"/>
          <p14:tracePt t="238174" x="10483850" y="4673600"/>
          <p14:tracePt t="238191" x="10471150" y="4673600"/>
          <p14:tracePt t="238214" x="10445750" y="4673600"/>
          <p14:tracePt t="238224" x="10420350" y="4673600"/>
          <p14:tracePt t="238241" x="10382250" y="4673600"/>
          <p14:tracePt t="238259" x="10287000" y="4673600"/>
          <p14:tracePt t="238279" x="10172700" y="4679950"/>
          <p14:tracePt t="238290" x="10077450" y="4679950"/>
          <p14:tracePt t="238308" x="9969500" y="4686300"/>
          <p14:tracePt t="238331" x="9772650" y="4692650"/>
          <p14:tracePt t="238344" x="9563100" y="4699000"/>
          <p14:tracePt t="238359" x="9296400" y="4711700"/>
          <p14:tracePt t="238376" x="8997950" y="4724400"/>
          <p14:tracePt t="238390" x="8667750" y="4749800"/>
          <p14:tracePt t="238409" x="8324850" y="4781550"/>
          <p14:tracePt t="238428" x="7988300" y="4826000"/>
          <p14:tracePt t="238440" x="7677150" y="4876800"/>
          <p14:tracePt t="238458" x="7397750" y="4933950"/>
          <p14:tracePt t="238474" x="7162800" y="4984750"/>
          <p14:tracePt t="238490" x="6965950" y="5035550"/>
          <p14:tracePt t="238508" x="6800850" y="5080000"/>
          <p14:tracePt t="238525" x="6654800" y="5118100"/>
          <p14:tracePt t="238541" x="6527800" y="5149850"/>
          <p14:tracePt t="238558" x="6432550" y="5168900"/>
          <p14:tracePt t="238575" x="6299200" y="5194300"/>
          <p14:tracePt t="238593" x="6197600" y="5213350"/>
          <p14:tracePt t="238609" x="6096000" y="5232400"/>
          <p14:tracePt t="238626" x="5975350" y="5257800"/>
          <p14:tracePt t="238643" x="5835650" y="5289550"/>
          <p14:tracePt t="238660" x="5746750" y="5321300"/>
          <p14:tracePt t="238675" x="5676900" y="5346700"/>
          <p14:tracePt t="238690" x="5619750" y="5359400"/>
          <p14:tracePt t="238709" x="5581650" y="5359400"/>
          <p14:tracePt t="238725" x="5575300" y="5359400"/>
          <p14:tracePt t="238740" x="5588000" y="5359400"/>
          <p14:tracePt t="238757" x="5619750" y="5353050"/>
          <p14:tracePt t="238774" x="5670550" y="5346700"/>
          <p14:tracePt t="238790" x="5753100" y="5340350"/>
          <p14:tracePt t="238810" x="5861050" y="5334000"/>
          <p14:tracePt t="238830" x="5988050" y="5327650"/>
          <p14:tracePt t="238840" x="6140450" y="5327650"/>
          <p14:tracePt t="238857" x="6261100" y="5321300"/>
          <p14:tracePt t="238875" x="6419850" y="5321300"/>
          <p14:tracePt t="238890" x="6502400" y="5327650"/>
          <p14:tracePt t="238907" x="6692900" y="5340350"/>
          <p14:tracePt t="238925" x="6781800" y="5346700"/>
          <p14:tracePt t="238940" x="6921500" y="5365750"/>
          <p14:tracePt t="238958" x="6985000" y="5372100"/>
          <p14:tracePt t="238977" x="7080250" y="5378450"/>
          <p14:tracePt t="238991" x="7131050" y="5378450"/>
          <p14:tracePt t="239007" x="7169150" y="5372100"/>
          <p14:tracePt t="239028" x="7181850" y="5372100"/>
          <p14:tracePt t="239040" x="7188200" y="5365750"/>
          <p14:tracePt t="239057" x="7188200" y="5359400"/>
          <p14:tracePt t="239075" x="7181850" y="5353050"/>
          <p14:tracePt t="239107" x="7181850" y="5346700"/>
          <p14:tracePt t="239125" x="7181850" y="5340350"/>
          <p14:tracePt t="239140" x="7188200" y="5340350"/>
          <p14:tracePt t="239157" x="7194550" y="5340350"/>
          <p14:tracePt t="239174" x="7200900" y="5340350"/>
          <p14:tracePt t="239286" x="7207250" y="5340350"/>
          <p14:tracePt t="239329" x="7207250" y="5346700"/>
          <p14:tracePt t="239346" x="7200900" y="5346700"/>
          <p14:tracePt t="239356" x="7200900" y="5353050"/>
          <p14:tracePt t="239387" x="7200900" y="5359400"/>
          <p14:tracePt t="239433" x="7207250" y="5359400"/>
          <p14:tracePt t="239530" x="7207250" y="5353050"/>
          <p14:tracePt t="239575" x="7207250" y="5346700"/>
          <p14:tracePt t="239610" x="7207250" y="5340350"/>
          <p14:tracePt t="239653" x="7200900" y="5340350"/>
          <p14:tracePt t="239665" x="7200900" y="5334000"/>
          <p14:tracePt t="239698" x="7207250" y="5334000"/>
          <p14:tracePt t="239743" x="7200900" y="5334000"/>
          <p14:tracePt t="239759" x="7200900" y="5340350"/>
          <p14:tracePt t="239785" x="7194550" y="5340350"/>
          <p14:tracePt t="239938" x="7200900" y="5340350"/>
          <p14:tracePt t="239955" x="7207250" y="5340350"/>
          <p14:tracePt t="239972" x="7207250" y="5334000"/>
          <p14:tracePt t="239973" x="7213600" y="5334000"/>
          <p14:tracePt t="239988" x="7219950" y="5334000"/>
          <p14:tracePt t="240004" x="7226300" y="5334000"/>
          <p14:tracePt t="240019" x="7232650" y="5334000"/>
          <p14:tracePt t="240037" x="7239000" y="5334000"/>
          <p14:tracePt t="240052" x="7239000" y="5340350"/>
          <p14:tracePt t="240074" x="7245350" y="5340350"/>
          <p14:tracePt t="240091" x="7251700" y="5340350"/>
          <p14:tracePt t="240153" x="7258050" y="5340350"/>
          <p14:tracePt t="240158" x="7258050" y="5334000"/>
          <p14:tracePt t="240191" x="7258050" y="5340350"/>
          <p14:tracePt t="240270" x="7258050" y="5334000"/>
          <p14:tracePt t="240291" x="7264400" y="5334000"/>
          <p14:tracePt t="240319" x="7270750" y="5334000"/>
          <p14:tracePt t="240383" x="7270750" y="5327650"/>
          <p14:tracePt t="240405" x="7270750" y="5321300"/>
          <p14:tracePt t="240420" x="7270750" y="5314950"/>
          <p14:tracePt t="240443" x="7270750" y="5308600"/>
          <p14:tracePt t="240463" x="7270750" y="5302250"/>
          <p14:tracePt t="240481" x="7270750" y="5295900"/>
          <p14:tracePt t="240505" x="7270750" y="5289550"/>
          <p14:tracePt t="240516" x="7270750" y="5283200"/>
          <p14:tracePt t="240530" x="7270750" y="5276850"/>
          <p14:tracePt t="240543" x="7277100" y="5270500"/>
          <p14:tracePt t="240550" x="7277100" y="5264150"/>
          <p14:tracePt t="240558" x="7283450" y="5257800"/>
          <p14:tracePt t="240574" x="7296150" y="5238750"/>
          <p14:tracePt t="240591" x="7302500" y="5219700"/>
          <p14:tracePt t="240608" x="7315200" y="5187950"/>
          <p14:tracePt t="240625" x="7321550" y="5156200"/>
          <p14:tracePt t="240641" x="7327900" y="5111750"/>
          <p14:tracePt t="240657" x="7346950" y="5067300"/>
          <p14:tracePt t="254320" x="882650" y="5778500"/>
          <p14:tracePt t="254322" x="882650" y="5784850"/>
          <p14:tracePt t="254325" x="882650" y="5803900"/>
          <p14:tracePt t="254342" x="876300" y="5873750"/>
          <p14:tracePt t="254361" x="838200" y="6013450"/>
          <p14:tracePt t="254375" x="806450" y="6127750"/>
          <p14:tracePt t="254391" x="787400" y="6178550"/>
          <p14:tracePt t="254408" x="768350" y="6223000"/>
          <p14:tracePt t="254425" x="742950" y="6267450"/>
          <p14:tracePt t="254442" x="723900" y="6299200"/>
          <p14:tracePt t="254462" x="679450" y="6356350"/>
        </p14:tracePtLst>
      </p14:laserTraceLst>
    </p:ext>
  </p:extLs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+mj-lt"/>
              </a:rPr>
              <a:t>E </a:t>
            </a:r>
            <a:r>
              <a:rPr lang="en-US" sz="2400" dirty="0">
                <a:latin typeface="+mj-lt"/>
                <a:sym typeface="Wingdings" pitchFamily="2" charset="2"/>
              </a:rPr>
              <a:t> E1[E2]    {</a:t>
            </a:r>
            <a:r>
              <a:rPr lang="en-US" sz="2400" dirty="0" err="1">
                <a:latin typeface="+mj-lt"/>
                <a:sym typeface="Wingdings" pitchFamily="2" charset="2"/>
              </a:rPr>
              <a:t>E.type</a:t>
            </a:r>
            <a:r>
              <a:rPr lang="en-US" sz="2400" dirty="0">
                <a:latin typeface="+mj-lt"/>
                <a:sym typeface="Wingdings" pitchFamily="2" charset="2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latin typeface="+mj-lt"/>
                <a:sym typeface="Wingdings" pitchFamily="2" charset="2"/>
              </a:rPr>
              <a:t>				if E2.type == integer and E1.type == array(</a:t>
            </a:r>
            <a:r>
              <a:rPr lang="en-US" sz="2400" dirty="0" err="1">
                <a:latin typeface="+mj-lt"/>
                <a:sym typeface="Wingdings" pitchFamily="2" charset="2"/>
              </a:rPr>
              <a:t>s,t</a:t>
            </a:r>
            <a:r>
              <a:rPr lang="en-US" sz="2400" dirty="0">
                <a:latin typeface="+mj-lt"/>
                <a:sym typeface="Wingdings" pitchFamily="2" charset="2"/>
              </a:rPr>
              <a:t>) 					then t</a:t>
            </a:r>
          </a:p>
          <a:p>
            <a:pPr>
              <a:buNone/>
            </a:pPr>
            <a:r>
              <a:rPr lang="en-US" sz="2400" dirty="0">
                <a:latin typeface="+mj-lt"/>
                <a:sym typeface="Wingdings" pitchFamily="2" charset="2"/>
              </a:rPr>
              <a:t>					else </a:t>
            </a:r>
            <a:r>
              <a:rPr lang="en-US" sz="2400" dirty="0" err="1">
                <a:latin typeface="+mj-lt"/>
                <a:sym typeface="Wingdings" pitchFamily="2" charset="2"/>
              </a:rPr>
              <a:t>type_error</a:t>
            </a:r>
            <a:r>
              <a:rPr lang="en-US" sz="2400" dirty="0">
                <a:latin typeface="+mj-lt"/>
                <a:sym typeface="Wingdings" pitchFamily="2" charset="2"/>
              </a:rPr>
              <a:t>}</a:t>
            </a:r>
          </a:p>
          <a:p>
            <a:r>
              <a:rPr lang="en-US" sz="2400" dirty="0">
                <a:latin typeface="+mj-lt"/>
                <a:sym typeface="Wingdings" pitchFamily="2" charset="2"/>
              </a:rPr>
              <a:t>E  E1</a:t>
            </a:r>
            <a:r>
              <a:rPr lang="en-US" sz="2400" dirty="0">
                <a:latin typeface="+mj-lt"/>
                <a:cs typeface="Arial"/>
                <a:sym typeface="Wingdings" pitchFamily="2" charset="2"/>
              </a:rPr>
              <a:t>↑   {</a:t>
            </a:r>
            <a:r>
              <a:rPr lang="en-US" sz="2400" dirty="0" err="1">
                <a:latin typeface="+mj-lt"/>
                <a:cs typeface="Arial"/>
                <a:sym typeface="Wingdings" pitchFamily="2" charset="2"/>
              </a:rPr>
              <a:t>E.type</a:t>
            </a:r>
            <a:r>
              <a:rPr lang="en-US" sz="2400" dirty="0">
                <a:latin typeface="+mj-lt"/>
                <a:cs typeface="Arial"/>
                <a:sym typeface="Wingdings" pitchFamily="2" charset="2"/>
              </a:rPr>
              <a:t> = if E1.type == </a:t>
            </a:r>
            <a:r>
              <a:rPr lang="en-US" sz="2400" dirty="0" err="1">
                <a:latin typeface="+mj-lt"/>
                <a:cs typeface="Arial"/>
                <a:sym typeface="Wingdings" pitchFamily="2" charset="2"/>
              </a:rPr>
              <a:t>ptr</a:t>
            </a:r>
            <a:r>
              <a:rPr lang="en-US" sz="2400" dirty="0">
                <a:latin typeface="+mj-lt"/>
                <a:cs typeface="Arial"/>
                <a:sym typeface="Wingdings" pitchFamily="2" charset="2"/>
              </a:rPr>
              <a:t>(t) </a:t>
            </a:r>
          </a:p>
          <a:p>
            <a:pPr>
              <a:buNone/>
            </a:pPr>
            <a:r>
              <a:rPr lang="en-US" sz="2400" dirty="0">
                <a:latin typeface="+mj-lt"/>
                <a:cs typeface="Arial"/>
                <a:sym typeface="Wingdings" pitchFamily="2" charset="2"/>
              </a:rPr>
              <a:t>					then t </a:t>
            </a:r>
          </a:p>
          <a:p>
            <a:pPr>
              <a:buNone/>
            </a:pPr>
            <a:r>
              <a:rPr lang="en-US" sz="2400" dirty="0">
                <a:latin typeface="+mj-lt"/>
                <a:cs typeface="Arial"/>
                <a:sym typeface="Wingdings" pitchFamily="2" charset="2"/>
              </a:rPr>
              <a:t>					else </a:t>
            </a:r>
            <a:r>
              <a:rPr lang="en-US" sz="2400" dirty="0" err="1">
                <a:latin typeface="+mj-lt"/>
                <a:cs typeface="Arial"/>
                <a:sym typeface="Wingdings" pitchFamily="2" charset="2"/>
              </a:rPr>
              <a:t>type_error</a:t>
            </a:r>
            <a:r>
              <a:rPr lang="en-US" sz="2400" dirty="0">
                <a:latin typeface="+mj-lt"/>
                <a:cs typeface="Arial"/>
                <a:sym typeface="Wingdings" pitchFamily="2" charset="2"/>
              </a:rPr>
              <a:t>}</a:t>
            </a:r>
            <a:endParaRPr lang="en-US" sz="2400" dirty="0">
              <a:latin typeface="+mj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747"/>
    </mc:Choice>
    <mc:Fallback xmlns="">
      <p:transition spd="slow" advTm="106747"/>
    </mc:Fallback>
  </mc:AlternateContent>
  <p:extLst>
    <p:ext uri="{3A86A75C-4F4B-4683-9AE1-C65F6400EC91}">
      <p14:laserTraceLst xmlns:p14="http://schemas.microsoft.com/office/powerpoint/2010/main">
        <p14:tracePtLst>
          <p14:tracePt t="496" x="1155700" y="6400800"/>
          <p14:tracePt t="514" x="1231900" y="6343650"/>
          <p14:tracePt t="530" x="1358900" y="6248400"/>
          <p14:tracePt t="546" x="1428750" y="6191250"/>
          <p14:tracePt t="563" x="1511300" y="6102350"/>
          <p14:tracePt t="581" x="1619250" y="5975350"/>
          <p14:tracePt t="596" x="1689100" y="5886450"/>
          <p14:tracePt t="614" x="1778000" y="5746750"/>
          <p14:tracePt t="630" x="1879600" y="5556250"/>
          <p14:tracePt t="655" x="1981200" y="5353050"/>
          <p14:tracePt t="664" x="2019300" y="5270500"/>
          <p14:tracePt t="681" x="2120900" y="5073650"/>
          <p14:tracePt t="697" x="2228850" y="4845050"/>
          <p14:tracePt t="715" x="2330450" y="4635500"/>
          <p14:tracePt t="732" x="2432050" y="4375150"/>
          <p14:tracePt t="746" x="2476500" y="4235450"/>
          <p14:tracePt t="763" x="2533650" y="4044950"/>
          <p14:tracePt t="781" x="2597150" y="3816350"/>
          <p14:tracePt t="796" x="2641600" y="3632200"/>
          <p14:tracePt t="813" x="2667000" y="3467100"/>
          <p14:tracePt t="831" x="2692400" y="3327400"/>
          <p14:tracePt t="846" x="2698750" y="3200400"/>
          <p14:tracePt t="870" x="2711450" y="3092450"/>
          <p14:tracePt t="884" x="2717800" y="3022600"/>
          <p14:tracePt t="896" x="2717800" y="2971800"/>
          <p14:tracePt t="920" x="2717800" y="2914650"/>
          <p14:tracePt t="930" x="2717800" y="2844800"/>
          <p14:tracePt t="946" x="2711450" y="2768600"/>
          <p14:tracePt t="963" x="2705100" y="2692400"/>
          <p14:tracePt t="982" x="2679700" y="2622550"/>
          <p14:tracePt t="997" x="2622550" y="2571750"/>
          <p14:tracePt t="1013" x="2546350" y="2533650"/>
          <p14:tracePt t="1032" x="2451100" y="2514600"/>
          <p14:tracePt t="1046" x="2355850" y="2501900"/>
          <p14:tracePt t="1063" x="2260600" y="2489200"/>
          <p14:tracePt t="1082" x="2178050" y="2476500"/>
          <p14:tracePt t="1096" x="2120900" y="2470150"/>
          <p14:tracePt t="1115" x="2032000" y="2438400"/>
          <p14:tracePt t="1126" x="1987550" y="2419350"/>
          <p14:tracePt t="1130" x="1968500" y="2413000"/>
          <p14:tracePt t="1146" x="1905000" y="2381250"/>
          <p14:tracePt t="1163" x="1835150" y="2349500"/>
          <p14:tracePt t="1182" x="1771650" y="2324100"/>
          <p14:tracePt t="1197" x="1708150" y="2305050"/>
          <p14:tracePt t="1213" x="1663700" y="2292350"/>
          <p14:tracePt t="1230" x="1631950" y="2279650"/>
          <p14:tracePt t="1250" x="1612900" y="2266950"/>
          <p14:tracePt t="1263" x="1600200" y="2260600"/>
          <p14:tracePt t="1280" x="1587500" y="2260600"/>
          <p14:tracePt t="1296" x="1581150" y="2254250"/>
          <p14:tracePt t="1315" x="1574800" y="2247900"/>
          <p14:tracePt t="1329" x="1568450" y="2247900"/>
          <p14:tracePt t="1346" x="1562100" y="2247900"/>
          <p14:tracePt t="1408" x="1562100" y="2254250"/>
          <p14:tracePt t="1438" x="1555750" y="2260600"/>
          <p14:tracePt t="1447" x="1549400" y="2260600"/>
          <p14:tracePt t="1467" x="1543050" y="2266950"/>
          <p14:tracePt t="1480" x="1530350" y="2273300"/>
          <p14:tracePt t="1496" x="1524000" y="2273300"/>
          <p14:tracePt t="1513" x="1517650" y="2273300"/>
          <p14:tracePt t="1531" x="1511300" y="2273300"/>
          <p14:tracePt t="1548" x="1511300" y="2266950"/>
          <p14:tracePt t="1562" x="1511300" y="2260600"/>
          <p14:tracePt t="1581" x="1517650" y="2247900"/>
          <p14:tracePt t="1596" x="1536700" y="2235200"/>
          <p14:tracePt t="1613" x="1568450" y="2216150"/>
          <p14:tracePt t="1630" x="1600200" y="2203450"/>
          <p14:tracePt t="1647" x="1638300" y="2190750"/>
          <p14:tracePt t="1669" x="1676400" y="2178050"/>
          <p14:tracePt t="1679" x="1708150" y="2171700"/>
          <p14:tracePt t="1696" x="1733550" y="2165350"/>
          <p14:tracePt t="1716" x="1746250" y="2171700"/>
          <p14:tracePt t="1729" x="1758950" y="2178050"/>
          <p14:tracePt t="1753" x="1771650" y="2184400"/>
          <p14:tracePt t="1763" x="1778000" y="2197100"/>
          <p14:tracePt t="1780" x="1778000" y="2209800"/>
          <p14:tracePt t="1796" x="1778000" y="2228850"/>
          <p14:tracePt t="1813" x="1771650" y="2241550"/>
          <p14:tracePt t="1831" x="1765300" y="2247900"/>
          <p14:tracePt t="1846" x="1752600" y="2260600"/>
          <p14:tracePt t="1863" x="1746250" y="2260600"/>
          <p14:tracePt t="1881" x="1739900" y="2260600"/>
          <p14:tracePt t="1896" x="1733550" y="2260600"/>
          <p14:tracePt t="1918" x="1733550" y="2254250"/>
          <p14:tracePt t="1931" x="1733550" y="2247900"/>
          <p14:tracePt t="1946" x="1720850" y="2216150"/>
          <p14:tracePt t="1963" x="1695450" y="2184400"/>
          <p14:tracePt t="1985" x="1663700" y="2152650"/>
          <p14:tracePt t="1996" x="1651000" y="2133600"/>
          <p14:tracePt t="2013" x="1631950" y="2114550"/>
          <p14:tracePt t="2030" x="1606550" y="2101850"/>
          <p14:tracePt t="2046" x="1581150" y="2101850"/>
          <p14:tracePt t="2063" x="1549400" y="2108200"/>
          <p14:tracePt t="2080" x="1524000" y="2120900"/>
          <p14:tracePt t="2097" x="1498600" y="2139950"/>
          <p14:tracePt t="2113" x="1473200" y="2159000"/>
          <p14:tracePt t="2130" x="1460500" y="2178050"/>
          <p14:tracePt t="2146" x="1435100" y="2216150"/>
          <p14:tracePt t="2163" x="1428750" y="2222500"/>
          <p14:tracePt t="2181" x="1428750" y="2228850"/>
          <p14:tracePt t="2196" x="1428750" y="2235200"/>
          <p14:tracePt t="2213" x="1428750" y="2241550"/>
          <p14:tracePt t="2229" x="1441450" y="2247900"/>
          <p14:tracePt t="2246" x="1466850" y="2247900"/>
          <p14:tracePt t="2263" x="1517650" y="2241550"/>
          <p14:tracePt t="2281" x="1549400" y="2241550"/>
          <p14:tracePt t="2296" x="1600200" y="2241550"/>
          <p14:tracePt t="2313" x="1625600" y="2241550"/>
          <p14:tracePt t="2330" x="1663700" y="2241550"/>
          <p14:tracePt t="2346" x="1689100" y="2241550"/>
          <p14:tracePt t="2366" x="1701800" y="2241550"/>
          <p14:tracePt t="2381" x="1720850" y="2241550"/>
          <p14:tracePt t="2396" x="1739900" y="2241550"/>
          <p14:tracePt t="2413" x="1758950" y="2241550"/>
          <p14:tracePt t="2431" x="1778000" y="2241550"/>
          <p14:tracePt t="2446" x="1797050" y="2241550"/>
          <p14:tracePt t="2470" x="1841500" y="2235200"/>
          <p14:tracePt t="2479" x="1873250" y="2235200"/>
          <p14:tracePt t="2497" x="1917700" y="2235200"/>
          <p14:tracePt t="2513" x="1968500" y="2228850"/>
          <p14:tracePt t="2534" x="2038350" y="2228850"/>
          <p14:tracePt t="2546" x="2076450" y="2222500"/>
          <p14:tracePt t="2564" x="2133600" y="2222500"/>
          <p14:tracePt t="2580" x="2184400" y="2222500"/>
          <p14:tracePt t="2597" x="2235200" y="2222500"/>
          <p14:tracePt t="2616" x="2279650" y="2228850"/>
          <p14:tracePt t="2631" x="2343150" y="2241550"/>
          <p14:tracePt t="2646" x="2381250" y="2254250"/>
          <p14:tracePt t="2663" x="2425700" y="2279650"/>
          <p14:tracePt t="2685" x="2444750" y="2298700"/>
          <p14:tracePt t="2696" x="2451100" y="2311400"/>
          <p14:tracePt t="2714" x="2457450" y="2317750"/>
          <p14:tracePt t="2733" x="2463800" y="2324100"/>
          <p14:tracePt t="2764" x="2470150" y="2324100"/>
          <p14:tracePt t="2781" x="2476500" y="2317750"/>
          <p14:tracePt t="2796" x="2482850" y="2317750"/>
          <p14:tracePt t="2814" x="2482850" y="2311400"/>
          <p14:tracePt t="2834" x="2489200" y="2305050"/>
          <p14:tracePt t="2864" x="2482850" y="2298700"/>
          <p14:tracePt t="2880" x="2476500" y="2292350"/>
          <p14:tracePt t="2897" x="2463800" y="2292350"/>
          <p14:tracePt t="2918" x="2444750" y="2286000"/>
          <p14:tracePt t="2930" x="2432050" y="2279650"/>
          <p14:tracePt t="2946" x="2419350" y="2273300"/>
          <p14:tracePt t="2963" x="2413000" y="2266950"/>
          <p14:tracePt t="2981" x="2406650" y="2260600"/>
          <p14:tracePt t="2996" x="2400300" y="2254250"/>
          <p14:tracePt t="3015" x="2406650" y="2241550"/>
          <p14:tracePt t="3032" x="2413000" y="2235200"/>
          <p14:tracePt t="3046" x="2419350" y="2222500"/>
          <p14:tracePt t="3063" x="2425700" y="2216150"/>
          <p14:tracePt t="3080" x="2438400" y="2203450"/>
          <p14:tracePt t="3100" x="2457450" y="2190750"/>
          <p14:tracePt t="3112" x="2470150" y="2184400"/>
          <p14:tracePt t="3130" x="2482850" y="2178050"/>
          <p14:tracePt t="3146" x="2495550" y="2165350"/>
          <p14:tracePt t="3181" x="2501900" y="2165350"/>
          <p14:tracePt t="3212" x="2489200" y="2165350"/>
          <p14:tracePt t="3223" x="2482850" y="2171700"/>
          <p14:tracePt t="3236" x="2476500" y="2171700"/>
          <p14:tracePt t="3246" x="2476500" y="2178050"/>
          <p14:tracePt t="3264" x="2470150" y="2184400"/>
          <p14:tracePt t="3280" x="2463800" y="2190750"/>
          <p14:tracePt t="3298" x="2463800" y="2197100"/>
          <p14:tracePt t="3314" x="2470150" y="2209800"/>
          <p14:tracePt t="3330" x="2476500" y="2216150"/>
          <p14:tracePt t="3346" x="2489200" y="2222500"/>
          <p14:tracePt t="3365" x="2501900" y="2228850"/>
          <p14:tracePt t="3385" x="2508250" y="2235200"/>
          <p14:tracePt t="3404" x="2520950" y="2241550"/>
          <p14:tracePt t="3420" x="2527300" y="2247900"/>
          <p14:tracePt t="3431" x="2540000" y="2247900"/>
          <p14:tracePt t="3446" x="2546350" y="2254250"/>
          <p14:tracePt t="3480" x="2546350" y="2247900"/>
          <p14:tracePt t="3496" x="2520950" y="2241550"/>
          <p14:tracePt t="3516" x="2444750" y="2228850"/>
          <p14:tracePt t="3534" x="2336800" y="2222500"/>
          <p14:tracePt t="3546" x="2216150" y="2209800"/>
          <p14:tracePt t="3563" x="2095500" y="2197100"/>
          <p14:tracePt t="3582" x="1981200" y="2184400"/>
          <p14:tracePt t="3597" x="1885950" y="2171700"/>
          <p14:tracePt t="3614" x="1822450" y="2165350"/>
          <p14:tracePt t="3632" x="1708150" y="2159000"/>
          <p14:tracePt t="3646" x="1625600" y="2159000"/>
          <p14:tracePt t="3663" x="1549400" y="2165350"/>
          <p14:tracePt t="3687" x="1492250" y="2171700"/>
          <p14:tracePt t="3696" x="1441450" y="2178050"/>
          <p14:tracePt t="3715" x="1403350" y="2184400"/>
          <p14:tracePt t="3729" x="1377950" y="2190750"/>
          <p14:tracePt t="3747" x="1358900" y="2197100"/>
          <p14:tracePt t="3763" x="1346200" y="2203450"/>
          <p14:tracePt t="3781" x="1339850" y="2216150"/>
          <p14:tracePt t="3803" x="1314450" y="2235200"/>
          <p14:tracePt t="3813" x="1308100" y="2241550"/>
          <p14:tracePt t="3829" x="1314450" y="2241550"/>
          <p14:tracePt t="3846" x="1314450" y="2235200"/>
          <p14:tracePt t="3869" x="1320800" y="2228850"/>
          <p14:tracePt t="3879" x="1327150" y="2222500"/>
          <p14:tracePt t="3896" x="1327150" y="2216150"/>
          <p14:tracePt t="3919" x="1339850" y="2209800"/>
          <p14:tracePt t="3929" x="1346200" y="2209800"/>
          <p14:tracePt t="3946" x="1358900" y="2203450"/>
          <p14:tracePt t="3965" x="1390650" y="2197100"/>
          <p14:tracePt t="3979" x="1422400" y="2197100"/>
          <p14:tracePt t="3998" x="1466850" y="2190750"/>
          <p14:tracePt t="4019" x="1517650" y="2178050"/>
          <p14:tracePt t="4030" x="1574800" y="2165350"/>
          <p14:tracePt t="4046" x="1638300" y="2152650"/>
          <p14:tracePt t="4066" x="1708150" y="2146300"/>
          <p14:tracePt t="4079" x="1778000" y="2146300"/>
          <p14:tracePt t="4096" x="1828800" y="2146300"/>
          <p14:tracePt t="4113" x="1892300" y="2152650"/>
          <p14:tracePt t="4129" x="1943100" y="2152650"/>
          <p14:tracePt t="4146" x="1981200" y="2152650"/>
          <p14:tracePt t="4163" x="2019300" y="2159000"/>
          <p14:tracePt t="4182" x="2051050" y="2165350"/>
          <p14:tracePt t="4197" x="2076450" y="2165350"/>
          <p14:tracePt t="4213" x="2095500" y="2165350"/>
          <p14:tracePt t="4230" x="2101850" y="2165350"/>
          <p14:tracePt t="4268" x="2095500" y="2165350"/>
          <p14:tracePt t="4292" x="2089150" y="2165350"/>
          <p14:tracePt t="4300" x="2089150" y="2159000"/>
          <p14:tracePt t="4359" x="2095500" y="2159000"/>
          <p14:tracePt t="4362" x="2095500" y="2152650"/>
          <p14:tracePt t="4392" x="2101850" y="2152650"/>
          <p14:tracePt t="4394" x="2101850" y="2146300"/>
          <p14:tracePt t="4403" x="2108200" y="2146300"/>
          <p14:tracePt t="4420" x="2114550" y="2146300"/>
          <p14:tracePt t="4435" x="2120900" y="2146300"/>
          <p14:tracePt t="4464" x="2133600" y="2139950"/>
          <p14:tracePt t="4544" x="2165350" y="2139950"/>
          <p14:tracePt t="4613" x="2165350" y="2146300"/>
          <p14:tracePt t="4706" x="2165350" y="2152650"/>
          <p14:tracePt t="4736" x="2171700" y="2152650"/>
          <p14:tracePt t="4802" x="2178050" y="2152650"/>
          <p14:tracePt t="4829" x="2184400" y="2152650"/>
          <p14:tracePt t="4832" x="2190750" y="2146300"/>
          <p14:tracePt t="4847" x="2203450" y="2146300"/>
          <p14:tracePt t="4863" x="2222500" y="2146300"/>
          <p14:tracePt t="4886" x="2247900" y="2139950"/>
          <p14:tracePt t="4892" x="2273300" y="2133600"/>
          <p14:tracePt t="4896" x="2286000" y="2127250"/>
          <p14:tracePt t="4915" x="2324100" y="2120900"/>
          <p14:tracePt t="4933" x="2406650" y="2108200"/>
          <p14:tracePt t="4946" x="2451100" y="2101850"/>
          <p14:tracePt t="4963" x="2508250" y="2095500"/>
          <p14:tracePt t="4979" x="2546350" y="2089150"/>
          <p14:tracePt t="4996" x="2565400" y="2082800"/>
          <p14:tracePt t="5017" x="2578100" y="2076450"/>
          <p14:tracePt t="5030" x="2590800" y="2070100"/>
          <p14:tracePt t="5051" x="2597150" y="2063750"/>
          <p14:tracePt t="5063" x="2597150" y="2057400"/>
          <p14:tracePt t="5084" x="2590800" y="2044700"/>
          <p14:tracePt t="5096" x="2584450" y="2038350"/>
          <p14:tracePt t="5117" x="2578100" y="2032000"/>
          <p14:tracePt t="5130" x="2565400" y="2025650"/>
          <p14:tracePt t="5146" x="2559050" y="2019300"/>
          <p14:tracePt t="5164" x="2546350" y="2012950"/>
          <p14:tracePt t="5181" x="2533650" y="2006600"/>
          <p14:tracePt t="5196" x="2527300" y="2006600"/>
          <p14:tracePt t="5217" x="2520950" y="2006600"/>
          <p14:tracePt t="5246" x="2520950" y="2012950"/>
          <p14:tracePt t="5263" x="2527300" y="2025650"/>
          <p14:tracePt t="5282" x="2514600" y="2076450"/>
          <p14:tracePt t="5296" x="2501900" y="2108200"/>
          <p14:tracePt t="5316" x="2482850" y="2139950"/>
          <p14:tracePt t="5329" x="2482850" y="2152650"/>
          <p14:tracePt t="5346" x="2489200" y="2152650"/>
          <p14:tracePt t="5363" x="2501900" y="2146300"/>
          <p14:tracePt t="5386" x="2520950" y="2133600"/>
          <p14:tracePt t="5401" x="2540000" y="2120900"/>
          <p14:tracePt t="5415" x="2552700" y="2114550"/>
          <p14:tracePt t="5431" x="2584450" y="2114550"/>
          <p14:tracePt t="5446" x="2603500" y="2108200"/>
          <p14:tracePt t="5463" x="2622550" y="2108200"/>
          <p14:tracePt t="5482" x="2654300" y="2101850"/>
          <p14:tracePt t="5496" x="2673350" y="2095500"/>
          <p14:tracePt t="5513" x="2679700" y="2095500"/>
          <p14:tracePt t="5534" x="2692400" y="2082800"/>
          <p14:tracePt t="5564" x="2692400" y="2076450"/>
          <p14:tracePt t="5580" x="2692400" y="2070100"/>
          <p14:tracePt t="5596" x="2686050" y="2070100"/>
          <p14:tracePt t="5617" x="2679700" y="2070100"/>
          <p14:tracePt t="5630" x="2673350" y="2070100"/>
          <p14:tracePt t="5646" x="2667000" y="2070100"/>
          <p14:tracePt t="5682" x="2673350" y="2076450"/>
          <p14:tracePt t="5702" x="2679700" y="2076450"/>
          <p14:tracePt t="5714" x="2686050" y="2076450"/>
          <p14:tracePt t="5734" x="2698750" y="2076450"/>
          <p14:tracePt t="5746" x="2711450" y="2076450"/>
          <p14:tracePt t="5765" x="2724150" y="2076450"/>
          <p14:tracePt t="5781" x="2730500" y="2076450"/>
          <p14:tracePt t="5796" x="2736850" y="2076450"/>
          <p14:tracePt t="5813" x="2743200" y="2076450"/>
          <p14:tracePt t="5833" x="2749550" y="2082800"/>
          <p14:tracePt t="5854" x="2755900" y="2082800"/>
          <p14:tracePt t="5863" x="2768600" y="2089150"/>
          <p14:tracePt t="5896" x="2774950" y="2095500"/>
          <p14:tracePt t="5913" x="2787650" y="2101850"/>
          <p14:tracePt t="5934" x="2781300" y="2108200"/>
          <p14:tracePt t="5946" x="2762250" y="2114550"/>
          <p14:tracePt t="5963" x="2730500" y="2120900"/>
          <p14:tracePt t="5980" x="2673350" y="2133600"/>
          <p14:tracePt t="6000" x="2578100" y="2139950"/>
          <p14:tracePt t="6013" x="2470150" y="2146300"/>
          <p14:tracePt t="6032" x="2381250" y="2152650"/>
          <p14:tracePt t="6036" x="2362200" y="2152650"/>
          <p14:tracePt t="6046" x="2311400" y="2159000"/>
          <p14:tracePt t="6063" x="2254250" y="2159000"/>
          <p14:tracePt t="6080" x="2222500" y="2165350"/>
          <p14:tracePt t="6100" x="2184400" y="2171700"/>
          <p14:tracePt t="6113" x="2171700" y="2171700"/>
          <p14:tracePt t="6132" x="2152650" y="2184400"/>
          <p14:tracePt t="6163" x="2146300" y="2184400"/>
          <p14:tracePt t="6196" x="2146300" y="2178050"/>
          <p14:tracePt t="6213" x="2146300" y="2171700"/>
          <p14:tracePt t="6235" x="2146300" y="2165350"/>
          <p14:tracePt t="6253" x="2146300" y="2152650"/>
          <p14:tracePt t="6264" x="2146300" y="2146300"/>
          <p14:tracePt t="6280" x="2146300" y="2133600"/>
          <p14:tracePt t="6296" x="2146300" y="2127250"/>
          <p14:tracePt t="6315" x="2139950" y="2120900"/>
          <p14:tracePt t="6329" x="2127250" y="2120900"/>
          <p14:tracePt t="6351" x="2120900" y="2120900"/>
          <p14:tracePt t="6363" x="2120900" y="2127250"/>
          <p14:tracePt t="6380" x="2120900" y="2133600"/>
          <p14:tracePt t="6396" x="2120900" y="2139950"/>
          <p14:tracePt t="6413" x="2127250" y="2152650"/>
          <p14:tracePt t="6431" x="2133600" y="2171700"/>
          <p14:tracePt t="6452" x="2159000" y="2228850"/>
          <p14:tracePt t="6463" x="2171700" y="2266950"/>
          <p14:tracePt t="6480" x="2203450" y="2311400"/>
          <p14:tracePt t="6496" x="2247900" y="2349500"/>
          <p14:tracePt t="6513" x="2305050" y="2362200"/>
          <p14:tracePt t="6529" x="2349500" y="2355850"/>
          <p14:tracePt t="6546" x="2381250" y="2349500"/>
          <p14:tracePt t="6563" x="2438400" y="2317750"/>
          <p14:tracePt t="6581" x="2463800" y="2292350"/>
          <p14:tracePt t="6598" x="2495550" y="2241550"/>
          <p14:tracePt t="6613" x="2514600" y="2203450"/>
          <p14:tracePt t="6631" x="2527300" y="2165350"/>
          <p14:tracePt t="6646" x="2533650" y="2146300"/>
          <p14:tracePt t="6664" x="2527300" y="2146300"/>
          <p14:tracePt t="6680" x="2508250" y="2165350"/>
          <p14:tracePt t="6699" x="2476500" y="2216150"/>
          <p14:tracePt t="6713" x="2457450" y="2254250"/>
          <p14:tracePt t="6729" x="2438400" y="2298700"/>
          <p14:tracePt t="6746" x="2413000" y="2330450"/>
          <p14:tracePt t="6766" x="2400300" y="2349500"/>
          <p14:tracePt t="6779" x="2349500" y="2368550"/>
          <p14:tracePt t="6798" x="2305050" y="2362200"/>
          <p14:tracePt t="6813" x="2273300" y="2349500"/>
          <p14:tracePt t="6830" x="2216150" y="2324100"/>
          <p14:tracePt t="6847" x="2165350" y="2292350"/>
          <p14:tracePt t="6863" x="2120900" y="2266950"/>
          <p14:tracePt t="6881" x="2101850" y="2247900"/>
          <p14:tracePt t="6889" x="2089150" y="2241550"/>
          <p14:tracePt t="6896" x="2082800" y="2235200"/>
          <p14:tracePt t="6947" x="2076450" y="2260600"/>
          <p14:tracePt t="6949" x="2076450" y="2273300"/>
          <p14:tracePt t="6963" x="2076450" y="2292350"/>
          <p14:tracePt t="6980" x="2108200" y="2324100"/>
          <p14:tracePt t="6997" x="2159000" y="2343150"/>
          <p14:tracePt t="7013" x="2235200" y="2355850"/>
          <p14:tracePt t="7035" x="2330450" y="2362200"/>
          <p14:tracePt t="7046" x="2374900" y="2355850"/>
          <p14:tracePt t="7064" x="2413000" y="2343150"/>
          <p14:tracePt t="7080" x="2463800" y="2311400"/>
          <p14:tracePt t="7096" x="2482850" y="2286000"/>
          <p14:tracePt t="7114" x="2495550" y="2260600"/>
          <p14:tracePt t="7138" x="2495550" y="2241550"/>
          <p14:tracePt t="7146" x="2489200" y="2228850"/>
          <p14:tracePt t="7163" x="2482850" y="2228850"/>
          <p14:tracePt t="7187" x="2470150" y="2222500"/>
          <p14:tracePt t="7196" x="2470150" y="2228850"/>
          <p14:tracePt t="7230" x="2470150" y="2235200"/>
          <p14:tracePt t="7265" x="2470150" y="2241550"/>
          <p14:tracePt t="7305" x="2470150" y="2247900"/>
          <p14:tracePt t="7315" x="2463800" y="2247900"/>
          <p14:tracePt t="7349" x="2457450" y="2247900"/>
          <p14:tracePt t="7441" x="2451100" y="2247900"/>
          <p14:tracePt t="7575" x="2444750" y="2247900"/>
          <p14:tracePt t="7603" x="2438400" y="2247900"/>
          <p14:tracePt t="7610" x="2438400" y="2254250"/>
          <p14:tracePt t="7619" x="2432050" y="2254250"/>
          <p14:tracePt t="7640" x="2419350" y="2254250"/>
          <p14:tracePt t="7651" x="2413000" y="2254250"/>
          <p14:tracePt t="7665" x="2393950" y="2254250"/>
          <p14:tracePt t="7683" x="2343150" y="2254250"/>
          <p14:tracePt t="7696" x="2305050" y="2254250"/>
          <p14:tracePt t="7714" x="2241550" y="2254250"/>
          <p14:tracePt t="7733" x="2152650" y="2254250"/>
          <p14:tracePt t="7747" x="2108200" y="2247900"/>
          <p14:tracePt t="7770" x="2057400" y="2241550"/>
          <p14:tracePt t="7779" x="2025650" y="2235200"/>
          <p14:tracePt t="7796" x="2006600" y="2228850"/>
          <p14:tracePt t="7817" x="2006600" y="2222500"/>
          <p14:tracePt t="7830" x="2006600" y="2209800"/>
          <p14:tracePt t="7847" x="2012950" y="2203450"/>
          <p14:tracePt t="7863" x="2019300" y="2190750"/>
          <p14:tracePt t="7884" x="2025650" y="2165350"/>
          <p14:tracePt t="7897" x="2032000" y="2152650"/>
          <p14:tracePt t="7913" x="2038350" y="2120900"/>
          <p14:tracePt t="7931" x="2038350" y="2082800"/>
          <p14:tracePt t="7946" x="2032000" y="2057400"/>
          <p14:tracePt t="7965" x="2019300" y="2032000"/>
          <p14:tracePt t="7983" x="2006600" y="2012950"/>
          <p14:tracePt t="7996" x="2000250" y="2000250"/>
          <p14:tracePt t="8018" x="2000250" y="1993900"/>
          <p14:tracePt t="8046" x="2000250" y="1987550"/>
          <p14:tracePt t="8080" x="2000250" y="1981200"/>
          <p14:tracePt t="8096" x="2006600" y="1981200"/>
          <p14:tracePt t="8113" x="2006600" y="1974850"/>
          <p14:tracePt t="8133" x="2006600" y="1968500"/>
          <p14:tracePt t="8152" x="2006600" y="1962150"/>
          <p14:tracePt t="8163" x="2006600" y="1955800"/>
          <p14:tracePt t="8196" x="2006600" y="1949450"/>
          <p14:tracePt t="8239" x="2006600" y="1955800"/>
          <p14:tracePt t="8255" x="2006600" y="1962150"/>
          <p14:tracePt t="8261" x="2000250" y="1968500"/>
          <p14:tracePt t="8265" x="2000250" y="1974850"/>
          <p14:tracePt t="8281" x="1987550" y="2019300"/>
          <p14:tracePt t="8296" x="1981200" y="2057400"/>
          <p14:tracePt t="8313" x="1981200" y="2101850"/>
          <p14:tracePt t="8336" x="1993900" y="2133600"/>
          <p14:tracePt t="8346" x="2012950" y="2152650"/>
          <p14:tracePt t="8365" x="2025650" y="2159000"/>
          <p14:tracePt t="8388" x="2057400" y="2159000"/>
          <p14:tracePt t="8399" x="2076450" y="2146300"/>
          <p14:tracePt t="8416" x="2089150" y="2133600"/>
          <p14:tracePt t="8431" x="2089150" y="2120900"/>
          <p14:tracePt t="8446" x="2082800" y="2101850"/>
          <p14:tracePt t="8463" x="2063750" y="2095500"/>
          <p14:tracePt t="8485" x="2032000" y="2089150"/>
          <p14:tracePt t="8496" x="2000250" y="2089150"/>
          <p14:tracePt t="8513" x="1974850" y="2089150"/>
          <p14:tracePt t="8535" x="1962150" y="2089150"/>
          <p14:tracePt t="8552" x="1955800" y="2089150"/>
          <p14:tracePt t="8563" x="1968500" y="2089150"/>
          <p14:tracePt t="8580" x="1987550" y="2082800"/>
          <p14:tracePt t="8603" x="2012950" y="2082800"/>
          <p14:tracePt t="8613" x="2032000" y="2082800"/>
          <p14:tracePt t="8631" x="2051050" y="2076450"/>
          <p14:tracePt t="8652" x="2070100" y="2070100"/>
          <p14:tracePt t="8664" x="2082800" y="2070100"/>
          <p14:tracePt t="8680" x="2095500" y="2057400"/>
          <p14:tracePt t="8696" x="2101850" y="2044700"/>
          <p14:tracePt t="8713" x="2108200" y="2032000"/>
          <p14:tracePt t="8731" x="2108200" y="2019300"/>
          <p14:tracePt t="8750" x="2114550" y="2006600"/>
          <p14:tracePt t="8763" x="2120900" y="1993900"/>
          <p14:tracePt t="8781" x="2120900" y="1987550"/>
          <p14:tracePt t="8799" x="2127250" y="1987550"/>
          <p14:tracePt t="8829" x="2127250" y="2000250"/>
          <p14:tracePt t="8846" x="2127250" y="2012950"/>
          <p14:tracePt t="8863" x="2133600" y="2032000"/>
          <p14:tracePt t="8881" x="2139950" y="2063750"/>
          <p14:tracePt t="8898" x="2139950" y="2101850"/>
          <p14:tracePt t="8913" x="2139950" y="2139950"/>
          <p14:tracePt t="8930" x="2133600" y="2171700"/>
          <p14:tracePt t="8946" x="2133600" y="2184400"/>
          <p14:tracePt t="8963" x="2133600" y="2197100"/>
          <p14:tracePt t="8979" x="2139950" y="2203450"/>
          <p14:tracePt t="9023" x="2133600" y="2203450"/>
          <p14:tracePt t="9062" x="2127250" y="2203450"/>
          <p14:tracePt t="9282" x="2127250" y="2209800"/>
          <p14:tracePt t="9481" x="2133600" y="2209800"/>
          <p14:tracePt t="9497" x="2139950" y="2209800"/>
          <p14:tracePt t="9509" x="2146300" y="2209800"/>
          <p14:tracePt t="9513" x="2146300" y="2203450"/>
          <p14:tracePt t="9530" x="2171700" y="2197100"/>
          <p14:tracePt t="9549" x="2203450" y="2190750"/>
          <p14:tracePt t="9570" x="2254250" y="2184400"/>
          <p14:tracePt t="9579" x="2311400" y="2178050"/>
          <p14:tracePt t="9596" x="2387600" y="2171700"/>
          <p14:tracePt t="9617" x="2476500" y="2165350"/>
          <p14:tracePt t="9631" x="2603500" y="2152650"/>
          <p14:tracePt t="9646" x="2717800" y="2139950"/>
          <p14:tracePt t="9663" x="2755900" y="2133600"/>
          <p14:tracePt t="9679" x="2774950" y="2114550"/>
          <p14:tracePt t="9696" x="2762250" y="2101850"/>
          <p14:tracePt t="9714" x="2724150" y="2089150"/>
          <p14:tracePt t="9731" x="2679700" y="2082800"/>
          <p14:tracePt t="9748" x="2622550" y="2076450"/>
          <p14:tracePt t="9768" x="2578100" y="2070100"/>
          <p14:tracePt t="9780" x="2546350" y="2063750"/>
          <p14:tracePt t="9796" x="2514600" y="2063750"/>
          <p14:tracePt t="9817" x="2495550" y="2051050"/>
          <p14:tracePt t="9830" x="2482850" y="2044700"/>
          <p14:tracePt t="9846" x="2482850" y="2032000"/>
          <p14:tracePt t="9863" x="2482850" y="2019300"/>
          <p14:tracePt t="9880" x="2476500" y="2006600"/>
          <p14:tracePt t="9896" x="2463800" y="2000250"/>
          <p14:tracePt t="9917" x="2457450" y="1993900"/>
          <p14:tracePt t="9934" x="2444750" y="1993900"/>
          <p14:tracePt t="9946" x="2432050" y="1993900"/>
          <p14:tracePt t="9964" x="2432050" y="2000250"/>
          <p14:tracePt t="9981" x="2425700" y="2006600"/>
          <p14:tracePt t="9996" x="2425700" y="2019300"/>
          <p14:tracePt t="10017" x="2432050" y="2038350"/>
          <p14:tracePt t="10031" x="2432050" y="2063750"/>
          <p14:tracePt t="10046" x="2432050" y="2089150"/>
          <p14:tracePt t="10068" x="2432050" y="2127250"/>
          <p14:tracePt t="10081" x="2438400" y="2139950"/>
          <p14:tracePt t="10096" x="2444750" y="2146300"/>
          <p14:tracePt t="10114" x="2451100" y="2146300"/>
          <p14:tracePt t="10131" x="2457450" y="2146300"/>
          <p14:tracePt t="10150" x="2463800" y="2133600"/>
          <p14:tracePt t="10166" x="2463800" y="2108200"/>
          <p14:tracePt t="10181" x="2457450" y="2089150"/>
          <p14:tracePt t="10196" x="2444750" y="2063750"/>
          <p14:tracePt t="10213" x="2432050" y="2044700"/>
          <p14:tracePt t="10234" x="2406650" y="2019300"/>
          <p14:tracePt t="10251" x="2393950" y="2012950"/>
          <p14:tracePt t="10267" x="2393950" y="2006600"/>
          <p14:tracePt t="10285" x="2400300" y="2000250"/>
          <p14:tracePt t="10296" x="2413000" y="2000250"/>
          <p14:tracePt t="10313" x="2438400" y="1993900"/>
          <p14:tracePt t="10335" x="2476500" y="1987550"/>
          <p14:tracePt t="10346" x="2501900" y="1987550"/>
          <p14:tracePt t="10363" x="2533650" y="1993900"/>
          <p14:tracePt t="10384" x="2571750" y="2000250"/>
          <p14:tracePt t="10405" x="2597150" y="2012950"/>
          <p14:tracePt t="10419" x="2609850" y="2019300"/>
          <p14:tracePt t="10431" x="2616200" y="2044700"/>
          <p14:tracePt t="10447" x="2616200" y="2057400"/>
          <p14:tracePt t="10463" x="2603500" y="2076450"/>
          <p14:tracePt t="10480" x="2578100" y="2101850"/>
          <p14:tracePt t="10496" x="2565400" y="2114550"/>
          <p14:tracePt t="10518" x="2540000" y="2127250"/>
          <p14:tracePt t="10536" x="2508250" y="2146300"/>
          <p14:tracePt t="10550" x="2489200" y="2159000"/>
          <p14:tracePt t="10565" x="2470150" y="2165350"/>
          <p14:tracePt t="10580" x="2457450" y="2171700"/>
          <p14:tracePt t="10599" x="2451100" y="2178050"/>
          <p14:tracePt t="10630" x="2463800" y="2178050"/>
          <p14:tracePt t="10653" x="2482850" y="2178050"/>
          <p14:tracePt t="10668" x="2514600" y="2178050"/>
          <p14:tracePt t="10680" x="2552700" y="2178050"/>
          <p14:tracePt t="10697" x="2584450" y="2171700"/>
          <p14:tracePt t="10714" x="2609850" y="2171700"/>
          <p14:tracePt t="10737" x="2628900" y="2171700"/>
          <p14:tracePt t="10746" x="2635250" y="2171700"/>
          <p14:tracePt t="10764" x="2641600" y="2171700"/>
          <p14:tracePt t="10804" x="2635250" y="2171700"/>
          <p14:tracePt t="10869" x="2628900" y="2171700"/>
          <p14:tracePt t="10883" x="2628900" y="2178050"/>
          <p14:tracePt t="10983" x="2622550" y="2178050"/>
          <p14:tracePt t="11052" x="2616200" y="2178050"/>
          <p14:tracePt t="11102" x="2616200" y="2171700"/>
          <p14:tracePt t="11155" x="2609850" y="2165350"/>
          <p14:tracePt t="11187" x="2603500" y="2165350"/>
          <p14:tracePt t="11222" x="2609850" y="2165350"/>
          <p14:tracePt t="11235" x="2616200" y="2165350"/>
          <p14:tracePt t="11288" x="2616200" y="2171700"/>
          <p14:tracePt t="11354" x="2616200" y="2165350"/>
          <p14:tracePt t="11371" x="2609850" y="2165350"/>
          <p14:tracePt t="11388" x="2603500" y="2165350"/>
          <p14:tracePt t="11408" x="2597150" y="2165350"/>
          <p14:tracePt t="11425" x="2597150" y="2159000"/>
          <p14:tracePt t="11469" x="2603500" y="2159000"/>
          <p14:tracePt t="11485" x="2609850" y="2159000"/>
          <p14:tracePt t="11504" x="2616200" y="2159000"/>
          <p14:tracePt t="11525" x="2616200" y="2165350"/>
          <p14:tracePt t="11547" x="2622550" y="2165350"/>
          <p14:tracePt t="11571" x="2622550" y="2171700"/>
          <p14:tracePt t="11593" x="2628900" y="2171700"/>
          <p14:tracePt t="11639" x="2622550" y="2171700"/>
          <p14:tracePt t="11644" x="2622550" y="2165350"/>
          <p14:tracePt t="11671" x="2616200" y="2165350"/>
          <p14:tracePt t="11854" x="2616200" y="2171700"/>
          <p14:tracePt t="11993" x="2609850" y="2171700"/>
          <p14:tracePt t="12025" x="2603500" y="2171700"/>
          <p14:tracePt t="12137" x="2603500" y="2165350"/>
          <p14:tracePt t="12157" x="2597150" y="2165350"/>
          <p14:tracePt t="12193" x="2590800" y="2165350"/>
          <p14:tracePt t="12199" x="2590800" y="2171700"/>
          <p14:tracePt t="12213" x="2584450" y="2171700"/>
          <p14:tracePt t="12230" x="2571750" y="2171700"/>
          <p14:tracePt t="12246" x="2552700" y="2178050"/>
          <p14:tracePt t="12263" x="2520950" y="2184400"/>
          <p14:tracePt t="12280" x="2470150" y="2197100"/>
          <p14:tracePt t="12296" x="2406650" y="2209800"/>
          <p14:tracePt t="12313" x="2324100" y="2216150"/>
          <p14:tracePt t="12331" x="2228850" y="2222500"/>
          <p14:tracePt t="12346" x="2133600" y="2222500"/>
          <p14:tracePt t="12365" x="2012950" y="2216150"/>
          <p14:tracePt t="12380" x="1936750" y="2216150"/>
          <p14:tracePt t="12396" x="1854200" y="2209800"/>
          <p14:tracePt t="12415" x="1778000" y="2203450"/>
          <p14:tracePt t="12430" x="1746250" y="2203450"/>
          <p14:tracePt t="12446" x="1708150" y="2197100"/>
          <p14:tracePt t="12464" x="1689100" y="2190750"/>
          <p14:tracePt t="12481" x="1670050" y="2184400"/>
          <p14:tracePt t="12498" x="1657350" y="2184400"/>
          <p14:tracePt t="12515" x="1638300" y="2178050"/>
          <p14:tracePt t="12530" x="1631950" y="2178050"/>
          <p14:tracePt t="12547" x="1612900" y="2171700"/>
          <p14:tracePt t="12563" x="1593850" y="2171700"/>
          <p14:tracePt t="12580" x="1574800" y="2171700"/>
          <p14:tracePt t="12597" x="1555750" y="2171700"/>
          <p14:tracePt t="12613" x="1536700" y="2165350"/>
          <p14:tracePt t="12630" x="1511300" y="2165350"/>
          <p14:tracePt t="12646" x="1479550" y="2165350"/>
          <p14:tracePt t="12665" x="1428750" y="2159000"/>
          <p14:tracePt t="12681" x="1390650" y="2159000"/>
          <p14:tracePt t="12696" x="1358900" y="2159000"/>
          <p14:tracePt t="12713" x="1327150" y="2159000"/>
          <p14:tracePt t="12731" x="1276350" y="2159000"/>
          <p14:tracePt t="12747" x="1250950" y="2159000"/>
          <p14:tracePt t="12769" x="1212850" y="2159000"/>
          <p14:tracePt t="12787" x="1181100" y="2165350"/>
          <p14:tracePt t="12797" x="1174750" y="2165350"/>
          <p14:tracePt t="12815" x="1162050" y="2165350"/>
          <p14:tracePt t="12830" x="1155700" y="2165350"/>
          <p14:tracePt t="12865" x="1149350" y="2165350"/>
          <p14:tracePt t="12894" x="1155700" y="2165350"/>
          <p14:tracePt t="12915" x="1162050" y="2165350"/>
          <p14:tracePt t="12923" x="1168400" y="2165350"/>
          <p14:tracePt t="12931" x="1174750" y="2165350"/>
          <p14:tracePt t="12946" x="1181100" y="2165350"/>
          <p14:tracePt t="12963" x="1200150" y="2165350"/>
          <p14:tracePt t="12986" x="1231900" y="2165350"/>
          <p14:tracePt t="12996" x="1244600" y="2165350"/>
          <p14:tracePt t="13014" x="1257300" y="2165350"/>
          <p14:tracePt t="13032" x="1263650" y="2165350"/>
          <p14:tracePt t="13046" x="1270000" y="2165350"/>
          <p14:tracePt t="13093" x="1276350" y="2171700"/>
          <p14:tracePt t="13111" x="1282700" y="2171700"/>
          <p14:tracePt t="13150" x="1289050" y="2171700"/>
          <p14:tracePt t="13191" x="1295400" y="2171700"/>
          <p14:tracePt t="13196" x="1295400" y="2178050"/>
          <p14:tracePt t="13260" x="1295400" y="2184400"/>
          <p14:tracePt t="13339" x="1289050" y="2184400"/>
          <p14:tracePt t="13383" x="1289050" y="2178050"/>
          <p14:tracePt t="13449" x="1282700" y="2178050"/>
          <p14:tracePt t="13484" x="1282700" y="2171700"/>
          <p14:tracePt t="13549" x="1276350" y="2171700"/>
          <p14:tracePt t="13555" x="1276350" y="2165350"/>
          <p14:tracePt t="13592" x="1270000" y="2159000"/>
          <p14:tracePt t="13609" x="1270000" y="2152650"/>
          <p14:tracePt t="13623" x="1270000" y="2146300"/>
          <p14:tracePt t="13632" x="1270000" y="2139950"/>
          <p14:tracePt t="13646" x="1276350" y="2127250"/>
          <p14:tracePt t="13665" x="1289050" y="2108200"/>
          <p14:tracePt t="13688" x="1301750" y="2089150"/>
          <p14:tracePt t="13696" x="1314450" y="2070100"/>
          <p14:tracePt t="13713" x="1333500" y="2044700"/>
          <p14:tracePt t="13730" x="1352550" y="2019300"/>
          <p14:tracePt t="13747" x="1371600" y="1993900"/>
          <p14:tracePt t="13769" x="1377950" y="1968500"/>
          <p14:tracePt t="13784" x="1377950" y="1955800"/>
          <p14:tracePt t="13799" x="1358900" y="1943100"/>
          <p14:tracePt t="13813" x="1333500" y="1936750"/>
          <p14:tracePt t="13832" x="1301750" y="1930400"/>
          <p14:tracePt t="13846" x="1282700" y="1924050"/>
          <p14:tracePt t="13863" x="1276350" y="1924050"/>
          <p14:tracePt t="13903" x="1270000" y="1924050"/>
          <p14:tracePt t="13923" x="1270000" y="1930400"/>
          <p14:tracePt t="13930" x="1263650" y="1936750"/>
          <p14:tracePt t="13946" x="1257300" y="1955800"/>
          <p14:tracePt t="13964" x="1257300" y="1968500"/>
          <p14:tracePt t="13981" x="1257300" y="2000250"/>
          <p14:tracePt t="14003" x="1270000" y="2038350"/>
          <p14:tracePt t="14013" x="1276350" y="2063750"/>
          <p14:tracePt t="14030" x="1282700" y="2095500"/>
          <p14:tracePt t="14049" x="1282700" y="2127250"/>
          <p14:tracePt t="14064" x="1289050" y="2152650"/>
          <p14:tracePt t="14081" x="1289050" y="2171700"/>
          <p14:tracePt t="14098" x="1289050" y="2178050"/>
          <p14:tracePt t="14115" x="1295400" y="2178050"/>
          <p14:tracePt t="14130" x="1301750" y="2184400"/>
          <p14:tracePt t="14146" x="1308100" y="2184400"/>
          <p14:tracePt t="14163" x="1327150" y="2178050"/>
          <p14:tracePt t="14180" x="1352550" y="2171700"/>
          <p14:tracePt t="14203" x="1377950" y="2159000"/>
          <p14:tracePt t="14208" x="1397000" y="2146300"/>
          <p14:tracePt t="14213" x="1403350" y="2139950"/>
          <p14:tracePt t="14231" x="1428750" y="2120900"/>
          <p14:tracePt t="14246" x="1428750" y="2108200"/>
          <p14:tracePt t="14265" x="1428750" y="2101850"/>
          <p14:tracePt t="14280" x="1409700" y="2089150"/>
          <p14:tracePt t="14299" x="1365250" y="2082800"/>
          <p14:tracePt t="14314" x="1339850" y="2082800"/>
          <p14:tracePt t="14330" x="1314450" y="2070100"/>
          <p14:tracePt t="14347" x="1301750" y="2063750"/>
          <p14:tracePt t="14363" x="1295400" y="2057400"/>
          <p14:tracePt t="14380" x="1295400" y="2051050"/>
          <p14:tracePt t="14397" x="1295400" y="2044700"/>
          <p14:tracePt t="14414" x="1301750" y="2038350"/>
          <p14:tracePt t="14430" x="1327150" y="2025650"/>
          <p14:tracePt t="14446" x="1339850" y="2025650"/>
          <p14:tracePt t="14464" x="1346200" y="2019300"/>
          <p14:tracePt t="14481" x="1352550" y="2019300"/>
          <p14:tracePt t="14513" x="1346200" y="2025650"/>
          <p14:tracePt t="14530" x="1333500" y="2025650"/>
          <p14:tracePt t="14548" x="1320800" y="2032000"/>
          <p14:tracePt t="14564" x="1314450" y="2038350"/>
          <p14:tracePt t="14580" x="1308100" y="2044700"/>
          <p14:tracePt t="14613" x="1314450" y="2044700"/>
          <p14:tracePt t="14631" x="1327150" y="2044700"/>
          <p14:tracePt t="14646" x="1346200" y="2051050"/>
          <p14:tracePt t="14663" x="1365250" y="2051050"/>
          <p14:tracePt t="14682" x="1371600" y="2051050"/>
          <p14:tracePt t="14771" x="1365250" y="2051050"/>
          <p14:tracePt t="14814" x="1371600" y="2051050"/>
          <p14:tracePt t="14828" x="1377950" y="2051050"/>
          <p14:tracePt t="14834" x="1377950" y="2044700"/>
          <p14:tracePt t="14846" x="1390650" y="2044700"/>
          <p14:tracePt t="14865" x="1466850" y="2038350"/>
          <p14:tracePt t="14881" x="1524000" y="2038350"/>
          <p14:tracePt t="14898" x="1619250" y="2089150"/>
          <p14:tracePt t="14916" x="1758950" y="2260600"/>
          <p14:tracePt t="14930" x="1860550" y="2387600"/>
          <p14:tracePt t="14946" x="2025650" y="2533650"/>
          <p14:tracePt t="14963" x="2222500" y="2641600"/>
          <p14:tracePt t="14980" x="2444750" y="2705100"/>
          <p14:tracePt t="14996" x="2686050" y="2724150"/>
          <p14:tracePt t="15015" x="2978150" y="2736850"/>
          <p14:tracePt t="15030" x="3130550" y="2743200"/>
          <p14:tracePt t="15046" x="3181350" y="2743200"/>
          <p14:tracePt t="15093" x="3727450" y="2597150"/>
          <p14:tracePt t="15109" x="3727450" y="2590800"/>
          <p14:tracePt t="15112" x="3733800" y="2590800"/>
          <p14:tracePt t="15125" x="3740150" y="2584450"/>
          <p14:tracePt t="15129" x="3740150" y="2578100"/>
          <p14:tracePt t="15147" x="3752850" y="2540000"/>
          <p14:tracePt t="15170" x="3771900" y="2489200"/>
          <p14:tracePt t="15183" x="3790950" y="2419350"/>
          <p14:tracePt t="15198" x="3797300" y="2374900"/>
          <p14:tracePt t="15213" x="3810000" y="2317750"/>
          <p14:tracePt t="15230" x="3816350" y="2273300"/>
          <p14:tracePt t="15247" x="3822700" y="2235200"/>
          <p14:tracePt t="15263" x="3822700" y="2216150"/>
          <p14:tracePt t="15279" x="3816350" y="2203450"/>
          <p14:tracePt t="15297" x="3810000" y="2190750"/>
          <p14:tracePt t="15314" x="3810000" y="2178050"/>
          <p14:tracePt t="15330" x="3797300" y="2165350"/>
          <p14:tracePt t="15346" x="3784600" y="2152650"/>
          <p14:tracePt t="15365" x="3778250" y="2146300"/>
          <p14:tracePt t="15380" x="3765550" y="2133600"/>
          <p14:tracePt t="15396" x="3752850" y="2127250"/>
          <p14:tracePt t="15413" x="3740150" y="2114550"/>
          <p14:tracePt t="15436" x="3714750" y="2108200"/>
          <p14:tracePt t="15446" x="3695700" y="2108200"/>
          <p14:tracePt t="15463" x="3670300" y="2101850"/>
          <p14:tracePt t="15481" x="3651250" y="2101850"/>
          <p14:tracePt t="15496" x="3632200" y="2095500"/>
          <p14:tracePt t="15513" x="3619500" y="2095500"/>
          <p14:tracePt t="15532" x="3606800" y="2089150"/>
          <p14:tracePt t="15546" x="3594100" y="2089150"/>
          <p14:tracePt t="15563" x="3587750" y="2082800"/>
          <p14:tracePt t="15580" x="3581400" y="2082800"/>
          <p14:tracePt t="15598" x="3575050" y="2082800"/>
          <p14:tracePt t="15613" x="3568700" y="2082800"/>
          <p14:tracePt t="15630" x="3562350" y="2082800"/>
          <p14:tracePt t="15648" x="3562350" y="2076450"/>
          <p14:tracePt t="15663" x="3556000" y="2076450"/>
          <p14:tracePt t="15680" x="3549650" y="2076450"/>
          <p14:tracePt t="15696" x="3543300" y="2076450"/>
          <p14:tracePt t="15717" x="3530600" y="2076450"/>
          <p14:tracePt t="15730" x="3517900" y="2076450"/>
          <p14:tracePt t="15748" x="3492500" y="2076450"/>
          <p14:tracePt t="15768" x="3448050" y="2082800"/>
          <p14:tracePt t="15780" x="3416300" y="2082800"/>
          <p14:tracePt t="15798" x="3378200" y="2082800"/>
          <p14:tracePt t="15814" x="3327400" y="2089150"/>
          <p14:tracePt t="15835" x="3308350" y="2089150"/>
          <p14:tracePt t="15846" x="3289300" y="2095500"/>
          <p14:tracePt t="15870" x="3263900" y="2108200"/>
          <p14:tracePt t="15880" x="3251200" y="2120900"/>
          <p14:tracePt t="15896" x="3251200" y="2127250"/>
          <p14:tracePt t="15900" x="3257550" y="2127250"/>
          <p14:tracePt t="15922" x="3276600" y="2127250"/>
          <p14:tracePt t="15930" x="3289300" y="2127250"/>
          <p14:tracePt t="15946" x="3321050" y="2127250"/>
          <p14:tracePt t="15965" x="3359150" y="2120900"/>
          <p14:tracePt t="15980" x="3371850" y="2120900"/>
          <p14:tracePt t="15997" x="3403600" y="2120900"/>
          <p14:tracePt t="16013" x="3441700" y="2114550"/>
          <p14:tracePt t="16031" x="3479800" y="2114550"/>
          <p14:tracePt t="16047" x="3511550" y="2108200"/>
          <p14:tracePt t="16067" x="3536950" y="2108200"/>
          <p14:tracePt t="16080" x="3556000" y="2101850"/>
          <p14:tracePt t="16098" x="3568700" y="2101850"/>
          <p14:tracePt t="16114" x="3587750" y="2101850"/>
          <p14:tracePt t="16131" x="3594100" y="2101850"/>
          <p14:tracePt t="16147" x="3600450" y="2101850"/>
          <p14:tracePt t="16163" x="3613150" y="2101850"/>
          <p14:tracePt t="16202" x="3613150" y="2108200"/>
          <p14:tracePt t="16218" x="3606800" y="2108200"/>
          <p14:tracePt t="16230" x="3600450" y="2108200"/>
          <p14:tracePt t="16246" x="3594100" y="2114550"/>
          <p14:tracePt t="16264" x="3587750" y="2114550"/>
          <p14:tracePt t="16281" x="3581400" y="2114550"/>
          <p14:tracePt t="16297" x="3581400" y="2120900"/>
          <p14:tracePt t="16354" x="3581400" y="2127250"/>
          <p14:tracePt t="16375" x="3587750" y="2127250"/>
          <p14:tracePt t="16421" x="3594100" y="2127250"/>
          <p14:tracePt t="16448" x="3600450" y="2127250"/>
          <p14:tracePt t="16463" x="3600450" y="2133600"/>
          <p14:tracePt t="16495" x="3600450" y="2139950"/>
          <p14:tracePt t="16517" x="3594100" y="2146300"/>
          <p14:tracePt t="16530" x="3594100" y="2152650"/>
          <p14:tracePt t="16546" x="3587750" y="2152650"/>
          <p14:tracePt t="16566" x="3587750" y="2159000"/>
          <p14:tracePt t="16580" x="3587750" y="2165350"/>
          <p14:tracePt t="16596" x="3600450" y="2165350"/>
          <p14:tracePt t="16614" x="3657600" y="2165350"/>
          <p14:tracePt t="16630" x="3797300" y="2165350"/>
          <p14:tracePt t="16646" x="3956050" y="2159000"/>
          <p14:tracePt t="16670" x="4064000" y="2159000"/>
          <p14:tracePt t="16680" x="4171950" y="2146300"/>
          <p14:tracePt t="16699" x="4311650" y="2139950"/>
          <p14:tracePt t="16717" x="4451350" y="2139950"/>
          <p14:tracePt t="16730" x="4591050" y="2139950"/>
          <p14:tracePt t="16748" x="4641850" y="2152650"/>
          <p14:tracePt t="16765" x="4673600" y="2159000"/>
          <p14:tracePt t="16782" x="4673600" y="2165350"/>
          <p14:tracePt t="16796" x="4660900" y="2165350"/>
          <p14:tracePt t="16817" x="4629150" y="2165350"/>
          <p14:tracePt t="16831" x="4584700" y="2165350"/>
          <p14:tracePt t="16846" x="4540250" y="2159000"/>
          <p14:tracePt t="16869" x="4502150" y="2152650"/>
          <p14:tracePt t="16881" x="4432300" y="2146300"/>
          <p14:tracePt t="16886" x="4419600" y="2146300"/>
          <p14:tracePt t="16896" x="4368800" y="2139950"/>
          <p14:tracePt t="16914" x="4305300" y="2133600"/>
          <p14:tracePt t="16930" x="4197350" y="2127250"/>
          <p14:tracePt t="16946" x="4108450" y="2133600"/>
          <p14:tracePt t="16963" x="4025900" y="2146300"/>
          <p14:tracePt t="16982" x="3956050" y="2159000"/>
          <p14:tracePt t="16996" x="3898900" y="2171700"/>
          <p14:tracePt t="17013" x="3841750" y="2178050"/>
          <p14:tracePt t="17034" x="3790950" y="2178050"/>
          <p14:tracePt t="17046" x="3746500" y="2184400"/>
          <p14:tracePt t="17065" x="3721100" y="2184400"/>
          <p14:tracePt t="17080" x="3676650" y="2190750"/>
          <p14:tracePt t="17096" x="3657600" y="2197100"/>
          <p14:tracePt t="17113" x="3638550" y="2197100"/>
          <p14:tracePt t="17131" x="3625850" y="2203450"/>
          <p14:tracePt t="17186" x="3625850" y="2197100"/>
          <p14:tracePt t="17217" x="3619500" y="2197100"/>
          <p14:tracePt t="17237" x="3606800" y="2197100"/>
          <p14:tracePt t="17246" x="3594100" y="2197100"/>
          <p14:tracePt t="17270" x="3568700" y="2197100"/>
          <p14:tracePt t="17280" x="3543300" y="2203450"/>
          <p14:tracePt t="17296" x="3511550" y="2203450"/>
          <p14:tracePt t="17313" x="3492500" y="2209800"/>
          <p14:tracePt t="17331" x="3479800" y="2209800"/>
          <p14:tracePt t="17347" x="3473450" y="2209800"/>
          <p14:tracePt t="17363" x="3467100" y="2209800"/>
          <p14:tracePt t="17444" x="3460750" y="2209800"/>
          <p14:tracePt t="17468" x="3454400" y="2209800"/>
          <p14:tracePt t="17515" x="3448050" y="2209800"/>
          <p14:tracePt t="17528" x="3448050" y="2203450"/>
          <p14:tracePt t="17546" x="3441700" y="2203450"/>
          <p14:tracePt t="17570" x="3435350" y="2203450"/>
          <p14:tracePt t="17600" x="3429000" y="2203450"/>
          <p14:tracePt t="17610" x="3429000" y="2197100"/>
          <p14:tracePt t="17637" x="3422650" y="2197100"/>
          <p14:tracePt t="17678" x="3416300" y="2197100"/>
          <p14:tracePt t="17720" x="3409950" y="2197100"/>
          <p14:tracePt t="17789" x="3409950" y="2203450"/>
          <p14:tracePt t="17832" x="3409950" y="2197100"/>
          <p14:tracePt t="18005" x="3403600" y="2197100"/>
          <p14:tracePt t="18014" x="3403600" y="2203450"/>
          <p14:tracePt t="18143" x="3409950" y="2203450"/>
          <p14:tracePt t="18146" x="3409950" y="2209800"/>
          <p14:tracePt t="18165" x="3448050" y="2209800"/>
          <p14:tracePt t="18180" x="3517900" y="2222500"/>
          <p14:tracePt t="18199" x="3663950" y="2228850"/>
          <p14:tracePt t="18213" x="3816350" y="2235200"/>
          <p14:tracePt t="18230" x="3930650" y="2235200"/>
          <p14:tracePt t="18248" x="4013200" y="2228850"/>
          <p14:tracePt t="18265" x="4070350" y="2222500"/>
          <p14:tracePt t="18280" x="4095750" y="2209800"/>
          <p14:tracePt t="18297" x="4089400" y="2190750"/>
          <p14:tracePt t="18314" x="4044950" y="2171700"/>
          <p14:tracePt t="18330" x="4000500" y="2159000"/>
          <p14:tracePt t="18347" x="3943350" y="2152650"/>
          <p14:tracePt t="18365" x="3886200" y="2146300"/>
          <p14:tracePt t="18380" x="3860800" y="2146300"/>
          <p14:tracePt t="18396" x="3848100" y="2146300"/>
          <p14:tracePt t="18418" x="3835400" y="2146300"/>
          <p14:tracePt t="18446" x="3835400" y="2152650"/>
          <p14:tracePt t="18464" x="3835400" y="2159000"/>
          <p14:tracePt t="18496" x="3829050" y="2159000"/>
          <p14:tracePt t="18561" x="3835400" y="2159000"/>
          <p14:tracePt t="18580" x="3841750" y="2159000"/>
          <p14:tracePt t="18592" x="3854450" y="2165350"/>
          <p14:tracePt t="18596" x="3860800" y="2165350"/>
          <p14:tracePt t="18620" x="3924300" y="2159000"/>
          <p14:tracePt t="18630" x="3994150" y="2159000"/>
          <p14:tracePt t="18647" x="4102100" y="2152650"/>
          <p14:tracePt t="18667" x="4210050" y="2146300"/>
          <p14:tracePt t="18685" x="4324350" y="2139950"/>
          <p14:tracePt t="18696" x="4375150" y="2139950"/>
          <p14:tracePt t="18718" x="4438650" y="2146300"/>
          <p14:tracePt t="18734" x="4457700" y="2159000"/>
          <p14:tracePt t="18765" x="4445000" y="2165350"/>
          <p14:tracePt t="18785" x="4413250" y="2165350"/>
          <p14:tracePt t="18796" x="4394200" y="2165350"/>
          <p14:tracePt t="18820" x="4375150" y="2165350"/>
          <p14:tracePt t="18831" x="4368800" y="2165350"/>
          <p14:tracePt t="18846" x="4362450" y="2165350"/>
          <p14:tracePt t="18943" x="4362450" y="2171700"/>
          <p14:tracePt t="18957" x="4356100" y="2171700"/>
          <p14:tracePt t="18986" x="4349750" y="2171700"/>
          <p14:tracePt t="19010" x="4343400" y="2171700"/>
          <p14:tracePt t="19035" x="4343400" y="2178050"/>
          <p14:tracePt t="19042" x="4337050" y="2178050"/>
          <p14:tracePt t="19076" x="4330700" y="2178050"/>
          <p14:tracePt t="19156" x="4330700" y="2184400"/>
          <p14:tracePt t="19532" x="4337050" y="2184400"/>
          <p14:tracePt t="19555" x="4343400" y="2184400"/>
          <p14:tracePt t="19558" x="4349750" y="2184400"/>
          <p14:tracePt t="19563" x="4356100" y="2184400"/>
          <p14:tracePt t="19586" x="4381500" y="2184400"/>
          <p14:tracePt t="19596" x="4432300" y="2184400"/>
          <p14:tracePt t="19613" x="4502150" y="2184400"/>
          <p14:tracePt t="19631" x="4616450" y="2178050"/>
          <p14:tracePt t="19646" x="4737100" y="2165350"/>
          <p14:tracePt t="19663" x="4845050" y="2152650"/>
          <p14:tracePt t="19682" x="4933950" y="2146300"/>
          <p14:tracePt t="19696" x="4984750" y="2133600"/>
          <p14:tracePt t="19713" x="5041900" y="2120900"/>
          <p14:tracePt t="19730" x="5054600" y="2108200"/>
          <p14:tracePt t="19754" x="5041900" y="2108200"/>
          <p14:tracePt t="19763" x="5003800" y="2101850"/>
          <p14:tracePt t="19780" x="4953000" y="2095500"/>
          <p14:tracePt t="19796" x="4914900" y="2095500"/>
          <p14:tracePt t="19814" x="4870450" y="2089150"/>
          <p14:tracePt t="19832" x="4819650" y="2082800"/>
          <p14:tracePt t="19846" x="4800600" y="2082800"/>
          <p14:tracePt t="19864" x="4787900" y="2082800"/>
          <p14:tracePt t="19880" x="4781550" y="2082800"/>
          <p14:tracePt t="19918" x="4781550" y="2089150"/>
          <p14:tracePt t="19959" x="4775200" y="2095500"/>
          <p14:tracePt t="19963" x="4768850" y="2095500"/>
          <p14:tracePt t="19996" x="4762500" y="2101850"/>
          <p14:tracePt t="20013" x="4756150" y="2101850"/>
          <p14:tracePt t="20030" x="4749800" y="2108200"/>
          <p14:tracePt t="20063" x="4749800" y="2114550"/>
          <p14:tracePt t="20080" x="4743450" y="2114550"/>
          <p14:tracePt t="20096" x="4743450" y="2120900"/>
          <p14:tracePt t="20141" x="4749800" y="2120900"/>
          <p14:tracePt t="20294" x="4743450" y="2120900"/>
          <p14:tracePt t="20327" x="4737100" y="2120900"/>
          <p14:tracePt t="20338" x="4724400" y="2114550"/>
          <p14:tracePt t="20346" x="4711700" y="2114550"/>
          <p14:tracePt t="20363" x="4660900" y="2101850"/>
          <p14:tracePt t="20380" x="4572000" y="2089150"/>
          <p14:tracePt t="20396" x="4413250" y="2070100"/>
          <p14:tracePt t="20413" x="4191000" y="2063750"/>
          <p14:tracePt t="20430" x="3930650" y="2051050"/>
          <p14:tracePt t="20446" x="3714750" y="2038350"/>
          <p14:tracePt t="20463" x="3511550" y="2032000"/>
          <p14:tracePt t="20486" x="3219450" y="2019300"/>
          <p14:tracePt t="20499" x="2965450" y="2006600"/>
          <p14:tracePt t="20513" x="2781300" y="2006600"/>
          <p14:tracePt t="20530" x="2565400" y="2000250"/>
          <p14:tracePt t="20546" x="2406650" y="2000250"/>
          <p14:tracePt t="20570" x="2305050" y="2006600"/>
          <p14:tracePt t="20580" x="2241550" y="2019300"/>
          <p14:tracePt t="20596" x="2228850" y="2038350"/>
          <p14:tracePt t="20622" x="2241550" y="2051050"/>
          <p14:tracePt t="20630" x="2311400" y="2070100"/>
          <p14:tracePt t="20646" x="2387600" y="2095500"/>
          <p14:tracePt t="20666" x="2451100" y="2108200"/>
          <p14:tracePt t="20681" x="2508250" y="2114550"/>
          <p14:tracePt t="20696" x="2559050" y="2108200"/>
          <p14:tracePt t="20713" x="2590800" y="2089150"/>
          <p14:tracePt t="20730" x="2603500" y="2063750"/>
          <p14:tracePt t="20746" x="2603500" y="2025650"/>
          <p14:tracePt t="20763" x="2597150" y="1987550"/>
          <p14:tracePt t="20781" x="2565400" y="1949450"/>
          <p14:tracePt t="20797" x="2527300" y="1924050"/>
          <p14:tracePt t="20815" x="2482850" y="1917700"/>
          <p14:tracePt t="20830" x="2438400" y="1924050"/>
          <p14:tracePt t="20846" x="2406650" y="1949450"/>
          <p14:tracePt t="20865" x="2368550" y="2000250"/>
          <p14:tracePt t="20880" x="2362200" y="2044700"/>
          <p14:tracePt t="20898" x="2362200" y="2095500"/>
          <p14:tracePt t="20918" x="2393950" y="2146300"/>
          <p14:tracePt t="20930" x="2419350" y="2159000"/>
          <p14:tracePt t="20946" x="2463800" y="2159000"/>
          <p14:tracePt t="20965" x="2508250" y="2139950"/>
          <p14:tracePt t="20980" x="2546350" y="2101850"/>
          <p14:tracePt t="20997" x="2559050" y="2051050"/>
          <p14:tracePt t="21020" x="2552700" y="1993900"/>
          <p14:tracePt t="21030" x="2533650" y="1962150"/>
          <p14:tracePt t="21047" x="2489200" y="1936750"/>
          <p14:tracePt t="21052" x="2476500" y="1936750"/>
          <p14:tracePt t="21068" x="2432050" y="1943100"/>
          <p14:tracePt t="21080" x="2400300" y="1962150"/>
          <p14:tracePt t="21098" x="2368550" y="2000250"/>
          <p14:tracePt t="21115" x="2362200" y="2070100"/>
          <p14:tracePt t="21131" x="2368550" y="2114550"/>
          <p14:tracePt t="21146" x="2400300" y="2165350"/>
          <p14:tracePt t="21171" x="2463800" y="2197100"/>
          <p14:tracePt t="21180" x="2495550" y="2197100"/>
          <p14:tracePt t="21198" x="2540000" y="2178050"/>
          <p14:tracePt t="21215" x="2559050" y="2133600"/>
          <p14:tracePt t="21234" x="2565400" y="2089150"/>
          <p14:tracePt t="21246" x="2559050" y="2051050"/>
          <p14:tracePt t="21264" x="2527300" y="2000250"/>
          <p14:tracePt t="21284" x="2501900" y="1974850"/>
          <p14:tracePt t="21296" x="2476500" y="1968500"/>
          <p14:tracePt t="21321" x="2451100" y="1962150"/>
          <p14:tracePt t="21331" x="2438400" y="1974850"/>
          <p14:tracePt t="21346" x="2432050" y="1987550"/>
          <p14:tracePt t="21365" x="2432050" y="2006600"/>
          <p14:tracePt t="21381" x="2438400" y="2019300"/>
          <p14:tracePt t="21396" x="2444750" y="2032000"/>
          <p14:tracePt t="21421" x="2451100" y="2038350"/>
          <p14:tracePt t="21431" x="2457450" y="2044700"/>
          <p14:tracePt t="21446" x="2463800" y="2044700"/>
          <p14:tracePt t="21464" x="2463800" y="2051050"/>
          <p14:tracePt t="21499" x="2470150" y="2051050"/>
          <p14:tracePt t="21718" x="2476500" y="2051050"/>
          <p14:tracePt t="21743" x="2476500" y="2057400"/>
          <p14:tracePt t="21795" x="2482850" y="2057400"/>
          <p14:tracePt t="21804" x="2482850" y="2063750"/>
          <p14:tracePt t="21865" x="2482850" y="2070100"/>
          <p14:tracePt t="21948" x="2489200" y="2070100"/>
          <p14:tracePt t="21966" x="2489200" y="2063750"/>
          <p14:tracePt t="22088" x="2489200" y="2070100"/>
          <p14:tracePt t="22114" x="2489200" y="2076450"/>
          <p14:tracePt t="22138" x="2495550" y="2076450"/>
          <p14:tracePt t="22182" x="2501900" y="2076450"/>
          <p14:tracePt t="22324" x="2501900" y="2082800"/>
          <p14:tracePt t="22519" x="2501900" y="2089150"/>
          <p14:tracePt t="22563" x="2501900" y="2095500"/>
          <p14:tracePt t="22584" x="2501900" y="2101850"/>
          <p14:tracePt t="22595" x="2508250" y="2108200"/>
          <p14:tracePt t="22614" x="2508250" y="2120900"/>
          <p14:tracePt t="22630" x="2520950" y="2152650"/>
          <p14:tracePt t="22654" x="2533650" y="2178050"/>
          <p14:tracePt t="22663" x="2546350" y="2203450"/>
          <p14:tracePt t="22680" x="2565400" y="2222500"/>
          <p14:tracePt t="22699" x="2578100" y="2241550"/>
          <p14:tracePt t="22715" x="2584450" y="2247900"/>
          <p14:tracePt t="22730" x="2584450" y="2254250"/>
          <p14:tracePt t="22763" x="2578100" y="2254250"/>
          <p14:tracePt t="22780" x="2571750" y="2254250"/>
          <p14:tracePt t="22799" x="2559050" y="2247900"/>
          <p14:tracePt t="22813" x="2546350" y="2241550"/>
          <p14:tracePt t="22830" x="2540000" y="2235200"/>
          <p14:tracePt t="22848" x="2533650" y="2228850"/>
          <p14:tracePt t="22864" x="2527300" y="2222500"/>
          <p14:tracePt t="22897" x="2527300" y="2216150"/>
          <p14:tracePt t="22930" x="2527300" y="2209800"/>
          <p14:tracePt t="23051" x="2533650" y="2209800"/>
          <p14:tracePt t="23085" x="2533650" y="2216150"/>
          <p14:tracePt t="23108" x="2527300" y="2222500"/>
          <p14:tracePt t="23124" x="2527300" y="2228850"/>
          <p14:tracePt t="23136" x="2527300" y="2235200"/>
          <p14:tracePt t="23145" x="2527300" y="2241550"/>
          <p14:tracePt t="23149" x="2527300" y="2247900"/>
          <p14:tracePt t="23163" x="2527300" y="2260600"/>
          <p14:tracePt t="23180" x="2527300" y="2292350"/>
          <p14:tracePt t="23197" x="2520950" y="2330450"/>
          <p14:tracePt t="23217" x="2520950" y="2374900"/>
          <p14:tracePt t="23230" x="2520950" y="2387600"/>
          <p14:tracePt t="23246" x="2527300" y="2387600"/>
          <p14:tracePt t="23263" x="2527300" y="2381250"/>
          <p14:tracePt t="23297" x="2533650" y="2381250"/>
          <p14:tracePt t="23747" x="2527300" y="2381250"/>
          <p14:tracePt t="23753" x="2527300" y="2374900"/>
          <p14:tracePt t="23845" x="2527300" y="2368550"/>
          <p14:tracePt t="23941" x="2527300" y="2362200"/>
          <p14:tracePt t="23983" x="2533650" y="2362200"/>
          <p14:tracePt t="24075" x="2527300" y="2362200"/>
          <p14:tracePt t="24167" x="2520950" y="2362200"/>
          <p14:tracePt t="24176" x="2520950" y="2368550"/>
          <p14:tracePt t="24403" x="2520950" y="2374900"/>
          <p14:tracePt t="24449" x="2527300" y="2374900"/>
          <p14:tracePt t="24675" x="2520950" y="2374900"/>
          <p14:tracePt t="24685" x="2520950" y="2368550"/>
          <p14:tracePt t="24891" x="2520950" y="2374900"/>
          <p14:tracePt t="25653" x="2514600" y="2374900"/>
          <p14:tracePt t="25760" x="2520950" y="2374900"/>
          <p14:tracePt t="25823" x="2527300" y="2374900"/>
          <p14:tracePt t="25834" x="2527300" y="2368550"/>
          <p14:tracePt t="25840" x="2533650" y="2368550"/>
          <p14:tracePt t="25849" x="2533650" y="2362200"/>
          <p14:tracePt t="25864" x="2546350" y="2355850"/>
          <p14:tracePt t="25880" x="2565400" y="2343150"/>
          <p14:tracePt t="25897" x="2616200" y="2336800"/>
          <p14:tracePt t="25915" x="2711450" y="2324100"/>
          <p14:tracePt t="25930" x="2787650" y="2317750"/>
          <p14:tracePt t="25948" x="2921000" y="2311400"/>
          <p14:tracePt t="25966" x="3155950" y="2298700"/>
          <p14:tracePt t="25980" x="3327400" y="2292350"/>
          <p14:tracePt t="25998" x="3568700" y="2286000"/>
          <p14:tracePt t="26014" x="3879850" y="2273300"/>
          <p14:tracePt t="26030" x="4064000" y="2266950"/>
          <p14:tracePt t="26048" x="4305300" y="2260600"/>
          <p14:tracePt t="26068" x="4591050" y="2254250"/>
          <p14:tracePt t="26080" x="4756150" y="2247900"/>
          <p14:tracePt t="26097" x="4959350" y="2235200"/>
          <p14:tracePt t="26114" x="5187950" y="2216150"/>
          <p14:tracePt t="26130" x="5302250" y="2209800"/>
          <p14:tracePt t="26148" x="5435600" y="2197100"/>
          <p14:tracePt t="26167" x="5568950" y="2190750"/>
          <p14:tracePt t="26180" x="5632450" y="2184400"/>
          <p14:tracePt t="26197" x="5695950" y="2178050"/>
          <p14:tracePt t="26201" x="5715000" y="2178050"/>
          <p14:tracePt t="26219" x="5759450" y="2171700"/>
          <p14:tracePt t="26230" x="5784850" y="2171700"/>
          <p14:tracePt t="26247" x="5822950" y="2171700"/>
          <p14:tracePt t="26268" x="5861050" y="2165350"/>
          <p14:tracePt t="26280" x="5867400" y="2159000"/>
          <p14:tracePt t="26297" x="5886450" y="2146300"/>
          <p14:tracePt t="26319" x="5899150" y="2127250"/>
          <p14:tracePt t="26330" x="5905500" y="2089150"/>
          <p14:tracePt t="26348" x="5892800" y="2063750"/>
          <p14:tracePt t="26364" x="5848350" y="2044700"/>
          <p14:tracePt t="26384" x="5759450" y="2012950"/>
          <p14:tracePt t="26396" x="5676900" y="2000250"/>
          <p14:tracePt t="26399" x="5651500" y="1993900"/>
          <p14:tracePt t="26415" x="5530850" y="1981200"/>
          <p14:tracePt t="26431" x="5403850" y="1974850"/>
          <p14:tracePt t="26447" x="5308600" y="1974850"/>
          <p14:tracePt t="26464" x="5181600" y="1981200"/>
          <p14:tracePt t="26480" x="5111750" y="1993900"/>
          <p14:tracePt t="26497" x="5067300" y="2006600"/>
          <p14:tracePt t="26517" x="5016500" y="2038350"/>
          <p14:tracePt t="26531" x="5010150" y="2076450"/>
          <p14:tracePt t="26546" x="5029200" y="2101850"/>
          <p14:tracePt t="26570" x="5149850" y="2139950"/>
          <p14:tracePt t="26580" x="5295900" y="2152650"/>
          <p14:tracePt t="26597" x="5416550" y="2159000"/>
          <p14:tracePt t="26617" x="5600700" y="2159000"/>
          <p14:tracePt t="26637" x="5734050" y="2146300"/>
          <p14:tracePt t="26646" x="5772150" y="2139950"/>
          <p14:tracePt t="26665" x="5835650" y="2127250"/>
          <p14:tracePt t="26680" x="5848350" y="2120900"/>
          <p14:tracePt t="26696" x="5835650" y="2108200"/>
          <p14:tracePt t="26714" x="5784850" y="2095500"/>
          <p14:tracePt t="26736" x="5715000" y="2089150"/>
          <p14:tracePt t="26747" x="5619750" y="2082800"/>
          <p14:tracePt t="26768" x="5511800" y="2070100"/>
          <p14:tracePt t="26780" x="5391150" y="2063750"/>
          <p14:tracePt t="26796" x="5257800" y="2070100"/>
          <p14:tracePt t="26815" x="5118100" y="2095500"/>
          <p14:tracePt t="26830" x="5003800" y="2133600"/>
          <p14:tracePt t="26846" x="4927600" y="2159000"/>
          <p14:tracePt t="26870" x="4819650" y="2197100"/>
          <p14:tracePt t="26880" x="4711700" y="2222500"/>
          <p14:tracePt t="26903" x="4432300" y="2298700"/>
          <p14:tracePt t="26914" x="4279900" y="2336800"/>
          <p14:tracePt t="26941" x="4019550" y="2406650"/>
          <p14:tracePt t="26946" x="3879850" y="2444750"/>
          <p14:tracePt t="26964" x="3708400" y="2489200"/>
          <p14:tracePt t="26980" x="3562350" y="2527300"/>
          <p14:tracePt t="27001" x="3454400" y="2559050"/>
          <p14:tracePt t="27016" x="3371850" y="2578100"/>
          <p14:tracePt t="27030" x="3321050" y="2590800"/>
          <p14:tracePt t="27046" x="3308350" y="2597150"/>
          <p14:tracePt t="27069" x="3295650" y="2603500"/>
          <p14:tracePt t="27084" x="3289300" y="2603500"/>
          <p14:tracePt t="27099" x="3282950" y="2609850"/>
          <p14:tracePt t="27113" x="3295650" y="2609850"/>
          <p14:tracePt t="27130" x="3352800" y="2616200"/>
          <p14:tracePt t="27146" x="3441700" y="2622550"/>
          <p14:tracePt t="27163" x="3543300" y="2628900"/>
          <p14:tracePt t="27188" x="3632200" y="2628900"/>
          <p14:tracePt t="27205" x="3733800" y="2622550"/>
          <p14:tracePt t="27213" x="3752850" y="2622550"/>
          <p14:tracePt t="27237" x="3784600" y="2616200"/>
          <p14:tracePt t="27246" x="3790950" y="2616200"/>
          <p14:tracePt t="27263" x="3790950" y="2609850"/>
          <p14:tracePt t="27283" x="3784600" y="2609850"/>
          <p14:tracePt t="27299" x="3771900" y="2609850"/>
          <p14:tracePt t="27313" x="3765550" y="2603500"/>
          <p14:tracePt t="27332" x="3759200" y="2603500"/>
          <p14:tracePt t="27363" x="3759200" y="2609850"/>
          <p14:tracePt t="27395" x="3752850" y="2609850"/>
          <p14:tracePt t="27495" x="3746500" y="2609850"/>
          <p14:tracePt t="27501" x="3746500" y="2616200"/>
          <p14:tracePt t="27554" x="3752850" y="2616200"/>
          <p14:tracePt t="27574" x="3752850" y="2609850"/>
          <p14:tracePt t="27578" x="3759200" y="2609850"/>
          <p14:tracePt t="27593" x="3765550" y="2609850"/>
          <p14:tracePt t="27597" x="3771900" y="2609850"/>
          <p14:tracePt t="27615" x="3790950" y="2609850"/>
          <p14:tracePt t="27631" x="3854450" y="2609850"/>
          <p14:tracePt t="27646" x="3987800" y="2603500"/>
          <p14:tracePt t="27664" x="4114800" y="2590800"/>
          <p14:tracePt t="27680" x="4349750" y="2546350"/>
          <p14:tracePt t="27696" x="4527550" y="2514600"/>
          <p14:tracePt t="27714" x="4654550" y="2495550"/>
          <p14:tracePt t="27730" x="4819650" y="2451100"/>
          <p14:tracePt t="27746" x="4933950" y="2413000"/>
          <p14:tracePt t="27770" x="5022850" y="2374900"/>
          <p14:tracePt t="27780" x="5086350" y="2336800"/>
          <p14:tracePt t="27797" x="5124450" y="2298700"/>
          <p14:tracePt t="27813" x="5137150" y="2254250"/>
          <p14:tracePt t="27831" x="5137150" y="2222500"/>
          <p14:tracePt t="27849" x="5137150" y="2184400"/>
          <p14:tracePt t="27863" x="5118100" y="2159000"/>
          <p14:tracePt t="27881" x="5073650" y="2139950"/>
          <p14:tracePt t="27889" x="5054600" y="2127250"/>
          <p14:tracePt t="27896" x="5029200" y="2114550"/>
          <p14:tracePt t="27917" x="4984750" y="2095500"/>
          <p14:tracePt t="27930" x="4953000" y="2095500"/>
          <p14:tracePt t="27948" x="4933950" y="2095500"/>
          <p14:tracePt t="27963" x="4914900" y="2095500"/>
          <p14:tracePt t="27981" x="4908550" y="2101850"/>
          <p14:tracePt t="27996" x="4902200" y="2101850"/>
          <p14:tracePt t="28014" x="4895850" y="2108200"/>
          <p14:tracePt t="28031" x="4895850" y="2114550"/>
          <p14:tracePt t="28048" x="4889500" y="2114550"/>
          <p14:tracePt t="28080" x="4889500" y="2120900"/>
          <p14:tracePt t="28132" x="4895850" y="2120900"/>
          <p14:tracePt t="28174" x="4902200" y="2120900"/>
          <p14:tracePt t="28225" x="4902200" y="2127250"/>
          <p14:tracePt t="28275" x="4895850" y="2127250"/>
          <p14:tracePt t="28286" x="4895850" y="2133600"/>
          <p14:tracePt t="28319" x="4895850" y="2127250"/>
          <p14:tracePt t="28340" x="4889500" y="2127250"/>
          <p14:tracePt t="28348" x="4883150" y="2127250"/>
          <p14:tracePt t="28363" x="4864100" y="2120900"/>
          <p14:tracePt t="28381" x="4794250" y="2120900"/>
          <p14:tracePt t="28397" x="4705350" y="2114550"/>
          <p14:tracePt t="28415" x="4559300" y="2108200"/>
          <p14:tracePt t="28430" x="4362450" y="2101850"/>
          <p14:tracePt t="28447" x="4102100" y="2101850"/>
          <p14:tracePt t="28470" x="3740150" y="2101850"/>
          <p14:tracePt t="28480" x="3517900" y="2108200"/>
          <p14:tracePt t="28498" x="3111500" y="2127250"/>
          <p14:tracePt t="28518" x="2730500" y="2184400"/>
          <p14:tracePt t="28530" x="2603500" y="2222500"/>
          <p14:tracePt t="28548" x="2495550" y="2254250"/>
          <p14:tracePt t="28567" x="2425700" y="2273300"/>
          <p14:tracePt t="28573" x="2413000" y="2279650"/>
          <p14:tracePt t="28580" x="2406650" y="2273300"/>
          <p14:tracePt t="28597" x="2406650" y="2260600"/>
          <p14:tracePt t="28620" x="2425700" y="2241550"/>
          <p14:tracePt t="28630" x="2457450" y="2209800"/>
          <p14:tracePt t="28647" x="2489200" y="2178050"/>
          <p14:tracePt t="28667" x="2520950" y="2133600"/>
          <p14:tracePt t="28682" x="2533650" y="2108200"/>
          <p14:tracePt t="28702" x="2540000" y="2082800"/>
          <p14:tracePt t="28715" x="2527300" y="2070100"/>
          <p14:tracePt t="28730" x="2520950" y="2063750"/>
          <p14:tracePt t="28749" x="2514600" y="2063750"/>
          <p14:tracePt t="28765" x="2508250" y="2063750"/>
          <p14:tracePt t="28780" x="2508250" y="2070100"/>
          <p14:tracePt t="28796" x="2514600" y="2070100"/>
          <p14:tracePt t="28817" x="2527300" y="2076450"/>
          <p14:tracePt t="28830" x="2540000" y="2076450"/>
          <p14:tracePt t="28849" x="2552700" y="2076450"/>
          <p14:tracePt t="28866" x="2571750" y="2076450"/>
          <p14:tracePt t="28885" x="2660650" y="2076450"/>
          <p14:tracePt t="28897" x="2717800" y="2070100"/>
          <p14:tracePt t="28924" x="2857500" y="2070100"/>
          <p14:tracePt t="28939" x="3092450" y="2063750"/>
          <p14:tracePt t="28946" x="3213100" y="2063750"/>
          <p14:tracePt t="28964" x="3587750" y="2063750"/>
          <p14:tracePt t="28981" x="3924300" y="2057400"/>
          <p14:tracePt t="28997" x="4184650" y="2057400"/>
          <p14:tracePt t="29018" x="4591050" y="2057400"/>
          <p14:tracePt t="29035" x="4940300" y="2063750"/>
          <p14:tracePt t="29050" x="5257800" y="2082800"/>
          <p14:tracePt t="29067" x="5575300" y="2139950"/>
          <p14:tracePt t="29087" x="5715000" y="2165350"/>
          <p14:tracePt t="29098" x="5746750" y="2165350"/>
          <p14:tracePt t="29114" x="5797550" y="2165350"/>
          <p14:tracePt t="29138" x="5797550" y="2159000"/>
          <p14:tracePt t="29148" x="5784850" y="2152650"/>
          <p14:tracePt t="29171" x="5740400" y="2146300"/>
          <p14:tracePt t="29181" x="5695950" y="2146300"/>
          <p14:tracePt t="29197" x="5657850" y="2152650"/>
          <p14:tracePt t="29201" x="5645150" y="2152650"/>
          <p14:tracePt t="29214" x="5607050" y="2159000"/>
          <p14:tracePt t="29231" x="5511800" y="2178050"/>
          <p14:tracePt t="29247" x="5391150" y="2203450"/>
          <p14:tracePt t="29265" x="5251450" y="2228850"/>
          <p14:tracePt t="29280" x="5124450" y="2254250"/>
          <p14:tracePt t="29296" x="4895850" y="2298700"/>
          <p14:tracePt t="29314" x="4686300" y="2336800"/>
          <p14:tracePt t="29330" x="4464050" y="2381250"/>
          <p14:tracePt t="29349" x="4241800" y="2425700"/>
          <p14:tracePt t="29371" x="4032250" y="2476500"/>
          <p14:tracePt t="29384" x="3841750" y="2520950"/>
          <p14:tracePt t="29397" x="3683000" y="2559050"/>
          <p14:tracePt t="29420" x="3562350" y="2597150"/>
          <p14:tracePt t="29430" x="3498850" y="2622550"/>
          <p14:tracePt t="29447" x="3422650" y="2654300"/>
          <p14:tracePt t="29466" x="3384550" y="2667000"/>
          <p14:tracePt t="29481" x="3359150" y="2686050"/>
          <p14:tracePt t="29517" x="3371850" y="2686050"/>
          <p14:tracePt t="29530" x="3390900" y="2679700"/>
          <p14:tracePt t="29547" x="3409950" y="2673350"/>
          <p14:tracePt t="29564" x="3422650" y="2673350"/>
          <p14:tracePt t="29597" x="3429000" y="2673350"/>
          <p14:tracePt t="29615" x="3448050" y="2673350"/>
          <p14:tracePt t="29637" x="3473450" y="2667000"/>
          <p14:tracePt t="29647" x="3492500" y="2667000"/>
          <p14:tracePt t="29667" x="3524250" y="2660650"/>
          <p14:tracePt t="29687" x="3556000" y="2660650"/>
          <p14:tracePt t="29697" x="3587750" y="2660650"/>
          <p14:tracePt t="29713" x="3606800" y="2654300"/>
          <p14:tracePt t="29730" x="3613150" y="2654300"/>
          <p14:tracePt t="29746" x="3619500" y="2654300"/>
          <p14:tracePt t="29794" x="3619500" y="2660650"/>
          <p14:tracePt t="29841" x="3619500" y="2667000"/>
          <p14:tracePt t="29920" x="3625850" y="2667000"/>
          <p14:tracePt t="30182" x="3619500" y="2667000"/>
          <p14:tracePt t="30327" x="3613150" y="2667000"/>
          <p14:tracePt t="30377" x="3606800" y="2667000"/>
          <p14:tracePt t="30381" x="3606800" y="2673350"/>
          <p14:tracePt t="30457" x="3600450" y="2673350"/>
          <p14:tracePt t="30555" x="3606800" y="2673350"/>
          <p14:tracePt t="30563" x="3606800" y="2667000"/>
          <p14:tracePt t="30580" x="3613150" y="2667000"/>
          <p14:tracePt t="30597" x="3632200" y="2654300"/>
          <p14:tracePt t="30614" x="3651250" y="2647950"/>
          <p14:tracePt t="30630" x="3689350" y="2628900"/>
          <p14:tracePt t="30647" x="3733800" y="2609850"/>
          <p14:tracePt t="30663" x="3797300" y="2597150"/>
          <p14:tracePt t="30681" x="3892550" y="2590800"/>
          <p14:tracePt t="30697" x="3987800" y="2571750"/>
          <p14:tracePt t="30713" x="4076700" y="2565400"/>
          <p14:tracePt t="30731" x="4146550" y="2559050"/>
          <p14:tracePt t="30746" x="4197350" y="2559050"/>
          <p14:tracePt t="30764" x="4229100" y="2559050"/>
          <p14:tracePt t="30781" x="4241800" y="2552700"/>
          <p14:tracePt t="30797" x="4254500" y="2552700"/>
          <p14:tracePt t="30830" x="4241800" y="2552700"/>
          <p14:tracePt t="30849" x="4229100" y="2552700"/>
          <p14:tracePt t="30867" x="4210050" y="2559050"/>
          <p14:tracePt t="30880" x="4197350" y="2559050"/>
          <p14:tracePt t="30908" x="4184650" y="2571750"/>
          <p14:tracePt t="30942" x="4178300" y="2578100"/>
          <p14:tracePt t="30945" x="4178300" y="2584450"/>
          <p14:tracePt t="30971" x="4171950" y="2584450"/>
          <p14:tracePt t="30999" x="4165600" y="2584450"/>
          <p14:tracePt t="31021" x="4159250" y="2584450"/>
          <p14:tracePt t="31045" x="4152900" y="2584450"/>
          <p14:tracePt t="31057" x="4146550" y="2584450"/>
          <p14:tracePt t="31071" x="4140200" y="2584450"/>
          <p14:tracePt t="31100" x="4133850" y="2584450"/>
          <p14:tracePt t="31148" x="4133850" y="2590800"/>
          <p14:tracePt t="31223" x="4140200" y="2590800"/>
          <p14:tracePt t="31248" x="4146550" y="2584450"/>
          <p14:tracePt t="31254" x="4159250" y="2584450"/>
          <p14:tracePt t="31265" x="4178300" y="2578100"/>
          <p14:tracePt t="31281" x="4203700" y="2571750"/>
          <p14:tracePt t="31297" x="4241800" y="2565400"/>
          <p14:tracePt t="31316" x="4298950" y="2552700"/>
          <p14:tracePt t="31330" x="4356100" y="2546350"/>
          <p14:tracePt t="31350" x="4457700" y="2540000"/>
          <p14:tracePt t="31365" x="4584700" y="2527300"/>
          <p14:tracePt t="31380" x="4654550" y="2527300"/>
          <p14:tracePt t="31397" x="4730750" y="2520950"/>
          <p14:tracePt t="31415" x="4813300" y="2501900"/>
          <p14:tracePt t="31435" x="4864100" y="2489200"/>
          <p14:tracePt t="31446" x="4889500" y="2482850"/>
          <p14:tracePt t="31467" x="4902200" y="2476500"/>
          <p14:tracePt t="31486" x="4895850" y="2476500"/>
          <p14:tracePt t="31497" x="4883150" y="2476500"/>
          <p14:tracePt t="31516" x="4857750" y="2482850"/>
          <p14:tracePt t="31537" x="4832350" y="2489200"/>
          <p14:tracePt t="31547" x="4819650" y="2489200"/>
          <p14:tracePt t="31566" x="4800600" y="2495550"/>
          <p14:tracePt t="31573" x="4787900" y="2495550"/>
          <p14:tracePt t="31584" x="4781550" y="2501900"/>
          <p14:tracePt t="31597" x="4775200" y="2501900"/>
          <p14:tracePt t="31614" x="4768850" y="2501900"/>
          <p14:tracePt t="31631" x="4762500" y="2508250"/>
          <p14:tracePt t="31670" x="4768850" y="2508250"/>
          <p14:tracePt t="31683" x="4775200" y="2508250"/>
          <p14:tracePt t="31697" x="4787900" y="2501900"/>
          <p14:tracePt t="31716" x="4806950" y="2501900"/>
          <p14:tracePt t="31731" x="4857750" y="2501900"/>
          <p14:tracePt t="31749" x="4889500" y="2501900"/>
          <p14:tracePt t="31767" x="4940300" y="2501900"/>
          <p14:tracePt t="31783" x="4972050" y="2508250"/>
          <p14:tracePt t="31797" x="5003800" y="2508250"/>
          <p14:tracePt t="31817" x="5022850" y="2514600"/>
          <p14:tracePt t="31836" x="5029200" y="2520950"/>
          <p14:tracePt t="31847" x="5029200" y="2527300"/>
          <p14:tracePt t="31870" x="5022850" y="2527300"/>
          <p14:tracePt t="31880" x="5016500" y="2527300"/>
          <p14:tracePt t="31897" x="5003800" y="2533650"/>
          <p14:tracePt t="31920" x="4997450" y="2533650"/>
          <p14:tracePt t="31931" x="4991100" y="2533650"/>
          <p14:tracePt t="31948" x="4984750" y="2533650"/>
          <p14:tracePt t="31965" x="4991100" y="2533650"/>
          <p14:tracePt t="31981" x="5010150" y="2533650"/>
          <p14:tracePt t="31998" x="5035550" y="2527300"/>
          <p14:tracePt t="32016" x="5105400" y="2520950"/>
          <p14:tracePt t="32031" x="5168900" y="2508250"/>
          <p14:tracePt t="32047" x="5232400" y="2501900"/>
          <p14:tracePt t="32064" x="5270500" y="2495550"/>
          <p14:tracePt t="32085" x="5327650" y="2495550"/>
          <p14:tracePt t="32096" x="5353050" y="2495550"/>
          <p14:tracePt t="32116" x="5365750" y="2495550"/>
          <p14:tracePt t="32139" x="5365750" y="2501900"/>
          <p14:tracePt t="32164" x="5359400" y="2508250"/>
          <p14:tracePt t="32196" x="5359400" y="2514600"/>
          <p14:tracePt t="32230" x="5365750" y="2514600"/>
          <p14:tracePt t="32246" x="5391150" y="2514600"/>
          <p14:tracePt t="32263" x="5422900" y="2514600"/>
          <p14:tracePt t="32284" x="5467350" y="2508250"/>
          <p14:tracePt t="32297" x="5511800" y="2508250"/>
          <p14:tracePt t="32314" x="5556250" y="2501900"/>
          <p14:tracePt t="32330" x="5581650" y="2501900"/>
          <p14:tracePt t="32347" x="5594350" y="2501900"/>
          <p14:tracePt t="32365" x="5600700" y="2501900"/>
          <p14:tracePt t="32380" x="5607050" y="2508250"/>
          <p14:tracePt t="32397" x="5600700" y="2508250"/>
          <p14:tracePt t="32415" x="5594350" y="2514600"/>
          <p14:tracePt t="32434" x="5588000" y="2520950"/>
          <p14:tracePt t="32447" x="5581650" y="2520950"/>
          <p14:tracePt t="32481" x="5575300" y="2520950"/>
          <p14:tracePt t="32513" x="5568950" y="2520950"/>
          <p14:tracePt t="32547" x="5562600" y="2520950"/>
          <p14:tracePt t="32577" x="5556250" y="2527300"/>
          <p14:tracePt t="32611" x="5549900" y="2527300"/>
          <p14:tracePt t="32624" x="5543550" y="2527300"/>
          <p14:tracePt t="32639" x="5537200" y="2527300"/>
          <p14:tracePt t="32655" x="5530850" y="2527300"/>
          <p14:tracePt t="32668" x="5524500" y="2527300"/>
          <p14:tracePt t="32680" x="5518150" y="2527300"/>
          <p14:tracePt t="32697" x="5511800" y="2527300"/>
          <p14:tracePt t="32713" x="5505450" y="2527300"/>
          <p14:tracePt t="32731" x="5499100" y="2527300"/>
          <p14:tracePt t="32764" x="5505450" y="2527300"/>
          <p14:tracePt t="32781" x="5530850" y="2527300"/>
          <p14:tracePt t="32797" x="5568950" y="2520950"/>
          <p14:tracePt t="32814" x="5613400" y="2520950"/>
          <p14:tracePt t="32834" x="5670550" y="2520950"/>
          <p14:tracePt t="32851" x="5695950" y="2520950"/>
          <p14:tracePt t="32863" x="5727700" y="2520950"/>
          <p14:tracePt t="32881" x="5753100" y="2520950"/>
          <p14:tracePt t="32898" x="5759450" y="2527300"/>
          <p14:tracePt t="32915" x="5759450" y="2533650"/>
          <p14:tracePt t="32930" x="5753100" y="2540000"/>
          <p14:tracePt t="32947" x="5746750" y="2540000"/>
          <p14:tracePt t="32964" x="5740400" y="2546350"/>
          <p14:tracePt t="32980" x="5727700" y="2546350"/>
          <p14:tracePt t="32997" x="5721350" y="2552700"/>
          <p14:tracePt t="33013" x="5715000" y="2552700"/>
          <p14:tracePt t="33031" x="5708650" y="2552700"/>
          <p14:tracePt t="33047" x="5695950" y="2559050"/>
          <p14:tracePt t="33064" x="5683250" y="2559050"/>
          <p14:tracePt t="33070" x="5683250" y="2565400"/>
          <p14:tracePt t="33084" x="5657850" y="2565400"/>
          <p14:tracePt t="33097" x="5638800" y="2571750"/>
          <p14:tracePt t="33114" x="5619750" y="2578100"/>
          <p14:tracePt t="33130" x="5588000" y="2578100"/>
          <p14:tracePt t="33147" x="5537200" y="2584450"/>
          <p14:tracePt t="33163" x="5486400" y="2597150"/>
          <p14:tracePt t="33185" x="5435600" y="2641600"/>
          <p14:tracePt t="33197" x="5378450" y="2698750"/>
          <p14:tracePt t="33213" x="5321300" y="2762250"/>
          <p14:tracePt t="33232" x="5270500" y="2832100"/>
          <p14:tracePt t="33248" x="5194300" y="2927350"/>
          <p14:tracePt t="33263" x="5143500" y="2984500"/>
          <p14:tracePt t="33290" x="5035550" y="3098800"/>
          <p14:tracePt t="33297" x="4997450" y="3130550"/>
          <p14:tracePt t="33313" x="4914900" y="3200400"/>
          <p14:tracePt t="33331" x="4838700" y="3251200"/>
          <p14:tracePt t="33347" x="4749800" y="3302000"/>
          <p14:tracePt t="33364" x="4654550" y="3340100"/>
          <p14:tracePt t="33381" x="4572000" y="3371850"/>
          <p14:tracePt t="33396" x="4502150" y="3384550"/>
          <p14:tracePt t="33414" x="4438650" y="3390900"/>
          <p14:tracePt t="33431" x="4387850" y="3390900"/>
          <p14:tracePt t="33447" x="4349750" y="3378200"/>
          <p14:tracePt t="33463" x="4337050" y="3359150"/>
          <p14:tracePt t="33481" x="4337050" y="3333750"/>
          <p14:tracePt t="33500" x="4349750" y="3321050"/>
          <p14:tracePt t="33514" x="4356100" y="3308350"/>
          <p14:tracePt t="33530" x="4375150" y="3270250"/>
          <p14:tracePt t="33550" x="4406900" y="3225800"/>
          <p14:tracePt t="33565" x="4451350" y="3181350"/>
          <p14:tracePt t="33581" x="4483100" y="3155950"/>
          <p14:tracePt t="33597" x="4540250" y="3124200"/>
          <p14:tracePt t="33615" x="4635500" y="3092450"/>
          <p14:tracePt t="33631" x="4705350" y="3073400"/>
          <p14:tracePt t="33647" x="4787900" y="3048000"/>
          <p14:tracePt t="33669" x="4883150" y="3035300"/>
          <p14:tracePt t="33680" x="4927600" y="3028950"/>
          <p14:tracePt t="33697" x="4984750" y="3016250"/>
          <p14:tracePt t="33715" x="5016500" y="3009900"/>
          <p14:tracePt t="33735" x="5029200" y="3003550"/>
          <p14:tracePt t="33747" x="5035550" y="2997200"/>
          <p14:tracePt t="33764" x="5035550" y="2990850"/>
          <p14:tracePt t="33780" x="5029200" y="2984500"/>
          <p14:tracePt t="33797" x="5010150" y="2984500"/>
          <p14:tracePt t="33818" x="4984750" y="2978150"/>
          <p14:tracePt t="33831" x="4965700" y="2978150"/>
          <p14:tracePt t="33848" x="4940300" y="2971800"/>
          <p14:tracePt t="33864" x="4902200" y="2965450"/>
          <p14:tracePt t="33880" x="4895850" y="2965450"/>
          <p14:tracePt t="33899" x="4889500" y="2965450"/>
          <p14:tracePt t="33934" x="4889500" y="2971800"/>
          <p14:tracePt t="33957" x="4883150" y="2978150"/>
          <p14:tracePt t="33977" x="4876800" y="2984500"/>
          <p14:tracePt t="33998" x="4876800" y="2990850"/>
          <p14:tracePt t="34004" x="4870450" y="2990850"/>
          <p14:tracePt t="34030" x="4870450" y="2997200"/>
          <p14:tracePt t="34043" x="4864100" y="2997200"/>
          <p14:tracePt t="34065" x="4864100" y="3003550"/>
          <p14:tracePt t="34096" x="4864100" y="3009900"/>
          <p14:tracePt t="34115" x="4864100" y="3016250"/>
          <p14:tracePt t="34148" x="4870450" y="3016250"/>
          <p14:tracePt t="34166" x="4876800" y="3016250"/>
          <p14:tracePt t="34174" x="4876800" y="3022600"/>
          <p14:tracePt t="34189" x="4889500" y="3022600"/>
          <p14:tracePt t="34197" x="4902200" y="3016250"/>
          <p14:tracePt t="34219" x="4933950" y="3016250"/>
          <p14:tracePt t="34231" x="4972050" y="3009900"/>
          <p14:tracePt t="34247" x="5010150" y="3003550"/>
          <p14:tracePt t="34265" x="5080000" y="2997200"/>
          <p14:tracePt t="34280" x="5143500" y="2997200"/>
          <p14:tracePt t="34297" x="5238750" y="2997200"/>
          <p14:tracePt t="34322" x="5378450" y="2997200"/>
          <p14:tracePt t="34330" x="5480050" y="2997200"/>
          <p14:tracePt t="34347" x="5562600" y="2997200"/>
          <p14:tracePt t="34365" x="5626100" y="2997200"/>
          <p14:tracePt t="34384" x="5676900" y="2990850"/>
          <p14:tracePt t="34398" x="5702300" y="2990850"/>
          <p14:tracePt t="34414" x="5708650" y="2984500"/>
          <p14:tracePt t="34438" x="5695950" y="2984500"/>
          <p14:tracePt t="34447" x="5683250" y="2978150"/>
          <p14:tracePt t="34467" x="5664200" y="2978150"/>
          <p14:tracePt t="34483" x="5638800" y="2978150"/>
          <p14:tracePt t="34502" x="5613400" y="2978150"/>
          <p14:tracePt t="34514" x="5607050" y="2978150"/>
          <p14:tracePt t="34530" x="5600700" y="2978150"/>
          <p14:tracePt t="34547" x="5607050" y="2978150"/>
          <p14:tracePt t="34564" x="5613400" y="2971800"/>
          <p14:tracePt t="34581" x="5632450" y="2971800"/>
          <p14:tracePt t="34599" x="5657850" y="2971800"/>
          <p14:tracePt t="34618" x="5676900" y="2965450"/>
          <p14:tracePt t="34630" x="5689600" y="2965450"/>
          <p14:tracePt t="34652" x="5715000" y="2965450"/>
          <p14:tracePt t="34655" x="5715000" y="2971800"/>
          <p14:tracePt t="34670" x="5721350" y="2971800"/>
          <p14:tracePt t="34680" x="5727700" y="2971800"/>
          <p14:tracePt t="34709" x="5721350" y="2978150"/>
          <p14:tracePt t="34746" x="5721350" y="2984500"/>
          <p14:tracePt t="34815" x="5715000" y="2984500"/>
          <p14:tracePt t="34846" x="5715000" y="2978150"/>
          <p14:tracePt t="34890" x="5721350" y="2978150"/>
          <p14:tracePt t="34913" x="5727700" y="2978150"/>
          <p14:tracePt t="34930" x="5734050" y="2971800"/>
          <p14:tracePt t="34947" x="5746750" y="2971800"/>
          <p14:tracePt t="34963" x="5759450" y="2971800"/>
          <p14:tracePt t="34981" x="5778500" y="2971800"/>
          <p14:tracePt t="34997" x="5791200" y="2971800"/>
          <p14:tracePt t="35015" x="5803900" y="2978150"/>
          <p14:tracePt t="35032" x="5816600" y="2978150"/>
          <p14:tracePt t="35047" x="5816600" y="2984500"/>
          <p14:tracePt t="35093" x="5816600" y="2990850"/>
          <p14:tracePt t="35102" x="5810250" y="2990850"/>
          <p14:tracePt t="35126" x="5803900" y="2990850"/>
          <p14:tracePt t="35143" x="5797550" y="2990850"/>
          <p14:tracePt t="35222" x="5772150" y="2990850"/>
          <p14:tracePt t="35230" x="5765800" y="2990850"/>
          <p14:tracePt t="35263" x="5759450" y="2984500"/>
          <p14:tracePt t="35281" x="5753100" y="2978150"/>
          <p14:tracePt t="35314" x="5740400" y="2971800"/>
          <p14:tracePt t="35330" x="5727700" y="2965450"/>
          <p14:tracePt t="35347" x="5708650" y="2959100"/>
          <p14:tracePt t="35363" x="5676900" y="2959100"/>
          <p14:tracePt t="35381" x="5632450" y="2946400"/>
          <p14:tracePt t="35399" x="5581650" y="2940050"/>
          <p14:tracePt t="35406" x="5543550" y="2933700"/>
          <p14:tracePt t="35413" x="5499100" y="2927350"/>
          <p14:tracePt t="35430" x="5391150" y="2914650"/>
          <p14:tracePt t="35447" x="5264150" y="2895600"/>
          <p14:tracePt t="35463" x="5137150" y="2876550"/>
          <p14:tracePt t="35480" x="5003800" y="2851150"/>
          <p14:tracePt t="35497" x="4883150" y="2819400"/>
          <p14:tracePt t="35516" x="4775200" y="2787650"/>
          <p14:tracePt t="35533" x="4654550" y="2743200"/>
          <p14:tracePt t="35553" x="4578350" y="2705100"/>
          <p14:tracePt t="35564" x="4527550" y="2679700"/>
          <p14:tracePt t="35580" x="4470400" y="2647950"/>
          <p14:tracePt t="35597" x="4419600" y="2628900"/>
          <p14:tracePt t="35613" x="4381500" y="2609850"/>
          <p14:tracePt t="35631" x="4356100" y="2597150"/>
          <p14:tracePt t="35647" x="4349750" y="2590800"/>
          <p14:tracePt t="35663" x="4349750" y="2584450"/>
          <p14:tracePt t="35682" x="4356100" y="2584450"/>
          <p14:tracePt t="35697" x="4368800" y="2584450"/>
          <p14:tracePt t="35715" x="4387850" y="2584450"/>
          <p14:tracePt t="35730" x="4432300" y="2590800"/>
          <p14:tracePt t="35747" x="4483100" y="2597150"/>
          <p14:tracePt t="35764" x="4584700" y="2609850"/>
          <p14:tracePt t="35780" x="4635500" y="2609850"/>
          <p14:tracePt t="35797" x="4711700" y="2609850"/>
          <p14:tracePt t="35813" x="4775200" y="2609850"/>
          <p14:tracePt t="35831" x="4838700" y="2616200"/>
          <p14:tracePt t="35847" x="4895850" y="2616200"/>
          <p14:tracePt t="35864" x="4940300" y="2616200"/>
          <p14:tracePt t="35881" x="4972050" y="2616200"/>
          <p14:tracePt t="35897" x="4984750" y="2616200"/>
          <p14:tracePt t="35930" x="4978400" y="2622550"/>
          <p14:tracePt t="35947" x="4972050" y="2622550"/>
          <p14:tracePt t="35964" x="4959350" y="2622550"/>
          <p14:tracePt t="35981" x="4953000" y="2622550"/>
          <p14:tracePt t="35997" x="4946650" y="2622550"/>
          <p14:tracePt t="36013" x="4940300" y="2622550"/>
          <p14:tracePt t="36062" x="4946650" y="2616200"/>
          <p14:tracePt t="36074" x="4953000" y="2616200"/>
          <p14:tracePt t="36080" x="4953000" y="2609850"/>
          <p14:tracePt t="36099" x="4972050" y="2609850"/>
          <p14:tracePt t="36114" x="4997450" y="2603500"/>
          <p14:tracePt t="36130" x="5010150" y="2603500"/>
          <p14:tracePt t="36147" x="5022850" y="2597150"/>
          <p14:tracePt t="36168" x="5041900" y="2590800"/>
          <p14:tracePt t="36180" x="5048250" y="2590800"/>
          <p14:tracePt t="36198" x="5060950" y="2590800"/>
          <p14:tracePt t="36234" x="5060950" y="2584450"/>
          <p14:tracePt t="36250" x="5067300" y="2584450"/>
          <p14:tracePt t="36264" x="5073650" y="2584450"/>
          <p14:tracePt t="36281" x="5080000" y="2584450"/>
          <p14:tracePt t="36300" x="5099050" y="2578100"/>
          <p14:tracePt t="36314" x="5130800" y="2578100"/>
          <p14:tracePt t="36330" x="5175250" y="2571750"/>
          <p14:tracePt t="36349" x="5251450" y="2571750"/>
          <p14:tracePt t="36363" x="5327650" y="2565400"/>
          <p14:tracePt t="36380" x="5416550" y="2565400"/>
          <p14:tracePt t="36397" x="5499100" y="2559050"/>
          <p14:tracePt t="36416" x="5588000" y="2559050"/>
          <p14:tracePt t="36431" x="5619750" y="2559050"/>
          <p14:tracePt t="36453" x="5657850" y="2559050"/>
          <p14:tracePt t="36471" x="5670550" y="2559050"/>
          <p14:tracePt t="36480" x="5676900" y="2565400"/>
          <p14:tracePt t="36498" x="5689600" y="2578100"/>
          <p14:tracePt t="36513" x="5702300" y="2590800"/>
          <p14:tracePt t="36531" x="5734050" y="2616200"/>
          <p14:tracePt t="36547" x="5759450" y="2635250"/>
          <p14:tracePt t="36565" x="5778500" y="2647950"/>
          <p14:tracePt t="36580" x="5778500" y="2667000"/>
          <p14:tracePt t="36598" x="5765800" y="2679700"/>
          <p14:tracePt t="36613" x="5740400" y="2692400"/>
          <p14:tracePt t="36632" x="5683250" y="2705100"/>
          <p14:tracePt t="36648" x="5638800" y="2711450"/>
          <p14:tracePt t="36663" x="5562600" y="2717800"/>
          <p14:tracePt t="36682" x="5461000" y="2724150"/>
          <p14:tracePt t="36702" x="5372100" y="2730500"/>
          <p14:tracePt t="36715" x="5302250" y="2736850"/>
          <p14:tracePt t="36732" x="5226050" y="2743200"/>
          <p14:tracePt t="36748" x="5181600" y="2749550"/>
          <p14:tracePt t="36765" x="5092700" y="2762250"/>
          <p14:tracePt t="36782" x="4997450" y="2774950"/>
          <p14:tracePt t="36797" x="4914900" y="2787650"/>
          <p14:tracePt t="36815" x="4800600" y="2819400"/>
          <p14:tracePt t="36832" x="4629150" y="2851150"/>
          <p14:tracePt t="36847" x="4533900" y="2870200"/>
          <p14:tracePt t="36863" x="4400550" y="2882900"/>
          <p14:tracePt t="36881" x="4248150" y="2901950"/>
          <p14:tracePt t="36897" x="4127500" y="2914650"/>
          <p14:tracePt t="36913" x="4044950" y="2921000"/>
          <p14:tracePt t="36931" x="3937000" y="2933700"/>
          <p14:tracePt t="36947" x="3816350" y="2946400"/>
          <p14:tracePt t="36964" x="3759200" y="2952750"/>
          <p14:tracePt t="36981" x="3683000" y="2965450"/>
          <p14:tracePt t="36997" x="3632200" y="2971800"/>
          <p14:tracePt t="37014" x="3594100" y="2971800"/>
          <p14:tracePt t="37031" x="3530600" y="2978150"/>
          <p14:tracePt t="37047" x="3473450" y="2984500"/>
          <p14:tracePt t="37066" x="3435350" y="2990850"/>
          <p14:tracePt t="37082" x="3378200" y="3003550"/>
          <p14:tracePt t="37102" x="3340100" y="3009900"/>
          <p14:tracePt t="37114" x="3314700" y="3009900"/>
          <p14:tracePt t="37133" x="3270250" y="3009900"/>
          <p14:tracePt t="37147" x="3244850" y="3009900"/>
          <p14:tracePt t="37163" x="3213100" y="3016250"/>
          <p14:tracePt t="37182" x="3168650" y="3016250"/>
          <p14:tracePt t="37205" x="3136900" y="3016250"/>
          <p14:tracePt t="37214" x="3111500" y="3022600"/>
          <p14:tracePt t="37230" x="3073400" y="3022600"/>
          <p14:tracePt t="37247" x="3028950" y="3028950"/>
          <p14:tracePt t="37264" x="2997200" y="3035300"/>
          <p14:tracePt t="37280" x="2971800" y="3041650"/>
          <p14:tracePt t="37302" x="2952750" y="3048000"/>
          <p14:tracePt t="37313" x="2946400" y="3054350"/>
          <p14:tracePt t="37332" x="2990850" y="3054350"/>
          <p14:tracePt t="37347" x="3175000" y="3060700"/>
          <p14:tracePt t="37368" x="3517900" y="3060700"/>
          <p14:tracePt t="37381" x="3822700" y="3060700"/>
          <p14:tracePt t="37398" x="4102100" y="3060700"/>
          <p14:tracePt t="37415" x="4337050" y="3060700"/>
          <p14:tracePt t="37433" x="4514850" y="3060700"/>
          <p14:tracePt t="37448" x="4635500" y="3060700"/>
          <p14:tracePt t="37466" x="4705350" y="3060700"/>
          <p14:tracePt t="37482" x="4724400" y="3060700"/>
          <p14:tracePt t="37497" x="4737100" y="3060700"/>
          <p14:tracePt t="37537" x="4730750" y="3060700"/>
          <p14:tracePt t="37551" x="4699000" y="3060700"/>
          <p14:tracePt t="37563" x="4667250" y="3054350"/>
          <p14:tracePt t="37581" x="4648200" y="3054350"/>
          <p14:tracePt t="37597" x="4629150" y="3054350"/>
          <p14:tracePt t="37614" x="4616450" y="3054350"/>
          <p14:tracePt t="37633" x="4603750" y="3054350"/>
          <p14:tracePt t="37647" x="4597400" y="3054350"/>
          <p14:tracePt t="37664" x="4584700" y="3054350"/>
          <p14:tracePt t="37687" x="4572000" y="3054350"/>
          <p14:tracePt t="37697" x="4559300" y="3054350"/>
          <p14:tracePt t="37713" x="4527550" y="3054350"/>
          <p14:tracePt t="37730" x="4514850" y="3054350"/>
          <p14:tracePt t="37749" x="4502150" y="3054350"/>
          <p14:tracePt t="37767" x="4495800" y="3060700"/>
          <p14:tracePt t="37780" x="4489450" y="3060700"/>
          <p14:tracePt t="37837" x="4495800" y="3060700"/>
          <p14:tracePt t="37856" x="4502150" y="3060700"/>
          <p14:tracePt t="37872" x="4508500" y="3060700"/>
          <p14:tracePt t="37876" x="4514850" y="3060700"/>
          <p14:tracePt t="37880" x="4521200" y="3060700"/>
          <p14:tracePt t="37900" x="4527550" y="3060700"/>
          <p14:tracePt t="37909" x="4533900" y="3060700"/>
          <p14:tracePt t="37913" x="4540250" y="3060700"/>
          <p14:tracePt t="37930" x="4546600" y="3060700"/>
          <p14:tracePt t="37952" x="4559300" y="3054350"/>
          <p14:tracePt t="37963" x="4565650" y="3054350"/>
          <p14:tracePt t="37980" x="4578350" y="3054350"/>
          <p14:tracePt t="38002" x="4584700" y="3054350"/>
          <p14:tracePt t="38014" x="4591050" y="3048000"/>
          <p14:tracePt t="38030" x="4603750" y="3048000"/>
          <p14:tracePt t="38049" x="4622800" y="3041650"/>
          <p14:tracePt t="38063" x="4667250" y="3041650"/>
          <p14:tracePt t="38082" x="4705350" y="3035300"/>
          <p14:tracePt t="38103" x="4743450" y="3035300"/>
          <p14:tracePt t="38113" x="4787900" y="3041650"/>
          <p14:tracePt t="38130" x="4826000" y="3041650"/>
          <p14:tracePt t="38147" x="4876800" y="3041650"/>
          <p14:tracePt t="38164" x="4927600" y="3041650"/>
          <p14:tracePt t="38180" x="4965700" y="3035300"/>
          <p14:tracePt t="38198" x="4984750" y="3028950"/>
          <p14:tracePt t="38214" x="5029200" y="3022600"/>
          <p14:tracePt t="38230" x="5041900" y="3016250"/>
          <p14:tracePt t="38247" x="5048250" y="3016250"/>
          <p14:tracePt t="38263" x="5054600" y="3009900"/>
          <p14:tracePt t="38297" x="5067300" y="3003550"/>
          <p14:tracePt t="38313" x="5099050" y="2997200"/>
          <p14:tracePt t="38330" x="5111750" y="2997200"/>
          <p14:tracePt t="38347" x="5156200" y="2990850"/>
          <p14:tracePt t="38370" x="5200650" y="2990850"/>
          <p14:tracePt t="38380" x="5238750" y="2984500"/>
          <p14:tracePt t="38398" x="5264150" y="2978150"/>
          <p14:tracePt t="38417" x="5283200" y="2971800"/>
          <p14:tracePt t="38431" x="5302250" y="2971800"/>
          <p14:tracePt t="38447" x="5327650" y="2965450"/>
          <p14:tracePt t="38464" x="5334000" y="2959100"/>
          <p14:tracePt t="38480" x="5340350" y="2959100"/>
          <p14:tracePt t="38557" x="5334000" y="2959100"/>
          <p14:tracePt t="38575" x="5327650" y="2959100"/>
          <p14:tracePt t="38608" x="5321300" y="2959100"/>
          <p14:tracePt t="38628" x="5321300" y="2952750"/>
          <p14:tracePt t="38639" x="5314950" y="2952750"/>
          <p14:tracePt t="38663" x="5308600" y="2952750"/>
          <p14:tracePt t="38680" x="5302250" y="2952750"/>
          <p14:tracePt t="38697" x="5295900" y="2946400"/>
          <p14:tracePt t="38731" x="5289550" y="2946400"/>
          <p14:tracePt t="38747" x="5283200" y="2940050"/>
          <p14:tracePt t="38764" x="5270500" y="2940050"/>
          <p14:tracePt t="38780" x="5264150" y="2933700"/>
          <p14:tracePt t="38797" x="5251450" y="2933700"/>
          <p14:tracePt t="38815" x="5238750" y="2927350"/>
          <p14:tracePt t="38830" x="5219700" y="2914650"/>
          <p14:tracePt t="38847" x="5207000" y="2908300"/>
          <p14:tracePt t="38864" x="5200650" y="2901950"/>
          <p14:tracePt t="38881" x="5194300" y="2901950"/>
          <p14:tracePt t="38900" x="5187950" y="2895600"/>
          <p14:tracePt t="38936" x="5187950" y="2889250"/>
          <p14:tracePt t="38941" x="5181600" y="2889250"/>
          <p14:tracePt t="38990" x="5175250" y="2889250"/>
          <p14:tracePt t="39010" x="5181600" y="2882900"/>
          <p14:tracePt t="39032" x="5187950" y="2882900"/>
          <p14:tracePt t="39047" x="5194300" y="2882900"/>
          <p14:tracePt t="39081" x="5200650" y="2882900"/>
          <p14:tracePt t="39097" x="5207000" y="2882900"/>
          <p14:tracePt t="39113" x="5213350" y="2882900"/>
          <p14:tracePt t="39131" x="5219700" y="2882900"/>
          <p14:tracePt t="39147" x="5226050" y="2882900"/>
          <p14:tracePt t="39167" x="5238750" y="2882900"/>
          <p14:tracePt t="39181" x="5245100" y="2882900"/>
          <p14:tracePt t="39197" x="5251450" y="2882900"/>
          <p14:tracePt t="39215" x="5257800" y="2882900"/>
          <p14:tracePt t="39292" x="5251450" y="2882900"/>
          <p14:tracePt t="39312" x="5245100" y="2882900"/>
          <p14:tracePt t="39331" x="5238750" y="2882900"/>
          <p14:tracePt t="39358" x="5232400" y="2882900"/>
          <p14:tracePt t="39366" x="5232400" y="2889250"/>
          <p14:tracePt t="39370" x="5226050" y="2889250"/>
          <p14:tracePt t="39385" x="5219700" y="2889250"/>
          <p14:tracePt t="39397" x="5213350" y="2895600"/>
          <p14:tracePt t="39413" x="5207000" y="2901950"/>
          <p14:tracePt t="39436" x="5194300" y="2901950"/>
          <p14:tracePt t="39451" x="5181600" y="2908300"/>
          <p14:tracePt t="39481" x="5168900" y="2914650"/>
          <p14:tracePt t="39497" x="5162550" y="2921000"/>
          <p14:tracePt t="39513" x="5149850" y="2921000"/>
          <p14:tracePt t="39532" x="5137150" y="2927350"/>
          <p14:tracePt t="39554" x="5124450" y="2933700"/>
          <p14:tracePt t="39563" x="5118100" y="2933700"/>
          <p14:tracePt t="39583" x="5105400" y="2940050"/>
          <p14:tracePt t="39597" x="5092700" y="2940050"/>
          <p14:tracePt t="39614" x="5086350" y="2940050"/>
          <p14:tracePt t="39633" x="5080000" y="2940050"/>
          <p14:tracePt t="39648" x="5080000" y="2946400"/>
          <p14:tracePt t="39681" x="5086350" y="2946400"/>
          <p14:tracePt t="39710" x="5092700" y="2946400"/>
          <p14:tracePt t="39723" x="5099050" y="2946400"/>
          <p14:tracePt t="39746" x="5105400" y="2940050"/>
          <p14:tracePt t="39767" x="5111750" y="2940050"/>
          <p14:tracePt t="39777" x="5118100" y="2940050"/>
          <p14:tracePt t="39787" x="5118100" y="2933700"/>
          <p14:tracePt t="39809" x="5118100" y="2927350"/>
          <p14:tracePt t="39834" x="5111750" y="2927350"/>
          <p14:tracePt t="39843" x="5105400" y="2927350"/>
          <p14:tracePt t="39856" x="5099050" y="2927350"/>
          <p14:tracePt t="39863" x="5092700" y="2927350"/>
          <p14:tracePt t="39881" x="5086350" y="2927350"/>
          <p14:tracePt t="39906" x="5073650" y="2921000"/>
          <p14:tracePt t="39928" x="5073650" y="2914650"/>
          <p14:tracePt t="39944" x="5080000" y="2914650"/>
          <p14:tracePt t="39956" x="5086350" y="2908300"/>
          <p14:tracePt t="39963" x="5092700" y="2908300"/>
          <p14:tracePt t="39981" x="5105400" y="2901950"/>
          <p14:tracePt t="40002" x="5124450" y="2901950"/>
          <p14:tracePt t="40014" x="5168900" y="2895600"/>
          <p14:tracePt t="40032" x="5213350" y="2895600"/>
          <p14:tracePt t="40047" x="5270500" y="2889250"/>
          <p14:tracePt t="40063" x="5321300" y="2889250"/>
          <p14:tracePt t="40082" x="5365750" y="2882900"/>
          <p14:tracePt t="40104" x="5391150" y="2882900"/>
          <p14:tracePt t="40121" x="5403850" y="2882900"/>
          <p14:tracePt t="40132" x="5410200" y="2882900"/>
          <p14:tracePt t="40147" x="5416550" y="2882900"/>
          <p14:tracePt t="40183" x="5410200" y="2882900"/>
          <p14:tracePt t="40199" x="5397500" y="2889250"/>
          <p14:tracePt t="40214" x="5384800" y="2889250"/>
          <p14:tracePt t="40232" x="5372100" y="2895600"/>
          <p14:tracePt t="40251" x="5365750" y="2895600"/>
          <p14:tracePt t="40269" x="5359400" y="2895600"/>
          <p14:tracePt t="40281" x="5353050" y="2901950"/>
          <p14:tracePt t="40301" x="5346700" y="2901950"/>
          <p14:tracePt t="40313" x="5340350" y="2901950"/>
          <p14:tracePt t="40422" x="5346700" y="2901950"/>
          <p14:tracePt t="40440" x="5353050" y="2901950"/>
          <p14:tracePt t="40453" x="5359400" y="2901950"/>
          <p14:tracePt t="40455" x="5365750" y="2901950"/>
          <p14:tracePt t="40464" x="5372100" y="2901950"/>
          <p14:tracePt t="40480" x="5391150" y="2901950"/>
          <p14:tracePt t="40505" x="5422900" y="2895600"/>
          <p14:tracePt t="40520" x="5486400" y="2895600"/>
          <p14:tracePt t="40530" x="5537200" y="2889250"/>
          <p14:tracePt t="40547" x="5594350" y="2889250"/>
          <p14:tracePt t="40563" x="5676900" y="2882900"/>
          <p14:tracePt t="40581" x="5759450" y="2876550"/>
          <p14:tracePt t="40598" x="5861050" y="2870200"/>
          <p14:tracePt t="40613" x="5975350" y="2863850"/>
          <p14:tracePt t="40630" x="6057900" y="2857500"/>
          <p14:tracePt t="40653" x="6165850" y="2851150"/>
          <p14:tracePt t="40670" x="6242050" y="2844800"/>
          <p14:tracePt t="40680" x="6261100" y="2844800"/>
          <p14:tracePt t="40699" x="6273800" y="2838450"/>
          <p14:tracePt t="40731" x="6248400" y="2838450"/>
          <p14:tracePt t="40748" x="6172200" y="2832100"/>
          <p14:tracePt t="40764" x="6096000" y="2832100"/>
          <p14:tracePt t="40780" x="6026150" y="2832100"/>
          <p14:tracePt t="40798" x="5969000" y="2832100"/>
          <p14:tracePt t="40814" x="5924550" y="2832100"/>
          <p14:tracePt t="40830" x="5892800" y="2832100"/>
          <p14:tracePt t="40848" x="5867400" y="2832100"/>
          <p14:tracePt t="40864" x="5848350" y="2825750"/>
          <p14:tracePt t="40882" x="5829300" y="2819400"/>
          <p14:tracePt t="40897" x="5816600" y="2813050"/>
          <p14:tracePt t="40902" x="5810250" y="2813050"/>
          <p14:tracePt t="40913" x="5803900" y="2806700"/>
          <p14:tracePt t="40939" x="5791200" y="2800350"/>
          <p14:tracePt t="40947" x="5784850" y="2794000"/>
          <p14:tracePt t="40963" x="5778500" y="2781300"/>
          <p14:tracePt t="40980" x="5772150" y="2768600"/>
          <p14:tracePt t="40997" x="5772150" y="2755900"/>
          <p14:tracePt t="41019" x="5765800" y="2749550"/>
          <p14:tracePt t="41031" x="5765800" y="2736850"/>
          <p14:tracePt t="41047" x="5765800" y="2730500"/>
          <p14:tracePt t="41072" x="5759450" y="2711450"/>
          <p14:tracePt t="41080" x="5759450" y="2705100"/>
          <p14:tracePt t="41097" x="5753100" y="2705100"/>
          <p14:tracePt t="41113" x="5753100" y="2698750"/>
          <p14:tracePt t="41147" x="5759450" y="2698750"/>
          <p14:tracePt t="41184" x="5765800" y="2698750"/>
          <p14:tracePt t="41215" x="5772150" y="2705100"/>
          <p14:tracePt t="41230" x="5772150" y="2698750"/>
          <p14:tracePt t="41251" x="5772150" y="2692400"/>
          <p14:tracePt t="41265" x="5765800" y="2686050"/>
          <p14:tracePt t="41280" x="5765800" y="2679700"/>
          <p14:tracePt t="41298" x="5759450" y="2673350"/>
          <p14:tracePt t="41314" x="5759450" y="2667000"/>
          <p14:tracePt t="41347" x="5765800" y="2667000"/>
          <p14:tracePt t="41364" x="5772150" y="2667000"/>
          <p14:tracePt t="41380" x="5772150" y="2673350"/>
          <p14:tracePt t="41398" x="5772150" y="2679700"/>
          <p14:tracePt t="41413" x="5772150" y="2692400"/>
          <p14:tracePt t="41430" x="5778500" y="2717800"/>
          <p14:tracePt t="41447" x="5778500" y="2736850"/>
          <p14:tracePt t="41465" x="5778500" y="2768600"/>
          <p14:tracePt t="41481" x="5765800" y="2800350"/>
          <p14:tracePt t="41497" x="5753100" y="2832100"/>
          <p14:tracePt t="41515" x="5746750" y="2857500"/>
          <p14:tracePt t="41530" x="5740400" y="2882900"/>
          <p14:tracePt t="41547" x="5740400" y="2901950"/>
          <p14:tracePt t="41563" x="5740400" y="2914650"/>
          <p14:tracePt t="41581" x="5746750" y="2933700"/>
          <p14:tracePt t="41597" x="5753100" y="2940050"/>
          <p14:tracePt t="41618" x="5772150" y="2946400"/>
          <p14:tracePt t="41631" x="5791200" y="2946400"/>
          <p14:tracePt t="41647" x="5810250" y="2946400"/>
          <p14:tracePt t="41663" x="5822950" y="2946400"/>
          <p14:tracePt t="41682" x="5842000" y="2940050"/>
          <p14:tracePt t="41697" x="5854700" y="2933700"/>
          <p14:tracePt t="41714" x="5861050" y="2927350"/>
          <p14:tracePt t="41732" x="5861050" y="2921000"/>
          <p14:tracePt t="41779" x="5861050" y="2914650"/>
          <p14:tracePt t="41791" x="5854700" y="2914650"/>
          <p14:tracePt t="41815" x="5848350" y="2914650"/>
          <p14:tracePt t="41831" x="5835650" y="2914650"/>
          <p14:tracePt t="41848" x="5829300" y="2914650"/>
          <p14:tracePt t="41884" x="5822950" y="2908300"/>
          <p14:tracePt t="41897" x="5816600" y="2908300"/>
          <p14:tracePt t="41914" x="5810250" y="2908300"/>
          <p14:tracePt t="41932" x="5791200" y="2914650"/>
          <p14:tracePt t="41947" x="5772150" y="2914650"/>
          <p14:tracePt t="41964" x="5740400" y="2921000"/>
          <p14:tracePt t="41987" x="5702300" y="2933700"/>
          <p14:tracePt t="41997" x="5670550" y="2940050"/>
          <p14:tracePt t="42015" x="5632450" y="2952750"/>
          <p14:tracePt t="42031" x="5568950" y="2978150"/>
          <p14:tracePt t="42047" x="5499100" y="2997200"/>
          <p14:tracePt t="42064" x="5441950" y="3016250"/>
          <p14:tracePt t="42085" x="5321300" y="3048000"/>
          <p14:tracePt t="42097" x="5200650" y="3086100"/>
          <p14:tracePt t="42114" x="5105400" y="3105150"/>
          <p14:tracePt t="42131" x="4953000" y="3124200"/>
          <p14:tracePt t="42153" x="4870450" y="3136900"/>
          <p14:tracePt t="42164" x="4806950" y="3136900"/>
          <p14:tracePt t="42182" x="4679950" y="3136900"/>
          <p14:tracePt t="42203" x="4559300" y="3130550"/>
          <p14:tracePt t="42835" x="3289300" y="2711450"/>
          <p14:tracePt t="42851" x="3295650" y="2705100"/>
          <p14:tracePt t="42858" x="3308350" y="2705100"/>
          <p14:tracePt t="42864" x="3321050" y="2705100"/>
          <p14:tracePt t="42880" x="3397250" y="2692400"/>
          <p14:tracePt t="42897" x="3505200" y="2673350"/>
          <p14:tracePt t="42915" x="3619500" y="2647950"/>
          <p14:tracePt t="42939" x="3822700" y="2616200"/>
          <p14:tracePt t="42947" x="3892550" y="2603500"/>
          <p14:tracePt t="42963" x="4038600" y="2571750"/>
          <p14:tracePt t="42981" x="4210050" y="2540000"/>
          <p14:tracePt t="42998" x="4381500" y="2508250"/>
          <p14:tracePt t="43014" x="4565650" y="2470150"/>
          <p14:tracePt t="43031" x="4768850" y="2438400"/>
          <p14:tracePt t="43048" x="4889500" y="2419350"/>
          <p14:tracePt t="43064" x="5080000" y="2387600"/>
          <p14:tracePt t="43085" x="5226050" y="2355850"/>
          <p14:tracePt t="43097" x="5270500" y="2343150"/>
          <p14:tracePt t="43115" x="5302250" y="2317750"/>
          <p14:tracePt t="43133" x="5327650" y="2286000"/>
          <p14:tracePt t="43148" x="5334000" y="2279650"/>
          <p14:tracePt t="43163" x="5334000" y="2260600"/>
          <p14:tracePt t="43186" x="5302250" y="2228850"/>
          <p14:tracePt t="43197" x="5270500" y="2197100"/>
          <p14:tracePt t="43214" x="5226050" y="2178050"/>
          <p14:tracePt t="43231" x="5187950" y="2165350"/>
          <p14:tracePt t="43247" x="5162550" y="2159000"/>
          <p14:tracePt t="43265" x="5143500" y="2159000"/>
          <p14:tracePt t="43282" x="5130800" y="2152650"/>
          <p14:tracePt t="43297" x="5130800" y="2146300"/>
          <p14:tracePt t="43315" x="5124450" y="2146300"/>
          <p14:tracePt t="43332" x="5118100" y="2146300"/>
          <p14:tracePt t="43347" x="5118100" y="2152650"/>
          <p14:tracePt t="43364" x="5111750" y="2159000"/>
          <p14:tracePt t="43381" x="5099050" y="2178050"/>
          <p14:tracePt t="43398" x="5092700" y="2203450"/>
          <p14:tracePt t="43415" x="5080000" y="2241550"/>
          <p14:tracePt t="43432" x="5060950" y="2305050"/>
          <p14:tracePt t="43447" x="5048250" y="2368550"/>
          <p14:tracePt t="43465" x="5041900" y="2432050"/>
          <p14:tracePt t="43482" x="5003800" y="2584450"/>
          <p14:tracePt t="43497" x="4984750" y="2679700"/>
          <p14:tracePt t="43514" x="4965700" y="2743200"/>
          <p14:tracePt t="43534" x="4933950" y="2832100"/>
          <p14:tracePt t="43547" x="4902200" y="2889250"/>
          <p14:tracePt t="43569" x="4876800" y="2921000"/>
          <p14:tracePt t="43586" x="4826000" y="2965450"/>
          <p14:tracePt t="43597" x="4794250" y="2984500"/>
          <p14:tracePt t="43614" x="4775200" y="2997200"/>
          <p14:tracePt t="43632" x="4756150" y="3009900"/>
          <p14:tracePt t="43648" x="4737100" y="3016250"/>
          <p14:tracePt t="43664" x="4724400" y="3028950"/>
          <p14:tracePt t="43682" x="4711700" y="3035300"/>
          <p14:tracePt t="43698" x="4711700" y="3041650"/>
          <p14:tracePt t="43714" x="4705350" y="3041650"/>
          <p14:tracePt t="43810" x="4699000" y="3041650"/>
          <p14:tracePt t="43888" x="4705350" y="3041650"/>
          <p14:tracePt t="43925" x="4711700" y="3041650"/>
          <p14:tracePt t="43956" x="4718050" y="3041650"/>
          <p14:tracePt t="43988" x="4724400" y="3041650"/>
          <p14:tracePt t="44014" x="4730750" y="3041650"/>
          <p14:tracePt t="44040" x="4737100" y="3041650"/>
          <p14:tracePt t="44056" x="4743450" y="3041650"/>
          <p14:tracePt t="44069" x="4749800" y="3035300"/>
          <p14:tracePt t="44088" x="4756150" y="3035300"/>
          <p14:tracePt t="44101" x="4775200" y="3028950"/>
          <p14:tracePt t="44105" x="4787900" y="3028950"/>
          <p14:tracePt t="44114" x="4800600" y="3022600"/>
          <p14:tracePt t="44132" x="4838700" y="3009900"/>
          <p14:tracePt t="44148" x="4895850" y="3003550"/>
          <p14:tracePt t="44170" x="4965700" y="2990850"/>
          <p14:tracePt t="44183" x="5048250" y="2978150"/>
          <p14:tracePt t="44198" x="5124450" y="2971800"/>
          <p14:tracePt t="44214" x="5194300" y="2965450"/>
          <p14:tracePt t="44231" x="5257800" y="2965450"/>
          <p14:tracePt t="44247" x="5314950" y="2959100"/>
          <p14:tracePt t="44264" x="5365750" y="2946400"/>
          <p14:tracePt t="44280" x="5422900" y="2933700"/>
          <p14:tracePt t="44297" x="5467350" y="2921000"/>
          <p14:tracePt t="44322" x="5543550" y="2895600"/>
          <p14:tracePt t="44332" x="5607050" y="2882900"/>
          <p14:tracePt t="44347" x="5657850" y="2870200"/>
          <p14:tracePt t="44363" x="5695950" y="2857500"/>
          <p14:tracePt t="44380" x="5715000" y="2851150"/>
          <p14:tracePt t="44402" x="5727700" y="2844800"/>
          <p14:tracePt t="44417" x="5734050" y="2838450"/>
          <p14:tracePt t="44430" x="5734050" y="2832100"/>
          <p14:tracePt t="44463" x="5727700" y="2832100"/>
          <p14:tracePt t="44500" x="5715000" y="2832100"/>
          <p14:tracePt t="44514" x="5708650" y="2838450"/>
          <p14:tracePt t="44531" x="5695950" y="2838450"/>
          <p14:tracePt t="44547" x="5683250" y="2844800"/>
          <p14:tracePt t="44563" x="5670550" y="2851150"/>
          <p14:tracePt t="44580" x="5651500" y="2857500"/>
          <p14:tracePt t="44606" x="5613400" y="2863850"/>
          <p14:tracePt t="44614" x="5588000" y="2870200"/>
          <p14:tracePt t="44631" x="5575300" y="2870200"/>
          <p14:tracePt t="44653" x="5549900" y="2876550"/>
          <p14:tracePt t="44671" x="5537200" y="2876550"/>
          <p14:tracePt t="44680" x="5518150" y="2882900"/>
          <p14:tracePt t="44697" x="5480050" y="2908300"/>
          <p14:tracePt t="44713" x="5441950" y="2940050"/>
          <p14:tracePt t="44730" x="5410200" y="2965450"/>
          <p14:tracePt t="44747" x="5384800" y="2990850"/>
          <p14:tracePt t="44767" x="5353050" y="3009900"/>
          <p14:tracePt t="44780" x="5334000" y="3022600"/>
          <p14:tracePt t="44798" x="5321300" y="3022600"/>
          <p14:tracePt t="44813" x="5314950" y="3022600"/>
          <p14:tracePt t="44847" x="5308600" y="3016250"/>
          <p14:tracePt t="44880" x="5308600" y="3009900"/>
          <p14:tracePt t="44900" x="5308600" y="3003550"/>
          <p14:tracePt t="44915" x="5308600" y="2997200"/>
          <p14:tracePt t="44930" x="5308600" y="2990850"/>
          <p14:tracePt t="44947" x="5314950" y="2984500"/>
          <p14:tracePt t="44964" x="5314950" y="2978150"/>
          <p14:tracePt t="44980" x="5321300" y="2971800"/>
          <p14:tracePt t="44998" x="5321300" y="2965450"/>
          <p14:tracePt t="45014" x="5308600" y="2965450"/>
          <p14:tracePt t="45031" x="5302250" y="2965450"/>
          <p14:tracePt t="45048" x="5295900" y="2959100"/>
          <p14:tracePt t="45060" x="5289550" y="2959100"/>
          <p14:tracePt t="45072" x="5283200" y="2959100"/>
          <p14:tracePt t="45088" x="5283200" y="2965450"/>
          <p14:tracePt t="45103" x="5276850" y="2965450"/>
          <p14:tracePt t="45140" x="5270500" y="2959100"/>
          <p14:tracePt t="45142" x="5264150" y="2959100"/>
          <p14:tracePt t="45150" x="5257800" y="2959100"/>
          <p14:tracePt t="45181" x="5251450" y="2952750"/>
          <p14:tracePt t="45200" x="5251450" y="2946400"/>
          <p14:tracePt t="45214" x="5245100" y="2940050"/>
          <p14:tracePt t="45230" x="5238750" y="2927350"/>
          <p14:tracePt t="45248" x="5232400" y="2921000"/>
          <p14:tracePt t="45263" x="5213350" y="2901950"/>
          <p14:tracePt t="45280" x="5200650" y="2889250"/>
          <p14:tracePt t="45298" x="5175250" y="2876550"/>
          <p14:tracePt t="45313" x="5143500" y="2863850"/>
          <p14:tracePt t="45330" x="5111750" y="2857500"/>
          <p14:tracePt t="45348" x="5080000" y="2851150"/>
          <p14:tracePt t="45364" x="5048250" y="2851150"/>
          <p14:tracePt t="45450" x="4978400" y="2851150"/>
          <p14:tracePt t="45465" x="4991100" y="2851150"/>
          <p14:tracePt t="45480" x="5010150" y="2857500"/>
          <p14:tracePt t="45497" x="5029200" y="2857500"/>
          <p14:tracePt t="45514" x="5048250" y="2857500"/>
          <p14:tracePt t="45532" x="5067300" y="2857500"/>
          <p14:tracePt t="45548" x="5080000" y="2857500"/>
          <p14:tracePt t="45564" x="5099050" y="2863850"/>
          <p14:tracePt t="45582" x="5143500" y="2863850"/>
          <p14:tracePt t="45597" x="5168900" y="2870200"/>
          <p14:tracePt t="45614" x="5207000" y="2870200"/>
          <p14:tracePt t="45632" x="5251450" y="2870200"/>
          <p14:tracePt t="45653" x="5283200" y="2870200"/>
          <p14:tracePt t="45665" x="5302250" y="2870200"/>
          <p14:tracePt t="45686" x="5327650" y="2863850"/>
          <p14:tracePt t="45697" x="5334000" y="2863850"/>
          <p14:tracePt t="45714" x="5346700" y="2857500"/>
          <p14:tracePt t="45734" x="5346700" y="2851150"/>
          <p14:tracePt t="45748" x="5353050" y="2844800"/>
          <p14:tracePt t="45764" x="5365750" y="2838450"/>
          <p14:tracePt t="45781" x="5378450" y="2832100"/>
          <p14:tracePt t="45797" x="5391150" y="2825750"/>
          <p14:tracePt t="45820" x="5403850" y="2825750"/>
          <p14:tracePt t="45837" x="5416550" y="2825750"/>
          <p14:tracePt t="45847" x="5422900" y="2825750"/>
          <p14:tracePt t="45864" x="5448300" y="2825750"/>
          <p14:tracePt t="45884" x="5480050" y="2819400"/>
          <p14:tracePt t="45897" x="5492750" y="2813050"/>
          <p14:tracePt t="45902" x="5499100" y="2813050"/>
          <p14:tracePt t="45916" x="5524500" y="2813050"/>
          <p14:tracePt t="45931" x="5581650" y="2819400"/>
          <p14:tracePt t="45948" x="5619750" y="2825750"/>
          <p14:tracePt t="45964" x="5657850" y="2838450"/>
          <p14:tracePt t="45982" x="5683250" y="2863850"/>
          <p14:tracePt t="46002" x="5721350" y="2901950"/>
          <p14:tracePt t="46015" x="5746750" y="2927350"/>
          <p14:tracePt t="46035" x="5772150" y="2940050"/>
          <p14:tracePt t="46047" x="5791200" y="2946400"/>
          <p14:tracePt t="46064" x="5791200" y="2952750"/>
          <p14:tracePt t="46081" x="5791200" y="2959100"/>
          <p14:tracePt t="46097" x="5784850" y="2959100"/>
          <p14:tracePt t="46121" x="5778500" y="2959100"/>
          <p14:tracePt t="46131" x="5765800" y="2959100"/>
          <p14:tracePt t="46147" x="5753100" y="2959100"/>
          <p14:tracePt t="46164" x="5740400" y="2952750"/>
          <p14:tracePt t="46186" x="5727700" y="2946400"/>
          <p14:tracePt t="46201" x="5721350" y="2946400"/>
          <p14:tracePt t="46214" x="5715000" y="2940050"/>
          <p14:tracePt t="46234" x="5702300" y="2940050"/>
          <p14:tracePt t="46249" x="5695950" y="2940050"/>
          <p14:tracePt t="46264" x="5689600" y="2933700"/>
          <p14:tracePt t="46281" x="5676900" y="2933700"/>
          <p14:tracePt t="46303" x="5670550" y="2933700"/>
          <p14:tracePt t="46315" x="5664200" y="2933700"/>
          <p14:tracePt t="46332" x="5651500" y="2927350"/>
          <p14:tracePt t="46354" x="5638800" y="2927350"/>
          <p14:tracePt t="46363" x="5632450" y="2927350"/>
          <p14:tracePt t="46384" x="5619750" y="2933700"/>
          <p14:tracePt t="46397" x="5600700" y="2933700"/>
          <p14:tracePt t="46413" x="5581650" y="2946400"/>
          <p14:tracePt t="46435" x="5562600" y="2952750"/>
          <p14:tracePt t="46449" x="5549900" y="2959100"/>
          <p14:tracePt t="46464" x="5537200" y="2965450"/>
          <p14:tracePt t="46482" x="5530850" y="2978150"/>
          <p14:tracePt t="46498" x="5524500" y="2984500"/>
          <p14:tracePt t="46533" x="5530850" y="2984500"/>
          <p14:tracePt t="46547" x="5537200" y="2984500"/>
          <p14:tracePt t="46566" x="5543550" y="2984500"/>
          <p14:tracePt t="46581" x="5556250" y="2984500"/>
          <p14:tracePt t="46605" x="5588000" y="2978150"/>
          <p14:tracePt t="46618" x="5613400" y="2978150"/>
          <p14:tracePt t="46631" x="5626100" y="2971800"/>
          <p14:tracePt t="46648" x="5638800" y="2959100"/>
          <p14:tracePt t="46669" x="5657850" y="2946400"/>
          <p14:tracePt t="46684" x="5670550" y="2933700"/>
          <p14:tracePt t="46698" x="5683250" y="2921000"/>
          <p14:tracePt t="46716" x="5695950" y="2914650"/>
          <p14:tracePt t="46733" x="5708650" y="2901950"/>
          <p14:tracePt t="46750" x="5715000" y="2895600"/>
          <p14:tracePt t="46764" x="5721350" y="2882900"/>
          <p14:tracePt t="46782" x="5727700" y="2870200"/>
          <p14:tracePt t="46797" x="5727700" y="2851150"/>
          <p14:tracePt t="46816" x="5727700" y="2838450"/>
          <p14:tracePt t="46830" x="5727700" y="2825750"/>
          <p14:tracePt t="46854" x="5721350" y="2813050"/>
          <p14:tracePt t="46869" x="5721350" y="2806700"/>
          <p14:tracePt t="46880" x="5721350" y="2800350"/>
          <p14:tracePt t="46897" x="5721350" y="2794000"/>
          <p14:tracePt t="46916" x="5721350" y="2787650"/>
          <p14:tracePt t="46937" x="5721350" y="2774950"/>
          <p14:tracePt t="46947" x="5721350" y="2768600"/>
          <p14:tracePt t="46963" x="5727700" y="2755900"/>
          <p14:tracePt t="46981" x="5727700" y="2749550"/>
          <p14:tracePt t="46998" x="5727700" y="2736850"/>
          <p14:tracePt t="47014" x="5727700" y="2730500"/>
          <p14:tracePt t="47050" x="5727700" y="2724150"/>
          <p14:tracePt t="47080" x="5734050" y="2724150"/>
          <p14:tracePt t="47137" x="5734050" y="2730500"/>
          <p14:tracePt t="47148" x="5740400" y="2730500"/>
          <p14:tracePt t="47164" x="5740400" y="2736850"/>
          <p14:tracePt t="47180" x="5740400" y="2749550"/>
          <p14:tracePt t="47198" x="5734050" y="2762250"/>
          <p14:tracePt t="47214" x="5734050" y="2781300"/>
          <p14:tracePt t="47230" x="5734050" y="2800350"/>
          <p14:tracePt t="47247" x="5734050" y="2825750"/>
          <p14:tracePt t="47264" x="5734050" y="2851150"/>
          <p14:tracePt t="47280" x="5734050" y="2876550"/>
          <p14:tracePt t="47297" x="5734050" y="2895600"/>
          <p14:tracePt t="47313" x="5746750" y="2914650"/>
          <p14:tracePt t="47330" x="5759450" y="2927350"/>
          <p14:tracePt t="47347" x="5772150" y="2933700"/>
          <p14:tracePt t="47364" x="5784850" y="2933700"/>
          <p14:tracePt t="47380" x="5803900" y="2933700"/>
          <p14:tracePt t="47398" x="5816600" y="2927350"/>
          <p14:tracePt t="47414" x="5829300" y="2914650"/>
          <p14:tracePt t="47431" x="5835650" y="2901950"/>
          <p14:tracePt t="47447" x="5835650" y="2889250"/>
          <p14:tracePt t="47464" x="5835650" y="2876550"/>
          <p14:tracePt t="47480" x="5829300" y="2863850"/>
          <p14:tracePt t="47497" x="5822950" y="2851150"/>
          <p14:tracePt t="47516" x="5810250" y="2838450"/>
          <p14:tracePt t="47535" x="5791200" y="2825750"/>
          <p14:tracePt t="47547" x="5765800" y="2813050"/>
          <p14:tracePt t="47567" x="5746750" y="2806700"/>
          <p14:tracePt t="47580" x="5721350" y="2800350"/>
          <p14:tracePt t="47597" x="5689600" y="2800350"/>
          <p14:tracePt t="47613" x="5657850" y="2800350"/>
          <p14:tracePt t="47630" x="5632450" y="2800350"/>
          <p14:tracePt t="47651" x="5613400" y="2806700"/>
          <p14:tracePt t="47665" x="5594350" y="2806700"/>
          <p14:tracePt t="47680" x="5588000" y="2806700"/>
          <p14:tracePt t="47714" x="5594350" y="2806700"/>
          <p14:tracePt t="47730" x="5600700" y="2806700"/>
          <p14:tracePt t="47748" x="5607050" y="2806700"/>
          <p14:tracePt t="47765" x="5619750" y="2806700"/>
          <p14:tracePt t="47780" x="5638800" y="2806700"/>
          <p14:tracePt t="47797" x="5670550" y="2806700"/>
          <p14:tracePt t="47817" x="5708650" y="2813050"/>
          <p14:tracePt t="47830" x="5734050" y="2813050"/>
          <p14:tracePt t="47848" x="5759450" y="2813050"/>
          <p14:tracePt t="47864" x="5778500" y="2806700"/>
          <p14:tracePt t="47880" x="5791200" y="2806700"/>
          <p14:tracePt t="47903" x="5797550" y="2806700"/>
          <p14:tracePt t="47914" x="5803900" y="2800350"/>
          <p14:tracePt t="47930" x="5803900" y="2794000"/>
          <p14:tracePt t="47948" x="5797550" y="2794000"/>
          <p14:tracePt t="47964" x="5791200" y="2794000"/>
          <p14:tracePt t="48001" x="5784850" y="2794000"/>
          <p14:tracePt t="48046" x="5778500" y="2794000"/>
          <p14:tracePt t="48121" x="5772150" y="2794000"/>
          <p14:tracePt t="48143" x="5772150" y="2800350"/>
          <p14:tracePt t="48169" x="5765800" y="2800350"/>
          <p14:tracePt t="48309" x="5772150" y="2800350"/>
          <p14:tracePt t="48331" x="5778500" y="2800350"/>
          <p14:tracePt t="48351" x="5778500" y="2806700"/>
          <p14:tracePt t="48375" x="5784850" y="2806700"/>
          <p14:tracePt t="48393" x="5791200" y="2806700"/>
          <p14:tracePt t="48431" x="5791200" y="2813050"/>
          <p14:tracePt t="48495" x="5784850" y="2813050"/>
          <p14:tracePt t="48514" x="5784850" y="2819400"/>
          <p14:tracePt t="48525" x="5778500" y="2819400"/>
          <p14:tracePt t="48543" x="5772150" y="2819400"/>
          <p14:tracePt t="48579" x="5765800" y="2819400"/>
          <p14:tracePt t="48589" x="5765800" y="2813050"/>
          <p14:tracePt t="48603" x="5759450" y="2813050"/>
          <p14:tracePt t="48704" x="5765800" y="2813050"/>
          <p14:tracePt t="48835" x="5772150" y="2813050"/>
          <p14:tracePt t="48853" x="5778500" y="2813050"/>
          <p14:tracePt t="48866" x="5784850" y="2813050"/>
          <p14:tracePt t="48884" x="5791200" y="2813050"/>
          <p14:tracePt t="48897" x="5816600" y="2806700"/>
          <p14:tracePt t="48917" x="5835650" y="2806700"/>
          <p14:tracePt t="48941" x="5937250" y="2806700"/>
          <p14:tracePt t="48947" x="5962650" y="2806700"/>
          <p14:tracePt t="48964" x="6019800" y="2800350"/>
          <p14:tracePt t="48982" x="6070600" y="2800350"/>
          <p14:tracePt t="49002" x="6121400" y="2794000"/>
          <p14:tracePt t="49014" x="6146800" y="2794000"/>
          <p14:tracePt t="49139" x="6673850" y="2774950"/>
          <p14:tracePt t="49160" x="6667500" y="2774950"/>
          <p14:tracePt t="49169" x="6667500" y="2781300"/>
          <p14:tracePt t="49177" x="6661150" y="2781300"/>
          <p14:tracePt t="49187" x="6654800" y="2781300"/>
          <p14:tracePt t="49197" x="6642100" y="2794000"/>
          <p14:tracePt t="49216" x="6616700" y="2800350"/>
          <p14:tracePt t="49236" x="6591300" y="2813050"/>
          <p14:tracePt t="49247" x="6572250" y="2825750"/>
          <p14:tracePt t="49265" x="6572250" y="2832100"/>
          <p14:tracePt t="49281" x="6578600" y="2838450"/>
          <p14:tracePt t="49297" x="6591300" y="2844800"/>
          <p14:tracePt t="49313" x="6597650" y="2844800"/>
          <p14:tracePt t="49332" x="6610350" y="2844800"/>
          <p14:tracePt t="49347" x="6616700" y="2844800"/>
          <p14:tracePt t="49364" x="6629400" y="2838450"/>
          <p14:tracePt t="49381" x="6635750" y="2825750"/>
          <p14:tracePt t="49398" x="6642100" y="2813050"/>
          <p14:tracePt t="49414" x="6654800" y="2800350"/>
          <p14:tracePt t="49433" x="6667500" y="2781300"/>
          <p14:tracePt t="49447" x="6680200" y="2762250"/>
          <p14:tracePt t="49467" x="6692900" y="2743200"/>
          <p14:tracePt t="49480" x="6699250" y="2730500"/>
          <p14:tracePt t="49497" x="6711950" y="2717800"/>
          <p14:tracePt t="49514" x="6718300" y="2705100"/>
          <p14:tracePt t="49531" x="6718300" y="2698750"/>
          <p14:tracePt t="49549" x="6724650" y="2692400"/>
          <p14:tracePt t="49564" x="6724650" y="2686050"/>
          <p14:tracePt t="49580" x="6724650" y="2692400"/>
          <p14:tracePt t="49598" x="6731000" y="2692400"/>
          <p14:tracePt t="49614" x="6731000" y="2698750"/>
          <p14:tracePt t="49631" x="6737350" y="2705100"/>
          <p14:tracePt t="49647" x="6743700" y="2711450"/>
          <p14:tracePt t="49664" x="6750050" y="2724150"/>
          <p14:tracePt t="49682" x="6750050" y="2736850"/>
          <p14:tracePt t="49700" x="6737350" y="2762250"/>
          <p14:tracePt t="49714" x="6711950" y="2800350"/>
          <p14:tracePt t="49730" x="6692900" y="2832100"/>
          <p14:tracePt t="49755" x="6692900" y="2863850"/>
          <p14:tracePt t="49764" x="6692900" y="2889250"/>
          <p14:tracePt t="49781" x="6705600" y="2921000"/>
          <p14:tracePt t="49797" x="6731000" y="2940050"/>
          <p14:tracePt t="49814" x="6762750" y="2952750"/>
          <p14:tracePt t="49831" x="6788150" y="2952750"/>
          <p14:tracePt t="49848" x="6807200" y="2946400"/>
          <p14:tracePt t="49865" x="6819900" y="2940050"/>
          <p14:tracePt t="49880" x="6826250" y="2933700"/>
          <p14:tracePt t="49897" x="6838950" y="2921000"/>
          <p14:tracePt t="49914" x="6845300" y="2901950"/>
          <p14:tracePt t="49931" x="6845300" y="2876550"/>
          <p14:tracePt t="49947" x="6832600" y="2863850"/>
          <p14:tracePt t="49964" x="6813550" y="2857500"/>
          <p14:tracePt t="49980" x="6794500" y="2857500"/>
          <p14:tracePt t="49998" x="6762750" y="2851150"/>
          <p14:tracePt t="50014" x="6743700" y="2844800"/>
          <p14:tracePt t="50031" x="6705600" y="2832100"/>
          <p14:tracePt t="50048" x="6673850" y="2819400"/>
          <p14:tracePt t="50064" x="6648450" y="2806700"/>
          <p14:tracePt t="50081" x="6635750" y="2794000"/>
          <p14:tracePt t="50097" x="6629400" y="2787650"/>
          <p14:tracePt t="50114" x="6642100" y="2781300"/>
          <p14:tracePt t="50131" x="6661150" y="2774950"/>
          <p14:tracePt t="50148" x="6692900" y="2768600"/>
          <p14:tracePt t="50164" x="6743700" y="2768600"/>
          <p14:tracePt t="50180" x="6788150" y="2774950"/>
          <p14:tracePt t="50197" x="6832600" y="2774950"/>
          <p14:tracePt t="50214" x="6858000" y="2781300"/>
          <p14:tracePt t="50230" x="6870700" y="2781300"/>
          <p14:tracePt t="50264" x="6858000" y="2781300"/>
          <p14:tracePt t="50280" x="6845300" y="2774950"/>
          <p14:tracePt t="50297" x="6838950" y="2774950"/>
          <p14:tracePt t="50319" x="6826250" y="2768600"/>
          <p14:tracePt t="50332" x="6819900" y="2768600"/>
          <p14:tracePt t="50347" x="6813550" y="2768600"/>
          <p14:tracePt t="50364" x="6807200" y="2768600"/>
          <p14:tracePt t="50380" x="6807200" y="2774950"/>
          <p14:tracePt t="50397" x="6794500" y="2781300"/>
          <p14:tracePt t="50416" x="6788150" y="2781300"/>
          <p14:tracePt t="50431" x="6769100" y="2787650"/>
          <p14:tracePt t="50447" x="6750050" y="2787650"/>
          <p14:tracePt t="50464" x="6731000" y="2787650"/>
          <p14:tracePt t="50487" x="6699250" y="2794000"/>
          <p14:tracePt t="50501" x="6661150" y="2800350"/>
          <p14:tracePt t="50514" x="6635750" y="2806700"/>
          <p14:tracePt t="50516" x="6623050" y="2806700"/>
          <p14:tracePt t="50531" x="6604000" y="2813050"/>
          <p14:tracePt t="50547" x="6565900" y="2832100"/>
          <p14:tracePt t="50566" x="6540500" y="2851150"/>
          <p14:tracePt t="50584" x="6527800" y="2857500"/>
          <p14:tracePt t="50598" x="6515100" y="2870200"/>
          <p14:tracePt t="50614" x="6502400" y="2889250"/>
          <p14:tracePt t="50648" x="6508750" y="2895600"/>
          <p14:tracePt t="50663" x="6515100" y="2895600"/>
          <p14:tracePt t="50680" x="6540500" y="2889250"/>
          <p14:tracePt t="50697" x="6553200" y="2882900"/>
          <p14:tracePt t="50716" x="6559550" y="2870200"/>
          <p14:tracePt t="50731" x="6572250" y="2857500"/>
          <p14:tracePt t="50748" x="6572250" y="2851150"/>
          <p14:tracePt t="50764" x="6578600" y="2838450"/>
          <p14:tracePt t="50782" x="6584950" y="2825750"/>
          <p14:tracePt t="50797" x="6584950" y="2819400"/>
          <p14:tracePt t="50817" x="6584950" y="2813050"/>
          <p14:tracePt t="50834" x="6584950" y="2806700"/>
          <p14:tracePt t="50847" x="6578600" y="2800350"/>
          <p14:tracePt t="50865" x="6470650" y="2781300"/>
          <p14:tracePt t="50882" x="6337300" y="2762250"/>
          <p14:tracePt t="50898" x="6210300" y="2743200"/>
          <p14:tracePt t="50919" x="5956300" y="2711450"/>
          <p14:tracePt t="50933" x="5791200" y="2692400"/>
          <p14:tracePt t="50947" x="5657850" y="2673350"/>
          <p14:tracePt t="50964" x="5429250" y="2647950"/>
          <p14:tracePt t="50982" x="5067300" y="2603500"/>
          <p14:tracePt t="50997" x="4819650" y="2578100"/>
          <p14:tracePt t="51014" x="4489450" y="2546350"/>
          <p14:tracePt t="51036" x="4089400" y="2508250"/>
          <p14:tracePt t="51045" x="3854450" y="2489200"/>
          <p14:tracePt t="51049" x="3778250" y="2489200"/>
          <p14:tracePt t="51066" x="3568700" y="2470150"/>
          <p14:tracePt t="51082" x="3257550" y="2451100"/>
          <p14:tracePt t="51097" x="3105150" y="2432050"/>
          <p14:tracePt t="51114" x="2952750" y="2413000"/>
          <p14:tracePt t="51135" x="2838450" y="2393950"/>
          <p14:tracePt t="51147" x="2794000" y="2381250"/>
          <p14:tracePt t="51166" x="2781300" y="2368550"/>
          <p14:tracePt t="51181" x="2781300" y="2336800"/>
          <p14:tracePt t="51197" x="2806700" y="2317750"/>
          <p14:tracePt t="51216" x="2851150" y="2305050"/>
          <p14:tracePt t="51231" x="2889250" y="2292350"/>
          <p14:tracePt t="51250" x="2921000" y="2279650"/>
          <p14:tracePt t="51264" x="2921000" y="2273300"/>
          <p14:tracePt t="51281" x="2914650" y="2247900"/>
          <p14:tracePt t="51300" x="2901950" y="2222500"/>
          <p14:tracePt t="51314" x="2895600" y="2197100"/>
          <p14:tracePt t="51335" x="2901950" y="2165350"/>
          <p14:tracePt t="51347" x="2927350" y="2133600"/>
          <p14:tracePt t="51364" x="2965450" y="2120900"/>
          <p14:tracePt t="51381" x="3028950" y="2101850"/>
          <p14:tracePt t="51404" x="3124200" y="2082800"/>
          <p14:tracePt t="51416" x="3194050" y="2076450"/>
          <p14:tracePt t="51432" x="3263900" y="2076450"/>
          <p14:tracePt t="51454" x="3321050" y="2076450"/>
          <p14:tracePt t="51464" x="3359150" y="2082800"/>
          <p14:tracePt t="51482" x="3384550" y="2095500"/>
          <p14:tracePt t="51501" x="3390900" y="2114550"/>
          <p14:tracePt t="51514" x="3384550" y="2120900"/>
          <p14:tracePt t="51535" x="3371850" y="2133600"/>
          <p14:tracePt t="51547" x="3359150" y="2133600"/>
          <p14:tracePt t="51564" x="3346450" y="2139950"/>
          <p14:tracePt t="51597" x="3346450" y="2133600"/>
          <p14:tracePt t="51616" x="3346450" y="2127250"/>
          <p14:tracePt t="51632" x="3340100" y="2120900"/>
          <p14:tracePt t="51647" x="3340100" y="2114550"/>
          <p14:tracePt t="51664" x="3340100" y="2101850"/>
          <p14:tracePt t="51688" x="3340100" y="2095500"/>
          <p14:tracePt t="51707" x="3346450" y="2082800"/>
          <p14:tracePt t="51714" x="3346450" y="2076450"/>
          <p14:tracePt t="51733" x="3352800" y="2070100"/>
          <p14:tracePt t="51747" x="3352800" y="2057400"/>
          <p14:tracePt t="51767" x="3359150" y="2051050"/>
          <p14:tracePt t="51785" x="3359150" y="2038350"/>
          <p14:tracePt t="51797" x="3365500" y="2019300"/>
          <p14:tracePt t="51814" x="3371850" y="2006600"/>
          <p14:tracePt t="51832" x="3371850" y="2000250"/>
          <p14:tracePt t="51848" x="3384550" y="1987550"/>
          <p14:tracePt t="51864" x="3384550" y="1981200"/>
          <p14:tracePt t="51905" x="3384550" y="1987550"/>
          <p14:tracePt t="51913" x="3384550" y="1993900"/>
          <p14:tracePt t="51934" x="3384550" y="2006600"/>
          <p14:tracePt t="51947" x="3384550" y="2038350"/>
          <p14:tracePt t="51964" x="3390900" y="2076450"/>
          <p14:tracePt t="51981" x="3397250" y="2108200"/>
          <p14:tracePt t="52003" x="3409950" y="2152650"/>
          <p14:tracePt t="52014" x="3422650" y="2171700"/>
          <p14:tracePt t="52030" x="3448050" y="2184400"/>
          <p14:tracePt t="52048" x="3492500" y="2184400"/>
          <p14:tracePt t="52064" x="3549650" y="2184400"/>
          <p14:tracePt t="52081" x="3613150" y="2178050"/>
          <p14:tracePt t="52097" x="3670300" y="2171700"/>
          <p14:tracePt t="52114" x="3721100" y="2159000"/>
          <p14:tracePt t="52130" x="3752850" y="2146300"/>
          <p14:tracePt t="52148" x="3778250" y="2139950"/>
          <p14:tracePt t="52164" x="3784600" y="2133600"/>
          <p14:tracePt t="52200" x="3771900" y="2127250"/>
          <p14:tracePt t="52215" x="3752850" y="2120900"/>
          <p14:tracePt t="52230" x="3733800" y="2120900"/>
          <p14:tracePt t="52251" x="3695700" y="2114550"/>
          <p14:tracePt t="52264" x="3644900" y="2108200"/>
          <p14:tracePt t="52283" x="3575050" y="2095500"/>
          <p14:tracePt t="52297" x="3492500" y="2082800"/>
          <p14:tracePt t="52314" x="3467100" y="2082800"/>
          <p14:tracePt t="52712" x="1162050" y="4152900"/>
          <p14:tracePt t="53823" x="5029200" y="2692400"/>
          <p14:tracePt t="53827" x="5035550" y="2692400"/>
          <p14:tracePt t="53837" x="5041900" y="2692400"/>
          <p14:tracePt t="53854" x="5086350" y="2705100"/>
          <p14:tracePt t="53864" x="5130800" y="2724150"/>
          <p14:tracePt t="53883" x="5175250" y="2736850"/>
          <p14:tracePt t="53897" x="5207000" y="2743200"/>
          <p14:tracePt t="53914" x="5207000" y="2749550"/>
          <p14:tracePt t="53947" x="5181600" y="2755900"/>
          <p14:tracePt t="53964" x="5118100" y="2762250"/>
          <p14:tracePt t="53981" x="5016500" y="2774950"/>
          <p14:tracePt t="54004" x="4946650" y="2781300"/>
          <p14:tracePt t="54022" x="4819650" y="2781300"/>
          <p14:tracePt t="54031" x="4718050" y="2781300"/>
          <p14:tracePt t="54048" x="4641850" y="2774950"/>
          <p14:tracePt t="54149" x="2844800" y="2508250"/>
          <p14:tracePt t="54151" x="2832100" y="2508250"/>
          <p14:tracePt t="54165" x="2755900" y="2508250"/>
          <p14:tracePt t="54181" x="2616200" y="2495550"/>
          <p14:tracePt t="54202" x="2438400" y="2476500"/>
          <p14:tracePt t="54214" x="2393950" y="2470150"/>
          <p14:tracePt t="54340" x="1911350" y="2317750"/>
          <p14:tracePt t="54353" x="1917700" y="2311400"/>
          <p14:tracePt t="54355" x="1924050" y="2311400"/>
          <p14:tracePt t="54366" x="1936750" y="2311400"/>
          <p14:tracePt t="54381" x="2019300" y="2305050"/>
          <p14:tracePt t="54398" x="2089150" y="2292350"/>
          <p14:tracePt t="54414" x="2139950" y="2286000"/>
          <p14:tracePt t="54433" x="2171700" y="2273300"/>
          <p14:tracePt t="54453" x="2184400" y="2266950"/>
          <p14:tracePt t="54464" x="2190750" y="2254250"/>
          <p14:tracePt t="54481" x="2190750" y="2241550"/>
          <p14:tracePt t="54501" x="2159000" y="2228850"/>
          <p14:tracePt t="54519" x="2051050" y="2216150"/>
          <p14:tracePt t="54533" x="2000250" y="2209800"/>
          <p14:tracePt t="54543" x="1917700" y="2203450"/>
          <p14:tracePt t="54547" x="1860550" y="2197100"/>
          <p14:tracePt t="54564" x="1746250" y="2190750"/>
          <p14:tracePt t="54582" x="1638300" y="2184400"/>
          <p14:tracePt t="54598" x="1536700" y="2171700"/>
          <p14:tracePt t="54614" x="1454150" y="2159000"/>
          <p14:tracePt t="54639" x="1384300" y="2152650"/>
          <p14:tracePt t="54647" x="1339850" y="2139950"/>
          <p14:tracePt t="54664" x="1314450" y="2133600"/>
          <p14:tracePt t="54682" x="1301750" y="2127250"/>
          <p14:tracePt t="54701" x="1295400" y="2120900"/>
          <p14:tracePt t="54713" x="1289050" y="2114550"/>
          <p14:tracePt t="54732" x="1314450" y="2114550"/>
          <p14:tracePt t="54752" x="1422400" y="2114550"/>
          <p14:tracePt t="54764" x="1511300" y="2120900"/>
          <p14:tracePt t="54783" x="1593850" y="2127250"/>
          <p14:tracePt t="54798" x="1682750" y="2139950"/>
          <p14:tracePt t="54817" x="1758950" y="2159000"/>
          <p14:tracePt t="54833" x="1822450" y="2178050"/>
          <p14:tracePt t="54847" x="1879600" y="2197100"/>
          <p14:tracePt t="54864" x="1930400" y="2197100"/>
          <p14:tracePt t="54881" x="1955800" y="2197100"/>
          <p14:tracePt t="54904" x="1968500" y="2190750"/>
          <p14:tracePt t="54914" x="1962150" y="2178050"/>
          <p14:tracePt t="54931" x="1943100" y="2159000"/>
          <p14:tracePt t="54947" x="1924050" y="2146300"/>
          <p14:tracePt t="54964" x="1905000" y="2133600"/>
          <p14:tracePt t="54981" x="1860550" y="2120900"/>
          <p14:tracePt t="55004" x="1797050" y="2108200"/>
          <p14:tracePt t="55014" x="1765300" y="2101850"/>
          <p14:tracePt t="55031" x="1727200" y="2089150"/>
          <p14:tracePt t="55051" x="1708150" y="2089150"/>
          <p14:tracePt t="55064" x="1689100" y="2082800"/>
          <p14:tracePt t="55081" x="1676400" y="2082800"/>
          <p14:tracePt t="55097" x="1689100" y="2089150"/>
          <p14:tracePt t="55114" x="1727200" y="2095500"/>
          <p14:tracePt t="55131" x="1771650" y="2101850"/>
          <p14:tracePt t="55148" x="1828800" y="2114550"/>
          <p14:tracePt t="55164" x="1885950" y="2120900"/>
          <p14:tracePt t="55181" x="1949450" y="2120900"/>
          <p14:tracePt t="55197" x="2006600" y="2127250"/>
          <p14:tracePt t="55215" x="2044700" y="2127250"/>
          <p14:tracePt t="55232" x="2101850" y="2133600"/>
          <p14:tracePt t="55247" x="2133600" y="2133600"/>
          <p14:tracePt t="55264" x="2146300" y="2133600"/>
          <p14:tracePt t="55297" x="2133600" y="2127250"/>
          <p14:tracePt t="55314" x="2120900" y="2127250"/>
          <p14:tracePt t="55331" x="2108200" y="2120900"/>
          <p14:tracePt t="55347" x="2101850" y="2120900"/>
          <p14:tracePt t="55364" x="2095500" y="2120900"/>
          <p14:tracePt t="55397" x="2101850" y="2120900"/>
          <p14:tracePt t="55414" x="2108200" y="2127250"/>
          <p14:tracePt t="55430" x="2114550" y="2127250"/>
          <p14:tracePt t="55447" x="2133600" y="2133600"/>
          <p14:tracePt t="55466" x="2159000" y="2133600"/>
          <p14:tracePt t="55485" x="2197100" y="2133600"/>
          <p14:tracePt t="55497" x="2222500" y="2139950"/>
          <p14:tracePt t="55517" x="2266950" y="2146300"/>
          <p14:tracePt t="55530" x="2305050" y="2146300"/>
          <p14:tracePt t="55547" x="2343150" y="2152650"/>
          <p14:tracePt t="55570" x="2406650" y="2152650"/>
          <p14:tracePt t="55581" x="2444750" y="2152650"/>
          <p14:tracePt t="55664" x="2584450" y="2152650"/>
          <p14:tracePt t="55681" x="2590800" y="2152650"/>
          <p14:tracePt t="55698" x="2597150" y="2146300"/>
          <p14:tracePt t="55735" x="2603500" y="2146300"/>
          <p14:tracePt t="55749" x="2609850" y="2146300"/>
          <p14:tracePt t="55764" x="2616200" y="2146300"/>
          <p14:tracePt t="55780" x="2635250" y="2146300"/>
          <p14:tracePt t="55797" x="2654300" y="2146300"/>
          <p14:tracePt t="55820" x="2692400" y="2146300"/>
          <p14:tracePt t="55831" x="2711450" y="2152650"/>
          <p14:tracePt t="55847" x="2743200" y="2159000"/>
          <p14:tracePt t="55867" x="2768600" y="2159000"/>
          <p14:tracePt t="55882" x="2787650" y="2165350"/>
          <p14:tracePt t="55888" x="2794000" y="2165350"/>
          <p14:tracePt t="55918" x="2787650" y="2165350"/>
          <p14:tracePt t="55930" x="2774950" y="2165350"/>
          <p14:tracePt t="55947" x="2755900" y="2165350"/>
          <p14:tracePt t="55964" x="2743200" y="2165350"/>
          <p14:tracePt t="55982" x="2736850" y="2165350"/>
          <p14:tracePt t="55997" x="2730500" y="2159000"/>
          <p14:tracePt t="56024" x="2724150" y="2159000"/>
          <p14:tracePt t="56045" x="2717800" y="2159000"/>
          <p14:tracePt t="56057" x="2711450" y="2159000"/>
          <p14:tracePt t="56107" x="2705100" y="2159000"/>
          <p14:tracePt t="56111" x="2705100" y="2165350"/>
          <p14:tracePt t="56161" x="2698750" y="2165350"/>
          <p14:tracePt t="56228" x="2692400" y="2165350"/>
          <p14:tracePt t="56264" x="2686050" y="2165350"/>
          <p14:tracePt t="56266" x="2686050" y="2159000"/>
          <p14:tracePt t="56282" x="2679700" y="2159000"/>
          <p14:tracePt t="56297" x="2679700" y="2152650"/>
          <p14:tracePt t="56314" x="2667000" y="2146300"/>
          <p14:tracePt t="56331" x="2654300" y="2133600"/>
          <p14:tracePt t="56347" x="2647950" y="2120900"/>
          <p14:tracePt t="56364" x="2635250" y="2101850"/>
          <p14:tracePt t="56381" x="2635250" y="2076450"/>
          <p14:tracePt t="56397" x="2635250" y="2057400"/>
          <p14:tracePt t="56414" x="2635250" y="2032000"/>
          <p14:tracePt t="56432" x="2635250" y="1993900"/>
          <p14:tracePt t="56447" x="2628900" y="1974850"/>
          <p14:tracePt t="56465" x="2609850" y="1955800"/>
          <p14:tracePt t="56481" x="2571750" y="1936750"/>
          <p14:tracePt t="56497" x="2546350" y="1924050"/>
          <p14:tracePt t="56515" x="2501900" y="1917700"/>
          <p14:tracePt t="56532" x="2470150" y="1930400"/>
          <p14:tracePt t="56547" x="2451100" y="1949450"/>
          <p14:tracePt t="56565" x="2425700" y="1987550"/>
          <p14:tracePt t="56583" x="2413000" y="2032000"/>
          <p14:tracePt t="56597" x="2413000" y="2089150"/>
          <p14:tracePt t="56615" x="2425700" y="2133600"/>
          <p14:tracePt t="56632" x="2463800" y="2190750"/>
          <p14:tracePt t="56647" x="2508250" y="2216150"/>
          <p14:tracePt t="56665" x="2552700" y="2216150"/>
          <p14:tracePt t="56681" x="2590800" y="2203450"/>
          <p14:tracePt t="56698" x="2616200" y="2171700"/>
          <p14:tracePt t="56714" x="2628900" y="2133600"/>
          <p14:tracePt t="56735" x="2647950" y="2063750"/>
          <p14:tracePt t="56747" x="2647950" y="2006600"/>
          <p14:tracePt t="56772" x="2635250" y="1955800"/>
          <p14:tracePt t="56781" x="2609850" y="1917700"/>
          <p14:tracePt t="56797" x="2571750" y="1898650"/>
          <p14:tracePt t="56818" x="2540000" y="1892300"/>
          <p14:tracePt t="56831" x="2489200" y="1911350"/>
          <p14:tracePt t="56847" x="2463800" y="1936750"/>
          <p14:tracePt t="56866" x="2432050" y="2000250"/>
          <p14:tracePt t="56883" x="2432050" y="2057400"/>
          <p14:tracePt t="56898" x="2444750" y="2108200"/>
          <p14:tracePt t="56916" x="2476500" y="2152650"/>
          <p14:tracePt t="56931" x="2514600" y="2184400"/>
          <p14:tracePt t="56947" x="2546350" y="2203450"/>
          <p14:tracePt t="56964" x="2571750" y="2203450"/>
          <p14:tracePt t="56981" x="2590800" y="2190750"/>
          <p14:tracePt t="57001" x="2609850" y="2152650"/>
          <p14:tracePt t="57014" x="2616200" y="2108200"/>
          <p14:tracePt t="57031" x="2609850" y="2057400"/>
          <p14:tracePt t="57047" x="2603500" y="2025650"/>
          <p14:tracePt t="57064" x="2578100" y="1974850"/>
          <p14:tracePt t="57082" x="2552700" y="1943100"/>
          <p14:tracePt t="57097" x="2520950" y="1930400"/>
          <p14:tracePt t="57114" x="2495550" y="1936750"/>
          <p14:tracePt t="57132" x="2470150" y="1955800"/>
          <p14:tracePt t="57153" x="2463800" y="1993900"/>
          <p14:tracePt t="57164" x="2457450" y="2038350"/>
          <p14:tracePt t="57181" x="2470150" y="2089150"/>
          <p14:tracePt t="57197" x="2482850" y="2127250"/>
          <p14:tracePt t="57214" x="2508250" y="2165350"/>
          <p14:tracePt t="57232" x="2527300" y="2184400"/>
          <p14:tracePt t="57247" x="2540000" y="2197100"/>
          <p14:tracePt t="57293" x="2540000" y="2190750"/>
          <p14:tracePt t="57302" x="2546350" y="2184400"/>
          <p14:tracePt t="57314" x="2546350" y="2178050"/>
          <p14:tracePt t="57332" x="2546350" y="2171700"/>
          <p14:tracePt t="57347" x="2546350" y="2159000"/>
          <p14:tracePt t="57364" x="2546350" y="2146300"/>
          <p14:tracePt t="57380" x="2546350" y="2139950"/>
          <p14:tracePt t="57403" x="2546350" y="2133600"/>
          <p14:tracePt t="57455" x="2546350" y="2139950"/>
          <p14:tracePt t="57479" x="2546350" y="2146300"/>
          <p14:tracePt t="57510" x="2546350" y="2152650"/>
          <p14:tracePt t="57526" x="2546350" y="2159000"/>
          <p14:tracePt t="57538" x="2552700" y="2159000"/>
          <p14:tracePt t="57548" x="2559050" y="2165350"/>
          <p14:tracePt t="57555" x="2565400" y="2165350"/>
          <p14:tracePt t="57564" x="2584450" y="2171700"/>
          <p14:tracePt t="57581" x="2641600" y="2178050"/>
          <p14:tracePt t="57603" x="2736850" y="2184400"/>
          <p14:tracePt t="57614" x="2844800" y="2197100"/>
          <p14:tracePt t="57631" x="2978150" y="2216150"/>
          <p14:tracePt t="57653" x="3136900" y="2241550"/>
          <p14:tracePt t="57665" x="3321050" y="2279650"/>
          <p14:tracePt t="57681" x="3511550" y="2324100"/>
          <p14:tracePt t="57703" x="3708400" y="2400300"/>
          <p14:tracePt t="57714" x="3860800" y="2444750"/>
          <p14:tracePt t="57731" x="3962400" y="2482850"/>
          <p14:tracePt t="57747" x="4025900" y="2508250"/>
          <p14:tracePt t="57764" x="4051300" y="2527300"/>
          <p14:tracePt t="57781" x="4044950" y="2540000"/>
          <p14:tracePt t="57797" x="4025900" y="2546350"/>
          <p14:tracePt t="57817" x="4006850" y="2552700"/>
          <p14:tracePt t="57832" x="3975100" y="2559050"/>
          <p14:tracePt t="57847" x="3949700" y="2565400"/>
          <p14:tracePt t="57864" x="3930650" y="2571750"/>
          <p14:tracePt t="57880" x="3917950" y="2571750"/>
          <p14:tracePt t="57939" x="3917950" y="2578100"/>
          <p14:tracePt t="57948" x="3917950" y="2584450"/>
          <p14:tracePt t="57960" x="3911600" y="2584450"/>
          <p14:tracePt t="57969" x="3911600" y="2590800"/>
          <p14:tracePt t="57992" x="3911600" y="2597150"/>
          <p14:tracePt t="58030" x="3911600" y="2603500"/>
          <p14:tracePt t="58076" x="3905250" y="2603500"/>
          <p14:tracePt t="58085" x="3905250" y="2609850"/>
          <p14:tracePt t="58152" x="3905250" y="2616200"/>
          <p14:tracePt t="58169" x="3898900" y="2616200"/>
          <p14:tracePt t="58196" x="3898900" y="2622550"/>
          <p14:tracePt t="58203" x="3892550" y="2622550"/>
          <p14:tracePt t="58238" x="3886200" y="2622550"/>
          <p14:tracePt t="58258" x="3886200" y="2628900"/>
          <p14:tracePt t="58275" x="3879850" y="2628900"/>
          <p14:tracePt t="58296" x="3873500" y="2628900"/>
          <p14:tracePt t="58300" x="3873500" y="2635250"/>
          <p14:tracePt t="58314" x="3867150" y="2635250"/>
          <p14:tracePt t="58331" x="3867150" y="2628900"/>
          <p14:tracePt t="58348" x="3860800" y="2628900"/>
          <p14:tracePt t="58365" x="3854450" y="2622550"/>
          <p14:tracePt t="58381" x="3841750" y="2622550"/>
          <p14:tracePt t="58400" x="3816350" y="2616200"/>
          <p14:tracePt t="58416" x="3752850" y="2603500"/>
          <p14:tracePt t="58431" x="3676650" y="2597150"/>
          <p14:tracePt t="58449" x="3581400" y="2597150"/>
          <p14:tracePt t="58464" x="3390900" y="2603500"/>
          <p14:tracePt t="58482" x="3238500" y="2603500"/>
          <p14:tracePt t="58497" x="3111500" y="2590800"/>
          <p14:tracePt t="58519" x="3003550" y="2584450"/>
          <p14:tracePt t="58531" x="2914650" y="2565400"/>
          <p14:tracePt t="58547" x="2870200" y="2552700"/>
          <p14:tracePt t="58566" x="2832100" y="2540000"/>
          <p14:tracePt t="58581" x="2819400" y="2527300"/>
          <p14:tracePt t="58598" x="2806700" y="2514600"/>
          <p14:tracePt t="58618" x="2806700" y="2495550"/>
          <p14:tracePt t="58631" x="2806700" y="2489200"/>
          <p14:tracePt t="58648" x="2863850" y="2476500"/>
          <p14:tracePt t="58664" x="2946400" y="2463800"/>
          <p14:tracePt t="58681" x="3054350" y="2457450"/>
          <p14:tracePt t="58697" x="3117850" y="2451100"/>
          <p14:tracePt t="58714" x="3187700" y="2451100"/>
          <p14:tracePt t="58733" x="3251200" y="2444750"/>
          <p14:tracePt t="58747" x="3276600" y="2444750"/>
          <p14:tracePt t="58769" x="3295650" y="2451100"/>
          <p14:tracePt t="58781" x="3308350" y="2457450"/>
          <p14:tracePt t="58797" x="3314700" y="2463800"/>
          <p14:tracePt t="58816" x="3327400" y="2470150"/>
          <p14:tracePt t="58837" x="3327400" y="2482850"/>
          <p14:tracePt t="58852" x="3321050" y="2489200"/>
          <p14:tracePt t="58866" x="3314700" y="2508250"/>
          <p14:tracePt t="58881" x="3295650" y="2520950"/>
          <p14:tracePt t="58897" x="3282950" y="2540000"/>
          <p14:tracePt t="58915" x="3263900" y="2552700"/>
          <p14:tracePt t="58933" x="3251200" y="2559050"/>
          <p14:tracePt t="58947" x="3244850" y="2565400"/>
          <p14:tracePt t="58964" x="3238500" y="2565400"/>
          <p14:tracePt t="58985" x="3232150" y="2571750"/>
          <p14:tracePt t="58997" x="3225800" y="2571750"/>
          <p14:tracePt t="59015" x="3219450" y="2578100"/>
          <p14:tracePt t="59032" x="3213100" y="2584450"/>
          <p14:tracePt t="59064" x="3206750" y="2590800"/>
          <p14:tracePt t="59086" x="3206750" y="2597150"/>
          <p14:tracePt t="59101" x="3206750" y="2603500"/>
          <p14:tracePt t="59116" x="3200400" y="2603500"/>
          <p14:tracePt t="59138" x="3200400" y="2609850"/>
          <p14:tracePt t="59164" x="3194050" y="2616200"/>
          <p14:tracePt t="59184" x="3194050" y="2622550"/>
          <p14:tracePt t="59197" x="3187700" y="2622550"/>
          <p14:tracePt t="59215" x="3181350" y="2628900"/>
          <p14:tracePt t="59249" x="3181350" y="2635250"/>
          <p14:tracePt t="59268" x="3194050" y="2635250"/>
          <p14:tracePt t="59280" x="3206750" y="2635250"/>
          <p14:tracePt t="59297" x="3232150" y="2628900"/>
          <p14:tracePt t="59317" x="3244850" y="2622550"/>
          <p14:tracePt t="59331" x="3282950" y="2616200"/>
          <p14:tracePt t="59347" x="3321050" y="2603500"/>
          <p14:tracePt t="59365" x="3352800" y="2603500"/>
          <p14:tracePt t="59382" x="3409950" y="2590800"/>
          <p14:tracePt t="59404" x="3460750" y="2584450"/>
          <p14:tracePt t="59418" x="3536950" y="2584450"/>
          <p14:tracePt t="59432" x="3632200" y="2578100"/>
          <p14:tracePt t="59448" x="3746500" y="2571750"/>
          <p14:tracePt t="59465" x="3879850" y="2565400"/>
          <p14:tracePt t="59482" x="4013200" y="2552700"/>
          <p14:tracePt t="59497" x="4121150" y="2546350"/>
          <p14:tracePt t="59514" x="4248150" y="2533650"/>
          <p14:tracePt t="59536" x="4394200" y="2514600"/>
          <p14:tracePt t="59547" x="4559300" y="2501900"/>
          <p14:tracePt t="59564" x="4711700" y="2489200"/>
          <p14:tracePt t="59582" x="4845050" y="2476500"/>
          <p14:tracePt t="59597" x="4946650" y="2463800"/>
          <p14:tracePt t="59614" x="5022850" y="2451100"/>
          <p14:tracePt t="59631" x="5067300" y="2444750"/>
          <p14:tracePt t="59647" x="5086350" y="2438400"/>
          <p14:tracePt t="59668" x="5099050" y="2432050"/>
          <p14:tracePt t="59698" x="5086350" y="2425700"/>
          <p14:tracePt t="59721" x="5067300" y="2425700"/>
          <p14:tracePt t="59732" x="5048250" y="2425700"/>
          <p14:tracePt t="59747" x="5022850" y="2425700"/>
          <p14:tracePt t="59766" x="5003800" y="2419350"/>
          <p14:tracePt t="59782" x="4984750" y="2419350"/>
          <p14:tracePt t="59797" x="4972050" y="2419350"/>
          <p14:tracePt t="59814" x="4953000" y="2419350"/>
          <p14:tracePt t="59833" x="4933950" y="2419350"/>
          <p14:tracePt t="59847" x="4889500" y="2425700"/>
          <p14:tracePt t="59864" x="4857750" y="2432050"/>
          <p14:tracePt t="59886" x="4806950" y="2432050"/>
          <p14:tracePt t="59898" x="4737100" y="2438400"/>
          <p14:tracePt t="59915" x="4648200" y="2438400"/>
          <p14:tracePt t="59933" x="4527550" y="2432050"/>
          <p14:tracePt t="59947" x="4381500" y="2419350"/>
          <p14:tracePt t="59964" x="4191000" y="2413000"/>
          <p14:tracePt t="59981" x="3949700" y="2374900"/>
          <p14:tracePt t="59997" x="3740150" y="2330450"/>
          <p14:tracePt t="60014" x="3479800" y="2279650"/>
          <p14:tracePt t="60031" x="3276600" y="2241550"/>
          <p14:tracePt t="60048" x="3028950" y="2197100"/>
          <p14:tracePt t="60064" x="2749550" y="2152650"/>
          <p14:tracePt t="60082" x="2470150" y="2114550"/>
          <p14:tracePt t="60100" x="2235200" y="2082800"/>
          <p14:tracePt t="60114" x="2063750" y="2057400"/>
          <p14:tracePt t="60132" x="1949450" y="2032000"/>
          <p14:tracePt t="60148" x="1892300" y="2012950"/>
          <p14:tracePt t="60164" x="1873250" y="2000250"/>
          <p14:tracePt t="60182" x="1860550" y="1987550"/>
          <p14:tracePt t="60197" x="1854200" y="1981200"/>
          <p14:tracePt t="60214" x="1854200" y="1974850"/>
          <p14:tracePt t="60250" x="1860550" y="1974850"/>
          <p14:tracePt t="60265" x="1866900" y="1987550"/>
          <p14:tracePt t="60281" x="1873250" y="1993900"/>
          <p14:tracePt t="60297" x="1879600" y="2006600"/>
          <p14:tracePt t="60314" x="1892300" y="2012950"/>
          <p14:tracePt t="60331" x="1898650" y="2025650"/>
          <p14:tracePt t="60348" x="1905000" y="2032000"/>
          <p14:tracePt t="60372" x="1911350" y="2044700"/>
          <p14:tracePt t="60381" x="1911350" y="2057400"/>
          <p14:tracePt t="60403" x="1905000" y="2063750"/>
          <p14:tracePt t="60415" x="1905000" y="2070100"/>
          <p14:tracePt t="60431" x="1911350" y="2076450"/>
          <p14:tracePt t="60447" x="1924050" y="2076450"/>
          <p14:tracePt t="60464" x="1949450" y="2082800"/>
          <p14:tracePt t="60481" x="1974850" y="2089150"/>
          <p14:tracePt t="60498" x="1993900" y="2095500"/>
          <p14:tracePt t="60516" x="2012950" y="2114550"/>
          <p14:tracePt t="60531" x="2025650" y="2127250"/>
          <p14:tracePt t="60548" x="2051050" y="2146300"/>
          <p14:tracePt t="60564" x="2089150" y="2159000"/>
          <p14:tracePt t="60582" x="2152650" y="2159000"/>
          <p14:tracePt t="60597" x="2247900" y="2159000"/>
          <p14:tracePt t="60614" x="2362200" y="2152650"/>
          <p14:tracePt t="60632" x="2508250" y="2146300"/>
          <p14:tracePt t="60648" x="2692400" y="2133600"/>
          <p14:tracePt t="60666" x="2832100" y="2127250"/>
          <p14:tracePt t="60681" x="3048000" y="2120900"/>
          <p14:tracePt t="60697" x="3206750" y="2127250"/>
          <p14:tracePt t="60715" x="3365500" y="2133600"/>
          <p14:tracePt t="60731" x="3524250" y="2146300"/>
          <p14:tracePt t="60747" x="3676650" y="2159000"/>
          <p14:tracePt t="60764" x="3829050" y="2171700"/>
          <p14:tracePt t="60782" x="3975100" y="2184400"/>
          <p14:tracePt t="60801" x="4159250" y="2203450"/>
          <p14:tracePt t="60817" x="4279900" y="2216150"/>
          <p14:tracePt t="60831" x="4432300" y="2235200"/>
          <p14:tracePt t="60847" x="4572000" y="2254250"/>
          <p14:tracePt t="60864" x="4705350" y="2266950"/>
          <p14:tracePt t="60881" x="4838700" y="2292350"/>
          <p14:tracePt t="60898" x="4953000" y="2305050"/>
          <p14:tracePt t="60913" x="5048250" y="2330450"/>
          <p14:tracePt t="60915" x="5067300" y="2336800"/>
          <p14:tracePt t="60931" x="5118100" y="2349500"/>
          <p14:tracePt t="60947" x="5162550" y="2362200"/>
          <p14:tracePt t="60964" x="5181600" y="2368550"/>
          <p14:tracePt t="60980" x="5175250" y="2368550"/>
          <p14:tracePt t="60997" x="5149850" y="2368550"/>
          <p14:tracePt t="61015" x="5111750" y="2368550"/>
          <p14:tracePt t="61031" x="5092700" y="2368550"/>
          <p14:tracePt t="61047" x="5067300" y="2368550"/>
          <p14:tracePt t="61064" x="5054600" y="2368550"/>
          <p14:tracePt t="61097" x="5054600" y="2374900"/>
          <p14:tracePt t="61115" x="5067300" y="2374900"/>
          <p14:tracePt t="61131" x="5073650" y="2374900"/>
          <p14:tracePt t="61147" x="5086350" y="2381250"/>
          <p14:tracePt t="61165" x="5092700" y="2381250"/>
          <p14:tracePt t="61182" x="5105400" y="2387600"/>
          <p14:tracePt t="61202" x="5111750" y="2393950"/>
          <p14:tracePt t="61215" x="5118100" y="2393950"/>
          <p14:tracePt t="61231" x="5130800" y="2400300"/>
          <p14:tracePt t="61248" x="5137150" y="2400300"/>
          <p14:tracePt t="61268" x="5156200" y="2400300"/>
          <p14:tracePt t="61283" x="5194300" y="2393950"/>
          <p14:tracePt t="61297" x="5232400" y="2393950"/>
          <p14:tracePt t="61315" x="5302250" y="2381250"/>
          <p14:tracePt t="61336" x="5391150" y="2381250"/>
          <p14:tracePt t="61348" x="5454650" y="2381250"/>
          <p14:tracePt t="61364" x="5530850" y="2387600"/>
          <p14:tracePt t="61382" x="5619750" y="2400300"/>
          <p14:tracePt t="61397" x="5676900" y="2413000"/>
          <p14:tracePt t="61415" x="5759450" y="2419350"/>
          <p14:tracePt t="61431" x="5803900" y="2425700"/>
          <p14:tracePt t="61447" x="5829300" y="2432050"/>
          <p14:tracePt t="61465" x="5848350" y="2438400"/>
          <p14:tracePt t="61481" x="5854700" y="2444750"/>
          <p14:tracePt t="61497" x="5861050" y="2451100"/>
          <p14:tracePt t="61531" x="5848350" y="2457450"/>
          <p14:tracePt t="61547" x="5835650" y="2463800"/>
          <p14:tracePt t="61565" x="5822950" y="2470150"/>
          <p14:tracePt t="61582" x="5810250" y="2476500"/>
          <p14:tracePt t="61599" x="5810250" y="2482850"/>
          <p14:tracePt t="61616" x="5797550" y="2495550"/>
          <p14:tracePt t="61631" x="5791200" y="2508250"/>
          <p14:tracePt t="61648" x="5778500" y="2520950"/>
          <p14:tracePt t="61669" x="5759450" y="2533650"/>
          <p14:tracePt t="61681" x="5740400" y="2546350"/>
          <p14:tracePt t="61698" x="5727700" y="2546350"/>
          <p14:tracePt t="61718" x="5689600" y="2552700"/>
          <p14:tracePt t="61731" x="5651500" y="2559050"/>
          <p14:tracePt t="61747" x="5575300" y="2578100"/>
          <p14:tracePt t="61766" x="5499100" y="2609850"/>
          <p14:tracePt t="61785" x="5422900" y="2641600"/>
          <p14:tracePt t="61797" x="5346700" y="2667000"/>
          <p14:tracePt t="61816" x="5257800" y="2692400"/>
          <p14:tracePt t="61839" x="5149850" y="2730500"/>
          <p14:tracePt t="61849" x="5041900" y="2781300"/>
          <p14:tracePt t="61865" x="4953000" y="2832100"/>
          <p14:tracePt t="61887" x="4876800" y="2870200"/>
          <p14:tracePt t="61894" x="4826000" y="2889250"/>
          <p14:tracePt t="61897" x="4813300" y="2895600"/>
          <p14:tracePt t="61915" x="4775200" y="2908300"/>
          <p14:tracePt t="61938" x="4718050" y="2921000"/>
          <p14:tracePt t="61948" x="4692650" y="2927350"/>
          <p14:tracePt t="61964" x="4673600" y="2933700"/>
          <p14:tracePt t="61982" x="4660900" y="2940050"/>
          <p14:tracePt t="61997" x="4648200" y="2940050"/>
          <p14:tracePt t="62019" x="4641850" y="2940050"/>
          <p14:tracePt t="62031" x="4635500" y="2940050"/>
          <p14:tracePt t="62050" x="4629150" y="2933700"/>
          <p14:tracePt t="62081" x="4629150" y="2927350"/>
          <p14:tracePt t="62114" x="4622800" y="2927350"/>
          <p14:tracePt t="62132" x="4622800" y="2933700"/>
          <p14:tracePt t="62166" x="4629150" y="2940050"/>
          <p14:tracePt t="62182" x="4635500" y="2940050"/>
          <p14:tracePt t="62200" x="4629150" y="2946400"/>
          <p14:tracePt t="62214" x="4622800" y="2946400"/>
          <p14:tracePt t="62249" x="4629150" y="2946400"/>
          <p14:tracePt t="62265" x="4635500" y="2940050"/>
          <p14:tracePt t="62283" x="4648200" y="2940050"/>
          <p14:tracePt t="62297" x="4660900" y="2940050"/>
          <p14:tracePt t="62314" x="4686300" y="2940050"/>
          <p14:tracePt t="62332" x="4705350" y="2940050"/>
          <p14:tracePt t="62350" x="4724400" y="2940050"/>
          <p14:tracePt t="62364" x="4743450" y="2933700"/>
          <p14:tracePt t="62383" x="4756150" y="2933700"/>
          <p14:tracePt t="62405" x="4768850" y="2927350"/>
          <p14:tracePt t="62414" x="4787900" y="2927350"/>
          <p14:tracePt t="62432" x="4806950" y="2927350"/>
          <p14:tracePt t="62448" x="4813300" y="2921000"/>
          <p14:tracePt t="62466" x="4826000" y="2921000"/>
          <p14:tracePt t="62480" x="4832350" y="2921000"/>
          <p14:tracePt t="62501" x="4838700" y="2921000"/>
          <p14:tracePt t="62587" x="4832350" y="2921000"/>
          <p14:tracePt t="62616" x="4832350" y="2914650"/>
          <p14:tracePt t="62636" x="4826000" y="2914650"/>
          <p14:tracePt t="62660" x="4826000" y="2908300"/>
          <p14:tracePt t="62749" x="4832350" y="2908300"/>
          <p14:tracePt t="62755" x="4838700" y="2908300"/>
          <p14:tracePt t="62769" x="4845050" y="2908300"/>
          <p14:tracePt t="62781" x="4857750" y="2908300"/>
          <p14:tracePt t="62797" x="4870450" y="2908300"/>
          <p14:tracePt t="62816" x="4889500" y="2908300"/>
          <p14:tracePt t="62832" x="4914900" y="2908300"/>
          <p14:tracePt t="62847" x="4946650" y="2908300"/>
          <p14:tracePt t="62865" x="4972050" y="2908300"/>
          <p14:tracePt t="62881" x="5003800" y="2908300"/>
          <p14:tracePt t="62897" x="5022850" y="2914650"/>
          <p14:tracePt t="62916" x="5041900" y="2914650"/>
          <p14:tracePt t="62931" x="5060950" y="2914650"/>
          <p14:tracePt t="62947" x="5073650" y="2914650"/>
          <p14:tracePt t="62964" x="5086350" y="2914650"/>
          <p14:tracePt t="62981" x="5092700" y="2914650"/>
          <p14:tracePt t="62997" x="5099050" y="2914650"/>
          <p14:tracePt t="63015" x="5111750" y="2914650"/>
          <p14:tracePt t="63030" x="5137150" y="2914650"/>
          <p14:tracePt t="63047" x="5149850" y="2914650"/>
          <p14:tracePt t="63064" x="5175250" y="2914650"/>
          <p14:tracePt t="63082" x="5187950" y="2914650"/>
          <p14:tracePt t="63098" x="5207000" y="2908300"/>
          <p14:tracePt t="63114" x="5213350" y="2908300"/>
          <p14:tracePt t="63131" x="5226050" y="2908300"/>
          <p14:tracePt t="63180" x="5232400" y="2908300"/>
          <p14:tracePt t="63223" x="5232400" y="2914650"/>
          <p14:tracePt t="63311" x="5226050" y="2914650"/>
          <p14:tracePt t="63354" x="5219700" y="2914650"/>
          <p14:tracePt t="63439" x="5219700" y="2921000"/>
          <p14:tracePt t="63457" x="5226050" y="2921000"/>
          <p14:tracePt t="63488" x="5232400" y="2921000"/>
          <p14:tracePt t="63515" x="5238750" y="2921000"/>
          <p14:tracePt t="63538" x="5245100" y="2921000"/>
          <p14:tracePt t="63541" x="5245100" y="2914650"/>
          <p14:tracePt t="63547" x="5251450" y="2914650"/>
          <p14:tracePt t="63568" x="5264150" y="2908300"/>
          <p14:tracePt t="63581" x="5289550" y="2908300"/>
          <p14:tracePt t="63597" x="5321300" y="2901950"/>
          <p14:tracePt t="63615" x="5365750" y="2895600"/>
          <p14:tracePt t="63631" x="5391150" y="2895600"/>
          <p14:tracePt t="63650" x="5422900" y="2895600"/>
          <p14:tracePt t="63665" x="5473700" y="2908300"/>
          <p14:tracePt t="63683" x="5505450" y="2908300"/>
          <p14:tracePt t="63697" x="5556250" y="2914650"/>
          <p14:tracePt t="63717" x="5619750" y="2914650"/>
          <p14:tracePt t="63731" x="5651500" y="2914650"/>
          <p14:tracePt t="63748" x="5683250" y="2914650"/>
          <p14:tracePt t="63766" x="5695950" y="2908300"/>
          <p14:tracePt t="63781" x="5695950" y="2901950"/>
          <p14:tracePt t="63815" x="5683250" y="2901950"/>
          <p14:tracePt t="63832" x="5676900" y="2895600"/>
          <p14:tracePt t="63847" x="5670550" y="2895600"/>
          <p14:tracePt t="63865" x="5657850" y="2889250"/>
          <p14:tracePt t="63882" x="5651500" y="2889250"/>
          <p14:tracePt t="63887" x="5645150" y="2889250"/>
          <p14:tracePt t="63916" x="5632450" y="2889250"/>
          <p14:tracePt t="63932" x="5619750" y="2889250"/>
          <p14:tracePt t="63965" x="5613400" y="2889250"/>
          <p14:tracePt t="63982" x="5600700" y="2889250"/>
          <p14:tracePt t="63998" x="5600700" y="2882900"/>
          <p14:tracePt t="64016" x="5588000" y="2882900"/>
          <p14:tracePt t="64037" x="5581650" y="2876550"/>
          <p14:tracePt t="64047" x="5575300" y="2870200"/>
          <p14:tracePt t="64065" x="5562600" y="2857500"/>
          <p14:tracePt t="64081" x="5562600" y="2844800"/>
          <p14:tracePt t="64098" x="5568950" y="2838450"/>
          <p14:tracePt t="64115" x="5568950" y="2825750"/>
          <p14:tracePt t="64131" x="5575300" y="2813050"/>
          <p14:tracePt t="64149" x="5575300" y="2800350"/>
          <p14:tracePt t="64167" x="5568950" y="2787650"/>
          <p14:tracePt t="64183" x="5556250" y="2781300"/>
          <p14:tracePt t="64198" x="5537200" y="2774950"/>
          <p14:tracePt t="64217" x="5530850" y="2774950"/>
          <p14:tracePt t="64231" x="5511800" y="2787650"/>
          <p14:tracePt t="64247" x="5505450" y="2800350"/>
          <p14:tracePt t="64267" x="5511800" y="2813050"/>
          <p14:tracePt t="64281" x="5530850" y="2838450"/>
          <p14:tracePt t="64297" x="5549900" y="2863850"/>
          <p14:tracePt t="64315" x="5568950" y="2895600"/>
          <p14:tracePt t="64332" x="5575300" y="2927350"/>
          <p14:tracePt t="64347" x="5575300" y="2946400"/>
          <p14:tracePt t="64365" x="5562600" y="2971800"/>
          <p14:tracePt t="64381" x="5543550" y="2978150"/>
          <p14:tracePt t="64398" x="5530850" y="2971800"/>
          <p14:tracePt t="64416" x="5530850" y="2959100"/>
          <p14:tracePt t="64432" x="5543550" y="2940050"/>
          <p14:tracePt t="64451" x="5556250" y="2921000"/>
          <p14:tracePt t="64464" x="5575300" y="2908300"/>
          <p14:tracePt t="64481" x="5600700" y="2889250"/>
          <p14:tracePt t="64497" x="5626100" y="2876550"/>
          <p14:tracePt t="64516" x="5645150" y="2863850"/>
          <p14:tracePt t="64532" x="5657850" y="2857500"/>
          <p14:tracePt t="64547" x="5676900" y="2851150"/>
          <p14:tracePt t="64565" x="5683250" y="2851150"/>
          <p14:tracePt t="64581" x="5695950" y="2844800"/>
          <p14:tracePt t="64597" x="5702300" y="2832100"/>
          <p14:tracePt t="64614" x="5715000" y="2813050"/>
          <p14:tracePt t="64632" x="5727700" y="2787650"/>
          <p14:tracePt t="64655" x="5740400" y="2762250"/>
          <p14:tracePt t="64664" x="5746750" y="2749550"/>
          <p14:tracePt t="64682" x="5753100" y="2736850"/>
          <p14:tracePt t="64697" x="5753100" y="2730500"/>
          <p14:tracePt t="64714" x="5759450" y="2724150"/>
          <p14:tracePt t="64731" x="5759450" y="2730500"/>
          <p14:tracePt t="64747" x="5753100" y="2749550"/>
          <p14:tracePt t="64764" x="5734050" y="2806700"/>
          <p14:tracePt t="64781" x="5727700" y="2857500"/>
          <p14:tracePt t="64797" x="5721350" y="2895600"/>
          <p14:tracePt t="64814" x="5715000" y="2952750"/>
          <p14:tracePt t="64832" x="5715000" y="2984500"/>
          <p14:tracePt t="64847" x="5721350" y="2997200"/>
          <p14:tracePt t="64864" x="5734050" y="2997200"/>
          <p14:tracePt t="64889" x="5734050" y="2984500"/>
          <p14:tracePt t="64898" x="5734050" y="2965450"/>
          <p14:tracePt t="64914" x="5734050" y="2940050"/>
          <p14:tracePt t="64932" x="5721350" y="2921000"/>
          <p14:tracePt t="64947" x="5702300" y="2901950"/>
          <p14:tracePt t="64975" x="5683250" y="2876550"/>
          <p14:tracePt t="64980" x="5676900" y="2876550"/>
          <p14:tracePt t="64998" x="5676900" y="2870200"/>
          <p14:tracePt t="65014" x="5695950" y="2863850"/>
          <p14:tracePt t="65031" x="5715000" y="2851150"/>
          <p14:tracePt t="65053" x="5740400" y="2851150"/>
          <p14:tracePt t="65064" x="5772150" y="2844800"/>
          <p14:tracePt t="65081" x="5797550" y="2844800"/>
          <p14:tracePt t="65097" x="5810250" y="2838450"/>
          <p14:tracePt t="65114" x="5816600" y="2838450"/>
          <p14:tracePt t="65132" x="5822950" y="2838450"/>
          <p14:tracePt t="65147" x="5822950" y="2832100"/>
          <p14:tracePt t="65164" x="5829300" y="2832100"/>
          <p14:tracePt t="65222" x="5822950" y="2832100"/>
          <p14:tracePt t="65279" x="5822950" y="2825750"/>
          <p14:tracePt t="65280" x="5816600" y="2825750"/>
          <p14:tracePt t="65297" x="5816600" y="2819400"/>
          <p14:tracePt t="65314" x="5810250" y="2819400"/>
          <p14:tracePt t="65331" x="5803900" y="2819400"/>
          <p14:tracePt t="65350" x="5797550" y="2825750"/>
          <p14:tracePt t="65364" x="5791200" y="2832100"/>
          <p14:tracePt t="65381" x="5784850" y="2832100"/>
          <p14:tracePt t="65399" x="5772150" y="2838450"/>
          <p14:tracePt t="65414" x="5753100" y="2851150"/>
          <p14:tracePt t="65431" x="5727700" y="2857500"/>
          <p14:tracePt t="65447" x="5683250" y="2870200"/>
          <p14:tracePt t="65466" x="5626100" y="2882900"/>
          <p14:tracePt t="65480" x="5537200" y="2901950"/>
          <p14:tracePt t="65497" x="5435600" y="2914650"/>
          <p14:tracePt t="65514" x="5346700" y="2921000"/>
          <p14:tracePt t="65531" x="5276850" y="2921000"/>
          <p14:tracePt t="65547" x="5207000" y="2908300"/>
          <p14:tracePt t="65564" x="5143500" y="2895600"/>
          <p14:tracePt t="65581" x="5073650" y="2889250"/>
          <p14:tracePt t="65598" x="5022850" y="2876550"/>
          <p14:tracePt t="65614" x="5010150" y="2863850"/>
          <p14:tracePt t="65632" x="5003800" y="2851150"/>
          <p14:tracePt t="65648" x="4997450" y="2844800"/>
          <p14:tracePt t="65664" x="5029200" y="2832100"/>
          <p14:tracePt t="65682" x="5130800" y="2825750"/>
          <p14:tracePt t="65698" x="5251450" y="2825750"/>
          <p14:tracePt t="65721" x="5384800" y="2825750"/>
          <p14:tracePt t="65731" x="5505450" y="2825750"/>
          <p14:tracePt t="65749" x="5626100" y="2838450"/>
          <p14:tracePt t="65768" x="5695950" y="2851150"/>
          <p14:tracePt t="65782" x="5715000" y="2863850"/>
          <p14:tracePt t="65797" x="5721350" y="2876550"/>
          <p14:tracePt t="65815" x="5721350" y="2882900"/>
          <p14:tracePt t="65903" x="5683250" y="2882900"/>
          <p14:tracePt t="65916" x="5676900" y="2882900"/>
          <p14:tracePt t="65963" x="5683250" y="2882900"/>
          <p14:tracePt t="65972" x="5683250" y="2889250"/>
          <p14:tracePt t="65981" x="5689600" y="2889250"/>
          <p14:tracePt t="65997" x="5695950" y="2889250"/>
          <p14:tracePt t="66015" x="5702300" y="2895600"/>
          <p14:tracePt t="66031" x="5708650" y="2895600"/>
          <p14:tracePt t="66047" x="5715000" y="2901950"/>
          <p14:tracePt t="66064" x="5721350" y="2908300"/>
          <p14:tracePt t="66082" x="5727700" y="2914650"/>
          <p14:tracePt t="66098" x="5727700" y="2921000"/>
          <p14:tracePt t="66116" x="5727700" y="2927350"/>
          <p14:tracePt t="66131" x="5727700" y="2933700"/>
          <p14:tracePt t="66148" x="5727700" y="2940050"/>
          <p14:tracePt t="66164" x="5721350" y="2946400"/>
          <p14:tracePt t="66181" x="5715000" y="2959100"/>
          <p14:tracePt t="66198" x="5689600" y="2971800"/>
          <p14:tracePt t="66215" x="5664200" y="2984500"/>
          <p14:tracePt t="66231" x="5638800" y="2990850"/>
          <p14:tracePt t="66248" x="5594350" y="2997200"/>
          <p14:tracePt t="66266" x="5524500" y="2997200"/>
          <p14:tracePt t="66281" x="5467350" y="2990850"/>
          <p14:tracePt t="66297" x="5397500" y="2984500"/>
          <p14:tracePt t="66318" x="5308600" y="2946400"/>
          <p14:tracePt t="66332" x="5238750" y="2914650"/>
          <p14:tracePt t="66349" x="5181600" y="2882900"/>
          <p14:tracePt t="66366" x="5111750" y="2851150"/>
          <p14:tracePt t="66381" x="5073650" y="2819400"/>
          <p14:tracePt t="66400" x="5060950" y="2800350"/>
          <p14:tracePt t="66415" x="5060950" y="2794000"/>
          <p14:tracePt t="66619" x="6210300" y="2832100"/>
          <p14:tracePt t="66796" x="6115050" y="2876550"/>
          <p14:tracePt t="66815" x="6115050" y="2882900"/>
          <p14:tracePt t="66828" x="6108700" y="2882900"/>
          <p14:tracePt t="66845" x="6102350" y="2882900"/>
          <p14:tracePt t="66857" x="6096000" y="2882900"/>
          <p14:tracePt t="66877" x="6089650" y="2882900"/>
          <p14:tracePt t="66896" x="6083300" y="2882900"/>
          <p14:tracePt t="66912" x="6076950" y="2882900"/>
          <p14:tracePt t="66936" x="6070600" y="2882900"/>
          <p14:tracePt t="66957" x="6064250" y="2882900"/>
          <p14:tracePt t="66991" x="6064250" y="2889250"/>
          <p14:tracePt t="67034" x="6070600" y="2889250"/>
          <p14:tracePt t="67047" x="6070600" y="2895600"/>
          <p14:tracePt t="67049" x="6076950" y="2895600"/>
          <p14:tracePt t="67067" x="6083300" y="2895600"/>
          <p14:tracePt t="67085" x="6096000" y="2901950"/>
          <p14:tracePt t="67097" x="6115050" y="2901950"/>
          <p14:tracePt t="67115" x="6127750" y="2901950"/>
          <p14:tracePt t="67133" x="6153150" y="2901950"/>
          <p14:tracePt t="67147" x="6159500" y="2908300"/>
          <p14:tracePt t="67166" x="6191250" y="2908300"/>
          <p14:tracePt t="67187" x="6203950" y="2908300"/>
          <p14:tracePt t="67201" x="6216650" y="2908300"/>
          <p14:tracePt t="67216" x="6235700" y="2908300"/>
          <p14:tracePt t="67232" x="6254750" y="2908300"/>
          <p14:tracePt t="67250" x="6267450" y="2914650"/>
          <p14:tracePt t="67265" x="6292850" y="2914650"/>
          <p14:tracePt t="67281" x="6311900" y="2914650"/>
          <p14:tracePt t="67298" x="6318250" y="2914650"/>
          <p14:tracePt t="67315" x="6337300" y="2914650"/>
          <p14:tracePt t="67332" x="6375400" y="2914650"/>
          <p14:tracePt t="67347" x="6400800" y="2908300"/>
          <p14:tracePt t="67371" x="6419850" y="2908300"/>
          <p14:tracePt t="67387" x="6451600" y="2901950"/>
          <p14:tracePt t="67398" x="6496050" y="2895600"/>
          <p14:tracePt t="67416" x="6565900" y="2895600"/>
          <p14:tracePt t="67432" x="6661150" y="2901950"/>
          <p14:tracePt t="67453" x="6750050" y="2901950"/>
          <p14:tracePt t="67465" x="6826250" y="2901950"/>
          <p14:tracePt t="67482" x="6883400" y="2901950"/>
          <p14:tracePt t="67497" x="6934200" y="2889250"/>
          <p14:tracePt t="67516" x="6959600" y="2882900"/>
          <p14:tracePt t="67531" x="6972300" y="2876550"/>
          <p14:tracePt t="67547" x="6991350" y="2863850"/>
          <p14:tracePt t="67570" x="6997700" y="2851150"/>
          <p14:tracePt t="67578" x="6997700" y="2844800"/>
          <p14:tracePt t="67581" x="6997700" y="2838450"/>
          <p14:tracePt t="67597" x="6991350" y="2832100"/>
          <p14:tracePt t="67619" x="6965950" y="2819400"/>
          <p14:tracePt t="67632" x="6921500" y="2813050"/>
          <p14:tracePt t="67648" x="6864350" y="2806700"/>
          <p14:tracePt t="67666" x="6807200" y="2794000"/>
          <p14:tracePt t="67684" x="6756400" y="2794000"/>
          <p14:tracePt t="67698" x="6718300" y="2794000"/>
          <p14:tracePt t="67718" x="6692900" y="2787650"/>
          <p14:tracePt t="67733" x="6661150" y="2787650"/>
          <p14:tracePt t="67747" x="6635750" y="2787650"/>
          <p14:tracePt t="67766" x="6616700" y="2787650"/>
          <p14:tracePt t="67783" x="6604000" y="2787650"/>
          <p14:tracePt t="67797" x="6591300" y="2794000"/>
          <p14:tracePt t="67815" x="6572250" y="2800350"/>
          <p14:tracePt t="67833" x="6540500" y="2813050"/>
          <p14:tracePt t="67847" x="6515100" y="2832100"/>
          <p14:tracePt t="67866" x="6502400" y="2838450"/>
          <p14:tracePt t="67881" x="6489700" y="2851150"/>
          <p14:tracePt t="67897" x="6483350" y="2863850"/>
          <p14:tracePt t="67914" x="6483350" y="2876550"/>
          <p14:tracePt t="67931" x="6489700" y="2889250"/>
          <p14:tracePt t="67947" x="6489700" y="2901950"/>
          <p14:tracePt t="67971" x="6496050" y="2914650"/>
          <p14:tracePt t="67985" x="6496050" y="2927350"/>
          <p14:tracePt t="67997" x="6489700" y="2933700"/>
          <p14:tracePt t="68014" x="6483350" y="2940050"/>
          <p14:tracePt t="68031" x="6477000" y="2940050"/>
          <p14:tracePt t="68047" x="6464300" y="2940050"/>
          <p14:tracePt t="68065" x="6457950" y="2940050"/>
          <p14:tracePt t="68083" x="6445250" y="2940050"/>
          <p14:tracePt t="68097" x="6438900" y="2940050"/>
          <p14:tracePt t="68115" x="6426200" y="2940050"/>
          <p14:tracePt t="68163" x="6432550" y="2940050"/>
          <p14:tracePt t="68176" x="6438900" y="2940050"/>
          <p14:tracePt t="68187" x="6445250" y="2940050"/>
          <p14:tracePt t="68197" x="6457950" y="2940050"/>
          <p14:tracePt t="68214" x="6477000" y="2933700"/>
          <p14:tracePt t="68231" x="6508750" y="2933700"/>
          <p14:tracePt t="68248" x="6540500" y="2927350"/>
          <p14:tracePt t="68264" x="6584950" y="2927350"/>
          <p14:tracePt t="68281" x="6623050" y="2927350"/>
          <p14:tracePt t="68301" x="6661150" y="2927350"/>
          <p14:tracePt t="68316" x="6699250" y="2927350"/>
          <p14:tracePt t="68331" x="6718300" y="2921000"/>
          <p14:tracePt t="68355" x="6737350" y="2914650"/>
          <p14:tracePt t="68364" x="6756400" y="2908300"/>
          <p14:tracePt t="68381" x="6762750" y="2901950"/>
          <p14:tracePt t="68405" x="6769100" y="2895600"/>
          <p14:tracePt t="68414" x="6769100" y="2882900"/>
          <p14:tracePt t="68433" x="6769100" y="2876550"/>
          <p14:tracePt t="68447" x="6769100" y="2863850"/>
          <p14:tracePt t="68464" x="6769100" y="2838450"/>
          <p14:tracePt t="68481" x="6769100" y="2819400"/>
          <p14:tracePt t="68497" x="6775450" y="2800350"/>
          <p14:tracePt t="68514" x="6788150" y="2781300"/>
          <p14:tracePt t="68537" x="6788150" y="2762250"/>
          <p14:tracePt t="68547" x="6788150" y="2755900"/>
          <p14:tracePt t="68564" x="6788150" y="2762250"/>
          <p14:tracePt t="68581" x="6788150" y="2768600"/>
          <p14:tracePt t="68599" x="6788150" y="2781300"/>
          <p14:tracePt t="68615" x="6788150" y="2800350"/>
          <p14:tracePt t="68631" x="6781800" y="2832100"/>
          <p14:tracePt t="68647" x="6775450" y="2870200"/>
          <p14:tracePt t="68664" x="6775450" y="2901950"/>
          <p14:tracePt t="68681" x="6775450" y="2933700"/>
          <p14:tracePt t="68699" x="6794500" y="2959100"/>
          <p14:tracePt t="68718" x="6819900" y="2971800"/>
          <p14:tracePt t="68731" x="6845300" y="2971800"/>
          <p14:tracePt t="68749" x="6870700" y="2952750"/>
          <p14:tracePt t="68764" x="6883400" y="2927350"/>
          <p14:tracePt t="68781" x="6883400" y="2901950"/>
          <p14:tracePt t="68799" x="6870700" y="2870200"/>
          <p14:tracePt t="68814" x="6845300" y="2851150"/>
          <p14:tracePt t="68832" x="6813550" y="2832100"/>
          <p14:tracePt t="68847" x="6781800" y="2813050"/>
          <p14:tracePt t="68864" x="6762750" y="2806700"/>
          <p14:tracePt t="68881" x="6769100" y="2800350"/>
          <p14:tracePt t="68898" x="6788150" y="2800350"/>
          <p14:tracePt t="68914" x="6826250" y="2806700"/>
          <p14:tracePt t="68931" x="6864350" y="2806700"/>
          <p14:tracePt t="68947" x="6896100" y="2813050"/>
          <p14:tracePt t="68964" x="6915150" y="2819400"/>
          <p14:tracePt t="68981" x="6921500" y="2819400"/>
          <p14:tracePt t="69014" x="6908800" y="2819400"/>
          <p14:tracePt t="69032" x="6902450" y="2819400"/>
          <p14:tracePt t="69045" x="6889750" y="2825750"/>
          <p14:tracePt t="69058" x="6883400" y="2825750"/>
          <p14:tracePt t="69079" x="6877050" y="2825750"/>
          <p14:tracePt t="69091" x="6877050" y="2819400"/>
          <p14:tracePt t="69168" x="6877050" y="2825750"/>
          <p14:tracePt t="69199" x="6877050" y="2832100"/>
          <p14:tracePt t="69226" x="6877050" y="2838450"/>
          <p14:tracePt t="69254" x="6870700" y="2844800"/>
          <p14:tracePt t="69274" x="6870700" y="2851150"/>
          <p14:tracePt t="69296" x="6870700" y="2857500"/>
          <p14:tracePt t="69326" x="6877050" y="2857500"/>
          <p14:tracePt t="69337" x="6883400" y="2857500"/>
          <p14:tracePt t="69354" x="6889750" y="2857500"/>
          <p14:tracePt t="69365" x="6896100" y="2857500"/>
          <p14:tracePt t="69381" x="6902450" y="2857500"/>
          <p14:tracePt t="69437" x="6902450" y="2863850"/>
          <p14:tracePt t="69443" x="6908800" y="2863850"/>
          <p14:tracePt t="69458" x="6915150" y="2870200"/>
          <p14:tracePt t="69472" x="6921500" y="2870200"/>
          <p14:tracePt t="69483" x="6934200" y="2876550"/>
          <p14:tracePt t="69497" x="6940550" y="2882900"/>
          <p14:tracePt t="69514" x="6953250" y="2889250"/>
          <p14:tracePt t="69533" x="6959600" y="2895600"/>
          <p14:tracePt t="69548" x="6959600" y="2901950"/>
          <p14:tracePt t="69565" x="6965950" y="2914650"/>
          <p14:tracePt t="69582" x="6965950" y="2921000"/>
          <p14:tracePt t="69620" x="6959600" y="2921000"/>
          <p14:tracePt t="69632" x="6953250" y="2914650"/>
          <p14:tracePt t="69648" x="6934200" y="2901950"/>
          <p14:tracePt t="69666" x="6889750" y="2876550"/>
          <p14:tracePt t="69683" x="6826250" y="2844800"/>
          <p14:tracePt t="69699" x="6737350" y="2819400"/>
          <p14:tracePt t="69707" x="6629400" y="2787650"/>
          <p14:tracePt t="69714" x="6584950" y="2774950"/>
          <p14:tracePt t="69731" x="6343650" y="2711450"/>
          <p14:tracePt t="69748" x="6165850" y="2667000"/>
          <p14:tracePt t="69765" x="5842000" y="2578100"/>
          <p14:tracePt t="69781" x="5556250" y="2501900"/>
          <p14:tracePt t="69797" x="5321300" y="2451100"/>
          <p14:tracePt t="69815" x="4940300" y="2368550"/>
          <p14:tracePt t="69831" x="4648200" y="2311400"/>
          <p14:tracePt t="69848" x="4438650" y="2279650"/>
          <p14:tracePt t="69867" x="4127500" y="2228850"/>
          <p14:tracePt t="69881" x="3975100" y="2203450"/>
          <p14:tracePt t="69884" x="3924300" y="2197100"/>
          <p14:tracePt t="69898" x="3765550" y="2171700"/>
          <p14:tracePt t="69916" x="3657600" y="2146300"/>
          <p14:tracePt t="69931" x="3581400" y="2133600"/>
          <p14:tracePt t="69947" x="3524250" y="2127250"/>
          <p14:tracePt t="69968" x="3498850" y="2127250"/>
          <p14:tracePt t="69981" x="3486150" y="2127250"/>
          <p14:tracePt t="70017" x="3486150" y="2133600"/>
          <p14:tracePt t="70031" x="3492500" y="2139950"/>
          <p14:tracePt t="70066" x="3479800" y="2139950"/>
          <p14:tracePt t="70082" x="3473450" y="2139950"/>
          <p14:tracePt t="70100" x="3467100" y="2133600"/>
          <p14:tracePt t="70115" x="3467100" y="2127250"/>
          <p14:tracePt t="70131" x="3460750" y="2120900"/>
          <p14:tracePt t="70148" x="3454400" y="2108200"/>
          <p14:tracePt t="70166" x="3448050" y="2095500"/>
          <p14:tracePt t="70181" x="3435350" y="2082800"/>
          <p14:tracePt t="70197" x="3429000" y="2070100"/>
          <p14:tracePt t="70215" x="3429000" y="2063750"/>
          <p14:tracePt t="70234" x="3429000" y="2057400"/>
          <p14:tracePt t="70266" x="3422650" y="2044700"/>
          <p14:tracePt t="70282" x="3409950" y="2044700"/>
          <p14:tracePt t="70297" x="3397250" y="2038350"/>
          <p14:tracePt t="70315" x="3384550" y="2038350"/>
          <p14:tracePt t="70338" x="3365500" y="2038350"/>
          <p14:tracePt t="70347" x="3340100" y="2044700"/>
          <p14:tracePt t="70367" x="3314700" y="2051050"/>
          <p14:tracePt t="70382" x="3276600" y="2063750"/>
          <p14:tracePt t="70397" x="3238500" y="2076450"/>
          <p14:tracePt t="70417" x="3213100" y="2089150"/>
          <p14:tracePt t="70431" x="3200400" y="2095500"/>
          <p14:tracePt t="70448" x="3206750" y="2101850"/>
          <p14:tracePt t="70464" x="3232150" y="2101850"/>
          <p14:tracePt t="70485" x="3270250" y="2095500"/>
          <p14:tracePt t="70500" x="3314700" y="2095500"/>
          <p14:tracePt t="70514" x="3352800" y="2089150"/>
          <p14:tracePt t="70532" x="3384550" y="2089150"/>
          <p14:tracePt t="70550" x="3403600" y="2082800"/>
          <p14:tracePt t="70558" x="3416300" y="2082800"/>
          <p14:tracePt t="70564" x="3416300" y="2076450"/>
          <p14:tracePt t="70581" x="3422650" y="2070100"/>
          <p14:tracePt t="70600" x="3422650" y="2063750"/>
          <p14:tracePt t="70614" x="3422650" y="2057400"/>
          <p14:tracePt t="70648" x="3416300" y="2051050"/>
          <p14:tracePt t="70664" x="3416300" y="2044700"/>
          <p14:tracePt t="70682" x="3403600" y="2044700"/>
          <p14:tracePt t="70697" x="3390900" y="2038350"/>
          <p14:tracePt t="70715" x="3384550" y="2038350"/>
          <p14:tracePt t="70732" x="3371850" y="2038350"/>
          <p14:tracePt t="70747" x="3359150" y="2038350"/>
          <p14:tracePt t="70781" x="3365500" y="2038350"/>
          <p14:tracePt t="70800" x="3371850" y="2038350"/>
          <p14:tracePt t="70814" x="3378200" y="2038350"/>
          <p14:tracePt t="70832" x="3384550" y="2038350"/>
          <p14:tracePt t="70849" x="3390900" y="2038350"/>
          <p14:tracePt t="70864" x="3397250" y="2032000"/>
          <p14:tracePt t="70915" x="3390900" y="2032000"/>
          <p14:tracePt t="70930" x="3384550" y="2032000"/>
          <p14:tracePt t="70944" x="3384550" y="2038350"/>
          <p14:tracePt t="70952" x="3378200" y="2044700"/>
          <p14:tracePt t="70964" x="3378200" y="2051050"/>
          <p14:tracePt t="70981" x="3371850" y="2070100"/>
          <p14:tracePt t="70997" x="3371850" y="2089150"/>
          <p14:tracePt t="71014" x="3371850" y="2114550"/>
          <p14:tracePt t="71032" x="3384550" y="2139950"/>
          <p14:tracePt t="71049" x="3416300" y="2165350"/>
          <p14:tracePt t="71064" x="3473450" y="2178050"/>
          <p14:tracePt t="71082" x="3536950" y="2184400"/>
          <p14:tracePt t="71097" x="3581400" y="2190750"/>
          <p14:tracePt t="71114" x="3638550" y="2190750"/>
          <p14:tracePt t="71132" x="3670300" y="2184400"/>
          <p14:tracePt t="71150" x="3689350" y="2178050"/>
          <p14:tracePt t="71164" x="3702050" y="2171700"/>
          <p14:tracePt t="71181" x="3702050" y="2165350"/>
          <p14:tracePt t="71197" x="3708400" y="2159000"/>
          <p14:tracePt t="71218" x="3708400" y="2152650"/>
          <p14:tracePt t="71252" x="3702050" y="2152650"/>
          <p14:tracePt t="71271" x="3695700" y="2152650"/>
          <p14:tracePt t="71353" x="3689350" y="2152650"/>
          <p14:tracePt t="71372" x="3683000" y="2152650"/>
          <p14:tracePt t="71390" x="3676650" y="2152650"/>
          <p14:tracePt t="71403" x="3670300" y="2152650"/>
          <p14:tracePt t="71420" x="3663950" y="2152650"/>
          <p14:tracePt t="71453" x="3663950" y="2159000"/>
          <p14:tracePt t="71472" x="3670300" y="2159000"/>
          <p14:tracePt t="71495" x="3683000" y="2159000"/>
          <p14:tracePt t="71500" x="3683000" y="2165350"/>
          <p14:tracePt t="71518" x="3695700" y="2165350"/>
          <p14:tracePt t="71531" x="3708400" y="2165350"/>
          <p14:tracePt t="71547" x="3733800" y="2165350"/>
          <p14:tracePt t="71564" x="3752850" y="2165350"/>
          <p14:tracePt t="71581" x="3771900" y="2171700"/>
          <p14:tracePt t="71597" x="3778250" y="2171700"/>
          <p14:tracePt t="71619" x="3778250" y="2178050"/>
          <p14:tracePt t="71631" x="3778250" y="2184400"/>
          <p14:tracePt t="71650" x="3771900" y="2184400"/>
          <p14:tracePt t="71665" x="3759200" y="2190750"/>
          <p14:tracePt t="71687" x="3746500" y="2197100"/>
          <p14:tracePt t="71697" x="3740150" y="2203450"/>
          <p14:tracePt t="71715" x="3733800" y="2203450"/>
          <p14:tracePt t="71748" x="3733800" y="2209800"/>
          <p14:tracePt t="71800" x="3740150" y="2209800"/>
          <p14:tracePt t="71877" x="3740150" y="2216150"/>
          <p14:tracePt t="71940" x="3746500" y="2216150"/>
          <p14:tracePt t="71955" x="3746500" y="2222500"/>
          <p14:tracePt t="71957" x="3752850" y="2222500"/>
          <p14:tracePt t="71970" x="3752850" y="2228850"/>
          <p14:tracePt t="71981" x="3759200" y="2228850"/>
          <p14:tracePt t="71998" x="3765550" y="2241550"/>
          <p14:tracePt t="72021" x="3784600" y="2254250"/>
          <p14:tracePt t="72031" x="3790950" y="2260600"/>
          <p14:tracePt t="72048" x="3803650" y="2266950"/>
          <p14:tracePt t="72066" x="3829050" y="2273300"/>
          <p14:tracePt t="72241" x="6343650" y="3111500"/>
          <p14:tracePt t="72243" x="6350000" y="3111500"/>
          <p14:tracePt t="72247" x="6362700" y="3111500"/>
          <p14:tracePt t="72264" x="6489700" y="3130550"/>
          <p14:tracePt t="72283" x="6673850" y="3175000"/>
          <p14:tracePt t="72297" x="6908800" y="3225800"/>
          <p14:tracePt t="72314" x="7131050" y="3263900"/>
          <p14:tracePt t="72331" x="7334250" y="3282950"/>
          <p14:tracePt t="72347" x="7473950" y="3295650"/>
          <p14:tracePt t="72364" x="7670800" y="3308350"/>
          <p14:tracePt t="72381" x="7797800" y="3321050"/>
          <p14:tracePt t="72398" x="7880350" y="3346450"/>
          <p14:tracePt t="72415" x="7924800" y="3378200"/>
          <p14:tracePt t="72433" x="7937500" y="3454400"/>
          <p14:tracePt t="72449" x="7937500" y="3536950"/>
          <p14:tracePt t="72464" x="7905750" y="3581400"/>
          <p14:tracePt t="72481" x="7854950" y="3606800"/>
          <p14:tracePt t="72500" x="7804150" y="3619500"/>
          <p14:tracePt t="72514" x="7759700" y="3625850"/>
          <p14:tracePt t="72531" x="7721600" y="3632200"/>
          <p14:tracePt t="72547" x="7689850" y="3632200"/>
          <p14:tracePt t="72564" x="7670800" y="3632200"/>
          <p14:tracePt t="72581" x="7664450" y="3632200"/>
          <p14:tracePt t="72598" x="7670800" y="3632200"/>
          <p14:tracePt t="72615" x="7702550" y="3619500"/>
          <p14:tracePt t="72631" x="7772400" y="3606800"/>
          <p14:tracePt t="72647" x="7880350" y="3606800"/>
          <p14:tracePt t="72664" x="8026400" y="3606800"/>
          <p14:tracePt t="72681" x="8185150" y="3606800"/>
          <p14:tracePt t="72698" x="8343900" y="3606800"/>
          <p14:tracePt t="72714" x="8509000" y="3606800"/>
          <p14:tracePt t="72732" x="8623300" y="3613150"/>
          <p14:tracePt t="72747" x="8794750" y="3619500"/>
          <p14:tracePt t="72764" x="8915400" y="3625850"/>
          <p14:tracePt t="72781" x="9017000" y="3632200"/>
          <p14:tracePt t="72798" x="9099550" y="3638550"/>
          <p14:tracePt t="72814" x="9169400" y="3638550"/>
          <p14:tracePt t="72831" x="9220200" y="3632200"/>
          <p14:tracePt t="72848" x="9271000" y="3625850"/>
          <p14:tracePt t="72864" x="9302750" y="3613150"/>
          <p14:tracePt t="72881" x="9309100" y="3613150"/>
          <p14:tracePt t="72885" x="9309100" y="3606800"/>
          <p14:tracePt t="72897" x="9302750" y="3606800"/>
          <p14:tracePt t="72914" x="9290050" y="3606800"/>
          <p14:tracePt t="72931" x="9277350" y="3606800"/>
          <p14:tracePt t="72947" x="9271000" y="3606800"/>
          <p14:tracePt t="72964" x="9264650" y="3606800"/>
          <p14:tracePt t="72998" x="9264650" y="3613150"/>
          <p14:tracePt t="73031" x="9271000" y="3613150"/>
          <p14:tracePt t="73049" x="9277350" y="3613150"/>
          <p14:tracePt t="73064" x="9290050" y="3606800"/>
          <p14:tracePt t="73082" x="9296400" y="3606800"/>
          <p14:tracePt t="73097" x="9302750" y="3606800"/>
          <p14:tracePt t="73114" x="9309100" y="3606800"/>
          <p14:tracePt t="73148" x="9315450" y="3606800"/>
          <p14:tracePt t="73181" x="9315450" y="3600450"/>
          <p14:tracePt t="73197" x="9309100" y="3600450"/>
          <p14:tracePt t="73231" x="9302750" y="3594100"/>
          <p14:tracePt t="73264" x="9302750" y="3587750"/>
          <p14:tracePt t="73311" x="9302750" y="3581400"/>
          <p14:tracePt t="73361" x="9302750" y="3575050"/>
          <p14:tracePt t="73386" x="9296400" y="3575050"/>
          <p14:tracePt t="73407" x="9290050" y="3575050"/>
          <p14:tracePt t="73418" x="9283700" y="3568700"/>
          <p14:tracePt t="73431" x="9277350" y="3568700"/>
          <p14:tracePt t="73448" x="9271000" y="3568700"/>
          <p14:tracePt t="73469" x="9251950" y="3568700"/>
          <p14:tracePt t="73481" x="9239250" y="3568700"/>
          <p14:tracePt t="73497" x="9220200" y="3575050"/>
          <p14:tracePt t="73516" x="9182100" y="3581400"/>
          <p14:tracePt t="73531" x="9150350" y="3587750"/>
          <p14:tracePt t="73547" x="9105900" y="3600450"/>
          <p14:tracePt t="73572" x="9029700" y="3625850"/>
          <p14:tracePt t="73590" x="8915400" y="3663950"/>
          <p14:tracePt t="73598" x="8858250" y="3676650"/>
          <p14:tracePt t="73620" x="8680450" y="3721100"/>
          <p14:tracePt t="73631" x="8547100" y="3746500"/>
          <p14:tracePt t="73653" x="8331200" y="3771900"/>
          <p14:tracePt t="73665" x="8001000" y="3784600"/>
          <p14:tracePt t="73687" x="7797800" y="3790950"/>
          <p14:tracePt t="73698" x="7594600" y="3797300"/>
          <p14:tracePt t="73715" x="7270750" y="3810000"/>
          <p14:tracePt t="73735" x="6927850" y="3816350"/>
          <p14:tracePt t="73748" x="6623050" y="3816350"/>
          <p14:tracePt t="73766" x="6515100" y="3816350"/>
          <p14:tracePt t="73925" x="1612900" y="4140200"/>
          <p14:tracePt t="73944" x="1619250" y="4140200"/>
          <p14:tracePt t="73953" x="1638300" y="4140200"/>
          <p14:tracePt t="73967" x="1676400" y="4140200"/>
          <p14:tracePt t="73988" x="1739900" y="4133850"/>
          <p14:tracePt t="73998" x="1784350" y="4133850"/>
          <p14:tracePt t="74077" x="1822450" y="4292600"/>
          <p14:tracePt t="74213" x="1822450" y="4286250"/>
          <p14:tracePt t="74235" x="1822450" y="4279900"/>
          <p14:tracePt t="74246" x="1822450" y="4273550"/>
          <p14:tracePt t="74265" x="1828800" y="4267200"/>
          <p14:tracePt t="74275" x="1828800" y="4254500"/>
          <p14:tracePt t="74281" x="1835150" y="4254500"/>
          <p14:tracePt t="74297" x="1841500" y="4241800"/>
          <p14:tracePt t="74315" x="1847850" y="4229100"/>
          <p14:tracePt t="74332" x="1854200" y="4216400"/>
          <p14:tracePt t="74349" x="1854200" y="4210050"/>
          <p14:tracePt t="74366" x="1860550" y="4197350"/>
          <p14:tracePt t="74381" x="1866900" y="4191000"/>
          <p14:tracePt t="74399" x="1866900" y="4184650"/>
          <p14:tracePt t="74415" x="1873250" y="4178300"/>
          <p14:tracePt t="74433" x="1873250" y="4171950"/>
          <p14:tracePt t="74448" x="1873250" y="4165600"/>
          <p14:tracePt t="74465" x="1879600" y="4152900"/>
          <p14:tracePt t="74481" x="1879600" y="4140200"/>
          <p14:tracePt t="74498" x="1885950" y="4127500"/>
          <p14:tracePt t="74531" x="2032000" y="3911600"/>
          <p14:tracePt t="74817" x="1587500" y="3898900"/>
          <p14:tracePt t="74839" x="1581150" y="3898900"/>
          <p14:tracePt t="74848" x="1574800" y="3898900"/>
          <p14:tracePt t="74866" x="1555750" y="3898900"/>
          <p14:tracePt t="74883" x="1479550" y="3898900"/>
          <p14:tracePt t="74898" x="1409700" y="3898900"/>
          <p14:tracePt t="74918" x="1358900" y="3905250"/>
          <p14:tracePt t="74933" x="1320800" y="3905250"/>
          <p14:tracePt t="74947" x="1295400" y="3905250"/>
          <p14:tracePt t="74964" x="1282700" y="3898900"/>
          <p14:tracePt t="74987" x="1270000" y="3892550"/>
          <p14:tracePt t="74998" x="1263650" y="3892550"/>
          <p14:tracePt t="75015" x="1250950" y="3886200"/>
          <p14:tracePt t="75031" x="1244600" y="3879850"/>
          <p14:tracePt t="75067" x="1238250" y="3879850"/>
          <p14:tracePt t="75081" x="1238250" y="3886200"/>
          <p14:tracePt t="75098" x="1250950" y="3898900"/>
          <p14:tracePt t="75114" x="1257300" y="3911600"/>
          <p14:tracePt t="75132" x="1263650" y="3924300"/>
          <p14:tracePt t="75151" x="1270000" y="3924300"/>
          <p14:tracePt t="75182" x="1276350" y="3930650"/>
          <p14:tracePt t="75197" x="1289050" y="3930650"/>
          <p14:tracePt t="75214" x="1295400" y="3930650"/>
          <p14:tracePt t="75232" x="1301750" y="3930650"/>
          <p14:tracePt t="75247" x="1308100" y="3930650"/>
          <p14:tracePt t="75264" x="1308100" y="3924300"/>
          <p14:tracePt t="75298" x="1308100" y="3917950"/>
          <p14:tracePt t="75315" x="1308100" y="3905250"/>
          <p14:tracePt t="75331" x="1301750" y="3898900"/>
          <p14:tracePt t="75348" x="1289050" y="3886200"/>
          <p14:tracePt t="75367" x="1270000" y="3879850"/>
          <p14:tracePt t="75381" x="1244600" y="3873500"/>
          <p14:tracePt t="75405" x="1231900" y="3873500"/>
          <p14:tracePt t="75414" x="1231900" y="3879850"/>
          <p14:tracePt t="75434" x="1231900" y="3892550"/>
          <p14:tracePt t="75448" x="1238250" y="3905250"/>
          <p14:tracePt t="75465" x="1244600" y="3917950"/>
          <p14:tracePt t="75481" x="1257300" y="3949700"/>
          <p14:tracePt t="75499" x="1270000" y="3968750"/>
          <p14:tracePt t="75514" x="1276350" y="3981450"/>
          <p14:tracePt t="75531" x="1308100" y="3987800"/>
          <p14:tracePt t="75549" x="1384300" y="3987800"/>
          <p14:tracePt t="76927" x="2228850" y="4286250"/>
          <p14:tracePt t="76953" x="2228850" y="4279900"/>
          <p14:tracePt t="76965" x="2222500" y="4273550"/>
          <p14:tracePt t="76973" x="2222500" y="4267200"/>
          <p14:tracePt t="76982" x="2216150" y="4254500"/>
          <p14:tracePt t="76998" x="2203450" y="4222750"/>
          <p14:tracePt t="77016" x="2152650" y="4146550"/>
          <p14:tracePt t="77032" x="2127250" y="4108450"/>
          <p14:tracePt t="77048" x="2114550" y="4076700"/>
          <p14:tracePt t="77066" x="2108200" y="4051300"/>
          <p14:tracePt t="77089" x="2133600" y="4019550"/>
          <p14:tracePt t="77103" x="2171700" y="4000500"/>
          <p14:tracePt t="77116" x="2216150" y="3987800"/>
          <p14:tracePt t="77139" x="2260600" y="3975100"/>
          <p14:tracePt t="77148" x="2298700" y="3975100"/>
          <p14:tracePt t="77165" x="2343150" y="3968750"/>
          <p14:tracePt t="77182" x="2362200" y="3968750"/>
          <p14:tracePt t="77198" x="2374900" y="3968750"/>
          <p14:tracePt t="77216" x="2374900" y="3975100"/>
          <p14:tracePt t="77248" x="2368550" y="3975100"/>
          <p14:tracePt t="77267" x="2349500" y="3975100"/>
          <p14:tracePt t="77281" x="2343150" y="3975100"/>
          <p14:tracePt t="77299" x="2330450" y="3975100"/>
          <p14:tracePt t="77315" x="2317750" y="3968750"/>
          <p14:tracePt t="77333" x="2311400" y="3968750"/>
          <p14:tracePt t="77350" x="2311400" y="3962400"/>
          <p14:tracePt t="77365" x="2311400" y="3956050"/>
          <p14:tracePt t="77381" x="2311400" y="3949700"/>
          <p14:tracePt t="77416" x="2311400" y="3943350"/>
          <p14:tracePt t="77462" x="2305050" y="3943350"/>
          <p14:tracePt t="77474" x="2298700" y="3949700"/>
          <p14:tracePt t="77487" x="2292350" y="3949700"/>
          <p14:tracePt t="77505" x="2286000" y="3949700"/>
          <p14:tracePt t="77518" x="2279650" y="3949700"/>
          <p14:tracePt t="77531" x="2273300" y="3949700"/>
          <p14:tracePt t="77554" x="2273300" y="3956050"/>
          <p14:tracePt t="77568" x="2266950" y="3956050"/>
          <p14:tracePt t="77582" x="2260600" y="3956050"/>
          <p14:tracePt t="77597" x="2254250" y="3962400"/>
          <p14:tracePt t="77616" x="2247900" y="3968750"/>
          <p14:tracePt t="77653" x="2247900" y="3975100"/>
          <p14:tracePt t="77665" x="2241550" y="3975100"/>
          <p14:tracePt t="77697" x="2241550" y="3981450"/>
          <p14:tracePt t="77698" x="2235200" y="3981450"/>
          <p14:tracePt t="77720" x="2228850" y="3981450"/>
          <p14:tracePt t="77731" x="2228850" y="3987800"/>
          <p14:tracePt t="77750" x="2222500" y="3987800"/>
          <p14:tracePt t="77765" x="2216150" y="3994150"/>
          <p14:tracePt t="77781" x="2209800" y="3994150"/>
          <p14:tracePt t="77798" x="2203450" y="4000500"/>
          <p14:tracePt t="77831" x="2197100" y="4006850"/>
          <p14:tracePt t="77914" x="2197100" y="4000500"/>
          <p14:tracePt t="77924" x="2203450" y="4000500"/>
          <p14:tracePt t="77931" x="2209800" y="3994150"/>
          <p14:tracePt t="77950" x="2228850" y="3981450"/>
          <p14:tracePt t="77964" x="2260600" y="3962400"/>
          <p14:tracePt t="77981" x="2279650" y="3956050"/>
          <p14:tracePt t="77998" x="2292350" y="3949700"/>
          <p14:tracePt t="78015" x="2298700" y="3943350"/>
          <p14:tracePt t="78035" x="2311400" y="3937000"/>
          <p14:tracePt t="78043" x="2317750" y="3930650"/>
          <p14:tracePt t="78074" x="2292350" y="3924300"/>
          <p14:tracePt t="78082" x="2254250" y="3917950"/>
          <p14:tracePt t="78102" x="2152650" y="3911600"/>
          <p14:tracePt t="78114" x="2038350" y="3905250"/>
          <p14:tracePt t="78132" x="1917700" y="3898900"/>
          <p14:tracePt t="78158" x="1816100" y="3879850"/>
          <p14:tracePt t="78164" x="1733550" y="3867150"/>
          <p14:tracePt t="78182" x="1593850" y="3854450"/>
          <p14:tracePt t="78201" x="1422400" y="3854450"/>
          <p14:tracePt t="78214" x="1289050" y="3886200"/>
          <p14:tracePt t="78231" x="1200150" y="3930650"/>
          <p14:tracePt t="78251" x="1136650" y="3962400"/>
          <p14:tracePt t="78264" x="1104900" y="3987800"/>
          <p14:tracePt t="78281" x="1092200" y="4000500"/>
          <p14:tracePt t="78301" x="1098550" y="4006850"/>
          <p14:tracePt t="78314" x="1111250" y="4013200"/>
          <p14:tracePt t="78333" x="1136650" y="4019550"/>
          <p14:tracePt t="78350" x="1162050" y="4013200"/>
          <p14:tracePt t="78364" x="1206500" y="3994150"/>
          <p14:tracePt t="78381" x="1250950" y="3975100"/>
          <p14:tracePt t="78398" x="1301750" y="3962400"/>
          <p14:tracePt t="78415" x="1333500" y="3949700"/>
          <p14:tracePt t="78432" x="1384300" y="3943350"/>
          <p14:tracePt t="78448" x="1409700" y="3930650"/>
          <p14:tracePt t="78466" x="1428750" y="3917950"/>
          <p14:tracePt t="78481" x="1435100" y="3905250"/>
          <p14:tracePt t="78498" x="1441450" y="3898900"/>
          <p14:tracePt t="78531" x="1441450" y="3892550"/>
          <p14:tracePt t="78547" x="1441450" y="3886200"/>
          <p14:tracePt t="78565" x="1441450" y="3879850"/>
          <p14:tracePt t="78581" x="1441450" y="3873500"/>
          <p14:tracePt t="78601" x="1447800" y="3873500"/>
          <p14:tracePt t="78615" x="1447800" y="3879850"/>
          <p14:tracePt t="78631" x="1454150" y="3886200"/>
          <p14:tracePt t="78648" x="1460500" y="3892550"/>
          <p14:tracePt t="78664" x="1473200" y="3898900"/>
          <p14:tracePt t="78682" x="1485900" y="3898900"/>
          <p14:tracePt t="78699" x="1517650" y="3886200"/>
          <p14:tracePt t="78714" x="1549400" y="3886200"/>
          <p14:tracePt t="78731" x="1574800" y="3886200"/>
          <p14:tracePt t="78748" x="1593850" y="3886200"/>
          <p14:tracePt t="78764" x="1644650" y="3892550"/>
          <p14:tracePt t="78782" x="1714500" y="3892550"/>
          <p14:tracePt t="78798" x="1790700" y="3898900"/>
          <p14:tracePt t="78815" x="1866900" y="3905250"/>
          <p14:tracePt t="78831" x="1930400" y="3905250"/>
          <p14:tracePt t="78848" x="1981200" y="3911600"/>
          <p14:tracePt t="78864" x="2019300" y="3917950"/>
          <p14:tracePt t="78881" x="2070100" y="3930650"/>
          <p14:tracePt t="78885" x="2082800" y="3937000"/>
          <p14:tracePt t="78898" x="2108200" y="3949700"/>
          <p14:tracePt t="78914" x="2120900" y="3962400"/>
          <p14:tracePt t="78932" x="2120900" y="3968750"/>
          <p14:tracePt t="78947" x="2120900" y="3975100"/>
          <p14:tracePt t="78964" x="2108200" y="3981450"/>
          <p14:tracePt t="79017" x="2114550" y="3981450"/>
          <p14:tracePt t="79031" x="2114550" y="3975100"/>
          <p14:tracePt t="79048" x="2120900" y="3968750"/>
          <p14:tracePt t="79064" x="2127250" y="3968750"/>
          <p14:tracePt t="79081" x="2133600" y="3962400"/>
          <p14:tracePt t="79098" x="2146300" y="3956050"/>
          <p14:tracePt t="79115" x="2159000" y="3956050"/>
          <p14:tracePt t="79131" x="2165350" y="3949700"/>
          <p14:tracePt t="79148" x="2171700" y="3949700"/>
          <p14:tracePt t="79166" x="2184400" y="3949700"/>
          <p14:tracePt t="79182" x="2190750" y="3949700"/>
          <p14:tracePt t="79198" x="2203450" y="3943350"/>
          <p14:tracePt t="79215" x="2228850" y="3930650"/>
          <p14:tracePt t="79231" x="2241550" y="3930650"/>
          <p14:tracePt t="79248" x="2254250" y="3924300"/>
          <p14:tracePt t="79265" x="2260600" y="3924300"/>
          <p14:tracePt t="79308" x="2266950" y="3911600"/>
          <p14:tracePt t="79315" x="2266950" y="3905250"/>
          <p14:tracePt t="79331" x="2266950" y="3886200"/>
          <p14:tracePt t="79351" x="2273300" y="3867150"/>
          <p14:tracePt t="79365" x="2273300" y="3829050"/>
          <p14:tracePt t="79382" x="2273300" y="3803650"/>
          <p14:tracePt t="79398" x="2273300" y="3771900"/>
          <p14:tracePt t="79415" x="2273300" y="3746500"/>
          <p14:tracePt t="79431" x="2273300" y="3733800"/>
          <p14:tracePt t="79448" x="2266950" y="3714750"/>
          <p14:tracePt t="79466" x="2266950" y="3695700"/>
          <p14:tracePt t="79481" x="2260600" y="3702050"/>
          <p14:tracePt t="79498" x="2260600" y="3727450"/>
          <p14:tracePt t="79516" x="2247900" y="3784600"/>
          <p14:tracePt t="79535" x="2235200" y="3829050"/>
          <p14:tracePt t="79549" x="2228850" y="3867150"/>
          <p14:tracePt t="79565" x="2222500" y="3905250"/>
          <p14:tracePt t="79581" x="2222500" y="3917950"/>
          <p14:tracePt t="79598" x="2228850" y="3911600"/>
          <p14:tracePt t="79622" x="2241550" y="3879850"/>
          <p14:tracePt t="79631" x="2247900" y="3848100"/>
          <p14:tracePt t="79648" x="2254250" y="3822700"/>
          <p14:tracePt t="79670" x="2260600" y="3771900"/>
          <p14:tracePt t="79681" x="2266950" y="3752850"/>
          <p14:tracePt t="79699" x="2266950" y="3740150"/>
          <p14:tracePt t="79718" x="2260600" y="3721100"/>
          <p14:tracePt t="79731" x="2241550" y="3727450"/>
          <p14:tracePt t="79748" x="2216150" y="3752850"/>
          <p14:tracePt t="79766" x="2184400" y="3790950"/>
          <p14:tracePt t="79785" x="2165350" y="3822700"/>
          <p14:tracePt t="79798" x="2159000" y="3835400"/>
          <p14:tracePt t="79815" x="2159000" y="3829050"/>
          <p14:tracePt t="79831" x="2171700" y="3816350"/>
          <p14:tracePt t="79848" x="2190750" y="3790950"/>
          <p14:tracePt t="79867" x="2209800" y="3752850"/>
          <p14:tracePt t="79889" x="2222500" y="3733800"/>
          <p14:tracePt t="79898" x="2228850" y="3721100"/>
          <p14:tracePt t="79917" x="2241550" y="3708400"/>
          <p14:tracePt t="79938" x="2254250" y="3714750"/>
          <p14:tracePt t="79948" x="2266950" y="3727450"/>
          <p14:tracePt t="79968" x="2286000" y="3752850"/>
          <p14:tracePt t="79981" x="2311400" y="3784600"/>
          <p14:tracePt t="79998" x="2336800" y="3816350"/>
          <p14:tracePt t="80016" x="2368550" y="3835400"/>
          <p14:tracePt t="80034" x="2400300" y="3848100"/>
          <p14:tracePt t="80048" x="2425700" y="3854450"/>
          <p14:tracePt t="80068" x="2444750" y="3854450"/>
          <p14:tracePt t="80085" x="2444750" y="3848100"/>
          <p14:tracePt t="80117" x="2444750" y="3841750"/>
          <p14:tracePt t="80152" x="2438400" y="3841750"/>
          <p14:tracePt t="80165" x="2432050" y="3835400"/>
          <p14:tracePt t="80184" x="2425700" y="3835400"/>
          <p14:tracePt t="80198" x="2419350" y="3835400"/>
          <p14:tracePt t="80216" x="2413000" y="3835400"/>
          <p14:tracePt t="80231" x="2406650" y="3835400"/>
          <p14:tracePt t="80248" x="2400300" y="3841750"/>
          <p14:tracePt t="80296" x="2393950" y="3841750"/>
          <p14:tracePt t="80324" x="2387600" y="3841750"/>
          <p14:tracePt t="80398" x="2381250" y="3841750"/>
          <p14:tracePt t="80448" x="2374900" y="3841750"/>
          <p14:tracePt t="80489" x="2374900" y="3848100"/>
          <p14:tracePt t="80546" x="2374900" y="3854450"/>
          <p14:tracePt t="80563" x="2368550" y="3860800"/>
          <p14:tracePt t="80593" x="2368550" y="3867150"/>
          <p14:tracePt t="80606" x="2362200" y="3867150"/>
          <p14:tracePt t="80643" x="2355850" y="3873500"/>
          <p14:tracePt t="80644" x="2349500" y="3873500"/>
          <p14:tracePt t="80659" x="2343150" y="3873500"/>
          <p14:tracePt t="80672" x="2336800" y="3873500"/>
          <p14:tracePt t="80682" x="2336800" y="3879850"/>
          <p14:tracePt t="80698" x="2330450" y="3879850"/>
          <p14:tracePt t="80732" x="2324100" y="3879850"/>
          <p14:tracePt t="80764" x="2317750" y="3886200"/>
          <p14:tracePt t="80798" x="2311400" y="3892550"/>
          <p14:tracePt t="80815" x="2311400" y="3898900"/>
          <p14:tracePt t="80831" x="2311400" y="3905250"/>
          <p14:tracePt t="80847" x="2311400" y="3911600"/>
          <p14:tracePt t="80890" x="2317750" y="3911600"/>
          <p14:tracePt t="80909" x="2317750" y="3905250"/>
          <p14:tracePt t="80920" x="2324100" y="3898900"/>
          <p14:tracePt t="80932" x="2324100" y="3892550"/>
          <p14:tracePt t="80947" x="2330450" y="3873500"/>
          <p14:tracePt t="80964" x="2336800" y="3860800"/>
          <p14:tracePt t="80981" x="2336800" y="3841750"/>
          <p14:tracePt t="81000" x="2343150" y="3829050"/>
          <p14:tracePt t="81014" x="2343150" y="3810000"/>
          <p14:tracePt t="81031" x="2349500" y="3790950"/>
          <p14:tracePt t="81048" x="2355850" y="3778250"/>
          <p14:tracePt t="81065" x="2355850" y="3765550"/>
          <p14:tracePt t="81082" x="2362200" y="3752850"/>
          <p14:tracePt t="81099" x="2362200" y="3746500"/>
          <p14:tracePt t="81131" x="2355850" y="3740150"/>
          <p14:tracePt t="81148" x="2343150" y="3746500"/>
          <p14:tracePt t="81164" x="2305050" y="3771900"/>
          <p14:tracePt t="81182" x="2266950" y="3790950"/>
          <p14:tracePt t="81198" x="2247900" y="3803650"/>
          <p14:tracePt t="81214" x="2241550" y="3797300"/>
          <p14:tracePt t="81232" x="2247900" y="3790950"/>
          <p14:tracePt t="81248" x="2254250" y="3778250"/>
          <p14:tracePt t="81265" x="2266950" y="3759200"/>
          <p14:tracePt t="81281" x="2273300" y="3746500"/>
          <p14:tracePt t="81298" x="2286000" y="3733800"/>
          <p14:tracePt t="81315" x="2298700" y="3721100"/>
          <p14:tracePt t="81331" x="2311400" y="3708400"/>
          <p14:tracePt t="81364" x="2324100" y="3708400"/>
          <p14:tracePt t="81381" x="2336800" y="3727450"/>
          <p14:tracePt t="81398" x="2349500" y="3746500"/>
          <p14:tracePt t="81414" x="2362200" y="3765550"/>
          <p14:tracePt t="81438" x="2374900" y="3778250"/>
          <p14:tracePt t="81448" x="2387600" y="3784600"/>
          <p14:tracePt t="81465" x="2393950" y="3790950"/>
          <p14:tracePt t="81481" x="2400300" y="3790950"/>
          <p14:tracePt t="81498" x="2400300" y="3797300"/>
          <p14:tracePt t="81531" x="2406650" y="3797300"/>
          <p14:tracePt t="81596" x="2413000" y="3797300"/>
          <p14:tracePt t="81612" x="2413000" y="3803650"/>
          <p14:tracePt t="81620" x="2419350" y="3803650"/>
          <p14:tracePt t="81631" x="2425700" y="3810000"/>
          <p14:tracePt t="81648" x="2432050" y="3816350"/>
          <p14:tracePt t="81664" x="2444750" y="3822700"/>
          <p14:tracePt t="81682" x="2457450" y="3822700"/>
          <p14:tracePt t="81702" x="2470150" y="3822700"/>
          <p14:tracePt t="81712" x="2514600" y="3822700"/>
          <p14:tracePt t="81715" x="2520950" y="3822700"/>
          <p14:tracePt t="81733" x="2546350" y="3822700"/>
          <p14:tracePt t="81748" x="2584450" y="3816350"/>
          <p14:tracePt t="81767" x="2641600" y="3816350"/>
          <p14:tracePt t="81781" x="2673350" y="3816350"/>
          <p14:tracePt t="81798" x="2730500" y="3816350"/>
          <p14:tracePt t="81816" x="2800350" y="3822700"/>
          <p14:tracePt t="81831" x="2851150" y="3829050"/>
          <p14:tracePt t="81850" x="2927350" y="3841750"/>
          <p14:tracePt t="81867" x="3016250" y="3873500"/>
          <p14:tracePt t="81881" x="3073400" y="3898900"/>
          <p14:tracePt t="81885" x="3086100" y="3905250"/>
          <p14:tracePt t="81898" x="3136900" y="3930650"/>
          <p14:tracePt t="81915" x="3200400" y="3949700"/>
          <p14:tracePt t="81931" x="3225800" y="3962400"/>
          <p14:tracePt t="81950" x="3244850" y="3975100"/>
          <p14:tracePt t="81968" x="3257550" y="3981450"/>
          <p14:tracePt t="81981" x="3257550" y="3987800"/>
          <p14:tracePt t="81998" x="3251200" y="3987800"/>
          <p14:tracePt t="82016" x="3194050" y="3987800"/>
          <p14:tracePt t="82032" x="3130550" y="3987800"/>
          <p14:tracePt t="82048" x="3054350" y="3981450"/>
          <p14:tracePt t="82066" x="3003550" y="3975100"/>
          <p14:tracePt t="82081" x="2984500" y="3962400"/>
          <p14:tracePt t="82101" x="2965450" y="3962400"/>
          <p14:tracePt t="82115" x="2921000" y="3943350"/>
          <p14:tracePt t="82132" x="2901950" y="3937000"/>
          <p14:tracePt t="82149" x="2889250" y="3937000"/>
          <p14:tracePt t="82166" x="2889250" y="3943350"/>
          <p14:tracePt t="82181" x="2889250" y="3956050"/>
          <p14:tracePt t="82201" x="2901950" y="3962400"/>
          <p14:tracePt t="82216" x="2921000" y="3968750"/>
          <p14:tracePt t="82231" x="2940050" y="3981450"/>
          <p14:tracePt t="82250" x="2946400" y="3987800"/>
          <p14:tracePt t="82265" x="2959100" y="4000500"/>
          <p14:tracePt t="82282" x="2965450" y="4006850"/>
          <p14:tracePt t="82302" x="2971800" y="4019550"/>
          <p14:tracePt t="82315" x="2971800" y="4025900"/>
          <p14:tracePt t="82332" x="2978150" y="4038600"/>
          <p14:tracePt t="82387" x="2971800" y="4032250"/>
          <p14:tracePt t="82393" x="2965450" y="4032250"/>
          <p14:tracePt t="82413" x="2952750" y="4025900"/>
          <p14:tracePt t="82417" x="2940050" y="4019550"/>
          <p14:tracePt t="82431" x="2921000" y="4006850"/>
          <p14:tracePt t="82432" x="2914650" y="4006850"/>
          <p14:tracePt t="82448" x="2895600" y="3994150"/>
          <p14:tracePt t="82465" x="2870200" y="3968750"/>
          <p14:tracePt t="82482" x="2844800" y="3937000"/>
          <p14:tracePt t="82498" x="2825750" y="3917950"/>
          <p14:tracePt t="82520" x="2806700" y="3911600"/>
          <p14:tracePt t="82531" x="2794000" y="3898900"/>
          <p14:tracePt t="82548" x="2781300" y="3898900"/>
          <p14:tracePt t="82564" x="2774950" y="3892550"/>
          <p14:tracePt t="82586" x="2768600" y="3886200"/>
          <p14:tracePt t="82603" x="2762250" y="3879850"/>
          <p14:tracePt t="82614" x="2755900" y="3879850"/>
          <p14:tracePt t="82633" x="2743200" y="3873500"/>
          <p14:tracePt t="82648" x="2711450" y="3867150"/>
          <p14:tracePt t="82664" x="2679700" y="3860800"/>
          <p14:tracePt t="82681" x="2609850" y="3860800"/>
          <p14:tracePt t="82698" x="2546350" y="3860800"/>
          <p14:tracePt t="82715" x="2508250" y="3860800"/>
          <p14:tracePt t="82732" x="2425700" y="3860800"/>
          <p14:tracePt t="82749" x="2387600" y="3867150"/>
          <p14:tracePt t="82765" x="2374900" y="3867150"/>
          <p14:tracePt t="82790" x="2362200" y="3867150"/>
          <p14:tracePt t="82799" x="2355850" y="3867150"/>
          <p14:tracePt t="82815" x="2349500" y="3867150"/>
          <p14:tracePt t="82833" x="2349500" y="3860800"/>
          <p14:tracePt t="82850" x="2349500" y="3854450"/>
          <p14:tracePt t="82884" x="2349500" y="3848100"/>
          <p14:tracePt t="82899" x="2362200" y="3848100"/>
          <p14:tracePt t="82916" x="2400300" y="3854450"/>
          <p14:tracePt t="82932" x="2444750" y="3860800"/>
          <p14:tracePt t="82948" x="2520950" y="3860800"/>
          <p14:tracePt t="82964" x="2622550" y="3860800"/>
          <p14:tracePt t="82985" x="2711450" y="3860800"/>
          <p14:tracePt t="83002" x="2800350" y="3860800"/>
          <p14:tracePt t="83014" x="2901950" y="3854450"/>
          <p14:tracePt t="83036" x="3003550" y="3854450"/>
          <p14:tracePt t="83048" x="3079750" y="3854450"/>
          <p14:tracePt t="83064" x="3175000" y="3854450"/>
          <p14:tracePt t="83085" x="3232150" y="3854450"/>
          <p14:tracePt t="83104" x="3282950" y="3867150"/>
          <p14:tracePt t="83114" x="3321050" y="3873500"/>
          <p14:tracePt t="83136" x="3352800" y="3873500"/>
          <p14:tracePt t="83149" x="3365500" y="3879850"/>
          <p14:tracePt t="83164" x="3371850" y="3886200"/>
          <p14:tracePt t="83185" x="3371850" y="3892550"/>
          <p14:tracePt t="83198" x="3359150" y="3898900"/>
          <p14:tracePt t="83214" x="3333750" y="3911600"/>
          <p14:tracePt t="83233" x="3308350" y="3917950"/>
          <p14:tracePt t="83249" x="3282950" y="3917950"/>
          <p14:tracePt t="83264" x="3251200" y="3917950"/>
          <p14:tracePt t="83287" x="3206750" y="3917950"/>
          <p14:tracePt t="83299" x="3168650" y="3917950"/>
          <p14:tracePt t="83319" x="3130550" y="3917950"/>
          <p14:tracePt t="83331" x="3092450" y="3924300"/>
          <p14:tracePt t="83353" x="3067050" y="3930650"/>
          <p14:tracePt t="83364" x="3048000" y="3937000"/>
          <p14:tracePt t="83381" x="3035300" y="3943350"/>
          <p14:tracePt t="83399" x="3028950" y="3949700"/>
          <p14:tracePt t="83414" x="3022600" y="3949700"/>
          <p14:tracePt t="83431" x="3016250" y="3956050"/>
          <p14:tracePt t="83454" x="3003550" y="3956050"/>
          <p14:tracePt t="83466" x="3003550" y="3962400"/>
          <p14:tracePt t="83481" x="2997200" y="3962400"/>
          <p14:tracePt t="83523" x="3003550" y="3962400"/>
          <p14:tracePt t="83588" x="3003550" y="3968750"/>
          <p14:tracePt t="83595" x="3009900" y="3968750"/>
          <p14:tracePt t="83610" x="3016250" y="3968750"/>
          <p14:tracePt t="83626" x="3022600" y="3968750"/>
          <p14:tracePt t="83639" x="3028950" y="3968750"/>
          <p14:tracePt t="83654" x="3035300" y="3968750"/>
          <p14:tracePt t="83674" x="3048000" y="3968750"/>
          <p14:tracePt t="83682" x="3054350" y="3968750"/>
          <p14:tracePt t="83699" x="3073400" y="3968750"/>
          <p14:tracePt t="83714" x="3098800" y="3968750"/>
          <p14:tracePt t="83731" x="3143250" y="3962400"/>
          <p14:tracePt t="83748" x="3225800" y="3949700"/>
          <p14:tracePt t="83769" x="3327400" y="3949700"/>
          <p14:tracePt t="83781" x="3435350" y="3943350"/>
          <p14:tracePt t="83798" x="3530600" y="3937000"/>
          <p14:tracePt t="83817" x="3600450" y="3937000"/>
          <p14:tracePt t="83831" x="3644900" y="3930650"/>
          <p14:tracePt t="83848" x="3663950" y="3930650"/>
          <p14:tracePt t="83870" x="3676650" y="3930650"/>
          <p14:tracePt t="83884" x="3683000" y="3930650"/>
          <p14:tracePt t="83920" x="3663950" y="3930650"/>
          <p14:tracePt t="83931" x="3651250" y="3930650"/>
          <p14:tracePt t="83948" x="3638550" y="3930650"/>
          <p14:tracePt t="83973" x="3625850" y="3937000"/>
          <p14:tracePt t="83982" x="3613150" y="3937000"/>
          <p14:tracePt t="83998" x="3600450" y="3937000"/>
          <p14:tracePt t="84014" x="3594100" y="3937000"/>
          <p14:tracePt t="84033" x="3581400" y="3937000"/>
          <p14:tracePt t="84050" x="3568700" y="3937000"/>
          <p14:tracePt t="84065" x="3562350" y="3943350"/>
          <p14:tracePt t="84082" x="3556000" y="3943350"/>
          <p14:tracePt t="84098" x="3543300" y="3949700"/>
          <p14:tracePt t="84132" x="3536950" y="3956050"/>
          <p14:tracePt t="84151" x="3543300" y="3956050"/>
          <p14:tracePt t="84164" x="3549650" y="3956050"/>
          <p14:tracePt t="84181" x="3562350" y="3956050"/>
          <p14:tracePt t="84198" x="3594100" y="3956050"/>
          <p14:tracePt t="84215" x="3613150" y="3956050"/>
          <p14:tracePt t="84233" x="3644900" y="3956050"/>
          <p14:tracePt t="84249" x="3714750" y="3956050"/>
          <p14:tracePt t="84265" x="3765550" y="3956050"/>
          <p14:tracePt t="84281" x="3816350" y="3956050"/>
          <p14:tracePt t="84298" x="3854450" y="3956050"/>
          <p14:tracePt t="84315" x="3879850" y="3956050"/>
          <p14:tracePt t="84331" x="3892550" y="3962400"/>
          <p14:tracePt t="84348" x="3905250" y="3962400"/>
          <p14:tracePt t="84365" x="3924300" y="3968750"/>
          <p14:tracePt t="84381" x="3937000" y="3975100"/>
          <p14:tracePt t="84398" x="3937000" y="3981450"/>
          <p14:tracePt t="84415" x="3930650" y="3981450"/>
          <p14:tracePt t="84503" x="3930650" y="3975100"/>
          <p14:tracePt t="84513" x="3937000" y="3975100"/>
          <p14:tracePt t="84524" x="3943350" y="3975100"/>
          <p14:tracePt t="84539" x="3943350" y="3968750"/>
          <p14:tracePt t="84565" x="3949700" y="3968750"/>
          <p14:tracePt t="84573" x="3949700" y="3962400"/>
          <p14:tracePt t="84582" x="3956050" y="3962400"/>
          <p14:tracePt t="84598" x="3968750" y="3949700"/>
          <p14:tracePt t="84615" x="3987800" y="3943350"/>
          <p14:tracePt t="84634" x="4038600" y="3930650"/>
          <p14:tracePt t="84648" x="4089400" y="3924300"/>
          <p14:tracePt t="84665" x="4165600" y="3911600"/>
          <p14:tracePt t="84683" x="4254500" y="3905250"/>
          <p14:tracePt t="84699" x="4305300" y="3898900"/>
          <p14:tracePt t="84716" x="4368800" y="3898900"/>
          <p14:tracePt t="84736" x="4400550" y="3898900"/>
          <p14:tracePt t="84748" x="4419600" y="3905250"/>
          <p14:tracePt t="84765" x="4438650" y="3911600"/>
          <p14:tracePt t="84783" x="4451350" y="3917950"/>
          <p14:tracePt t="84798" x="4457700" y="3917950"/>
          <p14:tracePt t="84815" x="4464050" y="3924300"/>
          <p14:tracePt t="84833" x="4457700" y="3930650"/>
          <p14:tracePt t="84848" x="4432300" y="3937000"/>
          <p14:tracePt t="84864" x="4394200" y="3943350"/>
          <p14:tracePt t="84886" x="4362450" y="3949700"/>
          <p14:tracePt t="84899" x="4343400" y="3949700"/>
          <p14:tracePt t="84915" x="4330700" y="3956050"/>
          <p14:tracePt t="84936" x="4318000" y="3956050"/>
          <p14:tracePt t="84948" x="4311650" y="3956050"/>
          <p14:tracePt t="84964" x="4305300" y="3962400"/>
          <p14:tracePt t="84984" x="4292600" y="3962400"/>
          <p14:tracePt t="84999" x="4292600" y="3968750"/>
          <p14:tracePt t="85014" x="4286250" y="3968750"/>
          <p14:tracePt t="85032" x="4286250" y="3975100"/>
          <p14:tracePt t="85049" x="4279900" y="3975100"/>
          <p14:tracePt t="85065" x="4286250" y="3981450"/>
          <p14:tracePt t="85098" x="4298950" y="3981450"/>
          <p14:tracePt t="85114" x="4305300" y="3981450"/>
          <p14:tracePt t="85134" x="4324350" y="3981450"/>
          <p14:tracePt t="85148" x="4343400" y="3975100"/>
          <p14:tracePt t="85164" x="4356100" y="3968750"/>
          <p14:tracePt t="85184" x="4387850" y="3956050"/>
          <p14:tracePt t="85198" x="4406900" y="3949700"/>
          <p14:tracePt t="85199" x="4413250" y="3949700"/>
          <p14:tracePt t="85214" x="4425950" y="3943350"/>
          <p14:tracePt t="85234" x="4457700" y="3943350"/>
          <p14:tracePt t="85248" x="4483100" y="3949700"/>
          <p14:tracePt t="85265" x="4514850" y="3962400"/>
          <p14:tracePt t="85288" x="4572000" y="4006850"/>
          <p14:tracePt t="85307" x="4641850" y="4057650"/>
          <p14:tracePt t="85315" x="4667250" y="4070350"/>
          <p14:tracePt t="85333" x="4686300" y="4083050"/>
          <p14:tracePt t="85356" x="4699000" y="4089400"/>
          <p14:tracePt t="85364" x="4705350" y="4089400"/>
          <p14:tracePt t="85385" x="4718050" y="4089400"/>
          <p14:tracePt t="85393" x="4724400" y="4089400"/>
          <p14:tracePt t="85405" x="4730750" y="4083050"/>
          <p14:tracePt t="85414" x="4730750" y="4070350"/>
          <p14:tracePt t="85435" x="4718050" y="4051300"/>
          <p14:tracePt t="85448" x="4705350" y="4038600"/>
          <p14:tracePt t="85464" x="4679950" y="4025900"/>
          <p14:tracePt t="85485" x="4660900" y="4006850"/>
          <p14:tracePt t="85501" x="4648200" y="3994150"/>
          <p14:tracePt t="85514" x="4641850" y="3981450"/>
          <p14:tracePt t="85532" x="4635500" y="3975100"/>
          <p14:tracePt t="85555" x="4635500" y="3968750"/>
          <p14:tracePt t="85564" x="4641850" y="3968750"/>
          <p14:tracePt t="85586" x="4654550" y="3968750"/>
          <p14:tracePt t="85604" x="4673600" y="3962400"/>
          <p14:tracePt t="85614" x="4699000" y="3962400"/>
          <p14:tracePt t="85633" x="4730750" y="3962400"/>
          <p14:tracePt t="85648" x="4762500" y="3956050"/>
          <p14:tracePt t="85665" x="4794250" y="3956050"/>
          <p14:tracePt t="85684" x="4826000" y="3949700"/>
          <p14:tracePt t="85699" x="4870450" y="3949700"/>
          <p14:tracePt t="85715" x="4927600" y="3949700"/>
          <p14:tracePt t="85738" x="5003800" y="3949700"/>
          <p14:tracePt t="85748" x="5086350" y="3949700"/>
          <p14:tracePt t="85764" x="5162550" y="3949700"/>
          <p14:tracePt t="85784" x="5238750" y="3949700"/>
          <p14:tracePt t="85802" x="5302250" y="3949700"/>
          <p14:tracePt t="85818" x="5353050" y="3949700"/>
          <p14:tracePt t="85833" x="5384800" y="3949700"/>
          <p14:tracePt t="85856" x="5410200" y="3949700"/>
          <p14:tracePt t="85883" x="5403850" y="3943350"/>
          <p14:tracePt t="85899" x="5378450" y="3937000"/>
          <p14:tracePt t="85914" x="5340350" y="3930650"/>
          <p14:tracePt t="85933" x="5302250" y="3917950"/>
          <p14:tracePt t="85950" x="5251450" y="3911600"/>
          <p14:tracePt t="85965" x="5207000" y="3898900"/>
          <p14:tracePt t="85981" x="5162550" y="3886200"/>
          <p14:tracePt t="86002" x="5124450" y="3879850"/>
          <p14:tracePt t="86014" x="5080000" y="3867150"/>
          <p14:tracePt t="86032" x="5048250" y="3860800"/>
          <p14:tracePt t="86054" x="4991100" y="3854450"/>
          <p14:tracePt t="86060" x="4953000" y="3854450"/>
          <p14:tracePt t="86064" x="4940300" y="3854450"/>
          <p14:tracePt t="86081" x="4908550" y="3848100"/>
          <p14:tracePt t="86100" x="4895850" y="3848100"/>
          <p14:tracePt t="86114" x="4864100" y="3841750"/>
          <p14:tracePt t="86132" x="4845050" y="3835400"/>
          <p14:tracePt t="86149" x="4813300" y="3829050"/>
          <p14:tracePt t="86165" x="4775200" y="3822700"/>
          <p14:tracePt t="86181" x="4730750" y="3816350"/>
          <p14:tracePt t="86200" x="4692650" y="3816350"/>
          <p14:tracePt t="86217" x="4667250" y="3816350"/>
          <p14:tracePt t="86233" x="4641850" y="3816350"/>
          <p14:tracePt t="86249" x="4622800" y="3829050"/>
          <p14:tracePt t="86265" x="4610100" y="3848100"/>
          <p14:tracePt t="86346" x="4629150" y="3924300"/>
          <p14:tracePt t="86366" x="4622800" y="3937000"/>
          <p14:tracePt t="86381" x="4616450" y="3956050"/>
          <p14:tracePt t="86399" x="4610100" y="3962400"/>
          <p14:tracePt t="86432" x="4603750" y="3962400"/>
          <p14:tracePt t="86449" x="4591050" y="3962400"/>
          <p14:tracePt t="86464" x="4578350" y="3962400"/>
          <p14:tracePt t="86481" x="4559300" y="3968750"/>
          <p14:tracePt t="86498" x="4546600" y="3975100"/>
          <p14:tracePt t="86514" x="4527550" y="3975100"/>
          <p14:tracePt t="86533" x="4514850" y="3975100"/>
          <p14:tracePt t="86550" x="4502150" y="3968750"/>
          <p14:tracePt t="86564" x="4495800" y="3968750"/>
          <p14:tracePt t="86581" x="4489450" y="3968750"/>
          <p14:tracePt t="86659" x="4483100" y="3968750"/>
          <p14:tracePt t="86673" x="4476750" y="3968750"/>
          <p14:tracePt t="86686" x="4470400" y="3968750"/>
          <p14:tracePt t="86692" x="4464050" y="3968750"/>
          <p14:tracePt t="86709" x="4457700" y="3968750"/>
          <p14:tracePt t="86730" x="4451350" y="3968750"/>
          <p14:tracePt t="86754" x="4457700" y="3968750"/>
          <p14:tracePt t="86763" x="4464050" y="3962400"/>
          <p14:tracePt t="86776" x="4470400" y="3962400"/>
          <p14:tracePt t="86785" x="4476750" y="3962400"/>
          <p14:tracePt t="86798" x="4495800" y="3956050"/>
          <p14:tracePt t="86815" x="4533900" y="3956050"/>
          <p14:tracePt t="86831" x="4572000" y="3956050"/>
          <p14:tracePt t="86848" x="4603750" y="3962400"/>
          <p14:tracePt t="86864" x="4629150" y="3968750"/>
          <p14:tracePt t="86884" x="4654550" y="3975100"/>
          <p14:tracePt t="86898" x="4673600" y="3981450"/>
          <p14:tracePt t="86915" x="4679950" y="3987800"/>
          <p14:tracePt t="86937" x="4686300" y="3994150"/>
          <p14:tracePt t="86964" x="4679950" y="3994150"/>
          <p14:tracePt t="86981" x="4679950" y="4000500"/>
          <p14:tracePt t="86998" x="4673600" y="4000500"/>
          <p14:tracePt t="87014" x="4679950" y="4000500"/>
          <p14:tracePt t="87032" x="4679950" y="4006850"/>
          <p14:tracePt t="87048" x="4699000" y="4000500"/>
          <p14:tracePt t="87064" x="4711700" y="4000500"/>
          <p14:tracePt t="87081" x="4737100" y="3994150"/>
          <p14:tracePt t="87098" x="4762500" y="3994150"/>
          <p14:tracePt t="87115" x="4787900" y="3987800"/>
          <p14:tracePt t="87132" x="4819650" y="3981450"/>
          <p14:tracePt t="87148" x="4851400" y="3975100"/>
          <p14:tracePt t="87151" x="4857750" y="3975100"/>
          <p14:tracePt t="87164" x="4889500" y="3968750"/>
          <p14:tracePt t="87184" x="4933950" y="3962400"/>
          <p14:tracePt t="87198" x="4972050" y="3956050"/>
          <p14:tracePt t="87217" x="5016500" y="3949700"/>
          <p14:tracePt t="87235" x="5067300" y="3949700"/>
          <p14:tracePt t="87248" x="5099050" y="3943350"/>
          <p14:tracePt t="87265" x="5130800" y="3943350"/>
          <p14:tracePt t="87283" x="5168900" y="3937000"/>
          <p14:tracePt t="87298" x="5187950" y="3937000"/>
          <p14:tracePt t="87315" x="5200650" y="3937000"/>
          <p14:tracePt t="87338" x="5213350" y="3930650"/>
          <p14:tracePt t="87350" x="5219700" y="3930650"/>
          <p14:tracePt t="87364" x="5219700" y="3924300"/>
          <p14:tracePt t="87386" x="5213350" y="3924300"/>
          <p14:tracePt t="87398" x="5207000" y="3924300"/>
          <p14:tracePt t="87415" x="5187950" y="3924300"/>
          <p14:tracePt t="87434" x="5168900" y="3937000"/>
          <p14:tracePt t="87449" x="5156200" y="3943350"/>
          <p14:tracePt t="87465" x="5149850" y="3943350"/>
          <p14:tracePt t="87498" x="5149850" y="3937000"/>
          <p14:tracePt t="87515" x="5162550" y="3937000"/>
          <p14:tracePt t="87533" x="5200650" y="3930650"/>
          <p14:tracePt t="87549" x="5245100" y="3924300"/>
          <p14:tracePt t="87564" x="5334000" y="3917950"/>
          <p14:tracePt t="87582" x="5435600" y="3911600"/>
          <p14:tracePt t="87602" x="5505450" y="3911600"/>
          <p14:tracePt t="87614" x="5543550" y="3911600"/>
          <p14:tracePt t="87632" x="5581650" y="3917950"/>
          <p14:tracePt t="87653" x="5594350" y="3924300"/>
          <p14:tracePt t="87683" x="5588000" y="3930650"/>
          <p14:tracePt t="87699" x="5575300" y="3930650"/>
          <p14:tracePt t="87714" x="5568950" y="3930650"/>
          <p14:tracePt t="87733" x="5562600" y="3937000"/>
          <p14:tracePt t="87754" x="5556250" y="3937000"/>
          <p14:tracePt t="87765" x="5556250" y="3930650"/>
          <p14:tracePt t="87890" x="5549900" y="3930650"/>
          <p14:tracePt t="87898" x="5549900" y="3924300"/>
          <p14:tracePt t="87957" x="5543550" y="3924300"/>
          <p14:tracePt t="87967" x="5543550" y="3930650"/>
          <p14:tracePt t="88035" x="5537200" y="3930650"/>
          <p14:tracePt t="88090" x="5530850" y="3930650"/>
          <p14:tracePt t="88210" x="5530850" y="3937000"/>
          <p14:tracePt t="88374" x="5530850" y="3930650"/>
          <p14:tracePt t="88376" x="5537200" y="3930650"/>
          <p14:tracePt t="88400" x="5530850" y="3924300"/>
          <p14:tracePt t="88410" x="5524500" y="3917950"/>
          <p14:tracePt t="88423" x="5518150" y="3917950"/>
          <p14:tracePt t="88431" x="5511800" y="3917950"/>
          <p14:tracePt t="88448" x="5499100" y="3911600"/>
          <p14:tracePt t="88464" x="5480050" y="3905250"/>
          <p14:tracePt t="88481" x="5391150" y="3892550"/>
          <p14:tracePt t="88500" x="5238750" y="3867150"/>
          <p14:tracePt t="88514" x="5035550" y="3860800"/>
          <p14:tracePt t="88531" x="4781550" y="3841750"/>
          <p14:tracePt t="88549" x="4559300" y="3829050"/>
          <p14:tracePt t="88572" x="4337050" y="3822700"/>
          <p14:tracePt t="88582" x="4051300" y="3816350"/>
          <p14:tracePt t="88600" x="3803650" y="3816350"/>
          <p14:tracePt t="88620" x="3263900" y="3829050"/>
          <p14:tracePt t="88632" x="3175000" y="3829050"/>
          <p14:tracePt t="88674" x="2184400" y="4006850"/>
          <p14:tracePt t="88706" x="2190750" y="4006850"/>
          <p14:tracePt t="88714" x="2197100" y="4006850"/>
          <p14:tracePt t="88732" x="2222500" y="4006850"/>
          <p14:tracePt t="88753" x="2305050" y="4000500"/>
          <p14:tracePt t="88765" x="2355850" y="4000500"/>
          <p14:tracePt t="88781" x="2393950" y="3994150"/>
          <p14:tracePt t="88798" x="2419350" y="3994150"/>
          <p14:tracePt t="88818" x="2444750" y="3994150"/>
          <p14:tracePt t="88837" x="2501900" y="3994150"/>
          <p14:tracePt t="88848" x="2552700" y="3994150"/>
          <p14:tracePt t="88865" x="2647950" y="3987800"/>
          <p14:tracePt t="88881" x="2787650" y="3981450"/>
          <p14:tracePt t="88899" x="3028950" y="3975100"/>
          <p14:tracePt t="88915" x="3352800" y="3943350"/>
          <p14:tracePt t="88932" x="3625850" y="3917950"/>
          <p14:tracePt t="88948" x="3905250" y="3905250"/>
          <p14:tracePt t="88965" x="4184650" y="3892550"/>
          <p14:tracePt t="88982" x="4457700" y="3879850"/>
          <p14:tracePt t="89005" x="4705350" y="3873500"/>
          <p14:tracePt t="89015" x="4940300" y="3867150"/>
          <p14:tracePt t="89033" x="5092700" y="3867150"/>
          <p14:tracePt t="89050" x="5308600" y="3879850"/>
          <p14:tracePt t="89067" x="5454650" y="3892550"/>
          <p14:tracePt t="89081" x="5568950" y="3905250"/>
          <p14:tracePt t="89098" x="5657850" y="3911600"/>
          <p14:tracePt t="89115" x="5727700" y="3917950"/>
          <p14:tracePt t="89131" x="5784850" y="3917950"/>
          <p14:tracePt t="89148" x="5829300" y="3917950"/>
          <p14:tracePt t="89169" x="5861050" y="3911600"/>
          <p14:tracePt t="89185" x="5880100" y="3911600"/>
          <p14:tracePt t="89198" x="5880100" y="3905250"/>
          <p14:tracePt t="89231" x="5873750" y="3898900"/>
          <p14:tracePt t="89290" x="5873750" y="3905250"/>
          <p14:tracePt t="89292" x="5880100" y="3905250"/>
          <p14:tracePt t="89314" x="5880100" y="3911600"/>
          <p14:tracePt t="89320" x="5886450" y="3911600"/>
          <p14:tracePt t="89331" x="5892800" y="3911600"/>
          <p14:tracePt t="89348" x="5905500" y="3911600"/>
          <p14:tracePt t="89365" x="5930900" y="3917950"/>
          <p14:tracePt t="89388" x="5962650" y="3917950"/>
          <p14:tracePt t="89399" x="5994400" y="3917950"/>
          <p14:tracePt t="89415" x="6019800" y="3911600"/>
          <p14:tracePt t="89431" x="6057900" y="3911600"/>
          <p14:tracePt t="89450" x="6096000" y="3911600"/>
          <p14:tracePt t="89465" x="6140450" y="3911600"/>
          <p14:tracePt t="89487" x="6172200" y="3911600"/>
          <p14:tracePt t="89498" x="6210300" y="3917950"/>
          <p14:tracePt t="89515" x="6261100" y="3930650"/>
          <p14:tracePt t="89532" x="6311900" y="3937000"/>
          <p14:tracePt t="89548" x="6375400" y="3943350"/>
          <p14:tracePt t="89566" x="6451600" y="3949700"/>
          <p14:tracePt t="89581" x="6527800" y="3956050"/>
          <p14:tracePt t="89598" x="6597650" y="3962400"/>
          <p14:tracePt t="89615" x="6654800" y="3968750"/>
          <p14:tracePt t="89633" x="6686550" y="3968750"/>
          <p14:tracePt t="89648" x="6711950" y="3968750"/>
          <p14:tracePt t="89681" x="6699250" y="3968750"/>
          <p14:tracePt t="89698" x="6680200" y="3962400"/>
          <p14:tracePt t="89715" x="6654800" y="3956050"/>
          <p14:tracePt t="89731" x="6642100" y="3943350"/>
          <p14:tracePt t="89749" x="6629400" y="3937000"/>
          <p14:tracePt t="89764" x="6623050" y="3930650"/>
          <p14:tracePt t="89781" x="6623050" y="3924300"/>
          <p14:tracePt t="89798" x="6635750" y="3911600"/>
          <p14:tracePt t="89815" x="6654800" y="3892550"/>
          <p14:tracePt t="89831" x="6673850" y="3867150"/>
          <p14:tracePt t="89848" x="6692900" y="3829050"/>
          <p14:tracePt t="89865" x="6711950" y="3784600"/>
          <p14:tracePt t="89883" x="6724650" y="3746500"/>
          <p14:tracePt t="89899" x="6743700" y="3702050"/>
          <p14:tracePt t="89915" x="6750050" y="3676650"/>
          <p14:tracePt t="89932" x="6750050" y="3657600"/>
          <p14:tracePt t="89950" x="6750050" y="3651250"/>
          <p14:tracePt t="89965" x="6750050" y="3657600"/>
          <p14:tracePt t="89982" x="6750050" y="3676650"/>
          <p14:tracePt t="89998" x="6750050" y="3702050"/>
          <p14:tracePt t="90017" x="6750050" y="3740150"/>
          <p14:tracePt t="90032" x="6737350" y="3816350"/>
          <p14:tracePt t="90049" x="6737350" y="3860800"/>
          <p14:tracePt t="90065" x="6737350" y="3898900"/>
          <p14:tracePt t="90086" x="6762750" y="3981450"/>
          <p14:tracePt t="90098" x="6775450" y="4006850"/>
          <p14:tracePt t="90115" x="6788150" y="4025900"/>
          <p14:tracePt t="90136" x="6800850" y="4025900"/>
          <p14:tracePt t="90165" x="6807200" y="4013200"/>
          <p14:tracePt t="90188" x="6807200" y="3994150"/>
          <p14:tracePt t="90201" x="6807200" y="3968750"/>
          <p14:tracePt t="90215" x="6800850" y="3956050"/>
          <p14:tracePt t="90235" x="6788150" y="3930650"/>
          <p14:tracePt t="90249" x="6769100" y="3911600"/>
          <p14:tracePt t="90266" x="6743700" y="3892550"/>
          <p14:tracePt t="90286" x="6705600" y="3879850"/>
          <p14:tracePt t="90299" x="6680200" y="3873500"/>
          <p14:tracePt t="90315" x="6667500" y="3867150"/>
          <p14:tracePt t="90332" x="6661150" y="3860800"/>
          <p14:tracePt t="90350" x="6673850" y="3854450"/>
          <p14:tracePt t="90365" x="6699250" y="3848100"/>
          <p14:tracePt t="90383" x="6750050" y="3835400"/>
          <p14:tracePt t="90398" x="6800850" y="3822700"/>
          <p14:tracePt t="90417" x="6838950" y="3816350"/>
          <p14:tracePt t="90432" x="6896100" y="3803650"/>
          <p14:tracePt t="90449" x="6915150" y="3797300"/>
          <p14:tracePt t="90465" x="6927850" y="3790950"/>
          <p14:tracePt t="90498" x="6921500" y="3784600"/>
          <p14:tracePt t="90515" x="6908800" y="3771900"/>
          <p14:tracePt t="90535" x="6877050" y="3733800"/>
          <p14:tracePt t="90548" x="6851650" y="3708400"/>
          <p14:tracePt t="90565" x="6845300" y="3702050"/>
          <p14:tracePt t="90583" x="6851650" y="3702050"/>
          <p14:tracePt t="90598" x="6864350" y="3708400"/>
          <p14:tracePt t="90615" x="6889750" y="3727450"/>
          <p14:tracePt t="90638" x="6927850" y="3771900"/>
          <p14:tracePt t="90649" x="6940550" y="3816350"/>
          <p14:tracePt t="90665" x="6946900" y="3860800"/>
          <p14:tracePt t="90682" x="6940550" y="3937000"/>
          <p14:tracePt t="90705" x="6908800" y="4000500"/>
          <p14:tracePt t="90718" x="6870700" y="4051300"/>
          <p14:tracePt t="90733" x="6832600" y="4076700"/>
          <p14:tracePt t="90748" x="6813550" y="4083050"/>
          <p14:tracePt t="90765" x="6788150" y="4089400"/>
          <p14:tracePt t="90783" x="6769100" y="4089400"/>
          <p14:tracePt t="90801" x="6762750" y="4089400"/>
          <p14:tracePt t="90815" x="6762750" y="4083050"/>
          <p14:tracePt t="90833" x="6769100" y="4083050"/>
          <p14:tracePt t="90848" x="6775450" y="4076700"/>
          <p14:tracePt t="90865" x="6781800" y="4076700"/>
          <p14:tracePt t="90883" x="6788150" y="4076700"/>
          <p14:tracePt t="90917" x="6794500" y="4076700"/>
          <p14:tracePt t="90937" x="6800850" y="4076700"/>
          <p14:tracePt t="90948" x="6800850" y="4083050"/>
          <p14:tracePt t="90984" x="6800850" y="4089400"/>
          <p14:tracePt t="90999" x="6794500" y="4095750"/>
          <p14:tracePt t="91014" x="6794500" y="4102100"/>
          <p14:tracePt t="91033" x="6794500" y="4108450"/>
          <p14:tracePt t="91065" x="6794500" y="4121150"/>
          <p14:tracePt t="91086" x="6800850" y="4133850"/>
          <p14:tracePt t="91098" x="6800850" y="4146550"/>
          <p14:tracePt t="91115" x="6800850" y="4184650"/>
          <p14:tracePt t="91134" x="6800850" y="4210050"/>
          <p14:tracePt t="91149" x="6794500" y="4254500"/>
          <p14:tracePt t="91165" x="6794500" y="4311650"/>
          <p14:tracePt t="91183" x="6788150" y="4368800"/>
          <p14:tracePt t="91199" x="6781800" y="4413250"/>
          <p14:tracePt t="91215" x="6769100" y="4432300"/>
          <p14:tracePt t="91231" x="6762750" y="4451350"/>
          <p14:tracePt t="91251" x="6756400" y="4470400"/>
          <p14:tracePt t="91265" x="6756400" y="4483100"/>
          <p14:tracePt t="91282" x="6756400" y="4495800"/>
          <p14:tracePt t="91301" x="6756400" y="4508500"/>
          <p14:tracePt t="91315" x="6781800" y="4514850"/>
          <p14:tracePt t="91331" x="6832600" y="4527550"/>
          <p14:tracePt t="91349" x="6883400" y="4533900"/>
          <p14:tracePt t="91365" x="6940550" y="4540250"/>
          <p14:tracePt t="91381" x="6991350" y="4546600"/>
          <p14:tracePt t="91404" x="7042150" y="4552950"/>
          <p14:tracePt t="91415" x="7067550" y="4552950"/>
          <p14:tracePt t="91431" x="7099300" y="4559300"/>
          <p14:tracePt t="91453" x="7112000" y="4559300"/>
          <p14:tracePt t="91464" x="7118350" y="4559300"/>
          <p14:tracePt t="91481" x="7118350" y="4552950"/>
          <p14:tracePt t="91503" x="7118350" y="4546600"/>
          <p14:tracePt t="91515" x="7092950" y="4533900"/>
          <p14:tracePt t="91532" x="7042150" y="4521200"/>
          <p14:tracePt t="91554" x="6997700" y="4508500"/>
          <p14:tracePt t="91564" x="6921500" y="4495800"/>
          <p14:tracePt t="91581" x="6845300" y="4483100"/>
          <p14:tracePt t="91599" x="6788150" y="4470400"/>
          <p14:tracePt t="91615" x="6737350" y="4470400"/>
          <p14:tracePt t="91631" x="6692900" y="4470400"/>
          <p14:tracePt t="91648" x="6661150" y="4470400"/>
          <p14:tracePt t="91665" x="6642100" y="4470400"/>
          <p14:tracePt t="91682" x="6623050" y="4470400"/>
          <p14:tracePt t="91699" x="6616700" y="4470400"/>
          <p14:tracePt t="91719" x="6604000" y="4470400"/>
          <p14:tracePt t="91731" x="6597650" y="4470400"/>
          <p14:tracePt t="91764" x="6591300" y="4470400"/>
          <p14:tracePt t="91781" x="6584950" y="4470400"/>
          <p14:tracePt t="91798" x="6578600" y="4476750"/>
          <p14:tracePt t="91831" x="6572250" y="4476750"/>
          <p14:tracePt t="91867" x="6578600" y="4476750"/>
          <p14:tracePt t="91892" x="6584950" y="4476750"/>
          <p14:tracePt t="91905" x="6584950" y="4470400"/>
          <p14:tracePt t="91931" x="6591300" y="4470400"/>
          <p14:tracePt t="91954" x="6597650" y="4464050"/>
          <p14:tracePt t="91971" x="6604000" y="4464050"/>
          <p14:tracePt t="91981" x="6610350" y="4457700"/>
          <p14:tracePt t="91998" x="6635750" y="4451350"/>
          <p14:tracePt t="92018" x="6686550" y="4438650"/>
          <p14:tracePt t="92032" x="6769100" y="4425950"/>
          <p14:tracePt t="92049" x="6889750" y="4413250"/>
          <p14:tracePt t="92065" x="7004050" y="4400550"/>
          <p14:tracePt t="92082" x="7092950" y="4394200"/>
          <p14:tracePt t="92098" x="7156450" y="4394200"/>
          <p14:tracePt t="92116" x="7194550" y="4387850"/>
          <p14:tracePt t="92132" x="7226300" y="4381500"/>
          <p14:tracePt t="92148" x="7245350" y="4381500"/>
          <p14:tracePt t="92165" x="7239000" y="4381500"/>
          <p14:tracePt t="92181" x="7226300" y="4381500"/>
          <p14:tracePt t="92198" x="7213600" y="4387850"/>
          <p14:tracePt t="92215" x="7207250" y="4387850"/>
          <p14:tracePt t="92231" x="7200900" y="4394200"/>
          <p14:tracePt t="92248" x="7200900" y="4400550"/>
          <p14:tracePt t="92265" x="7207250" y="4406900"/>
          <p14:tracePt t="92282" x="7213600" y="4413250"/>
          <p14:tracePt t="92298" x="7219950" y="4419600"/>
          <p14:tracePt t="92315" x="7226300" y="4425950"/>
          <p14:tracePt t="92332" x="7226300" y="4432300"/>
          <p14:tracePt t="92350" x="7232650" y="4438650"/>
          <p14:tracePt t="92383" x="7232650" y="4445000"/>
          <p14:tracePt t="92486" x="7232650" y="4451350"/>
          <p14:tracePt t="92511" x="7226300" y="4451350"/>
          <p14:tracePt t="92605" x="7226300" y="4457700"/>
          <p14:tracePt t="92612" x="7219950" y="4457700"/>
          <p14:tracePt t="92656" x="7213600" y="4457700"/>
          <p14:tracePt t="92668" x="7207250" y="4457700"/>
          <p14:tracePt t="92682" x="7200900" y="4457700"/>
          <p14:tracePt t="92698" x="7188200" y="4451350"/>
          <p14:tracePt t="92715" x="7169150" y="4451350"/>
          <p14:tracePt t="92733" x="7131050" y="4445000"/>
          <p14:tracePt t="92748" x="7112000" y="4445000"/>
          <p14:tracePt t="92765" x="7080250" y="4445000"/>
          <p14:tracePt t="92782" x="7042150" y="4457700"/>
          <p14:tracePt t="92798" x="7023100" y="4457700"/>
          <p14:tracePt t="92815" x="6997700" y="4464050"/>
          <p14:tracePt t="92833" x="6978650" y="4457700"/>
          <p14:tracePt t="92848" x="6965950" y="4457700"/>
          <p14:tracePt t="92865" x="6959600" y="4457700"/>
          <p14:tracePt t="92889" x="6946900" y="4451350"/>
          <p14:tracePt t="92915" x="6953250" y="4445000"/>
          <p14:tracePt t="92932" x="6985000" y="4438650"/>
          <p14:tracePt t="92948" x="7035800" y="4432300"/>
          <p14:tracePt t="92965" x="7086600" y="4425950"/>
          <p14:tracePt t="92989" x="7194550" y="4425950"/>
          <p14:tracePt t="92998" x="7277100" y="4425950"/>
          <p14:tracePt t="93017" x="7397750" y="4425950"/>
          <p14:tracePt t="93032" x="7562850" y="4432300"/>
          <p14:tracePt t="93048" x="7658100" y="4445000"/>
          <p14:tracePt t="93069" x="7797800" y="4457700"/>
          <p14:tracePt t="93082" x="7962900" y="4476750"/>
          <p14:tracePt t="93099" x="8089900" y="4489450"/>
          <p14:tracePt t="93117" x="8185150" y="4502150"/>
          <p14:tracePt t="93132" x="8331200" y="4521200"/>
          <p14:tracePt t="93149" x="8439150" y="4540250"/>
          <p14:tracePt t="93165" x="8509000" y="4540250"/>
          <p14:tracePt t="93169" x="8534400" y="4546600"/>
          <p14:tracePt t="93186" x="8591550" y="4546600"/>
          <p14:tracePt t="93199" x="8661400" y="4546600"/>
          <p14:tracePt t="93215" x="8693150" y="4540250"/>
          <p14:tracePt t="93233" x="8712200" y="4533900"/>
          <p14:tracePt t="93248" x="8712200" y="4527550"/>
          <p14:tracePt t="93265" x="8693150" y="4514850"/>
          <p14:tracePt t="93284" x="8667750" y="4508500"/>
          <p14:tracePt t="93298" x="8655050" y="4508500"/>
          <p14:tracePt t="93317" x="8642350" y="4502150"/>
          <p14:tracePt t="93334" x="8629650" y="4502150"/>
          <p14:tracePt t="93351" x="8623300" y="4502150"/>
          <p14:tracePt t="93367" x="8616950" y="4502150"/>
          <p14:tracePt t="93382" x="8616950" y="4508500"/>
          <p14:tracePt t="93406" x="8610600" y="4514850"/>
          <p14:tracePt t="93470" x="8604250" y="4514850"/>
          <p14:tracePt t="93494" x="8597900" y="4514850"/>
          <p14:tracePt t="93533" x="8597900" y="4508500"/>
          <p14:tracePt t="93565" x="8604250" y="4508500"/>
          <p14:tracePt t="93579" x="8604250" y="4502150"/>
          <p14:tracePt t="93631" x="8597900" y="4508500"/>
          <p14:tracePt t="93665" x="8591550" y="4508500"/>
          <p14:tracePt t="93676" x="8591550" y="4514850"/>
          <p14:tracePt t="93699" x="8591550" y="4521200"/>
          <p14:tracePt t="93714" x="8591550" y="4527550"/>
          <p14:tracePt t="93737" x="8585200" y="4533900"/>
          <p14:tracePt t="93756" x="8578850" y="4540250"/>
          <p14:tracePt t="93773" x="8566150" y="4540250"/>
          <p14:tracePt t="93781" x="8559800" y="4540250"/>
          <p14:tracePt t="93798" x="8540750" y="4540250"/>
          <p14:tracePt t="93815" x="8521700" y="4546600"/>
          <p14:tracePt t="93831" x="8502650" y="4552950"/>
          <p14:tracePt t="93849" x="8489950" y="4552950"/>
          <p14:tracePt t="93867" x="8483600" y="4552950"/>
          <p14:tracePt t="93885" x="8496300" y="4559300"/>
          <p14:tracePt t="93898" x="8502650" y="4559300"/>
          <p14:tracePt t="93915" x="8515350" y="4559300"/>
          <p14:tracePt t="93932" x="8540750" y="4552950"/>
          <p14:tracePt t="93952" x="8559800" y="4546600"/>
          <p14:tracePt t="93966" x="8604250" y="4540250"/>
          <p14:tracePt t="93981" x="8674100" y="4527550"/>
          <p14:tracePt t="93998" x="8756650" y="4521200"/>
          <p14:tracePt t="94015" x="8902700" y="4514850"/>
          <p14:tracePt t="94036" x="9061450" y="4514850"/>
          <p14:tracePt t="94041" x="9093200" y="4514850"/>
          <p14:tracePt t="94048" x="9156700" y="4514850"/>
          <p14:tracePt t="94066" x="9245600" y="4508500"/>
          <p14:tracePt t="94084" x="9385300" y="4508500"/>
          <p14:tracePt t="94099" x="9442450" y="4508500"/>
          <p14:tracePt t="94118" x="9499600" y="4514850"/>
          <p14:tracePt t="94132" x="9531350" y="4514850"/>
          <p14:tracePt t="94149" x="9550400" y="4521200"/>
          <p14:tracePt t="94165" x="9569450" y="4527550"/>
          <p14:tracePt t="94181" x="9569450" y="4533900"/>
          <p14:tracePt t="94200" x="9556750" y="4540250"/>
          <p14:tracePt t="94220" x="9531350" y="4540250"/>
          <p14:tracePt t="94231" x="9505950" y="4540250"/>
          <p14:tracePt t="94248" x="9474200" y="4540250"/>
          <p14:tracePt t="94265" x="9442450" y="4533900"/>
          <p14:tracePt t="94281" x="9417050" y="4527550"/>
          <p14:tracePt t="94298" x="9417050" y="4521200"/>
          <p14:tracePt t="94318" x="9448800" y="4514850"/>
          <p14:tracePt t="97027" x="6553200" y="3765550"/>
          <p14:tracePt t="97039" x="6546850" y="3765550"/>
          <p14:tracePt t="97187" x="6381750" y="3721100"/>
          <p14:tracePt t="97197" x="6388100" y="3714750"/>
          <p14:tracePt t="97201" x="6388100" y="3708400"/>
          <p14:tracePt t="97217" x="6400800" y="3683000"/>
          <p14:tracePt t="97231" x="6419850" y="3625850"/>
          <p14:tracePt t="97248" x="6445250" y="3575050"/>
          <p14:tracePt t="97265" x="6457950" y="3562350"/>
          <p14:tracePt t="97288" x="6477000" y="3556000"/>
          <p14:tracePt t="97298" x="6489700" y="3562350"/>
          <p14:tracePt t="97315" x="6508750" y="3562350"/>
          <p14:tracePt t="97338" x="6534150" y="3581400"/>
          <p14:tracePt t="97348" x="6546850" y="3606800"/>
          <p14:tracePt t="97368" x="6559550" y="3651250"/>
          <p14:tracePt t="97381" x="6565900" y="3714750"/>
          <p14:tracePt t="97382" x="6565900" y="3727450"/>
          <p14:tracePt t="97398" x="6565900" y="3759200"/>
          <p14:tracePt t="97415" x="6546850" y="3778250"/>
          <p14:tracePt t="97436" x="6489700" y="3803650"/>
          <p14:tracePt t="97448" x="6451600" y="3816350"/>
          <p14:tracePt t="97465" x="6419850" y="3835400"/>
          <p14:tracePt t="97486" x="6400800" y="3848100"/>
          <p14:tracePt t="97499" x="6388100" y="3854450"/>
          <p14:tracePt t="97515" x="6375400" y="3854450"/>
          <p14:tracePt t="97536" x="6356350" y="3854450"/>
          <p14:tracePt t="97548" x="6343650" y="3848100"/>
          <p14:tracePt t="97568" x="6337300" y="3848100"/>
          <p14:tracePt t="97586" x="6324600" y="3841750"/>
          <p14:tracePt t="97599" x="6324600" y="3835400"/>
          <p14:tracePt t="97615" x="6324600" y="3822700"/>
          <p14:tracePt t="97633" x="6337300" y="3810000"/>
          <p14:tracePt t="97653" x="6356350" y="3797300"/>
          <p14:tracePt t="97665" x="6381750" y="3790950"/>
          <p14:tracePt t="97683" x="6438900" y="3784600"/>
          <p14:tracePt t="97685" x="6451600" y="3784600"/>
          <p14:tracePt t="97699" x="6496050" y="3784600"/>
          <p14:tracePt t="97715" x="6515100" y="3784600"/>
          <p14:tracePt t="97732" x="6553200" y="3797300"/>
          <p14:tracePt t="97749" x="6572250" y="3803650"/>
          <p14:tracePt t="97766" x="6584950" y="3816350"/>
          <p14:tracePt t="97786" x="6597650" y="3829050"/>
          <p14:tracePt t="97798" x="6623050" y="3848100"/>
          <p14:tracePt t="97815" x="6635750" y="3848100"/>
          <p14:tracePt t="97838" x="6648450" y="3848100"/>
          <p14:tracePt t="97879" x="6642100" y="3848100"/>
          <p14:tracePt t="97894" x="6642100" y="3841750"/>
          <p14:tracePt t="97910" x="6623050" y="3841750"/>
          <p14:tracePt t="97916" x="6616700" y="3841750"/>
          <p14:tracePt t="97933" x="6604000" y="3848100"/>
          <p14:tracePt t="97949" x="6597650" y="3860800"/>
          <p14:tracePt t="97965" x="6597650" y="3867150"/>
          <p14:tracePt t="97983" x="6597650" y="3873500"/>
          <p14:tracePt t="97999" x="6604000" y="3867150"/>
          <p14:tracePt t="98015" x="6610350" y="3860800"/>
          <p14:tracePt t="98033" x="6629400" y="3854450"/>
          <p14:tracePt t="98056" x="6642100" y="3848100"/>
          <p14:tracePt t="98068" x="6648450" y="3841750"/>
          <p14:tracePt t="98082" x="6661150" y="3829050"/>
          <p14:tracePt t="98105" x="6667500" y="3822700"/>
          <p14:tracePt t="98115" x="6673850" y="3816350"/>
          <p14:tracePt t="98133" x="6673850" y="3810000"/>
          <p14:tracePt t="98156" x="6686550" y="3803650"/>
          <p14:tracePt t="98167" x="6686550" y="3797300"/>
          <p14:tracePt t="98182" x="6692900" y="3790950"/>
          <p14:tracePt t="98206" x="6692900" y="3784600"/>
          <p14:tracePt t="98234" x="6686550" y="3790950"/>
          <p14:tracePt t="98248" x="6667500" y="3803650"/>
          <p14:tracePt t="98267" x="6654800" y="3816350"/>
          <p14:tracePt t="98283" x="6635750" y="3829050"/>
          <p14:tracePt t="98302" x="6623050" y="3835400"/>
          <p14:tracePt t="98315" x="6604000" y="3841750"/>
          <p14:tracePt t="98334" x="6597650" y="3841750"/>
          <p14:tracePt t="98353" x="6591300" y="3841750"/>
          <p14:tracePt t="98389" x="6584950" y="3841750"/>
          <p14:tracePt t="98398" x="6584950" y="3835400"/>
          <p14:tracePt t="98415" x="6591300" y="3822700"/>
          <p14:tracePt t="98433" x="6597650" y="3784600"/>
          <p14:tracePt t="98449" x="6604000" y="3752850"/>
          <p14:tracePt t="98467" x="6616700" y="3727450"/>
          <p14:tracePt t="98482" x="6629400" y="3714750"/>
          <p14:tracePt t="98501" x="6642100" y="3708400"/>
          <p14:tracePt t="98515" x="6661150" y="3702050"/>
          <p14:tracePt t="98533" x="6673850" y="3702050"/>
          <p14:tracePt t="98548" x="6680200" y="3708400"/>
          <p14:tracePt t="98571" x="6680200" y="3714750"/>
          <p14:tracePt t="98582" x="6686550" y="3727450"/>
          <p14:tracePt t="98601" x="6692900" y="3733800"/>
          <p14:tracePt t="98621" x="6699250" y="3740150"/>
          <p14:tracePt t="98635" x="6705600" y="3740150"/>
          <p14:tracePt t="98649" x="6711950" y="3740150"/>
          <p14:tracePt t="98671" x="6718300" y="3740150"/>
          <p14:tracePt t="98683" x="6731000" y="3740150"/>
          <p14:tracePt t="98698" x="6743700" y="3733800"/>
          <p14:tracePt t="98720" x="6750050" y="3727450"/>
          <p14:tracePt t="98732" x="6762750" y="3721100"/>
          <p14:tracePt t="98749" x="6769100" y="3708400"/>
          <p14:tracePt t="98781" x="6775450" y="3702050"/>
          <p14:tracePt t="98803" x="6775450" y="3695700"/>
          <p14:tracePt t="98833" x="6775450" y="3689350"/>
          <p14:tracePt t="98856" x="6775450" y="3683000"/>
          <p14:tracePt t="98865" x="6775450" y="3676650"/>
          <p14:tracePt t="98888" x="6769100" y="3670300"/>
          <p14:tracePt t="98896" x="6769100" y="3657600"/>
          <p14:tracePt t="98915" x="6769100" y="3644900"/>
          <p14:tracePt t="98933" x="6769100" y="3632200"/>
          <p14:tracePt t="98948" x="6769100" y="3606800"/>
          <p14:tracePt t="98965" x="6769100" y="3587750"/>
          <p14:tracePt t="98982" x="6769100" y="3581400"/>
          <p14:tracePt t="99031" x="6762750" y="3581400"/>
          <p14:tracePt t="99036" x="6762750" y="3587750"/>
          <p14:tracePt t="99048" x="6756400" y="3594100"/>
          <p14:tracePt t="99064" x="6756400" y="3600450"/>
          <p14:tracePt t="99082" x="6750050" y="3600450"/>
          <p14:tracePt t="99123" x="6743700" y="3594100"/>
          <p14:tracePt t="99136" x="6743700" y="3587750"/>
          <p14:tracePt t="99148" x="6743700" y="3575050"/>
          <p14:tracePt t="99165" x="6743700" y="3549650"/>
          <p14:tracePt t="99182" x="6743700" y="3536950"/>
          <p14:tracePt t="99198" x="6737350" y="3524250"/>
          <p14:tracePt t="99215" x="6737350" y="3517900"/>
          <p14:tracePt t="99231" x="6731000" y="3517900"/>
          <p14:tracePt t="99249" x="6724650" y="3536950"/>
          <p14:tracePt t="99265" x="6718300" y="3575050"/>
          <p14:tracePt t="99281" x="6711950" y="3606800"/>
          <p14:tracePt t="99298" x="6699250" y="3638550"/>
          <p14:tracePt t="99315" x="6692900" y="3663950"/>
          <p14:tracePt t="99332" x="6680200" y="3695700"/>
          <p14:tracePt t="99349" x="6661150" y="3721100"/>
          <p14:tracePt t="99366" x="6648450" y="3740150"/>
          <p14:tracePt t="99381" x="6642100" y="3752850"/>
          <p14:tracePt t="99398" x="6635750" y="3765550"/>
          <p14:tracePt t="99419" x="6629400" y="3771900"/>
          <p14:tracePt t="99433" x="6623050" y="3784600"/>
          <p14:tracePt t="99449" x="6616700" y="3816350"/>
          <p14:tracePt t="99465" x="6610350" y="3841750"/>
          <p14:tracePt t="99482" x="6610350" y="3854450"/>
          <p14:tracePt t="99499" x="6610350" y="3873500"/>
          <p14:tracePt t="99515" x="6616700" y="3892550"/>
          <p14:tracePt t="99532" x="6616700" y="3917950"/>
          <p14:tracePt t="99549" x="6623050" y="3949700"/>
          <p14:tracePt t="99567" x="6623050" y="3981450"/>
          <p14:tracePt t="99581" x="6629400" y="4006850"/>
          <p14:tracePt t="99599" x="6635750" y="4025900"/>
          <p14:tracePt t="99615" x="6642100" y="4038600"/>
          <p14:tracePt t="99632" x="6654800" y="4038600"/>
          <p14:tracePt t="99649" x="6667500" y="4038600"/>
          <p14:tracePt t="99665" x="6673850" y="4032250"/>
          <p14:tracePt t="99682" x="6686550" y="4019550"/>
          <p14:tracePt t="99699" x="6692900" y="4006850"/>
          <p14:tracePt t="99715" x="6699250" y="3987800"/>
          <p14:tracePt t="99731" x="6705600" y="3968750"/>
          <p14:tracePt t="99748" x="6705600" y="3949700"/>
          <p14:tracePt t="99769" x="6699250" y="3937000"/>
          <p14:tracePt t="99786" x="6699250" y="3917950"/>
          <p14:tracePt t="99798" x="6692900" y="3917950"/>
          <p14:tracePt t="99815" x="6692900" y="3911600"/>
          <p14:tracePt t="99832" x="6667500" y="3892550"/>
          <p14:tracePt t="99849" x="6635750" y="3879850"/>
          <p14:tracePt t="99868" x="6597650" y="3873500"/>
          <p14:tracePt t="99890" x="6572250" y="3867150"/>
          <p14:tracePt t="99898" x="6553200" y="3867150"/>
          <p14:tracePt t="99915" x="6527800" y="3854450"/>
          <p14:tracePt t="99934" x="6489700" y="3841750"/>
          <p14:tracePt t="99948" x="6477000" y="3835400"/>
          <p14:tracePt t="99968" x="6432550" y="3829050"/>
          <p14:tracePt t="99982" x="6381750" y="3822700"/>
          <p14:tracePt t="99998" x="6356350" y="3816350"/>
          <p14:tracePt t="100015" x="6324600" y="3797300"/>
          <p14:tracePt t="100033" x="6280150" y="3765550"/>
          <p14:tracePt t="100049" x="6248400" y="3740150"/>
          <p14:tracePt t="100069" x="6210300" y="3708400"/>
          <p14:tracePt t="100082" x="6178550" y="3683000"/>
          <p14:tracePt t="100098" x="6159500" y="3670300"/>
          <p14:tracePt t="100115" x="6121400" y="3657600"/>
          <p14:tracePt t="100138" x="6070600" y="3644900"/>
          <p14:tracePt t="100151" x="6057900" y="3638550"/>
          <p14:tracePt t="101536" x="6496050" y="3873500"/>
          <p14:tracePt t="101542" x="6502400" y="3873500"/>
          <p14:tracePt t="101559" x="6508750" y="3873500"/>
          <p14:tracePt t="101563" x="6515100" y="3873500"/>
          <p14:tracePt t="101567" x="6527800" y="3873500"/>
          <p14:tracePt t="101582" x="6559550" y="3879850"/>
          <p14:tracePt t="101599" x="6610350" y="3879850"/>
          <p14:tracePt t="101615" x="6642100" y="3886200"/>
          <p14:tracePt t="101632" x="6661150" y="3892550"/>
          <p14:tracePt t="101648" x="6673850" y="3898900"/>
          <p14:tracePt t="101668" x="6692900" y="3898900"/>
          <p14:tracePt t="101682" x="6699250" y="3905250"/>
          <p14:tracePt t="101699" x="6711950" y="3905250"/>
          <p14:tracePt t="101750" x="6718300" y="3905250"/>
          <p14:tracePt t="101764" x="6718300" y="3898900"/>
          <p14:tracePt t="101766" x="6724650" y="3898900"/>
          <p14:tracePt t="101783" x="6731000" y="3898900"/>
          <p14:tracePt t="101798" x="6743700" y="3892550"/>
          <p14:tracePt t="101815" x="6756400" y="3886200"/>
          <p14:tracePt t="101833" x="6769100" y="3873500"/>
          <p14:tracePt t="101850" x="6781800" y="3867150"/>
          <p14:tracePt t="101865" x="6788150" y="3854450"/>
          <p14:tracePt t="101884" x="6794500" y="3848100"/>
          <p14:tracePt t="101899" x="6794500" y="3841750"/>
          <p14:tracePt t="101916" x="6800850" y="3829050"/>
          <p14:tracePt t="101932" x="6807200" y="3829050"/>
          <p14:tracePt t="101984" x="6813550" y="3829050"/>
          <p14:tracePt t="101993" x="6813550" y="3822700"/>
          <p14:tracePt t="102015" x="6819900" y="3822700"/>
          <p14:tracePt t="102037" x="6819900" y="3829050"/>
          <p14:tracePt t="102060" x="6819900" y="3835400"/>
          <p14:tracePt t="102072" x="6819900" y="3841750"/>
          <p14:tracePt t="102074" x="6813550" y="3841750"/>
          <p14:tracePt t="102090" x="6807200" y="3848100"/>
          <p14:tracePt t="102105" x="6800850" y="3848100"/>
          <p14:tracePt t="102115" x="6794500" y="3854450"/>
          <p14:tracePt t="102132" x="6788150" y="3860800"/>
          <p14:tracePt t="102148" x="6781800" y="3860800"/>
          <p14:tracePt t="102165" x="6775450" y="3860800"/>
          <p14:tracePt t="102185" x="6769100" y="3860800"/>
          <p14:tracePt t="102198" x="6762750" y="3860800"/>
          <p14:tracePt t="102216" x="6756400" y="3854450"/>
          <p14:tracePt t="102233" x="6750050" y="3848100"/>
          <p14:tracePt t="102265" x="6750050" y="3854450"/>
          <p14:tracePt t="102321" x="6750050" y="3860800"/>
          <p14:tracePt t="102348" x="6750050" y="3867150"/>
          <p14:tracePt t="102359" x="6743700" y="3867150"/>
          <p14:tracePt t="102367" x="6743700" y="3873500"/>
          <p14:tracePt t="102383" x="6737350" y="3879850"/>
          <p14:tracePt t="102406" x="6724650" y="3892550"/>
          <p14:tracePt t="102415" x="6718300" y="3905250"/>
          <p14:tracePt t="102439" x="6705600" y="3930650"/>
          <p14:tracePt t="102450" x="6699250" y="3956050"/>
          <p14:tracePt t="102465" x="6692900" y="3975100"/>
          <p14:tracePt t="102484" x="6686550" y="4019550"/>
          <p14:tracePt t="102502" x="6680200" y="4044950"/>
          <p14:tracePt t="102517" x="6680200" y="4057650"/>
          <p14:tracePt t="102548" x="6680200" y="4038600"/>
          <p14:tracePt t="102567" x="6686550" y="4013200"/>
          <p14:tracePt t="102588" x="6692900" y="3981450"/>
          <p14:tracePt t="102598" x="6699250" y="3956050"/>
          <p14:tracePt t="102617" x="6705600" y="3943350"/>
          <p14:tracePt t="102634" x="6711950" y="3937000"/>
          <p14:tracePt t="102682" x="6711950" y="3943350"/>
          <p14:tracePt t="102688" x="6705600" y="3943350"/>
          <p14:tracePt t="102699" x="6705600" y="3949700"/>
          <p14:tracePt t="102715" x="6705600" y="3962400"/>
          <p14:tracePt t="102733" x="6705600" y="3968750"/>
          <p14:tracePt t="102748" x="6699250" y="3968750"/>
          <p14:tracePt t="102767" x="6699250" y="3975100"/>
          <p14:tracePt t="102799" x="6699250" y="3968750"/>
          <p14:tracePt t="102815" x="6699250" y="3962400"/>
          <p14:tracePt t="102837" x="6699250" y="3949700"/>
          <p14:tracePt t="102848" x="6699250" y="3937000"/>
          <p14:tracePt t="102870" x="6705600" y="3924300"/>
          <p14:tracePt t="102883" x="6711950" y="3911600"/>
          <p14:tracePt t="102905" x="6711950" y="3905250"/>
          <p14:tracePt t="102915" x="6718300" y="3898900"/>
          <p14:tracePt t="102932" x="6718300" y="3892550"/>
          <p14:tracePt t="102955" x="6718300" y="3886200"/>
          <p14:tracePt t="102967" x="6724650" y="3873500"/>
          <p14:tracePt t="102982" x="6724650" y="3867150"/>
          <p14:tracePt t="103005" x="6724650" y="3860800"/>
          <p14:tracePt t="103015" x="6724650" y="3854450"/>
          <p14:tracePt t="103033" x="6724650" y="3848100"/>
          <p14:tracePt t="103051" x="6724650" y="3835400"/>
          <p14:tracePt t="103065" x="6724650" y="3829050"/>
          <p14:tracePt t="103082" x="6724650" y="3816350"/>
          <p14:tracePt t="103099" x="6724650" y="3803650"/>
          <p14:tracePt t="103115" x="6724650" y="3797300"/>
          <p14:tracePt t="103133" x="6718300" y="3790950"/>
          <p14:tracePt t="103151" x="6711950" y="3790950"/>
          <p14:tracePt t="103165" x="6699250" y="3790950"/>
          <p14:tracePt t="103182" x="6692900" y="3790950"/>
          <p14:tracePt t="103198" x="6686550" y="3790950"/>
          <p14:tracePt t="103218" x="6680200" y="3790950"/>
          <p14:tracePt t="103232" x="6673850" y="3790950"/>
          <p14:tracePt t="103249" x="6667500" y="3790950"/>
          <p14:tracePt t="103286" x="6661150" y="3790950"/>
          <p14:tracePt t="103344" x="6654800" y="3790950"/>
          <p14:tracePt t="103392" x="6654800" y="3797300"/>
          <p14:tracePt t="103404" x="6648450" y="3797300"/>
          <p14:tracePt t="103422" x="6648450" y="3803650"/>
          <p14:tracePt t="103431" x="6642100" y="3803650"/>
          <p14:tracePt t="103448" x="6629400" y="3822700"/>
          <p14:tracePt t="103469" x="6616700" y="3841750"/>
          <p14:tracePt t="103482" x="6597650" y="3860800"/>
          <p14:tracePt t="103498" x="6578600" y="3886200"/>
          <p14:tracePt t="103515" x="6553200" y="3911600"/>
          <p14:tracePt t="103532" x="6515100" y="3937000"/>
          <p14:tracePt t="103548" x="6457950" y="3968750"/>
          <p14:tracePt t="103567" x="6362700" y="3994150"/>
          <p14:tracePt t="103582" x="6229350" y="4019550"/>
          <p14:tracePt t="103598" x="6064250" y="4032250"/>
          <p14:tracePt t="103615" x="5867400" y="4032250"/>
          <p14:tracePt t="103632" x="5657850" y="4032250"/>
          <p14:tracePt t="103649" x="5435600" y="4019550"/>
          <p14:tracePt t="103665" x="5219700" y="3994150"/>
          <p14:tracePt t="103682" x="5010150" y="3981450"/>
          <p14:tracePt t="103698" x="4838700" y="3956050"/>
          <p14:tracePt t="103715" x="4711700" y="3943350"/>
          <p14:tracePt t="103733" x="4565650" y="3937000"/>
          <p14:tracePt t="103749" x="4445000" y="3930650"/>
          <p14:tracePt t="103840" x="3594100" y="3898900"/>
          <p14:tracePt t="103847" x="3587750" y="3898900"/>
          <p14:tracePt t="103855" x="3581400" y="3898900"/>
          <p14:tracePt t="103865" x="3543300" y="3898900"/>
          <p14:tracePt t="103883" x="3422650" y="3892550"/>
          <p14:tracePt t="103898" x="3333750" y="3892550"/>
          <p14:tracePt t="103900" x="3314700" y="3892550"/>
          <p14:tracePt t="103916" x="3257550" y="3892550"/>
          <p14:tracePt t="103927" x="3219450" y="3892550"/>
          <p14:tracePt t="103932" x="3187700" y="3892550"/>
          <p14:tracePt t="103949" x="3130550" y="3892550"/>
          <p14:tracePt t="103965" x="3086100" y="3892550"/>
          <p14:tracePt t="103982" x="3054350" y="3898900"/>
          <p14:tracePt t="103999" x="3035300" y="3898900"/>
          <p14:tracePt t="104017" x="3022600" y="3905250"/>
          <p14:tracePt t="104032" x="3009900" y="3905250"/>
          <p14:tracePt t="104048" x="3003550" y="3911600"/>
          <p14:tracePt t="104102" x="3009900" y="3911600"/>
          <p14:tracePt t="104109" x="3009900" y="3905250"/>
          <p14:tracePt t="104136" x="3016250" y="3905250"/>
          <p14:tracePt t="104159" x="3016250" y="3911600"/>
          <p14:tracePt t="104204" x="3016250" y="3917950"/>
          <p14:tracePt t="104236" x="3016250" y="3924300"/>
          <p14:tracePt t="104262" x="3016250" y="3917950"/>
          <p14:tracePt t="104334" x="3016250" y="3924300"/>
          <p14:tracePt t="104394" x="3016250" y="3917950"/>
          <p14:tracePt t="104448" x="3022600" y="3911600"/>
          <p14:tracePt t="104467" x="3028950" y="3911600"/>
          <p14:tracePt t="104483" x="3035300" y="3911600"/>
          <p14:tracePt t="104498" x="3041650" y="3911600"/>
          <p14:tracePt t="104519" x="3048000" y="3917950"/>
          <p14:tracePt t="104537" x="3060700" y="3917950"/>
          <p14:tracePt t="105862" x="482600" y="6464300"/>
          <p14:tracePt t="105871" x="488950" y="6464300"/>
          <p14:tracePt t="105880" x="488950" y="6457950"/>
          <p14:tracePt t="105883" x="495300" y="6457950"/>
          <p14:tracePt t="105898" x="514350" y="6451600"/>
          <p14:tracePt t="105915" x="539750" y="6426200"/>
          <p14:tracePt t="105938" x="558800" y="6407150"/>
          <p14:tracePt t="105949" x="565150" y="6394450"/>
          <p14:tracePt t="105966" x="571500" y="6388100"/>
          <p14:tracePt t="105999" x="565150" y="6388100"/>
          <p14:tracePt t="106019" x="527050" y="6394450"/>
          <p14:tracePt t="106038" x="469900" y="6407150"/>
          <p14:tracePt t="106048" x="438150" y="6419850"/>
          <p14:tracePt t="106072" x="406400" y="6432550"/>
          <p14:tracePt t="106085" x="374650" y="6464300"/>
          <p14:tracePt t="106098" x="355600" y="6483350"/>
          <p14:tracePt t="106118" x="330200" y="6521450"/>
        </p14:tracePtLst>
      </p14:laserTraceLst>
    </p:ext>
  </p:extLs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 </a:t>
            </a:r>
            <a:r>
              <a:rPr lang="en-US" dirty="0">
                <a:sym typeface="Wingdings" pitchFamily="2" charset="2"/>
              </a:rPr>
              <a:t> D; S</a:t>
            </a:r>
          </a:p>
          <a:p>
            <a:r>
              <a:rPr lang="en-US" dirty="0"/>
              <a:t>D </a:t>
            </a:r>
            <a:r>
              <a:rPr lang="en-US" dirty="0">
                <a:sym typeface="Wingdings" pitchFamily="2" charset="2"/>
              </a:rPr>
              <a:t> D; D</a:t>
            </a:r>
          </a:p>
          <a:p>
            <a:r>
              <a:rPr lang="en-US" dirty="0"/>
              <a:t>D </a:t>
            </a:r>
            <a:r>
              <a:rPr lang="en-US" dirty="0">
                <a:sym typeface="Wingdings" pitchFamily="2" charset="2"/>
              </a:rPr>
              <a:t> id: T	{ </a:t>
            </a:r>
            <a:r>
              <a:rPr lang="en-US" dirty="0" err="1">
                <a:sym typeface="Wingdings" pitchFamily="2" charset="2"/>
              </a:rPr>
              <a:t>addtype</a:t>
            </a:r>
            <a:r>
              <a:rPr lang="en-US" dirty="0">
                <a:sym typeface="Wingdings" pitchFamily="2" charset="2"/>
              </a:rPr>
              <a:t>(</a:t>
            </a:r>
            <a:r>
              <a:rPr lang="en-US" dirty="0" err="1">
                <a:sym typeface="Wingdings" pitchFamily="2" charset="2"/>
              </a:rPr>
              <a:t>id.entry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) }</a:t>
            </a:r>
          </a:p>
          <a:p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char 	{ 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char }</a:t>
            </a:r>
            <a:r>
              <a:rPr lang="en-US" dirty="0"/>
              <a:t> </a:t>
            </a:r>
          </a:p>
          <a:p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int 	{ 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integer }</a:t>
            </a:r>
          </a:p>
          <a:p>
            <a:r>
              <a:rPr lang="en-US" dirty="0"/>
              <a:t>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>
                <a:cs typeface="Arial"/>
                <a:sym typeface="Wingdings" pitchFamily="2" charset="2"/>
              </a:rPr>
              <a:t>↑T</a:t>
            </a:r>
            <a:r>
              <a:rPr lang="en-US" baseline="-25000" dirty="0">
                <a:cs typeface="Arial"/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 	{ </a:t>
            </a:r>
            <a:r>
              <a:rPr lang="en-US" dirty="0" err="1">
                <a:sym typeface="Wingdings" pitchFamily="2" charset="2"/>
              </a:rPr>
              <a:t>T.type</a:t>
            </a:r>
            <a:r>
              <a:rPr lang="en-US" dirty="0">
                <a:sym typeface="Wingdings" pitchFamily="2" charset="2"/>
              </a:rPr>
              <a:t> = pointer(T</a:t>
            </a:r>
            <a:r>
              <a:rPr lang="en-US" baseline="-25000" dirty="0">
                <a:sym typeface="Wingdings" pitchFamily="2" charset="2"/>
              </a:rPr>
              <a:t>1</a:t>
            </a:r>
            <a:r>
              <a:rPr lang="en-US" dirty="0">
                <a:sym typeface="Wingdings" pitchFamily="2" charset="2"/>
              </a:rPr>
              <a:t>.type) }</a:t>
            </a:r>
          </a:p>
          <a:p>
            <a:r>
              <a:rPr lang="en-US" dirty="0">
                <a:sym typeface="Wingdings" pitchFamily="2" charset="2"/>
              </a:rPr>
              <a:t>S  id := E   {</a:t>
            </a:r>
            <a:r>
              <a:rPr lang="en-US" dirty="0" err="1">
                <a:sym typeface="Wingdings" pitchFamily="2" charset="2"/>
              </a:rPr>
              <a:t>S.type</a:t>
            </a:r>
            <a:r>
              <a:rPr lang="en-US" dirty="0">
                <a:sym typeface="Wingdings" pitchFamily="2" charset="2"/>
              </a:rPr>
              <a:t> =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		if </a:t>
            </a:r>
            <a:r>
              <a:rPr lang="en-US" dirty="0" err="1">
                <a:sym typeface="Wingdings" pitchFamily="2" charset="2"/>
              </a:rPr>
              <a:t>id.type</a:t>
            </a:r>
            <a:r>
              <a:rPr lang="en-US" dirty="0">
                <a:sym typeface="Wingdings" pitchFamily="2" charset="2"/>
              </a:rPr>
              <a:t> == 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									then void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		else </a:t>
            </a:r>
            <a:r>
              <a:rPr lang="en-US" dirty="0" err="1">
                <a:sym typeface="Wingdings" pitchFamily="2" charset="2"/>
              </a:rPr>
              <a:t>type_error</a:t>
            </a:r>
            <a:r>
              <a:rPr lang="en-US" dirty="0">
                <a:sym typeface="Wingdings" pitchFamily="2" charset="2"/>
              </a:rPr>
              <a:t>}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2298"/>
    </mc:Choice>
    <mc:Fallback xmlns="">
      <p:transition spd="slow" advTm="212298"/>
    </mc:Fallback>
  </mc:AlternateContent>
  <p:extLst>
    <p:ext uri="{3A86A75C-4F4B-4683-9AE1-C65F6400EC91}">
      <p14:laserTraceLst xmlns:p14="http://schemas.microsoft.com/office/powerpoint/2010/main">
        <p14:tracePtLst>
          <p14:tracePt t="3257" x="6527800" y="2584450"/>
          <p14:tracePt t="3259" x="6527800" y="2578100"/>
          <p14:tracePt t="3485" x="6508750" y="2463800"/>
          <p14:tracePt t="3509" x="6502400" y="2463800"/>
          <p14:tracePt t="3518" x="6502400" y="2470150"/>
          <p14:tracePt t="3522" x="6496050" y="2470150"/>
          <p14:tracePt t="3536" x="6457950" y="2476500"/>
          <p14:tracePt t="3554" x="6375400" y="2489200"/>
          <p14:tracePt t="3777" x="5511800" y="3473450"/>
          <p14:tracePt t="3791" x="5511800" y="3479800"/>
          <p14:tracePt t="3807" x="5511800" y="3486150"/>
          <p14:tracePt t="3820" x="5511800" y="3492500"/>
          <p14:tracePt t="3828" x="5511800" y="3498850"/>
          <p14:tracePt t="3836" x="5511800" y="3505200"/>
          <p14:tracePt t="3910" x="5562600" y="3689350"/>
          <p14:tracePt t="3925" x="5562600" y="3695700"/>
          <p14:tracePt t="3964" x="5562600" y="3702050"/>
          <p14:tracePt t="3971" x="5556250" y="3702050"/>
          <p14:tracePt t="3986" x="5549900" y="3714750"/>
          <p14:tracePt t="4004" x="5543550" y="3721100"/>
          <p14:tracePt t="4023" x="5537200" y="3733800"/>
          <p14:tracePt t="4040" x="5524500" y="3752850"/>
          <p14:tracePt t="4054" x="5524500" y="3765550"/>
          <p14:tracePt t="4069" x="5518150" y="3784600"/>
          <p14:tracePt t="4088" x="5511800" y="3810000"/>
          <p14:tracePt t="4106" x="5511800" y="3829050"/>
          <p14:tracePt t="4119" x="5505450" y="3848100"/>
          <p14:tracePt t="4143" x="5505450" y="3867150"/>
          <p14:tracePt t="4154" x="5499100" y="3886200"/>
          <p14:tracePt t="4170" x="5499100" y="3905250"/>
          <p14:tracePt t="4186" x="5499100" y="3917950"/>
          <p14:tracePt t="4204" x="5492750" y="3937000"/>
          <p14:tracePt t="4225" x="5486400" y="3943350"/>
          <p14:tracePt t="4236" x="5486400" y="3962400"/>
          <p14:tracePt t="4253" x="5480050" y="3968750"/>
          <p14:tracePt t="4269" x="5473700" y="3975100"/>
          <p14:tracePt t="4286" x="5467350" y="3987800"/>
          <p14:tracePt t="4303" x="5461000" y="3994150"/>
          <p14:tracePt t="4319" x="5448300" y="4006850"/>
          <p14:tracePt t="4336" x="5441950" y="4013200"/>
          <p14:tracePt t="4353" x="5435600" y="4025900"/>
          <p14:tracePt t="4376" x="5429250" y="4032250"/>
          <p14:tracePt t="4386" x="5422900" y="4032250"/>
          <p14:tracePt t="4404" x="5416550" y="4032250"/>
          <p14:tracePt t="4425" x="5403850" y="4032250"/>
          <p14:tracePt t="4436" x="5378450" y="4025900"/>
          <p14:tracePt t="4454" x="5327650" y="4013200"/>
          <p14:tracePt t="4471" x="5295900" y="4006850"/>
          <p14:tracePt t="4539" x="4705350" y="3702050"/>
          <p14:tracePt t="4798" x="2584450" y="2444750"/>
          <p14:tracePt t="4836" x="2317750" y="2292350"/>
          <p14:tracePt t="4899" x="1981200" y="2089150"/>
          <p14:tracePt t="4909" x="1974850" y="2089150"/>
          <p14:tracePt t="4912" x="1962150" y="2082800"/>
          <p14:tracePt t="4919" x="1949450" y="2082800"/>
          <p14:tracePt t="4939" x="1847850" y="2063750"/>
          <p14:tracePt t="4954" x="1758950" y="2038350"/>
          <p14:tracePt t="4969" x="1695450" y="2025650"/>
          <p14:tracePt t="4986" x="1593850" y="2006600"/>
          <p14:tracePt t="5003" x="1492250" y="1993900"/>
          <p14:tracePt t="5019" x="1428750" y="1974850"/>
          <p14:tracePt t="5036" x="1390650" y="1962150"/>
          <p14:tracePt t="5054" x="1365250" y="1949450"/>
          <p14:tracePt t="5074" x="1352550" y="1936750"/>
          <p14:tracePt t="5086" x="1346200" y="1930400"/>
          <p14:tracePt t="5103" x="1339850" y="1924050"/>
          <p14:tracePt t="5125" x="1339850" y="1917700"/>
          <p14:tracePt t="5141" x="1346200" y="1917700"/>
          <p14:tracePt t="5153" x="1352550" y="1917700"/>
          <p14:tracePt t="5173" x="1371600" y="1924050"/>
          <p14:tracePt t="5186" x="1397000" y="1924050"/>
          <p14:tracePt t="5203" x="1441450" y="1936750"/>
          <p14:tracePt t="5227" x="1504950" y="1949450"/>
          <p14:tracePt t="5237" x="1562100" y="1955800"/>
          <p14:tracePt t="5253" x="1644650" y="1974850"/>
          <p14:tracePt t="5273" x="1733550" y="1974850"/>
          <p14:tracePt t="5287" x="1822450" y="1955800"/>
          <p14:tracePt t="5303" x="1917700" y="1936750"/>
          <p14:tracePt t="5325" x="1993900" y="1924050"/>
          <p14:tracePt t="5336" x="2070100" y="1911350"/>
          <p14:tracePt t="5353" x="2120900" y="1885950"/>
          <p14:tracePt t="5369" x="2159000" y="1866900"/>
          <p14:tracePt t="5387" x="2171700" y="1860550"/>
          <p14:tracePt t="5406" x="2190750" y="1854200"/>
          <p14:tracePt t="5422" x="2197100" y="1854200"/>
          <p14:tracePt t="5443" x="2197100" y="1866900"/>
          <p14:tracePt t="5453" x="2197100" y="1898650"/>
          <p14:tracePt t="5470" x="2197100" y="1936750"/>
          <p14:tracePt t="5487" x="2190750" y="1968500"/>
          <p14:tracePt t="5503" x="2165350" y="2019300"/>
          <p14:tracePt t="5520" x="2159000" y="2044700"/>
          <p14:tracePt t="5539" x="2146300" y="2057400"/>
          <p14:tracePt t="5557" x="2133600" y="2063750"/>
          <p14:tracePt t="5569" x="2120900" y="2070100"/>
          <p14:tracePt t="5586" x="2108200" y="2076450"/>
          <p14:tracePt t="5603" x="2089150" y="2070100"/>
          <p14:tracePt t="5620" x="2044700" y="2063750"/>
          <p14:tracePt t="5636" x="1987550" y="2057400"/>
          <p14:tracePt t="5653" x="1924050" y="2038350"/>
          <p14:tracePt t="5674" x="1841500" y="2025650"/>
          <p14:tracePt t="5686" x="1797050" y="2012950"/>
          <p14:tracePt t="5705" x="1746250" y="2006600"/>
          <p14:tracePt t="5722" x="1701800" y="2000250"/>
          <p14:tracePt t="5736" x="1676400" y="2000250"/>
          <p14:tracePt t="5753" x="1663700" y="2000250"/>
          <p14:tracePt t="5770" x="1651000" y="2000250"/>
          <p14:tracePt t="5786" x="1638300" y="2006600"/>
          <p14:tracePt t="5803" x="1631950" y="2012950"/>
          <p14:tracePt t="5820" x="1625600" y="2006600"/>
          <p14:tracePt t="5836" x="1638300" y="1981200"/>
          <p14:tracePt t="5854" x="1644650" y="1962150"/>
          <p14:tracePt t="5869" x="1663700" y="1943100"/>
          <p14:tracePt t="5886" x="1689100" y="1924050"/>
          <p14:tracePt t="5903" x="1733550" y="1905000"/>
          <p14:tracePt t="5920" x="1778000" y="1892300"/>
          <p14:tracePt t="5936" x="1828800" y="1879600"/>
          <p14:tracePt t="5954" x="1873250" y="1879600"/>
          <p14:tracePt t="5969" x="1905000" y="1879600"/>
          <p14:tracePt t="5989" x="1930400" y="1885950"/>
          <p14:tracePt t="6003" x="1936750" y="1898650"/>
          <p14:tracePt t="6020" x="1943100" y="1924050"/>
          <p14:tracePt t="6042" x="1955800" y="1962150"/>
          <p14:tracePt t="6058" x="1955800" y="1987550"/>
          <p14:tracePt t="6070" x="1962150" y="2006600"/>
          <p14:tracePt t="6087" x="1962150" y="2019300"/>
          <p14:tracePt t="6103" x="1968500" y="2032000"/>
          <p14:tracePt t="6120" x="1968500" y="2038350"/>
          <p14:tracePt t="6137" x="1981200" y="2032000"/>
          <p14:tracePt t="6154" x="1993900" y="2019300"/>
          <p14:tracePt t="6169" x="2012950" y="1981200"/>
          <p14:tracePt t="6187" x="2038350" y="1924050"/>
          <p14:tracePt t="6204" x="2051050" y="1898650"/>
          <p14:tracePt t="6228" x="2082800" y="1816100"/>
          <p14:tracePt t="6236" x="2095500" y="1797050"/>
          <p14:tracePt t="6253" x="2108200" y="1778000"/>
          <p14:tracePt t="6270" x="2120900" y="1778000"/>
          <p14:tracePt t="6286" x="2120900" y="1797050"/>
          <p14:tracePt t="6304" x="2120900" y="1835150"/>
          <p14:tracePt t="6320" x="2114550" y="1885950"/>
          <p14:tracePt t="6336" x="2108200" y="1962150"/>
          <p14:tracePt t="6354" x="2101850" y="2063750"/>
          <p14:tracePt t="6370" x="2101850" y="2114550"/>
          <p14:tracePt t="6389" x="2101850" y="2190750"/>
          <p14:tracePt t="6403" x="2108200" y="2235200"/>
          <p14:tracePt t="6420" x="2108200" y="2260600"/>
          <p14:tracePt t="6444" x="2120900" y="2273300"/>
          <p14:tracePt t="6454" x="2120900" y="2266950"/>
          <p14:tracePt t="6470" x="2127250" y="2241550"/>
          <p14:tracePt t="6487" x="2139950" y="2190750"/>
          <p14:tracePt t="6504" x="2146300" y="2139950"/>
          <p14:tracePt t="6520" x="2152650" y="2101850"/>
          <p14:tracePt t="6541" x="2165350" y="2038350"/>
          <p14:tracePt t="6553" x="2165350" y="1993900"/>
          <p14:tracePt t="6570" x="2171700" y="1974850"/>
          <p14:tracePt t="6590" x="2171700" y="1962150"/>
          <p14:tracePt t="6603" x="2165350" y="1968500"/>
          <p14:tracePt t="6621" x="2159000" y="1974850"/>
          <p14:tracePt t="6636" x="2146300" y="1993900"/>
          <p14:tracePt t="6654" x="2120900" y="2012950"/>
          <p14:tracePt t="6671" x="2108200" y="2019300"/>
          <p14:tracePt t="6687" x="2089150" y="2019300"/>
          <p14:tracePt t="6703" x="2089150" y="2006600"/>
          <p14:tracePt t="6721" x="2089150" y="1987550"/>
          <p14:tracePt t="6736" x="2108200" y="1962150"/>
          <p14:tracePt t="6753" x="2152650" y="1943100"/>
          <p14:tracePt t="6773" x="2184400" y="1949450"/>
          <p14:tracePt t="6787" x="2203450" y="1962150"/>
          <p14:tracePt t="6803" x="2222500" y="2012950"/>
          <p14:tracePt t="6819" x="2228850" y="2063750"/>
          <p14:tracePt t="6840" x="2216150" y="2089150"/>
          <p14:tracePt t="6860" x="2197100" y="2120900"/>
          <p14:tracePt t="6873" x="2178050" y="2127250"/>
          <p14:tracePt t="6888" x="2165350" y="2120900"/>
          <p14:tracePt t="6893" x="2165350" y="2114550"/>
          <p14:tracePt t="6909" x="2165350" y="2095500"/>
          <p14:tracePt t="6919" x="2178050" y="2070100"/>
          <p14:tracePt t="6936" x="2190750" y="2051050"/>
          <p14:tracePt t="6961" x="2216150" y="2032000"/>
          <p14:tracePt t="6971" x="2235200" y="2019300"/>
          <p14:tracePt t="6986" x="2247900" y="2019300"/>
          <p14:tracePt t="7003" x="2254250" y="2025650"/>
          <p14:tracePt t="7022" x="2260600" y="2038350"/>
          <p14:tracePt t="7036" x="2254250" y="2051050"/>
          <p14:tracePt t="7054" x="2241550" y="2070100"/>
          <p14:tracePt t="7069" x="2228850" y="2082800"/>
          <p14:tracePt t="7091" x="2222500" y="2095500"/>
          <p14:tracePt t="7103" x="2209800" y="2108200"/>
          <p14:tracePt t="7119" x="2209800" y="2114550"/>
          <p14:tracePt t="7138" x="2203450" y="2114550"/>
          <p14:tracePt t="7172" x="2203450" y="2108200"/>
          <p14:tracePt t="7190" x="2203450" y="2101850"/>
          <p14:tracePt t="7205" x="2203450" y="2095500"/>
          <p14:tracePt t="7222" x="2203450" y="2089150"/>
          <p14:tracePt t="7236" x="2203450" y="2082800"/>
          <p14:tracePt t="7269" x="2203450" y="2076450"/>
          <p14:tracePt t="7386" x="2203450" y="2082800"/>
          <p14:tracePt t="7415" x="2203450" y="2089150"/>
          <p14:tracePt t="7447" x="2203450" y="2082800"/>
          <p14:tracePt t="7459" x="2197100" y="2082800"/>
          <p14:tracePt t="7461" x="2197100" y="2076450"/>
          <p14:tracePt t="7475" x="2197100" y="2070100"/>
          <p14:tracePt t="7486" x="2197100" y="2063750"/>
          <p14:tracePt t="7504" x="2197100" y="2057400"/>
          <p14:tracePt t="7519" x="2197100" y="2063750"/>
          <p14:tracePt t="7536" x="2190750" y="2089150"/>
          <p14:tracePt t="7553" x="2184400" y="2120900"/>
          <p14:tracePt t="7569" x="2178050" y="2178050"/>
          <p14:tracePt t="7586" x="2171700" y="2235200"/>
          <p14:tracePt t="7603" x="2171700" y="2286000"/>
          <p14:tracePt t="7619" x="2171700" y="2305050"/>
          <p14:tracePt t="7636" x="2171700" y="2286000"/>
          <p14:tracePt t="7653" x="2190750" y="2228850"/>
          <p14:tracePt t="7677" x="2222500" y="2146300"/>
          <p14:tracePt t="7687" x="2273300" y="2063750"/>
          <p14:tracePt t="7703" x="2324100" y="1987550"/>
          <p14:tracePt t="7719" x="2381250" y="1924050"/>
          <p14:tracePt t="7738" x="2425700" y="1879600"/>
          <p14:tracePt t="7753" x="2451100" y="1847850"/>
          <p14:tracePt t="7776" x="2463800" y="1828800"/>
          <p14:tracePt t="7786" x="2457450" y="1828800"/>
          <p14:tracePt t="7803" x="2438400" y="1841500"/>
          <p14:tracePt t="7824" x="2406650" y="1866900"/>
          <p14:tracePt t="7836" x="2374900" y="1905000"/>
          <p14:tracePt t="7853" x="2349500" y="1949450"/>
          <p14:tracePt t="7869" x="2330450" y="2006600"/>
          <p14:tracePt t="7886" x="2330450" y="2057400"/>
          <p14:tracePt t="7903" x="2355850" y="2095500"/>
          <p14:tracePt t="7926" x="2387600" y="2114550"/>
          <p14:tracePt t="7936" x="2432050" y="2120900"/>
          <p14:tracePt t="7956" x="2482850" y="2120900"/>
          <p14:tracePt t="7976" x="2527300" y="2120900"/>
          <p14:tracePt t="7986" x="2559050" y="2146300"/>
          <p14:tracePt t="8003" x="2565400" y="2184400"/>
          <p14:tracePt t="8021" x="2540000" y="2273300"/>
          <p14:tracePt t="8036" x="2489200" y="2324100"/>
          <p14:tracePt t="8053" x="2444750" y="2336800"/>
          <p14:tracePt t="8070" x="2355850" y="2343150"/>
          <p14:tracePt t="8087" x="2266950" y="2336800"/>
          <p14:tracePt t="8104" x="2152650" y="2286000"/>
          <p14:tracePt t="8120" x="2114550" y="2247900"/>
          <p14:tracePt t="9562" x="4432300" y="1587500"/>
          <p14:tracePt t="9570" x="4425950" y="1581150"/>
          <p14:tracePt t="9586" x="4419600" y="1574800"/>
          <p14:tracePt t="9604" x="4400550" y="1562100"/>
          <p14:tracePt t="9620" x="4381500" y="1524000"/>
          <p14:tracePt t="9636" x="4362450" y="1466850"/>
          <p14:tracePt t="9653" x="4362450" y="1416050"/>
          <p14:tracePt t="9680" x="4375150" y="1377950"/>
          <p14:tracePt t="9687" x="4425950" y="1346200"/>
          <p14:tracePt t="9751" x="5232400" y="1155700"/>
          <p14:tracePt t="9762" x="5245100" y="1155700"/>
          <p14:tracePt t="9769" x="5276850" y="1155700"/>
          <p14:tracePt t="9786" x="5403850" y="1155700"/>
          <p14:tracePt t="9804" x="5581650" y="1155700"/>
          <p14:tracePt t="9821" x="5791200" y="1155700"/>
          <p14:tracePt t="9836" x="6013450" y="1155700"/>
          <p14:tracePt t="9858" x="6235700" y="1155700"/>
          <p14:tracePt t="9870" x="6292850" y="1155700"/>
          <p14:tracePt t="9953" x="7543800" y="1282700"/>
          <p14:tracePt t="9982" x="7550150" y="1289050"/>
          <p14:tracePt t="9987" x="7550150" y="1295400"/>
          <p14:tracePt t="9992" x="7550150" y="1301750"/>
          <p14:tracePt t="10003" x="7550150" y="1314450"/>
          <p14:tracePt t="10019" x="7556500" y="1365250"/>
          <p14:tracePt t="10045" x="7556500" y="1390650"/>
          <p14:tracePt t="10054" x="7556500" y="1416050"/>
          <p14:tracePt t="10069" x="7543800" y="1428750"/>
          <p14:tracePt t="10087" x="7531100" y="1441450"/>
          <p14:tracePt t="10110" x="7512050" y="1454150"/>
          <p14:tracePt t="10119" x="7493000" y="1466850"/>
          <p14:tracePt t="10137" x="7480300" y="1473200"/>
          <p14:tracePt t="10154" x="7448550" y="1479550"/>
          <p14:tracePt t="10170" x="7404100" y="1485900"/>
          <p14:tracePt t="10193" x="7346950" y="1492250"/>
          <p14:tracePt t="10203" x="7296150" y="1498600"/>
          <p14:tracePt t="10219" x="7194550" y="1524000"/>
          <p14:tracePt t="10303" x="6781800" y="1701800"/>
          <p14:tracePt t="10309" x="6762750" y="1714500"/>
          <p14:tracePt t="10320" x="6737350" y="1727200"/>
          <p14:tracePt t="10676" x="6134100" y="2470150"/>
          <p14:tracePt t="10687" x="6134100" y="2476500"/>
          <p14:tracePt t="10703" x="6134100" y="2520950"/>
          <p14:tracePt t="10720" x="6134100" y="2609850"/>
          <p14:tracePt t="10736" x="6134100" y="2717800"/>
          <p14:tracePt t="10754" x="6134100" y="2844800"/>
          <p14:tracePt t="10776" x="6134100" y="2971800"/>
          <p14:tracePt t="10786" x="6140450" y="3143250"/>
          <p14:tracePt t="10803" x="6146800" y="3371850"/>
          <p14:tracePt t="10820" x="6184900" y="3594100"/>
          <p14:tracePt t="10837" x="6216650" y="3759200"/>
          <p14:tracePt t="10860" x="6254750" y="4038600"/>
          <p14:tracePt t="10870" x="6261100" y="4108450"/>
          <p14:tracePt t="10888" x="6248400" y="4216400"/>
          <p14:tracePt t="10903" x="6229350" y="4273550"/>
          <p14:tracePt t="10924" x="6210300" y="4318000"/>
          <p14:tracePt t="10936" x="6184900" y="4343400"/>
          <p14:tracePt t="10955" x="6159500" y="4362450"/>
          <p14:tracePt t="10970" x="6140450" y="4368800"/>
          <p14:tracePt t="10988" x="6127750" y="4368800"/>
          <p14:tracePt t="11003" x="6115050" y="4368800"/>
          <p14:tracePt t="11020" x="6102350" y="4368800"/>
          <p14:tracePt t="11036" x="6096000" y="4362450"/>
          <p14:tracePt t="11054" x="6083300" y="4362450"/>
          <p14:tracePt t="11072" x="6070600" y="4356100"/>
          <p14:tracePt t="11086" x="6064250" y="4349750"/>
          <p14:tracePt t="11104" x="6051550" y="4343400"/>
          <p14:tracePt t="11120" x="6045200" y="4337050"/>
          <p14:tracePt t="11136" x="6038850" y="4337050"/>
          <p14:tracePt t="11154" x="6026150" y="4343400"/>
          <p14:tracePt t="11170" x="6019800" y="4362450"/>
          <p14:tracePt t="11186" x="6007100" y="4394200"/>
          <p14:tracePt t="11203" x="6007100" y="4419600"/>
          <p14:tracePt t="11220" x="6000750" y="4432300"/>
          <p14:tracePt t="11236" x="5994400" y="4438650"/>
          <p14:tracePt t="11253" x="5994400" y="4451350"/>
          <p14:tracePt t="11271" x="5981700" y="4457700"/>
          <p14:tracePt t="11288" x="5975350" y="4464050"/>
          <p14:tracePt t="11303" x="5969000" y="4464050"/>
          <p14:tracePt t="11320" x="5962650" y="4464050"/>
          <p14:tracePt t="11336" x="5956300" y="4451350"/>
          <p14:tracePt t="11353" x="5956300" y="4445000"/>
          <p14:tracePt t="11370" x="5943600" y="4432300"/>
          <p14:tracePt t="11388" x="5937250" y="4413250"/>
          <p14:tracePt t="11404" x="5924550" y="4400550"/>
          <p14:tracePt t="11425" x="5918200" y="4381500"/>
          <p14:tracePt t="11438" x="5905500" y="4375150"/>
          <p14:tracePt t="11453" x="5899150" y="4362450"/>
          <p14:tracePt t="11471" x="5886450" y="4349750"/>
          <p14:tracePt t="11489" x="5873750" y="4343400"/>
          <p14:tracePt t="11503" x="5867400" y="4343400"/>
          <p14:tracePt t="11520" x="5861050" y="4343400"/>
          <p14:tracePt t="11538" x="5848350" y="4349750"/>
          <p14:tracePt t="11554" x="5848350" y="4356100"/>
          <p14:tracePt t="11571" x="5842000" y="4368800"/>
          <p14:tracePt t="11591" x="5842000" y="4381500"/>
          <p14:tracePt t="11620" x="5842000" y="4387850"/>
          <p14:tracePt t="11643" x="5842000" y="4394200"/>
          <p14:tracePt t="11654" x="5842000" y="4400550"/>
          <p14:tracePt t="11687" x="5842000" y="4406900"/>
          <p14:tracePt t="11720" x="5842000" y="4413250"/>
          <p14:tracePt t="11738" x="5842000" y="4419600"/>
          <p14:tracePt t="11770" x="5842000" y="4425950"/>
          <p14:tracePt t="11789" x="5848350" y="4432300"/>
          <p14:tracePt t="11820" x="5848350" y="4438650"/>
          <p14:tracePt t="11838" x="5854700" y="4438650"/>
          <p14:tracePt t="11853" x="5854700" y="4445000"/>
          <p14:tracePt t="11871" x="5861050" y="4451350"/>
          <p14:tracePt t="11979" x="5765800" y="4083050"/>
          <p14:tracePt t="11985" x="5765800" y="4076700"/>
          <p14:tracePt t="11991" x="5759450" y="4076700"/>
          <p14:tracePt t="12003" x="5759450" y="4038600"/>
          <p14:tracePt t="12020" x="5759450" y="3956050"/>
          <p14:tracePt t="12380" x="6845300" y="1473200"/>
          <p14:tracePt t="12417" x="6705600" y="1651000"/>
          <p14:tracePt t="12431" x="6705600" y="1657350"/>
          <p14:tracePt t="12442" x="6699250" y="1657350"/>
          <p14:tracePt t="12456" x="6699250" y="1663700"/>
          <p14:tracePt t="12468" x="6699250" y="1670050"/>
          <p14:tracePt t="12469" x="6692900" y="1670050"/>
          <p14:tracePt t="12486" x="6692900" y="1676400"/>
          <p14:tracePt t="12503" x="6686550" y="1689100"/>
          <p14:tracePt t="12520" x="6692900" y="1689100"/>
          <p14:tracePt t="12536" x="6699250" y="1689100"/>
          <p14:tracePt t="12554" x="6718300" y="1689100"/>
          <p14:tracePt t="12574" x="6731000" y="1689100"/>
          <p14:tracePt t="13541" x="5905500" y="3733800"/>
          <p14:tracePt t="13569" x="5905500" y="3740150"/>
          <p14:tracePt t="13614" x="5905500" y="3746500"/>
          <p14:tracePt t="13626" x="5911850" y="3746500"/>
          <p14:tracePt t="13656" x="5918200" y="3746500"/>
          <p14:tracePt t="13667" x="5918200" y="3752850"/>
          <p14:tracePt t="13685" x="5924550" y="3752850"/>
          <p14:tracePt t="13709" x="5924550" y="3759200"/>
          <p14:tracePt t="13717" x="5930900" y="3759200"/>
          <p14:tracePt t="13732" x="5930900" y="3765550"/>
          <p14:tracePt t="13744" x="5937250" y="3765550"/>
          <p14:tracePt t="13770" x="5937250" y="3771900"/>
          <p14:tracePt t="13771" x="5943600" y="3771900"/>
          <p14:tracePt t="13791" x="5943600" y="3778250"/>
          <p14:tracePt t="13803" x="5949950" y="3778250"/>
          <p14:tracePt t="13819" x="5949950" y="3784600"/>
          <p14:tracePt t="13836" x="5956300" y="3784600"/>
          <p14:tracePt t="13854" x="5956300" y="3790950"/>
          <p14:tracePt t="13874" x="5962650" y="3797300"/>
          <p14:tracePt t="13886" x="5962650" y="3803650"/>
          <p14:tracePt t="13904" x="5962650" y="3810000"/>
          <p14:tracePt t="13920" x="5969000" y="3816350"/>
          <p14:tracePt t="13936" x="5969000" y="3822700"/>
          <p14:tracePt t="13956" x="5969000" y="3829050"/>
          <p14:tracePt t="13970" x="5975350" y="3835400"/>
          <p14:tracePt t="13986" x="5975350" y="3841750"/>
          <p14:tracePt t="14003" x="5975350" y="3854450"/>
          <p14:tracePt t="14020" x="5975350" y="3860800"/>
          <p14:tracePt t="14038" x="5975350" y="3873500"/>
          <p14:tracePt t="14053" x="5975350" y="3879850"/>
          <p14:tracePt t="14070" x="5969000" y="3892550"/>
          <p14:tracePt t="14087" x="5956300" y="3898900"/>
          <p14:tracePt t="14103" x="5905500" y="3905250"/>
          <p14:tracePt t="14122" x="5842000" y="3911600"/>
          <p14:tracePt t="14136" x="5759450" y="3911600"/>
          <p14:tracePt t="14153" x="5651500" y="3911600"/>
          <p14:tracePt t="14172" x="5530850" y="3898900"/>
          <p14:tracePt t="14186" x="5467350" y="3879850"/>
          <p14:tracePt t="16759" x="2546350" y="1924050"/>
          <p14:tracePt t="16770" x="2546350" y="1943100"/>
          <p14:tracePt t="16788" x="2546350" y="2019300"/>
          <p14:tracePt t="16803" x="2546350" y="2120900"/>
          <p14:tracePt t="16820" x="2546350" y="2171700"/>
          <p14:tracePt t="18887" x="2565400" y="3028950"/>
          <p14:tracePt t="18905" x="2559050" y="3028950"/>
          <p14:tracePt t="18912" x="2546350" y="3028950"/>
          <p14:tracePt t="18920" x="2514600" y="3028950"/>
          <p14:tracePt t="18937" x="2432050" y="3028950"/>
          <p14:tracePt t="18959" x="2330450" y="3035300"/>
          <p14:tracePt t="18976" x="2241550" y="3035300"/>
          <p14:tracePt t="18989" x="2159000" y="3022600"/>
          <p14:tracePt t="19004" x="2089150" y="2952750"/>
          <p14:tracePt t="19020" x="2025650" y="2870200"/>
          <p14:tracePt t="19037" x="1962150" y="2794000"/>
          <p14:tracePt t="19055" x="1905000" y="2717800"/>
          <p14:tracePt t="19072" x="1866900" y="2647950"/>
          <p14:tracePt t="19088" x="1841500" y="2590800"/>
          <p14:tracePt t="19103" x="1828800" y="2508250"/>
          <p14:tracePt t="19123" x="1822450" y="2451100"/>
          <p14:tracePt t="19136" x="1822450" y="2393950"/>
          <p14:tracePt t="19155" x="1835150" y="2355850"/>
          <p14:tracePt t="19170" x="1898650" y="2317750"/>
          <p14:tracePt t="19187" x="1968500" y="2292350"/>
          <p14:tracePt t="19204" x="2044700" y="2279650"/>
          <p14:tracePt t="19222" x="2120900" y="2266950"/>
          <p14:tracePt t="19237" x="2203450" y="2247900"/>
          <p14:tracePt t="19253" x="2247900" y="2241550"/>
          <p14:tracePt t="19270" x="2330450" y="2241550"/>
          <p14:tracePt t="19288" x="2393950" y="2241550"/>
          <p14:tracePt t="19303" x="2419350" y="2247900"/>
          <p14:tracePt t="19324" x="2444750" y="2260600"/>
          <p14:tracePt t="19337" x="2451100" y="2266950"/>
          <p14:tracePt t="19353" x="2457450" y="2273300"/>
          <p14:tracePt t="19370" x="2463800" y="2266950"/>
          <p14:tracePt t="19394" x="2463800" y="2228850"/>
          <p14:tracePt t="19412" x="2457450" y="2203450"/>
          <p14:tracePt t="19420" x="2451100" y="2171700"/>
          <p14:tracePt t="19438" x="2444750" y="2146300"/>
          <p14:tracePt t="19454" x="2444750" y="2133600"/>
          <p14:tracePt t="19472" x="2444750" y="2127250"/>
          <p14:tracePt t="19491" x="2444750" y="2120900"/>
          <p14:tracePt t="19503" x="2444750" y="2127250"/>
          <p14:tracePt t="19525" x="2438400" y="2139950"/>
          <p14:tracePt t="19537" x="2425700" y="2152650"/>
          <p14:tracePt t="19553" x="2413000" y="2165350"/>
          <p14:tracePt t="19572" x="2387600" y="2184400"/>
          <p14:tracePt t="19593" x="2349500" y="2216150"/>
          <p14:tracePt t="19603" x="2311400" y="2241550"/>
          <p14:tracePt t="19620" x="2260600" y="2292350"/>
          <p14:tracePt t="19638" x="2190750" y="2374900"/>
          <p14:tracePt t="19654" x="2127250" y="2444750"/>
          <p14:tracePt t="19672" x="2076450" y="2508250"/>
          <p14:tracePt t="19691" x="2032000" y="2578100"/>
          <p14:tracePt t="19715" x="1981200" y="2679700"/>
          <p14:tracePt t="19720" x="1974850" y="2692400"/>
          <p14:tracePt t="19737" x="1936750" y="2755900"/>
          <p14:tracePt t="19754" x="1911350" y="2781300"/>
          <p14:tracePt t="19772" x="1885950" y="2794000"/>
          <p14:tracePt t="19793" x="1854200" y="2800350"/>
          <p14:tracePt t="19803" x="1828800" y="2806700"/>
          <p14:tracePt t="19820" x="1816100" y="2806700"/>
          <p14:tracePt t="19841" x="1803400" y="2787650"/>
          <p14:tracePt t="19857" x="1803400" y="2774950"/>
          <p14:tracePt t="19873" x="1803400" y="2762250"/>
          <p14:tracePt t="19892" x="1809750" y="2717800"/>
          <p14:tracePt t="19898" x="1822450" y="2692400"/>
          <p14:tracePt t="19904" x="1841500" y="2673350"/>
          <p14:tracePt t="19920" x="1879600" y="2647950"/>
          <p14:tracePt t="19937" x="1917700" y="2628900"/>
          <p14:tracePt t="19961" x="1949450" y="2616200"/>
          <p14:tracePt t="19970" x="1974850" y="2609850"/>
          <p14:tracePt t="19987" x="2019300" y="2609850"/>
          <p14:tracePt t="20004" x="2082800" y="2635250"/>
          <p14:tracePt t="20022" x="2120900" y="2692400"/>
          <p14:tracePt t="20038" x="2133600" y="2717800"/>
          <p14:tracePt t="20557" x="2070100" y="3022600"/>
          <p14:tracePt t="20566" x="2070100" y="3028950"/>
          <p14:tracePt t="20579" x="2070100" y="3086100"/>
          <p14:tracePt t="20587" x="2076450" y="3155950"/>
          <p14:tracePt t="20603" x="2082800" y="3308350"/>
          <p14:tracePt t="20623" x="2101850" y="3441700"/>
          <p14:tracePt t="20637" x="2114550" y="3492500"/>
          <p14:tracePt t="20653" x="2114550" y="3511550"/>
          <p14:tracePt t="20670" x="2114550" y="3486150"/>
          <p14:tracePt t="20686" x="2108200" y="3422650"/>
          <p14:tracePt t="20705" x="2108200" y="3371850"/>
          <p14:tracePt t="20720" x="2101850" y="3289300"/>
          <p14:tracePt t="20736" x="2095500" y="3194050"/>
          <p14:tracePt t="20753" x="2089150" y="3092450"/>
          <p14:tracePt t="20776" x="2076450" y="2965450"/>
          <p14:tracePt t="20786" x="2070100" y="2895600"/>
          <p14:tracePt t="20803" x="2063750" y="2806700"/>
          <p14:tracePt t="20822" x="2063750" y="2724150"/>
          <p14:tracePt t="20836" x="2070100" y="2654300"/>
          <p14:tracePt t="20853" x="2070100" y="2603500"/>
          <p14:tracePt t="20872" x="2076450" y="2552700"/>
          <p14:tracePt t="20888" x="2076450" y="2508250"/>
          <p14:tracePt t="20903" x="2076450" y="2495550"/>
          <p14:tracePt t="20920" x="2076450" y="2482850"/>
          <p14:tracePt t="20937" x="2070100" y="2476500"/>
          <p14:tracePt t="20953" x="2063750" y="2470150"/>
          <p14:tracePt t="20970" x="2051050" y="2470150"/>
          <p14:tracePt t="20992" x="2025650" y="2482850"/>
          <p14:tracePt t="21003" x="2012950" y="2501900"/>
          <p14:tracePt t="21020" x="1987550" y="2540000"/>
          <p14:tracePt t="21036" x="1968500" y="2571750"/>
          <p14:tracePt t="21070" x="1809750" y="2781300"/>
          <p14:tracePt t="21087" x="1809750" y="2787650"/>
          <p14:tracePt t="21103" x="1803400" y="2819400"/>
          <p14:tracePt t="21122" x="1803400" y="2901950"/>
          <p14:tracePt t="21142" x="1803400" y="3028950"/>
          <p14:tracePt t="21153" x="1797050" y="3086100"/>
          <p14:tracePt t="21172" x="1797050" y="3136900"/>
          <p14:tracePt t="21188" x="1797050" y="3162300"/>
          <p14:tracePt t="21203" x="1797050" y="3168650"/>
          <p14:tracePt t="21220" x="1803400" y="3168650"/>
          <p14:tracePt t="21241" x="1816100" y="3162300"/>
          <p14:tracePt t="21258" x="1841500" y="3143250"/>
          <p14:tracePt t="21272" x="1866900" y="3124200"/>
          <p14:tracePt t="21291" x="1917700" y="3079750"/>
          <p14:tracePt t="21304" x="1949450" y="3060700"/>
          <p14:tracePt t="21320" x="1993900" y="3028950"/>
          <p14:tracePt t="21337" x="2076450" y="2971800"/>
          <p14:tracePt t="21354" x="2120900" y="2940050"/>
          <p14:tracePt t="21370" x="2159000" y="2921000"/>
          <p14:tracePt t="21391" x="2178050" y="2901950"/>
          <p14:tracePt t="21403" x="2184400" y="2895600"/>
          <p14:tracePt t="21420" x="2197100" y="2863850"/>
          <p14:tracePt t="21439" x="2209800" y="2838450"/>
          <p14:tracePt t="21448" x="2216150" y="2832100"/>
          <p14:tracePt t="21453" x="2222500" y="2825750"/>
          <p14:tracePt t="21471" x="2235200" y="2813050"/>
          <p14:tracePt t="21487" x="2247900" y="2800350"/>
          <p14:tracePt t="21504" x="2247900" y="2794000"/>
          <p14:tracePt t="21522" x="2254250" y="2781300"/>
          <p14:tracePt t="21541" x="2247900" y="2774950"/>
          <p14:tracePt t="21584" x="2032000" y="2686050"/>
          <p14:tracePt t="21650" x="1771650" y="2584450"/>
          <p14:tracePt t="21678" x="1765300" y="2584450"/>
          <p14:tracePt t="21696" x="1758950" y="2584450"/>
          <p14:tracePt t="21705" x="1746250" y="2578100"/>
          <p14:tracePt t="21708" x="1739900" y="2578100"/>
          <p14:tracePt t="21720" x="1727200" y="2571750"/>
          <p14:tracePt t="21743" x="1708150" y="2559050"/>
          <p14:tracePt t="21753" x="1695450" y="2546350"/>
          <p14:tracePt t="21770" x="1689100" y="2540000"/>
          <p14:tracePt t="21788" x="1682750" y="2540000"/>
          <p14:tracePt t="21820" x="1689100" y="2552700"/>
          <p14:tracePt t="21838" x="1701800" y="2603500"/>
          <p14:tracePt t="21863" x="1739900" y="2686050"/>
          <p14:tracePt t="21870" x="1778000" y="2736850"/>
          <p14:tracePt t="21886" x="1803400" y="2768600"/>
          <p14:tracePt t="21904" x="1835150" y="2794000"/>
          <p14:tracePt t="21920" x="1873250" y="2806700"/>
          <p14:tracePt t="21936" x="1905000" y="2806700"/>
          <p14:tracePt t="21955" x="1930400" y="2787650"/>
          <p14:tracePt t="21970" x="1943100" y="2781300"/>
          <p14:tracePt t="21986" x="1962150" y="2762250"/>
          <p14:tracePt t="22009" x="1974850" y="2736850"/>
          <p14:tracePt t="22021" x="1993900" y="2717800"/>
          <p14:tracePt t="22040" x="2006600" y="2705100"/>
          <p14:tracePt t="22057" x="2019300" y="2692400"/>
          <p14:tracePt t="22071" x="2032000" y="2686050"/>
          <p14:tracePt t="22090" x="2038350" y="2686050"/>
          <p14:tracePt t="22105" x="2044700" y="2686050"/>
          <p14:tracePt t="22126" x="2051050" y="2686050"/>
          <p14:tracePt t="22136" x="2063750" y="2679700"/>
          <p14:tracePt t="22161" x="2076450" y="2679700"/>
          <p14:tracePt t="22171" x="2082800" y="2679700"/>
          <p14:tracePt t="22186" x="2082800" y="2673350"/>
          <p14:tracePt t="22211" x="2089150" y="2667000"/>
          <p14:tracePt t="22236" x="2095500" y="2667000"/>
          <p14:tracePt t="22253" x="2101850" y="2667000"/>
          <p14:tracePt t="22271" x="2108200" y="2686050"/>
          <p14:tracePt t="22286" x="2108200" y="2698750"/>
          <p14:tracePt t="22305" x="2108200" y="2724150"/>
          <p14:tracePt t="22327" x="2120900" y="2730500"/>
          <p14:tracePt t="22336" x="2133600" y="2730500"/>
          <p14:tracePt t="22353" x="2152650" y="2730500"/>
          <p14:tracePt t="22371" x="2171700" y="2724150"/>
          <p14:tracePt t="22386" x="2184400" y="2711450"/>
          <p14:tracePt t="22403" x="2197100" y="2698750"/>
          <p14:tracePt t="22421" x="2209800" y="2692400"/>
          <p14:tracePt t="22436" x="2222500" y="2673350"/>
          <p14:tracePt t="22453" x="2266950" y="2635250"/>
          <p14:tracePt t="22473" x="2292350" y="2609850"/>
          <p14:tracePt t="22493" x="2305050" y="2597150"/>
          <p14:tracePt t="22503" x="2317750" y="2578100"/>
          <p14:tracePt t="22521" x="2330450" y="2559050"/>
          <p14:tracePt t="22543" x="2343150" y="2546350"/>
          <p14:tracePt t="22553" x="2349500" y="2540000"/>
          <p14:tracePt t="22571" x="2355850" y="2533650"/>
          <p14:tracePt t="22586" x="2362200" y="2546350"/>
          <p14:tracePt t="22603" x="2349500" y="2565400"/>
          <p14:tracePt t="22621" x="2324100" y="2578100"/>
          <p14:tracePt t="22643" x="2305050" y="2578100"/>
          <p14:tracePt t="22653" x="2286000" y="2578100"/>
          <p14:tracePt t="22672" x="2260600" y="2584450"/>
          <p14:tracePt t="22686" x="2241550" y="2590800"/>
          <p14:tracePt t="22704" x="2222500" y="2603500"/>
          <p14:tracePt t="22721" x="2197100" y="2616200"/>
          <p14:tracePt t="22736" x="2178050" y="2628900"/>
          <p14:tracePt t="22754" x="2171700" y="2635250"/>
          <p14:tracePt t="22770" x="2159000" y="2641600"/>
          <p14:tracePt t="22788" x="2152650" y="2641600"/>
          <p14:tracePt t="22805" x="2146300" y="2641600"/>
          <p14:tracePt t="22838" x="2152650" y="2647950"/>
          <p14:tracePt t="22853" x="2159000" y="2660650"/>
          <p14:tracePt t="22871" x="2165350" y="2673350"/>
          <p14:tracePt t="22886" x="2184400" y="2686050"/>
          <p14:tracePt t="22903" x="2203450" y="2698750"/>
          <p14:tracePt t="22920" x="2228850" y="2698750"/>
          <p14:tracePt t="22937" x="2247900" y="2698750"/>
          <p14:tracePt t="22958" x="2260600" y="2692400"/>
          <p14:tracePt t="22971" x="2273300" y="2679700"/>
          <p14:tracePt t="22988" x="2286000" y="2667000"/>
          <p14:tracePt t="23003" x="2298700" y="2654300"/>
          <p14:tracePt t="23020" x="2311400" y="2641600"/>
          <p14:tracePt t="23036" x="2317750" y="2622550"/>
          <p14:tracePt t="23056" x="2330450" y="2616200"/>
          <p14:tracePt t="23074" x="2336800" y="2609850"/>
          <p14:tracePt t="23087" x="2336800" y="2616200"/>
          <p14:tracePt t="23120" x="2343150" y="2616200"/>
          <p14:tracePt t="23136" x="2343150" y="2609850"/>
          <p14:tracePt t="23171" x="2349500" y="2603500"/>
          <p14:tracePt t="23186" x="2349500" y="2597150"/>
          <p14:tracePt t="23203" x="2349500" y="2590800"/>
          <p14:tracePt t="23220" x="2349500" y="2584450"/>
          <p14:tracePt t="23254" x="2349500" y="2578100"/>
          <p14:tracePt t="23317" x="2355850" y="2571750"/>
          <p14:tracePt t="23327" x="2362200" y="2565400"/>
          <p14:tracePt t="23336" x="2368550" y="2565400"/>
          <p14:tracePt t="23353" x="2374900" y="2559050"/>
          <p14:tracePt t="23371" x="2387600" y="2546350"/>
          <p14:tracePt t="23411" x="2387600" y="2540000"/>
          <p14:tracePt t="23449" x="2387600" y="2546350"/>
          <p14:tracePt t="23466" x="2387600" y="2552700"/>
          <p14:tracePt t="23477" x="2387600" y="2559050"/>
          <p14:tracePt t="23490" x="2387600" y="2565400"/>
          <p14:tracePt t="23501" x="2387600" y="2571750"/>
          <p14:tracePt t="23511" x="2387600" y="2578100"/>
          <p14:tracePt t="23520" x="2387600" y="2584450"/>
          <p14:tracePt t="23537" x="2387600" y="2597150"/>
          <p14:tracePt t="23554" x="2393950" y="2616200"/>
          <p14:tracePt t="23570" x="2393950" y="2635250"/>
          <p14:tracePt t="23586" x="2400300" y="2641600"/>
          <p14:tracePt t="23605" x="2413000" y="2647950"/>
          <p14:tracePt t="23636" x="2419350" y="2647950"/>
          <p14:tracePt t="23659" x="2432050" y="2647950"/>
          <p14:tracePt t="23670" x="2438400" y="2647950"/>
          <p14:tracePt t="23687" x="2451100" y="2654300"/>
          <p14:tracePt t="23705" x="2482850" y="2647950"/>
          <p14:tracePt t="23727" x="2508250" y="2628900"/>
          <p14:tracePt t="23736" x="2527300" y="2616200"/>
          <p14:tracePt t="23758" x="2559050" y="2584450"/>
          <p14:tracePt t="23770" x="2565400" y="2578100"/>
          <p14:tracePt t="23787" x="2603500" y="2552700"/>
          <p14:tracePt t="23805" x="2660650" y="2508250"/>
          <p14:tracePt t="23820" x="2698750" y="2482850"/>
          <p14:tracePt t="23838" x="2730500" y="2457450"/>
          <p14:tracePt t="23855" x="2749550" y="2444750"/>
          <p14:tracePt t="23870" x="2762250" y="2438400"/>
          <p14:tracePt t="23889" x="2768600" y="2438400"/>
          <p14:tracePt t="23905" x="2762250" y="2438400"/>
          <p14:tracePt t="23921" x="2755900" y="2438400"/>
          <p14:tracePt t="23936" x="2749550" y="2425700"/>
          <p14:tracePt t="23961" x="2730500" y="2413000"/>
          <p14:tracePt t="23970" x="2717800" y="2406650"/>
          <p14:tracePt t="23987" x="2698750" y="2400300"/>
          <p14:tracePt t="24009" x="2679700" y="2406650"/>
          <p14:tracePt t="24020" x="2667000" y="2425700"/>
          <p14:tracePt t="24036" x="2647950" y="2457450"/>
          <p14:tracePt t="24055" x="2622550" y="2514600"/>
          <p14:tracePt t="24071" x="2609850" y="2571750"/>
          <p14:tracePt t="24087" x="2603500" y="2622550"/>
          <p14:tracePt t="24110" x="2603500" y="2698750"/>
          <p14:tracePt t="24127" x="2616200" y="2755900"/>
          <p14:tracePt t="24136" x="2628900" y="2787650"/>
          <p14:tracePt t="24155" x="2667000" y="2819400"/>
          <p14:tracePt t="24171" x="2698750" y="2825750"/>
          <p14:tracePt t="24188" x="2724150" y="2825750"/>
          <p14:tracePt t="24204" x="2749550" y="2794000"/>
          <p14:tracePt t="24220" x="2762250" y="2749550"/>
          <p14:tracePt t="24236" x="2762250" y="2705100"/>
          <p14:tracePt t="24259" x="2749550" y="2647950"/>
          <p14:tracePt t="24271" x="2724150" y="2622550"/>
          <p14:tracePt t="24288" x="2711450" y="2616200"/>
          <p14:tracePt t="24308" x="2679700" y="2603500"/>
          <p14:tracePt t="24321" x="2660650" y="2590800"/>
          <p14:tracePt t="24338" x="2647950" y="2584450"/>
          <p14:tracePt t="24354" x="2641600" y="2565400"/>
          <p14:tracePt t="24371" x="2641600" y="2552700"/>
          <p14:tracePt t="24390" x="2654300" y="2527300"/>
          <p14:tracePt t="24405" x="2698750" y="2501900"/>
          <p14:tracePt t="24421" x="2736850" y="2495550"/>
          <p14:tracePt t="24437" x="2774950" y="2495550"/>
          <p14:tracePt t="24454" x="2800350" y="2501900"/>
          <p14:tracePt t="24471" x="2819400" y="2514600"/>
          <p14:tracePt t="24486" x="2819400" y="2540000"/>
          <p14:tracePt t="24504" x="2813050" y="2565400"/>
          <p14:tracePt t="24521" x="2800350" y="2590800"/>
          <p14:tracePt t="24537" x="2781300" y="2616200"/>
          <p14:tracePt t="24557" x="2768600" y="2641600"/>
          <p14:tracePt t="24579" x="2749550" y="2673350"/>
          <p14:tracePt t="24587" x="2749550" y="2679700"/>
          <p14:tracePt t="24604" x="2743200" y="2686050"/>
          <p14:tracePt t="24621" x="2736850" y="2698750"/>
          <p14:tracePt t="24636" x="2730500" y="2705100"/>
          <p14:tracePt t="24658" x="2724150" y="2717800"/>
          <p14:tracePt t="24670" x="2717800" y="2724150"/>
          <p14:tracePt t="24686" x="2711450" y="2730500"/>
          <p14:tracePt t="24708" x="2705100" y="2743200"/>
          <p14:tracePt t="24722" x="2698750" y="2749550"/>
          <p14:tracePt t="24736" x="2698750" y="2755900"/>
          <p14:tracePt t="24761" x="2692400" y="2762250"/>
          <p14:tracePt t="24770" x="2692400" y="2768600"/>
          <p14:tracePt t="24788" x="2686050" y="2774950"/>
          <p14:tracePt t="24808" x="2679700" y="2781300"/>
          <p14:tracePt t="24821" x="2679700" y="2787650"/>
          <p14:tracePt t="24837" x="2679700" y="2794000"/>
          <p14:tracePt t="24853" x="2673350" y="2800350"/>
          <p14:tracePt t="24871" x="2673350" y="2806700"/>
          <p14:tracePt t="24893" x="2673350" y="2813050"/>
          <p14:tracePt t="24906" x="2673350" y="2819400"/>
          <p14:tracePt t="24922" x="2673350" y="2825750"/>
          <p14:tracePt t="24936" x="2673350" y="2832100"/>
          <p14:tracePt t="24954" x="2673350" y="2838450"/>
          <p14:tracePt t="24971" x="2673350" y="2844800"/>
          <p14:tracePt t="24987" x="2673350" y="2851150"/>
          <p14:tracePt t="25025" x="2673350" y="2857500"/>
          <p14:tracePt t="29281" x="2520950" y="2628900"/>
          <p14:tracePt t="29295" x="2527300" y="2628900"/>
          <p14:tracePt t="29308" x="2533650" y="2628900"/>
          <p14:tracePt t="29314" x="2540000" y="2628900"/>
          <p14:tracePt t="29320" x="2546350" y="2628900"/>
          <p14:tracePt t="29337" x="2590800" y="2628900"/>
          <p14:tracePt t="29354" x="2628900" y="2628900"/>
          <p14:tracePt t="29371" x="2679700" y="2635250"/>
          <p14:tracePt t="29392" x="2711450" y="2647950"/>
          <p14:tracePt t="29403" x="2717800" y="2654300"/>
          <p14:tracePt t="29420" x="2730500" y="2660650"/>
          <p14:tracePt t="29438" x="2736850" y="2667000"/>
          <p14:tracePt t="29470" x="2736850" y="2673350"/>
          <p14:tracePt t="29488" x="2730500" y="2679700"/>
          <p14:tracePt t="29503" x="2717800" y="2686050"/>
          <p14:tracePt t="29520" x="2679700" y="2692400"/>
          <p14:tracePt t="29538" x="2647950" y="2698750"/>
          <p14:tracePt t="29556" x="2628900" y="2705100"/>
          <p14:tracePt t="29570" x="2616200" y="2705100"/>
          <p14:tracePt t="29587" x="2603500" y="2705100"/>
          <p14:tracePt t="29603" x="2597150" y="2698750"/>
          <p14:tracePt t="29620" x="2590800" y="2698750"/>
          <p14:tracePt t="31912" x="2717800" y="2597150"/>
          <p14:tracePt t="31914" x="2724150" y="2597150"/>
          <p14:tracePt t="31931" x="2730500" y="2597150"/>
          <p14:tracePt t="31939" x="2736850" y="2597150"/>
          <p14:tracePt t="31959" x="2781300" y="2590800"/>
          <p14:tracePt t="31970" x="2813050" y="2590800"/>
          <p14:tracePt t="31987" x="2844800" y="2590800"/>
          <p14:tracePt t="32006" x="2876550" y="2590800"/>
          <p14:tracePt t="32020" x="2889250" y="2597150"/>
          <p14:tracePt t="32037" x="2895600" y="2603500"/>
          <p14:tracePt t="32060" x="2908300" y="2616200"/>
          <p14:tracePt t="32079" x="2908300" y="2628900"/>
          <p14:tracePt t="32087" x="2908300" y="2641600"/>
          <p14:tracePt t="32106" x="2895600" y="2660650"/>
          <p14:tracePt t="32120" x="2895600" y="2667000"/>
          <p14:tracePt t="32140" x="2889250" y="2686050"/>
          <p14:tracePt t="33760" x="2921000" y="2781300"/>
          <p14:tracePt t="33762" x="2914650" y="2781300"/>
          <p14:tracePt t="33772" x="2901950" y="2781300"/>
          <p14:tracePt t="33787" x="2851150" y="2781300"/>
          <p14:tracePt t="33806" x="2705100" y="2787650"/>
          <p14:tracePt t="33828" x="2565400" y="2794000"/>
          <p14:tracePt t="33840" x="2432050" y="2800350"/>
          <p14:tracePt t="33856" x="2305050" y="2806700"/>
          <p14:tracePt t="33878" x="2184400" y="2800350"/>
          <p14:tracePt t="33893" x="2076450" y="2794000"/>
          <p14:tracePt t="33901" x="2006600" y="2787650"/>
          <p14:tracePt t="33905" x="1981200" y="2781300"/>
          <p14:tracePt t="33920" x="1936750" y="2768600"/>
          <p14:tracePt t="33954" x="1600200" y="2565400"/>
          <p14:tracePt t="33988" x="1593850" y="2565400"/>
          <p14:tracePt t="34008" x="1568450" y="2559050"/>
          <p14:tracePt t="34021" x="1530350" y="2546350"/>
          <p14:tracePt t="34040" x="1492250" y="2533650"/>
          <p14:tracePt t="34055" x="1460500" y="2527300"/>
          <p14:tracePt t="34077" x="1422400" y="2514600"/>
          <p14:tracePt t="34089" x="1403350" y="2514600"/>
          <p14:tracePt t="34105" x="1390650" y="2508250"/>
          <p14:tracePt t="34128" x="1371600" y="2527300"/>
          <p14:tracePt t="34143" x="1358900" y="2571750"/>
          <p14:tracePt t="34155" x="1358900" y="2609850"/>
          <p14:tracePt t="34177" x="1377950" y="2647950"/>
          <p14:tracePt t="34187" x="1403350" y="2679700"/>
          <p14:tracePt t="34206" x="1441450" y="2705100"/>
          <p14:tracePt t="34220" x="1479550" y="2724150"/>
          <p14:tracePt t="34237" x="1530350" y="2730500"/>
          <p14:tracePt t="34254" x="1581150" y="2736850"/>
          <p14:tracePt t="34271" x="1682750" y="2736850"/>
          <p14:tracePt t="34291" x="1752600" y="2736850"/>
          <p14:tracePt t="34304" x="1885950" y="2743200"/>
          <p14:tracePt t="34321" x="2032000" y="2743200"/>
          <p14:tracePt t="34339" x="2165350" y="2749550"/>
          <p14:tracePt t="34353" x="2273300" y="2755900"/>
          <p14:tracePt t="34377" x="2451100" y="2781300"/>
          <p14:tracePt t="34395" x="2584450" y="2794000"/>
          <p14:tracePt t="34404" x="2711450" y="2813050"/>
          <p14:tracePt t="34421" x="2832100" y="2819400"/>
          <p14:tracePt t="34437" x="2952750" y="2825750"/>
          <p14:tracePt t="34454" x="3073400" y="2813050"/>
          <p14:tracePt t="34475" x="3194050" y="2787650"/>
          <p14:tracePt t="34487" x="3314700" y="2768600"/>
          <p14:tracePt t="34503" x="3409950" y="2755900"/>
          <p14:tracePt t="34520" x="3473450" y="2736850"/>
          <p14:tracePt t="34537" x="3556000" y="2711450"/>
          <p14:tracePt t="34554" x="3600450" y="2698750"/>
          <p14:tracePt t="34574" x="3638550" y="2679700"/>
          <p14:tracePt t="34587" x="3651250" y="2660650"/>
          <p14:tracePt t="34604" x="3625850" y="2660650"/>
          <p14:tracePt t="34621" x="3587750" y="2660650"/>
          <p14:tracePt t="34645" x="3536950" y="2660650"/>
          <p14:tracePt t="34656" x="3479800" y="2660650"/>
          <p14:tracePt t="34671" x="3422650" y="2654300"/>
          <p14:tracePt t="34687" x="3276600" y="2641600"/>
          <p14:tracePt t="34704" x="3136900" y="2628900"/>
          <p14:tracePt t="34720" x="2984500" y="2622550"/>
          <p14:tracePt t="34737" x="2800350" y="2616200"/>
          <p14:tracePt t="34753" x="2590800" y="2616200"/>
          <p14:tracePt t="34776" x="2374900" y="2616200"/>
          <p14:tracePt t="34787" x="2184400" y="2609850"/>
          <p14:tracePt t="34806" x="2063750" y="2603500"/>
          <p14:tracePt t="34821" x="1949450" y="2590800"/>
          <p14:tracePt t="34837" x="1822450" y="2578100"/>
          <p14:tracePt t="34855" x="1689100" y="2565400"/>
          <p14:tracePt t="34870" x="1524000" y="2565400"/>
          <p14:tracePt t="34887" x="1447800" y="2565400"/>
          <p14:tracePt t="34904" x="1428750" y="2571750"/>
          <p14:tracePt t="34920" x="1416050" y="2584450"/>
          <p14:tracePt t="34937" x="1403350" y="2616200"/>
          <p14:tracePt t="34959" x="1409700" y="2635250"/>
          <p14:tracePt t="34970" x="1428750" y="2654300"/>
          <p14:tracePt t="34987" x="1454150" y="2660650"/>
          <p14:tracePt t="35010" x="1485900" y="2667000"/>
          <p14:tracePt t="35020" x="1511300" y="2667000"/>
          <p14:tracePt t="35037" x="1530350" y="2667000"/>
          <p14:tracePt t="35054" x="1549400" y="2654300"/>
          <p14:tracePt t="35070" x="1555750" y="2641600"/>
          <p14:tracePt t="35088" x="1555750" y="2616200"/>
          <p14:tracePt t="35104" x="1549400" y="2597150"/>
          <p14:tracePt t="35121" x="1524000" y="2565400"/>
          <p14:tracePt t="35137" x="1479550" y="2540000"/>
          <p14:tracePt t="35159" x="1428750" y="2514600"/>
          <p14:tracePt t="35170" x="1365250" y="2482850"/>
          <p14:tracePt t="35187" x="1301750" y="2463800"/>
          <p14:tracePt t="35205" x="1257300" y="2457450"/>
          <p14:tracePt t="35220" x="1181100" y="2457450"/>
          <p14:tracePt t="35237" x="1130300" y="2476500"/>
          <p14:tracePt t="35259" x="1085850" y="2508250"/>
          <p14:tracePt t="35275" x="1047750" y="2559050"/>
          <p14:tracePt t="35287" x="1041400" y="2603500"/>
          <p14:tracePt t="35305" x="1041400" y="2641600"/>
          <p14:tracePt t="35320" x="1104900" y="2730500"/>
          <p14:tracePt t="35337" x="1168400" y="2781300"/>
          <p14:tracePt t="35354" x="1238250" y="2800350"/>
          <p14:tracePt t="35370" x="1314450" y="2806700"/>
          <p14:tracePt t="35387" x="1377950" y="2794000"/>
          <p14:tracePt t="35404" x="1422400" y="2755900"/>
          <p14:tracePt t="35423" x="1447800" y="2698750"/>
          <p14:tracePt t="35437" x="1435100" y="2660650"/>
          <p14:tracePt t="35454" x="1403350" y="2603500"/>
          <p14:tracePt t="35470" x="1365250" y="2559050"/>
          <p14:tracePt t="35490" x="1314450" y="2520950"/>
          <p14:tracePt t="35504" x="1270000" y="2508250"/>
          <p14:tracePt t="35521" x="1225550" y="2514600"/>
          <p14:tracePt t="35537" x="1187450" y="2533650"/>
          <p14:tracePt t="35559" x="1155700" y="2584450"/>
          <p14:tracePt t="35570" x="1149350" y="2622550"/>
          <p14:tracePt t="35587" x="1143000" y="2692400"/>
          <p14:tracePt t="35604" x="1212850" y="2736850"/>
          <p14:tracePt t="35621" x="1257300" y="2749550"/>
          <p14:tracePt t="35637" x="1308100" y="2749550"/>
          <p14:tracePt t="35657" x="1371600" y="2743200"/>
          <p14:tracePt t="35673" x="1428750" y="2730500"/>
          <p14:tracePt t="35689" x="1473200" y="2711450"/>
          <p14:tracePt t="35710" x="1498600" y="2692400"/>
          <p14:tracePt t="35720" x="1498600" y="2679700"/>
          <p14:tracePt t="35744" x="1485900" y="2667000"/>
          <p14:tracePt t="35754" x="1466850" y="2654300"/>
          <p14:tracePt t="35770" x="1454150" y="2647950"/>
          <p14:tracePt t="35787" x="1435100" y="2641600"/>
          <p14:tracePt t="35805" x="1422400" y="2635250"/>
          <p14:tracePt t="35820" x="1409700" y="2628900"/>
          <p14:tracePt t="35837" x="1403350" y="2628900"/>
          <p14:tracePt t="35857" x="1390650" y="2628900"/>
          <p14:tracePt t="35871" x="1377950" y="2628900"/>
          <p14:tracePt t="35890" x="1358900" y="2635250"/>
          <p14:tracePt t="35909" x="1339850" y="2647950"/>
          <p14:tracePt t="35920" x="1327150" y="2660650"/>
          <p14:tracePt t="35937" x="1314450" y="2667000"/>
          <p14:tracePt t="35960" x="1301750" y="2673350"/>
          <p14:tracePt t="35970" x="1301750" y="2679700"/>
          <p14:tracePt t="36007" x="1301750" y="2686050"/>
          <p14:tracePt t="36021" x="1301750" y="2692400"/>
          <p14:tracePt t="36037" x="1308100" y="2692400"/>
          <p14:tracePt t="36054" x="1308100" y="2698750"/>
          <p14:tracePt t="36070" x="1308100" y="2705100"/>
          <p14:tracePt t="36087" x="1308100" y="2711450"/>
          <p14:tracePt t="36110" x="1308100" y="2717800"/>
          <p14:tracePt t="36138" x="1314450" y="2724150"/>
          <p14:tracePt t="36161" x="1333500" y="2724150"/>
          <p14:tracePt t="36171" x="1371600" y="2717800"/>
          <p14:tracePt t="36187" x="1409700" y="2711450"/>
          <p14:tracePt t="36207" x="1543050" y="2711450"/>
          <p14:tracePt t="36229" x="1689100" y="2711450"/>
          <p14:tracePt t="36237" x="1822450" y="2711450"/>
          <p14:tracePt t="36254" x="2057400" y="2724150"/>
          <p14:tracePt t="36271" x="2260600" y="2730500"/>
          <p14:tracePt t="36289" x="2381250" y="2730500"/>
          <p14:tracePt t="36304" x="2590800" y="2724150"/>
          <p14:tracePt t="36321" x="2908300" y="2724150"/>
          <p14:tracePt t="36338" x="3117850" y="2730500"/>
          <p14:tracePt t="36354" x="3340100" y="2768600"/>
          <p14:tracePt t="36381" x="3473450" y="2787650"/>
          <p14:tracePt t="36387" x="3600450" y="2800350"/>
          <p14:tracePt t="36406" x="3708400" y="2806700"/>
          <p14:tracePt t="36421" x="3810000" y="2813050"/>
          <p14:tracePt t="36440" x="3886200" y="2813050"/>
          <p14:tracePt t="36455" x="3930650" y="2806700"/>
          <p14:tracePt t="36470" x="3937000" y="2794000"/>
          <p14:tracePt t="36487" x="3949700" y="2774950"/>
          <p14:tracePt t="36507" x="3956050" y="2749550"/>
          <p14:tracePt t="36520" x="3956050" y="2717800"/>
          <p14:tracePt t="36537" x="3956050" y="2673350"/>
          <p14:tracePt t="36558" x="3956050" y="2641600"/>
          <p14:tracePt t="36571" x="3949700" y="2616200"/>
          <p14:tracePt t="36587" x="3943350" y="2603500"/>
          <p14:tracePt t="36608" x="3930650" y="2584450"/>
          <p14:tracePt t="36620" x="3924300" y="2578100"/>
          <p14:tracePt t="36637" x="3917950" y="2571750"/>
          <p14:tracePt t="36658" x="3930650" y="2559050"/>
          <p14:tracePt t="36661" x="3937000" y="2559050"/>
          <p14:tracePt t="36671" x="3949700" y="2559050"/>
          <p14:tracePt t="36687" x="3987800" y="2559050"/>
          <p14:tracePt t="36708" x="4025900" y="2565400"/>
          <p14:tracePt t="36720" x="4051300" y="2571750"/>
          <p14:tracePt t="36737" x="4108450" y="2571750"/>
          <p14:tracePt t="36760" x="4171950" y="2578100"/>
          <p14:tracePt t="36771" x="4229100" y="2584450"/>
          <p14:tracePt t="36787" x="4267200" y="2584450"/>
          <p14:tracePt t="36804" x="4292600" y="2590800"/>
          <p14:tracePt t="36821" x="4311650" y="2597150"/>
          <p14:tracePt t="36837" x="4318000" y="2603500"/>
          <p14:tracePt t="36854" x="4318000" y="2609850"/>
          <p14:tracePt t="36871" x="4311650" y="2622550"/>
          <p14:tracePt t="36887" x="4292600" y="2628900"/>
          <p14:tracePt t="36910" x="4267200" y="2635250"/>
          <p14:tracePt t="36926" x="4241800" y="2641600"/>
          <p14:tracePt t="36937" x="4222750" y="2647950"/>
          <p14:tracePt t="36954" x="4210050" y="2647950"/>
          <p14:tracePt t="36971" x="4191000" y="2654300"/>
          <p14:tracePt t="36987" x="4178300" y="2654300"/>
          <p14:tracePt t="37004" x="4165600" y="2654300"/>
          <p14:tracePt t="37024" x="4146550" y="2654300"/>
          <p14:tracePt t="37038" x="4140200" y="2654300"/>
          <p14:tracePt t="37115" x="4146550" y="2660650"/>
          <p14:tracePt t="37143" x="4152900" y="2660650"/>
          <p14:tracePt t="37167" x="4159250" y="2660650"/>
          <p14:tracePt t="37179" x="4165600" y="2660650"/>
          <p14:tracePt t="37187" x="4171950" y="2654300"/>
          <p14:tracePt t="37204" x="4191000" y="2654300"/>
          <p14:tracePt t="37221" x="4210050" y="2647950"/>
          <p14:tracePt t="37237" x="4235450" y="2647950"/>
          <p14:tracePt t="37254" x="4254500" y="2647950"/>
          <p14:tracePt t="37272" x="4273550" y="2654300"/>
          <p14:tracePt t="37289" x="4286250" y="2654300"/>
          <p14:tracePt t="37303" x="4298950" y="2654300"/>
          <p14:tracePt t="37321" x="4305300" y="2654300"/>
          <p14:tracePt t="37338" x="4311650" y="2654300"/>
          <p14:tracePt t="37354" x="4318000" y="2654300"/>
          <p14:tracePt t="37370" x="4324350" y="2660650"/>
          <p14:tracePt t="37387" x="4318000" y="2660650"/>
          <p14:tracePt t="37406" x="4311650" y="2667000"/>
          <p14:tracePt t="37423" x="4298950" y="2673350"/>
          <p14:tracePt t="37438" x="4292600" y="2673350"/>
          <p14:tracePt t="37453" x="4286250" y="2673350"/>
          <p14:tracePt t="37487" x="4279900" y="2673350"/>
          <p14:tracePt t="37520" x="4273550" y="2673350"/>
          <p14:tracePt t="37549" x="4273550" y="2667000"/>
          <p14:tracePt t="37559" x="4279900" y="2667000"/>
          <p14:tracePt t="37815" x="4286250" y="2667000"/>
          <p14:tracePt t="37907" x="4279900" y="2667000"/>
          <p14:tracePt t="38048" x="4273550" y="2660650"/>
          <p14:tracePt t="38065" x="4267200" y="2660650"/>
          <p14:tracePt t="38070" x="4267200" y="2654300"/>
          <p14:tracePt t="38087" x="4248150" y="2647950"/>
          <p14:tracePt t="38108" x="4203700" y="2635250"/>
          <p14:tracePt t="38121" x="4152900" y="2622550"/>
          <p14:tracePt t="38142" x="3987800" y="2609850"/>
          <p14:tracePt t="38155" x="3816350" y="2597150"/>
          <p14:tracePt t="38174" x="3727450" y="2590800"/>
          <p14:tracePt t="38187" x="3600450" y="2584450"/>
          <p14:tracePt t="38210" x="3409950" y="2571750"/>
          <p14:tracePt t="38220" x="3321050" y="2565400"/>
          <p14:tracePt t="38237" x="3067050" y="2552700"/>
          <p14:tracePt t="38256" x="2819400" y="2540000"/>
          <p14:tracePt t="38336" x="2298700" y="2711450"/>
          <p14:tracePt t="38392" x="2305050" y="2711450"/>
          <p14:tracePt t="38403" x="2305050" y="2717800"/>
          <p14:tracePt t="38435" x="2298700" y="2717800"/>
          <p14:tracePt t="38443" x="2298700" y="2724150"/>
          <p14:tracePt t="38455" x="2292350" y="2724150"/>
          <p14:tracePt t="38472" x="2273300" y="2730500"/>
          <p14:tracePt t="38489" x="2254250" y="2730500"/>
          <p14:tracePt t="38505" x="2241550" y="2730500"/>
          <p14:tracePt t="38526" x="2222500" y="2730500"/>
          <p14:tracePt t="38539" x="2216150" y="2730500"/>
          <p14:tracePt t="38554" x="2203450" y="2724150"/>
          <p14:tracePt t="38573" x="2197100" y="2717800"/>
          <p14:tracePt t="38587" x="2190750" y="2711450"/>
          <p14:tracePt t="38604" x="2184400" y="2705100"/>
          <p14:tracePt t="38621" x="2184400" y="2698750"/>
          <p14:tracePt t="38637" x="2178050" y="2692400"/>
          <p14:tracePt t="38654" x="2178050" y="2686050"/>
          <p14:tracePt t="38670" x="2171700" y="2686050"/>
          <p14:tracePt t="38704" x="2165350" y="2686050"/>
          <p14:tracePt t="38735" x="2159000" y="2686050"/>
          <p14:tracePt t="38753" x="2152650" y="2686050"/>
          <p14:tracePt t="38772" x="2146300" y="2692400"/>
          <p14:tracePt t="38788" x="2146300" y="2698750"/>
          <p14:tracePt t="38804" x="2133600" y="2698750"/>
          <p14:tracePt t="38820" x="2120900" y="2711450"/>
          <p14:tracePt t="38915" x="2120900" y="2717800"/>
          <p14:tracePt t="38947" x="2114550" y="2717800"/>
          <p14:tracePt t="38954" x="2114550" y="2724150"/>
          <p14:tracePt t="38969" x="2108200" y="2724150"/>
          <p14:tracePt t="38995" x="2101850" y="2724150"/>
          <p14:tracePt t="39019" x="2095500" y="2724150"/>
          <p14:tracePt t="39042" x="2089150" y="2724150"/>
          <p14:tracePt t="39061" x="2082800" y="2724150"/>
          <p14:tracePt t="39074" x="2076450" y="2724150"/>
          <p14:tracePt t="39084" x="2076450" y="2717800"/>
          <p14:tracePt t="39093" x="2070100" y="2717800"/>
          <p14:tracePt t="39125" x="2063750" y="2717800"/>
          <p14:tracePt t="39158" x="2063750" y="2711450"/>
          <p14:tracePt t="39200" x="2063750" y="2717800"/>
          <p14:tracePt t="39212" x="2070100" y="2717800"/>
          <p14:tracePt t="39237" x="2076450" y="2717800"/>
          <p14:tracePt t="39255" x="2082800" y="2717800"/>
          <p14:tracePt t="39270" x="2089150" y="2724150"/>
          <p14:tracePt t="39287" x="2095500" y="2724150"/>
          <p14:tracePt t="39304" x="2108200" y="2730500"/>
          <p14:tracePt t="39320" x="2133600" y="2743200"/>
          <p14:tracePt t="39340" x="2165350" y="2762250"/>
          <p14:tracePt t="39362" x="2254250" y="2787650"/>
          <p14:tracePt t="39371" x="2298700" y="2794000"/>
          <p14:tracePt t="39393" x="2482850" y="2794000"/>
          <p14:tracePt t="39403" x="2635250" y="2794000"/>
          <p14:tracePt t="39420" x="2825750" y="2787650"/>
          <p14:tracePt t="39437" x="2984500" y="2781300"/>
          <p14:tracePt t="39454" x="3187700" y="2768600"/>
          <p14:tracePt t="39470" x="3429000" y="2762250"/>
          <p14:tracePt t="39490" x="3708400" y="2755900"/>
          <p14:tracePt t="39504" x="4064000" y="2755900"/>
          <p14:tracePt t="39520" x="4432300" y="2749550"/>
          <p14:tracePt t="39537" x="4648200" y="2749550"/>
          <p14:tracePt t="39555" x="4806950" y="2749550"/>
          <p14:tracePt t="39570" x="4940300" y="2743200"/>
          <p14:tracePt t="39587" x="5041900" y="2743200"/>
          <p14:tracePt t="39609" x="5124450" y="2743200"/>
          <p14:tracePt t="39620" x="5162550" y="2743200"/>
          <p14:tracePt t="39637" x="5181600" y="2743200"/>
          <p14:tracePt t="39659" x="5181600" y="2736850"/>
          <p14:tracePt t="39671" x="5162550" y="2724150"/>
          <p14:tracePt t="39690" x="5149850" y="2711450"/>
          <p14:tracePt t="39711" x="5143500" y="2686050"/>
          <p14:tracePt t="39720" x="5143500" y="2673350"/>
          <p14:tracePt t="39737" x="5143500" y="2660650"/>
          <p14:tracePt t="39740" x="5149850" y="2654300"/>
          <p14:tracePt t="39755" x="5149850" y="2647950"/>
          <p14:tracePt t="39770" x="5149850" y="2641600"/>
          <p14:tracePt t="39787" x="5137150" y="2635250"/>
          <p14:tracePt t="39805" x="5111750" y="2622550"/>
          <p14:tracePt t="39821" x="5092700" y="2616200"/>
          <p14:tracePt t="39839" x="5073650" y="2609850"/>
          <p14:tracePt t="39855" x="5016500" y="2603500"/>
          <p14:tracePt t="39870" x="4953000" y="2584450"/>
          <p14:tracePt t="39888" x="4889500" y="2571750"/>
          <p14:tracePt t="40019" x="2108200" y="2578100"/>
          <p14:tracePt t="40033" x="2101850" y="2578100"/>
          <p14:tracePt t="40047" x="2095500" y="2578100"/>
          <p14:tracePt t="40066" x="2082800" y="2578100"/>
          <p14:tracePt t="40078" x="2070100" y="2578100"/>
          <p14:tracePt t="40087" x="2063750" y="2578100"/>
          <p14:tracePt t="40126" x="2070100" y="2578100"/>
          <p14:tracePt t="40137" x="2076450" y="2578100"/>
          <p14:tracePt t="40157" x="2082800" y="2578100"/>
          <p14:tracePt t="40170" x="2089150" y="2578100"/>
          <p14:tracePt t="40187" x="2101850" y="2584450"/>
          <p14:tracePt t="40205" x="2108200" y="2584450"/>
          <p14:tracePt t="40220" x="2114550" y="2571750"/>
          <p14:tracePt t="40237" x="2127250" y="2546350"/>
          <p14:tracePt t="40255" x="2133600" y="2514600"/>
          <p14:tracePt t="40271" x="2127250" y="2470150"/>
          <p14:tracePt t="40287" x="2108200" y="2438400"/>
          <p14:tracePt t="40308" x="2070100" y="2413000"/>
          <p14:tracePt t="40320" x="2019300" y="2400300"/>
          <p14:tracePt t="40337" x="1968500" y="2393950"/>
          <p14:tracePt t="40355" x="1911350" y="2413000"/>
          <p14:tracePt t="40371" x="1866900" y="2438400"/>
          <p14:tracePt t="40387" x="1822450" y="2482850"/>
          <p14:tracePt t="40406" x="1790700" y="2527300"/>
          <p14:tracePt t="40421" x="1778000" y="2571750"/>
          <p14:tracePt t="40437" x="1797050" y="2622550"/>
          <p14:tracePt t="40454" x="1828800" y="2667000"/>
          <p14:tracePt t="40470" x="1879600" y="2705100"/>
          <p14:tracePt t="40487" x="1936750" y="2711450"/>
          <p14:tracePt t="40504" x="2000250" y="2698750"/>
          <p14:tracePt t="40524" x="2057400" y="2667000"/>
          <p14:tracePt t="40543" x="2095500" y="2616200"/>
          <p14:tracePt t="40554" x="2101850" y="2584450"/>
          <p14:tracePt t="40571" x="2095500" y="2540000"/>
          <p14:tracePt t="40587" x="2076450" y="2501900"/>
          <p14:tracePt t="40604" x="2038350" y="2476500"/>
          <p14:tracePt t="40628" x="2006600" y="2463800"/>
          <p14:tracePt t="40637" x="1962150" y="2470150"/>
          <p14:tracePt t="40654" x="1924050" y="2495550"/>
          <p14:tracePt t="40676" x="1892300" y="2540000"/>
          <p14:tracePt t="40692" x="1866900" y="2609850"/>
          <p14:tracePt t="40703" x="1866900" y="2647950"/>
          <p14:tracePt t="40721" x="1892300" y="2692400"/>
          <p14:tracePt t="40737" x="1936750" y="2717800"/>
          <p14:tracePt t="40755" x="1993900" y="2724150"/>
          <p14:tracePt t="40779" x="2076450" y="2705100"/>
          <p14:tracePt t="40787" x="2114550" y="2679700"/>
          <p14:tracePt t="40804" x="2159000" y="2647950"/>
          <p14:tracePt t="40827" x="2178050" y="2616200"/>
          <p14:tracePt t="40838" x="2178050" y="2584450"/>
          <p14:tracePt t="40854" x="2171700" y="2559050"/>
          <p14:tracePt t="40870" x="2152650" y="2546350"/>
          <p14:tracePt t="40887" x="2127250" y="2540000"/>
          <p14:tracePt t="40903" x="2101850" y="2552700"/>
          <p14:tracePt t="40981" x="2108200" y="2660650"/>
          <p14:tracePt t="40987" x="2120900" y="2667000"/>
          <p14:tracePt t="41005" x="2152650" y="2679700"/>
          <p14:tracePt t="41020" x="2184400" y="2686050"/>
          <p14:tracePt t="41037" x="2203450" y="2679700"/>
          <p14:tracePt t="41053" x="2209800" y="2660650"/>
          <p14:tracePt t="41070" x="2184400" y="2628900"/>
          <p14:tracePt t="41087" x="2146300" y="2597150"/>
          <p14:tracePt t="41105" x="2108200" y="2559050"/>
          <p14:tracePt t="41120" x="2063750" y="2527300"/>
          <p14:tracePt t="41144" x="2012950" y="2489200"/>
          <p14:tracePt t="41154" x="1987550" y="2470150"/>
          <p14:tracePt t="41172" x="1955800" y="2470150"/>
          <p14:tracePt t="41187" x="1930400" y="2495550"/>
          <p14:tracePt t="41204" x="1905000" y="2533650"/>
          <p14:tracePt t="41220" x="1905000" y="2578100"/>
          <p14:tracePt t="41240" x="1930400" y="2628900"/>
          <p14:tracePt t="41254" x="2000250" y="2686050"/>
          <p14:tracePt t="41271" x="2108200" y="2736850"/>
          <p14:tracePt t="41288" x="2228850" y="2781300"/>
          <p14:tracePt t="41304" x="2355850" y="2794000"/>
          <p14:tracePt t="41321" x="2470150" y="2774950"/>
          <p14:tracePt t="41337" x="2559050" y="2736850"/>
          <p14:tracePt t="41355" x="2622550" y="2692400"/>
          <p14:tracePt t="41372" x="2654300" y="2647950"/>
          <p14:tracePt t="41387" x="2679700" y="2578100"/>
          <p14:tracePt t="41404" x="2673350" y="2520950"/>
          <p14:tracePt t="41420" x="2647950" y="2470150"/>
          <p14:tracePt t="41437" x="2597150" y="2419350"/>
          <p14:tracePt t="41455" x="2527300" y="2381250"/>
          <p14:tracePt t="41471" x="2438400" y="2355850"/>
          <p14:tracePt t="41490" x="2343150" y="2349500"/>
          <p14:tracePt t="41503" x="2235200" y="2368550"/>
          <p14:tracePt t="41521" x="2127250" y="2406650"/>
          <p14:tracePt t="41537" x="2019300" y="2457450"/>
          <p14:tracePt t="41555" x="1949450" y="2514600"/>
          <p14:tracePt t="41570" x="1860550" y="2622550"/>
          <p14:tracePt t="41590" x="1797050" y="2749550"/>
          <p14:tracePt t="41604" x="1822450" y="2787650"/>
          <p14:tracePt t="41620" x="1873250" y="2813050"/>
          <p14:tracePt t="41645" x="2025650" y="2838450"/>
          <p14:tracePt t="41654" x="2127250" y="2857500"/>
          <p14:tracePt t="41671" x="2279650" y="2863850"/>
          <p14:tracePt t="41687" x="2425700" y="2857500"/>
          <p14:tracePt t="41704" x="2540000" y="2832100"/>
          <p14:tracePt t="41724" x="2616200" y="2794000"/>
          <p14:tracePt t="41740" x="2660650" y="2749550"/>
          <p14:tracePt t="41758" x="2692400" y="2673350"/>
          <p14:tracePt t="41770" x="2692400" y="2635250"/>
          <p14:tracePt t="41787" x="2667000" y="2584450"/>
          <p14:tracePt t="41805" x="2622550" y="2520950"/>
          <p14:tracePt t="41820" x="2590800" y="2482850"/>
          <p14:tracePt t="41838" x="2533650" y="2438400"/>
          <p14:tracePt t="41858" x="2444750" y="2400300"/>
          <p14:tracePt t="41872" x="2355850" y="2381250"/>
          <p14:tracePt t="41887" x="2292350" y="2374900"/>
          <p14:tracePt t="41890" x="2273300" y="2368550"/>
          <p14:tracePt t="41911" x="2165350" y="2368550"/>
          <p14:tracePt t="41920" x="2127250" y="2374900"/>
          <p14:tracePt t="41937" x="2044700" y="2406650"/>
          <p14:tracePt t="41958" x="1962150" y="2470150"/>
          <p14:tracePt t="41971" x="1924050" y="2514600"/>
          <p14:tracePt t="41987" x="1885950" y="2578100"/>
          <p14:tracePt t="42008" x="1879600" y="2667000"/>
          <p14:tracePt t="42020" x="1917700" y="2743200"/>
          <p14:tracePt t="42037" x="1974850" y="2787650"/>
          <p14:tracePt t="42058" x="2133600" y="2832100"/>
          <p14:tracePt t="42070" x="2209800" y="2844800"/>
          <p14:tracePt t="42087" x="2406650" y="2851150"/>
          <p14:tracePt t="42106" x="2565400" y="2825750"/>
          <p14:tracePt t="42124" x="2628900" y="2800350"/>
          <p14:tracePt t="42137" x="2692400" y="2743200"/>
          <p14:tracePt t="42157" x="2724150" y="2679700"/>
          <p14:tracePt t="42171" x="2730500" y="2597150"/>
          <p14:tracePt t="42189" x="2711450" y="2546350"/>
          <p14:tracePt t="42210" x="2635250" y="2482850"/>
          <p14:tracePt t="42213" x="2597150" y="2457450"/>
          <p14:tracePt t="42220" x="2552700" y="2438400"/>
          <p14:tracePt t="42237" x="2489200" y="2419350"/>
          <p14:tracePt t="42255" x="2400300" y="2393950"/>
          <p14:tracePt t="42275" x="2343150" y="2381250"/>
          <p14:tracePt t="42287" x="2305050" y="2381250"/>
          <p14:tracePt t="42306" x="2241550" y="2393950"/>
          <p14:tracePt t="42320" x="2209800" y="2413000"/>
          <p14:tracePt t="42344" x="2184400" y="2425700"/>
          <p14:tracePt t="42354" x="2146300" y="2463800"/>
          <p14:tracePt t="42375" x="2101850" y="2514600"/>
          <p14:tracePt t="42394" x="2082800" y="2540000"/>
          <p14:tracePt t="42405" x="2063750" y="2584450"/>
          <p14:tracePt t="42421" x="2063750" y="2622550"/>
          <p14:tracePt t="42439" x="2076450" y="2654300"/>
          <p14:tracePt t="42454" x="2108200" y="2692400"/>
          <p14:tracePt t="42470" x="2146300" y="2717800"/>
          <p14:tracePt t="42490" x="2178050" y="2724150"/>
          <p14:tracePt t="42507" x="2228850" y="2730500"/>
          <p14:tracePt t="42521" x="2266950" y="2730500"/>
          <p14:tracePt t="42540" x="2292350" y="2730500"/>
          <p14:tracePt t="42554" x="2311400" y="2736850"/>
          <p14:tracePt t="42570" x="2317750" y="2736850"/>
          <p14:tracePt t="42589" x="2324100" y="2736850"/>
          <p14:tracePt t="42605" x="2324100" y="2730500"/>
          <p14:tracePt t="42628" x="2324100" y="2717800"/>
          <p14:tracePt t="42637" x="2324100" y="2705100"/>
          <p14:tracePt t="42655" x="2324100" y="2698750"/>
          <p14:tracePt t="42671" x="2324100" y="2686050"/>
          <p14:tracePt t="42689" x="2324100" y="2673350"/>
          <p14:tracePt t="42705" x="2324100" y="2660650"/>
          <p14:tracePt t="42721" x="2311400" y="2654300"/>
          <p14:tracePt t="42739" x="2298700" y="2654300"/>
          <p14:tracePt t="42757" x="2279650" y="2654300"/>
          <p14:tracePt t="42771" x="2247900" y="2667000"/>
          <p14:tracePt t="42791" x="2241550" y="2679700"/>
          <p14:tracePt t="42823" x="2254250" y="2686050"/>
          <p14:tracePt t="42838" x="2273300" y="2686050"/>
          <p14:tracePt t="42855" x="2292350" y="2686050"/>
          <p14:tracePt t="42871" x="2311400" y="2686050"/>
          <p14:tracePt t="42894" x="2324100" y="2686050"/>
          <p14:tracePt t="42909" x="2355850" y="2686050"/>
          <p14:tracePt t="42912" x="2362200" y="2686050"/>
          <p14:tracePt t="42921" x="2368550" y="2692400"/>
          <p14:tracePt t="42937" x="2362200" y="2698750"/>
          <p14:tracePt t="42962" x="2362200" y="2692400"/>
          <p14:tracePt t="42970" x="2362200" y="2679700"/>
          <p14:tracePt t="42988" x="2368550" y="2673350"/>
          <p14:tracePt t="43004" x="2387600" y="2654300"/>
          <p14:tracePt t="43021" x="2400300" y="2641600"/>
          <p14:tracePt t="43039" x="2413000" y="2635250"/>
          <p14:tracePt t="43054" x="2425700" y="2622550"/>
          <p14:tracePt t="43071" x="2451100" y="2603500"/>
          <p14:tracePt t="43093" x="2470150" y="2578100"/>
          <p14:tracePt t="43104" x="2482850" y="2565400"/>
          <p14:tracePt t="43127" x="2508250" y="2546350"/>
          <p14:tracePt t="43139" x="2520950" y="2540000"/>
          <p14:tracePt t="43154" x="2527300" y="2533650"/>
          <p14:tracePt t="43192" x="2514600" y="2527300"/>
          <p14:tracePt t="43205" x="2501900" y="2533650"/>
          <p14:tracePt t="43221" x="2463800" y="2546350"/>
          <p14:tracePt t="43237" x="2438400" y="2552700"/>
          <p14:tracePt t="43254" x="2406650" y="2565400"/>
          <p14:tracePt t="43271" x="2374900" y="2578100"/>
          <p14:tracePt t="43289" x="2343150" y="2597150"/>
          <p14:tracePt t="43306" x="2324100" y="2609850"/>
          <p14:tracePt t="43321" x="2317750" y="2609850"/>
          <p14:tracePt t="43337" x="2324100" y="2616200"/>
          <p14:tracePt t="43354" x="2330450" y="2616200"/>
          <p14:tracePt t="43371" x="2343150" y="2616200"/>
          <p14:tracePt t="43388" x="2349500" y="2609850"/>
          <p14:tracePt t="43404" x="2362200" y="2609850"/>
          <p14:tracePt t="43420" x="2362200" y="2616200"/>
          <p14:tracePt t="43439" x="2362200" y="2622550"/>
          <p14:tracePt t="43485" x="2368550" y="2622550"/>
          <p14:tracePt t="43519" x="2374900" y="2622550"/>
          <p14:tracePt t="43542" x="2381250" y="2616200"/>
          <p14:tracePt t="43560" x="2387600" y="2616200"/>
          <p14:tracePt t="43568" x="2387600" y="2609850"/>
          <p14:tracePt t="43594" x="2393950" y="2609850"/>
          <p14:tracePt t="43629" x="2393950" y="2616200"/>
          <p14:tracePt t="43680" x="2387600" y="2616200"/>
          <p14:tracePt t="43698" x="2381250" y="2616200"/>
          <p14:tracePt t="43711" x="2374900" y="2616200"/>
          <p14:tracePt t="43734" x="2374900" y="2622550"/>
          <p14:tracePt t="43745" x="2368550" y="2622550"/>
          <p14:tracePt t="43760" x="2368550" y="2628900"/>
          <p14:tracePt t="43772" x="2362200" y="2628900"/>
          <p14:tracePt t="43787" x="2362200" y="2635250"/>
          <p14:tracePt t="43804" x="2355850" y="2641600"/>
          <p14:tracePt t="43837" x="2355850" y="2647950"/>
          <p14:tracePt t="43855" x="2349500" y="2647950"/>
          <p14:tracePt t="43888" x="2343150" y="2647950"/>
          <p14:tracePt t="43926" x="2336800" y="2647950"/>
          <p14:tracePt t="43967" x="2336800" y="2641600"/>
          <p14:tracePt t="44012" x="2336800" y="2635250"/>
          <p14:tracePt t="44043" x="2336800" y="2628900"/>
          <p14:tracePt t="44110" x="2343150" y="2622550"/>
          <p14:tracePt t="44133" x="2349500" y="2622550"/>
          <p14:tracePt t="44176" x="2349500" y="2628900"/>
          <p14:tracePt t="44188" x="2349500" y="2635250"/>
          <p14:tracePt t="44219" x="2349500" y="2641600"/>
          <p14:tracePt t="44242" x="2355850" y="2641600"/>
          <p14:tracePt t="44265" x="2355850" y="2647950"/>
          <p14:tracePt t="44303" x="2355850" y="2654300"/>
          <p14:tracePt t="44392" x="2349500" y="2654300"/>
          <p14:tracePt t="44477" x="2343150" y="2654300"/>
          <p14:tracePt t="44594" x="2336800" y="2660650"/>
          <p14:tracePt t="44631" x="2336800" y="2667000"/>
          <p14:tracePt t="44666" x="2336800" y="2673350"/>
          <p14:tracePt t="44692" x="2330450" y="2673350"/>
          <p14:tracePt t="44701" x="2330450" y="2679700"/>
          <p14:tracePt t="44736" x="2324100" y="2679700"/>
          <p14:tracePt t="44743" x="2324100" y="2686050"/>
          <p14:tracePt t="44759" x="2317750" y="2686050"/>
          <p14:tracePt t="44774" x="2311400" y="2692400"/>
          <p14:tracePt t="44787" x="2305050" y="2692400"/>
          <p14:tracePt t="44804" x="2298700" y="2698750"/>
          <p14:tracePt t="44843" x="2305050" y="2698750"/>
          <p14:tracePt t="44855" x="2305050" y="2692400"/>
          <p14:tracePt t="44871" x="2311400" y="2692400"/>
          <p14:tracePt t="44904" x="2317750" y="2686050"/>
          <p14:tracePt t="44920" x="2330450" y="2679700"/>
          <p14:tracePt t="44937" x="2330450" y="2673350"/>
          <p14:tracePt t="44962" x="2336800" y="2673350"/>
          <p14:tracePt t="44970" x="2330450" y="2673350"/>
          <p14:tracePt t="45004" x="2324100" y="2673350"/>
          <p14:tracePt t="45077" x="2324100" y="2667000"/>
          <p14:tracePt t="45126" x="2324100" y="2660650"/>
          <p14:tracePt t="45141" x="2330450" y="2660650"/>
          <p14:tracePt t="45219" x="2330450" y="2654300"/>
          <p14:tracePt t="45281" x="2336800" y="2654300"/>
          <p14:tracePt t="45313" x="2343150" y="2654300"/>
          <p14:tracePt t="45337" x="2349500" y="2654300"/>
          <p14:tracePt t="45345" x="2349500" y="2647950"/>
          <p14:tracePt t="45360" x="2355850" y="2647950"/>
          <p14:tracePt t="45376" x="2362200" y="2647950"/>
          <p14:tracePt t="45397" x="2362200" y="2641600"/>
          <p14:tracePt t="45407" x="2368550" y="2641600"/>
          <p14:tracePt t="45437" x="2374900" y="2641600"/>
          <p14:tracePt t="45480" x="2368550" y="2641600"/>
          <p14:tracePt t="45495" x="2362200" y="2641600"/>
          <p14:tracePt t="45519" x="2355850" y="2641600"/>
          <p14:tracePt t="45538" x="2349500" y="2641600"/>
          <p14:tracePt t="45554" x="2349500" y="2647950"/>
          <p14:tracePt t="45587" x="2349500" y="2641600"/>
          <p14:tracePt t="45645" x="2343150" y="2641600"/>
          <p14:tracePt t="45809" x="2343150" y="2635250"/>
          <p14:tracePt t="45857" x="2349500" y="2635250"/>
          <p14:tracePt t="45868" x="2349500" y="2628900"/>
          <p14:tracePt t="45910" x="2349500" y="2622550"/>
          <p14:tracePt t="45955" x="2349500" y="2616200"/>
          <p14:tracePt t="45960" x="2343150" y="2616200"/>
          <p14:tracePt t="46021" x="2343150" y="2609850"/>
          <p14:tracePt t="46332" x="2343150" y="2616200"/>
          <p14:tracePt t="46424" x="2343150" y="2622550"/>
          <p14:tracePt t="46454" x="2343150" y="2628900"/>
          <p14:tracePt t="46469" x="2343150" y="2635250"/>
          <p14:tracePt t="46477" x="2343150" y="2641600"/>
          <p14:tracePt t="46492" x="2343150" y="2647950"/>
          <p14:tracePt t="46510" x="2336800" y="2660650"/>
          <p14:tracePt t="46520" x="2336800" y="2673350"/>
          <p14:tracePt t="46538" x="2330450" y="2692400"/>
          <p14:tracePt t="46555" x="2317750" y="2711450"/>
          <p14:tracePt t="46571" x="2311400" y="2717800"/>
          <p14:tracePt t="46588" x="2292350" y="2724150"/>
          <p14:tracePt t="46604" x="2260600" y="2730500"/>
          <p14:tracePt t="46620" x="2222500" y="2743200"/>
          <p14:tracePt t="46639" x="2165350" y="2749550"/>
          <p14:tracePt t="46654" x="2120900" y="2755900"/>
          <p14:tracePt t="46675" x="2089150" y="2755900"/>
          <p14:tracePt t="46688" x="2076450" y="2749550"/>
          <p14:tracePt t="46704" x="2070100" y="2736850"/>
          <p14:tracePt t="46721" x="2063750" y="2724150"/>
          <p14:tracePt t="46739" x="2057400" y="2711450"/>
          <p14:tracePt t="46755" x="2051050" y="2705100"/>
          <p14:tracePt t="46771" x="2051050" y="2692400"/>
          <p14:tracePt t="46787" x="2044700" y="2679700"/>
          <p14:tracePt t="46804" x="2038350" y="2673350"/>
          <p14:tracePt t="46821" x="2032000" y="2667000"/>
          <p14:tracePt t="46841" x="2032000" y="2660650"/>
          <p14:tracePt t="46859" x="2025650" y="2654300"/>
          <p14:tracePt t="46887" x="2019300" y="2654300"/>
          <p14:tracePt t="46959" x="2025650" y="2654300"/>
          <p14:tracePt t="47012" x="2032000" y="2654300"/>
          <p14:tracePt t="47051" x="2032000" y="2660650"/>
          <p14:tracePt t="47080" x="2038350" y="2660650"/>
          <p14:tracePt t="47130" x="2044700" y="2660650"/>
          <p14:tracePt t="47229" x="2051050" y="2660650"/>
          <p14:tracePt t="47273" x="2057400" y="2660650"/>
          <p14:tracePt t="47371" x="2051050" y="2660650"/>
          <p14:tracePt t="47503" x="2057400" y="2660650"/>
          <p14:tracePt t="47508" x="2057400" y="2654300"/>
          <p14:tracePt t="47521" x="2063750" y="2654300"/>
          <p14:tracePt t="47538" x="2070100" y="2654300"/>
          <p14:tracePt t="47557" x="2076450" y="2647950"/>
          <p14:tracePt t="47571" x="2089150" y="2647950"/>
          <p14:tracePt t="47587" x="2095500" y="2647950"/>
          <p14:tracePt t="47612" x="2108200" y="2654300"/>
          <p14:tracePt t="47620" x="2114550" y="2660650"/>
          <p14:tracePt t="47640" x="2146300" y="2667000"/>
          <p14:tracePt t="47656" x="2197100" y="2667000"/>
          <p14:tracePt t="47671" x="2266950" y="2667000"/>
          <p14:tracePt t="47687" x="2330450" y="2660650"/>
          <p14:tracePt t="47705" x="2381250" y="2654300"/>
          <p14:tracePt t="47725" x="2413000" y="2641600"/>
          <p14:tracePt t="47737" x="2438400" y="2622550"/>
          <p14:tracePt t="47755" x="2444750" y="2616200"/>
          <p14:tracePt t="47772" x="2432050" y="2616200"/>
          <p14:tracePt t="47787" x="2406650" y="2622550"/>
          <p14:tracePt t="47805" x="2387600" y="2628900"/>
          <p14:tracePt t="47820" x="2374900" y="2628900"/>
          <p14:tracePt t="47837" x="2368550" y="2628900"/>
          <p14:tracePt t="47859" x="2362200" y="2628900"/>
          <p14:tracePt t="47871" x="2355850" y="2628900"/>
          <p14:tracePt t="47888" x="2349500" y="2628900"/>
          <p14:tracePt t="47912" x="2336800" y="2628900"/>
          <p14:tracePt t="47975" x="2336800" y="2622550"/>
          <p14:tracePt t="48071" x="2336800" y="2628900"/>
          <p14:tracePt t="48098" x="2343150" y="2628900"/>
          <p14:tracePt t="48125" x="2343150" y="2635250"/>
          <p14:tracePt t="48153" x="2343150" y="2641600"/>
          <p14:tracePt t="48194" x="2343150" y="2647950"/>
          <p14:tracePt t="48213" x="2343150" y="2654300"/>
          <p14:tracePt t="48225" x="2343150" y="2660650"/>
          <p14:tracePt t="48236" x="2343150" y="2667000"/>
          <p14:tracePt t="48249" x="2343150" y="2673350"/>
          <p14:tracePt t="48253" x="2349500" y="2673350"/>
          <p14:tracePt t="48272" x="2349500" y="2679700"/>
          <p14:tracePt t="48289" x="2355850" y="2686050"/>
          <p14:tracePt t="48304" x="2362200" y="2698750"/>
          <p14:tracePt t="48320" x="2374900" y="2705100"/>
          <p14:tracePt t="48341" x="2387600" y="2717800"/>
          <p14:tracePt t="48354" x="2400300" y="2730500"/>
          <p14:tracePt t="48371" x="2425700" y="2743200"/>
          <p14:tracePt t="48388" x="2451100" y="2755900"/>
          <p14:tracePt t="48404" x="2470150" y="2762250"/>
          <p14:tracePt t="48426" x="2482850" y="2768600"/>
          <p14:tracePt t="48437" x="2501900" y="2768600"/>
          <p14:tracePt t="48454" x="2514600" y="2768600"/>
          <p14:tracePt t="48475" x="2533650" y="2768600"/>
          <p14:tracePt t="48487" x="2552700" y="2768600"/>
          <p14:tracePt t="48504" x="2578100" y="2755900"/>
          <p14:tracePt t="48521" x="2597150" y="2743200"/>
          <p14:tracePt t="48537" x="2616200" y="2724150"/>
          <p14:tracePt t="48555" x="2628900" y="2705100"/>
          <p14:tracePt t="48570" x="2635250" y="2698750"/>
          <p14:tracePt t="48591" x="2641600" y="2679700"/>
          <p14:tracePt t="48604" x="2647950" y="2660650"/>
          <p14:tracePt t="48621" x="2654300" y="2641600"/>
          <p14:tracePt t="48637" x="2660650" y="2622550"/>
          <p14:tracePt t="48655" x="2667000" y="2616200"/>
          <p14:tracePt t="48671" x="2667000" y="2609850"/>
          <p14:tracePt t="48687" x="2667000" y="2603500"/>
          <p14:tracePt t="48705" x="2667000" y="2597150"/>
          <p14:tracePt t="48720" x="2667000" y="2590800"/>
          <p14:tracePt t="48737" x="2667000" y="2584450"/>
          <p14:tracePt t="48795" x="2673350" y="2578100"/>
          <p14:tracePt t="48838" x="2679700" y="2578100"/>
          <p14:tracePt t="48895" x="2679700" y="2571750"/>
          <p14:tracePt t="48902" x="2686050" y="2571750"/>
          <p14:tracePt t="48933" x="2686050" y="2565400"/>
          <p14:tracePt t="48958" x="2692400" y="2559050"/>
          <p14:tracePt t="48971" x="2692400" y="2552700"/>
          <p14:tracePt t="48987" x="2692400" y="2546350"/>
          <p14:tracePt t="49004" x="2692400" y="2540000"/>
          <p14:tracePt t="49020" x="2692400" y="2527300"/>
          <p14:tracePt t="49039" x="2692400" y="2514600"/>
          <p14:tracePt t="49054" x="2692400" y="2508250"/>
          <p14:tracePt t="49071" x="2686050" y="2495550"/>
          <p14:tracePt t="49089" x="2679700" y="2489200"/>
          <p14:tracePt t="49105" x="2679700" y="2482850"/>
          <p14:tracePt t="49120" x="2679700" y="2476500"/>
          <p14:tracePt t="49137" x="2692400" y="2476500"/>
          <p14:tracePt t="49160" x="2698750" y="2470150"/>
          <p14:tracePt t="49170" x="2705100" y="2470150"/>
          <p14:tracePt t="49188" x="2711450" y="2470150"/>
          <p14:tracePt t="49231" x="2705100" y="2470150"/>
          <p14:tracePt t="49239" x="2705100" y="2463800"/>
          <p14:tracePt t="49254" x="2698750" y="2463800"/>
          <p14:tracePt t="49271" x="2692400" y="2463800"/>
          <p14:tracePt t="49289" x="2673350" y="2463800"/>
          <p14:tracePt t="49304" x="2660650" y="2463800"/>
          <p14:tracePt t="49321" x="2641600" y="2463800"/>
          <p14:tracePt t="49339" x="2628900" y="2463800"/>
          <p14:tracePt t="49354" x="2622550" y="2463800"/>
          <p14:tracePt t="49371" x="2616200" y="2463800"/>
          <p14:tracePt t="49393" x="2609850" y="2470150"/>
          <p14:tracePt t="49406" x="2609850" y="2482850"/>
          <p14:tracePt t="49425" x="2609850" y="2495550"/>
          <p14:tracePt t="49438" x="2609850" y="2527300"/>
          <p14:tracePt t="49458" x="2609850" y="2552700"/>
          <p14:tracePt t="49471" x="2609850" y="2578100"/>
          <p14:tracePt t="49491" x="2616200" y="2609850"/>
          <p14:tracePt t="49504" x="2628900" y="2628900"/>
          <p14:tracePt t="49520" x="2635250" y="2641600"/>
          <p14:tracePt t="49539" x="2641600" y="2647950"/>
          <p14:tracePt t="49555" x="2654300" y="2647950"/>
          <p14:tracePt t="49571" x="2660650" y="2647950"/>
          <p14:tracePt t="49588" x="2679700" y="2647950"/>
          <p14:tracePt t="49604" x="2698750" y="2647950"/>
          <p14:tracePt t="49621" x="2717800" y="2641600"/>
          <p14:tracePt t="49639" x="2736850" y="2628900"/>
          <p14:tracePt t="49655" x="2749550" y="2616200"/>
          <p14:tracePt t="49672" x="2755900" y="2603500"/>
          <p14:tracePt t="49688" x="2749550" y="2590800"/>
          <p14:tracePt t="49705" x="2730500" y="2578100"/>
          <p14:tracePt t="49721" x="2711450" y="2571750"/>
          <p14:tracePt t="49738" x="2686050" y="2559050"/>
          <p14:tracePt t="49755" x="2660650" y="2559050"/>
          <p14:tracePt t="49771" x="2647950" y="2559050"/>
          <p14:tracePt t="49790" x="2622550" y="2559050"/>
          <p14:tracePt t="49805" x="2616200" y="2559050"/>
          <p14:tracePt t="49839" x="2635250" y="2552700"/>
          <p14:tracePt t="49855" x="2647950" y="2546350"/>
          <p14:tracePt t="49870" x="2660650" y="2540000"/>
          <p14:tracePt t="49890" x="2679700" y="2540000"/>
          <p14:tracePt t="49904" x="2698750" y="2533650"/>
          <p14:tracePt t="49921" x="2705100" y="2533650"/>
          <p14:tracePt t="49981" x="2698750" y="2533650"/>
          <p14:tracePt t="49989" x="2698750" y="2540000"/>
          <p14:tracePt t="50005" x="2692400" y="2540000"/>
          <p14:tracePt t="50038" x="2686050" y="2540000"/>
          <p14:tracePt t="50055" x="2686050" y="2546350"/>
          <p14:tracePt t="50067" x="2679700" y="2546350"/>
          <p14:tracePt t="50108" x="2673350" y="2546350"/>
          <p14:tracePt t="50132" x="2673350" y="2552700"/>
          <p14:tracePt t="50146" x="2667000" y="2552700"/>
          <p14:tracePt t="50171" x="2660650" y="2552700"/>
          <p14:tracePt t="50186" x="2660650" y="2559050"/>
          <p14:tracePt t="50210" x="2654300" y="2559050"/>
          <p14:tracePt t="50251" x="2654300" y="2565400"/>
          <p14:tracePt t="50263" x="2647950" y="2565400"/>
          <p14:tracePt t="50470" x="2654300" y="2565400"/>
          <p14:tracePt t="50520" x="2654300" y="2571750"/>
          <p14:tracePt t="50529" x="2654300" y="2578100"/>
          <p14:tracePt t="50560" x="2647950" y="2590800"/>
          <p14:tracePt t="50570" x="2635250" y="2603500"/>
          <p14:tracePt t="50587" x="2628900" y="2616200"/>
          <p14:tracePt t="50606" x="2616200" y="2628900"/>
          <p14:tracePt t="50621" x="2603500" y="2635250"/>
          <p14:tracePt t="50644" x="2597150" y="2641600"/>
          <p14:tracePt t="50654" x="2584450" y="2641600"/>
          <p14:tracePt t="50670" x="2565400" y="2641600"/>
          <p14:tracePt t="50693" x="2546350" y="2647950"/>
          <p14:tracePt t="50705" x="2533650" y="2647950"/>
          <p14:tracePt t="50721" x="2514600" y="2647950"/>
          <p14:tracePt t="50737" x="2501900" y="2641600"/>
          <p14:tracePt t="50756" x="2489200" y="2641600"/>
          <p14:tracePt t="50770" x="2470150" y="2641600"/>
          <p14:tracePt t="50787" x="2457450" y="2635250"/>
          <p14:tracePt t="50805" x="2451100" y="2635250"/>
          <p14:tracePt t="50821" x="2444750" y="2635250"/>
          <p14:tracePt t="50837" x="2438400" y="2635250"/>
          <p14:tracePt t="50855" x="2432050" y="2628900"/>
          <p14:tracePt t="50887" x="2432050" y="2622550"/>
          <p14:tracePt t="50905" x="2444750" y="2622550"/>
          <p14:tracePt t="50921" x="2451100" y="2616200"/>
          <p14:tracePt t="50991" x="2457450" y="2616200"/>
          <p14:tracePt t="51022" x="2457450" y="2609850"/>
          <p14:tracePt t="51053" x="2457450" y="2603500"/>
          <p14:tracePt t="51065" x="2463800" y="2603500"/>
          <p14:tracePt t="51095" x="2463800" y="2597150"/>
          <p14:tracePt t="51114" x="2470150" y="2597150"/>
          <p14:tracePt t="51165" x="2476500" y="2597150"/>
          <p14:tracePt t="51168" x="2476500" y="2590800"/>
          <p14:tracePt t="51203" x="2489200" y="2590800"/>
          <p14:tracePt t="51221" x="2501900" y="2590800"/>
          <p14:tracePt t="51237" x="2514600" y="2584450"/>
          <p14:tracePt t="51255" x="2527300" y="2584450"/>
          <p14:tracePt t="51271" x="2552700" y="2578100"/>
          <p14:tracePt t="51287" x="2578100" y="2571750"/>
          <p14:tracePt t="51307" x="2616200" y="2559050"/>
          <p14:tracePt t="51323" x="2660650" y="2546350"/>
          <p14:tracePt t="51337" x="2679700" y="2540000"/>
          <p14:tracePt t="51356" x="2705100" y="2527300"/>
          <p14:tracePt t="51372" x="2717800" y="2514600"/>
          <p14:tracePt t="51390" x="2730500" y="2508250"/>
          <p14:tracePt t="51404" x="2736850" y="2501900"/>
          <p14:tracePt t="51428" x="2736850" y="2495550"/>
          <p14:tracePt t="51437" x="2743200" y="2495550"/>
          <p14:tracePt t="51481" x="2743200" y="2501900"/>
          <p14:tracePt t="51488" x="2736850" y="2501900"/>
          <p14:tracePt t="51505" x="2736850" y="2520950"/>
          <p14:tracePt t="51523" x="2730500" y="2571750"/>
          <p14:tracePt t="51542" x="2730500" y="2616200"/>
          <p14:tracePt t="51554" x="2730500" y="2622550"/>
          <p14:tracePt t="51571" x="2730500" y="2635250"/>
          <p14:tracePt t="51592" x="2743200" y="2660650"/>
          <p14:tracePt t="51604" x="2749550" y="2667000"/>
          <p14:tracePt t="51622" x="2749550" y="2673350"/>
          <p14:tracePt t="51639" x="2755900" y="2667000"/>
          <p14:tracePt t="51654" x="2762250" y="2667000"/>
          <p14:tracePt t="51676" x="2768600" y="2660650"/>
          <p14:tracePt t="51704" x="2774950" y="2654300"/>
          <p14:tracePt t="51723" x="2787650" y="2641600"/>
          <p14:tracePt t="51742" x="2794000" y="2628900"/>
          <p14:tracePt t="51754" x="2800350" y="2622550"/>
          <p14:tracePt t="51771" x="2813050" y="2603500"/>
          <p14:tracePt t="51794" x="2844800" y="2578100"/>
          <p14:tracePt t="51811" x="2857500" y="2565400"/>
          <p14:tracePt t="51820" x="2863850" y="2559050"/>
          <p14:tracePt t="51841" x="2876550" y="2546350"/>
          <p14:tracePt t="51860" x="2882900" y="2540000"/>
          <p14:tracePt t="51871" x="2876550" y="2533650"/>
          <p14:tracePt t="51888" x="2857500" y="2533650"/>
          <p14:tracePt t="51905" x="2844800" y="2533650"/>
          <p14:tracePt t="51922" x="2838450" y="2533650"/>
          <p14:tracePt t="51941" x="2832100" y="2533650"/>
          <p14:tracePt t="51955" x="2825750" y="2527300"/>
          <p14:tracePt t="51971" x="2825750" y="2520950"/>
          <p14:tracePt t="51994" x="2819400" y="2514600"/>
          <p14:tracePt t="52021" x="2813050" y="2508250"/>
          <p14:tracePt t="52043" x="2800350" y="2508250"/>
          <p14:tracePt t="52054" x="2794000" y="2508250"/>
          <p14:tracePt t="52072" x="2781300" y="2508250"/>
          <p14:tracePt t="52091" x="2749550" y="2508250"/>
          <p14:tracePt t="52105" x="2730500" y="2520950"/>
          <p14:tracePt t="52122" x="2717800" y="2527300"/>
          <p14:tracePt t="52144" x="2698750" y="2533650"/>
          <p14:tracePt t="52155" x="2692400" y="2546350"/>
          <p14:tracePt t="52171" x="2679700" y="2552700"/>
          <p14:tracePt t="52188" x="2673350" y="2559050"/>
          <p14:tracePt t="52208" x="2660650" y="2571750"/>
          <p14:tracePt t="52232" x="2654300" y="2578100"/>
          <p14:tracePt t="52237" x="2647950" y="2584450"/>
          <p14:tracePt t="52352" x="2647950" y="2578100"/>
          <p14:tracePt t="52372" x="2647950" y="2571750"/>
          <p14:tracePt t="52400" x="2647950" y="2565400"/>
          <p14:tracePt t="52406" x="2654300" y="2565400"/>
          <p14:tracePt t="52431" x="2660650" y="2565400"/>
          <p14:tracePt t="52438" x="2660650" y="2559050"/>
          <p14:tracePt t="52464" x="2667000" y="2559050"/>
          <p14:tracePt t="52470" x="2667000" y="2552700"/>
          <p14:tracePt t="52490" x="2673350" y="2552700"/>
          <p14:tracePt t="52504" x="2679700" y="2540000"/>
          <p14:tracePt t="52521" x="2679700" y="2533650"/>
          <p14:tracePt t="52539" x="2686050" y="2533650"/>
          <p14:tracePt t="52554" x="2692400" y="2527300"/>
          <p14:tracePt t="52571" x="2692400" y="2520950"/>
          <p14:tracePt t="52589" x="2698750" y="2514600"/>
          <p14:tracePt t="52657" x="2705100" y="2514600"/>
          <p14:tracePt t="52675" x="2705100" y="2508250"/>
          <p14:tracePt t="52860" x="2711450" y="2508250"/>
          <p14:tracePt t="52901" x="2711450" y="2501900"/>
          <p14:tracePt t="52908" x="2717800" y="2501900"/>
          <p14:tracePt t="52990" x="2711450" y="2508250"/>
          <p14:tracePt t="53004" x="2705100" y="2508250"/>
          <p14:tracePt t="53026" x="2698750" y="2508250"/>
          <p14:tracePt t="53058" x="2692400" y="2508250"/>
          <p14:tracePt t="53070" x="2686050" y="2508250"/>
          <p14:tracePt t="53088" x="2686050" y="2514600"/>
          <p14:tracePt t="53105" x="2679700" y="2514600"/>
          <p14:tracePt t="53120" x="2673350" y="2514600"/>
          <p14:tracePt t="53140" x="2667000" y="2514600"/>
          <p14:tracePt t="53227" x="2667000" y="2508250"/>
          <p14:tracePt t="53253" x="2673350" y="2508250"/>
          <p14:tracePt t="53285" x="2679700" y="2508250"/>
          <p14:tracePt t="53306" x="2686050" y="2508250"/>
          <p14:tracePt t="53318" x="2692400" y="2508250"/>
          <p14:tracePt t="53340" x="2698750" y="2508250"/>
          <p14:tracePt t="53348" x="2705100" y="2501900"/>
          <p14:tracePt t="53370" x="2711450" y="2501900"/>
          <p14:tracePt t="53399" x="2717800" y="2501900"/>
          <p14:tracePt t="53445" x="2711450" y="2501900"/>
          <p14:tracePt t="53467" x="2705100" y="2501900"/>
          <p14:tracePt t="53476" x="2698750" y="2501900"/>
          <p14:tracePt t="53483" x="2692400" y="2501900"/>
          <p14:tracePt t="53492" x="2686050" y="2501900"/>
          <p14:tracePt t="53504" x="2673350" y="2501900"/>
          <p14:tracePt t="53524" x="2654300" y="2508250"/>
          <p14:tracePt t="53537" x="2647950" y="2508250"/>
          <p14:tracePt t="53555" x="2635250" y="2508250"/>
          <p14:tracePt t="53589" x="2628900" y="2514600"/>
          <p14:tracePt t="53621" x="2628900" y="2520950"/>
          <p14:tracePt t="53641" x="2628900" y="2540000"/>
          <p14:tracePt t="53656" x="2628900" y="2552700"/>
          <p14:tracePt t="53671" x="2628900" y="2571750"/>
          <p14:tracePt t="53688" x="2628900" y="2584450"/>
          <p14:tracePt t="53706" x="2628900" y="2603500"/>
          <p14:tracePt t="53722" x="2628900" y="2622550"/>
          <p14:tracePt t="53737" x="2628900" y="2628900"/>
          <p14:tracePt t="53755" x="2635250" y="2635250"/>
          <p14:tracePt t="53789" x="2641600" y="2635250"/>
          <p14:tracePt t="53805" x="2654300" y="2635250"/>
          <p14:tracePt t="53821" x="2673350" y="2635250"/>
          <p14:tracePt t="53839" x="2692400" y="2622550"/>
          <p14:tracePt t="53854" x="2717800" y="2616200"/>
          <p14:tracePt t="53872" x="2743200" y="2603500"/>
          <p14:tracePt t="53887" x="2755900" y="2597150"/>
          <p14:tracePt t="53904" x="2762250" y="2597150"/>
          <p14:tracePt t="53921" x="2755900" y="2597150"/>
          <p14:tracePt t="53937" x="2749550" y="2597150"/>
          <p14:tracePt t="53954" x="2730500" y="2597150"/>
          <p14:tracePt t="53972" x="2711450" y="2590800"/>
          <p14:tracePt t="53988" x="2692400" y="2590800"/>
          <p14:tracePt t="54005" x="2660650" y="2590800"/>
          <p14:tracePt t="54021" x="2635250" y="2590800"/>
          <p14:tracePt t="54037" x="2590800" y="2590800"/>
          <p14:tracePt t="54055" x="2540000" y="2597150"/>
          <p14:tracePt t="54071" x="2470150" y="2616200"/>
          <p14:tracePt t="54089" x="2362200" y="2641600"/>
          <p14:tracePt t="54105" x="2292350" y="2660650"/>
          <p14:tracePt t="54120" x="2197100" y="2686050"/>
          <p14:tracePt t="54146" x="2120900" y="2711450"/>
          <p14:tracePt t="54154" x="2089150" y="2724150"/>
          <p14:tracePt t="54171" x="2076450" y="2724150"/>
          <p14:tracePt t="54189" x="2089150" y="2717800"/>
          <p14:tracePt t="54206" x="2114550" y="2711450"/>
          <p14:tracePt t="54231" x="2159000" y="2698750"/>
          <p14:tracePt t="54237" x="2165350" y="2698750"/>
          <p14:tracePt t="54254" x="2184400" y="2698750"/>
          <p14:tracePt t="54271" x="2197100" y="2698750"/>
          <p14:tracePt t="54289" x="2209800" y="2705100"/>
          <p14:tracePt t="54304" x="2209800" y="2717800"/>
          <p14:tracePt t="54321" x="2209800" y="2724150"/>
          <p14:tracePt t="54339" x="2203450" y="2730500"/>
          <p14:tracePt t="54354" x="2197100" y="2730500"/>
          <p14:tracePt t="54371" x="2178050" y="2730500"/>
          <p14:tracePt t="54388" x="2139950" y="2730500"/>
          <p14:tracePt t="54405" x="2120900" y="2730500"/>
          <p14:tracePt t="54421" x="2089150" y="2724150"/>
          <p14:tracePt t="54443" x="2051050" y="2717800"/>
          <p14:tracePt t="54454" x="2032000" y="2711450"/>
          <p14:tracePt t="54471" x="2012950" y="2705100"/>
          <p14:tracePt t="54493" x="1993900" y="2692400"/>
          <p14:tracePt t="54504" x="1981200" y="2692400"/>
          <p14:tracePt t="54521" x="1974850" y="2692400"/>
          <p14:tracePt t="54538" x="1968500" y="2692400"/>
          <p14:tracePt t="54555" x="1968500" y="2698750"/>
          <p14:tracePt t="54571" x="1968500" y="2705100"/>
          <p14:tracePt t="54588" x="1974850" y="2711450"/>
          <p14:tracePt t="54605" x="1981200" y="2717800"/>
          <p14:tracePt t="54638" x="1987550" y="2717800"/>
          <p14:tracePt t="54677" x="1993900" y="2717800"/>
          <p14:tracePt t="54716" x="2000250" y="2717800"/>
          <p14:tracePt t="54815" x="2000250" y="2724150"/>
          <p14:tracePt t="54862" x="2000250" y="2730500"/>
          <p14:tracePt t="54908" x="2000250" y="2736850"/>
          <p14:tracePt t="54931" x="2006600" y="2736850"/>
          <p14:tracePt t="54949" x="2012950" y="2743200"/>
          <p14:tracePt t="54966" x="2019300" y="2743200"/>
          <p14:tracePt t="54972" x="2025650" y="2743200"/>
          <p14:tracePt t="54989" x="2032000" y="2749550"/>
          <p14:tracePt t="55004" x="2051050" y="2749550"/>
          <p14:tracePt t="55021" x="2063750" y="2749550"/>
          <p14:tracePt t="55043" x="2076450" y="2755900"/>
          <p14:tracePt t="55054" x="2082800" y="2755900"/>
          <p14:tracePt t="55072" x="2095500" y="2749550"/>
          <p14:tracePt t="55094" x="2101850" y="2743200"/>
          <p14:tracePt t="55104" x="2108200" y="2736850"/>
          <p14:tracePt t="55128" x="2114550" y="2724150"/>
          <p14:tracePt t="55139" x="2114550" y="2711450"/>
          <p14:tracePt t="55161" x="2114550" y="2698750"/>
          <p14:tracePt t="55177" x="2108200" y="2692400"/>
          <p14:tracePt t="55206" x="2101850" y="2692400"/>
          <p14:tracePt t="55225" x="2101850" y="2705100"/>
          <p14:tracePt t="55238" x="2101850" y="2711450"/>
          <p14:tracePt t="55259" x="2114550" y="2724150"/>
          <p14:tracePt t="55275" x="2139950" y="2743200"/>
          <p14:tracePt t="55289" x="2184400" y="2755900"/>
          <p14:tracePt t="55312" x="2247900" y="2768600"/>
          <p14:tracePt t="55321" x="2330450" y="2774950"/>
          <p14:tracePt t="55337" x="2413000" y="2762250"/>
          <p14:tracePt t="55361" x="2482850" y="2730500"/>
          <p14:tracePt t="55378" x="2546350" y="2692400"/>
          <p14:tracePt t="55388" x="2597150" y="2647950"/>
          <p14:tracePt t="55408" x="2628900" y="2616200"/>
          <p14:tracePt t="55421" x="2641600" y="2590800"/>
          <p14:tracePt t="55439" x="2641600" y="2578100"/>
          <p14:tracePt t="55473" x="2635250" y="2590800"/>
          <p14:tracePt t="55488" x="2628900" y="2603500"/>
          <p14:tracePt t="55505" x="2628900" y="2622550"/>
          <p14:tracePt t="55524" x="2622550" y="2647950"/>
          <p14:tracePt t="55537" x="2609850" y="2673350"/>
          <p14:tracePt t="55554" x="2584450" y="2692400"/>
          <p14:tracePt t="55580" x="2552700" y="2705100"/>
          <p14:tracePt t="55587" x="2501900" y="2711450"/>
          <p14:tracePt t="55607" x="2444750" y="2705100"/>
          <p14:tracePt t="55620" x="2381250" y="2705100"/>
          <p14:tracePt t="55640" x="2311400" y="2698750"/>
          <p14:tracePt t="55655" x="2254250" y="2692400"/>
          <p14:tracePt t="55671" x="2209800" y="2679700"/>
          <p14:tracePt t="55687" x="2178050" y="2673350"/>
          <p14:tracePt t="55711" x="2165350" y="2667000"/>
          <p14:tracePt t="55721" x="2159000" y="2667000"/>
          <p14:tracePt t="55739" x="2159000" y="2679700"/>
          <p14:tracePt t="55754" x="2159000" y="2698750"/>
          <p14:tracePt t="55771" x="2171700" y="2717800"/>
          <p14:tracePt t="55787" x="2203450" y="2736850"/>
          <p14:tracePt t="55805" x="2260600" y="2749550"/>
          <p14:tracePt t="55824" x="2336800" y="2762250"/>
          <p14:tracePt t="55837" x="2413000" y="2762250"/>
          <p14:tracePt t="55854" x="2482850" y="2755900"/>
          <p14:tracePt t="55875" x="2552700" y="2736850"/>
          <p14:tracePt t="55887" x="2603500" y="2705100"/>
          <p14:tracePt t="55904" x="2641600" y="2673350"/>
          <p14:tracePt t="55924" x="2660650" y="2647950"/>
          <p14:tracePt t="55938" x="2667000" y="2628900"/>
          <p14:tracePt t="55954" x="2667000" y="2609850"/>
          <p14:tracePt t="55973" x="2667000" y="2603500"/>
          <p14:tracePt t="55987" x="2660650" y="2597150"/>
          <p14:tracePt t="56004" x="2654300" y="2597150"/>
          <p14:tracePt t="56023" x="2647950" y="2603500"/>
          <p14:tracePt t="56054" x="2641600" y="2609850"/>
          <p14:tracePt t="56070" x="2635250" y="2616200"/>
          <p14:tracePt t="56087" x="2622550" y="2622550"/>
          <p14:tracePt t="56104" x="2616200" y="2628900"/>
          <p14:tracePt t="56121" x="2609850" y="2635250"/>
          <p14:tracePt t="56154" x="2609850" y="2641600"/>
          <p14:tracePt t="56172" x="2603500" y="2641600"/>
          <p14:tracePt t="56204" x="2603500" y="2647950"/>
          <p14:tracePt t="56228" x="2597150" y="2647950"/>
          <p14:tracePt t="56237" x="2590800" y="2654300"/>
          <p14:tracePt t="56271" x="2584450" y="2654300"/>
          <p14:tracePt t="56305" x="2578100" y="2654300"/>
          <p14:tracePt t="56337" x="2571750" y="2654300"/>
          <p14:tracePt t="56354" x="2565400" y="2660650"/>
          <p14:tracePt t="56391" x="2559050" y="2660650"/>
          <p14:tracePt t="56424" x="2559050" y="2667000"/>
          <p14:tracePt t="56439" x="2552700" y="2667000"/>
          <p14:tracePt t="56471" x="2552700" y="2673350"/>
          <p14:tracePt t="56497" x="2546350" y="2679700"/>
          <p14:tracePt t="56515" x="2552700" y="2679700"/>
          <p14:tracePt t="56537" x="2559050" y="2679700"/>
          <p14:tracePt t="56552" x="2565400" y="2679700"/>
          <p14:tracePt t="56568" x="2578100" y="2686050"/>
          <p14:tracePt t="56587" x="2590800" y="2679700"/>
          <p14:tracePt t="56604" x="2603500" y="2679700"/>
          <p14:tracePt t="56622" x="2635250" y="2673350"/>
          <p14:tracePt t="56638" x="2692400" y="2673350"/>
          <p14:tracePt t="56654" x="2736850" y="2660650"/>
          <p14:tracePt t="56673" x="2800350" y="2654300"/>
          <p14:tracePt t="56688" x="2914650" y="2641600"/>
          <p14:tracePt t="56704" x="3003550" y="2635250"/>
          <p14:tracePt t="56723" x="3194050" y="2628900"/>
          <p14:tracePt t="56740" x="3378200" y="2616200"/>
          <p14:tracePt t="56754" x="3517900" y="2616200"/>
          <p14:tracePt t="56771" x="3714750" y="2609850"/>
          <p14:tracePt t="56788" x="3949700" y="2609850"/>
          <p14:tracePt t="56804" x="4083050" y="2609850"/>
          <p14:tracePt t="56823" x="4248150" y="2616200"/>
          <p14:tracePt t="56842" x="4425950" y="2628900"/>
          <p14:tracePt t="56855" x="4527550" y="2635250"/>
          <p14:tracePt t="56871" x="4667250" y="2647950"/>
          <p14:tracePt t="56890" x="4806950" y="2660650"/>
          <p14:tracePt t="56904" x="4838700" y="2667000"/>
          <p14:tracePt t="56921" x="4851400" y="2673350"/>
          <p14:tracePt t="56938" x="4864100" y="2673350"/>
          <p14:tracePt t="56977" x="4864100" y="2667000"/>
          <p14:tracePt t="56988" x="4845050" y="2667000"/>
          <p14:tracePt t="57004" x="4832350" y="2660650"/>
          <p14:tracePt t="57023" x="4826000" y="2660650"/>
          <p14:tracePt t="57038" x="4832350" y="2654300"/>
          <p14:tracePt t="57054" x="4845050" y="2641600"/>
          <p14:tracePt t="57071" x="4851400" y="2641600"/>
          <p14:tracePt t="57089" x="4870450" y="2628900"/>
          <p14:tracePt t="57109" x="4889500" y="2616200"/>
          <p14:tracePt t="57144" x="4883150" y="2616200"/>
          <p14:tracePt t="57160" x="4876800" y="2616200"/>
          <p14:tracePt t="57188" x="4870450" y="2616200"/>
          <p14:tracePt t="57197" x="4864100" y="2616200"/>
          <p14:tracePt t="57210" x="4857750" y="2616200"/>
          <p14:tracePt t="57221" x="4857750" y="2622550"/>
          <p14:tracePt t="57240" x="4845050" y="2622550"/>
          <p14:tracePt t="57255" x="4832350" y="2622550"/>
          <p14:tracePt t="57272" x="4832350" y="2628900"/>
          <p14:tracePt t="57288" x="4826000" y="2635250"/>
          <p14:tracePt t="57304" x="4819650" y="2641600"/>
          <p14:tracePt t="57322" x="4813300" y="2654300"/>
          <p14:tracePt t="57343" x="4813300" y="2660650"/>
          <p14:tracePt t="57355" x="4819650" y="2667000"/>
          <p14:tracePt t="57373" x="4832350" y="2660650"/>
          <p14:tracePt t="57389" x="4876800" y="2654300"/>
          <p14:tracePt t="57405" x="4927600" y="2641600"/>
          <p14:tracePt t="57421" x="4984750" y="2622550"/>
          <p14:tracePt t="57443" x="5080000" y="2603500"/>
          <p14:tracePt t="57454" x="5137150" y="2603500"/>
          <p14:tracePt t="57471" x="5207000" y="2597150"/>
          <p14:tracePt t="57489" x="5238750" y="2597150"/>
          <p14:tracePt t="57505" x="5283200" y="2597150"/>
          <p14:tracePt t="57521" x="5302250" y="2603500"/>
          <p14:tracePt t="57539" x="5308600" y="2609850"/>
          <p14:tracePt t="57561" x="5308600" y="2616200"/>
          <p14:tracePt t="57571" x="5302250" y="2616200"/>
          <p14:tracePt t="57588" x="5302250" y="2622550"/>
          <p14:tracePt t="57605" x="5295900" y="2622550"/>
          <p14:tracePt t="57620" x="5289550" y="2628900"/>
          <p14:tracePt t="57639" x="5283200" y="2635250"/>
          <p14:tracePt t="57670" x="5283200" y="2641600"/>
          <p14:tracePt t="57713" x="5283200" y="2647950"/>
          <p14:tracePt t="57753" x="5289550" y="2647950"/>
          <p14:tracePt t="57774" x="5289550" y="2654300"/>
          <p14:tracePt t="57848" x="5283200" y="2654300"/>
          <p14:tracePt t="57875" x="5276850" y="2654300"/>
          <p14:tracePt t="57897" x="5270500" y="2654300"/>
          <p14:tracePt t="57913" x="5264150" y="2654300"/>
          <p14:tracePt t="57926" x="5257800" y="2654300"/>
          <p14:tracePt t="57939" x="5251450" y="2654300"/>
          <p14:tracePt t="57959" x="5245100" y="2654300"/>
          <p14:tracePt t="58041" x="5251450" y="2654300"/>
          <p14:tracePt t="58055" x="5257800" y="2647950"/>
          <p14:tracePt t="58071" x="5276850" y="2647950"/>
          <p14:tracePt t="58087" x="5314950" y="2641600"/>
          <p14:tracePt t="58105" x="5372100" y="2641600"/>
          <p14:tracePt t="58121" x="5441950" y="2641600"/>
          <p14:tracePt t="58144" x="5530850" y="2641600"/>
          <p14:tracePt t="58154" x="5588000" y="2641600"/>
          <p14:tracePt t="58171" x="5689600" y="2647950"/>
          <p14:tracePt t="58189" x="5740400" y="2647950"/>
          <p14:tracePt t="58204" x="5810250" y="2660650"/>
          <p14:tracePt t="58224" x="5848350" y="2660650"/>
          <p14:tracePt t="58237" x="5861050" y="2667000"/>
          <p14:tracePt t="58254" x="5854700" y="2667000"/>
          <p14:tracePt t="58271" x="5842000" y="2667000"/>
          <p14:tracePt t="58287" x="5829300" y="2667000"/>
          <p14:tracePt t="58335" x="5842000" y="2667000"/>
          <p14:tracePt t="58337" x="5848350" y="2667000"/>
          <p14:tracePt t="58354" x="5873750" y="2667000"/>
          <p14:tracePt t="58374" x="5905500" y="2660650"/>
          <p14:tracePt t="58396" x="5975350" y="2654300"/>
          <p14:tracePt t="58404" x="6013450" y="2654300"/>
          <p14:tracePt t="58423" x="6089650" y="2654300"/>
          <p14:tracePt t="58437" x="6165850" y="2654300"/>
          <p14:tracePt t="58454" x="6235700" y="2654300"/>
          <p14:tracePt t="58476" x="6299200" y="2654300"/>
          <p14:tracePt t="58487" x="6362700" y="2654300"/>
          <p14:tracePt t="58504" x="6413500" y="2654300"/>
          <p14:tracePt t="58524" x="6457950" y="2654300"/>
          <p14:tracePt t="58539" x="6489700" y="2654300"/>
          <p14:tracePt t="58554" x="6508750" y="2654300"/>
          <p14:tracePt t="58577" x="6515100" y="2654300"/>
          <p14:tracePt t="58593" x="6521450" y="2654300"/>
          <p14:tracePt t="58621" x="6527800" y="2654300"/>
          <p14:tracePt t="58625" x="6527800" y="2660650"/>
          <p14:tracePt t="58653" x="6527800" y="2667000"/>
          <p14:tracePt t="58676" x="6521450" y="2667000"/>
          <p14:tracePt t="58694" x="6515100" y="2667000"/>
          <p14:tracePt t="58704" x="6515100" y="2673350"/>
          <p14:tracePt t="58721" x="6508750" y="2673350"/>
          <p14:tracePt t="58783" x="6515100" y="2667000"/>
          <p14:tracePt t="58803" x="6521450" y="2667000"/>
          <p14:tracePt t="58818" x="6527800" y="2667000"/>
          <p14:tracePt t="58850" x="6534150" y="2667000"/>
          <p14:tracePt t="58861" x="6540500" y="2667000"/>
          <p14:tracePt t="58886" x="6546850" y="2667000"/>
          <p14:tracePt t="58917" x="6553200" y="2667000"/>
          <p14:tracePt t="58945" x="6559550" y="2667000"/>
          <p14:tracePt t="59173" x="6565900" y="2667000"/>
          <p14:tracePt t="59189" x="6565900" y="2673350"/>
          <p14:tracePt t="59213" x="6572250" y="2673350"/>
          <p14:tracePt t="59230" x="6578600" y="2673350"/>
          <p14:tracePt t="59254" x="6584950" y="2673350"/>
          <p14:tracePt t="59264" x="6591300" y="2673350"/>
          <p14:tracePt t="59280" x="6597650" y="2673350"/>
          <p14:tracePt t="59291" x="6597650" y="2679700"/>
          <p14:tracePt t="59306" x="6604000" y="2679700"/>
          <p14:tracePt t="59322" x="6610350" y="2679700"/>
          <p14:tracePt t="59354" x="6616700" y="2679700"/>
          <p14:tracePt t="59379" x="6616700" y="2686050"/>
          <p14:tracePt t="59542" x="6610350" y="2686050"/>
          <p14:tracePt t="59577" x="6604000" y="2686050"/>
          <p14:tracePt t="59631" x="6597650" y="2686050"/>
          <p14:tracePt t="59661" x="6591300" y="2679700"/>
          <p14:tracePt t="59674" x="6584950" y="2679700"/>
          <p14:tracePt t="59688" x="6578600" y="2679700"/>
          <p14:tracePt t="59698" x="6565900" y="2679700"/>
          <p14:tracePt t="59705" x="6553200" y="2679700"/>
          <p14:tracePt t="59722" x="6534150" y="2673350"/>
          <p14:tracePt t="59745" x="6489700" y="2673350"/>
          <p14:tracePt t="59755" x="6451600" y="2673350"/>
          <p14:tracePt t="59771" x="6400800" y="2679700"/>
          <p14:tracePt t="59792" x="6261100" y="2686050"/>
          <p14:tracePt t="59805" x="6089650" y="2698750"/>
          <p14:tracePt t="59821" x="5930900" y="2705100"/>
          <p14:tracePt t="59840" x="5638800" y="2730500"/>
          <p14:tracePt t="59855" x="5397500" y="2743200"/>
          <p14:tracePt t="59871" x="5226050" y="2749550"/>
          <p14:tracePt t="59895" x="4933950" y="2762250"/>
          <p14:tracePt t="59913" x="4591050" y="2774950"/>
          <p14:tracePt t="59921" x="4533900" y="2774950"/>
          <p14:tracePt t="59944" x="4260850" y="2787650"/>
          <p14:tracePt t="59954" x="4051300" y="2806700"/>
          <p14:tracePt t="59972" x="3905250" y="2825750"/>
          <p14:tracePt t="59992" x="3702050" y="2863850"/>
          <p14:tracePt t="60006" x="3511550" y="2901950"/>
          <p14:tracePt t="60021" x="3403600" y="2927350"/>
          <p14:tracePt t="60045" x="3365500" y="2946400"/>
          <p14:tracePt t="60054" x="3352800" y="2959100"/>
          <p14:tracePt t="60071" x="3346450" y="2959100"/>
          <p14:tracePt t="60092" x="3340100" y="2965450"/>
          <p14:tracePt t="60104" x="3333750" y="2965450"/>
          <p14:tracePt t="60121" x="3321050" y="2971800"/>
          <p14:tracePt t="60140" x="3295650" y="2978150"/>
          <p14:tracePt t="60155" x="3270250" y="2978150"/>
          <p14:tracePt t="60171" x="3244850" y="2978150"/>
          <p14:tracePt t="60191" x="3219450" y="2978150"/>
          <p14:tracePt t="60205" x="3194050" y="2984500"/>
          <p14:tracePt t="60221" x="3162300" y="2984500"/>
          <p14:tracePt t="60238" x="3117850" y="2990850"/>
          <p14:tracePt t="60256" x="3079750" y="2997200"/>
          <p14:tracePt t="60271" x="3054350" y="3003550"/>
          <p14:tracePt t="60294" x="3028950" y="3009900"/>
          <p14:tracePt t="60305" x="3009900" y="3022600"/>
          <p14:tracePt t="60321" x="2990850" y="3028950"/>
          <p14:tracePt t="60339" x="2984500" y="3028950"/>
          <p14:tracePt t="60371" x="2997200" y="3028950"/>
          <p14:tracePt t="60394" x="3016250" y="3028950"/>
          <p14:tracePt t="60404" x="3054350" y="3022600"/>
          <p14:tracePt t="60426" x="3111500" y="3022600"/>
          <p14:tracePt t="60439" x="3181350" y="3022600"/>
          <p14:tracePt t="60461" x="3257550" y="3016250"/>
          <p14:tracePt t="60474" x="3321050" y="3009900"/>
          <p14:tracePt t="60489" x="3378200" y="3009900"/>
          <p14:tracePt t="60504" x="3403600" y="3003550"/>
          <p14:tracePt t="60521" x="3422650" y="3003550"/>
          <p14:tracePt t="60539" x="3422650" y="3009900"/>
          <p14:tracePt t="60554" x="3416300" y="3009900"/>
          <p14:tracePt t="60575" x="3403600" y="3009900"/>
          <p14:tracePt t="60588" x="3390900" y="3016250"/>
          <p14:tracePt t="60607" x="3371850" y="3016250"/>
          <p14:tracePt t="60621" x="3359150" y="3016250"/>
          <p14:tracePt t="60638" x="3346450" y="3016250"/>
          <p14:tracePt t="60655" x="3327400" y="3016250"/>
          <p14:tracePt t="60674" x="3314700" y="3016250"/>
          <p14:tracePt t="60695" x="3295650" y="3022600"/>
          <p14:tracePt t="60723" x="3289300" y="3022600"/>
          <p14:tracePt t="60738" x="3282950" y="3022600"/>
          <p14:tracePt t="60802" x="3276600" y="3022600"/>
          <p14:tracePt t="60931" x="3276600" y="3028950"/>
          <p14:tracePt t="61006" x="3276600" y="3035300"/>
          <p14:tracePt t="61026" x="3282950" y="3035300"/>
          <p14:tracePt t="61057" x="3289300" y="3035300"/>
          <p14:tracePt t="61096" x="3295650" y="3035300"/>
          <p14:tracePt t="61114" x="3302000" y="3035300"/>
          <p14:tracePt t="61141" x="3308350" y="3035300"/>
          <p14:tracePt t="61153" x="3314700" y="3028950"/>
          <p14:tracePt t="61161" x="3321050" y="3028950"/>
          <p14:tracePt t="61184" x="3333750" y="3022600"/>
          <p14:tracePt t="61186" x="3340100" y="3022600"/>
          <p14:tracePt t="61191" x="3346450" y="3022600"/>
          <p14:tracePt t="61204" x="3371850" y="3009900"/>
          <p14:tracePt t="61222" x="3435350" y="2997200"/>
          <p14:tracePt t="61237" x="3575050" y="2971800"/>
          <p14:tracePt t="61255" x="3765550" y="2933700"/>
          <p14:tracePt t="61272" x="3956050" y="2889250"/>
          <p14:tracePt t="61289" x="4108450" y="2857500"/>
          <p14:tracePt t="61304" x="4222750" y="2832100"/>
          <p14:tracePt t="61321" x="4298950" y="2806700"/>
          <p14:tracePt t="61338" x="4362450" y="2787650"/>
          <p14:tracePt t="61355" x="4413250" y="2755900"/>
          <p14:tracePt t="61450" x="4654550" y="2660650"/>
          <p14:tracePt t="61455" x="4673600" y="2660650"/>
          <p14:tracePt t="61473" x="4749800" y="2647950"/>
          <p14:tracePt t="61487" x="4845050" y="2628900"/>
          <p14:tracePt t="61505" x="4908550" y="2616200"/>
          <p14:tracePt t="61521" x="4972050" y="2603500"/>
          <p14:tracePt t="61537" x="5060950" y="2590800"/>
          <p14:tracePt t="61554" x="5194300" y="2578100"/>
          <p14:tracePt t="61571" x="5353050" y="2565400"/>
          <p14:tracePt t="61587" x="5448300" y="2559050"/>
          <p14:tracePt t="61605" x="5524500" y="2546350"/>
          <p14:tracePt t="61623" x="5581650" y="2540000"/>
          <p14:tracePt t="61637" x="5632450" y="2533650"/>
          <p14:tracePt t="61656" x="5676900" y="2527300"/>
          <p14:tracePt t="61678" x="5715000" y="2520950"/>
          <p14:tracePt t="61687" x="5734050" y="2520950"/>
          <p14:tracePt t="61705" x="5753100" y="2514600"/>
          <p14:tracePt t="61723" x="5765800" y="2508250"/>
          <p14:tracePt t="61738" x="5772150" y="2508250"/>
          <p14:tracePt t="61754" x="5778500" y="2501900"/>
          <p14:tracePt t="61771" x="5778500" y="2495550"/>
          <p14:tracePt t="61789" x="5759450" y="2489200"/>
          <p14:tracePt t="61804" x="5727700" y="2482850"/>
          <p14:tracePt t="61821" x="5657850" y="2476500"/>
          <p14:tracePt t="61839" x="5537200" y="2470150"/>
          <p14:tracePt t="61854" x="5448300" y="2463800"/>
          <p14:tracePt t="61871" x="5314950" y="2457450"/>
          <p14:tracePt t="61889" x="5143500" y="2457450"/>
          <p14:tracePt t="61904" x="5041900" y="2457450"/>
          <p14:tracePt t="61925" x="4857750" y="2463800"/>
          <p14:tracePt t="61940" x="4692650" y="2508250"/>
          <p14:tracePt t="61955" x="4489450" y="2590800"/>
          <p14:tracePt t="61971" x="4248150" y="2711450"/>
          <p14:tracePt t="61989" x="4057650" y="2813050"/>
          <p14:tracePt t="62004" x="3981450" y="2857500"/>
          <p14:tracePt t="62024" x="3905250" y="2908300"/>
          <p14:tracePt t="62039" x="3835400" y="2940050"/>
          <p14:tracePt t="62055" x="3797300" y="2952750"/>
          <p14:tracePt t="62071" x="3771900" y="2952750"/>
          <p14:tracePt t="62088" x="3746500" y="2952750"/>
          <p14:tracePt t="62106" x="3708400" y="2952750"/>
          <p14:tracePt t="62125" x="3657600" y="2946400"/>
          <p14:tracePt t="62145" x="3606800" y="2940050"/>
          <p14:tracePt t="62158" x="3543300" y="2940050"/>
          <p14:tracePt t="62171" x="3498850" y="2940050"/>
          <p14:tracePt t="62189" x="3416300" y="2940050"/>
          <p14:tracePt t="62205" x="3359150" y="2946400"/>
          <p14:tracePt t="62225" x="3321050" y="2946400"/>
          <p14:tracePt t="62238" x="3263900" y="2959100"/>
          <p14:tracePt t="62254" x="3232150" y="2965450"/>
          <p14:tracePt t="62271" x="3219450" y="2971800"/>
          <p14:tracePt t="62289" x="3200400" y="2978150"/>
          <p14:tracePt t="62305" x="3194050" y="2984500"/>
          <p14:tracePt t="62325" x="3187700" y="2990850"/>
          <p14:tracePt t="62340" x="3181350" y="2997200"/>
          <p14:tracePt t="62372" x="3181350" y="3003550"/>
          <p14:tracePt t="62390" x="3187700" y="3016250"/>
          <p14:tracePt t="62405" x="3200400" y="3016250"/>
          <p14:tracePt t="62421" x="3213100" y="3016250"/>
          <p14:tracePt t="62439" x="3232150" y="3016250"/>
          <p14:tracePt t="62455" x="3251200" y="3016250"/>
          <p14:tracePt t="62473" x="3257550" y="3009900"/>
          <p14:tracePt t="62539" x="3257550" y="3016250"/>
          <p14:tracePt t="62555" x="3251200" y="3016250"/>
          <p14:tracePt t="62567" x="3244850" y="3016250"/>
          <p14:tracePt t="62571" x="3244850" y="3022600"/>
          <p14:tracePt t="62589" x="3225800" y="3022600"/>
          <p14:tracePt t="62606" x="3206750" y="3028950"/>
          <p14:tracePt t="62621" x="3187700" y="3035300"/>
          <p14:tracePt t="62638" x="3168650" y="3048000"/>
          <p14:tracePt t="62656" x="3143250" y="3054350"/>
          <p14:tracePt t="62671" x="3124200" y="3054350"/>
          <p14:tracePt t="62690" x="3111500" y="3060700"/>
          <p14:tracePt t="62705" x="3105150" y="3060700"/>
          <p14:tracePt t="62741" x="3111500" y="3060700"/>
          <p14:tracePt t="62754" x="3117850" y="3054350"/>
          <p14:tracePt t="62771" x="3143250" y="3054350"/>
          <p14:tracePt t="62789" x="3175000" y="3054350"/>
          <p14:tracePt t="62805" x="3206750" y="3048000"/>
          <p14:tracePt t="62829" x="3276600" y="3041650"/>
          <p14:tracePt t="62839" x="3302000" y="3041650"/>
          <p14:tracePt t="62855" x="3340100" y="3041650"/>
          <p14:tracePt t="62871" x="3378200" y="3041650"/>
          <p14:tracePt t="62892" x="3416300" y="3041650"/>
          <p14:tracePt t="62906" x="3473450" y="3041650"/>
          <p14:tracePt t="62921" x="3536950" y="3041650"/>
          <p14:tracePt t="62940" x="3587750" y="3041650"/>
          <p14:tracePt t="62964" x="3619500" y="3041650"/>
          <p14:tracePt t="62971" x="3644900" y="3041650"/>
          <p14:tracePt t="62989" x="3651250" y="3041650"/>
          <p14:tracePt t="63021" x="3644900" y="3048000"/>
          <p14:tracePt t="63056" x="3638550" y="3048000"/>
          <p14:tracePt t="63071" x="3632200" y="3054350"/>
          <p14:tracePt t="63088" x="3625850" y="3054350"/>
          <p14:tracePt t="63109" x="3619500" y="3054350"/>
          <p14:tracePt t="63156" x="3625850" y="3054350"/>
          <p14:tracePt t="63167" x="3632200" y="3054350"/>
          <p14:tracePt t="63178" x="3638550" y="3054350"/>
          <p14:tracePt t="63195" x="3644900" y="3060700"/>
          <p14:tracePt t="63210" x="3644900" y="3067050"/>
          <p14:tracePt t="63221" x="3651250" y="3073400"/>
          <p14:tracePt t="63237" x="3657600" y="3098800"/>
          <p14:tracePt t="63255" x="3663950" y="3124200"/>
          <p14:tracePt t="63271" x="3670300" y="3143250"/>
          <p14:tracePt t="63288" x="3676650" y="3162300"/>
          <p14:tracePt t="63305" x="3683000" y="3175000"/>
          <p14:tracePt t="63321" x="3683000" y="3187700"/>
          <p14:tracePt t="63338" x="3663950" y="3219450"/>
          <p14:tracePt t="63355" x="3632200" y="3238500"/>
          <p14:tracePt t="63371" x="3594100" y="3257550"/>
          <p14:tracePt t="63388" x="3549650" y="3270250"/>
          <p14:tracePt t="63405" x="3524250" y="3282950"/>
          <p14:tracePt t="63423" x="3479800" y="3295650"/>
          <p14:tracePt t="63438" x="3467100" y="3302000"/>
          <p14:tracePt t="63455" x="3460750" y="3302000"/>
          <p14:tracePt t="63473" x="3454400" y="3308350"/>
          <p14:tracePt t="63504" x="3454400" y="3314700"/>
          <p14:tracePt t="63538" x="3467100" y="3308350"/>
          <p14:tracePt t="63554" x="3473450" y="3302000"/>
          <p14:tracePt t="63571" x="3479800" y="3295650"/>
          <p14:tracePt t="63589" x="3492500" y="3289300"/>
          <p14:tracePt t="63685" x="3575050" y="3117850"/>
          <p14:tracePt t="63699" x="3575050" y="3111500"/>
          <p14:tracePt t="63715" x="3575050" y="3105150"/>
          <p14:tracePt t="63728" x="3575050" y="3098800"/>
          <p14:tracePt t="63734" x="3575050" y="3092450"/>
          <p14:tracePt t="63741" x="3575050" y="3086100"/>
          <p14:tracePt t="63754" x="3575050" y="3073400"/>
          <p14:tracePt t="63771" x="3575050" y="3048000"/>
          <p14:tracePt t="63789" x="3575050" y="3028950"/>
          <p14:tracePt t="63804" x="3575050" y="3003550"/>
          <p14:tracePt t="63823" x="3581400" y="2984500"/>
          <p14:tracePt t="63838" x="3587750" y="2959100"/>
          <p14:tracePt t="63854" x="3587750" y="2946400"/>
          <p14:tracePt t="63871" x="3568700" y="2933700"/>
          <p14:tracePt t="63889" x="3492500" y="2921000"/>
          <p14:tracePt t="63904" x="3435350" y="2914650"/>
          <p14:tracePt t="63922" x="3352800" y="2914650"/>
          <p14:tracePt t="63941" x="3270250" y="2908300"/>
          <p14:tracePt t="63954" x="3200400" y="2908300"/>
          <p14:tracePt t="63971" x="3155950" y="2914650"/>
          <p14:tracePt t="63989" x="3130550" y="2921000"/>
          <p14:tracePt t="64005" x="3124200" y="2927350"/>
          <p14:tracePt t="64022" x="3117850" y="2933700"/>
          <p14:tracePt t="64038" x="3117850" y="2940050"/>
          <p14:tracePt t="64103" x="3378200" y="3092450"/>
          <p14:tracePt t="64113" x="3384550" y="3092450"/>
          <p14:tracePt t="64132" x="3390900" y="3092450"/>
          <p14:tracePt t="64147" x="3397250" y="3086100"/>
          <p14:tracePt t="64155" x="3403600" y="3086100"/>
          <p14:tracePt t="64171" x="3422650" y="3073400"/>
          <p14:tracePt t="64187" x="3435350" y="3060700"/>
          <p14:tracePt t="64204" x="3441700" y="3041650"/>
          <p14:tracePt t="64221" x="3441700" y="3016250"/>
          <p14:tracePt t="64237" x="3441700" y="2997200"/>
          <p14:tracePt t="64257" x="3435350" y="2984500"/>
          <p14:tracePt t="64271" x="3422650" y="2971800"/>
          <p14:tracePt t="64289" x="3409950" y="2959100"/>
          <p14:tracePt t="64305" x="3403600" y="2952750"/>
          <p14:tracePt t="64321" x="3403600" y="2946400"/>
          <p14:tracePt t="64458" x="3549650" y="2927350"/>
          <p14:tracePt t="64508" x="3549650" y="2921000"/>
          <p14:tracePt t="64531" x="3543300" y="2921000"/>
          <p14:tracePt t="64550" x="3536950" y="2921000"/>
          <p14:tracePt t="64554" x="3530600" y="2921000"/>
          <p14:tracePt t="64573" x="3517900" y="2921000"/>
          <p14:tracePt t="64592" x="3498850" y="2921000"/>
          <p14:tracePt t="64607" x="3479800" y="2921000"/>
          <p14:tracePt t="64621" x="3467100" y="2921000"/>
          <p14:tracePt t="64643" x="3460750" y="2914650"/>
          <p14:tracePt t="64671" x="3467100" y="2908300"/>
          <p14:tracePt t="64688" x="3486150" y="2901950"/>
          <p14:tracePt t="64704" x="3530600" y="2895600"/>
          <p14:tracePt t="64721" x="3581400" y="2882900"/>
          <p14:tracePt t="64739" x="3619500" y="2876550"/>
          <p14:tracePt t="64755" x="3657600" y="2863850"/>
          <p14:tracePt t="64771" x="3689350" y="2851150"/>
          <p14:tracePt t="64794" x="3721100" y="2844800"/>
          <p14:tracePt t="64804" x="3746500" y="2832100"/>
          <p14:tracePt t="64821" x="3771900" y="2819400"/>
          <p14:tracePt t="64838" x="3797300" y="2806700"/>
          <p14:tracePt t="64855" x="3816350" y="2800350"/>
          <p14:tracePt t="64877" x="3835400" y="2787650"/>
          <p14:tracePt t="64888" x="3854450" y="2774950"/>
          <p14:tracePt t="64905" x="3867150" y="2762250"/>
          <p14:tracePt t="64921" x="3898900" y="2736850"/>
          <p14:tracePt t="64938" x="3917950" y="2724150"/>
          <p14:tracePt t="64955" x="3930650" y="2717800"/>
          <p14:tracePt t="64971" x="3943350" y="2717800"/>
          <p14:tracePt t="64987" x="3949700" y="2717800"/>
          <p14:tracePt t="65007" x="3949700" y="2730500"/>
          <p14:tracePt t="65021" x="3949700" y="2736850"/>
          <p14:tracePt t="65038" x="3930650" y="2755900"/>
          <p14:tracePt t="65055" x="3911600" y="2768600"/>
          <p14:tracePt t="65075" x="3879850" y="2787650"/>
          <p14:tracePt t="65088" x="3848100" y="2819400"/>
          <p14:tracePt t="65104" x="3810000" y="2857500"/>
          <p14:tracePt t="65121" x="3752850" y="2927350"/>
          <p14:tracePt t="65138" x="3702050" y="3003550"/>
          <p14:tracePt t="65161" x="3644900" y="3067050"/>
          <p14:tracePt t="65171" x="3594100" y="3124200"/>
          <p14:tracePt t="65189" x="3562350" y="3149600"/>
          <p14:tracePt t="65212" x="3543300" y="3168650"/>
          <p14:tracePt t="65221" x="3530600" y="3175000"/>
          <p14:tracePt t="65255" x="3536950" y="3168650"/>
          <p14:tracePt t="65273" x="3556000" y="3162300"/>
          <p14:tracePt t="65289" x="3575050" y="3155950"/>
          <p14:tracePt t="65305" x="3632200" y="3149600"/>
          <p14:tracePt t="65321" x="3676650" y="3136900"/>
          <p14:tracePt t="65339" x="3708400" y="3130550"/>
          <p14:tracePt t="65355" x="3746500" y="3117850"/>
          <p14:tracePt t="65371" x="3790950" y="3105150"/>
          <p14:tracePt t="65387" x="3829050" y="3092450"/>
          <p14:tracePt t="65404" x="3873500" y="3079750"/>
          <p14:tracePt t="65421" x="3917950" y="3073400"/>
          <p14:tracePt t="65438" x="3956050" y="3060700"/>
          <p14:tracePt t="65455" x="3981450" y="3054350"/>
          <p14:tracePt t="65471" x="3994150" y="3054350"/>
          <p14:tracePt t="65487" x="3994150" y="3048000"/>
          <p14:tracePt t="65640" x="3987800" y="3048000"/>
          <p14:tracePt t="65673" x="3987800" y="3054350"/>
          <p14:tracePt t="65710" x="3981450" y="3054350"/>
          <p14:tracePt t="65715" x="3981450" y="3060700"/>
          <p14:tracePt t="65758" x="3981450" y="3067050"/>
          <p14:tracePt t="65763" x="3987800" y="3067050"/>
          <p14:tracePt t="65801" x="3994150" y="3067050"/>
          <p14:tracePt t="65819" x="4000500" y="3073400"/>
          <p14:tracePt t="65833" x="4006850" y="3073400"/>
          <p14:tracePt t="65842" x="4013200" y="3073400"/>
          <p14:tracePt t="65855" x="4025900" y="3073400"/>
          <p14:tracePt t="65871" x="4051300" y="3067050"/>
          <p14:tracePt t="65888" x="4089400" y="3067050"/>
          <p14:tracePt t="65904" x="4127500" y="3060700"/>
          <p14:tracePt t="65921" x="4178300" y="3054350"/>
          <p14:tracePt t="65938" x="4229100" y="3041650"/>
          <p14:tracePt t="65955" x="4305300" y="3028950"/>
          <p14:tracePt t="65972" x="4425950" y="3022600"/>
          <p14:tracePt t="65988" x="4502150" y="3022600"/>
          <p14:tracePt t="66005" x="4603750" y="3022600"/>
          <p14:tracePt t="66021" x="4692650" y="3022600"/>
          <p14:tracePt t="66038" x="4775200" y="3022600"/>
          <p14:tracePt t="66054" x="4838700" y="3028950"/>
          <p14:tracePt t="66071" x="4883150" y="3028950"/>
          <p14:tracePt t="66088" x="4902200" y="3028950"/>
          <p14:tracePt t="66105" x="4914900" y="3028950"/>
          <p14:tracePt t="66121" x="4921250" y="3028950"/>
          <p14:tracePt t="66157" x="4902200" y="3022600"/>
          <p14:tracePt t="66171" x="4876800" y="3016250"/>
          <p14:tracePt t="66192" x="4845050" y="3016250"/>
          <p14:tracePt t="66204" x="4832350" y="3016250"/>
          <p14:tracePt t="66221" x="4826000" y="3009900"/>
          <p14:tracePt t="66237" x="4819650" y="3009900"/>
          <p14:tracePt t="66254" x="4813300" y="3009900"/>
          <p14:tracePt t="66289" x="4806950" y="3009900"/>
          <p14:tracePt t="66304" x="4800600" y="3016250"/>
          <p14:tracePt t="66321" x="4794250" y="3016250"/>
          <p14:tracePt t="66339" x="4781550" y="3016250"/>
          <p14:tracePt t="66354" x="4768850" y="3022600"/>
          <p14:tracePt t="66371" x="4762500" y="3022600"/>
          <p14:tracePt t="66390" x="4749800" y="3022600"/>
          <p14:tracePt t="66404" x="4743450" y="3022600"/>
          <p14:tracePt t="66421" x="4730750" y="3022600"/>
          <p14:tracePt t="66439" x="4724400" y="3022600"/>
          <p14:tracePt t="66458" x="4718050" y="3028950"/>
          <p14:tracePt t="66471" x="4711700" y="3028950"/>
          <p14:tracePt t="66515" x="4705350" y="3028950"/>
          <p14:tracePt t="66528" x="4705350" y="3035300"/>
          <p14:tracePt t="66550" x="4705350" y="3041650"/>
          <p14:tracePt t="66561" x="4699000" y="3041650"/>
          <p14:tracePt t="66584" x="4699000" y="3048000"/>
          <p14:tracePt t="66592" x="4692650" y="3048000"/>
          <p14:tracePt t="66617" x="4686300" y="3054350"/>
          <p14:tracePt t="66631" x="4679950" y="3054350"/>
          <p14:tracePt t="66697" x="4686300" y="3054350"/>
          <p14:tracePt t="66709" x="4692650" y="3054350"/>
          <p14:tracePt t="66715" x="4699000" y="3054350"/>
          <p14:tracePt t="66721" x="4705350" y="3054350"/>
          <p14:tracePt t="66739" x="4730750" y="3054350"/>
          <p14:tracePt t="66740" x="4737100" y="3054350"/>
          <p14:tracePt t="66755" x="4768850" y="3048000"/>
          <p14:tracePt t="66774" x="4787900" y="3048000"/>
          <p14:tracePt t="66788" x="4832350" y="3048000"/>
          <p14:tracePt t="66804" x="4889500" y="3048000"/>
          <p14:tracePt t="66823" x="4959350" y="3048000"/>
          <p14:tracePt t="66839" x="5060950" y="3048000"/>
          <p14:tracePt t="66854" x="5143500" y="3048000"/>
          <p14:tracePt t="66875" x="5264150" y="3048000"/>
          <p14:tracePt t="66892" x="5429250" y="3048000"/>
          <p14:tracePt t="66901" x="5530850" y="3048000"/>
          <p14:tracePt t="66905" x="5568950" y="3048000"/>
          <p14:tracePt t="66921" x="5657850" y="3048000"/>
          <p14:tracePt t="66938" x="5797550" y="3041650"/>
          <p14:tracePt t="66955" x="5892800" y="3041650"/>
          <p14:tracePt t="66971" x="5969000" y="3035300"/>
          <p14:tracePt t="66989" x="6038850" y="3035300"/>
          <p14:tracePt t="67005" x="6096000" y="3035300"/>
          <p14:tracePt t="67021" x="6121400" y="3028950"/>
          <p14:tracePt t="67038" x="6127750" y="3022600"/>
          <p14:tracePt t="67055" x="6115050" y="3016250"/>
          <p14:tracePt t="67071" x="6089650" y="3009900"/>
          <p14:tracePt t="67088" x="6064250" y="3009900"/>
          <p14:tracePt t="67104" x="6051550" y="3009900"/>
          <p14:tracePt t="67125" x="6026150" y="3009900"/>
          <p14:tracePt t="67139" x="6013450" y="3009900"/>
          <p14:tracePt t="67155" x="6000750" y="3016250"/>
          <p14:tracePt t="67174" x="5994400" y="3022600"/>
          <p14:tracePt t="67189" x="5981700" y="3028950"/>
          <p14:tracePt t="67204" x="5975350" y="3035300"/>
          <p14:tracePt t="67221" x="5956300" y="3041650"/>
          <p14:tracePt t="67240" x="5943600" y="3048000"/>
          <p14:tracePt t="67254" x="5930900" y="3054350"/>
          <p14:tracePt t="67271" x="5899150" y="3067050"/>
          <p14:tracePt t="67294" x="5880100" y="3067050"/>
          <p14:tracePt t="67312" x="5867400" y="3073400"/>
          <p14:tracePt t="67321" x="5848350" y="3073400"/>
          <p14:tracePt t="67338" x="5835650" y="3073400"/>
          <p14:tracePt t="67354" x="5816600" y="3073400"/>
          <p14:tracePt t="67371" x="5797550" y="3073400"/>
          <p14:tracePt t="67388" x="5778500" y="3079750"/>
          <p14:tracePt t="67405" x="5765800" y="3079750"/>
          <p14:tracePt t="67421" x="5753100" y="3079750"/>
          <p14:tracePt t="67458" x="5740400" y="3086100"/>
          <p14:tracePt t="67471" x="5740400" y="3092450"/>
          <p14:tracePt t="67504" x="5740400" y="3086100"/>
          <p14:tracePt t="67521" x="5734050" y="3073400"/>
          <p14:tracePt t="67538" x="5721350" y="3073400"/>
          <p14:tracePt t="67554" x="5708650" y="3079750"/>
          <p14:tracePt t="67571" x="5689600" y="3086100"/>
          <p14:tracePt t="67605" x="5695950" y="3079750"/>
          <p14:tracePt t="67627" x="5702300" y="3079750"/>
          <p14:tracePt t="67637" x="5702300" y="3073400"/>
          <p14:tracePt t="67666" x="5695950" y="3067050"/>
          <p14:tracePt t="67695" x="5689600" y="3067050"/>
          <p14:tracePt t="67705" x="5689600" y="3060700"/>
          <p14:tracePt t="67721" x="5683250" y="3060700"/>
          <p14:tracePt t="67739" x="5676900" y="3060700"/>
          <p14:tracePt t="67754" x="5670550" y="3060700"/>
          <p14:tracePt t="67771" x="5657850" y="3060700"/>
          <p14:tracePt t="67789" x="5645150" y="3054350"/>
          <p14:tracePt t="67804" x="5632450" y="3048000"/>
          <p14:tracePt t="67821" x="5626100" y="3048000"/>
          <p14:tracePt t="67839" x="5619750" y="3048000"/>
          <p14:tracePt t="67855" x="5607050" y="3048000"/>
          <p14:tracePt t="67871" x="5594350" y="3048000"/>
          <p14:tracePt t="67890" x="5588000" y="3048000"/>
          <p14:tracePt t="67896" x="5581650" y="3048000"/>
          <p14:tracePt t="67904" x="5575300" y="3054350"/>
          <p14:tracePt t="67921" x="5543550" y="3054350"/>
          <p14:tracePt t="67938" x="5524500" y="3060700"/>
          <p14:tracePt t="67971" x="5543550" y="3060700"/>
          <p14:tracePt t="67988" x="5594350" y="3060700"/>
          <p14:tracePt t="68004" x="5676900" y="3060700"/>
          <p14:tracePt t="68021" x="5765800" y="3060700"/>
          <p14:tracePt t="68038" x="5835650" y="3060700"/>
          <p14:tracePt t="68054" x="5905500" y="3060700"/>
          <p14:tracePt t="68073" x="5956300" y="3054350"/>
          <p14:tracePt t="68087" x="5994400" y="3048000"/>
          <p14:tracePt t="68107" x="6007100" y="3041650"/>
          <p14:tracePt t="68121" x="6000750" y="3041650"/>
          <p14:tracePt t="68138" x="5994400" y="3041650"/>
          <p14:tracePt t="68154" x="5975350" y="3035300"/>
          <p14:tracePt t="68171" x="5969000" y="3028950"/>
          <p14:tracePt t="68188" x="5962650" y="3022600"/>
          <p14:tracePt t="68205" x="5956300" y="3016250"/>
          <p14:tracePt t="68237" x="5949950" y="3016250"/>
          <p14:tracePt t="68255" x="5943600" y="3016250"/>
          <p14:tracePt t="68271" x="5937250" y="3016250"/>
          <p14:tracePt t="68288" x="5930900" y="3022600"/>
          <p14:tracePt t="68304" x="5924550" y="3022600"/>
          <p14:tracePt t="68322" x="5918200" y="3028950"/>
          <p14:tracePt t="68341" x="5911850" y="3028950"/>
          <p14:tracePt t="68372" x="5905500" y="3028950"/>
          <p14:tracePt t="68389" x="5905500" y="3022600"/>
          <p14:tracePt t="68422" x="5905500" y="3016250"/>
          <p14:tracePt t="68438" x="5918200" y="3016250"/>
          <p14:tracePt t="68454" x="5949950" y="3016250"/>
          <p14:tracePt t="68472" x="5981700" y="3022600"/>
          <p14:tracePt t="68488" x="6007100" y="3028950"/>
          <p14:tracePt t="68504" x="6038850" y="3054350"/>
          <p14:tracePt t="68521" x="6057900" y="3067050"/>
          <p14:tracePt t="68538" x="6064250" y="3073400"/>
          <p14:tracePt t="68554" x="6083300" y="3086100"/>
          <p14:tracePt t="68572" x="6089650" y="3086100"/>
          <p14:tracePt t="68604" x="6089650" y="3092450"/>
          <p14:tracePt t="68638" x="6089650" y="3098800"/>
          <p14:tracePt t="68654" x="6083300" y="3098800"/>
          <p14:tracePt t="68676" x="6083300" y="3105150"/>
          <p14:tracePt t="68688" x="6076950" y="3105150"/>
          <p14:tracePt t="68721" x="6070600" y="3111500"/>
          <p14:tracePt t="68754" x="6064250" y="3111500"/>
          <p14:tracePt t="68772" x="6057900" y="3117850"/>
          <p14:tracePt t="68904" x="6051550" y="3117850"/>
          <p14:tracePt t="68931" x="6051550" y="3111500"/>
          <p14:tracePt t="68977" x="6045200" y="3111500"/>
          <p14:tracePt t="68994" x="6045200" y="3105150"/>
          <p14:tracePt t="69078" x="6038850" y="3105150"/>
          <p14:tracePt t="69135" x="6032500" y="3105150"/>
          <p14:tracePt t="69220" x="6032500" y="3098800"/>
          <p14:tracePt t="69304" x="6038850" y="3098800"/>
          <p14:tracePt t="69481" x="6045200" y="3098800"/>
          <p14:tracePt t="69565" x="6051550" y="3098800"/>
          <p14:tracePt t="69594" x="6051550" y="3092450"/>
          <p14:tracePt t="69614" x="6051550" y="3086100"/>
          <p14:tracePt t="69617" x="6045200" y="3086100"/>
          <p14:tracePt t="69630" x="6045200" y="3079750"/>
          <p14:tracePt t="69644" x="6032500" y="3073400"/>
          <p14:tracePt t="69655" x="6019800" y="3067050"/>
          <p14:tracePt t="69672" x="6007100" y="3054350"/>
          <p14:tracePt t="69689" x="5975350" y="3041650"/>
          <p14:tracePt t="69705" x="5930900" y="3016250"/>
          <p14:tracePt t="69721" x="5899150" y="2990850"/>
          <p14:tracePt t="69739" x="5867400" y="2971800"/>
          <p14:tracePt t="69755" x="5791200" y="2927350"/>
          <p14:tracePt t="69774" x="5727700" y="2889250"/>
          <p14:tracePt t="69793" x="5645150" y="2851150"/>
          <p14:tracePt t="69804" x="5600700" y="2832100"/>
          <p14:tracePt t="70010" x="3644900" y="2635250"/>
          <p14:tracePt t="70012" x="3638550" y="2635250"/>
          <p14:tracePt t="70029" x="3632200" y="2628900"/>
          <p14:tracePt t="70038" x="3613150" y="2622550"/>
          <p14:tracePt t="70055" x="3562350" y="2616200"/>
          <p14:tracePt t="70072" x="3467100" y="2609850"/>
          <p14:tracePt t="70088" x="3333750" y="2603500"/>
          <p14:tracePt t="70110" x="3117850" y="2590800"/>
          <p14:tracePt t="70122" x="3016250" y="2584450"/>
          <p14:tracePt t="70140" x="2762250" y="2571750"/>
          <p14:tracePt t="70156" x="2514600" y="2565400"/>
          <p14:tracePt t="70178" x="2349500" y="2559050"/>
          <p14:tracePt t="70188" x="2241550" y="2559050"/>
          <p14:tracePt t="70206" x="2108200" y="2552700"/>
          <p14:tracePt t="70230" x="2025650" y="2552700"/>
          <p14:tracePt t="70237" x="1981200" y="2552700"/>
          <p14:tracePt t="70255" x="1924050" y="2565400"/>
          <p14:tracePt t="70272" x="1905000" y="2571750"/>
          <p14:tracePt t="70288" x="1892300" y="2590800"/>
          <p14:tracePt t="70305" x="1879600" y="2609850"/>
          <p14:tracePt t="70322" x="1879600" y="2622550"/>
          <p14:tracePt t="70338" x="1898650" y="2628900"/>
          <p14:tracePt t="70362" x="1968500" y="2641600"/>
          <p14:tracePt t="70371" x="2012950" y="2647950"/>
          <p14:tracePt t="70389" x="2057400" y="2654300"/>
          <p14:tracePt t="70405" x="2101850" y="2660650"/>
          <p14:tracePt t="70421" x="2114550" y="2667000"/>
          <p14:tracePt t="70438" x="2120900" y="2679700"/>
          <p14:tracePt t="70459" x="2120900" y="2692400"/>
          <p14:tracePt t="70471" x="2120900" y="2698750"/>
          <p14:tracePt t="70488" x="2114550" y="2705100"/>
          <p14:tracePt t="70505" x="2114550" y="2711450"/>
          <p14:tracePt t="70521" x="2108200" y="2711450"/>
          <p14:tracePt t="70568" x="2108200" y="2705100"/>
          <p14:tracePt t="70572" x="2101850" y="2705100"/>
          <p14:tracePt t="70590" x="2095500" y="2705100"/>
          <p14:tracePt t="70605" x="2089150" y="2705100"/>
          <p14:tracePt t="70656" x="2095500" y="2705100"/>
          <p14:tracePt t="70667" x="2101850" y="2705100"/>
          <p14:tracePt t="70697" x="2108200" y="2705100"/>
          <p14:tracePt t="70711" x="2114550" y="2705100"/>
          <p14:tracePt t="70740" x="2114550" y="2711450"/>
          <p14:tracePt t="70751" x="2120900" y="2711450"/>
          <p14:tracePt t="70772" x="2127250" y="2711450"/>
          <p14:tracePt t="70780" x="2127250" y="2705100"/>
          <p14:tracePt t="70788" x="2133600" y="2705100"/>
          <p14:tracePt t="70805" x="2146300" y="2705100"/>
          <p14:tracePt t="70822" x="2165350" y="2698750"/>
          <p14:tracePt t="70838" x="2171700" y="2692400"/>
          <p14:tracePt t="70856" x="2216150" y="2679700"/>
          <p14:tracePt t="70871" x="2305050" y="2673350"/>
          <p14:tracePt t="70890" x="2387600" y="2667000"/>
          <p14:tracePt t="70912" x="2470150" y="2654300"/>
          <p14:tracePt t="70922" x="2546350" y="2641600"/>
          <p14:tracePt t="70940" x="2609850" y="2622550"/>
          <p14:tracePt t="70956" x="2654300" y="2609850"/>
          <p14:tracePt t="70972" x="2679700" y="2597150"/>
          <p14:tracePt t="70988" x="2692400" y="2590800"/>
          <p14:tracePt t="71006" x="2698750" y="2590800"/>
          <p14:tracePt t="71021" x="2692400" y="2590800"/>
          <p14:tracePt t="71038" x="2679700" y="2590800"/>
          <p14:tracePt t="71055" x="2667000" y="2597150"/>
          <p14:tracePt t="71072" x="2660650" y="2603500"/>
          <p14:tracePt t="71090" x="2654300" y="2603500"/>
          <p14:tracePt t="71111" x="2654300" y="2609850"/>
          <p14:tracePt t="71122" x="2647950" y="2609850"/>
          <p14:tracePt t="71157" x="2641600" y="2609850"/>
          <p14:tracePt t="71292" x="2647950" y="2609850"/>
          <p14:tracePt t="71320" x="2647950" y="2616200"/>
          <p14:tracePt t="71368" x="2647950" y="2622550"/>
          <p14:tracePt t="71388" x="2654300" y="2622550"/>
          <p14:tracePt t="71429" x="2654300" y="2628900"/>
          <p14:tracePt t="71576" x="2647950" y="2628900"/>
          <p14:tracePt t="71629" x="2647950" y="2635250"/>
          <p14:tracePt t="71696" x="2647950" y="2641600"/>
          <p14:tracePt t="71864" x="2647950" y="2635250"/>
          <p14:tracePt t="71894" x="2654300" y="2635250"/>
          <p14:tracePt t="72064" x="2647950" y="2635250"/>
          <p14:tracePt t="72075" x="2647950" y="2641600"/>
          <p14:tracePt t="72124" x="2647950" y="2635250"/>
          <p14:tracePt t="72166" x="2641600" y="2635250"/>
          <p14:tracePt t="72181" x="2641600" y="2641600"/>
          <p14:tracePt t="72310" x="2641600" y="2635250"/>
          <p14:tracePt t="72331" x="2635250" y="2635250"/>
          <p14:tracePt t="72341" x="2628900" y="2635250"/>
          <p14:tracePt t="72350" x="2622550" y="2635250"/>
          <p14:tracePt t="72354" x="2616200" y="2635250"/>
          <p14:tracePt t="72371" x="2590800" y="2628900"/>
          <p14:tracePt t="72388" x="2565400" y="2628900"/>
          <p14:tracePt t="72404" x="2540000" y="2628900"/>
          <p14:tracePt t="72422" x="2508250" y="2622550"/>
          <p14:tracePt t="72438" x="2463800" y="2622550"/>
          <p14:tracePt t="72460" x="2419350" y="2616200"/>
          <p14:tracePt t="72471" x="2381250" y="2616200"/>
          <p14:tracePt t="72562" x="2381250" y="2635250"/>
          <p14:tracePt t="72565" x="2387600" y="2635250"/>
          <p14:tracePt t="72582" x="2393950" y="2635250"/>
          <p14:tracePt t="72588" x="2400300" y="2635250"/>
          <p14:tracePt t="72604" x="2444750" y="2635250"/>
          <p14:tracePt t="72621" x="2489200" y="2641600"/>
          <p14:tracePt t="72639" x="2514600" y="2647950"/>
          <p14:tracePt t="72655" x="2520950" y="2654300"/>
          <p14:tracePt t="72671" x="2520950" y="2660650"/>
          <p14:tracePt t="72705" x="2514600" y="2660650"/>
          <p14:tracePt t="72722" x="2501900" y="2660650"/>
          <p14:tracePt t="72738" x="2482850" y="2647950"/>
          <p14:tracePt t="72754" x="2463800" y="2647950"/>
          <p14:tracePt t="72771" x="2406650" y="2641600"/>
          <p14:tracePt t="72788" x="2311400" y="2635250"/>
          <p14:tracePt t="72810" x="2184400" y="2628900"/>
          <p14:tracePt t="72821" x="2063750" y="2622550"/>
          <p14:tracePt t="72840" x="1943100" y="2616200"/>
          <p14:tracePt t="72854" x="1778000" y="2616200"/>
          <p14:tracePt t="72871" x="1670050" y="2616200"/>
          <p14:tracePt t="72889" x="1625600" y="2616200"/>
          <p14:tracePt t="72901" x="1606550" y="2616200"/>
          <p14:tracePt t="72904" x="1600200" y="2616200"/>
          <p14:tracePt t="72921" x="1593850" y="2616200"/>
          <p14:tracePt t="72938" x="1581150" y="2616200"/>
          <p14:tracePt t="72955" x="1574800" y="2628900"/>
          <p14:tracePt t="72971" x="1568450" y="2647950"/>
          <p14:tracePt t="72989" x="1562100" y="2660650"/>
          <p14:tracePt t="73004" x="1562100" y="2673350"/>
          <p14:tracePt t="73021" x="1562100" y="2679700"/>
          <p14:tracePt t="73066" x="1568450" y="2679700"/>
          <p14:tracePt t="73071" x="1568450" y="2673350"/>
          <p14:tracePt t="73088" x="1568450" y="2660650"/>
          <p14:tracePt t="73106" x="1568450" y="2635250"/>
          <p14:tracePt t="73121" x="1562100" y="2609850"/>
          <p14:tracePt t="73143" x="1543050" y="2578100"/>
          <p14:tracePt t="73155" x="1504950" y="2546350"/>
          <p14:tracePt t="73177" x="1479550" y="2540000"/>
          <p14:tracePt t="73183" x="1441450" y="2533650"/>
          <p14:tracePt t="73188" x="1428750" y="2533650"/>
          <p14:tracePt t="73207" x="1371600" y="2527300"/>
          <p14:tracePt t="73221" x="1320800" y="2540000"/>
          <p14:tracePt t="73239" x="1276350" y="2571750"/>
          <p14:tracePt t="73256" x="1250950" y="2628900"/>
          <p14:tracePt t="73271" x="1250950" y="2667000"/>
          <p14:tracePt t="73288" x="1276350" y="2711450"/>
          <p14:tracePt t="73305" x="1358900" y="2755900"/>
          <p14:tracePt t="73321" x="1441450" y="2768600"/>
          <p14:tracePt t="73338" x="1524000" y="2749550"/>
          <p14:tracePt t="73361" x="1612900" y="2698750"/>
          <p14:tracePt t="73371" x="1651000" y="2667000"/>
          <p14:tracePt t="73388" x="1676400" y="2616200"/>
          <p14:tracePt t="73406" x="1663700" y="2559050"/>
          <p14:tracePt t="73421" x="1631950" y="2527300"/>
          <p14:tracePt t="73439" x="1574800" y="2495550"/>
          <p14:tracePt t="73455" x="1498600" y="2476500"/>
          <p14:tracePt t="73471" x="1460500" y="2470150"/>
          <p14:tracePt t="73488" x="1416050" y="2463800"/>
          <p14:tracePt t="73506" x="1384300" y="2463800"/>
          <p14:tracePt t="73522" x="1358900" y="2476500"/>
          <p14:tracePt t="73538" x="1339850" y="2514600"/>
          <p14:tracePt t="73554" x="1327150" y="2578100"/>
          <p14:tracePt t="73571" x="1333500" y="2628900"/>
          <p14:tracePt t="73588" x="1371600" y="2673350"/>
          <p14:tracePt t="73613" x="1435100" y="2705100"/>
          <p14:tracePt t="73622" x="1485900" y="2717800"/>
          <p14:tracePt t="73643" x="1524000" y="2724150"/>
          <p14:tracePt t="73655" x="1574800" y="2736850"/>
          <p14:tracePt t="73672" x="1606550" y="2743200"/>
          <p14:tracePt t="73689" x="1625600" y="2749550"/>
          <p14:tracePt t="73709" x="1631950" y="2762250"/>
          <p14:tracePt t="73722" x="1638300" y="2762250"/>
          <p14:tracePt t="73738" x="1631950" y="2768600"/>
          <p14:tracePt t="73756" x="1612900" y="2768600"/>
          <p14:tracePt t="73772" x="1600200" y="2768600"/>
          <p14:tracePt t="73787" x="1593850" y="2768600"/>
          <p14:tracePt t="73808" x="1574800" y="2768600"/>
          <p14:tracePt t="73821" x="1562100" y="2768600"/>
          <p14:tracePt t="73839" x="1543050" y="2768600"/>
          <p14:tracePt t="73857" x="1524000" y="2755900"/>
          <p14:tracePt t="73872" x="1498600" y="2749550"/>
          <p14:tracePt t="73889" x="1485900" y="2749550"/>
          <p14:tracePt t="73902" x="1460500" y="2749550"/>
          <p14:tracePt t="73905" x="1454150" y="2749550"/>
          <p14:tracePt t="73922" x="1428750" y="2749550"/>
          <p14:tracePt t="73941" x="1416050" y="2755900"/>
          <p14:tracePt t="73955" x="1403350" y="2755900"/>
          <p14:tracePt t="73971" x="1409700" y="2755900"/>
          <p14:tracePt t="73991" x="1447800" y="2743200"/>
          <p14:tracePt t="74005" x="1530350" y="2736850"/>
          <p14:tracePt t="74022" x="1625600" y="2730500"/>
          <p14:tracePt t="74040" x="1708150" y="2724150"/>
          <p14:tracePt t="74055" x="1892300" y="2711450"/>
          <p14:tracePt t="74071" x="2089150" y="2711450"/>
          <p14:tracePt t="74093" x="2374900" y="2717800"/>
          <p14:tracePt t="74106" x="2565400" y="2762250"/>
          <p14:tracePt t="74127" x="2832100" y="2838450"/>
          <p14:tracePt t="74138" x="3270250" y="2946400"/>
          <p14:tracePt t="74156" x="3670300" y="3009900"/>
          <p14:tracePt t="74171" x="3860800" y="3022600"/>
          <p14:tracePt t="74187" x="4070350" y="3041650"/>
          <p14:tracePt t="74206" x="4191000" y="3054350"/>
          <p14:tracePt t="74221" x="4267200" y="3073400"/>
          <p14:tracePt t="74237" x="4324350" y="3086100"/>
          <p14:tracePt t="74256" x="4343400" y="3092450"/>
          <p14:tracePt t="74275" x="4330700" y="3098800"/>
          <p14:tracePt t="74287" x="4286250" y="3098800"/>
          <p14:tracePt t="74309" x="4229100" y="3098800"/>
          <p14:tracePt t="74327" x="4165600" y="3098800"/>
          <p14:tracePt t="74340" x="4102100" y="3092450"/>
          <p14:tracePt t="74354" x="4044950" y="3086100"/>
          <p14:tracePt t="74372" x="3981450" y="3073400"/>
          <p14:tracePt t="74388" x="3943350" y="3060700"/>
          <p14:tracePt t="74404" x="3924300" y="3048000"/>
          <p14:tracePt t="74428" x="3911600" y="3035300"/>
          <p14:tracePt t="74447" x="3911600" y="3016250"/>
          <p14:tracePt t="74454" x="3905250" y="3009900"/>
          <p14:tracePt t="74471" x="3905250" y="2997200"/>
          <p14:tracePt t="74488" x="3898900" y="2984500"/>
          <p14:tracePt t="74504" x="3892550" y="2965450"/>
          <p14:tracePt t="74525" x="3892550" y="2952750"/>
          <p14:tracePt t="74537" x="3892550" y="2946400"/>
          <p14:tracePt t="74554" x="3898900" y="2946400"/>
          <p14:tracePt t="74577" x="3905250" y="2952750"/>
          <p14:tracePt t="74589" x="3911600" y="2965450"/>
          <p14:tracePt t="74605" x="3924300" y="2971800"/>
          <p14:tracePt t="74628" x="3930650" y="2990850"/>
          <p14:tracePt t="74638" x="3937000" y="3003550"/>
          <p14:tracePt t="74655" x="3937000" y="3016250"/>
          <p14:tracePt t="74672" x="3937000" y="3022600"/>
          <p14:tracePt t="74693" x="3930650" y="3028950"/>
          <p14:tracePt t="74721" x="3924300" y="3028950"/>
          <p14:tracePt t="74756" x="3917950" y="3028950"/>
          <p14:tracePt t="74771" x="3911600" y="3028950"/>
          <p14:tracePt t="74804" x="3911600" y="3035300"/>
          <p14:tracePt t="74853" x="3917950" y="3035300"/>
          <p14:tracePt t="74879" x="3924300" y="3035300"/>
          <p14:tracePt t="74926" x="3917950" y="3035300"/>
          <p14:tracePt t="74933" x="3917950" y="3041650"/>
          <p14:tracePt t="74946" x="3911600" y="3041650"/>
          <p14:tracePt t="74954" x="3911600" y="3048000"/>
          <p14:tracePt t="74991" x="3911600" y="3054350"/>
          <p14:tracePt t="75004" x="3905250" y="3054350"/>
          <p14:tracePt t="75029" x="3898900" y="3054350"/>
          <p14:tracePt t="75038" x="3898900" y="3060700"/>
          <p14:tracePt t="75056" x="3892550" y="3060700"/>
          <p14:tracePt t="75071" x="3892550" y="3067050"/>
          <p14:tracePt t="75088" x="3892550" y="3073400"/>
          <p14:tracePt t="75112" x="3898900" y="3079750"/>
          <p14:tracePt t="75121" x="3924300" y="3092450"/>
          <p14:tracePt t="75139" x="3975100" y="3105150"/>
          <p14:tracePt t="75154" x="4070350" y="3124200"/>
          <p14:tracePt t="75171" x="4184650" y="3130550"/>
          <p14:tracePt t="75188" x="4279900" y="3143250"/>
          <p14:tracePt t="75204" x="4330700" y="3149600"/>
          <p14:tracePt t="75221" x="4387850" y="3162300"/>
          <p14:tracePt t="75239" x="4438650" y="3168650"/>
          <p14:tracePt t="75255" x="4502150" y="3175000"/>
          <p14:tracePt t="75271" x="4533900" y="3175000"/>
          <p14:tracePt t="75288" x="4546600" y="3175000"/>
          <p14:tracePt t="75305" x="4559300" y="3175000"/>
          <p14:tracePt t="75321" x="4572000" y="3162300"/>
          <p14:tracePt t="75338" x="4591050" y="3149600"/>
          <p14:tracePt t="75356" x="4610100" y="3136900"/>
          <p14:tracePt t="75371" x="4629150" y="3124200"/>
          <p14:tracePt t="75388" x="4660900" y="3117850"/>
          <p14:tracePt t="75404" x="4699000" y="3105150"/>
          <p14:tracePt t="75421" x="4743450" y="3098800"/>
          <p14:tracePt t="75439" x="4787900" y="3086100"/>
          <p14:tracePt t="75455" x="4838700" y="3079750"/>
          <p14:tracePt t="75471" x="4883150" y="3079750"/>
          <p14:tracePt t="75488" x="4927600" y="3086100"/>
          <p14:tracePt t="75505" x="4984750" y="3092450"/>
          <p14:tracePt t="75521" x="5060950" y="3098800"/>
          <p14:tracePt t="75538" x="5149850" y="3098800"/>
          <p14:tracePt t="75554" x="5232400" y="3092450"/>
          <p14:tracePt t="75571" x="5314950" y="3086100"/>
          <p14:tracePt t="75588" x="5397500" y="3073400"/>
          <p14:tracePt t="75604" x="5480050" y="3067050"/>
          <p14:tracePt t="75621" x="5568950" y="3048000"/>
          <p14:tracePt t="75639" x="5657850" y="3022600"/>
          <p14:tracePt t="75657" x="5765800" y="3003550"/>
          <p14:tracePt t="75671" x="5822950" y="2990850"/>
          <p14:tracePt t="75688" x="5880100" y="2965450"/>
          <p14:tracePt t="75706" x="5937250" y="2959100"/>
          <p14:tracePt t="75721" x="5962650" y="2965450"/>
          <p14:tracePt t="75738" x="5975350" y="2965450"/>
          <p14:tracePt t="75756" x="5981700" y="2971800"/>
          <p14:tracePt t="75788" x="5969000" y="2971800"/>
          <p14:tracePt t="75805" x="5937250" y="2978150"/>
          <p14:tracePt t="75821" x="5918200" y="2978150"/>
          <p14:tracePt t="75838" x="5886450" y="2984500"/>
          <p14:tracePt t="75857" x="5842000" y="2984500"/>
          <p14:tracePt t="75873" x="5810250" y="2984500"/>
          <p14:tracePt t="75889" x="5734050" y="2990850"/>
          <p14:tracePt t="75906" x="5638800" y="2997200"/>
          <p14:tracePt t="75921" x="5549900" y="3022600"/>
          <p14:tracePt t="75938" x="5410200" y="3079750"/>
          <p14:tracePt t="75961" x="5207000" y="3168650"/>
          <p14:tracePt t="75971" x="5080000" y="3225800"/>
          <p14:tracePt t="75988" x="4889500" y="3302000"/>
          <p14:tracePt t="76006" x="4610100" y="3403600"/>
          <p14:tracePt t="76021" x="4419600" y="3448050"/>
          <p14:tracePt t="76038" x="4140200" y="3498850"/>
          <p14:tracePt t="76056" x="3765550" y="3543300"/>
          <p14:tracePt t="76076" x="3460750" y="3568700"/>
          <p14:tracePt t="76089" x="3238500" y="3587750"/>
          <p14:tracePt t="76105" x="2965450" y="3619500"/>
          <p14:tracePt t="76122" x="2641600" y="3663950"/>
          <p14:tracePt t="76503" x="1822450" y="3733800"/>
          <p14:tracePt t="76547" x="1828800" y="3733800"/>
          <p14:tracePt t="76581" x="1828800" y="3740150"/>
          <p14:tracePt t="76589" x="1835150" y="3740150"/>
          <p14:tracePt t="76606" x="1835150" y="3746500"/>
          <p14:tracePt t="76622" x="1835150" y="3752850"/>
          <p14:tracePt t="76643" x="1841500" y="3771900"/>
          <p14:tracePt t="76656" x="1841500" y="3797300"/>
          <p14:tracePt t="76672" x="1841500" y="3829050"/>
          <p14:tracePt t="76691" x="1847850" y="3854450"/>
          <p14:tracePt t="76704" x="1847850" y="3867150"/>
          <p14:tracePt t="76722" x="1847850" y="3898900"/>
          <p14:tracePt t="76738" x="1847850" y="3917950"/>
          <p14:tracePt t="76759" x="1847850" y="3937000"/>
          <p14:tracePt t="76771" x="1847850" y="3956050"/>
          <p14:tracePt t="76794" x="1841500" y="3994150"/>
          <p14:tracePt t="76806" x="1841500" y="4006850"/>
          <p14:tracePt t="76821" x="1841500" y="4013200"/>
          <p14:tracePt t="76865" x="1841500" y="4006850"/>
          <p14:tracePt t="76872" x="1841500" y="4000500"/>
          <p14:tracePt t="76888" x="1854200" y="3968750"/>
          <p14:tracePt t="76905" x="1866900" y="3917950"/>
          <p14:tracePt t="76927" x="1885950" y="3867150"/>
          <p14:tracePt t="76938" x="1905000" y="3835400"/>
          <p14:tracePt t="76955" x="1917700" y="3810000"/>
          <p14:tracePt t="76972" x="1924050" y="3790950"/>
          <p14:tracePt t="76989" x="1930400" y="3771900"/>
          <p14:tracePt t="77005" x="1936750" y="3765550"/>
          <p14:tracePt t="77021" x="1936750" y="3752850"/>
          <p14:tracePt t="77038" x="1930400" y="3752850"/>
          <p14:tracePt t="77055" x="1924050" y="3752850"/>
          <p14:tracePt t="77078" x="1885950" y="3759200"/>
          <p14:tracePt t="77088" x="1860550" y="3765550"/>
          <p14:tracePt t="77109" x="1822450" y="3778250"/>
          <p14:tracePt t="77121" x="1771650" y="3797300"/>
          <p14:tracePt t="77138" x="1714500" y="3816350"/>
          <p14:tracePt t="77155" x="1657350" y="3835400"/>
          <p14:tracePt t="77171" x="1600200" y="3860800"/>
          <p14:tracePt t="77188" x="1549400" y="3892550"/>
          <p14:tracePt t="77204" x="1498600" y="3911600"/>
          <p14:tracePt t="77222" x="1460500" y="3924300"/>
          <p14:tracePt t="77238" x="1422400" y="3943350"/>
          <p14:tracePt t="77257" x="1390650" y="3956050"/>
          <p14:tracePt t="77277" x="1371600" y="3962400"/>
          <p14:tracePt t="77288" x="1358900" y="3968750"/>
          <p14:tracePt t="77305" x="1352550" y="3975100"/>
          <p14:tracePt t="77339" x="1358900" y="3981450"/>
          <p14:tracePt t="77355" x="1365250" y="3981450"/>
          <p14:tracePt t="77371" x="1384300" y="3981450"/>
          <p14:tracePt t="77388" x="1403350" y="3987800"/>
          <p14:tracePt t="77405" x="1422400" y="3987800"/>
          <p14:tracePt t="77422" x="1441450" y="3987800"/>
          <p14:tracePt t="77440" x="1479550" y="3987800"/>
          <p14:tracePt t="77455" x="1504950" y="3981450"/>
          <p14:tracePt t="77471" x="1536700" y="3962400"/>
          <p14:tracePt t="77488" x="1562100" y="3949700"/>
          <p14:tracePt t="77505" x="1593850" y="3930650"/>
          <p14:tracePt t="77521" x="1619250" y="3917950"/>
          <p14:tracePt t="77538" x="1638300" y="3911600"/>
          <p14:tracePt t="77555" x="1651000" y="3911600"/>
          <p14:tracePt t="77572" x="1657350" y="3911600"/>
          <p14:tracePt t="77588" x="1663700" y="3917950"/>
          <p14:tracePt t="77605" x="1663700" y="3924300"/>
          <p14:tracePt t="77622" x="1663700" y="3930650"/>
          <p14:tracePt t="77638" x="1663700" y="3937000"/>
          <p14:tracePt t="77655" x="1657350" y="3943350"/>
          <p14:tracePt t="77671" x="1651000" y="3943350"/>
          <p14:tracePt t="77691" x="1644650" y="3943350"/>
          <p14:tracePt t="77704" x="1631950" y="3943350"/>
          <p14:tracePt t="77727" x="1619250" y="3937000"/>
          <p14:tracePt t="77738" x="1606550" y="3937000"/>
          <p14:tracePt t="77754" x="1600200" y="3930650"/>
          <p14:tracePt t="77771" x="1593850" y="3917950"/>
          <p14:tracePt t="77788" x="1581150" y="3911600"/>
          <p14:tracePt t="77804" x="1581150" y="3892550"/>
          <p14:tracePt t="77821" x="1574800" y="3879850"/>
          <p14:tracePt t="77843" x="1568450" y="3867150"/>
          <p14:tracePt t="77854" x="1568450" y="3860800"/>
          <p14:tracePt t="77871" x="1562100" y="3848100"/>
          <p14:tracePt t="77889" x="1549400" y="3829050"/>
          <p14:tracePt t="77908" x="1536700" y="3810000"/>
          <p14:tracePt t="77921" x="1530350" y="3790950"/>
          <p14:tracePt t="77939" x="1517650" y="3771900"/>
          <p14:tracePt t="77954" x="1511300" y="3752850"/>
          <p14:tracePt t="77972" x="1504950" y="3727450"/>
          <p14:tracePt t="77988" x="1498600" y="3708400"/>
          <p14:tracePt t="78004" x="1492250" y="3695700"/>
          <p14:tracePt t="78021" x="1492250" y="3683000"/>
          <p14:tracePt t="78040" x="1492250" y="3670300"/>
          <p14:tracePt t="78055" x="1498600" y="3657600"/>
          <p14:tracePt t="78071" x="1517650" y="3644900"/>
          <p14:tracePt t="78089" x="1619250" y="3613150"/>
          <p14:tracePt t="78105" x="1714500" y="3600450"/>
          <p14:tracePt t="78122" x="1879600" y="3575050"/>
          <p14:tracePt t="78138" x="2063750" y="3562350"/>
          <p14:tracePt t="78156" x="2260600" y="3581400"/>
          <p14:tracePt t="78172" x="2406650" y="3594100"/>
          <p14:tracePt t="78188" x="2660650" y="3613150"/>
          <p14:tracePt t="78205" x="2851150" y="3613150"/>
          <p14:tracePt t="78221" x="3022600" y="3606800"/>
          <p14:tracePt t="78238" x="3175000" y="3575050"/>
          <p14:tracePt t="78257" x="3308350" y="3511550"/>
          <p14:tracePt t="78271" x="3346450" y="3479800"/>
          <p14:tracePt t="78288" x="3384550" y="3429000"/>
          <p14:tracePt t="78306" x="3397250" y="3384550"/>
          <p14:tracePt t="78321" x="3384550" y="3378200"/>
          <p14:tracePt t="78338" x="3371850" y="3365500"/>
          <p14:tracePt t="78356" x="3346450" y="3340100"/>
          <p14:tracePt t="78374" x="3327400" y="3321050"/>
          <p14:tracePt t="78390" x="3276600" y="3289300"/>
          <p14:tracePt t="78405" x="3206750" y="3251200"/>
          <p14:tracePt t="78422" x="3155950" y="3232150"/>
          <p14:tracePt t="78440" x="3003550" y="3175000"/>
          <p14:tracePt t="78457" x="2838450" y="3124200"/>
          <p14:tracePt t="78471" x="2730500" y="3111500"/>
          <p14:tracePt t="78488" x="2584450" y="3105150"/>
          <p14:tracePt t="78505" x="2413000" y="3092450"/>
          <p14:tracePt t="78521" x="2330450" y="3086100"/>
          <p14:tracePt t="78542" x="2260600" y="3086100"/>
          <p14:tracePt t="78556" x="2159000" y="3086100"/>
          <p14:tracePt t="78572" x="2070100" y="3098800"/>
          <p14:tracePt t="78592" x="1962150" y="3149600"/>
          <p14:tracePt t="78605" x="1911350" y="3187700"/>
          <p14:tracePt t="78622" x="1873250" y="3219450"/>
          <p14:tracePt t="78640" x="1854200" y="3244850"/>
          <p14:tracePt t="78656" x="1841500" y="3289300"/>
          <p14:tracePt t="78673" x="1828800" y="3327400"/>
          <p14:tracePt t="78688" x="1822450" y="3359150"/>
          <p14:tracePt t="78705" x="1822450" y="3397250"/>
          <p14:tracePt t="78722" x="1828800" y="3429000"/>
          <p14:tracePt t="78738" x="1866900" y="3460750"/>
          <p14:tracePt t="78756" x="1968500" y="3524250"/>
          <p14:tracePt t="78772" x="2051050" y="3575050"/>
          <p14:tracePt t="78789" x="2101850" y="3613150"/>
          <p14:tracePt t="78811" x="2197100" y="3657600"/>
          <p14:tracePt t="78822" x="2273300" y="3689350"/>
          <p14:tracePt t="78838" x="2343150" y="3702050"/>
          <p14:tracePt t="78856" x="2495550" y="3721100"/>
          <p14:tracePt t="78878" x="2641600" y="3727450"/>
          <p14:tracePt t="78888" x="2755900" y="3727450"/>
          <p14:tracePt t="78891" x="2806700" y="3721100"/>
          <p14:tracePt t="78906" x="2978150" y="3689350"/>
          <p14:tracePt t="78922" x="3092450" y="3651250"/>
          <p14:tracePt t="78938" x="3162300" y="3619500"/>
          <p14:tracePt t="78956" x="3251200" y="3556000"/>
          <p14:tracePt t="78972" x="3302000" y="3511550"/>
          <p14:tracePt t="78988" x="3321050" y="3473450"/>
          <p14:tracePt t="79005" x="3321050" y="3435350"/>
          <p14:tracePt t="79022" x="3295650" y="3403600"/>
          <p14:tracePt t="79038" x="3251200" y="3371850"/>
          <p14:tracePt t="79056" x="3181350" y="3340100"/>
          <p14:tracePt t="79072" x="3086100" y="3308350"/>
          <p14:tracePt t="79090" x="2978150" y="3289300"/>
          <p14:tracePt t="79108" x="2838450" y="3263900"/>
          <p14:tracePt t="79122" x="2679700" y="3251200"/>
          <p14:tracePt t="79138" x="2501900" y="3232150"/>
          <p14:tracePt t="79156" x="2324100" y="3238500"/>
          <p14:tracePt t="79171" x="2203450" y="3251200"/>
          <p14:tracePt t="79188" x="2038350" y="3295650"/>
          <p14:tracePt t="79208" x="1949450" y="3333750"/>
          <p14:tracePt t="79222" x="1885950" y="3371850"/>
          <p14:tracePt t="79241" x="1847850" y="3409950"/>
          <p14:tracePt t="79255" x="1835150" y="3448050"/>
          <p14:tracePt t="79271" x="1835150" y="3486150"/>
          <p14:tracePt t="79288" x="1860550" y="3524250"/>
          <p14:tracePt t="79309" x="1898650" y="3562350"/>
          <p14:tracePt t="79325" x="1968500" y="3600450"/>
          <p14:tracePt t="79338" x="2089150" y="3651250"/>
          <p14:tracePt t="79359" x="2203450" y="3695700"/>
          <p14:tracePt t="79372" x="2324100" y="3714750"/>
          <p14:tracePt t="79390" x="2444750" y="3727450"/>
          <p14:tracePt t="79407" x="2584450" y="3727450"/>
          <p14:tracePt t="79421" x="2755900" y="3702050"/>
          <p14:tracePt t="79438" x="2876550" y="3676650"/>
          <p14:tracePt t="79454" x="2990850" y="3644900"/>
          <p14:tracePt t="79471" x="3054350" y="3625850"/>
          <p14:tracePt t="79488" x="3124200" y="3600450"/>
          <p14:tracePt t="79505" x="3149600" y="3581400"/>
          <p14:tracePt t="79528" x="3168650" y="3556000"/>
          <p14:tracePt t="79538" x="3181350" y="3536950"/>
          <p14:tracePt t="79555" x="3181350" y="3517900"/>
          <p14:tracePt t="79572" x="3168650" y="3498850"/>
          <p14:tracePt t="79588" x="3149600" y="3486150"/>
          <p14:tracePt t="79605" x="3130550" y="3479800"/>
          <p14:tracePt t="79622" x="3105150" y="3460750"/>
          <p14:tracePt t="79638" x="3073400" y="3454400"/>
          <p14:tracePt t="79660" x="3035300" y="3448050"/>
          <p14:tracePt t="79677" x="3016250" y="3441700"/>
          <p14:tracePt t="79688" x="2990850" y="3435350"/>
          <p14:tracePt t="79705" x="2978150" y="3435350"/>
          <p14:tracePt t="79725" x="2965450" y="3429000"/>
          <p14:tracePt t="79740" x="2952750" y="3429000"/>
          <p14:tracePt t="79754" x="2940050" y="3429000"/>
          <p14:tracePt t="79777" x="2921000" y="3429000"/>
          <p14:tracePt t="79788" x="2901950" y="3429000"/>
          <p14:tracePt t="79806" x="2882900" y="3429000"/>
          <p14:tracePt t="79822" x="2863850" y="3435350"/>
          <p14:tracePt t="79838" x="2838450" y="3448050"/>
          <p14:tracePt t="79855" x="2819400" y="3448050"/>
          <p14:tracePt t="79871" x="2787650" y="3460750"/>
          <p14:tracePt t="79888" x="2762250" y="3467100"/>
          <p14:tracePt t="79905" x="2736850" y="3473450"/>
          <p14:tracePt t="79921" x="2717800" y="3479800"/>
          <p14:tracePt t="79942" x="2698750" y="3479800"/>
          <p14:tracePt t="79956" x="2692400" y="3473450"/>
          <p14:tracePt t="79971" x="2686050" y="3467100"/>
          <p14:tracePt t="79988" x="2679700" y="3454400"/>
          <p14:tracePt t="80005" x="2667000" y="3448050"/>
          <p14:tracePt t="80022" x="2654300" y="3435350"/>
          <p14:tracePt t="80038" x="2628900" y="3422650"/>
          <p14:tracePt t="80055" x="2597150" y="3416300"/>
          <p14:tracePt t="80072" x="2565400" y="3409950"/>
          <p14:tracePt t="80089" x="2533650" y="3403600"/>
          <p14:tracePt t="80106" x="2501900" y="3397250"/>
          <p14:tracePt t="80121" x="2476500" y="3397250"/>
          <p14:tracePt t="80138" x="2451100" y="3397250"/>
          <p14:tracePt t="80158" x="2425700" y="3390900"/>
          <p14:tracePt t="80171" x="2400300" y="3390900"/>
          <p14:tracePt t="80188" x="2381250" y="3390900"/>
          <p14:tracePt t="80206" x="2362200" y="3390900"/>
          <p14:tracePt t="80221" x="2336800" y="3390900"/>
          <p14:tracePt t="80238" x="2317750" y="3397250"/>
          <p14:tracePt t="80254" x="2292350" y="3397250"/>
          <p14:tracePt t="80271" x="2260600" y="3403600"/>
          <p14:tracePt t="80288" x="2241550" y="3409950"/>
          <p14:tracePt t="80305" x="2228850" y="3409950"/>
          <p14:tracePt t="80324" x="2216150" y="3416300"/>
          <p14:tracePt t="80338" x="2209800" y="3416300"/>
          <p14:tracePt t="80356" x="2203450" y="3422650"/>
          <p14:tracePt t="80371" x="2190750" y="3422650"/>
          <p14:tracePt t="80389" x="2184400" y="3429000"/>
          <p14:tracePt t="80409" x="2178050" y="3429000"/>
          <p14:tracePt t="80421" x="2178050" y="3435350"/>
          <p14:tracePt t="80439" x="2171700" y="3435350"/>
          <p14:tracePt t="80454" x="2165350" y="3441700"/>
          <p14:tracePt t="80474" x="2159000" y="3441700"/>
          <p14:tracePt t="80488" x="2152650" y="3454400"/>
          <p14:tracePt t="80505" x="2146300" y="3479800"/>
          <p14:tracePt t="80522" x="2146300" y="3505200"/>
          <p14:tracePt t="80538" x="2146300" y="3536950"/>
          <p14:tracePt t="80555" x="2159000" y="3556000"/>
          <p14:tracePt t="80571" x="2184400" y="3575050"/>
          <p14:tracePt t="80597" x="2235200" y="3606800"/>
          <p14:tracePt t="80605" x="2260600" y="3619500"/>
          <p14:tracePt t="80622" x="2311400" y="3670300"/>
          <p14:tracePt t="80638" x="2374900" y="3727450"/>
          <p14:tracePt t="80656" x="2444750" y="3771900"/>
          <p14:tracePt t="80671" x="2527300" y="3803650"/>
          <p14:tracePt t="80689" x="2616200" y="3829050"/>
          <p14:tracePt t="80706" x="2705100" y="3835400"/>
          <p14:tracePt t="80721" x="2794000" y="3841750"/>
          <p14:tracePt t="80738" x="2876550" y="3835400"/>
          <p14:tracePt t="80756" x="2959100" y="3810000"/>
          <p14:tracePt t="80772" x="3009900" y="3790950"/>
          <p14:tracePt t="80788" x="3067050" y="3759200"/>
          <p14:tracePt t="80806" x="3130550" y="3721100"/>
          <p14:tracePt t="80822" x="3162300" y="3695700"/>
          <p14:tracePt t="80838" x="3200400" y="3663950"/>
          <p14:tracePt t="80862" x="3238500" y="3632200"/>
          <p14:tracePt t="80871" x="3251200" y="3606800"/>
          <p14:tracePt t="80889" x="3257550" y="3587750"/>
          <p14:tracePt t="80906" x="3244850" y="3562350"/>
          <p14:tracePt t="80921" x="3225800" y="3543300"/>
          <p14:tracePt t="80938" x="3200400" y="3517900"/>
          <p14:tracePt t="80962" x="3162300" y="3486150"/>
          <p14:tracePt t="80971" x="3130550" y="3467100"/>
          <p14:tracePt t="80989" x="3086100" y="3441700"/>
          <p14:tracePt t="81006" x="3016250" y="3409950"/>
          <p14:tracePt t="81022" x="2965450" y="3397250"/>
          <p14:tracePt t="81038" x="2889250" y="3378200"/>
          <p14:tracePt t="81057" x="2781300" y="3359150"/>
          <p14:tracePt t="81072" x="2711450" y="3352800"/>
          <p14:tracePt t="81088" x="2616200" y="3352800"/>
          <p14:tracePt t="81112" x="2495550" y="3346450"/>
          <p14:tracePt t="81122" x="2419350" y="3346450"/>
          <p14:tracePt t="81138" x="2317750" y="3371850"/>
          <p14:tracePt t="81155" x="2216150" y="3409950"/>
          <p14:tracePt t="81171" x="2165350" y="3435350"/>
          <p14:tracePt t="81194" x="2108200" y="3460750"/>
          <p14:tracePt t="81210" x="2089150" y="3479800"/>
          <p14:tracePt t="81226" x="2082800" y="3498850"/>
          <p14:tracePt t="81238" x="2082800" y="3511550"/>
          <p14:tracePt t="81256" x="2101850" y="3536950"/>
          <p14:tracePt t="81272" x="2120900" y="3549650"/>
          <p14:tracePt t="81288" x="2133600" y="3556000"/>
          <p14:tracePt t="81306" x="2165350" y="3568700"/>
          <p14:tracePt t="81322" x="2190750" y="3575050"/>
          <p14:tracePt t="81339" x="2209800" y="3581400"/>
          <p14:tracePt t="81355" x="2241550" y="3581400"/>
          <p14:tracePt t="81372" x="2266950" y="3587750"/>
          <p14:tracePt t="81390" x="2273300" y="3594100"/>
          <p14:tracePt t="81405" x="2279650" y="3594100"/>
          <p14:tracePt t="81480" x="2279650" y="3587750"/>
          <p14:tracePt t="81494" x="2286000" y="3587750"/>
          <p14:tracePt t="81498" x="2286000" y="3581400"/>
          <p14:tracePt t="81514" x="2292350" y="3581400"/>
          <p14:tracePt t="81525" x="2292350" y="3575050"/>
          <p14:tracePt t="81558" x="2292350" y="3568700"/>
          <p14:tracePt t="81571" x="2286000" y="3562350"/>
          <p14:tracePt t="81591" x="2273300" y="3562350"/>
          <p14:tracePt t="81605" x="2266950" y="3562350"/>
          <p14:tracePt t="81622" x="2266950" y="3556000"/>
          <p14:tracePt t="81656" x="2273300" y="3549650"/>
          <p14:tracePt t="81681" x="2279650" y="3543300"/>
          <p14:tracePt t="81706" x="2286000" y="3536950"/>
          <p14:tracePt t="81739" x="2279650" y="3536950"/>
          <p14:tracePt t="81757" x="2266950" y="3543300"/>
          <p14:tracePt t="81778" x="2254250" y="3556000"/>
          <p14:tracePt t="81788" x="2247900" y="3562350"/>
          <p14:tracePt t="81806" x="2241550" y="3568700"/>
          <p14:tracePt t="81885" x="2222500" y="3575050"/>
          <p14:tracePt t="81890" x="2222500" y="3581400"/>
          <p14:tracePt t="81906" x="2216150" y="3581400"/>
          <p14:tracePt t="81922" x="2209800" y="3581400"/>
          <p14:tracePt t="81938" x="2203450" y="3581400"/>
          <p14:tracePt t="81957" x="2190750" y="3581400"/>
          <p14:tracePt t="81971" x="2171700" y="3581400"/>
          <p14:tracePt t="81988" x="2159000" y="3581400"/>
          <p14:tracePt t="82004" x="2152650" y="3581400"/>
          <p14:tracePt t="82022" x="2133600" y="3575050"/>
          <p14:tracePt t="82038" x="2114550" y="3568700"/>
          <p14:tracePt t="82058" x="2089150" y="3562350"/>
          <p14:tracePt t="82072" x="2051050" y="3556000"/>
          <p14:tracePt t="82096" x="2012950" y="3549650"/>
          <p14:tracePt t="82105" x="1962150" y="3543300"/>
          <p14:tracePt t="82129" x="1905000" y="3543300"/>
          <p14:tracePt t="82138" x="1866900" y="3549650"/>
          <p14:tracePt t="82158" x="1809750" y="3575050"/>
          <p14:tracePt t="82171" x="1746250" y="3619500"/>
          <p14:tracePt t="82194" x="1689100" y="3651250"/>
          <p14:tracePt t="82204" x="1638300" y="3683000"/>
          <p14:tracePt t="82221" x="1593850" y="3708400"/>
          <p14:tracePt t="82238" x="1549400" y="3727450"/>
          <p14:tracePt t="82255" x="1504950" y="3740150"/>
          <p14:tracePt t="82279" x="1454150" y="3746500"/>
          <p14:tracePt t="82288" x="1428750" y="3746500"/>
          <p14:tracePt t="82306" x="1390650" y="3746500"/>
          <p14:tracePt t="82322" x="1358900" y="3740150"/>
          <p14:tracePt t="82338" x="1333500" y="3733800"/>
          <p14:tracePt t="82355" x="1314450" y="3727450"/>
          <p14:tracePt t="82379" x="1301750" y="3721100"/>
          <p14:tracePt t="82388" x="1295400" y="3714750"/>
          <p14:tracePt t="82405" x="1289050" y="3714750"/>
          <p14:tracePt t="82422" x="1282700" y="3714750"/>
          <p14:tracePt t="82455" x="1282700" y="3721100"/>
          <p14:tracePt t="82471" x="1282700" y="3727450"/>
          <p14:tracePt t="82490" x="1289050" y="3733800"/>
          <p14:tracePt t="82505" x="1301750" y="3746500"/>
          <p14:tracePt t="82522" x="1346200" y="3759200"/>
          <p14:tracePt t="82538" x="1390650" y="3765550"/>
          <p14:tracePt t="82555" x="1435100" y="3765550"/>
          <p14:tracePt t="82571" x="1479550" y="3765550"/>
          <p14:tracePt t="82588" x="1504950" y="3759200"/>
          <p14:tracePt t="82605" x="1524000" y="3752850"/>
          <p14:tracePt t="82622" x="1530350" y="3746500"/>
          <p14:tracePt t="82638" x="1536700" y="3740150"/>
          <p14:tracePt t="82655" x="1543050" y="3721100"/>
          <p14:tracePt t="82677" x="1543050" y="3708400"/>
          <p14:tracePt t="82689" x="1543050" y="3695700"/>
          <p14:tracePt t="82705" x="1543050" y="3689350"/>
          <p14:tracePt t="82721" x="1536700" y="3676650"/>
          <p14:tracePt t="82738" x="1524000" y="3670300"/>
          <p14:tracePt t="82755" x="1504950" y="3657600"/>
          <p14:tracePt t="82772" x="1485900" y="3651250"/>
          <p14:tracePt t="82788" x="1460500" y="3638550"/>
          <p14:tracePt t="82804" x="1441450" y="3632200"/>
          <p14:tracePt t="82821" x="1422400" y="3619500"/>
          <p14:tracePt t="82839" x="1403350" y="3613150"/>
          <p14:tracePt t="82856" x="1384300" y="3606800"/>
          <p14:tracePt t="82871" x="1365250" y="3606800"/>
          <p14:tracePt t="82888" x="1352550" y="3606800"/>
          <p14:tracePt t="82904" x="1314450" y="3619500"/>
          <p14:tracePt t="82922" x="1289050" y="3638550"/>
          <p14:tracePt t="82940" x="1276350" y="3657600"/>
          <p14:tracePt t="82955" x="1270000" y="3676650"/>
          <p14:tracePt t="82971" x="1263650" y="3689350"/>
          <p14:tracePt t="82988" x="1257300" y="3695700"/>
          <p14:tracePt t="83021" x="1263650" y="3702050"/>
          <p14:tracePt t="83042" x="1276350" y="3695700"/>
          <p14:tracePt t="83054" x="1289050" y="3695700"/>
          <p14:tracePt t="83071" x="1301750" y="3689350"/>
          <p14:tracePt t="83088" x="1327150" y="3676650"/>
          <p14:tracePt t="83106" x="1352550" y="3670300"/>
          <p14:tracePt t="83121" x="1390650" y="3657600"/>
          <p14:tracePt t="83138" x="1422400" y="3644900"/>
          <p14:tracePt t="83157" x="1454150" y="3638550"/>
          <p14:tracePt t="83171" x="1485900" y="3632200"/>
          <p14:tracePt t="83188" x="1511300" y="3625850"/>
          <p14:tracePt t="83206" x="1549400" y="3619500"/>
          <p14:tracePt t="83221" x="1581150" y="3613150"/>
          <p14:tracePt t="83240" x="1619250" y="3606800"/>
          <p14:tracePt t="83255" x="1651000" y="3594100"/>
          <p14:tracePt t="83271" x="1663700" y="3587750"/>
          <p14:tracePt t="83306" x="1670050" y="3587750"/>
          <p14:tracePt t="83339" x="1663700" y="3587750"/>
          <p14:tracePt t="83355" x="1663700" y="3581400"/>
          <p14:tracePt t="83389" x="1657350" y="3575050"/>
          <p14:tracePt t="83406" x="1644650" y="3575050"/>
          <p14:tracePt t="83421" x="1631950" y="3575050"/>
          <p14:tracePt t="83445" x="1612900" y="3575050"/>
          <p14:tracePt t="83455" x="1600200" y="3575050"/>
          <p14:tracePt t="83538" x="1600200" y="3568700"/>
          <p14:tracePt t="83554" x="1606550" y="3568700"/>
          <p14:tracePt t="83658" x="1600200" y="3568700"/>
          <p14:tracePt t="83689" x="1593850" y="3568700"/>
          <p14:tracePt t="83705" x="1593850" y="3575050"/>
          <p14:tracePt t="83766" x="1600200" y="3575050"/>
          <p14:tracePt t="83791" x="1606550" y="3568700"/>
          <p14:tracePt t="83815" x="1612900" y="3568700"/>
          <p14:tracePt t="83836" x="1619250" y="3568700"/>
          <p14:tracePt t="83848" x="1619250" y="3562350"/>
          <p14:tracePt t="83860" x="1625600" y="3562350"/>
          <p14:tracePt t="83871" x="1631950" y="3562350"/>
          <p14:tracePt t="83888" x="1644650" y="3556000"/>
          <p14:tracePt t="83905" x="1663700" y="3556000"/>
          <p14:tracePt t="83928" x="1689100" y="3549650"/>
          <p14:tracePt t="83938" x="1714500" y="3543300"/>
          <p14:tracePt t="83957" x="1771650" y="3530600"/>
          <p14:tracePt t="83975" x="1822450" y="3524250"/>
          <p14:tracePt t="83989" x="1860550" y="3524250"/>
          <p14:tracePt t="84006" x="1917700" y="3536950"/>
          <p14:tracePt t="84022" x="1962150" y="3556000"/>
          <p14:tracePt t="84038" x="1981200" y="3568700"/>
          <p14:tracePt t="84060" x="2000250" y="3581400"/>
          <p14:tracePt t="84071" x="2006600" y="3581400"/>
          <p14:tracePt t="84092" x="2012950" y="3587750"/>
          <p14:tracePt t="84109" x="2019300" y="3594100"/>
          <p14:tracePt t="84122" x="2032000" y="3594100"/>
          <p14:tracePt t="84138" x="2038350" y="3594100"/>
          <p14:tracePt t="84162" x="2044700" y="3594100"/>
          <p14:tracePt t="84171" x="2044700" y="3600450"/>
          <p14:tracePt t="84205" x="2044700" y="3606800"/>
          <p14:tracePt t="84243" x="2044700" y="3613150"/>
          <p14:tracePt t="84276" x="2051050" y="3613150"/>
          <p14:tracePt t="84298" x="2057400" y="3613150"/>
          <p14:tracePt t="84306" x="2063750" y="3613150"/>
          <p14:tracePt t="84313" x="2070100" y="3613150"/>
          <p14:tracePt t="84330" x="2076450" y="3613150"/>
          <p14:tracePt t="84338" x="2089150" y="3613150"/>
          <p14:tracePt t="84356" x="2108200" y="3613150"/>
          <p14:tracePt t="84379" x="2139950" y="3606800"/>
          <p14:tracePt t="84388" x="2171700" y="3606800"/>
          <p14:tracePt t="84407" x="2203450" y="3606800"/>
          <p14:tracePt t="84421" x="2247900" y="3619500"/>
          <p14:tracePt t="84438" x="2260600" y="3625850"/>
          <p14:tracePt t="84456" x="2266950" y="3632200"/>
          <p14:tracePt t="84488" x="2273300" y="3632200"/>
          <p14:tracePt t="84521" x="2273300" y="3638550"/>
          <p14:tracePt t="84538" x="2266950" y="3638550"/>
          <p14:tracePt t="84704" x="2266950" y="3632200"/>
          <p14:tracePt t="84796" x="2273300" y="3632200"/>
          <p14:tracePt t="84845" x="2279650" y="3632200"/>
          <p14:tracePt t="84865" x="2286000" y="3632200"/>
          <p14:tracePt t="84872" x="2286000" y="3625850"/>
          <p14:tracePt t="84877" x="2292350" y="3625850"/>
          <p14:tracePt t="84904" x="2305050" y="3625850"/>
          <p14:tracePt t="84925" x="2317750" y="3625850"/>
          <p14:tracePt t="84956" x="2324100" y="3625850"/>
          <p14:tracePt t="84971" x="2330450" y="3632200"/>
          <p14:tracePt t="85005" x="2336800" y="3638550"/>
          <p14:tracePt t="85040" x="2330450" y="3638550"/>
          <p14:tracePt t="85055" x="2324100" y="3644900"/>
          <p14:tracePt t="85071" x="2317750" y="3644900"/>
          <p14:tracePt t="85091" x="2311400" y="3644900"/>
          <p14:tracePt t="85105" x="2298700" y="3651250"/>
          <p14:tracePt t="85122" x="2292350" y="3651250"/>
          <p14:tracePt t="85139" x="2286000" y="3651250"/>
          <p14:tracePt t="85155" x="2273300" y="3651250"/>
          <p14:tracePt t="85204" x="2273300" y="3657600"/>
          <p14:tracePt t="85232" x="2266950" y="3657600"/>
          <p14:tracePt t="85238" x="2266950" y="3663950"/>
          <p14:tracePt t="85259" x="2266950" y="3670300"/>
          <p14:tracePt t="85293" x="2273300" y="3663950"/>
          <p14:tracePt t="85304" x="2279650" y="3657600"/>
          <p14:tracePt t="85309" x="2286000" y="3657600"/>
          <p14:tracePt t="85321" x="2292350" y="3651250"/>
          <p14:tracePt t="85338" x="2317750" y="3644900"/>
          <p14:tracePt t="85355" x="2349500" y="3632200"/>
          <p14:tracePt t="85371" x="2393950" y="3619500"/>
          <p14:tracePt t="85388" x="2463800" y="3606800"/>
          <p14:tracePt t="85405" x="2559050" y="3600450"/>
          <p14:tracePt t="85421" x="2654300" y="3594100"/>
          <p14:tracePt t="85442" x="2743200" y="3587750"/>
          <p14:tracePt t="85455" x="2800350" y="3587750"/>
          <p14:tracePt t="85463" x="2851150" y="3587750"/>
          <p14:tracePt t="85471" x="2882900" y="3587750"/>
          <p14:tracePt t="85488" x="2933700" y="3587750"/>
          <p14:tracePt t="85505" x="2971800" y="3587750"/>
          <p14:tracePt t="85521" x="2990850" y="3587750"/>
          <p14:tracePt t="85541" x="3003550" y="3587750"/>
          <p14:tracePt t="85555" x="3003550" y="3594100"/>
          <p14:tracePt t="85589" x="3009900" y="3600450"/>
          <p14:tracePt t="85632" x="3016250" y="3600450"/>
          <p14:tracePt t="85667" x="3009900" y="3600450"/>
          <p14:tracePt t="85686" x="3003550" y="3600450"/>
          <p14:tracePt t="85754" x="3003550" y="3594100"/>
          <p14:tracePt t="85778" x="2997200" y="3594100"/>
          <p14:tracePt t="85803" x="2990850" y="3594100"/>
          <p14:tracePt t="85822" x="2984500" y="3594100"/>
          <p14:tracePt t="85833" x="2978150" y="3587750"/>
          <p14:tracePt t="85839" x="2971800" y="3587750"/>
          <p14:tracePt t="85858" x="2965450" y="3587750"/>
          <p14:tracePt t="85871" x="2952750" y="3587750"/>
          <p14:tracePt t="85891" x="2946400" y="3587750"/>
          <p14:tracePt t="85905" x="2940050" y="3587750"/>
          <p14:tracePt t="85921" x="2933700" y="3587750"/>
          <p14:tracePt t="85939" x="2933700" y="3594100"/>
          <p14:tracePt t="85957" x="2927350" y="3600450"/>
          <p14:tracePt t="85971" x="2927350" y="3606800"/>
          <p14:tracePt t="85988" x="2921000" y="3613150"/>
          <p14:tracePt t="86011" x="2921000" y="3619500"/>
          <p14:tracePt t="86021" x="2921000" y="3625850"/>
          <p14:tracePt t="86042" x="2927350" y="3625850"/>
          <p14:tracePt t="86071" x="2933700" y="3619500"/>
          <p14:tracePt t="86106" x="2946400" y="3613150"/>
          <p14:tracePt t="86126" x="2959100" y="3606800"/>
          <p14:tracePt t="86138" x="2984500" y="3600450"/>
          <p14:tracePt t="86162" x="3035300" y="3581400"/>
          <p14:tracePt t="86172" x="3073400" y="3575050"/>
          <p14:tracePt t="86188" x="3130550" y="3562350"/>
          <p14:tracePt t="86209" x="3200400" y="3556000"/>
          <p14:tracePt t="86221" x="3244850" y="3549650"/>
          <p14:tracePt t="86248" x="3302000" y="3549650"/>
          <p14:tracePt t="86255" x="3327400" y="3549650"/>
          <p14:tracePt t="86272" x="3346450" y="3556000"/>
          <p14:tracePt t="86288" x="3352800" y="3562350"/>
          <p14:tracePt t="86310" x="3327400" y="3575050"/>
          <p14:tracePt t="86322" x="3314700" y="3581400"/>
          <p14:tracePt t="86338" x="3308350" y="3581400"/>
          <p14:tracePt t="86381" x="3314700" y="3581400"/>
          <p14:tracePt t="86407" x="3321050" y="3575050"/>
          <p14:tracePt t="86417" x="3327400" y="3575050"/>
          <p14:tracePt t="86443" x="3333750" y="3575050"/>
          <p14:tracePt t="86464" x="3340100" y="3575050"/>
          <p14:tracePt t="86506" x="3346450" y="3575050"/>
          <p14:tracePt t="86513" x="3346450" y="3581400"/>
          <p14:tracePt t="86547" x="3352800" y="3581400"/>
          <p14:tracePt t="86576" x="3359150" y="3581400"/>
          <p14:tracePt t="86579" x="3359150" y="3587750"/>
          <p14:tracePt t="86597" x="3365500" y="3587750"/>
          <p14:tracePt t="86618" x="3371850" y="3587750"/>
          <p14:tracePt t="86645" x="3378200" y="3587750"/>
          <p14:tracePt t="86667" x="3378200" y="3594100"/>
          <p14:tracePt t="86678" x="3384550" y="3594100"/>
          <p14:tracePt t="86733" x="3390900" y="3594100"/>
          <p14:tracePt t="86779" x="3390900" y="3600450"/>
          <p14:tracePt t="86821" x="3384550" y="3600450"/>
          <p14:tracePt t="86948" x="3390900" y="3600450"/>
          <p14:tracePt t="86996" x="3390900" y="3594100"/>
          <p14:tracePt t="87011" x="3397250" y="3594100"/>
          <p14:tracePt t="87083" x="3390900" y="3594100"/>
          <p14:tracePt t="87090" x="3390900" y="3600450"/>
          <p14:tracePt t="87206" x="3390900" y="3606800"/>
          <p14:tracePt t="87302" x="3397250" y="3606800"/>
          <p14:tracePt t="87345" x="3397250" y="3613150"/>
          <p14:tracePt t="87418" x="3397250" y="3619500"/>
          <p14:tracePt t="87437" x="3390900" y="3619500"/>
          <p14:tracePt t="87481" x="3384550" y="3619500"/>
          <p14:tracePt t="87486" x="3384550" y="3625850"/>
          <p14:tracePt t="87512" x="3378200" y="3625850"/>
          <p14:tracePt t="87537" x="3378200" y="3632200"/>
          <p14:tracePt t="87583" x="3371850" y="3632200"/>
          <p14:tracePt t="87616" x="3371850" y="3625850"/>
          <p14:tracePt t="87660" x="3371850" y="3619500"/>
          <p14:tracePt t="87676" x="3365500" y="3619500"/>
          <p14:tracePt t="87696" x="3365500" y="3613150"/>
          <p14:tracePt t="87723" x="3365500" y="3606800"/>
          <p14:tracePt t="87734" x="3371850" y="3606800"/>
          <p14:tracePt t="87767" x="3371850" y="3600450"/>
          <p14:tracePt t="87774" x="3378200" y="3600450"/>
          <p14:tracePt t="87803" x="3384550" y="3600450"/>
          <p14:tracePt t="88002" x="3384550" y="3606800"/>
          <p14:tracePt t="88037" x="3378200" y="3606800"/>
          <p14:tracePt t="88113" x="3384550" y="3606800"/>
          <p14:tracePt t="88132" x="3384550" y="3600450"/>
          <p14:tracePt t="88150" x="3390900" y="3600450"/>
          <p14:tracePt t="88160" x="3390900" y="3594100"/>
          <p14:tracePt t="88170" x="3397250" y="3594100"/>
          <p14:tracePt t="88174" x="3397250" y="3587750"/>
          <p14:tracePt t="88188" x="3397250" y="3581400"/>
          <p14:tracePt t="88205" x="3397250" y="3575050"/>
          <p14:tracePt t="88221" x="3390900" y="3562350"/>
          <p14:tracePt t="88238" x="3371850" y="3543300"/>
          <p14:tracePt t="88255" x="3302000" y="3517900"/>
          <p14:tracePt t="88272" x="3168650" y="3486150"/>
          <p14:tracePt t="88288" x="2990850" y="3460750"/>
          <p14:tracePt t="88305" x="2851150" y="3435350"/>
          <p14:tracePt t="88322" x="2698750" y="3409950"/>
          <p14:tracePt t="88338" x="2501900" y="3390900"/>
          <p14:tracePt t="88356" x="2266950" y="3378200"/>
          <p14:tracePt t="88372" x="1892300" y="3384550"/>
          <p14:tracePt t="88392" x="1651000" y="3460750"/>
          <p14:tracePt t="88405" x="1549400" y="3517900"/>
          <p14:tracePt t="88423" x="1498600" y="3556000"/>
          <p14:tracePt t="88442" x="1479550" y="3568700"/>
          <p14:tracePt t="88461" x="1473200" y="3568700"/>
          <p14:tracePt t="88471" x="1460500" y="3568700"/>
          <p14:tracePt t="88489" x="1435100" y="3562350"/>
          <p14:tracePt t="88508" x="1403350" y="3556000"/>
          <p14:tracePt t="88526" x="1371600" y="3543300"/>
          <p14:tracePt t="88538" x="1352550" y="3530600"/>
          <p14:tracePt t="88556" x="1339850" y="3517900"/>
          <p14:tracePt t="88572" x="1333500" y="3511550"/>
          <p14:tracePt t="88588" x="1333500" y="3505200"/>
          <p14:tracePt t="88611" x="1327150" y="3511550"/>
          <p14:tracePt t="88621" x="1320800" y="3517900"/>
          <p14:tracePt t="88638" x="1308100" y="3530600"/>
          <p14:tracePt t="88656" x="1301750" y="3543300"/>
          <p14:tracePt t="88671" x="1295400" y="3549650"/>
          <p14:tracePt t="88688" x="1289050" y="3556000"/>
          <p14:tracePt t="88706" x="1282700" y="3562350"/>
          <p14:tracePt t="88738" x="1276350" y="3568700"/>
          <p14:tracePt t="88759" x="1270000" y="3575050"/>
          <p14:tracePt t="88771" x="1263650" y="3581400"/>
          <p14:tracePt t="88842" x="1263650" y="3587750"/>
          <p14:tracePt t="88864" x="1263650" y="3594100"/>
          <p14:tracePt t="89036" x="1263650" y="3600450"/>
          <p14:tracePt t="89095" x="1263650" y="3606800"/>
          <p14:tracePt t="89119" x="1257300" y="3613150"/>
          <p14:tracePt t="89127" x="1257300" y="3619500"/>
          <p14:tracePt t="89169" x="1250950" y="3619500"/>
          <p14:tracePt t="89189" x="1244600" y="3619500"/>
          <p14:tracePt t="89215" x="1244600" y="3625850"/>
          <p14:tracePt t="89221" x="1238250" y="3625850"/>
          <p14:tracePt t="89311" x="1238250" y="3632200"/>
          <p14:tracePt t="89352" x="1238250" y="3625850"/>
          <p14:tracePt t="89372" x="1244600" y="3625850"/>
          <p14:tracePt t="89416" x="1238250" y="3625850"/>
          <p14:tracePt t="89548" x="1238250" y="3632200"/>
          <p14:tracePt t="89554" x="1231900" y="3632200"/>
          <p14:tracePt t="89567" x="1225550" y="3632200"/>
          <p14:tracePt t="89583" x="1219200" y="3638550"/>
          <p14:tracePt t="89625" x="1212850" y="3638550"/>
          <p14:tracePt t="89650" x="1206500" y="3638550"/>
          <p14:tracePt t="89676" x="1200150" y="3644900"/>
          <p14:tracePt t="89703" x="1193800" y="3644900"/>
          <p14:tracePt t="89717" x="1193800" y="3651250"/>
          <p14:tracePt t="89734" x="1200150" y="3651250"/>
          <p14:tracePt t="89738" x="1200150" y="3644900"/>
          <p14:tracePt t="89755" x="1206500" y="3638550"/>
          <p14:tracePt t="89776" x="1219200" y="3632200"/>
          <p14:tracePt t="89788" x="1238250" y="3625850"/>
          <p14:tracePt t="89807" x="1257300" y="3613150"/>
          <p14:tracePt t="89823" x="1270000" y="3594100"/>
          <p14:tracePt t="89838" x="1289050" y="3575050"/>
          <p14:tracePt t="89856" x="1289050" y="3556000"/>
          <p14:tracePt t="89873" x="1289050" y="3543300"/>
          <p14:tracePt t="89890" x="1276350" y="3536950"/>
          <p14:tracePt t="89906" x="1257300" y="3543300"/>
          <p14:tracePt t="89921" x="1238250" y="3556000"/>
          <p14:tracePt t="89938" x="1219200" y="3568700"/>
          <p14:tracePt t="89955" x="1200150" y="3587750"/>
          <p14:tracePt t="89971" x="1193800" y="3594100"/>
          <p14:tracePt t="89988" x="1200150" y="3606800"/>
          <p14:tracePt t="90005" x="1219200" y="3619500"/>
          <p14:tracePt t="90026" x="1238250" y="3632200"/>
          <p14:tracePt t="90038" x="1263650" y="3644900"/>
          <p14:tracePt t="90056" x="1295400" y="3689350"/>
          <p14:tracePt t="90072" x="1301750" y="3714750"/>
          <p14:tracePt t="90088" x="1289050" y="3727450"/>
          <p14:tracePt t="90105" x="1276350" y="3733800"/>
          <p14:tracePt t="90122" x="1263650" y="3740150"/>
          <p14:tracePt t="90138" x="1263650" y="3733800"/>
          <p14:tracePt t="90155" x="1270000" y="3727450"/>
          <p14:tracePt t="90173" x="1289050" y="3708400"/>
          <p14:tracePt t="90188" x="1308100" y="3695700"/>
          <p14:tracePt t="90205" x="1339850" y="3683000"/>
          <p14:tracePt t="90231" x="1416050" y="3676650"/>
          <p14:tracePt t="90238" x="1479550" y="3670300"/>
          <p14:tracePt t="90255" x="1600200" y="3670300"/>
          <p14:tracePt t="90272" x="1771650" y="3663950"/>
          <p14:tracePt t="90288" x="1987550" y="3657600"/>
          <p14:tracePt t="90306" x="2235200" y="3657600"/>
          <p14:tracePt t="90321" x="2508250" y="3651250"/>
          <p14:tracePt t="90344" x="2876550" y="3651250"/>
          <p14:tracePt t="90355" x="3098800" y="3644900"/>
          <p14:tracePt t="90372" x="3403600" y="3638550"/>
          <p14:tracePt t="90388" x="3683000" y="3638550"/>
          <p14:tracePt t="90405" x="3937000" y="3632200"/>
          <p14:tracePt t="90427" x="4191000" y="3619500"/>
          <p14:tracePt t="90438" x="4318000" y="3613150"/>
          <p14:tracePt t="90458" x="4445000" y="3600450"/>
          <p14:tracePt t="90471" x="4533900" y="3587750"/>
          <p14:tracePt t="90489" x="4597400" y="3575050"/>
          <p14:tracePt t="90505" x="4654550" y="3562350"/>
          <p14:tracePt t="90522" x="4686300" y="3549650"/>
          <p14:tracePt t="90538" x="4699000" y="3536950"/>
          <p14:tracePt t="90555" x="4711700" y="3517900"/>
          <p14:tracePt t="90573" x="4711700" y="3498850"/>
          <p14:tracePt t="90594" x="4711700" y="3492500"/>
          <p14:tracePt t="90605" x="4718050" y="3492500"/>
          <p14:tracePt t="90621" x="4730750" y="3498850"/>
          <p14:tracePt t="90640" x="4762500" y="3511550"/>
          <p14:tracePt t="90655" x="4781550" y="3517900"/>
          <p14:tracePt t="90677" x="4800600" y="3530600"/>
          <p14:tracePt t="90689" x="4806950" y="3543300"/>
          <p14:tracePt t="90705" x="4813300" y="3549650"/>
          <p14:tracePt t="90723" x="4819650" y="3556000"/>
          <p14:tracePt t="90740" x="4806950" y="3562350"/>
          <p14:tracePt t="90755" x="4800600" y="3562350"/>
          <p14:tracePt t="90772" x="4787900" y="3568700"/>
          <p14:tracePt t="90790" x="4781550" y="3575050"/>
          <p14:tracePt t="90821" x="4781550" y="3581400"/>
          <p14:tracePt t="90934" x="4781550" y="3587750"/>
          <p14:tracePt t="91004" x="4787900" y="3587750"/>
          <p14:tracePt t="91044" x="4794250" y="3587750"/>
          <p14:tracePt t="91089" x="4800600" y="3587750"/>
          <p14:tracePt t="91128" x="4806950" y="3587750"/>
          <p14:tracePt t="91159" x="4806950" y="3594100"/>
          <p14:tracePt t="91309" x="4806950" y="3587750"/>
          <p14:tracePt t="91333" x="4800600" y="3587750"/>
          <p14:tracePt t="91394" x="4806950" y="3587750"/>
          <p14:tracePt t="91493" x="4813300" y="3581400"/>
          <p14:tracePt t="91514" x="4819650" y="3581400"/>
          <p14:tracePt t="91517" x="4819650" y="3575050"/>
          <p14:tracePt t="91532" x="4826000" y="3575050"/>
          <p14:tracePt t="91538" x="4826000" y="3568700"/>
          <p14:tracePt t="91563" x="4845050" y="3556000"/>
          <p14:tracePt t="91571" x="4864100" y="3543300"/>
          <p14:tracePt t="91588" x="4883150" y="3524250"/>
          <p14:tracePt t="91606" x="4914900" y="3511550"/>
          <p14:tracePt t="91621" x="4933950" y="3511550"/>
          <p14:tracePt t="91643" x="4953000" y="3511550"/>
          <p14:tracePt t="91655" x="5003800" y="3517900"/>
          <p14:tracePt t="91676" x="5041900" y="3524250"/>
          <p14:tracePt t="91692" x="5060950" y="3530600"/>
          <p14:tracePt t="91706" x="5092700" y="3549650"/>
          <p14:tracePt t="91721" x="5105400" y="3562350"/>
          <p14:tracePt t="91738" x="5118100" y="3575050"/>
          <p14:tracePt t="91759" x="5130800" y="3587750"/>
          <p14:tracePt t="91774" x="5143500" y="3600450"/>
          <p14:tracePt t="91791" x="5149850" y="3600450"/>
          <p14:tracePt t="91806" x="5156200" y="3606800"/>
          <p14:tracePt t="91824" x="5168900" y="3606800"/>
          <p14:tracePt t="91841" x="5168900" y="3600450"/>
          <p14:tracePt t="91855" x="5175250" y="3594100"/>
          <p14:tracePt t="91872" x="5175250" y="3587750"/>
          <p14:tracePt t="91895" x="5175250" y="3575050"/>
          <p14:tracePt t="91911" x="5168900" y="3562350"/>
          <p14:tracePt t="91928" x="5162550" y="3549650"/>
          <p14:tracePt t="91938" x="5162550" y="3536950"/>
          <p14:tracePt t="91959" x="5156200" y="3524250"/>
          <p14:tracePt t="91971" x="5156200" y="3511550"/>
          <p14:tracePt t="91988" x="5156200" y="3498850"/>
          <p14:tracePt t="92006" x="5156200" y="3492500"/>
          <p14:tracePt t="92023" x="5156200" y="3479800"/>
          <p14:tracePt t="92107" x="5156200" y="3505200"/>
          <p14:tracePt t="92121" x="5143500" y="3524250"/>
          <p14:tracePt t="92143" x="5118100" y="3549650"/>
          <p14:tracePt t="92156" x="5111750" y="3556000"/>
          <p14:tracePt t="92174" x="5105400" y="3562350"/>
          <p14:tracePt t="92188" x="5105400" y="3568700"/>
          <p14:tracePt t="92205" x="5111750" y="3568700"/>
          <p14:tracePt t="92221" x="5118100" y="3568700"/>
          <p14:tracePt t="92238" x="5124450" y="3568700"/>
          <p14:tracePt t="92255" x="5137150" y="3568700"/>
          <p14:tracePt t="92278" x="5149850" y="3568700"/>
          <p14:tracePt t="92295" x="5162550" y="3568700"/>
          <p14:tracePt t="92305" x="5175250" y="3568700"/>
          <p14:tracePt t="92329" x="5187950" y="3568700"/>
          <p14:tracePt t="92355" x="5194300" y="3568700"/>
          <p14:tracePt t="92371" x="5194300" y="3575050"/>
          <p14:tracePt t="92404" x="5200650" y="3575050"/>
          <p14:tracePt t="92425" x="5207000" y="3568700"/>
          <p14:tracePt t="92438" x="5213350" y="3568700"/>
          <p14:tracePt t="92455" x="5219700" y="3568700"/>
          <p14:tracePt t="92488" x="5226050" y="3568700"/>
          <p14:tracePt t="92505" x="5226050" y="3562350"/>
          <p14:tracePt t="92539" x="5219700" y="3556000"/>
          <p14:tracePt t="92555" x="5207000" y="3556000"/>
          <p14:tracePt t="92572" x="5194300" y="3549650"/>
          <p14:tracePt t="92592" x="5181600" y="3543300"/>
          <p14:tracePt t="92605" x="5175250" y="3536950"/>
          <p14:tracePt t="92621" x="5168900" y="3536950"/>
          <p14:tracePt t="92638" x="5162550" y="3530600"/>
          <p14:tracePt t="92655" x="5156200" y="3530600"/>
          <p14:tracePt t="92672" x="5156200" y="3524250"/>
          <p14:tracePt t="92704" x="5156200" y="3530600"/>
          <p14:tracePt t="92722" x="5156200" y="3536950"/>
          <p14:tracePt t="92741" x="5162550" y="3543300"/>
          <p14:tracePt t="92755" x="5181600" y="3543300"/>
          <p14:tracePt t="92772" x="5200650" y="3549650"/>
          <p14:tracePt t="92791" x="5226050" y="3556000"/>
          <p14:tracePt t="92810" x="5251450" y="3556000"/>
          <p14:tracePt t="92821" x="5276850" y="3562350"/>
          <p14:tracePt t="92840" x="5302250" y="3568700"/>
          <p14:tracePt t="92855" x="5327650" y="3568700"/>
          <p14:tracePt t="92873" x="5353050" y="3562350"/>
          <p14:tracePt t="92888" x="5365750" y="3556000"/>
          <p14:tracePt t="92905" x="5378450" y="3556000"/>
          <p14:tracePt t="92921" x="5378450" y="3549650"/>
          <p14:tracePt t="92956" x="5372100" y="3549650"/>
          <p14:tracePt t="92971" x="5372100" y="3556000"/>
          <p14:tracePt t="93006" x="5372100" y="3562350"/>
          <p14:tracePt t="93027" x="5372100" y="3568700"/>
          <p14:tracePt t="93038" x="5372100" y="3575050"/>
          <p14:tracePt t="93056" x="5378450" y="3587750"/>
          <p14:tracePt t="93072" x="5391150" y="3600450"/>
          <p14:tracePt t="93088" x="5403850" y="3606800"/>
          <p14:tracePt t="93105" x="5429250" y="3606800"/>
          <p14:tracePt t="93121" x="5454650" y="3613150"/>
          <p14:tracePt t="93140" x="5480050" y="3613150"/>
          <p14:tracePt t="93157" x="5492750" y="3619500"/>
          <p14:tracePt t="93171" x="5499100" y="3625850"/>
          <p14:tracePt t="93188" x="5505450" y="3625850"/>
          <p14:tracePt t="93205" x="5524500" y="3619500"/>
          <p14:tracePt t="93222" x="5537200" y="3613150"/>
          <p14:tracePt t="93239" x="5549900" y="3613150"/>
          <p14:tracePt t="93255" x="5556250" y="3606800"/>
          <p14:tracePt t="93272" x="5549900" y="3619500"/>
          <p14:tracePt t="93288" x="5549900" y="3625850"/>
          <p14:tracePt t="93305" x="5549900" y="3632200"/>
          <p14:tracePt t="93322" x="5562600" y="3638550"/>
          <p14:tracePt t="93338" x="5575300" y="3638550"/>
          <p14:tracePt t="93355" x="5594350" y="3644900"/>
          <p14:tracePt t="93374" x="5619750" y="3644900"/>
          <p14:tracePt t="93388" x="5645150" y="3644900"/>
          <p14:tracePt t="93407" x="5670550" y="3644900"/>
          <p14:tracePt t="93421" x="5689600" y="3644900"/>
          <p14:tracePt t="93438" x="5715000" y="3638550"/>
          <p14:tracePt t="93456" x="5734050" y="3638550"/>
          <p14:tracePt t="93471" x="5753100" y="3632200"/>
          <p14:tracePt t="93492" x="5759450" y="3625850"/>
          <p14:tracePt t="93506" x="5753100" y="3613150"/>
          <p14:tracePt t="93523" x="5746750" y="3606800"/>
          <p14:tracePt t="93540" x="5721350" y="3587750"/>
          <p14:tracePt t="93558" x="5695950" y="3568700"/>
          <p14:tracePt t="93571" x="5676900" y="3562350"/>
          <p14:tracePt t="93593" x="5657850" y="3549650"/>
          <p14:tracePt t="93606" x="5632450" y="3536950"/>
          <p14:tracePt t="93622" x="5626100" y="3530600"/>
          <p14:tracePt t="93641" x="5613400" y="3524250"/>
          <p14:tracePt t="93658" x="5607050" y="3524250"/>
          <p14:tracePt t="93674" x="5613400" y="3524250"/>
          <p14:tracePt t="93688" x="5619750" y="3530600"/>
          <p14:tracePt t="93707" x="5645150" y="3543300"/>
          <p14:tracePt t="93721" x="5670550" y="3543300"/>
          <p14:tracePt t="93740" x="5715000" y="3562350"/>
          <p14:tracePt t="93756" x="5765800" y="3575050"/>
          <p14:tracePt t="93772" x="5803900" y="3594100"/>
          <p14:tracePt t="93788" x="5854700" y="3613150"/>
          <p14:tracePt t="93806" x="5905500" y="3632200"/>
          <p14:tracePt t="93822" x="5924550" y="3638550"/>
          <p14:tracePt t="93840" x="5943600" y="3638550"/>
          <p14:tracePt t="93855" x="5949950" y="3632200"/>
          <p14:tracePt t="93873" x="5943600" y="3619500"/>
          <p14:tracePt t="93888" x="5930900" y="3613150"/>
          <p14:tracePt t="93890" x="5930900" y="3606800"/>
          <p14:tracePt t="93906" x="5918200" y="3600450"/>
          <p14:tracePt t="93925" x="5905500" y="3594100"/>
          <p14:tracePt t="93938" x="5886450" y="3587750"/>
          <p14:tracePt t="93961" x="5861050" y="3587750"/>
          <p14:tracePt t="93971" x="5835650" y="3587750"/>
          <p14:tracePt t="93991" x="5810250" y="3587750"/>
          <p14:tracePt t="94007" x="5765800" y="3587750"/>
          <p14:tracePt t="94028" x="5721350" y="3587750"/>
          <p14:tracePt t="94039" x="5708650" y="3587750"/>
          <p14:tracePt t="94057" x="5676900" y="3587750"/>
          <p14:tracePt t="94075" x="5657850" y="3587750"/>
          <p14:tracePt t="94089" x="5645150" y="3587750"/>
          <p14:tracePt t="94106" x="5632450" y="3594100"/>
          <p14:tracePt t="94122" x="5613400" y="3594100"/>
          <p14:tracePt t="94138" x="5607050" y="3594100"/>
          <p14:tracePt t="94161" x="5594350" y="3600450"/>
          <p14:tracePt t="94171" x="5581650" y="3606800"/>
          <p14:tracePt t="94189" x="5568950" y="3613150"/>
          <p14:tracePt t="94205" x="5543550" y="3619500"/>
          <p14:tracePt t="94221" x="5518150" y="3632200"/>
          <p14:tracePt t="94238" x="5499100" y="3644900"/>
          <p14:tracePt t="94256" x="5467350" y="3657600"/>
          <p14:tracePt t="94278" x="5441950" y="3663950"/>
          <p14:tracePt t="94290" x="5429250" y="3663950"/>
          <p14:tracePt t="94307" x="5422900" y="3663950"/>
          <p14:tracePt t="94321" x="5410200" y="3651250"/>
          <p14:tracePt t="94338" x="5397500" y="3644900"/>
          <p14:tracePt t="94359" x="5391150" y="3638550"/>
          <p14:tracePt t="94372" x="5384800" y="3625850"/>
          <p14:tracePt t="94393" x="5372100" y="3613150"/>
          <p14:tracePt t="94405" x="5365750" y="3606800"/>
          <p14:tracePt t="94422" x="5353050" y="3594100"/>
          <p14:tracePt t="94441" x="5346700" y="3587750"/>
          <p14:tracePt t="94455" x="5340350" y="3575050"/>
          <p14:tracePt t="94471" x="5334000" y="3568700"/>
          <p14:tracePt t="94491" x="5327650" y="3556000"/>
          <p14:tracePt t="94505" x="5308600" y="3549650"/>
          <p14:tracePt t="94521" x="5295900" y="3543300"/>
          <p14:tracePt t="94538" x="5283200" y="3536950"/>
          <p14:tracePt t="94557" x="5276850" y="3530600"/>
          <p14:tracePt t="94575" x="5270500" y="3530600"/>
          <p14:tracePt t="94610" x="5270500" y="3536950"/>
          <p14:tracePt t="94627" x="5270500" y="3543300"/>
          <p14:tracePt t="94671" x="5283200" y="3543300"/>
          <p14:tracePt t="94690" x="5289550" y="3543300"/>
          <p14:tracePt t="94705" x="5295900" y="3536950"/>
          <p14:tracePt t="94721" x="5308600" y="3536950"/>
          <p14:tracePt t="94738" x="5314950" y="3536950"/>
          <p14:tracePt t="94801" x="5321300" y="3536950"/>
          <p14:tracePt t="94814" x="5327650" y="3536950"/>
          <p14:tracePt t="94827" x="5327650" y="3530600"/>
          <p14:tracePt t="94829" x="5334000" y="3530600"/>
          <p14:tracePt t="94844" x="5340350" y="3530600"/>
          <p14:tracePt t="94855" x="5346700" y="3530600"/>
          <p14:tracePt t="94871" x="5359400" y="3530600"/>
          <p14:tracePt t="94890" x="5378450" y="3530600"/>
          <p14:tracePt t="94909" x="5416550" y="3524250"/>
          <p14:tracePt t="94922" x="5441950" y="3524250"/>
          <p14:tracePt t="94938" x="5480050" y="3517900"/>
          <p14:tracePt t="94959" x="5530850" y="3511550"/>
          <p14:tracePt t="94972" x="5575300" y="3511550"/>
          <p14:tracePt t="94990" x="5626100" y="3511550"/>
          <p14:tracePt t="95005" x="5664200" y="3511550"/>
          <p14:tracePt t="95021" x="5702300" y="3511550"/>
          <p14:tracePt t="95041" x="5721350" y="3511550"/>
          <p14:tracePt t="95055" x="5734050" y="3511550"/>
          <p14:tracePt t="95090" x="5740400" y="3511550"/>
          <p14:tracePt t="95105" x="5746750" y="3511550"/>
          <p14:tracePt t="95122" x="5753100" y="3511550"/>
          <p14:tracePt t="95138" x="5759450" y="3511550"/>
          <p14:tracePt t="95155" x="5765800" y="3517900"/>
          <p14:tracePt t="95171" x="5778500" y="3517900"/>
          <p14:tracePt t="95196" x="5784850" y="3524250"/>
          <p14:tracePt t="95205" x="5791200" y="3524250"/>
          <p14:tracePt t="95221" x="5797550" y="3524250"/>
          <p14:tracePt t="95238" x="5797550" y="3530600"/>
          <p14:tracePt t="95271" x="5797550" y="3536950"/>
          <p14:tracePt t="95305" x="5791200" y="3543300"/>
          <p14:tracePt t="95323" x="5784850" y="3543300"/>
          <p14:tracePt t="95355" x="5778500" y="3543300"/>
          <p14:tracePt t="95446" x="5784850" y="3543300"/>
          <p14:tracePt t="95466" x="5791200" y="3543300"/>
          <p14:tracePt t="95492" x="5797550" y="3543300"/>
          <p14:tracePt t="95509" x="5797550" y="3536950"/>
          <p14:tracePt t="95524" x="5803900" y="3536950"/>
          <p14:tracePt t="95546" x="5803900" y="3530600"/>
          <p14:tracePt t="95550" x="5797550" y="3530600"/>
          <p14:tracePt t="95566" x="5791200" y="3530600"/>
          <p14:tracePt t="95579" x="5791200" y="3524250"/>
          <p14:tracePt t="95589" x="5784850" y="3524250"/>
          <p14:tracePt t="95605" x="5778500" y="3524250"/>
          <p14:tracePt t="95622" x="5772150" y="3517900"/>
          <p14:tracePt t="95639" x="5765800" y="3517900"/>
          <p14:tracePt t="95641" x="5765800" y="3511550"/>
          <p14:tracePt t="95658" x="5759450" y="3511550"/>
          <p14:tracePt t="95672" x="5746750" y="3505200"/>
          <p14:tracePt t="95692" x="5734050" y="3498850"/>
          <p14:tracePt t="95705" x="5715000" y="3486150"/>
          <p14:tracePt t="95723" x="5683250" y="3479800"/>
          <p14:tracePt t="95740" x="5645150" y="3467100"/>
          <p14:tracePt t="95756" x="5619750" y="3460750"/>
          <p14:tracePt t="95771" x="5588000" y="3454400"/>
          <p14:tracePt t="95791" x="5562600" y="3448050"/>
          <p14:tracePt t="95805" x="5556250" y="3441700"/>
          <p14:tracePt t="95821" x="5543550" y="3441700"/>
          <p14:tracePt t="95839" x="5537200" y="3441700"/>
          <p14:tracePt t="95855" x="5537200" y="3448050"/>
          <p14:tracePt t="95872" x="5530850" y="3448050"/>
          <p14:tracePt t="95919" x="5530850" y="3454400"/>
          <p14:tracePt t="95994" x="5537200" y="3454400"/>
          <p14:tracePt t="96039" x="5537200" y="3448050"/>
          <p14:tracePt t="96044" x="5543550" y="3448050"/>
          <p14:tracePt t="96074" x="5543550" y="3441700"/>
          <p14:tracePt t="96078" x="5537200" y="3441700"/>
          <p14:tracePt t="96094" x="5530850" y="3435350"/>
          <p14:tracePt t="96106" x="5492750" y="3429000"/>
          <p14:tracePt t="96123" x="5435600" y="3422650"/>
          <p14:tracePt t="96146" x="5270500" y="3390900"/>
          <p14:tracePt t="96156" x="5162550" y="3365500"/>
          <p14:tracePt t="96172" x="5029200" y="3333750"/>
          <p14:tracePt t="96195" x="4749800" y="3276600"/>
          <p14:tracePt t="96207" x="4489450" y="3232150"/>
          <p14:tracePt t="96224" x="4279900" y="3206750"/>
          <p14:tracePt t="96238" x="3987800" y="3181350"/>
          <p14:tracePt t="96256" x="3613150" y="3162300"/>
          <p14:tracePt t="96272" x="3390900" y="3155950"/>
          <p14:tracePt t="96289" x="3028950" y="3149600"/>
          <p14:tracePt t="96307" x="2762250" y="3155950"/>
          <p14:tracePt t="96324" x="2584450" y="3194050"/>
          <p14:tracePt t="96341" x="2343150" y="3263900"/>
          <p14:tracePt t="96356" x="2209800" y="3327400"/>
          <p14:tracePt t="96378" x="2146300" y="3365500"/>
          <p14:tracePt t="96391" x="2101850" y="3409950"/>
          <p14:tracePt t="96405" x="2082800" y="3448050"/>
          <p14:tracePt t="96422" x="2076450" y="3460750"/>
          <p14:tracePt t="96442" x="2076450" y="3473450"/>
          <p14:tracePt t="96456" x="2089150" y="3486150"/>
          <p14:tracePt t="96471" x="2127250" y="3498850"/>
          <p14:tracePt t="96491" x="2165350" y="3505200"/>
          <p14:tracePt t="96507" x="2235200" y="3517900"/>
          <p14:tracePt t="96525" x="2273300" y="3524250"/>
          <p14:tracePt t="96540" x="2311400" y="3524250"/>
          <p14:tracePt t="96556" x="2330450" y="3524250"/>
          <p14:tracePt t="96577" x="2349500" y="3517900"/>
          <p14:tracePt t="96589" x="2355850" y="3486150"/>
          <p14:tracePt t="96606" x="2362200" y="3435350"/>
          <p14:tracePt t="96622" x="2362200" y="3409950"/>
          <p14:tracePt t="96640" x="2343150" y="3384550"/>
          <p14:tracePt t="96657" x="2311400" y="3365500"/>
          <p14:tracePt t="96677" x="2260600" y="3333750"/>
          <p14:tracePt t="96688" x="2228850" y="3321050"/>
          <p14:tracePt t="96706" x="2178050" y="3321050"/>
          <p14:tracePt t="96721" x="2146300" y="3327400"/>
          <p14:tracePt t="96743" x="2114550" y="3346450"/>
          <p14:tracePt t="96756" x="2089150" y="3365500"/>
          <p14:tracePt t="96771" x="2076450" y="3384550"/>
          <p14:tracePt t="96794" x="2063750" y="3429000"/>
          <p14:tracePt t="96806" x="2057400" y="3473450"/>
          <p14:tracePt t="96821" x="2063750" y="3556000"/>
          <p14:tracePt t="96846" x="2082800" y="3613150"/>
          <p14:tracePt t="96855" x="2114550" y="3644900"/>
          <p14:tracePt t="96871" x="2159000" y="3657600"/>
          <p14:tracePt t="96891" x="2222500" y="3644900"/>
          <p14:tracePt t="96902" x="2247900" y="3632200"/>
          <p14:tracePt t="96906" x="2260600" y="3625850"/>
          <p14:tracePt t="96921" x="2292350" y="3600450"/>
          <p14:tracePt t="96938" x="2343150" y="3549650"/>
          <p14:tracePt t="96957" x="2368550" y="3492500"/>
          <p14:tracePt t="96971" x="2374900" y="3454400"/>
          <p14:tracePt t="96988" x="2362200" y="3390900"/>
          <p14:tracePt t="97006" x="2343150" y="3346450"/>
          <p14:tracePt t="97021" x="2317750" y="3314700"/>
          <p14:tracePt t="97038" x="2292350" y="3302000"/>
          <p14:tracePt t="97057" x="2266950" y="3289300"/>
          <p14:tracePt t="97073" x="2247900" y="3289300"/>
          <p14:tracePt t="97089" x="2235200" y="3289300"/>
          <p14:tracePt t="97108" x="2216150" y="3302000"/>
          <p14:tracePt t="97121" x="2203450" y="3314700"/>
          <p14:tracePt t="97141" x="2190750" y="3327400"/>
          <p14:tracePt t="97157" x="2184400" y="3340100"/>
          <p14:tracePt t="97172" x="2178050" y="3352800"/>
          <p14:tracePt t="97190" x="2178050" y="3359150"/>
          <p14:tracePt t="97210" x="2178050" y="3365500"/>
          <p14:tracePt t="97221" x="2184400" y="3371850"/>
          <p14:tracePt t="97238" x="2184400" y="3378200"/>
          <p14:tracePt t="97271" x="2184400" y="3384550"/>
          <p14:tracePt t="97308" x="2184400" y="3390900"/>
          <p14:tracePt t="97357" x="2190750" y="3390900"/>
          <p14:tracePt t="97372" x="2190750" y="3397250"/>
          <p14:tracePt t="97414" x="2190750" y="3403600"/>
          <p14:tracePt t="97464" x="2190750" y="3397250"/>
          <p14:tracePt t="97468" x="2197100" y="3397250"/>
          <p14:tracePt t="97484" x="2197100" y="3390900"/>
          <p14:tracePt t="97499" x="2203450" y="3384550"/>
          <p14:tracePt t="97512" x="2209800" y="3378200"/>
          <p14:tracePt t="97522" x="2216150" y="3371850"/>
          <p14:tracePt t="97538" x="2222500" y="3359150"/>
          <p14:tracePt t="97556" x="2228850" y="3346450"/>
          <p14:tracePt t="97573" x="2241550" y="3327400"/>
          <p14:tracePt t="97596" x="2254250" y="3321050"/>
          <p14:tracePt t="97605" x="2273300" y="3308350"/>
          <p14:tracePt t="97622" x="2286000" y="3295650"/>
          <p14:tracePt t="97644" x="2298700" y="3289300"/>
          <p14:tracePt t="97655" x="2311400" y="3276600"/>
          <p14:tracePt t="97672" x="2311400" y="3270250"/>
          <p14:tracePt t="97706" x="2311400" y="3263900"/>
          <p14:tracePt t="97722" x="2305050" y="3270250"/>
          <p14:tracePt t="97740" x="2298700" y="3270250"/>
          <p14:tracePt t="97756" x="2286000" y="3276600"/>
          <p14:tracePt t="97771" x="2279650" y="3276600"/>
          <p14:tracePt t="97790" x="2266950" y="3282950"/>
          <p14:tracePt t="97805" x="2260600" y="3289300"/>
          <p14:tracePt t="97821" x="2254250" y="3289300"/>
          <p14:tracePt t="97838" x="2241550" y="3295650"/>
          <p14:tracePt t="97855" x="2235200" y="3295650"/>
          <p14:tracePt t="97873" x="2222500" y="3302000"/>
          <p14:tracePt t="97890" x="2216150" y="3302000"/>
          <p14:tracePt t="97905" x="2203450" y="3308350"/>
          <p14:tracePt t="97922" x="2190750" y="3314700"/>
          <p14:tracePt t="97938" x="2171700" y="3327400"/>
          <p14:tracePt t="97956" x="2159000" y="3340100"/>
          <p14:tracePt t="97971" x="2146300" y="3359150"/>
          <p14:tracePt t="97988" x="2133600" y="3378200"/>
          <p14:tracePt t="98005" x="2133600" y="3409950"/>
          <p14:tracePt t="98021" x="2133600" y="3454400"/>
          <p14:tracePt t="98038" x="2133600" y="3511550"/>
          <p14:tracePt t="98055" x="2139950" y="3562350"/>
          <p14:tracePt t="98072" x="2146300" y="3613150"/>
          <p14:tracePt t="98089" x="2152650" y="3663950"/>
          <p14:tracePt t="98105" x="2152650" y="3695700"/>
          <p14:tracePt t="98125" x="2152650" y="3708400"/>
          <p14:tracePt t="98139" x="2159000" y="3708400"/>
          <p14:tracePt t="98171" x="2165350" y="3708400"/>
          <p14:tracePt t="98188" x="2171700" y="3702050"/>
          <p14:tracePt t="98205" x="2178050" y="3695700"/>
          <p14:tracePt t="98221" x="2184400" y="3689350"/>
          <p14:tracePt t="98238" x="2197100" y="3689350"/>
          <p14:tracePt t="98255" x="2203450" y="3683000"/>
          <p14:tracePt t="98273" x="2209800" y="3683000"/>
          <p14:tracePt t="98290" x="2216150" y="3676650"/>
          <p14:tracePt t="98321" x="2222500" y="3676650"/>
          <p14:tracePt t="98393" x="2222500" y="3670300"/>
          <p14:tracePt t="98399" x="2222500" y="3663950"/>
          <p14:tracePt t="98405" x="2222500" y="3657600"/>
          <p14:tracePt t="98422" x="2228850" y="3644900"/>
          <p14:tracePt t="98440" x="2241550" y="3619500"/>
          <p14:tracePt t="98455" x="2247900" y="3606800"/>
          <p14:tracePt t="98476" x="2260600" y="3587750"/>
          <p14:tracePt t="98488" x="2273300" y="3568700"/>
          <p14:tracePt t="98505" x="2286000" y="3543300"/>
          <p14:tracePt t="98522" x="2298700" y="3517900"/>
          <p14:tracePt t="98542" x="2305050" y="3498850"/>
          <p14:tracePt t="98556" x="2311400" y="3467100"/>
          <p14:tracePt t="98572" x="2311400" y="3429000"/>
          <p14:tracePt t="98593" x="2317750" y="3378200"/>
          <p14:tracePt t="98610" x="2317750" y="3340100"/>
          <p14:tracePt t="98623" x="2311400" y="3314700"/>
          <p14:tracePt t="98640" x="2292350" y="3289300"/>
          <p14:tracePt t="98659" x="2247900" y="3276600"/>
          <p14:tracePt t="98671" x="2216150" y="3270250"/>
          <p14:tracePt t="98688" x="2178050" y="3263900"/>
          <p14:tracePt t="98709" x="2133600" y="3270250"/>
          <p14:tracePt t="98723" x="2108200" y="3282950"/>
          <p14:tracePt t="98738" x="2082800" y="3308350"/>
          <p14:tracePt t="98756" x="2063750" y="3359150"/>
          <p14:tracePt t="98772" x="2051050" y="3397250"/>
          <p14:tracePt t="98791" x="2051050" y="3448050"/>
          <p14:tracePt t="98810" x="2057400" y="3517900"/>
          <p14:tracePt t="98822" x="2070100" y="3556000"/>
          <p14:tracePt t="98841" x="2108200" y="3600450"/>
          <p14:tracePt t="98862" x="2146300" y="3625850"/>
          <p14:tracePt t="98874" x="2178050" y="3638550"/>
          <p14:tracePt t="98891" x="2222500" y="3644900"/>
          <p14:tracePt t="98911" x="2273300" y="3638550"/>
          <p14:tracePt t="98913" x="2286000" y="3632200"/>
          <p14:tracePt t="98922" x="2298700" y="3619500"/>
          <p14:tracePt t="98938" x="2330450" y="3594100"/>
          <p14:tracePt t="98962" x="2349500" y="3543300"/>
          <p14:tracePt t="98971" x="2355850" y="3505200"/>
          <p14:tracePt t="98990" x="2355850" y="3460750"/>
          <p14:tracePt t="99008" x="2355850" y="3409950"/>
          <p14:tracePt t="99022" x="2343150" y="3384550"/>
          <p14:tracePt t="99042" x="2330450" y="3359150"/>
          <p14:tracePt t="99052" x="2324100" y="3352800"/>
          <p14:tracePt t="99055" x="2311400" y="3346450"/>
          <p14:tracePt t="99071" x="2292350" y="3333750"/>
          <p14:tracePt t="99089" x="2273300" y="3327400"/>
          <p14:tracePt t="99113" x="2247900" y="3321050"/>
          <p14:tracePt t="99128" x="2222500" y="3314700"/>
          <p14:tracePt t="99138" x="2216150" y="3321050"/>
          <p14:tracePt t="99159" x="2209800" y="3340100"/>
          <p14:tracePt t="99171" x="2203450" y="3359150"/>
          <p14:tracePt t="99189" x="2197100" y="3378200"/>
          <p14:tracePt t="99205" x="2197100" y="3397250"/>
          <p14:tracePt t="99221" x="2190750" y="3422650"/>
          <p14:tracePt t="99243" x="2190750" y="3435350"/>
          <p14:tracePt t="99255" x="2190750" y="3454400"/>
          <p14:tracePt t="99271" x="2190750" y="3479800"/>
          <p14:tracePt t="99293" x="2190750" y="3486150"/>
          <p14:tracePt t="99312" x="2197100" y="3498850"/>
          <p14:tracePt t="99321" x="2197100" y="3505200"/>
          <p14:tracePt t="99339" x="2197100" y="3511550"/>
          <p14:tracePt t="99362" x="2203450" y="3524250"/>
          <p14:tracePt t="99374" x="2203450" y="3530600"/>
          <p14:tracePt t="99395" x="2209800" y="3530600"/>
          <p14:tracePt t="99409" x="2209800" y="3536950"/>
          <p14:tracePt t="99440" x="2209800" y="3543300"/>
          <p14:tracePt t="99456" x="2209800" y="3549650"/>
          <p14:tracePt t="99474" x="2203450" y="3556000"/>
          <p14:tracePt t="99488" x="2203450" y="3562350"/>
          <p14:tracePt t="99510" x="2197100" y="3562350"/>
          <p14:tracePt t="99538" x="2197100" y="3568700"/>
          <p14:tracePt t="99558" x="2190750" y="3568700"/>
          <p14:tracePt t="99616" x="2190750" y="3575050"/>
          <p14:tracePt t="99698" x="2190750" y="3581400"/>
          <p14:tracePt t="99765" x="2197100" y="3581400"/>
          <p14:tracePt t="99784" x="2197100" y="3575050"/>
          <p14:tracePt t="99818" x="2197100" y="3568700"/>
          <p14:tracePt t="99850" x="2197100" y="3562350"/>
          <p14:tracePt t="99864" x="2203450" y="3562350"/>
          <p14:tracePt t="99868" x="2203450" y="3556000"/>
          <p14:tracePt t="99884" x="2203450" y="3549650"/>
          <p14:tracePt t="99888" x="2209800" y="3549650"/>
          <p14:tracePt t="99914" x="2216150" y="3549650"/>
          <p14:tracePt t="99933" x="2222500" y="3549650"/>
          <p14:tracePt t="99938" x="2228850" y="3549650"/>
          <p14:tracePt t="99955" x="2241550" y="3549650"/>
          <p14:tracePt t="99972" x="2247900" y="3556000"/>
          <p14:tracePt t="99989" x="2254250" y="3556000"/>
          <p14:tracePt t="100009" x="2266950" y="3556000"/>
          <p14:tracePt t="100025" x="2273300" y="3556000"/>
          <p14:tracePt t="100038" x="2279650" y="3562350"/>
          <p14:tracePt t="100074" x="2286000" y="3562350"/>
          <p14:tracePt t="100088" x="2286000" y="3568700"/>
          <p14:tracePt t="100125" x="2286000" y="3575050"/>
          <p14:tracePt t="100155" x="2279650" y="3575050"/>
          <p14:tracePt t="100182" x="2273300" y="3575050"/>
          <p14:tracePt t="100188" x="2266950" y="3581400"/>
          <p14:tracePt t="100205" x="2260600" y="3581400"/>
          <p14:tracePt t="100224" x="2254250" y="3581400"/>
          <p14:tracePt t="100288" x="2247900" y="3581400"/>
          <p14:tracePt t="100305" x="2247900" y="3587750"/>
          <p14:tracePt t="100352" x="2247900" y="3581400"/>
          <p14:tracePt t="100410" x="2247900" y="3575050"/>
          <p14:tracePt t="100412" x="2241550" y="3575050"/>
          <p14:tracePt t="100428" x="2235200" y="3575050"/>
          <p14:tracePt t="100438" x="2228850" y="3575050"/>
          <p14:tracePt t="100455" x="2222500" y="3575050"/>
          <p14:tracePt t="100471" x="2216150" y="3568700"/>
          <p14:tracePt t="100488" x="2209800" y="3562350"/>
          <p14:tracePt t="100505" x="2209800" y="3549650"/>
          <p14:tracePt t="100522" x="2209800" y="3536950"/>
          <p14:tracePt t="100540" x="2203450" y="3524250"/>
          <p14:tracePt t="100555" x="2203450" y="3511550"/>
          <p14:tracePt t="100572" x="2203450" y="3505200"/>
          <p14:tracePt t="100588" x="2209800" y="3492500"/>
          <p14:tracePt t="100605" x="2216150" y="3479800"/>
          <p14:tracePt t="100622" x="2222500" y="3473450"/>
          <p14:tracePt t="100639" x="2235200" y="3460750"/>
          <p14:tracePt t="100657" x="2235200" y="3454400"/>
          <p14:tracePt t="100671" x="2235200" y="3448050"/>
          <p14:tracePt t="100689" x="2235200" y="3441700"/>
          <p14:tracePt t="100705" x="2235200" y="3435350"/>
          <p14:tracePt t="100739" x="2228850" y="3435350"/>
          <p14:tracePt t="100755" x="2228850" y="3429000"/>
          <p14:tracePt t="100789" x="2222500" y="3429000"/>
          <p14:tracePt t="100808" x="2216150" y="3429000"/>
          <p14:tracePt t="100837" x="2216150" y="3422650"/>
          <p14:tracePt t="100844" x="2209800" y="3422650"/>
          <p14:tracePt t="100855" x="2209800" y="3416300"/>
          <p14:tracePt t="100872" x="2209800" y="3409950"/>
          <p14:tracePt t="100892" x="2209800" y="3403600"/>
          <p14:tracePt t="100906" x="2209800" y="3397250"/>
          <p14:tracePt t="100922" x="2209800" y="3384550"/>
          <p14:tracePt t="100942" x="2203450" y="3365500"/>
          <p14:tracePt t="100956" x="2203450" y="3359150"/>
          <p14:tracePt t="100971" x="2203450" y="3346450"/>
          <p14:tracePt t="100989" x="2203450" y="3340100"/>
          <p14:tracePt t="101006" x="2203450" y="3333750"/>
          <p14:tracePt t="101041" x="2197100" y="3333750"/>
          <p14:tracePt t="101082" x="2190750" y="3333750"/>
          <p14:tracePt t="101102" x="2190750" y="3340100"/>
          <p14:tracePt t="101112" x="2184400" y="3340100"/>
          <p14:tracePt t="101142" x="2184400" y="3346450"/>
          <p14:tracePt t="101177" x="2184400" y="3352800"/>
          <p14:tracePt t="101198" x="2190750" y="3352800"/>
          <p14:tracePt t="101212" x="2190750" y="3359150"/>
          <p14:tracePt t="101264" x="2197100" y="3359150"/>
          <p14:tracePt t="101306" x="2197100" y="3365500"/>
          <p14:tracePt t="101409" x="2197100" y="3371850"/>
          <p14:tracePt t="101431" x="2197100" y="3378200"/>
          <p14:tracePt t="101438" x="2190750" y="3378200"/>
          <p14:tracePt t="101457" x="2184400" y="3390900"/>
          <p14:tracePt t="101474" x="2178050" y="3397250"/>
          <p14:tracePt t="101488" x="2171700" y="3409950"/>
          <p14:tracePt t="101507" x="2171700" y="3416300"/>
          <p14:tracePt t="101522" x="2171700" y="3422650"/>
          <p14:tracePt t="101539" x="2171700" y="3416300"/>
          <p14:tracePt t="101562" x="2178050" y="3416300"/>
          <p14:tracePt t="101575" x="2178050" y="3409950"/>
          <p14:tracePt t="101590" x="2184400" y="3403600"/>
          <p14:tracePt t="101613" x="2190750" y="3397250"/>
          <p14:tracePt t="101622" x="2197100" y="3384550"/>
          <p14:tracePt t="101642" x="2203450" y="3371850"/>
          <p14:tracePt t="101655" x="2209800" y="3365500"/>
          <p14:tracePt t="101679" x="2209800" y="3359150"/>
          <p14:tracePt t="101705" x="2203450" y="3365500"/>
          <p14:tracePt t="101724" x="2197100" y="3365500"/>
          <p14:tracePt t="101756" x="2197100" y="3371850"/>
          <p14:tracePt t="101778" x="2190750" y="3378200"/>
          <p14:tracePt t="101790" x="2184400" y="3384550"/>
          <p14:tracePt t="101809" x="2171700" y="3397250"/>
          <p14:tracePt t="101828" x="2165350" y="3416300"/>
          <p14:tracePt t="101840" x="2165350" y="3441700"/>
          <p14:tracePt t="101862" x="2159000" y="3473450"/>
          <p14:tracePt t="101872" x="2159000" y="3517900"/>
          <p14:tracePt t="101890" x="2159000" y="3568700"/>
          <p14:tracePt t="101912" x="2165350" y="3606800"/>
          <p14:tracePt t="101921" x="2171700" y="3625850"/>
          <p14:tracePt t="101941" x="2190750" y="3644900"/>
          <p14:tracePt t="101956" x="2209800" y="3644900"/>
          <p14:tracePt t="101976" x="2228850" y="3638550"/>
          <p14:tracePt t="101988" x="2247900" y="3625850"/>
          <p14:tracePt t="102009" x="2266950" y="3613150"/>
          <p14:tracePt t="102021" x="2279650" y="3600450"/>
          <p14:tracePt t="102040" x="2286000" y="3581400"/>
          <p14:tracePt t="102056" x="2286000" y="3549650"/>
          <p14:tracePt t="102074" x="2273300" y="3530600"/>
          <p14:tracePt t="102090" x="2260600" y="3511550"/>
          <p14:tracePt t="102106" x="2247900" y="3498850"/>
          <p14:tracePt t="102128" x="2228850" y="3486150"/>
          <p14:tracePt t="102138" x="2209800" y="3473450"/>
          <p14:tracePt t="102160" x="2197100" y="3460750"/>
          <p14:tracePt t="102171" x="2184400" y="3454400"/>
          <p14:tracePt t="102188" x="2178050" y="3454400"/>
          <p14:tracePt t="102205" x="2171700" y="3448050"/>
          <p14:tracePt t="102221" x="2165350" y="3448050"/>
          <p14:tracePt t="102255" x="2171700" y="3448050"/>
          <p14:tracePt t="102334" x="2247900" y="3429000"/>
          <p14:tracePt t="102355" x="2254250" y="3429000"/>
          <p14:tracePt t="102392" x="2247900" y="3435350"/>
          <p14:tracePt t="102407" x="2228850" y="3448050"/>
          <p14:tracePt t="102422" x="2209800" y="3454400"/>
          <p14:tracePt t="102438" x="2190750" y="3467100"/>
          <p14:tracePt t="102455" x="2178050" y="3479800"/>
          <p14:tracePt t="102474" x="2171700" y="3479800"/>
          <p14:tracePt t="102489" x="2178050" y="3479800"/>
          <p14:tracePt t="102505" x="2197100" y="3479800"/>
          <p14:tracePt t="102529" x="2222500" y="3473450"/>
          <p14:tracePt t="102538" x="2241550" y="3467100"/>
          <p14:tracePt t="102555" x="2260600" y="3467100"/>
          <p14:tracePt t="102576" x="2273300" y="3460750"/>
          <p14:tracePt t="102588" x="2279650" y="3460750"/>
          <p14:tracePt t="102622" x="2279650" y="3467100"/>
          <p14:tracePt t="102643" x="2273300" y="3467100"/>
          <p14:tracePt t="102655" x="2266950" y="3473450"/>
          <p14:tracePt t="102671" x="2266950" y="3479800"/>
          <p14:tracePt t="102689" x="2260600" y="3486150"/>
          <p14:tracePt t="102723" x="2254250" y="3492500"/>
          <p14:tracePt t="102738" x="2247900" y="3492500"/>
          <p14:tracePt t="102755" x="2241550" y="3498850"/>
          <p14:tracePt t="102788" x="2235200" y="3505200"/>
          <p14:tracePt t="102805" x="2235200" y="3511550"/>
          <p14:tracePt t="102822" x="2235200" y="3517900"/>
          <p14:tracePt t="102838" x="2235200" y="3536950"/>
          <p14:tracePt t="102855" x="2235200" y="3549650"/>
          <p14:tracePt t="102872" x="2241550" y="3568700"/>
          <p14:tracePt t="102888" x="2247900" y="3587750"/>
          <p14:tracePt t="102905" x="2254250" y="3619500"/>
          <p14:tracePt t="102927" x="2260600" y="3644900"/>
          <p14:tracePt t="102938" x="2260600" y="3676650"/>
          <p14:tracePt t="102955" x="2260600" y="3708400"/>
          <p14:tracePt t="102972" x="2260600" y="3740150"/>
          <p14:tracePt t="102989" x="2260600" y="3765550"/>
          <p14:tracePt t="103006" x="2254250" y="3784600"/>
          <p14:tracePt t="103022" x="2254250" y="3790950"/>
          <p14:tracePt t="103038" x="2247900" y="3790950"/>
          <p14:tracePt t="103072" x="2247900" y="3797300"/>
          <p14:tracePt t="103090" x="2254250" y="3797300"/>
          <p14:tracePt t="103105" x="2260600" y="3797300"/>
          <p14:tracePt t="103122" x="2266950" y="3797300"/>
          <p14:tracePt t="103124" x="2273300" y="3790950"/>
          <p14:tracePt t="103138" x="2279650" y="3790950"/>
          <p14:tracePt t="103155" x="2298700" y="3784600"/>
          <p14:tracePt t="103173" x="2317750" y="3771900"/>
          <p14:tracePt t="103188" x="2330450" y="3759200"/>
          <p14:tracePt t="103205" x="2343150" y="3752850"/>
          <p14:tracePt t="103223" x="2349500" y="3746500"/>
          <p14:tracePt t="103238" x="2355850" y="3733800"/>
          <p14:tracePt t="103255" x="2362200" y="3733800"/>
          <p14:tracePt t="103272" x="2362200" y="3727450"/>
          <p14:tracePt t="103297" x="2368550" y="3721100"/>
          <p14:tracePt t="103339" x="2374900" y="3721100"/>
          <p14:tracePt t="103370" x="2381250" y="3714750"/>
          <p14:tracePt t="103390" x="2387600" y="3714750"/>
          <p14:tracePt t="103405" x="2400300" y="3708400"/>
          <p14:tracePt t="103424" x="2413000" y="3702050"/>
          <p14:tracePt t="103439" x="2451100" y="3695700"/>
          <p14:tracePt t="103456" x="2482850" y="3683000"/>
          <p14:tracePt t="103473" x="2533650" y="3670300"/>
          <p14:tracePt t="103488" x="2597150" y="3651250"/>
          <p14:tracePt t="103505" x="2660650" y="3632200"/>
          <p14:tracePt t="103523" x="2717800" y="3619500"/>
          <p14:tracePt t="103539" x="2762250" y="3606800"/>
          <p14:tracePt t="103556" x="2794000" y="3600450"/>
          <p14:tracePt t="103572" x="2813050" y="3594100"/>
          <p14:tracePt t="103589" x="2825750" y="3594100"/>
          <p14:tracePt t="103605" x="2832100" y="3594100"/>
          <p14:tracePt t="103639" x="2825750" y="3600450"/>
          <p14:tracePt t="103655" x="2819400" y="3606800"/>
          <p14:tracePt t="103673" x="2787650" y="3613150"/>
          <p14:tracePt t="103691" x="2743200" y="3625850"/>
          <p14:tracePt t="103705" x="2711450" y="3638550"/>
          <p14:tracePt t="103722" x="2667000" y="3670300"/>
          <p14:tracePt t="103740" x="2603500" y="3714750"/>
          <p14:tracePt t="103755" x="2565400" y="3727450"/>
          <p14:tracePt t="103772" x="2552700" y="3727450"/>
          <p14:tracePt t="103789" x="2527300" y="3727450"/>
          <p14:tracePt t="103806" x="2508250" y="3733800"/>
          <p14:tracePt t="103822" x="2501900" y="3733800"/>
          <p14:tracePt t="103839" x="2489200" y="3727450"/>
          <p14:tracePt t="103855" x="2489200" y="3714750"/>
          <p14:tracePt t="103872" x="2482850" y="3708400"/>
          <p14:tracePt t="103890" x="2489200" y="3689350"/>
          <p14:tracePt t="103905" x="2495550" y="3676650"/>
          <p14:tracePt t="103922" x="2501900" y="3651250"/>
          <p14:tracePt t="103945" x="2514600" y="3619500"/>
          <p14:tracePt t="103955" x="2520950" y="3594100"/>
          <p14:tracePt t="103973" x="2527300" y="3587750"/>
          <p14:tracePt t="103984" x="2533650" y="3575050"/>
          <p14:tracePt t="103989" x="2540000" y="3568700"/>
          <p14:tracePt t="104006" x="2540000" y="3562350"/>
          <p14:tracePt t="104022" x="2540000" y="3556000"/>
          <p14:tracePt t="104045" x="2533650" y="3543300"/>
          <p14:tracePt t="104056" x="2520950" y="3543300"/>
          <p14:tracePt t="104076" x="2495550" y="3536950"/>
          <p14:tracePt t="104089" x="2476500" y="3530600"/>
          <p14:tracePt t="104105" x="2451100" y="3530600"/>
          <p14:tracePt t="104122" x="2425700" y="3524250"/>
          <p14:tracePt t="104140" x="2406650" y="3517900"/>
          <p14:tracePt t="104155" x="2387600" y="3511550"/>
          <p14:tracePt t="104174" x="2374900" y="3511550"/>
          <p14:tracePt t="104192" x="2362200" y="3505200"/>
          <p14:tracePt t="104205" x="2355850" y="3498850"/>
          <p14:tracePt t="104222" x="2349500" y="3498850"/>
          <p14:tracePt t="104239" x="2343150" y="3492500"/>
          <p14:tracePt t="104257" x="2336800" y="3492500"/>
          <p14:tracePt t="104272" x="2330450" y="3505200"/>
          <p14:tracePt t="104293" x="2324100" y="3556000"/>
          <p14:tracePt t="104306" x="2279650" y="3657600"/>
          <p14:tracePt t="104322" x="2216150" y="3797300"/>
          <p14:tracePt t="104340" x="2165350" y="3879850"/>
          <p14:tracePt t="104361" x="2127250" y="3937000"/>
          <p14:tracePt t="104373" x="2108200" y="3962400"/>
          <p14:tracePt t="104389" x="2101850" y="3968750"/>
          <p14:tracePt t="104411" x="2101850" y="3962400"/>
          <p14:tracePt t="104422" x="2108200" y="3956050"/>
          <p14:tracePt t="104440" x="2108200" y="3943350"/>
          <p14:tracePt t="104456" x="2114550" y="3924300"/>
          <p14:tracePt t="104472" x="2120900" y="3898900"/>
          <p14:tracePt t="104489" x="2127250" y="3873500"/>
          <p14:tracePt t="104506" x="2159000" y="3822700"/>
          <p14:tracePt t="104525" x="2203450" y="3790950"/>
          <p14:tracePt t="104538" x="2247900" y="3765550"/>
          <p14:tracePt t="104560" x="2305050" y="3740150"/>
          <p14:tracePt t="104572" x="2393950" y="3721100"/>
          <p14:tracePt t="104589" x="2514600" y="3708400"/>
          <p14:tracePt t="104606" x="2597150" y="3714750"/>
          <p14:tracePt t="104629" x="2654300" y="3752850"/>
          <p14:tracePt t="104645" x="2711450" y="3797300"/>
          <p14:tracePt t="104656" x="2730500" y="3822700"/>
          <p14:tracePt t="104674" x="2743200" y="3854450"/>
          <p14:tracePt t="104688" x="2749550" y="3886200"/>
          <p14:tracePt t="104706" x="2749550" y="3911600"/>
          <p14:tracePt t="104723" x="2743200" y="3924300"/>
          <p14:tracePt t="104738" x="2743200" y="3930650"/>
          <p14:tracePt t="104758" x="2743200" y="3924300"/>
          <p14:tracePt t="104788" x="2743200" y="3917950"/>
          <p14:tracePt t="104809" x="2736850" y="3917950"/>
          <p14:tracePt t="104840" x="2730500" y="3917950"/>
          <p14:tracePt t="104887" x="2730500" y="3924300"/>
          <p14:tracePt t="104932" x="2730500" y="3930650"/>
          <p14:tracePt t="104939" x="2724150" y="3930650"/>
          <p14:tracePt t="104943" x="2724150" y="3937000"/>
          <p14:tracePt t="104955" x="2724150" y="3943350"/>
          <p14:tracePt t="104972" x="2717800" y="3962400"/>
          <p14:tracePt t="104988" x="2705100" y="4000500"/>
          <p14:tracePt t="105006" x="2698750" y="4025900"/>
          <p14:tracePt t="105024" x="2686050" y="4051300"/>
          <p14:tracePt t="105038" x="2679700" y="4064000"/>
          <p14:tracePt t="105055" x="2679700" y="4070350"/>
          <p14:tracePt t="105078" x="2673350" y="4076700"/>
          <p14:tracePt t="105112" x="2667000" y="4070350"/>
          <p14:tracePt t="105133" x="2660650" y="4064000"/>
          <p14:tracePt t="105143" x="2660650" y="4057650"/>
          <p14:tracePt t="105155" x="2654300" y="4044950"/>
          <p14:tracePt t="105178" x="2654300" y="4032250"/>
          <p14:tracePt t="105188" x="2654300" y="4019550"/>
          <p14:tracePt t="105205" x="2660650" y="4000500"/>
          <p14:tracePt t="105224" x="2660650" y="3981450"/>
          <p14:tracePt t="105238" x="2660650" y="3956050"/>
          <p14:tracePt t="105255" x="2660650" y="3937000"/>
          <p14:tracePt t="105276" x="2647950" y="3917950"/>
          <p14:tracePt t="105288" x="2628900" y="3905250"/>
          <p14:tracePt t="105306" x="2597150" y="3892550"/>
          <p14:tracePt t="105323" x="2565400" y="3886200"/>
          <p14:tracePt t="105338" x="2540000" y="3873500"/>
          <p14:tracePt t="105355" x="2520950" y="3867150"/>
          <p14:tracePt t="105373" x="2508250" y="3860800"/>
          <p14:tracePt t="105388" x="2501900" y="3854450"/>
          <p14:tracePt t="105405" x="2489200" y="3848100"/>
          <p14:tracePt t="105426" x="2476500" y="3835400"/>
          <p14:tracePt t="105438" x="2476500" y="3829050"/>
          <p14:tracePt t="105455" x="2470150" y="3822700"/>
          <p14:tracePt t="105473" x="2470150" y="3816350"/>
          <p14:tracePt t="105488" x="2463800" y="3810000"/>
          <p14:tracePt t="105505" x="2457450" y="3810000"/>
          <p14:tracePt t="105524" x="2432050" y="3822700"/>
          <p14:tracePt t="105538" x="2381250" y="3886200"/>
          <p14:tracePt t="105555" x="2336800" y="3949700"/>
          <p14:tracePt t="105572" x="2298700" y="4006850"/>
          <p14:tracePt t="105588" x="2273300" y="4051300"/>
          <p14:tracePt t="105605" x="2260600" y="4083050"/>
          <p14:tracePt t="105625" x="2260600" y="4089400"/>
          <p14:tracePt t="105638" x="2266950" y="4089400"/>
          <p14:tracePt t="105655" x="2286000" y="4070350"/>
          <p14:tracePt t="105674" x="2311400" y="4038600"/>
          <p14:tracePt t="105689" x="2355850" y="4000500"/>
          <p14:tracePt t="105705" x="2444750" y="3949700"/>
          <p14:tracePt t="105722" x="2565400" y="3898900"/>
          <p14:tracePt t="105739" x="2698750" y="3841750"/>
          <p14:tracePt t="105755" x="2819400" y="3803650"/>
          <p14:tracePt t="105772" x="2933700" y="3752850"/>
          <p14:tracePt t="105790" x="3041650" y="3721100"/>
          <p14:tracePt t="105806" x="3130550" y="3689350"/>
          <p14:tracePt t="105824" x="3194050" y="3651250"/>
          <p14:tracePt t="105840" x="3270250" y="3625850"/>
          <p14:tracePt t="105856" x="3302000" y="3613150"/>
          <p14:tracePt t="105872" x="3333750" y="3594100"/>
          <p14:tracePt t="105889" x="3359150" y="3568700"/>
          <p14:tracePt t="105893" x="3365500" y="3568700"/>
          <p14:tracePt t="105905" x="3384550" y="3549650"/>
          <p14:tracePt t="105922" x="3409950" y="3517900"/>
          <p14:tracePt t="105940" x="3429000" y="3492500"/>
          <p14:tracePt t="105955" x="3435350" y="3473450"/>
          <p14:tracePt t="105976" x="3435350" y="3454400"/>
          <p14:tracePt t="105989" x="3435350" y="3441700"/>
          <p14:tracePt t="106005" x="3435350" y="3429000"/>
          <p14:tracePt t="106023" x="3435350" y="3416300"/>
          <p14:tracePt t="106039" x="3435350" y="3397250"/>
          <p14:tracePt t="106055" x="3435350" y="3390900"/>
          <p14:tracePt t="106074" x="3429000" y="3371850"/>
          <p14:tracePt t="106090" x="3416300" y="3352800"/>
          <p14:tracePt t="106105" x="3409950" y="3346450"/>
          <p14:tracePt t="106126" x="3390900" y="3333750"/>
          <p14:tracePt t="106139" x="3371850" y="3327400"/>
          <p14:tracePt t="106155" x="3352800" y="3327400"/>
          <p14:tracePt t="106172" x="3327400" y="3333750"/>
          <p14:tracePt t="106189" x="3295650" y="3346450"/>
          <p14:tracePt t="106205" x="3276600" y="3359150"/>
          <p14:tracePt t="106222" x="3263900" y="3371850"/>
          <p14:tracePt t="106239" x="3251200" y="3384550"/>
          <p14:tracePt t="106257" x="3238500" y="3397250"/>
          <p14:tracePt t="106272" x="3225800" y="3403600"/>
          <p14:tracePt t="106294" x="3213100" y="3429000"/>
          <p14:tracePt t="106310" x="3194050" y="3448050"/>
          <p14:tracePt t="106322" x="3187700" y="3467100"/>
          <p14:tracePt t="106343" x="3175000" y="3498850"/>
          <p14:tracePt t="106359" x="3168650" y="3517900"/>
          <p14:tracePt t="106374" x="3168650" y="3536950"/>
          <p14:tracePt t="106390" x="3168650" y="3562350"/>
          <p14:tracePt t="106412" x="3168650" y="3581400"/>
          <p14:tracePt t="106423" x="3181350" y="3600450"/>
          <p14:tracePt t="106445" x="3213100" y="3638550"/>
          <p14:tracePt t="106461" x="3251200" y="3651250"/>
          <p14:tracePt t="106472" x="3282950" y="3651250"/>
          <p14:tracePt t="106493" x="3340100" y="3632200"/>
          <p14:tracePt t="106511" x="3371850" y="3619500"/>
          <p14:tracePt t="106522" x="3403600" y="3600450"/>
          <p14:tracePt t="106549" x="3429000" y="3568700"/>
          <p14:tracePt t="106560" x="3441700" y="3549650"/>
          <p14:tracePt t="106573" x="3448050" y="3524250"/>
          <p14:tracePt t="106589" x="3454400" y="3479800"/>
          <p14:tracePt t="106609" x="3454400" y="3441700"/>
          <p14:tracePt t="106628" x="3448050" y="3416300"/>
          <p14:tracePt t="106639" x="3429000" y="3371850"/>
          <p14:tracePt t="106656" x="3403600" y="3346450"/>
          <p14:tracePt t="106672" x="3378200" y="3321050"/>
          <p14:tracePt t="106689" x="3359150" y="3308350"/>
          <p14:tracePt t="106706" x="3321050" y="3295650"/>
          <p14:tracePt t="106725" x="3295650" y="3295650"/>
          <p14:tracePt t="106742" x="3263900" y="3302000"/>
          <p14:tracePt t="106763" x="3238500" y="3314700"/>
          <p14:tracePt t="106772" x="3219450" y="3333750"/>
          <p14:tracePt t="106795" x="3200400" y="3359150"/>
          <p14:tracePt t="106809" x="3187700" y="3384550"/>
          <p14:tracePt t="106827" x="3187700" y="3409950"/>
          <p14:tracePt t="106840" x="3187700" y="3435350"/>
          <p14:tracePt t="106863" x="3200400" y="3473450"/>
          <p14:tracePt t="106874" x="3206750" y="3492500"/>
          <p14:tracePt t="106889" x="3219450" y="3511550"/>
          <p14:tracePt t="106891" x="3225800" y="3524250"/>
          <p14:tracePt t="106906" x="3251200" y="3562350"/>
          <p14:tracePt t="106922" x="3270250" y="3581400"/>
          <p14:tracePt t="106940" x="3289300" y="3594100"/>
          <p14:tracePt t="106966" x="3314700" y="3600450"/>
          <p14:tracePt t="106974" x="3346450" y="3594100"/>
          <p14:tracePt t="106990" x="3378200" y="3587750"/>
          <p14:tracePt t="107012" x="3409950" y="3568700"/>
          <p14:tracePt t="107022" x="3429000" y="3549650"/>
          <p14:tracePt t="107040" x="3441700" y="3530600"/>
          <p14:tracePt t="107059" x="3448050" y="3505200"/>
          <p14:tracePt t="107072" x="3448050" y="3479800"/>
          <p14:tracePt t="107089" x="3448050" y="3435350"/>
          <p14:tracePt t="107106" x="3429000" y="3403600"/>
          <p14:tracePt t="107124" x="3409950" y="3384550"/>
          <p14:tracePt t="107140" x="3371850" y="3352800"/>
          <p14:tracePt t="107160" x="3346450" y="3340100"/>
          <p14:tracePt t="107172" x="3321050" y="3340100"/>
          <p14:tracePt t="107188" x="3308350" y="3340100"/>
          <p14:tracePt t="107208" x="3282950" y="3346450"/>
          <p14:tracePt t="107222" x="3257550" y="3352800"/>
          <p14:tracePt t="107239" x="3232150" y="3365500"/>
          <p14:tracePt t="107258" x="3213100" y="3384550"/>
          <p14:tracePt t="107272" x="3194050" y="3397250"/>
          <p14:tracePt t="107289" x="3181350" y="3429000"/>
          <p14:tracePt t="107311" x="3175000" y="3454400"/>
          <p14:tracePt t="107323" x="3168650" y="3479800"/>
          <p14:tracePt t="107338" x="3168650" y="3517900"/>
          <p14:tracePt t="107357" x="3175000" y="3549650"/>
          <p14:tracePt t="107376" x="3194050" y="3581400"/>
          <p14:tracePt t="107390" x="3213100" y="3606800"/>
          <p14:tracePt t="107406" x="3244850" y="3632200"/>
          <p14:tracePt t="107422" x="3276600" y="3651250"/>
          <p14:tracePt t="107438" x="3302000" y="3663950"/>
          <p14:tracePt t="107455" x="3327400" y="3663950"/>
          <p14:tracePt t="107473" x="3346450" y="3651250"/>
          <p14:tracePt t="107488" x="3365500" y="3632200"/>
          <p14:tracePt t="107506" x="3371850" y="3613150"/>
          <p14:tracePt t="107525" x="3378200" y="3594100"/>
          <p14:tracePt t="107538" x="3384550" y="3568700"/>
          <p14:tracePt t="107555" x="3390900" y="3549650"/>
          <p14:tracePt t="107574" x="3390900" y="3530600"/>
          <p14:tracePt t="107588" x="3390900" y="3511550"/>
          <p14:tracePt t="107605" x="3384550" y="3492500"/>
          <p14:tracePt t="107627" x="3378200" y="3486150"/>
          <p14:tracePt t="107639" x="3371850" y="3473450"/>
          <p14:tracePt t="107655" x="3365500" y="3467100"/>
          <p14:tracePt t="107678" x="3359150" y="3467100"/>
          <p14:tracePt t="107688" x="3352800" y="3467100"/>
          <p14:tracePt t="107725" x="3346450" y="3467100"/>
          <p14:tracePt t="107738" x="3346450" y="3473450"/>
          <p14:tracePt t="107755" x="3340100" y="3473450"/>
          <p14:tracePt t="107774" x="3340100" y="3479800"/>
          <p14:tracePt t="107788" x="3333750" y="3486150"/>
          <p14:tracePt t="107824" x="3333750" y="3492500"/>
          <p14:tracePt t="107838" x="3333750" y="3498850"/>
          <p14:tracePt t="107897" x="3333750" y="3505200"/>
          <p14:tracePt t="107922" x="3333750" y="3511550"/>
          <p14:tracePt t="107951" x="3333750" y="3517900"/>
          <p14:tracePt t="107953" x="3333750" y="3524250"/>
          <p14:tracePt t="107975" x="3327400" y="3530600"/>
          <p14:tracePt t="107983" x="3327400" y="3536950"/>
          <p14:tracePt t="107996" x="3321050" y="3543300"/>
          <p14:tracePt t="108012" x="3314700" y="3543300"/>
          <p14:tracePt t="108022" x="3314700" y="3549650"/>
          <p14:tracePt t="108039" x="3302000" y="3549650"/>
          <p14:tracePt t="108056" x="3295650" y="3556000"/>
          <p14:tracePt t="108088" x="3289300" y="3562350"/>
          <p14:tracePt t="108105" x="3282950" y="3562350"/>
          <p14:tracePt t="108177" x="3282950" y="3556000"/>
          <p14:tracePt t="108232" x="3276600" y="3556000"/>
          <p14:tracePt t="108245" x="3276600" y="3549650"/>
          <p14:tracePt t="108266" x="3276600" y="3543300"/>
          <p14:tracePt t="108287" x="3276600" y="3536950"/>
          <p14:tracePt t="108300" x="3276600" y="3530600"/>
          <p14:tracePt t="108311" x="3276600" y="3524250"/>
          <p14:tracePt t="108329" x="3276600" y="3517900"/>
          <p14:tracePt t="108338" x="3276600" y="3511550"/>
          <p14:tracePt t="108355" x="3282950" y="3498850"/>
          <p14:tracePt t="108372" x="3289300" y="3492500"/>
          <p14:tracePt t="108392" x="3295650" y="3479800"/>
          <p14:tracePt t="108405" x="3295650" y="3467100"/>
          <p14:tracePt t="108422" x="3302000" y="3454400"/>
          <p14:tracePt t="108439" x="3308350" y="3448050"/>
          <p14:tracePt t="108455" x="3314700" y="3441700"/>
          <p14:tracePt t="108472" x="3314700" y="3435350"/>
          <p14:tracePt t="108490" x="3321050" y="3429000"/>
          <p14:tracePt t="108523" x="3327400" y="3422650"/>
          <p14:tracePt t="108555" x="3333750" y="3422650"/>
          <p14:tracePt t="108574" x="3333750" y="3441700"/>
          <p14:tracePt t="108589" x="3333750" y="3460750"/>
          <p14:tracePt t="108605" x="3333750" y="3473450"/>
          <p14:tracePt t="108625" x="3327400" y="3492500"/>
          <p14:tracePt t="108640" x="3314700" y="3511550"/>
          <p14:tracePt t="108655" x="3308350" y="3524250"/>
          <p14:tracePt t="108673" x="3302000" y="3543300"/>
          <p14:tracePt t="108691" x="3295650" y="3549650"/>
          <p14:tracePt t="108705" x="3295650" y="3556000"/>
          <p14:tracePt t="108723" x="3295650" y="3562350"/>
          <p14:tracePt t="108740" x="3302000" y="3562350"/>
          <p14:tracePt t="108755" x="3308350" y="3562350"/>
          <p14:tracePt t="108772" x="3314700" y="3562350"/>
          <p14:tracePt t="108789" x="3327400" y="3556000"/>
          <p14:tracePt t="108805" x="3333750" y="3556000"/>
          <p14:tracePt t="108822" x="3340100" y="3549650"/>
          <p14:tracePt t="108840" x="3346450" y="3549650"/>
          <p14:tracePt t="108855" x="3352800" y="3543300"/>
          <p14:tracePt t="108876" x="3352800" y="3536950"/>
          <p14:tracePt t="108889" x="3359150" y="3530600"/>
          <p14:tracePt t="108906" x="3365500" y="3524250"/>
          <p14:tracePt t="108922" x="3371850" y="3517900"/>
          <p14:tracePt t="108940" x="3378200" y="3505200"/>
          <p14:tracePt t="108956" x="3384550" y="3498850"/>
          <p14:tracePt t="108972" x="3390900" y="3492500"/>
          <p14:tracePt t="108990" x="3403600" y="3479800"/>
          <p14:tracePt t="109006" x="3422650" y="3467100"/>
          <p14:tracePt t="109022" x="3429000" y="3467100"/>
          <p14:tracePt t="109040" x="3435350" y="3460750"/>
          <p14:tracePt t="109056" x="3448050" y="3454400"/>
          <p14:tracePt t="109074" x="3454400" y="3448050"/>
          <p14:tracePt t="109092" x="3467100" y="3435350"/>
          <p14:tracePt t="109106" x="3479800" y="3429000"/>
          <p14:tracePt t="109122" x="3486150" y="3422650"/>
          <p14:tracePt t="109140" x="3492500" y="3422650"/>
          <p14:tracePt t="109155" x="3498850" y="3422650"/>
          <p14:tracePt t="109172" x="3498850" y="3429000"/>
          <p14:tracePt t="109191" x="3498850" y="3454400"/>
          <p14:tracePt t="109206" x="3492500" y="3473450"/>
          <p14:tracePt t="109222" x="3486150" y="3486150"/>
          <p14:tracePt t="109240" x="3473450" y="3498850"/>
          <p14:tracePt t="109256" x="3467100" y="3511550"/>
          <p14:tracePt t="109275" x="3454400" y="3517900"/>
          <p14:tracePt t="109289" x="3441700" y="3524250"/>
          <p14:tracePt t="109306" x="3422650" y="3530600"/>
          <p14:tracePt t="109322" x="3416300" y="3530600"/>
          <p14:tracePt t="109340" x="3409950" y="3530600"/>
          <p14:tracePt t="109355" x="3403600" y="3530600"/>
          <p14:tracePt t="109372" x="3390900" y="3530600"/>
          <p14:tracePt t="109390" x="3390900" y="3524250"/>
          <p14:tracePt t="109497" x="3390900" y="3530600"/>
          <p14:tracePt t="109540" x="3390900" y="3536950"/>
          <p14:tracePt t="109555" x="3397250" y="3536950"/>
          <p14:tracePt t="109581" x="3397250" y="3543300"/>
          <p14:tracePt t="109644" x="3397250" y="3536950"/>
          <p14:tracePt t="109664" x="3397250" y="3530600"/>
          <p14:tracePt t="109703" x="3390900" y="3524250"/>
          <p14:tracePt t="109710" x="3384550" y="3524250"/>
          <p14:tracePt t="109727" x="3384550" y="3517900"/>
          <p14:tracePt t="109739" x="3378200" y="3517900"/>
          <p14:tracePt t="109772" x="3378200" y="3511550"/>
          <p14:tracePt t="109790" x="3371850" y="3511550"/>
          <p14:tracePt t="109811" x="3365500" y="3511550"/>
          <p14:tracePt t="109822" x="3359150" y="3517900"/>
          <p14:tracePt t="109856" x="3359150" y="3524250"/>
          <p14:tracePt t="109889" x="3365500" y="3536950"/>
          <p14:tracePt t="109913" x="3365500" y="3543300"/>
          <p14:tracePt t="109922" x="3365500" y="3549650"/>
          <p14:tracePt t="109938" x="3365500" y="3556000"/>
          <p14:tracePt t="109959" x="3365500" y="3562350"/>
          <p14:tracePt t="109978" x="3371850" y="3562350"/>
          <p14:tracePt t="110054" x="3371850" y="3556000"/>
          <p14:tracePt t="110085" x="3371850" y="3549650"/>
          <p14:tracePt t="110101" x="3371850" y="3543300"/>
          <p14:tracePt t="110135" x="3365500" y="3543300"/>
          <p14:tracePt t="110150" x="3359150" y="3543300"/>
          <p14:tracePt t="110168" x="3352800" y="3543300"/>
          <p14:tracePt t="110225" x="3359150" y="3543300"/>
          <p14:tracePt t="110243" x="3359150" y="3549650"/>
          <p14:tracePt t="110288" x="3359150" y="3556000"/>
          <p14:tracePt t="110340" x="3359150" y="3562350"/>
          <p14:tracePt t="110388" x="3359150" y="3568700"/>
          <p14:tracePt t="110423" x="3359150" y="3562350"/>
          <p14:tracePt t="110439" x="3365500" y="3562350"/>
          <p14:tracePt t="110453" x="3365500" y="3556000"/>
          <p14:tracePt t="110477" x="3359150" y="3556000"/>
          <p14:tracePt t="110502" x="3359150" y="3549650"/>
          <p14:tracePt t="110504" x="3352800" y="3549650"/>
          <p14:tracePt t="110520" x="3352800" y="3543300"/>
          <p14:tracePt t="110550" x="3352800" y="3536950"/>
          <p14:tracePt t="110558" x="3352800" y="3530600"/>
          <p14:tracePt t="110595" x="3346450" y="3530600"/>
          <p14:tracePt t="110612" x="3340100" y="3530600"/>
          <p14:tracePt t="110694" x="3346450" y="3530600"/>
          <p14:tracePt t="110722" x="3352800" y="3530600"/>
          <p14:tracePt t="110724" x="3352800" y="3524250"/>
          <p14:tracePt t="110745" x="3359150" y="3524250"/>
          <p14:tracePt t="110755" x="3359150" y="3517900"/>
          <p14:tracePt t="110772" x="3365500" y="3517900"/>
          <p14:tracePt t="110789" x="3371850" y="3505200"/>
          <p14:tracePt t="110805" x="3378200" y="3498850"/>
          <p14:tracePt t="110822" x="3384550" y="3492500"/>
          <p14:tracePt t="110839" x="3390900" y="3486150"/>
          <p14:tracePt t="110855" x="3390900" y="3473450"/>
          <p14:tracePt t="110872" x="3384550" y="3467100"/>
          <p14:tracePt t="110890" x="3378200" y="3460750"/>
          <p14:tracePt t="110922" x="3352800" y="3473450"/>
          <p14:tracePt t="110924" x="3346450" y="3473450"/>
          <p14:tracePt t="110941" x="3333750" y="3492500"/>
          <p14:tracePt t="110955" x="3327400" y="3505200"/>
          <p14:tracePt t="110972" x="3321050" y="3511550"/>
          <p14:tracePt t="110989" x="3314700" y="3517900"/>
          <p14:tracePt t="111006" x="3314700" y="3524250"/>
          <p14:tracePt t="111067" x="3314700" y="3517900"/>
          <p14:tracePt t="111090" x="3314700" y="3511550"/>
          <p14:tracePt t="111096" x="3321050" y="3511550"/>
          <p14:tracePt t="111117" x="3321050" y="3505200"/>
          <p14:tracePt t="111135" x="3321050" y="3498850"/>
          <p14:tracePt t="111162" x="3321050" y="3492500"/>
          <p14:tracePt t="111181" x="3321050" y="3486150"/>
          <p14:tracePt t="111198" x="3321050" y="3479800"/>
          <p14:tracePt t="111212" x="3327400" y="3479800"/>
          <p14:tracePt t="111216" x="3327400" y="3473450"/>
          <p14:tracePt t="111235" x="3333750" y="3467100"/>
          <p14:tracePt t="111240" x="3340100" y="3467100"/>
          <p14:tracePt t="111255" x="3352800" y="3460750"/>
          <p14:tracePt t="111272" x="3365500" y="3448050"/>
          <p14:tracePt t="111296" x="3378200" y="3435350"/>
          <p14:tracePt t="111313" x="3390900" y="3429000"/>
          <p14:tracePt t="111323" x="3397250" y="3416300"/>
          <p14:tracePt t="111339" x="3397250" y="3390900"/>
          <p14:tracePt t="111361" x="3384550" y="3371850"/>
          <p14:tracePt t="111372" x="3371850" y="3352800"/>
          <p14:tracePt t="111391" x="3327400" y="3340100"/>
          <p14:tracePt t="111405" x="3289300" y="3346450"/>
          <p14:tracePt t="111422" x="3257550" y="3352800"/>
          <p14:tracePt t="111439" x="3213100" y="3384550"/>
          <p14:tracePt t="111456" x="3194050" y="3403600"/>
          <p14:tracePt t="111472" x="3200400" y="3416300"/>
          <p14:tracePt t="111494" x="3225800" y="3435350"/>
          <p14:tracePt t="111506" x="3263900" y="3448050"/>
          <p14:tracePt t="111522" x="3289300" y="3454400"/>
          <p14:tracePt t="111541" x="3327400" y="3473450"/>
          <p14:tracePt t="111556" x="3340100" y="3498850"/>
          <p14:tracePt t="111574" x="3340100" y="3511550"/>
          <p14:tracePt t="111598" x="3302000" y="3543300"/>
          <p14:tracePt t="111605" x="3289300" y="3549650"/>
          <p14:tracePt t="111630" x="3257550" y="3556000"/>
          <p14:tracePt t="111639" x="3238500" y="3556000"/>
          <p14:tracePt t="111656" x="3225800" y="3536950"/>
          <p14:tracePt t="111681" x="3225800" y="3524250"/>
          <p14:tracePt t="111689" x="3238500" y="3492500"/>
          <p14:tracePt t="111706" x="3257550" y="3467100"/>
          <p14:tracePt t="111722" x="3276600" y="3441700"/>
          <p14:tracePt t="111743" x="3295650" y="3416300"/>
          <p14:tracePt t="111755" x="3314700" y="3397250"/>
          <p14:tracePt t="111772" x="3333750" y="3390900"/>
          <p14:tracePt t="111790" x="3352800" y="3384550"/>
          <p14:tracePt t="111806" x="3359150" y="3378200"/>
          <p14:tracePt t="111822" x="3365500" y="3378200"/>
          <p14:tracePt t="111840" x="3371850" y="3378200"/>
          <p14:tracePt t="111862" x="3371850" y="3371850"/>
          <p14:tracePt t="111873" x="3371850" y="3365500"/>
          <p14:tracePt t="111890" x="3378200" y="3359150"/>
          <p14:tracePt t="111905" x="3384550" y="3352800"/>
          <p14:tracePt t="111922" x="3390900" y="3346450"/>
          <p14:tracePt t="111940" x="3397250" y="3340100"/>
          <p14:tracePt t="111998" x="3403600" y="3340100"/>
          <p14:tracePt t="112001" x="3403600" y="3346450"/>
          <p14:tracePt t="112014" x="3409950" y="3346450"/>
          <p14:tracePt t="112022" x="3409950" y="3352800"/>
          <p14:tracePt t="112042" x="3422650" y="3371850"/>
          <p14:tracePt t="112056" x="3429000" y="3403600"/>
          <p14:tracePt t="112074" x="3435350" y="3454400"/>
          <p14:tracePt t="112095" x="3429000" y="3517900"/>
          <p14:tracePt t="112105" x="3422650" y="3562350"/>
          <p14:tracePt t="112122" x="3409950" y="3638550"/>
          <p14:tracePt t="112138" x="3403600" y="3683000"/>
          <p14:tracePt t="112156" x="3397250" y="3708400"/>
          <p14:tracePt t="112172" x="3403600" y="3721100"/>
          <p14:tracePt t="112190" x="3409950" y="3721100"/>
          <p14:tracePt t="112213" x="3416300" y="3721100"/>
          <p14:tracePt t="112238" x="3422650" y="3714750"/>
          <p14:tracePt t="112256" x="3422650" y="3708400"/>
          <p14:tracePt t="112272" x="3422650" y="3702050"/>
          <p14:tracePt t="112317" x="3422650" y="3695700"/>
          <p14:tracePt t="112362" x="3429000" y="3695700"/>
          <p14:tracePt t="112529" x="3429000" y="3689350"/>
          <p14:tracePt t="112586" x="3429000" y="3683000"/>
          <p14:tracePt t="112695" x="3435350" y="3683000"/>
          <p14:tracePt t="112718" x="3435350" y="3676650"/>
          <p14:tracePt t="112727" x="3441700" y="3676650"/>
          <p14:tracePt t="112741" x="3448050" y="3670300"/>
          <p14:tracePt t="112754" x="3454400" y="3663950"/>
          <p14:tracePt t="112772" x="3473450" y="3644900"/>
          <p14:tracePt t="112789" x="3498850" y="3625850"/>
          <p14:tracePt t="112805" x="3511550" y="3613150"/>
          <p14:tracePt t="112822" x="3543300" y="3606800"/>
          <p14:tracePt t="112840" x="3581400" y="3587750"/>
          <p14:tracePt t="112855" x="3638550" y="3568700"/>
          <p14:tracePt t="112872" x="3714750" y="3549650"/>
          <p14:tracePt t="112890" x="3784600" y="3536950"/>
          <p14:tracePt t="112906" x="3930650" y="3511550"/>
          <p14:tracePt t="112922" x="4025900" y="3505200"/>
          <p14:tracePt t="112939" x="4178300" y="3486150"/>
          <p14:tracePt t="112960" x="4330700" y="3473450"/>
          <p14:tracePt t="113139" x="4210050" y="3543300"/>
          <p14:tracePt t="113143" x="4203700" y="3543300"/>
          <p14:tracePt t="113160" x="4191000" y="3543300"/>
          <p14:tracePt t="113172" x="4114800" y="3536950"/>
          <p14:tracePt t="113193" x="3994150" y="3536950"/>
          <p14:tracePt t="113205" x="3911600" y="3530600"/>
          <p14:tracePt t="113226" x="3810000" y="3530600"/>
          <p14:tracePt t="113244" x="3683000" y="3524250"/>
          <p14:tracePt t="113255" x="3619500" y="3517900"/>
          <p14:tracePt t="113273" x="3536950" y="3511550"/>
          <p14:tracePt t="113291" x="3454400" y="3505200"/>
          <p14:tracePt t="113305" x="3416300" y="3498850"/>
          <p14:tracePt t="113322" x="3371850" y="3486150"/>
          <p14:tracePt t="113341" x="3321050" y="3473450"/>
          <p14:tracePt t="113355" x="3295650" y="3467100"/>
          <p14:tracePt t="113372" x="3257550" y="3460750"/>
          <p14:tracePt t="113395" x="3187700" y="3454400"/>
          <p14:tracePt t="113406" x="3155950" y="3460750"/>
          <p14:tracePt t="113425" x="3136900" y="3473450"/>
          <p14:tracePt t="113439" x="3124200" y="3479800"/>
          <p14:tracePt t="113456" x="3117850" y="3492500"/>
          <p14:tracePt t="113473" x="3117850" y="3498850"/>
          <p14:tracePt t="113489" x="3130550" y="3511550"/>
          <p14:tracePt t="113511" x="3136900" y="3511550"/>
          <p14:tracePt t="113522" x="3149600" y="3511550"/>
          <p14:tracePt t="113541" x="3187700" y="3498850"/>
          <p14:tracePt t="113559" x="3219450" y="3479800"/>
          <p14:tracePt t="113572" x="3244850" y="3460750"/>
          <p14:tracePt t="113590" x="3276600" y="3435350"/>
          <p14:tracePt t="113613" x="3289300" y="3422650"/>
          <p14:tracePt t="113623" x="3302000" y="3409950"/>
          <p14:tracePt t="113645" x="3308350" y="3403600"/>
          <p14:tracePt t="113655" x="3308350" y="3397250"/>
          <p14:tracePt t="113681" x="3308350" y="3390900"/>
          <p14:tracePt t="113689" x="3282950" y="3390900"/>
          <p14:tracePt t="113706" x="3225800" y="3384550"/>
          <p14:tracePt t="113724" x="3175000" y="3384550"/>
          <p14:tracePt t="113740" x="3054350" y="3384550"/>
          <p14:tracePt t="113762" x="2927350" y="3390900"/>
          <p14:tracePt t="113772" x="2800350" y="3429000"/>
          <p14:tracePt t="113790" x="2679700" y="3473450"/>
          <p14:tracePt t="113809" x="2597150" y="3505200"/>
          <p14:tracePt t="113822" x="2552700" y="3517900"/>
          <p14:tracePt t="113840" x="2527300" y="3530600"/>
          <p14:tracePt t="113855" x="2514600" y="3536950"/>
          <p14:tracePt t="113875" x="2501900" y="3549650"/>
          <p14:tracePt t="113890" x="2489200" y="3549650"/>
          <p14:tracePt t="113891" x="2489200" y="3556000"/>
          <p14:tracePt t="113909" x="2476500" y="3562350"/>
          <p14:tracePt t="113922" x="2470150" y="3562350"/>
          <p14:tracePt t="113941" x="2457450" y="3562350"/>
          <p14:tracePt t="113959" x="2451100" y="3556000"/>
          <p14:tracePt t="113973" x="2438400" y="3556000"/>
          <p14:tracePt t="113989" x="2432050" y="3556000"/>
          <p14:tracePt t="114010" x="2419350" y="3556000"/>
          <p14:tracePt t="114023" x="2387600" y="3562350"/>
          <p14:tracePt t="114041" x="2349500" y="3581400"/>
          <p14:tracePt t="114055" x="2330450" y="3594100"/>
          <p14:tracePt t="114072" x="2305050" y="3613150"/>
          <p14:tracePt t="114090" x="2286000" y="3619500"/>
          <p14:tracePt t="114106" x="2260600" y="3625850"/>
          <p14:tracePt t="114122" x="2254250" y="3619500"/>
          <p14:tracePt t="114141" x="2241550" y="3619500"/>
          <p14:tracePt t="114156" x="2222500" y="3600450"/>
          <p14:tracePt t="114174" x="2216150" y="3594100"/>
          <p14:tracePt t="114188" x="2209800" y="3594100"/>
          <p14:tracePt t="114209" x="2197100" y="3587750"/>
          <p14:tracePt t="114222" x="2184400" y="3581400"/>
          <p14:tracePt t="114238" x="2171700" y="3581400"/>
          <p14:tracePt t="114258" x="2159000" y="3575050"/>
          <p14:tracePt t="114278" x="2146300" y="3575050"/>
          <p14:tracePt t="114288" x="2139950" y="3575050"/>
          <p14:tracePt t="114306" x="2146300" y="3575050"/>
          <p14:tracePt t="114329" x="2184400" y="3575050"/>
          <p14:tracePt t="114344" x="2235200" y="3568700"/>
          <p14:tracePt t="114358" x="2330450" y="3568700"/>
          <p14:tracePt t="114373" x="2559050" y="3568700"/>
          <p14:tracePt t="114388" x="2711450" y="3562350"/>
          <p14:tracePt t="114409" x="2863850" y="3556000"/>
          <p14:tracePt t="114422" x="3073400" y="3549650"/>
          <p14:tracePt t="114443" x="3263900" y="3543300"/>
          <p14:tracePt t="114455" x="3409950" y="3536950"/>
          <p14:tracePt t="114474" x="3632200" y="3536950"/>
          <p14:tracePt t="114488" x="3740150" y="3536950"/>
          <p14:tracePt t="114509" x="3860800" y="3543300"/>
          <p14:tracePt t="114522" x="3956050" y="3549650"/>
          <p14:tracePt t="114538" x="4057650" y="3556000"/>
          <p14:tracePt t="114559" x="4127500" y="3556000"/>
          <p14:tracePt t="114576" x="4191000" y="3556000"/>
          <p14:tracePt t="114589" x="4248150" y="3556000"/>
          <p14:tracePt t="114605" x="4305300" y="3556000"/>
          <p14:tracePt t="114623" x="4362450" y="3549650"/>
          <p14:tracePt t="114639" x="4432300" y="3549650"/>
          <p14:tracePt t="114655" x="4527550" y="3543300"/>
          <p14:tracePt t="114673" x="4610100" y="3536950"/>
          <p14:tracePt t="114695" x="4660900" y="3530600"/>
          <p14:tracePt t="114705" x="4699000" y="3524250"/>
          <p14:tracePt t="114725" x="4730750" y="3517900"/>
          <p14:tracePt t="114738" x="4762500" y="3517900"/>
          <p14:tracePt t="114759" x="4794250" y="3517900"/>
          <p14:tracePt t="114773" x="4813300" y="3517900"/>
          <p14:tracePt t="114793" x="4832350" y="3517900"/>
          <p14:tracePt t="114805" x="4845050" y="3517900"/>
          <p14:tracePt t="114831" x="4851400" y="3511550"/>
          <p14:tracePt t="114838" x="4851400" y="3505200"/>
          <p14:tracePt t="114858" x="4832350" y="3486150"/>
          <p14:tracePt t="114875" x="4768850" y="3473450"/>
          <p14:tracePt t="114889" x="4699000" y="3460750"/>
          <p14:tracePt t="114905" x="4629150" y="3448050"/>
          <p14:tracePt t="114924" x="4572000" y="3435350"/>
          <p14:tracePt t="114939" x="4514850" y="3429000"/>
          <p14:tracePt t="114956" x="4438650" y="3422650"/>
          <p14:tracePt t="114973" x="4375150" y="3416300"/>
          <p14:tracePt t="114988" x="4343400" y="3416300"/>
          <p14:tracePt t="115006" x="4286250" y="3422650"/>
          <p14:tracePt t="115022" x="4254500" y="3429000"/>
          <p14:tracePt t="115038" x="4241800" y="3441700"/>
          <p14:tracePt t="115058" x="4229100" y="3460750"/>
          <p14:tracePt t="115076" x="4210050" y="3473450"/>
          <p14:tracePt t="115094" x="4191000" y="3492500"/>
          <p14:tracePt t="115105" x="4178300" y="3511550"/>
          <p14:tracePt t="115122" x="4152900" y="3530600"/>
          <p14:tracePt t="115138" x="4140200" y="3543300"/>
          <p14:tracePt t="115156" x="4114800" y="3549650"/>
          <p14:tracePt t="115172" x="4095750" y="3556000"/>
          <p14:tracePt t="115188" x="4064000" y="3562350"/>
          <p14:tracePt t="115206" x="4038600" y="3568700"/>
          <p14:tracePt t="115222" x="4006850" y="3568700"/>
          <p14:tracePt t="115239" x="3968750" y="3575050"/>
          <p14:tracePt t="115256" x="3917950" y="3581400"/>
          <p14:tracePt t="115273" x="3873500" y="3587750"/>
          <p14:tracePt t="115292" x="3841750" y="3587750"/>
          <p14:tracePt t="115305" x="3816350" y="3594100"/>
          <p14:tracePt t="115322" x="3810000" y="3594100"/>
          <p14:tracePt t="115339" x="3822700" y="3594100"/>
          <p14:tracePt t="115355" x="3841750" y="3600450"/>
          <p14:tracePt t="115374" x="3867150" y="3600450"/>
          <p14:tracePt t="115389" x="3898900" y="3600450"/>
          <p14:tracePt t="115405" x="3930650" y="3594100"/>
          <p14:tracePt t="115422" x="3956050" y="3594100"/>
          <p14:tracePt t="115439" x="3994150" y="3587750"/>
          <p14:tracePt t="115455" x="4038600" y="3581400"/>
          <p14:tracePt t="115473" x="4095750" y="3581400"/>
          <p14:tracePt t="115490" x="4146550" y="3581400"/>
          <p14:tracePt t="115505" x="4210050" y="3581400"/>
          <p14:tracePt t="115522" x="4267200" y="3581400"/>
          <p14:tracePt t="115539" x="4324350" y="3587750"/>
          <p14:tracePt t="115555" x="4362450" y="3587750"/>
          <p14:tracePt t="115572" x="4394200" y="3587750"/>
          <p14:tracePt t="115589" x="4419600" y="3587750"/>
          <p14:tracePt t="115610" x="4438650" y="3587750"/>
          <p14:tracePt t="115628" x="4451350" y="3587750"/>
          <p14:tracePt t="115659" x="4445000" y="3587750"/>
          <p14:tracePt t="115694" x="4445000" y="3581400"/>
          <p14:tracePt t="115749" x="4451350" y="3581400"/>
          <p14:tracePt t="115760" x="4457700" y="3575050"/>
          <p14:tracePt t="115766" x="4464050" y="3575050"/>
          <p14:tracePt t="115776" x="4470400" y="3575050"/>
          <p14:tracePt t="115789" x="4489450" y="3568700"/>
          <p14:tracePt t="115807" x="4508500" y="3562350"/>
          <p14:tracePt t="115822" x="4559300" y="3549650"/>
          <p14:tracePt t="115839" x="4616450" y="3543300"/>
          <p14:tracePt t="115856" x="4686300" y="3536950"/>
          <p14:tracePt t="115873" x="4756150" y="3530600"/>
          <p14:tracePt t="115890" x="4813300" y="3524250"/>
          <p14:tracePt t="115907" x="4851400" y="3524250"/>
          <p14:tracePt t="115922" x="4864100" y="3524250"/>
          <p14:tracePt t="115939" x="4870450" y="3530600"/>
          <p14:tracePt t="115956" x="4864100" y="3530600"/>
          <p14:tracePt t="115972" x="4857750" y="3530600"/>
          <p14:tracePt t="115990" x="4851400" y="3536950"/>
          <p14:tracePt t="116007" x="4845050" y="3536950"/>
          <p14:tracePt t="116045" x="4838700" y="3536950"/>
          <p14:tracePt t="116135" x="4845050" y="3536950"/>
          <p14:tracePt t="116141" x="4845050" y="3530600"/>
          <p14:tracePt t="116159" x="4851400" y="3530600"/>
          <p14:tracePt t="116173" x="4864100" y="3524250"/>
          <p14:tracePt t="116189" x="4895850" y="3517900"/>
          <p14:tracePt t="116209" x="4940300" y="3505200"/>
          <p14:tracePt t="116222" x="4972050" y="3505200"/>
          <p14:tracePt t="116238" x="5022850" y="3498850"/>
          <p14:tracePt t="116256" x="5067300" y="3498850"/>
          <p14:tracePt t="116274" x="5099050" y="3492500"/>
          <p14:tracePt t="116294" x="5111750" y="3492500"/>
          <p14:tracePt t="116308" x="5124450" y="3492500"/>
          <p14:tracePt t="116323" x="5130800" y="3498850"/>
          <p14:tracePt t="116338" x="5124450" y="3505200"/>
          <p14:tracePt t="116356" x="5105400" y="3517900"/>
          <p14:tracePt t="116377" x="5086350" y="3524250"/>
          <p14:tracePt t="116391" x="5073650" y="3524250"/>
          <p14:tracePt t="116408" x="5060950" y="3530600"/>
          <p14:tracePt t="116426" x="5048250" y="3530600"/>
          <p14:tracePt t="116455" x="5041900" y="3530600"/>
          <p14:tracePt t="116477" x="5035550" y="3530600"/>
          <p14:tracePt t="116488" x="5029200" y="3530600"/>
          <p14:tracePt t="116507" x="5022850" y="3530600"/>
          <p14:tracePt t="116539" x="5016500" y="3530600"/>
          <p14:tracePt t="116592" x="5016500" y="3536950"/>
          <p14:tracePt t="116600" x="5010150" y="3536950"/>
          <p14:tracePt t="116648" x="5010150" y="3543300"/>
          <p14:tracePt t="116711" x="5010150" y="3549650"/>
          <p14:tracePt t="116731" x="5003800" y="3549650"/>
          <p14:tracePt t="116756" x="5010150" y="3549650"/>
          <p14:tracePt t="116772" x="5016500" y="3549650"/>
          <p14:tracePt t="116789" x="5029200" y="3549650"/>
          <p14:tracePt t="116807" x="5048250" y="3549650"/>
          <p14:tracePt t="116823" x="5080000" y="3549650"/>
          <p14:tracePt t="116846" x="5118100" y="3549650"/>
          <p14:tracePt t="116855" x="5156200" y="3549650"/>
          <p14:tracePt t="116877" x="5213350" y="3549650"/>
          <p14:tracePt t="116888" x="5251450" y="3556000"/>
          <p14:tracePt t="116911" x="5276850" y="3562350"/>
          <p14:tracePt t="116923" x="5289550" y="3581400"/>
          <p14:tracePt t="116938" x="5270500" y="3594100"/>
          <p14:tracePt t="116958" x="5238750" y="3613150"/>
          <p14:tracePt t="116978" x="5194300" y="3619500"/>
          <p14:tracePt t="116988" x="5149850" y="3619500"/>
          <p14:tracePt t="117006" x="5118100" y="3619500"/>
          <p14:tracePt t="117027" x="5092700" y="3613150"/>
          <p14:tracePt t="117038" x="5067300" y="3606800"/>
          <p14:tracePt t="117057" x="5048250" y="3600450"/>
          <p14:tracePt t="117073" x="5041900" y="3594100"/>
          <p14:tracePt t="117088" x="5029200" y="3587750"/>
          <p14:tracePt t="117114" x="5022850" y="3581400"/>
          <p14:tracePt t="117196" x="5022850" y="3587750"/>
          <p14:tracePt t="117202" x="5022850" y="3594100"/>
          <p14:tracePt t="117221" x="5022850" y="3600450"/>
          <p14:tracePt t="117244" x="5022850" y="3606800"/>
          <p14:tracePt t="117247" x="5029200" y="3606800"/>
          <p14:tracePt t="117265" x="5029200" y="3613150"/>
          <p14:tracePt t="117281" x="5029200" y="3619500"/>
          <p14:tracePt t="117322" x="5029200" y="3625850"/>
          <p14:tracePt t="117355" x="5022850" y="3625850"/>
          <p14:tracePt t="117397" x="5029200" y="3625850"/>
          <p14:tracePt t="117401" x="5029200" y="3619500"/>
          <p14:tracePt t="117430" x="5035550" y="3619500"/>
          <p14:tracePt t="117438" x="5041900" y="3619500"/>
          <p14:tracePt t="117443" x="5041900" y="3613150"/>
          <p14:tracePt t="117456" x="5067300" y="3606800"/>
          <p14:tracePt t="117473" x="5105400" y="3594100"/>
          <p14:tracePt t="117489" x="5143500" y="3587750"/>
          <p14:tracePt t="117505" x="5207000" y="3575050"/>
          <p14:tracePt t="117524" x="5295900" y="3568700"/>
          <p14:tracePt t="117546" x="5372100" y="3568700"/>
          <p14:tracePt t="117555" x="5422900" y="3568700"/>
          <p14:tracePt t="117572" x="5461000" y="3568700"/>
          <p14:tracePt t="117589" x="5473700" y="3568700"/>
          <p14:tracePt t="117608" x="5480050" y="3575050"/>
          <p14:tracePt t="117638" x="5473700" y="3575050"/>
          <p14:tracePt t="117655" x="5467350" y="3581400"/>
          <p14:tracePt t="117678" x="5454650" y="3581400"/>
          <p14:tracePt t="117689" x="5441950" y="3575050"/>
          <p14:tracePt t="117705" x="5429250" y="3575050"/>
          <p14:tracePt t="117722" x="5422900" y="3575050"/>
          <p14:tracePt t="117741" x="5410200" y="3575050"/>
          <p14:tracePt t="117755" x="5397500" y="3575050"/>
          <p14:tracePt t="117773" x="5384800" y="3581400"/>
          <p14:tracePt t="117788" x="5378450" y="3581400"/>
          <p14:tracePt t="117822" x="5378450" y="3587750"/>
          <p14:tracePt t="117856" x="5384800" y="3587750"/>
          <p14:tracePt t="117874" x="5397500" y="3587750"/>
          <p14:tracePt t="117889" x="5416550" y="3581400"/>
          <p14:tracePt t="117907" x="5441950" y="3575050"/>
          <p14:tracePt t="117922" x="5480050" y="3568700"/>
          <p14:tracePt t="117939" x="5518150" y="3562350"/>
          <p14:tracePt t="117956" x="5556250" y="3556000"/>
          <p14:tracePt t="117977" x="5594350" y="3556000"/>
          <p14:tracePt t="117989" x="5613400" y="3556000"/>
          <p14:tracePt t="118005" x="5626100" y="3562350"/>
          <p14:tracePt t="118024" x="5632450" y="3568700"/>
          <p14:tracePt t="118039" x="5638800" y="3568700"/>
          <p14:tracePt t="118055" x="5638800" y="3575050"/>
          <p14:tracePt t="118117" x="5645150" y="3575050"/>
          <p14:tracePt t="118126" x="5651500" y="3575050"/>
          <p14:tracePt t="118132" x="5657850" y="3575050"/>
          <p14:tracePt t="118138" x="5664200" y="3575050"/>
          <p14:tracePt t="118155" x="5689600" y="3568700"/>
          <p14:tracePt t="118173" x="5727700" y="3562350"/>
          <p14:tracePt t="118189" x="5778500" y="3549650"/>
          <p14:tracePt t="118205" x="5842000" y="3536950"/>
          <p14:tracePt t="118222" x="5911850" y="3530600"/>
          <p14:tracePt t="118238" x="5969000" y="3524250"/>
          <p14:tracePt t="118257" x="6019800" y="3517900"/>
          <p14:tracePt t="118273" x="6064250" y="3517900"/>
          <p14:tracePt t="118288" x="6108700" y="3517900"/>
          <p14:tracePt t="118307" x="6127750" y="3517900"/>
          <p14:tracePt t="118322" x="6153150" y="3517900"/>
          <p14:tracePt t="118339" x="6165850" y="3511550"/>
          <p14:tracePt t="118355" x="6178550" y="3505200"/>
          <p14:tracePt t="118373" x="6203950" y="3505200"/>
          <p14:tracePt t="118388" x="6229350" y="3498850"/>
          <p14:tracePt t="118407" x="6254750" y="3498850"/>
          <p14:tracePt t="118422" x="6280150" y="3505200"/>
          <p14:tracePt t="118439" x="6286500" y="3511550"/>
          <p14:tracePt t="118455" x="6292850" y="3511550"/>
          <p14:tracePt t="118472" x="6299200" y="3517900"/>
          <p14:tracePt t="118490" x="6292850" y="3517900"/>
          <p14:tracePt t="118507" x="6280150" y="3511550"/>
          <p14:tracePt t="118522" x="6267450" y="3505200"/>
          <p14:tracePt t="118539" x="6242050" y="3498850"/>
          <p14:tracePt t="118558" x="6184900" y="3492500"/>
          <p14:tracePt t="118573" x="6127750" y="3486150"/>
          <p14:tracePt t="118590" x="6026150" y="3486150"/>
          <p14:tracePt t="118606" x="5861050" y="3486150"/>
          <p14:tracePt t="118622" x="5594350" y="3498850"/>
          <p14:tracePt t="118640" x="5397500" y="3524250"/>
          <p14:tracePt t="118663" x="5276850" y="3543300"/>
          <p14:tracePt t="118672" x="5194300" y="3549650"/>
          <p14:tracePt t="118690" x="5060950" y="3568700"/>
          <p14:tracePt t="118711" x="4743450" y="3638550"/>
          <p14:tracePt t="118722" x="4591050" y="3683000"/>
          <p14:tracePt t="118740" x="4425950" y="3740150"/>
          <p14:tracePt t="118759" x="4229100" y="3803650"/>
          <p14:tracePt t="118772" x="4121150" y="3835400"/>
          <p14:tracePt t="118790" x="4000500" y="3873500"/>
          <p14:tracePt t="118805" x="3898900" y="3905250"/>
          <p14:tracePt t="118823" x="3822700" y="3937000"/>
          <p14:tracePt t="118840" x="3759200" y="3962400"/>
          <p14:tracePt t="118857" x="3708400" y="3994150"/>
          <p14:tracePt t="118873" x="3683000" y="4013200"/>
          <p14:tracePt t="118889" x="3670300" y="4019550"/>
          <p14:tracePt t="118907" x="3663950" y="4032250"/>
          <p14:tracePt t="118926" x="3663950" y="4038600"/>
          <p14:tracePt t="118964" x="3663950" y="4044950"/>
          <p14:tracePt t="118973" x="3663950" y="4051300"/>
          <p14:tracePt t="118989" x="3657600" y="4057650"/>
          <p14:tracePt t="119010" x="3651250" y="4064000"/>
          <p14:tracePt t="119027" x="3651250" y="4070350"/>
          <p14:tracePt t="119067" x="3657600" y="4070350"/>
          <p14:tracePt t="119080" x="3663950" y="4070350"/>
          <p14:tracePt t="119112" x="3670300" y="4070350"/>
          <p14:tracePt t="119119" x="3676650" y="4070350"/>
          <p14:tracePt t="119134" x="3683000" y="4076700"/>
          <p14:tracePt t="119158" x="3695700" y="4076700"/>
          <p14:tracePt t="119172" x="3702050" y="4076700"/>
          <p14:tracePt t="119189" x="3702050" y="4083050"/>
          <p14:tracePt t="119210" x="3708400" y="4083050"/>
          <p14:tracePt t="119222" x="3714750" y="4083050"/>
          <p14:tracePt t="119302" x="3714750" y="4089400"/>
          <p14:tracePt t="119471" x="3721100" y="4089400"/>
          <p14:tracePt t="119487" x="3727450" y="4089400"/>
          <p14:tracePt t="119495" x="3733800" y="4083050"/>
          <p14:tracePt t="119508" x="3740150" y="4076700"/>
          <p14:tracePt t="119523" x="3746500" y="4076700"/>
          <p14:tracePt t="119538" x="3752850" y="4070350"/>
          <p14:tracePt t="119559" x="3759200" y="4064000"/>
          <p14:tracePt t="119581" x="3771900" y="4057650"/>
          <p14:tracePt t="119588" x="3790950" y="4051300"/>
          <p14:tracePt t="119613" x="3816350" y="4044950"/>
          <p14:tracePt t="119622" x="3854450" y="4038600"/>
          <p14:tracePt t="119639" x="3905250" y="4032250"/>
          <p14:tracePt t="119657" x="3968750" y="4032250"/>
          <p14:tracePt t="119673" x="4038600" y="4038600"/>
          <p14:tracePt t="119689" x="4121150" y="4038600"/>
          <p14:tracePt t="119706" x="4197350" y="4038600"/>
          <p14:tracePt t="119723" x="4273550" y="4038600"/>
          <p14:tracePt t="119739" x="4343400" y="4038600"/>
          <p14:tracePt t="119755" x="4413250" y="4038600"/>
          <p14:tracePt t="119778" x="4464050" y="4038600"/>
          <p14:tracePt t="119789" x="4508500" y="4032250"/>
          <p14:tracePt t="119807" x="4546600" y="4032250"/>
          <p14:tracePt t="119822" x="4572000" y="4025900"/>
          <p14:tracePt t="119839" x="4616450" y="4019550"/>
          <p14:tracePt t="119855" x="4641850" y="4013200"/>
          <p14:tracePt t="119873" x="4660900" y="4013200"/>
          <p14:tracePt t="119888" x="4667250" y="4013200"/>
          <p14:tracePt t="119972" x="4667250" y="4019550"/>
          <p14:tracePt t="119994" x="4667250" y="4025900"/>
          <p14:tracePt t="120018" x="4667250" y="4032250"/>
          <p14:tracePt t="120035" x="4667250" y="4038600"/>
          <p14:tracePt t="120116" x="4660900" y="4038600"/>
          <p14:tracePt t="120139" x="4654550" y="4044950"/>
          <p14:tracePt t="120166" x="4648200" y="4044950"/>
          <p14:tracePt t="120185" x="4641850" y="4044950"/>
          <p14:tracePt t="120209" x="4635500" y="4044950"/>
          <p14:tracePt t="120231" x="4635500" y="4051300"/>
          <p14:tracePt t="120243" x="4641850" y="4051300"/>
          <p14:tracePt t="120267" x="4648200" y="4051300"/>
          <p14:tracePt t="120308" x="4654550" y="4051300"/>
          <p14:tracePt t="120326" x="4660900" y="4044950"/>
          <p14:tracePt t="120339" x="4667250" y="4044950"/>
          <p14:tracePt t="120356" x="4673600" y="4044950"/>
          <p14:tracePt t="120375" x="4686300" y="4044950"/>
          <p14:tracePt t="120389" x="4699000" y="4044950"/>
          <p14:tracePt t="120405" x="4711700" y="4044950"/>
          <p14:tracePt t="120422" x="4718050" y="4044950"/>
          <p14:tracePt t="120455" x="4711700" y="4057650"/>
          <p14:tracePt t="120472" x="4679950" y="4083050"/>
          <p14:tracePt t="120489" x="4635500" y="4121150"/>
          <p14:tracePt t="120505" x="4603750" y="4165600"/>
          <p14:tracePt t="120522" x="4584700" y="4191000"/>
          <p14:tracePt t="120539" x="4584700" y="4184650"/>
          <p14:tracePt t="120555" x="4591050" y="4165600"/>
          <p14:tracePt t="120572" x="4603750" y="4140200"/>
          <p14:tracePt t="120590" x="4616450" y="4121150"/>
          <p14:tracePt t="120606" x="4622800" y="4102100"/>
          <p14:tracePt t="120622" x="4635500" y="4089400"/>
          <p14:tracePt t="120639" x="4635500" y="4083050"/>
          <p14:tracePt t="120662" x="4648200" y="4070350"/>
          <p14:tracePt t="120672" x="4654550" y="4064000"/>
          <p14:tracePt t="120693" x="4660900" y="4057650"/>
          <p14:tracePt t="120705" x="4673600" y="4051300"/>
          <p14:tracePt t="120722" x="4718050" y="4044950"/>
          <p14:tracePt t="120739" x="4768850" y="4038600"/>
          <p14:tracePt t="120755" x="4832350" y="4025900"/>
          <p14:tracePt t="120772" x="4908550" y="4019550"/>
          <p14:tracePt t="120789" x="4997450" y="4013200"/>
          <p14:tracePt t="120805" x="5080000" y="3994150"/>
          <p14:tracePt t="120823" x="5149850" y="3994150"/>
          <p14:tracePt t="120838" x="5207000" y="4000500"/>
          <p14:tracePt t="120855" x="5245100" y="4013200"/>
          <p14:tracePt t="120872" x="5264150" y="4019550"/>
          <p14:tracePt t="120890" x="5270500" y="4025900"/>
          <p14:tracePt t="120901" x="5270500" y="4032250"/>
          <p14:tracePt t="120905" x="5264150" y="4038600"/>
          <p14:tracePt t="120922" x="5251450" y="4044950"/>
          <p14:tracePt t="120939" x="5245100" y="4044950"/>
          <p14:tracePt t="120957" x="5238750" y="4044950"/>
          <p14:tracePt t="120972" x="5232400" y="4044950"/>
          <p14:tracePt t="120989" x="5226050" y="4038600"/>
          <p14:tracePt t="121022" x="5219700" y="4032250"/>
          <p14:tracePt t="121059" x="5232400" y="4019550"/>
          <p14:tracePt t="121072" x="5238750" y="4013200"/>
          <p14:tracePt t="121089" x="5270500" y="4006850"/>
          <p14:tracePt t="121106" x="5327650" y="3981450"/>
          <p14:tracePt t="121122" x="5378450" y="3968750"/>
          <p14:tracePt t="121140" x="5461000" y="3962400"/>
          <p14:tracePt t="121158" x="5556250" y="3949700"/>
          <p14:tracePt t="121172" x="5600700" y="3943350"/>
          <p14:tracePt t="121188" x="5632450" y="3937000"/>
          <p14:tracePt t="121206" x="5664200" y="3930650"/>
          <p14:tracePt t="121222" x="5683250" y="3937000"/>
          <p14:tracePt t="121239" x="5689600" y="3949700"/>
          <p14:tracePt t="121260" x="5689600" y="3956050"/>
          <p14:tracePt t="121272" x="5683250" y="3962400"/>
          <p14:tracePt t="121289" x="5676900" y="3968750"/>
          <p14:tracePt t="121322" x="5676900" y="3975100"/>
          <p14:tracePt t="121356" x="5683250" y="3975100"/>
          <p14:tracePt t="121385" x="5689600" y="3975100"/>
          <p14:tracePt t="121399" x="5695950" y="3975100"/>
          <p14:tracePt t="121419" x="5702300" y="3975100"/>
          <p14:tracePt t="121444" x="5708650" y="3975100"/>
          <p14:tracePt t="121490" x="5702300" y="3975100"/>
          <p14:tracePt t="121499" x="5695950" y="3975100"/>
          <p14:tracePt t="121512" x="5689600" y="3975100"/>
          <p14:tracePt t="121538" x="5683250" y="3975100"/>
          <p14:tracePt t="121541" x="5676900" y="3975100"/>
          <p14:tracePt t="121566" x="5670550" y="3975100"/>
          <p14:tracePt t="121586" x="5664200" y="3975100"/>
          <p14:tracePt t="121638" x="5657850" y="3975100"/>
          <p14:tracePt t="121669" x="5651500" y="3975100"/>
          <p14:tracePt t="121687" x="5645150" y="3975100"/>
          <p14:tracePt t="121691" x="5645150" y="3968750"/>
          <p14:tracePt t="121716" x="5638800" y="3968750"/>
          <p14:tracePt t="121731" x="5632450" y="3968750"/>
          <p14:tracePt t="121839" x="5626100" y="3968750"/>
          <p14:tracePt t="121868" x="5619750" y="3968750"/>
          <p14:tracePt t="121890" x="5619750" y="3975100"/>
          <p14:tracePt t="121919" x="5613400" y="3975100"/>
          <p14:tracePt t="121928" x="5613400" y="3981450"/>
          <p14:tracePt t="121938" x="5607050" y="3981450"/>
          <p14:tracePt t="121960" x="5600700" y="3981450"/>
          <p14:tracePt t="121971" x="5594350" y="3987800"/>
          <p14:tracePt t="121989" x="5588000" y="3987800"/>
          <p14:tracePt t="122009" x="5581650" y="3994150"/>
          <p14:tracePt t="122022" x="5575300" y="3994150"/>
          <p14:tracePt t="122039" x="5568950" y="4000500"/>
          <p14:tracePt t="122056" x="5562600" y="4000500"/>
          <p14:tracePt t="122076" x="5556250" y="4000500"/>
          <p14:tracePt t="122107" x="5556250" y="4006850"/>
          <p14:tracePt t="122170" x="5556250" y="4013200"/>
          <p14:tracePt t="122193" x="5549900" y="4013200"/>
          <p14:tracePt t="122222" x="5549900" y="4019550"/>
          <p14:tracePt t="122271" x="5549900" y="4013200"/>
          <p14:tracePt t="122273" x="5543550" y="4013200"/>
          <p14:tracePt t="122338" x="5543550" y="4006850"/>
          <p14:tracePt t="122343" x="5537200" y="4006850"/>
          <p14:tracePt t="122459" x="5537200" y="4000500"/>
          <p14:tracePt t="122492" x="5543550" y="4000500"/>
          <p14:tracePt t="122526" x="5549900" y="4000500"/>
          <p14:tracePt t="122539" x="5556250" y="3994150"/>
          <p14:tracePt t="122555" x="5575300" y="3987800"/>
          <p14:tracePt t="122573" x="5594350" y="3975100"/>
          <p14:tracePt t="122589" x="5619750" y="3968750"/>
          <p14:tracePt t="122605" x="5664200" y="3962400"/>
          <p14:tracePt t="122624" x="5727700" y="3956050"/>
          <p14:tracePt t="122639" x="5791200" y="3943350"/>
          <p14:tracePt t="122656" x="5873750" y="3930650"/>
          <p14:tracePt t="122672" x="5956300" y="3924300"/>
          <p14:tracePt t="122690" x="6013450" y="3917950"/>
          <p14:tracePt t="122705" x="6083300" y="3917950"/>
          <p14:tracePt t="122790" x="6254750" y="3949700"/>
          <p14:tracePt t="122806" x="6273800" y="3968750"/>
          <p14:tracePt t="122822" x="6280150" y="3987800"/>
          <p14:tracePt t="122842" x="6273800" y="4000500"/>
          <p14:tracePt t="122864" x="6254750" y="4019550"/>
          <p14:tracePt t="122873" x="6248400" y="4025900"/>
          <p14:tracePt t="122892" x="6242050" y="4032250"/>
          <p14:tracePt t="122905" x="6248400" y="4038600"/>
          <p14:tracePt t="122922" x="6261100" y="4038600"/>
          <p14:tracePt t="122939" x="6267450" y="4038600"/>
          <p14:tracePt t="122956" x="6305550" y="4038600"/>
          <p14:tracePt t="122972" x="6375400" y="4044950"/>
          <p14:tracePt t="122989" x="6438900" y="4051300"/>
          <p14:tracePt t="123006" x="6477000" y="4057650"/>
          <p14:tracePt t="123022" x="6559550" y="4070350"/>
          <p14:tracePt t="123039" x="6616700" y="4076700"/>
          <p14:tracePt t="123055" x="6756400" y="4089400"/>
          <p14:tracePt t="123073" x="6908800" y="4095750"/>
          <p14:tracePt t="126850" x="5245100" y="3397250"/>
          <p14:tracePt t="126852" x="5238750" y="3397250"/>
          <p14:tracePt t="126869" x="5232400" y="3397250"/>
          <p14:tracePt t="126896" x="5200650" y="3403600"/>
          <p14:tracePt t="126900" x="5175250" y="3403600"/>
          <p14:tracePt t="126911" x="5156200" y="3409950"/>
          <p14:tracePt t="126922" x="5118100" y="3416300"/>
          <p14:tracePt t="126939" x="5054600" y="3429000"/>
          <p14:tracePt t="126962" x="5003800" y="3441700"/>
          <p14:tracePt t="126973" x="4984750" y="3454400"/>
          <p14:tracePt t="126991" x="4972050" y="3460750"/>
          <p14:tracePt t="127010" x="4953000" y="3460750"/>
          <p14:tracePt t="127022" x="4921250" y="3467100"/>
          <p14:tracePt t="127039" x="4883150" y="3460750"/>
          <p14:tracePt t="127057" x="4832350" y="3454400"/>
          <p14:tracePt t="127079" x="4775200" y="3441700"/>
          <p14:tracePt t="127089" x="4730750" y="3422650"/>
          <p14:tracePt t="127155" x="4445000" y="3352800"/>
          <p14:tracePt t="127179" x="4438650" y="3352800"/>
          <p14:tracePt t="127183" x="4438650" y="3359150"/>
          <p14:tracePt t="127208" x="4432300" y="3359150"/>
          <p14:tracePt t="127219" x="4438650" y="3359150"/>
          <p14:tracePt t="127226" x="4445000" y="3352800"/>
          <p14:tracePt t="127240" x="4470400" y="3352800"/>
          <p14:tracePt t="127256" x="4495800" y="3359150"/>
          <p14:tracePt t="127272" x="4514850" y="3378200"/>
          <p14:tracePt t="127290" x="4521200" y="3403600"/>
          <p14:tracePt t="127306" x="4514850" y="3435350"/>
          <p14:tracePt t="127322" x="4502150" y="3467100"/>
          <p14:tracePt t="127342" x="4476750" y="3492500"/>
          <p14:tracePt t="127359" x="4438650" y="3530600"/>
          <p14:tracePt t="127372" x="4406900" y="3556000"/>
          <p14:tracePt t="127391" x="4349750" y="3581400"/>
          <p14:tracePt t="127407" x="4318000" y="3581400"/>
          <p14:tracePt t="127422" x="4279900" y="3613150"/>
          <p14:tracePt t="127440" x="4241800" y="3676650"/>
          <p14:tracePt t="127455" x="4203700" y="3733800"/>
          <p14:tracePt t="127472" x="4171950" y="3771900"/>
          <p14:tracePt t="127491" x="4159250" y="3797300"/>
          <p14:tracePt t="127506" x="4146550" y="3810000"/>
          <p14:tracePt t="127523" x="4133850" y="3816350"/>
          <p14:tracePt t="127557" x="4127500" y="3810000"/>
          <p14:tracePt t="127572" x="4133850" y="3790950"/>
          <p14:tracePt t="127589" x="4140200" y="3752850"/>
          <p14:tracePt t="127611" x="4184650" y="3695700"/>
          <p14:tracePt t="127622" x="4222750" y="3663950"/>
          <p14:tracePt t="127641" x="4279900" y="3619500"/>
          <p14:tracePt t="127656" x="4343400" y="3587750"/>
          <p14:tracePt t="127658" x="4362450" y="3587750"/>
          <p14:tracePt t="127674" x="4425950" y="3575050"/>
          <p14:tracePt t="127689" x="4514850" y="3562350"/>
          <p14:tracePt t="127707" x="4641850" y="3556000"/>
          <p14:tracePt t="127727" x="4743450" y="3562350"/>
          <p14:tracePt t="127741" x="4813300" y="3562350"/>
          <p14:tracePt t="127850" x="5168900" y="3594100"/>
          <p14:tracePt t="127873" x="5175250" y="3594100"/>
          <p14:tracePt t="127889" x="5181600" y="3594100"/>
          <p14:tracePt t="127913" x="5187950" y="3587750"/>
          <p14:tracePt t="128361" x="4921250" y="3816350"/>
          <p14:tracePt t="128397" x="4654550" y="3721100"/>
          <p14:tracePt t="128464" x="4375150" y="3340100"/>
          <p14:tracePt t="128482" x="4375150" y="3333750"/>
          <p14:tracePt t="128487" x="4368800" y="3333750"/>
          <p14:tracePt t="128505" x="4362450" y="3321050"/>
          <p14:tracePt t="128508" x="4356100" y="3321050"/>
          <p14:tracePt t="128523" x="4330700" y="3302000"/>
          <p14:tracePt t="128541" x="4279900" y="3276600"/>
          <p14:tracePt t="128557" x="4235450" y="3263900"/>
          <p14:tracePt t="128572" x="4210050" y="3257550"/>
          <p14:tracePt t="128591" x="4197350" y="3251200"/>
          <p14:tracePt t="128608" x="4184650" y="3238500"/>
          <p14:tracePt t="128622" x="4184650" y="3232150"/>
          <p14:tracePt t="128639" x="4216400" y="3219450"/>
          <p14:tracePt t="128657" x="4279900" y="3187700"/>
          <p14:tracePt t="128672" x="4305300" y="3181350"/>
          <p14:tracePt t="128689" x="4324350" y="3187700"/>
          <p14:tracePt t="128706" x="4337050" y="3244850"/>
          <p14:tracePt t="128724" x="4356100" y="3276600"/>
          <p14:tracePt t="128746" x="4406900" y="3333750"/>
          <p14:tracePt t="128757" x="4432300" y="3359150"/>
          <p14:tracePt t="128772" x="4470400" y="3384550"/>
          <p14:tracePt t="128789" x="4527550" y="3422650"/>
          <p14:tracePt t="128810" x="4584700" y="3460750"/>
          <p14:tracePt t="128822" x="4622800" y="3467100"/>
          <p14:tracePt t="128840" x="4660900" y="3467100"/>
          <p14:tracePt t="128856" x="4699000" y="3429000"/>
          <p14:tracePt t="128876" x="4724400" y="3384550"/>
          <p14:tracePt t="128889" x="4743450" y="3352800"/>
          <p14:tracePt t="128910" x="4756150" y="3302000"/>
          <p14:tracePt t="128922" x="4756150" y="3276600"/>
          <p14:tracePt t="128939" x="4743450" y="3263900"/>
          <p14:tracePt t="128962" x="4711700" y="3257550"/>
          <p14:tracePt t="128973" x="4679950" y="3276600"/>
          <p14:tracePt t="128991" x="4654550" y="3295650"/>
          <p14:tracePt t="129006" x="4610100" y="3333750"/>
          <p14:tracePt t="129022" x="4572000" y="3359150"/>
          <p14:tracePt t="129039" x="4552950" y="3371850"/>
          <p14:tracePt t="129060" x="4521200" y="3390900"/>
          <p14:tracePt t="129073" x="4502150" y="3403600"/>
          <p14:tracePt t="129089" x="4495800" y="3409950"/>
          <p14:tracePt t="129107" x="4476750" y="3429000"/>
          <p14:tracePt t="129123" x="4470400" y="3441700"/>
          <p14:tracePt t="129139" x="4464050" y="3448050"/>
          <p14:tracePt t="129160" x="4457700" y="3448050"/>
          <p14:tracePt t="129173" x="4451350" y="3448050"/>
          <p14:tracePt t="129190" x="4445000" y="3435350"/>
          <p14:tracePt t="129206" x="4438650" y="3422650"/>
          <p14:tracePt t="129223" x="4432300" y="3416300"/>
          <p14:tracePt t="129239" x="4432300" y="3409950"/>
          <p14:tracePt t="129256" x="4425950" y="3397250"/>
          <p14:tracePt t="129273" x="4425950" y="3384550"/>
          <p14:tracePt t="129289" x="4419600" y="3378200"/>
          <p14:tracePt t="129307" x="4406900" y="3378200"/>
          <p14:tracePt t="129323" x="4394200" y="3384550"/>
          <p14:tracePt t="129339" x="4387850" y="3390900"/>
          <p14:tracePt t="129362" x="4381500" y="3397250"/>
          <p14:tracePt t="129372" x="4375150" y="3403600"/>
          <p14:tracePt t="129389" x="4368800" y="3409950"/>
          <p14:tracePt t="129407" x="4362450" y="3416300"/>
          <p14:tracePt t="129422" x="4362450" y="3422650"/>
          <p14:tracePt t="129439" x="4362450" y="3429000"/>
          <p14:tracePt t="129457" x="4356100" y="3435350"/>
          <p14:tracePt t="129472" x="4356100" y="3441700"/>
          <p14:tracePt t="129531" x="4356100" y="3448050"/>
          <p14:tracePt t="129547" x="4349750" y="3448050"/>
          <p14:tracePt t="129557" x="4349750" y="3454400"/>
          <p14:tracePt t="129564" x="4349750" y="3460750"/>
          <p14:tracePt t="129572" x="4356100" y="3467100"/>
          <p14:tracePt t="129589" x="4362450" y="3479800"/>
          <p14:tracePt t="129612" x="4375150" y="3479800"/>
          <p14:tracePt t="129624" x="4387850" y="3479800"/>
          <p14:tracePt t="129645" x="4406900" y="3473450"/>
          <p14:tracePt t="129657" x="4425950" y="3467100"/>
          <p14:tracePt t="129673" x="4445000" y="3454400"/>
          <p14:tracePt t="129689" x="4464050" y="3441700"/>
          <p14:tracePt t="129708" x="4483100" y="3435350"/>
          <p14:tracePt t="129726" x="4533900" y="3435350"/>
          <p14:tracePt t="129739" x="4610100" y="3435350"/>
          <p14:tracePt t="129757" x="4648200" y="3448050"/>
          <p14:tracePt t="129780" x="4724400" y="3460750"/>
          <p14:tracePt t="129789" x="4794250" y="3486150"/>
          <p14:tracePt t="129807" x="4876800" y="3511550"/>
          <p14:tracePt t="129823" x="4965700" y="3543300"/>
          <p14:tracePt t="129842" x="5054600" y="3568700"/>
          <p14:tracePt t="129856" x="5137150" y="3600450"/>
          <p14:tracePt t="129879" x="5213350" y="3632200"/>
          <p14:tracePt t="129889" x="5276850" y="3663950"/>
          <p14:tracePt t="129905" x="5321300" y="3683000"/>
          <p14:tracePt t="129922" x="5359400" y="3702050"/>
          <p14:tracePt t="129939" x="5397500" y="3733800"/>
          <p14:tracePt t="129955" x="5410200" y="3752850"/>
          <p14:tracePt t="129972" x="5422900" y="3765550"/>
          <p14:tracePt t="129989" x="5435600" y="3784600"/>
          <p14:tracePt t="130006" x="5441950" y="3790950"/>
          <p14:tracePt t="130023" x="5441950" y="3803650"/>
          <p14:tracePt t="130039" x="5448300" y="3816350"/>
          <p14:tracePt t="130057" x="5448300" y="3822700"/>
          <p14:tracePt t="130075" x="5448300" y="3835400"/>
          <p14:tracePt t="130091" x="5448300" y="3841750"/>
          <p14:tracePt t="130106" x="5448300" y="3848100"/>
          <p14:tracePt t="130123" x="5448300" y="3854450"/>
          <p14:tracePt t="130144" x="5448300" y="3860800"/>
          <p14:tracePt t="130158" x="5454650" y="3879850"/>
          <p14:tracePt t="130172" x="5461000" y="3886200"/>
          <p14:tracePt t="130191" x="5467350" y="3892550"/>
          <p14:tracePt t="130206" x="5473700" y="3905250"/>
          <p14:tracePt t="130222" x="5473700" y="3911600"/>
          <p14:tracePt t="130239" x="5473700" y="3917950"/>
          <p14:tracePt t="130287" x="5467350" y="3917950"/>
          <p14:tracePt t="130297" x="5467350" y="3924300"/>
          <p14:tracePt t="130326" x="5461000" y="3924300"/>
          <p14:tracePt t="130347" x="5461000" y="3930650"/>
          <p14:tracePt t="130355" x="5454650" y="3930650"/>
          <p14:tracePt t="130374" x="5448300" y="3930650"/>
          <p14:tracePt t="130383" x="5441950" y="3930650"/>
          <p14:tracePt t="130400" x="5435600" y="3937000"/>
          <p14:tracePt t="130414" x="5422900" y="3943350"/>
          <p14:tracePt t="130422" x="5410200" y="3949700"/>
          <p14:tracePt t="130439" x="5397500" y="3956050"/>
          <p14:tracePt t="130457" x="5384800" y="3968750"/>
          <p14:tracePt t="130472" x="5384800" y="3975100"/>
          <p14:tracePt t="130489" x="5384800" y="3987800"/>
          <p14:tracePt t="130506" x="5391150" y="3994150"/>
          <p14:tracePt t="130523" x="5397500" y="4000500"/>
          <p14:tracePt t="130539" x="5410200" y="4006850"/>
          <p14:tracePt t="130556" x="5435600" y="4000500"/>
          <p14:tracePt t="130572" x="5461000" y="3994150"/>
          <p14:tracePt t="130589" x="5492750" y="3975100"/>
          <p14:tracePt t="130606" x="5524500" y="3956050"/>
          <p14:tracePt t="130623" x="5556250" y="3937000"/>
          <p14:tracePt t="130639" x="5575300" y="3924300"/>
          <p14:tracePt t="130655" x="5600700" y="3911600"/>
          <p14:tracePt t="130673" x="5619750" y="3911600"/>
          <p14:tracePt t="130689" x="5632450" y="3911600"/>
          <p14:tracePt t="130706" x="5638800" y="3917950"/>
          <p14:tracePt t="130723" x="5645150" y="3924300"/>
          <p14:tracePt t="130739" x="5651500" y="3937000"/>
          <p14:tracePt t="130756" x="5651500" y="3949700"/>
          <p14:tracePt t="130773" x="5651500" y="3968750"/>
          <p14:tracePt t="130789" x="5651500" y="3987800"/>
          <p14:tracePt t="130806" x="5651500" y="4000500"/>
          <p14:tracePt t="130822" x="5651500" y="4019550"/>
          <p14:tracePt t="130842" x="5651500" y="4025900"/>
          <p14:tracePt t="130855" x="5657850" y="4038600"/>
          <p14:tracePt t="130873" x="5657850" y="4044950"/>
          <p14:tracePt t="130889" x="5664200" y="4051300"/>
          <p14:tracePt t="130906" x="5670550" y="4051300"/>
          <p14:tracePt t="130939" x="5676900" y="4057650"/>
          <p14:tracePt t="130956" x="5683250" y="4057650"/>
          <p14:tracePt t="130972" x="5689600" y="4057650"/>
          <p14:tracePt t="130991" x="5695950" y="4051300"/>
          <p14:tracePt t="131007" x="5708650" y="4038600"/>
          <p14:tracePt t="131022" x="5715000" y="4025900"/>
          <p14:tracePt t="131039" x="5727700" y="4006850"/>
          <p14:tracePt t="131057" x="5740400" y="3994150"/>
          <p14:tracePt t="131072" x="5753100" y="3987800"/>
          <p14:tracePt t="131089" x="5759450" y="3975100"/>
          <p14:tracePt t="131108" x="5772150" y="3975100"/>
          <p14:tracePt t="131140" x="5778500" y="3981450"/>
          <p14:tracePt t="131157" x="5778500" y="3994150"/>
          <p14:tracePt t="131172" x="5778500" y="4000500"/>
          <p14:tracePt t="131192" x="5778500" y="4006850"/>
          <p14:tracePt t="131207" x="5772150" y="4013200"/>
          <p14:tracePt t="131240" x="5765800" y="4019550"/>
          <p14:tracePt t="131257" x="5765800" y="4025900"/>
          <p14:tracePt t="131272" x="5759450" y="4025900"/>
          <p14:tracePt t="131290" x="5759450" y="4032250"/>
          <p14:tracePt t="131328" x="5759450" y="4038600"/>
          <p14:tracePt t="131384" x="5759450" y="4044950"/>
          <p14:tracePt t="131386" x="5753100" y="4044950"/>
          <p14:tracePt t="131429" x="5753100" y="4051300"/>
          <p14:tracePt t="131433" x="5746750" y="4051300"/>
          <p14:tracePt t="131471" x="5740400" y="4051300"/>
          <p14:tracePt t="131539" x="5734050" y="4051300"/>
          <p14:tracePt t="131587" x="5727700" y="4051300"/>
          <p14:tracePt t="131642" x="5721350" y="4051300"/>
          <p14:tracePt t="131653" x="5721350" y="4044950"/>
          <p14:tracePt t="131705" x="5721350" y="4038600"/>
          <p14:tracePt t="131715" x="5715000" y="4032250"/>
          <p14:tracePt t="131724" x="5715000" y="4025900"/>
          <p14:tracePt t="131742" x="5715000" y="4013200"/>
          <p14:tracePt t="131756" x="5708650" y="3962400"/>
          <p14:tracePt t="131779" x="5708650" y="3886200"/>
          <p14:tracePt t="131789" x="5702300" y="3803650"/>
          <p14:tracePt t="131811" x="5702300" y="3670300"/>
          <p14:tracePt t="131823" x="5695950" y="3575050"/>
          <p14:tracePt t="131842" x="5689600" y="3498850"/>
          <p14:tracePt t="131858" x="5676900" y="3429000"/>
          <p14:tracePt t="131873" x="5657850" y="3384550"/>
          <p14:tracePt t="131892" x="5638800" y="3365500"/>
          <p14:tracePt t="131906" x="5632450" y="3359150"/>
          <p14:tracePt t="131923" x="5619750" y="3371850"/>
          <p14:tracePt t="131946" x="5613400" y="3384550"/>
          <p14:tracePt t="131957" x="5600700" y="3390900"/>
          <p14:tracePt t="131972" x="5594350" y="3403600"/>
          <p14:tracePt t="131989" x="5581650" y="3416300"/>
          <p14:tracePt t="132006" x="5568950" y="3422650"/>
          <p14:tracePt t="132025" x="5562600" y="3422650"/>
          <p14:tracePt t="132042" x="5562600" y="3416300"/>
          <p14:tracePt t="132056" x="5556250" y="3409950"/>
          <p14:tracePt t="132073" x="5549900" y="3403600"/>
          <p14:tracePt t="132089" x="5543550" y="3403600"/>
          <p14:tracePt t="132108" x="5543550" y="3397250"/>
          <p14:tracePt t="132127" x="5537200" y="3390900"/>
          <p14:tracePt t="132146" x="5543550" y="3390900"/>
          <p14:tracePt t="132157" x="5549900" y="3384550"/>
          <p14:tracePt t="132175" x="5562600" y="3378200"/>
          <p14:tracePt t="132192" x="5575300" y="3371850"/>
          <p14:tracePt t="132212" x="5581650" y="3365500"/>
          <p14:tracePt t="132222" x="5594350" y="3359150"/>
          <p14:tracePt t="132239" x="5613400" y="3352800"/>
          <p14:tracePt t="132256" x="5619750" y="3359150"/>
          <p14:tracePt t="132273" x="5619750" y="3365500"/>
          <p14:tracePt t="132289" x="5619750" y="3371850"/>
          <p14:tracePt t="132324" x="5613400" y="3371850"/>
          <p14:tracePt t="132340" x="5600700" y="3378200"/>
          <p14:tracePt t="132357" x="5594350" y="3371850"/>
          <p14:tracePt t="132374" x="5556250" y="3352800"/>
          <p14:tracePt t="132389" x="5524500" y="3340100"/>
          <p14:tracePt t="132407" x="5486400" y="3333750"/>
          <p14:tracePt t="132423" x="5384800" y="3314700"/>
          <p14:tracePt t="132439" x="5251450" y="3295650"/>
          <p14:tracePt t="132456" x="5086350" y="3282950"/>
          <p14:tracePt t="132472" x="4953000" y="3276600"/>
          <p14:tracePt t="132489" x="4730750" y="3282950"/>
          <p14:tracePt t="132506" x="4552950" y="3289300"/>
          <p14:tracePt t="132526" x="4368800" y="3321050"/>
          <p14:tracePt t="132539" x="4210050" y="3352800"/>
          <p14:tracePt t="132556" x="4095750" y="3371850"/>
          <p14:tracePt t="132580" x="3962400" y="3384550"/>
          <p14:tracePt t="132590" x="3835400" y="3403600"/>
          <p14:tracePt t="132606" x="3740150" y="3409950"/>
          <p14:tracePt t="132623" x="3613150" y="3422650"/>
          <p14:tracePt t="132639" x="3543300" y="3429000"/>
          <p14:tracePt t="132656" x="3467100" y="3429000"/>
          <p14:tracePt t="132672" x="3384550" y="3429000"/>
          <p14:tracePt t="132689" x="3295650" y="3422650"/>
          <p14:tracePt t="132706" x="3194050" y="3416300"/>
          <p14:tracePt t="132723" x="3086100" y="3416300"/>
          <p14:tracePt t="132745" x="2946400" y="3416300"/>
          <p14:tracePt t="132755" x="2838450" y="3416300"/>
          <p14:tracePt t="132772" x="2749550" y="3429000"/>
          <p14:tracePt t="132789" x="2673350" y="3454400"/>
          <p14:tracePt t="132807" x="2609850" y="3473450"/>
          <p14:tracePt t="132823" x="2508250" y="3492500"/>
          <p14:tracePt t="132839" x="2432050" y="3492500"/>
          <p14:tracePt t="132863" x="2355850" y="3467100"/>
          <p14:tracePt t="132872" x="2324100" y="3441700"/>
          <p14:tracePt t="132889" x="2292350" y="3403600"/>
          <p14:tracePt t="132906" x="2273300" y="3359150"/>
          <p14:tracePt t="132924" x="2266950" y="3321050"/>
          <p14:tracePt t="132939" x="2266950" y="3289300"/>
          <p14:tracePt t="133014" x="2178050" y="3346450"/>
          <p14:tracePt t="133022" x="2165350" y="3365500"/>
          <p14:tracePt t="133040" x="2139950" y="3409950"/>
          <p14:tracePt t="133056" x="2120900" y="3467100"/>
          <p14:tracePt t="133073" x="2114550" y="3536950"/>
          <p14:tracePt t="133089" x="2127250" y="3594100"/>
          <p14:tracePt t="133107" x="2152650" y="3625850"/>
          <p14:tracePt t="133122" x="2266950" y="3651250"/>
          <p14:tracePt t="133140" x="2343150" y="3619500"/>
          <p14:tracePt t="133155" x="2425700" y="3536950"/>
          <p14:tracePt t="133172" x="2476500" y="3435350"/>
          <p14:tracePt t="133194" x="2501900" y="3321050"/>
          <p14:tracePt t="133207" x="2482850" y="3270250"/>
          <p14:tracePt t="133223" x="2419350" y="3206750"/>
          <p14:tracePt t="133241" x="2311400" y="3162300"/>
          <p14:tracePt t="133256" x="2222500" y="3149600"/>
          <p14:tracePt t="133272" x="2171700" y="3149600"/>
          <p14:tracePt t="133289" x="2133600" y="3155950"/>
          <p14:tracePt t="133306" x="2127250" y="3168650"/>
          <p14:tracePt t="133563" x="5740400" y="3505200"/>
          <p14:tracePt t="133579" x="5746750" y="3511550"/>
          <p14:tracePt t="133592" x="5746750" y="3517900"/>
          <p14:tracePt t="133596" x="5746750" y="3524250"/>
          <p14:tracePt t="133607" x="5746750" y="3568700"/>
          <p14:tracePt t="133623" x="5746750" y="3619500"/>
          <p14:tracePt t="133643" x="5740400" y="3670300"/>
          <p14:tracePt t="133659" x="5740400" y="3714750"/>
          <p14:tracePt t="133672" x="5753100" y="3733800"/>
          <p14:tracePt t="133691" x="5765800" y="3759200"/>
          <p14:tracePt t="133706" x="5784850" y="3790950"/>
          <p14:tracePt t="133723" x="5791200" y="3803650"/>
          <p14:tracePt t="133741" x="5784850" y="3810000"/>
          <p14:tracePt t="133756" x="5765800" y="3790950"/>
          <p14:tracePt t="133776" x="5734050" y="3759200"/>
          <p14:tracePt t="133789" x="5715000" y="3740150"/>
          <p14:tracePt t="133807" x="5708650" y="3702050"/>
          <p14:tracePt t="133823" x="5727700" y="3676650"/>
          <p14:tracePt t="133839" x="5753100" y="3657600"/>
          <p14:tracePt t="133861" x="5803900" y="3625850"/>
          <p14:tracePt t="133872" x="5835650" y="3606800"/>
          <p14:tracePt t="133889" x="5873750" y="3594100"/>
          <p14:tracePt t="133892" x="5886450" y="3587750"/>
          <p14:tracePt t="133907" x="5918200" y="3581400"/>
          <p14:tracePt t="133927" x="5943600" y="3581400"/>
          <p14:tracePt t="133939" x="5956300" y="3581400"/>
          <p14:tracePt t="133957" x="5969000" y="3581400"/>
          <p14:tracePt t="133972" x="5981700" y="3581400"/>
          <p14:tracePt t="133991" x="5988050" y="3581400"/>
          <p14:tracePt t="134010" x="6000750" y="3587750"/>
          <p14:tracePt t="134029" x="6013450" y="3587750"/>
          <p14:tracePt t="134056" x="6019800" y="3587750"/>
          <p14:tracePt t="134079" x="6019800" y="3594100"/>
          <p14:tracePt t="134107" x="6019800" y="3600450"/>
          <p14:tracePt t="134150" x="6026150" y="3600450"/>
          <p14:tracePt t="134181" x="6026150" y="3594100"/>
          <p14:tracePt t="134203" x="6026150" y="3587750"/>
          <p14:tracePt t="134215" x="6026150" y="3581400"/>
          <p14:tracePt t="134230" x="6026150" y="3575050"/>
          <p14:tracePt t="134244" x="6026150" y="3568700"/>
          <p14:tracePt t="134266" x="6026150" y="3562350"/>
          <p14:tracePt t="134289" x="6026150" y="3556000"/>
          <p14:tracePt t="134316" x="6026150" y="3549650"/>
          <p14:tracePt t="134328" x="6026150" y="3543300"/>
          <p14:tracePt t="134380" x="6026150" y="3536950"/>
          <p14:tracePt t="134394" x="6019800" y="3536950"/>
          <p14:tracePt t="134423" x="6019800" y="3530600"/>
          <p14:tracePt t="134454" x="6013450" y="3530600"/>
          <p14:tracePt t="134464" x="6013450" y="3524250"/>
          <p14:tracePt t="134509" x="6013450" y="3530600"/>
          <p14:tracePt t="134536" x="6013450" y="3536950"/>
          <p14:tracePt t="134558" x="6013450" y="3543300"/>
          <p14:tracePt t="134580" x="6013450" y="3549650"/>
          <p14:tracePt t="134603" x="6013450" y="3556000"/>
          <p14:tracePt t="134621" x="6013450" y="3562350"/>
          <p14:tracePt t="134649" x="6013450" y="3568700"/>
          <p14:tracePt t="134740" x="6013450" y="3562350"/>
          <p14:tracePt t="134766" x="6019800" y="3562350"/>
          <p14:tracePt t="134796" x="6026150" y="3562350"/>
          <p14:tracePt t="134800" x="6026150" y="3556000"/>
          <p14:tracePt t="134805" x="6032500" y="3556000"/>
          <p14:tracePt t="134825" x="6038850" y="3556000"/>
          <p14:tracePt t="134839" x="6057900" y="3556000"/>
          <p14:tracePt t="134862" x="6096000" y="3549650"/>
          <p14:tracePt t="134880" x="6159500" y="3543300"/>
          <p14:tracePt t="134894" x="6299200" y="3536950"/>
          <p14:tracePt t="134906" x="6369050" y="3530600"/>
          <p14:tracePt t="134923" x="6451600" y="3511550"/>
          <p14:tracePt t="134940" x="6496050" y="3492500"/>
          <p14:tracePt t="134956" x="6521450" y="3479800"/>
          <p14:tracePt t="134972" x="6534150" y="3467100"/>
          <p14:tracePt t="134991" x="6546850" y="3448050"/>
          <p14:tracePt t="135022" x="6521450" y="3454400"/>
          <p14:tracePt t="135039" x="6496050" y="3460750"/>
          <p14:tracePt t="135056" x="6464300" y="3473450"/>
          <p14:tracePt t="135073" x="6445250" y="3479800"/>
          <p14:tracePt t="135091" x="6432550" y="3486150"/>
          <p14:tracePt t="135105" x="6419850" y="3486150"/>
          <p14:tracePt t="135139" x="6419850" y="3479800"/>
          <p14:tracePt t="135156" x="6419850" y="3473450"/>
          <p14:tracePt t="135239" x="6419850" y="3479800"/>
          <p14:tracePt t="135271" x="6426200" y="3479800"/>
          <p14:tracePt t="135289" x="6426200" y="3486150"/>
          <p14:tracePt t="135334" x="6426200" y="3492500"/>
          <p14:tracePt t="135366" x="6419850" y="3492500"/>
          <p14:tracePt t="135389" x="6413500" y="3492500"/>
          <p14:tracePt t="135397" x="6407150" y="3492500"/>
          <p14:tracePt t="135405" x="6400800" y="3492500"/>
          <p14:tracePt t="135425" x="6381750" y="3479800"/>
          <p14:tracePt t="135439" x="6337300" y="3473450"/>
          <p14:tracePt t="135456" x="6248400" y="3467100"/>
          <p14:tracePt t="135473" x="6121400" y="3460750"/>
          <p14:tracePt t="135489" x="5962650" y="3460750"/>
          <p14:tracePt t="135506" x="5772150" y="3454400"/>
          <p14:tracePt t="135522" x="5562600" y="3454400"/>
          <p14:tracePt t="135541" x="5346700" y="3454400"/>
          <p14:tracePt t="135556" x="5130800" y="3460750"/>
          <p14:tracePt t="135572" x="4921250" y="3492500"/>
          <p14:tracePt t="135589" x="4749800" y="3556000"/>
          <p14:tracePt t="135606" x="4641850" y="3600450"/>
          <p14:tracePt t="135622" x="4533900" y="3651250"/>
          <p14:tracePt t="135641" x="4413250" y="3708400"/>
          <p14:tracePt t="135656" x="4298950" y="3771900"/>
          <p14:tracePt t="135673" x="4191000" y="3841750"/>
          <p14:tracePt t="135691" x="4064000" y="3930650"/>
          <p14:tracePt t="135706" x="4038600" y="3949700"/>
          <p14:tracePt t="135722" x="4019550" y="3956050"/>
          <p14:tracePt t="135741" x="4000500" y="3962400"/>
          <p14:tracePt t="135755" x="3987800" y="3962400"/>
          <p14:tracePt t="135773" x="3975100" y="3962400"/>
          <p14:tracePt t="135790" x="3962400" y="3956050"/>
          <p14:tracePt t="135807" x="3943350" y="3956050"/>
          <p14:tracePt t="135839" x="3930650" y="3956050"/>
          <p14:tracePt t="135872" x="3924300" y="3956050"/>
          <p14:tracePt t="135891" x="3924300" y="3943350"/>
          <p14:tracePt t="135912" x="3911600" y="3930650"/>
          <p14:tracePt t="135925" x="3898900" y="3911600"/>
          <p14:tracePt t="135942" x="3892550" y="3905250"/>
          <p14:tracePt t="135959" x="3879850" y="3905250"/>
          <p14:tracePt t="135972" x="3873500" y="3905250"/>
          <p14:tracePt t="135990" x="3860800" y="3911600"/>
          <p14:tracePt t="136008" x="3854450" y="3917950"/>
          <p14:tracePt t="136022" x="3841750" y="3917950"/>
          <p14:tracePt t="136042" x="3835400" y="3930650"/>
          <p14:tracePt t="136057" x="3829050" y="3937000"/>
          <p14:tracePt t="136074" x="3822700" y="3943350"/>
          <p14:tracePt t="136090" x="3816350" y="3943350"/>
          <p14:tracePt t="136113" x="3816350" y="3949700"/>
          <p14:tracePt t="136122" x="3810000" y="3949700"/>
          <p14:tracePt t="136140" x="3810000" y="3956050"/>
          <p14:tracePt t="136157" x="3810000" y="3962400"/>
          <p14:tracePt t="136189" x="3816350" y="3968750"/>
          <p14:tracePt t="136210" x="3829050" y="3968750"/>
          <p14:tracePt t="136227" x="3835400" y="3975100"/>
          <p14:tracePt t="136239" x="3841750" y="3975100"/>
          <p14:tracePt t="136256" x="3854450" y="3987800"/>
          <p14:tracePt t="136272" x="3854450" y="3994150"/>
          <p14:tracePt t="136289" x="3860800" y="4000500"/>
          <p14:tracePt t="136310" x="3860800" y="4006850"/>
          <p14:tracePt t="136330" x="3867150" y="4013200"/>
          <p14:tracePt t="136339" x="3867150" y="4019550"/>
          <p14:tracePt t="136364" x="3873500" y="4025900"/>
          <p14:tracePt t="136372" x="3873500" y="4032250"/>
          <p14:tracePt t="136389" x="3873500" y="4038600"/>
          <p14:tracePt t="136407" x="3873500" y="4051300"/>
          <p14:tracePt t="136422" x="3879850" y="4051300"/>
          <p14:tracePt t="136442" x="3879850" y="4057650"/>
          <p14:tracePt t="136472" x="3886200" y="4057650"/>
          <p14:tracePt t="136502" x="3892550" y="4064000"/>
          <p14:tracePt t="136523" x="3898900" y="4070350"/>
          <p14:tracePt t="136539" x="3905250" y="4070350"/>
          <p14:tracePt t="136563" x="3911600" y="4070350"/>
          <p14:tracePt t="136572" x="3917950" y="4070350"/>
          <p14:tracePt t="136589" x="3924300" y="4070350"/>
          <p14:tracePt t="136607" x="3930650" y="4076700"/>
          <p14:tracePt t="136623" x="3937000" y="4083050"/>
          <p14:tracePt t="136641" x="3937000" y="4095750"/>
          <p14:tracePt t="136658" x="3937000" y="4102100"/>
          <p14:tracePt t="136672" x="3943350" y="4108450"/>
          <p14:tracePt t="136689" x="3943350" y="4114800"/>
          <p14:tracePt t="136722" x="3949700" y="4114800"/>
          <p14:tracePt t="136759" x="3949700" y="4121150"/>
          <p14:tracePt t="136773" x="3949700" y="4127500"/>
          <p14:tracePt t="136789" x="3949700" y="4133850"/>
          <p14:tracePt t="136823" x="3949700" y="4140200"/>
          <p14:tracePt t="136863" x="3956050" y="4133850"/>
          <p14:tracePt t="136883" x="3962400" y="4133850"/>
          <p14:tracePt t="136903" x="3962400" y="4140200"/>
          <p14:tracePt t="136912" x="3962400" y="4146550"/>
          <p14:tracePt t="136919" x="3962400" y="4152900"/>
          <p14:tracePt t="136922" x="3962400" y="4159250"/>
          <p14:tracePt t="136939" x="3962400" y="4184650"/>
          <p14:tracePt t="136958" x="3968750" y="4216400"/>
          <p14:tracePt t="136980" x="3975100" y="4254500"/>
          <p14:tracePt t="136989" x="3981450" y="4279900"/>
          <p14:tracePt t="137007" x="3987800" y="4292600"/>
          <p14:tracePt t="137025" x="3994150" y="4305300"/>
          <p14:tracePt t="137039" x="4000500" y="4318000"/>
          <p14:tracePt t="137056" x="4006850" y="4324350"/>
          <p14:tracePt t="137078" x="4013200" y="4330700"/>
          <p14:tracePt t="137092" x="4013200" y="4337050"/>
          <p14:tracePt t="137106" x="4019550" y="4337050"/>
          <p14:tracePt t="137141" x="4025900" y="4337050"/>
          <p14:tracePt t="137156" x="4032250" y="4330700"/>
          <p14:tracePt t="137178" x="4038600" y="4324350"/>
          <p14:tracePt t="137189" x="4038600" y="4311650"/>
          <p14:tracePt t="137206" x="4038600" y="4305300"/>
          <p14:tracePt t="137228" x="4044950" y="4305300"/>
          <p14:tracePt t="137239" x="4044950" y="4298950"/>
          <p14:tracePt t="137297" x="4038600" y="4298950"/>
          <p14:tracePt t="137312" x="4032250" y="4298950"/>
          <p14:tracePt t="137328" x="4032250" y="4292600"/>
          <p14:tracePt t="137330" x="4025900" y="4292600"/>
          <p14:tracePt t="137351" x="4019550" y="4292600"/>
          <p14:tracePt t="137369" x="4019550" y="4286250"/>
          <p14:tracePt t="137403" x="4013200" y="4279900"/>
          <p14:tracePt t="137417" x="4013200" y="4273550"/>
          <p14:tracePt t="137431" x="4013200" y="4267200"/>
          <p14:tracePt t="137439" x="4013200" y="4260850"/>
          <p14:tracePt t="137456" x="4013200" y="4241800"/>
          <p14:tracePt t="137473" x="4025900" y="4222750"/>
          <p14:tracePt t="137489" x="4044950" y="4197350"/>
          <p14:tracePt t="137506" x="4083050" y="4165600"/>
          <p14:tracePt t="137524" x="4171950" y="4152900"/>
          <p14:tracePt t="137542" x="4311650" y="4121150"/>
          <p14:tracePt t="137556" x="4464050" y="4064000"/>
          <p14:tracePt t="137572" x="4572000" y="4019550"/>
          <p14:tracePt t="137589" x="4673600" y="3962400"/>
          <p14:tracePt t="137606" x="4794250" y="3892550"/>
          <p14:tracePt t="137622" x="4927600" y="3816350"/>
          <p14:tracePt t="137639" x="5054600" y="3733800"/>
          <p14:tracePt t="137656" x="5168900" y="3670300"/>
          <p14:tracePt t="137678" x="5264150" y="3613150"/>
          <p14:tracePt t="137689" x="5346700" y="3568700"/>
          <p14:tracePt t="137706" x="5416550" y="3536950"/>
          <p14:tracePt t="137723" x="5492750" y="3511550"/>
          <p14:tracePt t="137744" x="5530850" y="3505200"/>
          <p14:tracePt t="137756" x="5556250" y="3492500"/>
          <p14:tracePt t="137772" x="5581650" y="3492500"/>
          <p14:tracePt t="137792" x="5613400" y="3492500"/>
          <p14:tracePt t="137807" x="5651500" y="3492500"/>
          <p14:tracePt t="137823" x="5695950" y="3486150"/>
          <p14:tracePt t="137839" x="5734050" y="3486150"/>
          <p14:tracePt t="137856" x="5759450" y="3479800"/>
          <p14:tracePt t="137873" x="5778500" y="3473450"/>
          <p14:tracePt t="137891" x="5791200" y="3467100"/>
          <p14:tracePt t="137906" x="5810250" y="3454400"/>
          <p14:tracePt t="137923" x="5816600" y="3448050"/>
          <p14:tracePt t="137939" x="5822950" y="3441700"/>
          <p14:tracePt t="137972" x="5822950" y="3435350"/>
          <p14:tracePt t="137989" x="5810250" y="3429000"/>
          <p14:tracePt t="138006" x="5797550" y="3422650"/>
          <p14:tracePt t="138022" x="5784850" y="3416300"/>
          <p14:tracePt t="138042" x="5772150" y="3409950"/>
          <p14:tracePt t="138056" x="5753100" y="3403600"/>
          <p14:tracePt t="138073" x="5740400" y="3397250"/>
          <p14:tracePt t="138092" x="5715000" y="3390900"/>
          <p14:tracePt t="138108" x="5695950" y="3378200"/>
          <p14:tracePt t="138124" x="5670550" y="3371850"/>
          <p14:tracePt t="138140" x="5651500" y="3365500"/>
          <p14:tracePt t="138156" x="5626100" y="3359150"/>
          <p14:tracePt t="138173" x="5581650" y="3346450"/>
          <p14:tracePt t="138193" x="5518150" y="3333750"/>
          <p14:tracePt t="138206" x="5480050" y="3333750"/>
          <p14:tracePt t="138222" x="5403850" y="3340100"/>
          <p14:tracePt t="138239" x="5340350" y="3365500"/>
          <p14:tracePt t="138256" x="5276850" y="3397250"/>
          <p14:tracePt t="138272" x="5226050" y="3435350"/>
          <p14:tracePt t="138290" x="5194300" y="3479800"/>
          <p14:tracePt t="138307" x="5194300" y="3524250"/>
          <p14:tracePt t="138323" x="5213350" y="3568700"/>
          <p14:tracePt t="138339" x="5257800" y="3600450"/>
          <p14:tracePt t="138357" x="5340350" y="3625850"/>
          <p14:tracePt t="138373" x="5403850" y="3625850"/>
          <p14:tracePt t="138389" x="5486400" y="3619500"/>
          <p14:tracePt t="138407" x="5568950" y="3581400"/>
          <p14:tracePt t="138422" x="5607050" y="3543300"/>
          <p14:tracePt t="138439" x="5632450" y="3511550"/>
          <p14:tracePt t="138462" x="5645150" y="3460750"/>
          <p14:tracePt t="138472" x="5645150" y="3429000"/>
          <p14:tracePt t="138494" x="5632450" y="3384550"/>
          <p14:tracePt t="138508" x="5594350" y="3359150"/>
          <p14:tracePt t="138522" x="5568950" y="3352800"/>
          <p14:tracePt t="138539" x="5518150" y="3352800"/>
          <p14:tracePt t="138556" x="5454650" y="3378200"/>
          <p14:tracePt t="138573" x="5416550" y="3397250"/>
          <p14:tracePt t="138589" x="5378450" y="3448050"/>
          <p14:tracePt t="138607" x="5353050" y="3530600"/>
          <p14:tracePt t="138630" x="5365750" y="3613150"/>
          <p14:tracePt t="138642" x="5410200" y="3625850"/>
          <p14:tracePt t="138657" x="5467350" y="3625850"/>
          <p14:tracePt t="138672" x="5499100" y="3619500"/>
          <p14:tracePt t="138689" x="5549900" y="3594100"/>
          <p14:tracePt t="138706" x="5619750" y="3530600"/>
          <p14:tracePt t="138724" x="5651500" y="3486150"/>
          <p14:tracePt t="138747" x="5657850" y="3422650"/>
          <p14:tracePt t="138758" x="5626100" y="3378200"/>
          <p14:tracePt t="138772" x="5588000" y="3352800"/>
          <p14:tracePt t="138791" x="5499100" y="3327400"/>
          <p14:tracePt t="138807" x="5429250" y="3327400"/>
          <p14:tracePt t="138827" x="5372100" y="3359150"/>
          <p14:tracePt t="138840" x="5340350" y="3403600"/>
          <p14:tracePt t="138857" x="5314950" y="3492500"/>
          <p14:tracePt t="138880" x="5314950" y="3556000"/>
          <p14:tracePt t="138889" x="5321300" y="3594100"/>
          <p14:tracePt t="138907" x="5384800" y="3644900"/>
          <p14:tracePt t="138926" x="5441950" y="3644900"/>
          <p14:tracePt t="138940" x="5486400" y="3632200"/>
          <p14:tracePt t="138957" x="5568950" y="3568700"/>
          <p14:tracePt t="138973" x="5619750" y="3505200"/>
          <p14:tracePt t="138989" x="5638800" y="3460750"/>
          <p14:tracePt t="139008" x="5651500" y="3390900"/>
          <p14:tracePt t="139025" x="5638800" y="3352800"/>
          <p14:tracePt t="139041" x="5619750" y="3333750"/>
          <p14:tracePt t="139057" x="5575300" y="3321050"/>
          <p14:tracePt t="139072" x="5537200" y="3340100"/>
          <p14:tracePt t="139089" x="5511800" y="3365500"/>
          <p14:tracePt t="139107" x="5486400" y="3422650"/>
          <p14:tracePt t="139123" x="5486400" y="3473450"/>
          <p14:tracePt t="139145" x="5505450" y="3511550"/>
          <p14:tracePt t="139157" x="5543550" y="3524250"/>
          <p14:tracePt t="139175" x="5588000" y="3517900"/>
          <p14:tracePt t="139189" x="5645150" y="3486150"/>
          <p14:tracePt t="139208" x="5695950" y="3441700"/>
          <p14:tracePt t="139223" x="5727700" y="3384550"/>
          <p14:tracePt t="139241" x="5740400" y="3340100"/>
          <p14:tracePt t="139258" x="5721350" y="3289300"/>
          <p14:tracePt t="139279" x="5683250" y="3257550"/>
          <p14:tracePt t="139292" x="5632450" y="3238500"/>
          <p14:tracePt t="139307" x="5575300" y="3238500"/>
          <p14:tracePt t="139326" x="5530850" y="3257550"/>
          <p14:tracePt t="139346" x="5492750" y="3282950"/>
          <p14:tracePt t="139358" x="5461000" y="3321050"/>
          <p14:tracePt t="139372" x="5441950" y="3365500"/>
          <p14:tracePt t="139391" x="5429250" y="3397250"/>
          <p14:tracePt t="139408" x="5435600" y="3422650"/>
          <p14:tracePt t="139426" x="5448300" y="3441700"/>
          <p14:tracePt t="139442" x="5473700" y="3454400"/>
          <p14:tracePt t="139457" x="5492750" y="3460750"/>
          <p14:tracePt t="139473" x="5505450" y="3454400"/>
          <p14:tracePt t="139495" x="5518150" y="3448050"/>
          <p14:tracePt t="139513" x="5524500" y="3435350"/>
          <p14:tracePt t="139522" x="5524500" y="3429000"/>
          <p14:tracePt t="139539" x="5524500" y="3422650"/>
          <p14:tracePt t="139563" x="5518150" y="3422650"/>
          <p14:tracePt t="139572" x="5511800" y="3416300"/>
          <p14:tracePt t="139592" x="5499100" y="3416300"/>
          <p14:tracePt t="139606" x="5492750" y="3416300"/>
          <p14:tracePt t="139622" x="5486400" y="3422650"/>
          <p14:tracePt t="139640" x="5480050" y="3422650"/>
          <p14:tracePt t="139655" x="5461000" y="3422650"/>
          <p14:tracePt t="139672" x="5435600" y="3422650"/>
          <p14:tracePt t="139692" x="5391150" y="3422650"/>
          <p14:tracePt t="139706" x="5327650" y="3429000"/>
          <p14:tracePt t="139730" x="5213350" y="3422650"/>
          <p14:tracePt t="139740" x="5137150" y="3416300"/>
          <p14:tracePt t="139757" x="5022850" y="3409950"/>
          <p14:tracePt t="139774" x="4895850" y="3416300"/>
          <p14:tracePt t="139789" x="4768850" y="3435350"/>
          <p14:tracePt t="139807" x="4622800" y="3467100"/>
          <p14:tracePt t="139825" x="4476750" y="3498850"/>
          <p14:tracePt t="139846" x="4337050" y="3543300"/>
          <p14:tracePt t="139855" x="4197350" y="3613150"/>
          <p14:tracePt t="139873" x="4095750" y="3676650"/>
          <p14:tracePt t="139892" x="3924300" y="3803650"/>
          <p14:tracePt t="139901" x="3822700" y="3879850"/>
          <p14:tracePt t="139906" x="3790950" y="3905250"/>
          <p14:tracePt t="139923" x="3676650" y="3994150"/>
          <p14:tracePt t="139941" x="3568700" y="4076700"/>
          <p14:tracePt t="139957" x="3467100" y="4133850"/>
          <p14:tracePt t="139972" x="3403600" y="4152900"/>
          <p14:tracePt t="139989" x="3327400" y="4159250"/>
          <p14:tracePt t="140007" x="3282950" y="4152900"/>
          <p14:tracePt t="140024" x="3263900" y="4114800"/>
          <p14:tracePt t="140039" x="3244850" y="4089400"/>
          <p14:tracePt t="140056" x="3244850" y="4083050"/>
          <p14:tracePt t="140073" x="3263900" y="4114800"/>
          <p14:tracePt t="140089" x="3295650" y="4165600"/>
          <p14:tracePt t="140107" x="3327400" y="4210050"/>
          <p14:tracePt t="140123" x="3359150" y="4248150"/>
          <p14:tracePt t="140139" x="3390900" y="4273550"/>
          <p14:tracePt t="140157" x="3429000" y="4292600"/>
          <p14:tracePt t="140172" x="3473450" y="4324350"/>
          <p14:tracePt t="140189" x="3511550" y="4362450"/>
          <p14:tracePt t="140206" x="3530600" y="4375150"/>
          <p14:tracePt t="140222" x="3536950" y="4368800"/>
          <p14:tracePt t="140239" x="3543300" y="4362450"/>
          <p14:tracePt t="140256" x="3549650" y="4349750"/>
          <p14:tracePt t="140274" x="3556000" y="4330700"/>
          <p14:tracePt t="140289" x="3543300" y="4311650"/>
          <p14:tracePt t="140306" x="3530600" y="4298950"/>
          <p14:tracePt t="140323" x="3511550" y="4273550"/>
          <p14:tracePt t="140339" x="3486150" y="4241800"/>
          <p14:tracePt t="140356" x="3454400" y="4197350"/>
          <p14:tracePt t="140375" x="3416300" y="4127500"/>
          <p14:tracePt t="140389" x="3397250" y="4089400"/>
          <p14:tracePt t="140406" x="3371850" y="4051300"/>
          <p14:tracePt t="140423" x="3346450" y="4032250"/>
          <p14:tracePt t="140440" x="3321050" y="4019550"/>
          <p14:tracePt t="140456" x="3302000" y="4013200"/>
          <p14:tracePt t="140473" x="3282950" y="4006850"/>
          <p14:tracePt t="140490" x="3270250" y="4006850"/>
          <p14:tracePt t="140506" x="3263900" y="4000500"/>
          <p14:tracePt t="140524" x="3251200" y="4000500"/>
          <p14:tracePt t="140540" x="3244850" y="4000500"/>
          <p14:tracePt t="140556" x="3238500" y="4006850"/>
          <p14:tracePt t="140573" x="3238500" y="4019550"/>
          <p14:tracePt t="140592" x="3251200" y="4044950"/>
          <p14:tracePt t="140606" x="3257550" y="4057650"/>
          <p14:tracePt t="140622" x="3276600" y="4076700"/>
          <p14:tracePt t="140640" x="3314700" y="4083050"/>
          <p14:tracePt t="140657" x="3333750" y="4089400"/>
          <p14:tracePt t="140672" x="3352800" y="4095750"/>
          <p14:tracePt t="140694" x="3371850" y="4095750"/>
          <p14:tracePt t="140706" x="3378200" y="4095750"/>
          <p14:tracePt t="140723" x="3384550" y="4095750"/>
          <p14:tracePt t="140740" x="3390900" y="4083050"/>
          <p14:tracePt t="140756" x="3390900" y="4076700"/>
          <p14:tracePt t="140773" x="3403600" y="4070350"/>
          <p14:tracePt t="140792" x="3416300" y="4064000"/>
          <p14:tracePt t="140806" x="3422650" y="4064000"/>
          <p14:tracePt t="140823" x="3435350" y="4064000"/>
          <p14:tracePt t="140840" x="3441700" y="4070350"/>
          <p14:tracePt t="140858" x="3454400" y="4076700"/>
          <p14:tracePt t="140874" x="3460750" y="4083050"/>
          <p14:tracePt t="140889" x="3460750" y="4089400"/>
          <p14:tracePt t="140909" x="3460750" y="4095750"/>
          <p14:tracePt t="140923" x="3460750" y="4102100"/>
          <p14:tracePt t="140940" x="3460750" y="4108450"/>
          <p14:tracePt t="140961" x="3454400" y="4108450"/>
          <p14:tracePt t="140972" x="3448050" y="4102100"/>
          <p14:tracePt t="140992" x="3441700" y="4102100"/>
          <p14:tracePt t="141008" x="3429000" y="4102100"/>
          <p14:tracePt t="141022" x="3422650" y="4095750"/>
          <p14:tracePt t="141040" x="3403600" y="4089400"/>
          <p14:tracePt t="141057" x="3390900" y="4083050"/>
          <p14:tracePt t="141072" x="3378200" y="4083050"/>
          <p14:tracePt t="141089" x="3365500" y="4076700"/>
          <p14:tracePt t="141107" x="3346450" y="4070350"/>
          <p14:tracePt t="141123" x="3333750" y="4064000"/>
          <p14:tracePt t="141144" x="3308350" y="4051300"/>
          <p14:tracePt t="141156" x="3295650" y="4044950"/>
          <p14:tracePt t="141174" x="3276600" y="4038600"/>
          <p14:tracePt t="141191" x="3257550" y="4025900"/>
          <p14:tracePt t="141206" x="3244850" y="4019550"/>
          <p14:tracePt t="141223" x="3238500" y="4013200"/>
          <p14:tracePt t="141240" x="3225800" y="4013200"/>
          <p14:tracePt t="141273" x="3219450" y="4013200"/>
          <p14:tracePt t="141312" x="3225800" y="4013200"/>
          <p14:tracePt t="141336" x="3232150" y="4013200"/>
          <p14:tracePt t="141351" x="3232150" y="4025900"/>
          <p14:tracePt t="141356" x="3238500" y="4025900"/>
          <p14:tracePt t="141376" x="3244850" y="4032250"/>
          <p14:tracePt t="141390" x="3251200" y="4032250"/>
          <p14:tracePt t="141407" x="3257550" y="4038600"/>
          <p14:tracePt t="141428" x="3263900" y="4044950"/>
          <p14:tracePt t="141456" x="3270250" y="4051300"/>
          <p14:tracePt t="141527" x="3263900" y="4051300"/>
          <p14:tracePt t="141724" x="3257550" y="4051300"/>
          <p14:tracePt t="141732" x="3257550" y="4057650"/>
          <p14:tracePt t="141775" x="3257550" y="4051300"/>
          <p14:tracePt t="141803" x="3257550" y="4044950"/>
          <p14:tracePt t="141812" x="3251200" y="4044950"/>
          <p14:tracePt t="141831" x="3251200" y="4038600"/>
          <p14:tracePt t="141853" x="3244850" y="4038600"/>
          <p14:tracePt t="141894" x="3238500" y="4038600"/>
          <p14:tracePt t="141899" x="3238500" y="4044950"/>
          <p14:tracePt t="141923" x="3232150" y="4044950"/>
          <p14:tracePt t="141941" x="3232150" y="4051300"/>
          <p14:tracePt t="141964" x="3232150" y="4057650"/>
          <p14:tracePt t="141991" x="3225800" y="4064000"/>
          <p14:tracePt t="142022" x="3219450" y="4070350"/>
          <p14:tracePt t="142069" x="3219450" y="4076700"/>
          <p14:tracePt t="142078" x="3219450" y="4083050"/>
          <p14:tracePt t="142116" x="3219450" y="4089400"/>
          <p14:tracePt t="142143" x="3219450" y="4095750"/>
          <p14:tracePt t="142159" x="3225800" y="4095750"/>
          <p14:tracePt t="142169" x="3225800" y="4102100"/>
          <p14:tracePt t="142197" x="3225800" y="4108450"/>
          <p14:tracePt t="142234" x="3232150" y="4108450"/>
          <p14:tracePt t="142245" x="3232150" y="4114800"/>
          <p14:tracePt t="142389" x="3238500" y="4114800"/>
          <p14:tracePt t="142485" x="3238500" y="4108450"/>
          <p14:tracePt t="142505" x="3232150" y="4108450"/>
          <p14:tracePt t="142529" x="3232150" y="4102100"/>
          <p14:tracePt t="142539" x="3232150" y="4095750"/>
          <p14:tracePt t="142557" x="3232150" y="4083050"/>
          <p14:tracePt t="142574" x="3232150" y="4064000"/>
          <p14:tracePt t="142589" x="3238500" y="4044950"/>
          <p14:tracePt t="142610" x="3251200" y="4025900"/>
          <p14:tracePt t="142624" x="3257550" y="4019550"/>
          <p14:tracePt t="142639" x="3257550" y="4013200"/>
          <p14:tracePt t="142656" x="3270250" y="4013200"/>
          <p14:tracePt t="142675" x="3276600" y="4006850"/>
          <p14:tracePt t="142694" x="3282950" y="4006850"/>
          <p14:tracePt t="142707" x="3295650" y="4006850"/>
          <p14:tracePt t="142723" x="3302000" y="4013200"/>
          <p14:tracePt t="142739" x="3308350" y="4019550"/>
          <p14:tracePt t="142757" x="3314700" y="4025900"/>
          <p14:tracePt t="142773" x="3314700" y="4032250"/>
          <p14:tracePt t="142789" x="3314700" y="4038600"/>
          <p14:tracePt t="142823" x="3314700" y="4044950"/>
          <p14:tracePt t="142853" x="3314700" y="4051300"/>
          <p14:tracePt t="142966" x="3314700" y="4044950"/>
          <p14:tracePt t="142967" x="3308350" y="4044950"/>
          <p14:tracePt t="142972" x="3308350" y="4038600"/>
          <p14:tracePt t="142990" x="3308350" y="4032250"/>
          <p14:tracePt t="143006" x="3308350" y="4025900"/>
          <p14:tracePt t="143023" x="3302000" y="4025900"/>
          <p14:tracePt t="143040" x="3302000" y="4019550"/>
          <p14:tracePt t="143073" x="3302000" y="4013200"/>
          <p14:tracePt t="143113" x="3308350" y="4013200"/>
          <p14:tracePt t="143129" x="3308350" y="4019550"/>
          <p14:tracePt t="143143" x="3314700" y="4019550"/>
          <p14:tracePt t="143157" x="3314700" y="4032250"/>
          <p14:tracePt t="143250" x="3327400" y="4076700"/>
          <p14:tracePt t="143256" x="3327400" y="4083050"/>
          <p14:tracePt t="143302" x="3333750" y="4083050"/>
          <p14:tracePt t="143319" x="3333750" y="4076700"/>
          <p14:tracePt t="143322" x="3340100" y="4076700"/>
          <p14:tracePt t="143342" x="3352800" y="4064000"/>
          <p14:tracePt t="143356" x="3352800" y="4057650"/>
          <p14:tracePt t="143373" x="3359150" y="4051300"/>
          <p14:tracePt t="143391" x="3371850" y="4038600"/>
          <p14:tracePt t="143406" x="3378200" y="4038600"/>
          <p14:tracePt t="143422" x="3384550" y="4038600"/>
          <p14:tracePt t="143442" x="3390900" y="4038600"/>
          <p14:tracePt t="143457" x="3409950" y="4032250"/>
          <p14:tracePt t="143473" x="3435350" y="4032250"/>
          <p14:tracePt t="143494" x="3486150" y="4025900"/>
          <p14:tracePt t="143506" x="3511550" y="4025900"/>
          <p14:tracePt t="143524" x="3562350" y="4025900"/>
          <p14:tracePt t="143541" x="3644900" y="4013200"/>
          <p14:tracePt t="143562" x="3714750" y="4000500"/>
          <p14:tracePt t="143572" x="3771900" y="3975100"/>
          <p14:tracePt t="143591" x="3860800" y="3930650"/>
          <p14:tracePt t="143607" x="3924300" y="3905250"/>
          <p14:tracePt t="143625" x="3962400" y="3886200"/>
          <p14:tracePt t="143640" x="3981450" y="3886200"/>
          <p14:tracePt t="143656" x="3981450" y="3905250"/>
          <p14:tracePt t="143673" x="3968750" y="3930650"/>
          <p14:tracePt t="143694" x="3917950" y="3975100"/>
          <p14:tracePt t="143707" x="3892550" y="4000500"/>
          <p14:tracePt t="143724" x="3879850" y="4013200"/>
          <p14:tracePt t="143740" x="3867150" y="4025900"/>
          <p14:tracePt t="143757" x="3860800" y="4038600"/>
          <p14:tracePt t="143773" x="3860800" y="4044950"/>
          <p14:tracePt t="143809" x="3867150" y="4044950"/>
          <p14:tracePt t="143841" x="3879850" y="4032250"/>
          <p14:tracePt t="143858" x="3892550" y="4032250"/>
          <p14:tracePt t="143872" x="3905250" y="4025900"/>
          <p14:tracePt t="143893" x="3924300" y="4025900"/>
          <p14:tracePt t="143907" x="3937000" y="4025900"/>
          <p14:tracePt t="143926" x="3949700" y="4025900"/>
          <p14:tracePt t="143941" x="3968750" y="4025900"/>
          <p14:tracePt t="143956" x="3987800" y="4025900"/>
          <p14:tracePt t="144043" x="5060950" y="4375150"/>
          <p14:tracePt t="144048" x="5067300" y="4375150"/>
          <p14:tracePt t="144057" x="5099050" y="4375150"/>
          <p14:tracePt t="144074" x="5181600" y="4375150"/>
          <p14:tracePt t="144091" x="5397500" y="4381500"/>
          <p14:tracePt t="144112" x="5619750" y="4387850"/>
          <p14:tracePt t="144127" x="5842000" y="4394200"/>
          <p14:tracePt t="144142" x="6057900" y="4400550"/>
          <p14:tracePt t="144158" x="6267450" y="4406900"/>
          <p14:tracePt t="144174" x="6413500" y="4413250"/>
          <p14:tracePt t="144191" x="6584950" y="4413250"/>
          <p14:tracePt t="144207" x="6775450" y="4406900"/>
          <p14:tracePt t="144228" x="6953250" y="4387850"/>
          <p14:tracePt t="144239" x="7035800" y="4381500"/>
          <p14:tracePt t="144256" x="7073900" y="4375150"/>
          <p14:tracePt t="144274" x="7099300" y="4375150"/>
          <p14:tracePt t="144295" x="7118350" y="4387850"/>
          <p14:tracePt t="144308" x="7131050" y="4419600"/>
          <p14:tracePt t="144326" x="7143750" y="4451350"/>
          <p14:tracePt t="144341" x="7150100" y="4489450"/>
          <p14:tracePt t="144358" x="7156450" y="4508500"/>
          <p14:tracePt t="144373" x="7156450" y="4527550"/>
          <p14:tracePt t="144396" x="7137400" y="4540250"/>
          <p14:tracePt t="144407" x="7112000" y="4540250"/>
          <p14:tracePt t="144427" x="7086600" y="4521200"/>
          <p14:tracePt t="144444" x="7067550" y="4508500"/>
          <p14:tracePt t="144462" x="7023100" y="4464050"/>
          <p14:tracePt t="144472" x="6953250" y="4400550"/>
          <p14:tracePt t="144495" x="6889750" y="4362450"/>
          <p14:tracePt t="144508" x="6838950" y="4349750"/>
          <p14:tracePt t="144522" x="6800850" y="4375150"/>
          <p14:tracePt t="144542" x="6788150" y="4406900"/>
          <p14:tracePt t="144558" x="6788150" y="4432300"/>
          <p14:tracePt t="144572" x="6800850" y="4464050"/>
          <p14:tracePt t="144590" x="6870700" y="4546600"/>
          <p14:tracePt t="144613" x="7035800" y="4711700"/>
          <p14:tracePt t="144626" x="7207250" y="4857750"/>
          <p14:tracePt t="144639" x="7264400" y="4895850"/>
          <p14:tracePt t="144658" x="7346950" y="4921250"/>
          <p14:tracePt t="144673" x="7416800" y="4927600"/>
          <p14:tracePt t="144692" x="7480300" y="4908550"/>
          <p14:tracePt t="144707" x="7531100" y="4870450"/>
          <p14:tracePt t="144722" x="7556500" y="4813300"/>
          <p14:tracePt t="144739" x="7556500" y="4718050"/>
          <p14:tracePt t="144761" x="7537450" y="4610100"/>
          <p14:tracePt t="144772" x="7499350" y="4508500"/>
          <p14:tracePt t="144789" x="7442200" y="4425950"/>
          <p14:tracePt t="144807" x="7385050" y="4368800"/>
          <p14:tracePt t="144822" x="7340600" y="4330700"/>
          <p14:tracePt t="144839" x="7245350" y="4279900"/>
          <p14:tracePt t="144862" x="7156450" y="4248150"/>
          <p14:tracePt t="144880" x="7073900" y="4235450"/>
          <p14:tracePt t="144891" x="7004050" y="4241800"/>
          <p14:tracePt t="144897" x="6978650" y="4260850"/>
          <p14:tracePt t="144908" x="6959600" y="4286250"/>
          <p14:tracePt t="144926" x="6927850" y="4343400"/>
          <p14:tracePt t="144939" x="6908800" y="4413250"/>
          <p14:tracePt t="144958" x="6921500" y="4495800"/>
          <p14:tracePt t="144972" x="6985000" y="4584700"/>
          <p14:tracePt t="144989" x="7118350" y="4660900"/>
          <p14:tracePt t="145008" x="7239000" y="4724400"/>
          <p14:tracePt t="145030" x="7334250" y="4756150"/>
          <p14:tracePt t="145039" x="7410450" y="4768850"/>
          <p14:tracePt t="145058" x="7473950" y="4749800"/>
          <p14:tracePt t="145072" x="7518400" y="4705350"/>
          <p14:tracePt t="145092" x="7537450" y="4629150"/>
          <p14:tracePt t="145107" x="7531100" y="4540250"/>
          <p14:tracePt t="145128" x="7505700" y="4464050"/>
          <p14:tracePt t="145142" x="7461250" y="4394200"/>
          <p14:tracePt t="145157" x="7410450" y="4337050"/>
          <p14:tracePt t="145172" x="7340600" y="4298950"/>
          <p14:tracePt t="145189" x="7277100" y="4273550"/>
          <p14:tracePt t="145207" x="7181850" y="4260850"/>
          <p14:tracePt t="145229" x="7118350" y="4286250"/>
          <p14:tracePt t="145245" x="7067550" y="4343400"/>
          <p14:tracePt t="145257" x="7061200" y="4387850"/>
          <p14:tracePt t="145276" x="7080250" y="4457700"/>
          <p14:tracePt t="145289" x="7162800" y="4540250"/>
          <p14:tracePt t="145306" x="7258050" y="4610100"/>
          <p14:tracePt t="145323" x="7308850" y="4629150"/>
          <p14:tracePt t="145340" x="7359650" y="4635500"/>
          <p14:tracePt t="145356" x="7397750" y="4629150"/>
          <p14:tracePt t="145373" x="7416800" y="4603750"/>
          <p14:tracePt t="145389" x="7416800" y="4552950"/>
          <p14:tracePt t="145406" x="7391400" y="4489450"/>
          <p14:tracePt t="145422" x="7346950" y="4413250"/>
          <p14:tracePt t="145443" x="7277100" y="4343400"/>
          <p14:tracePt t="145456" x="7194550" y="4292600"/>
          <p14:tracePt t="145473" x="7124700" y="4267200"/>
          <p14:tracePt t="145489" x="7086600" y="4279900"/>
          <p14:tracePt t="145507" x="7073900" y="4311650"/>
          <p14:tracePt t="145524" x="7086600" y="4387850"/>
          <p14:tracePt t="145540" x="7156450" y="4502150"/>
          <p14:tracePt t="145557" x="7239000" y="4591050"/>
          <p14:tracePt t="145572" x="7289800" y="4622800"/>
          <p14:tracePt t="145591" x="7327900" y="4635500"/>
          <p14:tracePt t="145606" x="7366000" y="4635500"/>
          <p14:tracePt t="145623" x="7378700" y="4616450"/>
          <p14:tracePt t="145645" x="7385050" y="4578350"/>
          <p14:tracePt t="145656" x="7378700" y="4527550"/>
          <p14:tracePt t="145675" x="7353300" y="4445000"/>
          <p14:tracePt t="145689" x="7308850" y="4356100"/>
          <p14:tracePt t="145706" x="7258050" y="4286250"/>
          <p14:tracePt t="145724" x="7200900" y="4241800"/>
          <p14:tracePt t="145741" x="7162800" y="4216400"/>
          <p14:tracePt t="145756" x="7112000" y="4210050"/>
          <p14:tracePt t="145774" x="7080250" y="4229100"/>
          <p14:tracePt t="145790" x="7061200" y="4260850"/>
          <p14:tracePt t="145806" x="7061200" y="4311650"/>
          <p14:tracePt t="145822" x="7067550" y="4375150"/>
          <p14:tracePt t="145839" x="7092950" y="4451350"/>
          <p14:tracePt t="145859" x="7131050" y="4514850"/>
          <p14:tracePt t="145873" x="7162800" y="4559300"/>
          <p14:tracePt t="145889" x="7188200" y="4578350"/>
          <p14:tracePt t="145906" x="7207250" y="4584700"/>
          <p14:tracePt t="145924" x="7213600" y="4584700"/>
          <p14:tracePt t="145939" x="7219950" y="4584700"/>
          <p14:tracePt t="146005" x="7219950" y="4591050"/>
          <p14:tracePt t="146008" x="7213600" y="4591050"/>
          <p14:tracePt t="146033" x="7213600" y="4597400"/>
          <p14:tracePt t="146056" x="7207250" y="4603750"/>
          <p14:tracePt t="146073" x="7207250" y="4610100"/>
          <p14:tracePt t="146092" x="7200900" y="4616450"/>
          <p14:tracePt t="146123" x="7200900" y="4622800"/>
          <p14:tracePt t="146240" x="7200900" y="4629150"/>
          <p14:tracePt t="146254" x="7194550" y="4629150"/>
          <p14:tracePt t="146279" x="7194550" y="4635500"/>
          <p14:tracePt t="146321" x="7194550" y="4641850"/>
          <p14:tracePt t="146363" x="7194550" y="4648200"/>
          <p14:tracePt t="146395" x="7194550" y="4654550"/>
          <p14:tracePt t="146403" x="7188200" y="4654550"/>
          <p14:tracePt t="146434" x="7188200" y="4660900"/>
          <p14:tracePt t="146452" x="7181850" y="4667250"/>
          <p14:tracePt t="146473" x="7181850" y="4673600"/>
          <p14:tracePt t="146491" x="7175500" y="4673600"/>
          <p14:tracePt t="146510" x="7169150" y="4679950"/>
          <p14:tracePt t="146522" x="7156450" y="4673600"/>
          <p14:tracePt t="146541" x="7118350" y="4641850"/>
          <p14:tracePt t="146557" x="7067550" y="4597400"/>
          <p14:tracePt t="146574" x="7004050" y="4552950"/>
          <p14:tracePt t="146593" x="6845300" y="4445000"/>
          <p14:tracePt t="146606" x="6680200" y="4324350"/>
          <p14:tracePt t="146630" x="6508750" y="4184650"/>
          <p14:tracePt t="146641" x="6350000" y="4051300"/>
          <p14:tracePt t="146657" x="6203950" y="3917950"/>
          <p14:tracePt t="146674" x="6134100" y="3854450"/>
          <p14:tracePt t="146690" x="5994400" y="3695700"/>
          <p14:tracePt t="146706" x="5873750" y="3549650"/>
          <p14:tracePt t="146723" x="5810250" y="3467100"/>
          <p14:tracePt t="146739" x="5734050" y="3365500"/>
          <p14:tracePt t="146757" x="5632450" y="3238500"/>
          <p14:tracePt t="146775" x="5575300" y="3162300"/>
          <p14:tracePt t="146789" x="5505450" y="3079750"/>
          <p14:tracePt t="146811" x="5416550" y="2997200"/>
          <p14:tracePt t="146822" x="5378450" y="2971800"/>
          <p14:tracePt t="146846" x="5340350" y="2952750"/>
          <p14:tracePt t="146858" x="5295900" y="2946400"/>
          <p14:tracePt t="146873" x="5270500" y="2940050"/>
          <p14:tracePt t="146891" x="5257800" y="2946400"/>
          <p14:tracePt t="146912" x="5245100" y="2965450"/>
          <p14:tracePt t="146922" x="5213350" y="3003550"/>
          <p14:tracePt t="146940" x="5181600" y="3054350"/>
          <p14:tracePt t="146957" x="5149850" y="3105150"/>
          <p14:tracePt t="146973" x="5118100" y="3149600"/>
          <p14:tracePt t="146991" x="5086350" y="3194050"/>
          <p14:tracePt t="147007" x="5060950" y="3244850"/>
          <p14:tracePt t="147023" x="5041900" y="3302000"/>
          <p14:tracePt t="147040" x="5035550" y="3340100"/>
          <p14:tracePt t="147057" x="5029200" y="3378200"/>
          <p14:tracePt t="147072" x="5041900" y="3403600"/>
          <p14:tracePt t="147095" x="5086350" y="3422650"/>
          <p14:tracePt t="147108" x="5149850" y="3422650"/>
          <p14:tracePt t="147122" x="5213350" y="3422650"/>
          <p14:tracePt t="147141" x="5295900" y="3403600"/>
          <p14:tracePt t="147156" x="5365750" y="3371850"/>
          <p14:tracePt t="147173" x="5429250" y="3333750"/>
          <p14:tracePt t="147191" x="5467350" y="3289300"/>
          <p14:tracePt t="147207" x="5492750" y="3251200"/>
          <p14:tracePt t="147222" x="5499100" y="3225800"/>
          <p14:tracePt t="147241" x="5499100" y="3206750"/>
          <p14:tracePt t="147257" x="5480050" y="3194050"/>
          <p14:tracePt t="147276" x="5454650" y="3194050"/>
          <p14:tracePt t="147292" x="5422900" y="3206750"/>
          <p14:tracePt t="147307" x="5384800" y="3219450"/>
          <p14:tracePt t="147322" x="5353050" y="3238500"/>
          <p14:tracePt t="147339" x="5308600" y="3263900"/>
          <p14:tracePt t="147357" x="5276850" y="3295650"/>
          <p14:tracePt t="147378" x="5251450" y="3333750"/>
          <p14:tracePt t="147389" x="5232400" y="3378200"/>
          <p14:tracePt t="147407" x="5219700" y="3454400"/>
          <p14:tracePt t="147429" x="5226050" y="3492500"/>
          <p14:tracePt t="147441" x="5251450" y="3505200"/>
          <p14:tracePt t="147457" x="5283200" y="3517900"/>
          <p14:tracePt t="147473" x="5321300" y="3517900"/>
          <p14:tracePt t="147491" x="5359400" y="3505200"/>
          <p14:tracePt t="147507" x="5391150" y="3479800"/>
          <p14:tracePt t="147526" x="5410200" y="3454400"/>
          <p14:tracePt t="147539" x="5410200" y="3429000"/>
          <p14:tracePt t="147562" x="5403850" y="3397250"/>
          <p14:tracePt t="147572" x="5384800" y="3352800"/>
          <p14:tracePt t="147589" x="5353050" y="3314700"/>
          <p14:tracePt t="147612" x="5321300" y="3276600"/>
          <p14:tracePt t="147622" x="5289550" y="3251200"/>
          <p14:tracePt t="147645" x="5257800" y="3238500"/>
          <p14:tracePt t="147656" x="5232400" y="3244850"/>
          <p14:tracePt t="147680" x="5200650" y="3257550"/>
          <p14:tracePt t="147691" x="5181600" y="3257550"/>
          <p14:tracePt t="147706" x="5168900" y="3263900"/>
          <p14:tracePt t="147726" x="5162550" y="3270250"/>
          <p14:tracePt t="147739" x="5156200" y="3276600"/>
          <p14:tracePt t="147757" x="5156200" y="3289300"/>
          <p14:tracePt t="147774" x="5162550" y="3295650"/>
          <p14:tracePt t="147792" x="5175250" y="3308350"/>
          <p14:tracePt t="147806" x="5187950" y="3314700"/>
          <p14:tracePt t="147823" x="5194300" y="3321050"/>
          <p14:tracePt t="147841" x="5200650" y="3327400"/>
          <p14:tracePt t="147856" x="5207000" y="3327400"/>
          <p14:tracePt t="147893" x="5213350" y="3314700"/>
          <p14:tracePt t="147909" x="5226050" y="3302000"/>
          <p14:tracePt t="147929" x="5232400" y="3295650"/>
          <p14:tracePt t="147939" x="5245100" y="3282950"/>
          <p14:tracePt t="147956" x="5257800" y="3270250"/>
          <p14:tracePt t="147973" x="5264150" y="3263900"/>
          <p14:tracePt t="147990" x="5276850" y="3251200"/>
          <p14:tracePt t="148007" x="5289550" y="3244850"/>
          <p14:tracePt t="148023" x="5295900" y="3244850"/>
          <p14:tracePt t="148040" x="5302250" y="3244850"/>
          <p14:tracePt t="148073" x="5302250" y="3251200"/>
          <p14:tracePt t="148090" x="5302250" y="3257550"/>
          <p14:tracePt t="148106" x="5295900" y="3270250"/>
          <p14:tracePt t="148123" x="5295900" y="3276600"/>
          <p14:tracePt t="148147" x="5295900" y="3289300"/>
          <p14:tracePt t="148156" x="5289550" y="3295650"/>
          <p14:tracePt t="148209" x="5289550" y="3289300"/>
          <p14:tracePt t="148272" x="5295900" y="3289300"/>
          <p14:tracePt t="148288" x="5302250" y="3289300"/>
          <p14:tracePt t="148294" x="5308600" y="3289300"/>
          <p14:tracePt t="148306" x="5314950" y="3289300"/>
          <p14:tracePt t="148323" x="5327650" y="3289300"/>
          <p14:tracePt t="148339" x="5334000" y="3282950"/>
          <p14:tracePt t="148356" x="5340350" y="3282950"/>
          <p14:tracePt t="148389" x="5346700" y="3276600"/>
          <p14:tracePt t="148407" x="5346700" y="3263900"/>
          <p14:tracePt t="148423" x="5353050" y="3244850"/>
          <p14:tracePt t="148441" x="5353050" y="3225800"/>
          <p14:tracePt t="148456" x="5346700" y="3206750"/>
          <p14:tracePt t="148472" x="5334000" y="3187700"/>
          <p14:tracePt t="148490" x="5314950" y="3168650"/>
          <p14:tracePt t="148506" x="5295900" y="3143250"/>
          <p14:tracePt t="148523" x="5270500" y="3111500"/>
          <p14:tracePt t="148543" x="5238750" y="3079750"/>
          <p14:tracePt t="148563" x="5200650" y="3028950"/>
          <p14:tracePt t="148572" x="5175250" y="3003550"/>
          <p14:tracePt t="148591" x="5124450" y="2952750"/>
          <p14:tracePt t="148606" x="5099050" y="2921000"/>
          <p14:tracePt t="148622" x="5067300" y="2882900"/>
          <p14:tracePt t="148639" x="5048250" y="2844800"/>
          <p14:tracePt t="148656" x="5035550" y="2806700"/>
          <p14:tracePt t="148673" x="5016500" y="2762250"/>
          <p14:tracePt t="148695" x="5003800" y="2711450"/>
          <p14:tracePt t="148706" x="4997450" y="2686050"/>
          <p14:tracePt t="148727" x="4984750" y="2660650"/>
          <p14:tracePt t="148740" x="4959350" y="2647950"/>
          <p14:tracePt t="148756" x="4940300" y="2654300"/>
          <p14:tracePt t="148775" x="4914900" y="2667000"/>
          <p14:tracePt t="148789" x="4902200" y="2686050"/>
          <p14:tracePt t="148806" x="4889500" y="2717800"/>
          <p14:tracePt t="148824" x="4889500" y="2749550"/>
          <p14:tracePt t="148841" x="4895850" y="2794000"/>
          <p14:tracePt t="148858" x="4908550" y="2825750"/>
          <p14:tracePt t="148873" x="4940300" y="2870200"/>
          <p14:tracePt t="148892" x="4991100" y="2914650"/>
          <p14:tracePt t="148897" x="4997450" y="2927350"/>
          <p14:tracePt t="148907" x="5022850" y="2946400"/>
          <p14:tracePt t="148923" x="5086350" y="2984500"/>
          <p14:tracePt t="148939" x="5156200" y="3028950"/>
          <p14:tracePt t="148964" x="5238750" y="3086100"/>
          <p14:tracePt t="148972" x="5283200" y="3117850"/>
          <p14:tracePt t="148993" x="5340350" y="3149600"/>
          <p14:tracePt t="149006" x="5372100" y="3162300"/>
          <p14:tracePt t="149023" x="5397500" y="3168650"/>
          <p14:tracePt t="149041" x="5435600" y="3168650"/>
          <p14:tracePt t="149057" x="5461000" y="3175000"/>
          <p14:tracePt t="149073" x="5473700" y="3175000"/>
          <p14:tracePt t="149097" x="5486400" y="3175000"/>
          <p14:tracePt t="149113" x="5499100" y="3181350"/>
          <p14:tracePt t="149142" x="5499100" y="3200400"/>
          <p14:tracePt t="149162" x="5499100" y="3219450"/>
          <p14:tracePt t="149173" x="5492750" y="3232150"/>
          <p14:tracePt t="149190" x="5486400" y="3244850"/>
          <p14:tracePt t="149210" x="5486400" y="3257550"/>
          <p14:tracePt t="149240" x="5486400" y="3263900"/>
          <p14:tracePt t="149273" x="5492750" y="3263900"/>
          <p14:tracePt t="149291" x="5499100" y="3270250"/>
          <p14:tracePt t="149307" x="5511800" y="3282950"/>
          <p14:tracePt t="149325" x="5518150" y="3289300"/>
          <p14:tracePt t="149340" x="5543550" y="3314700"/>
          <p14:tracePt t="149357" x="5568950" y="3352800"/>
          <p14:tracePt t="149373" x="5588000" y="3378200"/>
          <p14:tracePt t="149390" x="5594350" y="3397250"/>
          <p14:tracePt t="149408" x="5600700" y="3416300"/>
          <p14:tracePt t="149423" x="5607050" y="3429000"/>
          <p14:tracePt t="149443" x="5607050" y="3435350"/>
          <p14:tracePt t="149457" x="5613400" y="3435350"/>
          <p14:tracePt t="149481" x="5613400" y="3441700"/>
          <p14:tracePt t="149499" x="5619750" y="3441700"/>
          <p14:tracePt t="149506" x="5619750" y="3448050"/>
          <p14:tracePt t="149528" x="5619750" y="3454400"/>
          <p14:tracePt t="149549" x="5619750" y="3460750"/>
          <p14:tracePt t="149583" x="5619750" y="3467100"/>
          <p14:tracePt t="149662" x="5619750" y="3460750"/>
          <p14:tracePt t="149669" x="5626100" y="3460750"/>
          <p14:tracePt t="149703" x="5632450" y="3454400"/>
          <p14:tracePt t="149726" x="5632450" y="3448050"/>
          <p14:tracePt t="149741" x="5638800" y="3448050"/>
          <p14:tracePt t="149753" x="5638800" y="3441700"/>
          <p14:tracePt t="149839" x="5638800" y="3448050"/>
          <p14:tracePt t="149866" x="5632450" y="3448050"/>
          <p14:tracePt t="149885" x="5626100" y="3448050"/>
          <p14:tracePt t="149919" x="5619750" y="3448050"/>
          <p14:tracePt t="149943" x="5619750" y="3441700"/>
          <p14:tracePt t="149977" x="5619750" y="3435350"/>
          <p14:tracePt t="150010" x="5619750" y="3429000"/>
          <p14:tracePt t="150076" x="5613400" y="3429000"/>
          <p14:tracePt t="150101" x="5613400" y="3422650"/>
          <p14:tracePt t="150115" x="5607050" y="3422650"/>
          <p14:tracePt t="150146" x="5600700" y="3422650"/>
          <p14:tracePt t="150176" x="5600700" y="3429000"/>
          <p14:tracePt t="150197" x="5594350" y="3429000"/>
          <p14:tracePt t="150247" x="5594350" y="3435350"/>
          <p14:tracePt t="150289" x="5588000" y="3435350"/>
          <p14:tracePt t="150335" x="5594350" y="3435350"/>
          <p14:tracePt t="150362" x="5594350" y="3429000"/>
          <p14:tracePt t="150368" x="5600700" y="3429000"/>
          <p14:tracePt t="150388" x="5600700" y="3422650"/>
          <p14:tracePt t="150400" x="5607050" y="3422650"/>
          <p14:tracePt t="150419" x="5607050" y="3416300"/>
          <p14:tracePt t="150422" x="5613400" y="3416300"/>
          <p14:tracePt t="150456" x="5619750" y="3409950"/>
          <p14:tracePt t="150473" x="5632450" y="3409950"/>
          <p14:tracePt t="150489" x="5638800" y="3403600"/>
          <p14:tracePt t="150506" x="5645150" y="3397250"/>
          <p14:tracePt t="150523" x="5657850" y="3397250"/>
          <p14:tracePt t="150539" x="5670550" y="3390900"/>
          <p14:tracePt t="150556" x="5676900" y="3390900"/>
          <p14:tracePt t="150573" x="5689600" y="3390900"/>
          <p14:tracePt t="150589" x="5708650" y="3390900"/>
          <p14:tracePt t="150606" x="5727700" y="3390900"/>
          <p14:tracePt t="150624" x="5746750" y="3397250"/>
          <p14:tracePt t="150639" x="5765800" y="3397250"/>
          <p14:tracePt t="150656" x="5784850" y="3397250"/>
          <p14:tracePt t="150672" x="5803900" y="3397250"/>
          <p14:tracePt t="150689" x="5816600" y="3403600"/>
          <p14:tracePt t="150706" x="5829300" y="3403600"/>
          <p14:tracePt t="150723" x="5835650" y="3409950"/>
          <p14:tracePt t="150739" x="5848350" y="3409950"/>
          <p14:tracePt t="150756" x="5848350" y="3416300"/>
          <p14:tracePt t="150772" x="5854700" y="3416300"/>
          <p14:tracePt t="150835" x="5848350" y="3416300"/>
          <p14:tracePt t="150854" x="5842000" y="3416300"/>
          <p14:tracePt t="150866" x="5835650" y="3416300"/>
          <p14:tracePt t="150875" x="5829300" y="3416300"/>
          <p14:tracePt t="150890" x="5822950" y="3422650"/>
          <p14:tracePt t="150906" x="5810250" y="3422650"/>
          <p14:tracePt t="150922" x="5797550" y="3422650"/>
          <p14:tracePt t="150939" x="5791200" y="3429000"/>
          <p14:tracePt t="150956" x="5778500" y="3435350"/>
          <p14:tracePt t="150973" x="5772150" y="3441700"/>
          <p14:tracePt t="150989" x="5759450" y="3441700"/>
          <p14:tracePt t="151006" x="5753100" y="3448050"/>
          <p14:tracePt t="151023" x="5746750" y="3448050"/>
          <p14:tracePt t="151039" x="5740400" y="3448050"/>
          <p14:tracePt t="151073" x="5734050" y="3448050"/>
          <p14:tracePt t="151091" x="5727700" y="3448050"/>
          <p14:tracePt t="151106" x="5721350" y="3448050"/>
          <p14:tracePt t="151122" x="5715000" y="3448050"/>
          <p14:tracePt t="151139" x="5708650" y="3454400"/>
          <p14:tracePt t="151156" x="5695950" y="3460750"/>
          <p14:tracePt t="151173" x="5689600" y="3467100"/>
          <p14:tracePt t="151190" x="5676900" y="3467100"/>
          <p14:tracePt t="151206" x="5670550" y="3473450"/>
          <p14:tracePt t="151223" x="5664200" y="3473450"/>
          <p14:tracePt t="151241" x="5657850" y="3479800"/>
          <p14:tracePt t="151256" x="5651500" y="3479800"/>
          <p14:tracePt t="151273" x="5638800" y="3479800"/>
          <p14:tracePt t="151290" x="5632450" y="3479800"/>
          <p14:tracePt t="151306" x="5619750" y="3479800"/>
          <p14:tracePt t="151323" x="5613400" y="3486150"/>
          <p14:tracePt t="151341" x="5600700" y="3492500"/>
          <p14:tracePt t="151361" x="5588000" y="3492500"/>
          <p14:tracePt t="151373" x="5581650" y="3492500"/>
          <p14:tracePt t="151391" x="5568950" y="3498850"/>
          <p14:tracePt t="151407" x="5562600" y="3498850"/>
          <p14:tracePt t="151423" x="5556250" y="3498850"/>
          <p14:tracePt t="151441" x="5543550" y="3505200"/>
          <p14:tracePt t="151457" x="5537200" y="3511550"/>
          <p14:tracePt t="151473" x="5524500" y="3517900"/>
          <p14:tracePt t="151491" x="5499100" y="3536950"/>
          <p14:tracePt t="151507" x="5486400" y="3549650"/>
          <p14:tracePt t="151523" x="5480050" y="3562350"/>
          <p14:tracePt t="151541" x="5467350" y="3581400"/>
          <p14:tracePt t="151559" x="5454650" y="3600450"/>
          <p14:tracePt t="151573" x="5448300" y="3606800"/>
          <p14:tracePt t="151596" x="5441950" y="3619500"/>
          <p14:tracePt t="151607" x="5429250" y="3638550"/>
          <p14:tracePt t="151625" x="5422900" y="3644900"/>
          <p14:tracePt t="151640" x="5416550" y="3657600"/>
          <p14:tracePt t="151660" x="5410200" y="3663950"/>
          <p14:tracePt t="151676" x="5397500" y="3670300"/>
          <p14:tracePt t="151692" x="5391150" y="3676650"/>
          <p14:tracePt t="151709" x="5378450" y="3683000"/>
          <p14:tracePt t="151724" x="5365750" y="3689350"/>
          <p14:tracePt t="151741" x="5340350" y="3689350"/>
          <p14:tracePt t="151757" x="5327650" y="3689350"/>
          <p14:tracePt t="151773" x="5321300" y="3689350"/>
          <p14:tracePt t="151793" x="5308600" y="3683000"/>
          <p14:tracePt t="151810" x="5289550" y="3683000"/>
          <p14:tracePt t="151823" x="5257800" y="3676650"/>
          <p14:tracePt t="151842" x="5213350" y="3657600"/>
          <p14:tracePt t="151857" x="5181600" y="3651250"/>
          <p14:tracePt t="151874" x="5156200" y="3638550"/>
          <p14:tracePt t="151890" x="5118100" y="3632200"/>
          <p14:tracePt t="151907" x="5067300" y="3625850"/>
          <p14:tracePt t="151925" x="5010150" y="3619500"/>
          <p14:tracePt t="151943" x="4953000" y="3600450"/>
          <p14:tracePt t="151957" x="4883150" y="3587750"/>
          <p14:tracePt t="151975" x="4806950" y="3587750"/>
          <p14:tracePt t="151990" x="4749800" y="3587750"/>
          <p14:tracePt t="152007" x="4648200" y="3594100"/>
          <p14:tracePt t="152023" x="4559300" y="3613150"/>
          <p14:tracePt t="152041" x="4495800" y="3638550"/>
          <p14:tracePt t="152057" x="4457700" y="3663950"/>
          <p14:tracePt t="152078" x="4419600" y="3676650"/>
          <p14:tracePt t="152121" x="4159250" y="3829050"/>
          <p14:tracePt t="152496" x="3835400" y="3797300"/>
          <p14:tracePt t="152522" x="3835400" y="3803650"/>
          <p14:tracePt t="152555" x="3829050" y="3803650"/>
          <p14:tracePt t="152583" x="3822700" y="3803650"/>
          <p14:tracePt t="152597" x="3816350" y="3797300"/>
          <p14:tracePt t="152607" x="3810000" y="3797300"/>
          <p14:tracePt t="152624" x="3797300" y="3784600"/>
          <p14:tracePt t="152639" x="3771900" y="3771900"/>
          <p14:tracePt t="152656" x="3752850" y="3765550"/>
          <p14:tracePt t="152676" x="3733800" y="3752850"/>
          <p14:tracePt t="152692" x="3714750" y="3740150"/>
          <p14:tracePt t="152707" x="3695700" y="3727450"/>
          <p14:tracePt t="152723" x="3676650" y="3714750"/>
          <p14:tracePt t="152740" x="3663950" y="3708400"/>
          <p14:tracePt t="152756" x="3657600" y="3695700"/>
          <p14:tracePt t="152773" x="3644900" y="3695700"/>
          <p14:tracePt t="152807" x="3638550" y="3714750"/>
          <p14:tracePt t="152823" x="3638550" y="3752850"/>
          <p14:tracePt t="152839" x="3651250" y="3797300"/>
          <p14:tracePt t="152861" x="3670300" y="3829050"/>
          <p14:tracePt t="152874" x="3689350" y="3854450"/>
          <p14:tracePt t="152892" x="3708400" y="3879850"/>
          <p14:tracePt t="152906" x="3727450" y="3905250"/>
          <p14:tracePt t="152923" x="3740150" y="3937000"/>
          <p14:tracePt t="152939" x="3740150" y="3968750"/>
          <p14:tracePt t="152956" x="3733800" y="3994150"/>
          <p14:tracePt t="152973" x="3721100" y="4019550"/>
          <p14:tracePt t="152989" x="3714750" y="4044950"/>
          <p14:tracePt t="153006" x="3702050" y="4057650"/>
          <p14:tracePt t="153023" x="3676650" y="4051300"/>
          <p14:tracePt t="153039" x="3651250" y="4019550"/>
          <p14:tracePt t="153056" x="3619500" y="3994150"/>
          <p14:tracePt t="153074" x="3587750" y="3968750"/>
          <p14:tracePt t="153089" x="3568700" y="3956050"/>
          <p14:tracePt t="153106" x="3562350" y="3949700"/>
          <p14:tracePt t="153124" x="3549650" y="3943350"/>
          <p14:tracePt t="153139" x="3543300" y="3937000"/>
          <p14:tracePt t="153157" x="3530600" y="3937000"/>
          <p14:tracePt t="153176" x="3517900" y="3930650"/>
          <p14:tracePt t="153189" x="3511550" y="3930650"/>
          <p14:tracePt t="153206" x="3498850" y="3924300"/>
          <p14:tracePt t="153223" x="3492500" y="3924300"/>
          <p14:tracePt t="153241" x="3486150" y="3924300"/>
          <p14:tracePt t="153256" x="3479800" y="3924300"/>
          <p14:tracePt t="153294" x="3473450" y="3924300"/>
          <p14:tracePt t="153328" x="3473450" y="3917950"/>
          <p14:tracePt t="153351" x="3467100" y="3917950"/>
          <p14:tracePt t="153363" x="3467100" y="3911600"/>
          <p14:tracePt t="153380" x="3460750" y="3911600"/>
          <p14:tracePt t="153396" x="3454400" y="3911600"/>
          <p14:tracePt t="153417" x="3448050" y="3911600"/>
          <p14:tracePt t="153435" x="3441700" y="3905250"/>
          <p14:tracePt t="153441" x="3435350" y="3905250"/>
          <p14:tracePt t="153456" x="3429000" y="3905250"/>
          <p14:tracePt t="153473" x="3422650" y="3905250"/>
          <p14:tracePt t="153491" x="3403600" y="3911600"/>
          <p14:tracePt t="153506" x="3384550" y="3924300"/>
          <p14:tracePt t="153523" x="3365500" y="3949700"/>
          <p14:tracePt t="153541" x="3352800" y="3968750"/>
          <p14:tracePt t="153556" x="3346450" y="3975100"/>
          <p14:tracePt t="153574" x="3346450" y="3981450"/>
          <p14:tracePt t="153589" x="3340100" y="3987800"/>
          <p14:tracePt t="153606" x="3340100" y="4000500"/>
          <p14:tracePt t="153623" x="3346450" y="4013200"/>
          <p14:tracePt t="153646" x="3346450" y="4025900"/>
          <p14:tracePt t="153656" x="3346450" y="4038600"/>
          <p14:tracePt t="153673" x="3352800" y="4044950"/>
          <p14:tracePt t="153691" x="3352800" y="4057650"/>
          <p14:tracePt t="153707" x="3359150" y="4057650"/>
          <p14:tracePt t="153749" x="3359150" y="4051300"/>
          <p14:tracePt t="153757" x="3365500" y="4051300"/>
          <p14:tracePt t="153786" x="3371850" y="4051300"/>
          <p14:tracePt t="153796" x="3378200" y="4051300"/>
          <p14:tracePt t="153806" x="3384550" y="4051300"/>
          <p14:tracePt t="153822" x="3390900" y="4051300"/>
          <p14:tracePt t="153843" x="3397250" y="4044950"/>
          <p14:tracePt t="153856" x="3403600" y="4038600"/>
          <p14:tracePt t="153874" x="3409950" y="4025900"/>
          <p14:tracePt t="153886" x="3409950" y="4019550"/>
          <p14:tracePt t="153915" x="3409950" y="4025900"/>
          <p14:tracePt t="153930" x="3403600" y="4025900"/>
          <p14:tracePt t="153956" x="3390900" y="4025900"/>
          <p14:tracePt t="153973" x="3384550" y="4025900"/>
          <p14:tracePt t="153990" x="3378200" y="4019550"/>
          <p14:tracePt t="154007" x="3371850" y="4013200"/>
          <p14:tracePt t="154023" x="3365500" y="4006850"/>
          <p14:tracePt t="154041" x="3352800" y="3994150"/>
          <p14:tracePt t="154057" x="3333750" y="3975100"/>
          <p14:tracePt t="154073" x="3321050" y="3949700"/>
          <p14:tracePt t="154091" x="3308350" y="3917950"/>
          <p14:tracePt t="154106" x="3295650" y="3892550"/>
          <p14:tracePt t="154123" x="3282950" y="3860800"/>
          <p14:tracePt t="154140" x="3276600" y="3816350"/>
          <p14:tracePt t="154162" x="3276600" y="3784600"/>
          <p14:tracePt t="154173" x="3282950" y="3746500"/>
          <p14:tracePt t="154190" x="3282950" y="3708400"/>
          <p14:tracePt t="154207" x="3295650" y="3632200"/>
          <p14:tracePt t="154223" x="3302000" y="3575050"/>
          <p14:tracePt t="154239" x="3314700" y="3543300"/>
          <p14:tracePt t="154257" x="3333750" y="3498850"/>
          <p14:tracePt t="154275" x="3346450" y="3460750"/>
          <p14:tracePt t="154292" x="3352800" y="3422650"/>
          <p14:tracePt t="154307" x="3359150" y="3378200"/>
          <p14:tracePt t="154323" x="3352800" y="3321050"/>
          <p14:tracePt t="154342" x="3346450" y="3263900"/>
          <p14:tracePt t="154358" x="3346450" y="3213100"/>
          <p14:tracePt t="154380" x="3346450" y="3187700"/>
          <p14:tracePt t="154390" x="3346450" y="3181350"/>
          <p14:tracePt t="154423" x="3346450" y="3187700"/>
          <p14:tracePt t="154443" x="3346450" y="3194050"/>
          <p14:tracePt t="154456" x="3340100" y="3200400"/>
          <p14:tracePt t="154473" x="3333750" y="3213100"/>
          <p14:tracePt t="154491" x="3327400" y="3219450"/>
          <p14:tracePt t="154513" x="3321050" y="3225800"/>
          <p14:tracePt t="154557" x="3327400" y="3225800"/>
          <p14:tracePt t="154565" x="3327400" y="3232150"/>
          <p14:tracePt t="154573" x="3327400" y="3238500"/>
          <p14:tracePt t="154590" x="3327400" y="3257550"/>
          <p14:tracePt t="154606" x="3327400" y="3289300"/>
          <p14:tracePt t="154623" x="3327400" y="3327400"/>
          <p14:tracePt t="154639" x="3333750" y="3403600"/>
          <p14:tracePt t="154663" x="3346450" y="3454400"/>
          <p14:tracePt t="154674" x="3352800" y="3492500"/>
          <p14:tracePt t="154689" x="3359150" y="3505200"/>
          <p14:tracePt t="154723" x="3352800" y="3498850"/>
          <p14:tracePt t="154740" x="3352800" y="3492500"/>
          <p14:tracePt t="154756" x="3352800" y="3486150"/>
          <p14:tracePt t="154777" x="3352800" y="3473450"/>
          <p14:tracePt t="154789" x="3352800" y="3467100"/>
          <p14:tracePt t="154807" x="3352800" y="3454400"/>
          <p14:tracePt t="154829" x="3359150" y="3435350"/>
          <p14:tracePt t="154839" x="3359150" y="3416300"/>
          <p14:tracePt t="154857" x="3359150" y="3397250"/>
          <p14:tracePt t="154876" x="3359150" y="3378200"/>
          <p14:tracePt t="154889" x="3359150" y="3371850"/>
          <p14:tracePt t="154906" x="3359150" y="3365500"/>
          <p14:tracePt t="154923" x="3352800" y="3359150"/>
          <p14:tracePt t="154939" x="3346450" y="3352800"/>
          <p14:tracePt t="154960" x="3340100" y="3346450"/>
          <p14:tracePt t="154973" x="3340100" y="3340100"/>
          <p14:tracePt t="154991" x="3333750" y="3340100"/>
          <p14:tracePt t="155006" x="3327400" y="3340100"/>
          <p14:tracePt t="155040" x="3321050" y="3346450"/>
          <p14:tracePt t="155056" x="3314700" y="3352800"/>
          <p14:tracePt t="155073" x="3308350" y="3352800"/>
          <p14:tracePt t="155091" x="3308350" y="3359150"/>
          <p14:tracePt t="155139" x="3314700" y="3359150"/>
          <p14:tracePt t="155160" x="3314700" y="3352800"/>
          <p14:tracePt t="155173" x="3321050" y="3352800"/>
          <p14:tracePt t="155189" x="3321050" y="3346450"/>
          <p14:tracePt t="155206" x="3327400" y="3340100"/>
          <p14:tracePt t="155223" x="3333750" y="3333750"/>
          <p14:tracePt t="155257" x="3333750" y="3327400"/>
          <p14:tracePt t="155339" x="3327400" y="3327400"/>
          <p14:tracePt t="155356" x="3327400" y="3333750"/>
          <p14:tracePt t="155373" x="3327400" y="3340100"/>
          <p14:tracePt t="155389" x="3327400" y="3346450"/>
          <p14:tracePt t="155406" x="3327400" y="3352800"/>
          <p14:tracePt t="155424" x="3327400" y="3359150"/>
          <p14:tracePt t="155443" x="3321050" y="3371850"/>
          <p14:tracePt t="155456" x="3321050" y="3403600"/>
          <p14:tracePt t="155474" x="3321050" y="3429000"/>
          <p14:tracePt t="155490" x="3321050" y="3454400"/>
          <p14:tracePt t="155506" x="3321050" y="3473450"/>
          <p14:tracePt t="155523" x="3321050" y="3492500"/>
          <p14:tracePt t="155539" x="3314700" y="3511550"/>
          <p14:tracePt t="155556" x="3308350" y="3530600"/>
          <p14:tracePt t="155573" x="3295650" y="3543300"/>
          <p14:tracePt t="155591" x="3282950" y="3562350"/>
          <p14:tracePt t="155606" x="3270250" y="3575050"/>
          <p14:tracePt t="155624" x="3263900" y="3587750"/>
          <p14:tracePt t="155639" x="3257550" y="3594100"/>
          <p14:tracePt t="155656" x="3257550" y="3600450"/>
          <p14:tracePt t="155689" x="3257550" y="3594100"/>
          <p14:tracePt t="155706" x="3270250" y="3581400"/>
          <p14:tracePt t="155723" x="3276600" y="3568700"/>
          <p14:tracePt t="155741" x="3289300" y="3556000"/>
          <p14:tracePt t="155759" x="3302000" y="3536950"/>
          <p14:tracePt t="155773" x="3308350" y="3524250"/>
          <p14:tracePt t="155791" x="3321050" y="3492500"/>
          <p14:tracePt t="155806" x="3327400" y="3473450"/>
          <p14:tracePt t="155823" x="3333750" y="3460750"/>
          <p14:tracePt t="155841" x="3333750" y="3454400"/>
          <p14:tracePt t="155873" x="3333750" y="3460750"/>
          <p14:tracePt t="155894" x="3333750" y="3467100"/>
          <p14:tracePt t="155933" x="3333750" y="3460750"/>
          <p14:tracePt t="155942" x="3327400" y="3460750"/>
          <p14:tracePt t="155956" x="3327400" y="3454400"/>
          <p14:tracePt t="155973" x="3327400" y="3448050"/>
          <p14:tracePt t="155991" x="3333750" y="3441700"/>
          <p14:tracePt t="156023" x="3333750" y="3435350"/>
          <p14:tracePt t="156041" x="3333750" y="3429000"/>
          <p14:tracePt t="156070" x="3340100" y="3422650"/>
          <p14:tracePt t="156087" x="3340100" y="3416300"/>
          <p14:tracePt t="156121" x="3340100" y="3409950"/>
          <p14:tracePt t="156151" x="3340100" y="3403600"/>
          <p14:tracePt t="156183" x="3346450" y="3403600"/>
          <p14:tracePt t="156202" x="3346450" y="3409950"/>
          <p14:tracePt t="156249" x="3346450" y="3403600"/>
          <p14:tracePt t="156271" x="3346450" y="3397250"/>
          <p14:tracePt t="156287" x="3346450" y="3390900"/>
          <p14:tracePt t="156291" x="3340100" y="3390900"/>
          <p14:tracePt t="156348" x="3333750" y="3390900"/>
          <p14:tracePt t="156362" x="3327400" y="3390900"/>
          <p14:tracePt t="156379" x="3321050" y="3390900"/>
          <p14:tracePt t="156386" x="3314700" y="3390900"/>
          <p14:tracePt t="156399" x="3308350" y="3384550"/>
          <p14:tracePt t="156406" x="3302000" y="3384550"/>
          <p14:tracePt t="156423" x="3282950" y="3378200"/>
          <p14:tracePt t="156441" x="3251200" y="3359150"/>
          <p14:tracePt t="156457" x="3219450" y="3352800"/>
          <p14:tracePt t="156473" x="3194050" y="3346450"/>
          <p14:tracePt t="156490" x="3155950" y="3346450"/>
          <p14:tracePt t="156512" x="3130550" y="3359150"/>
          <p14:tracePt t="156523" x="3111500" y="3378200"/>
          <p14:tracePt t="156540" x="3098800" y="3384550"/>
          <p14:tracePt t="156556" x="3086100" y="3409950"/>
          <p14:tracePt t="156573" x="3079750" y="3441700"/>
          <p14:tracePt t="156591" x="3092450" y="3467100"/>
          <p14:tracePt t="156607" x="3117850" y="3473450"/>
          <p14:tracePt t="156623" x="3155950" y="3473450"/>
          <p14:tracePt t="156642" x="3200400" y="3473450"/>
          <p14:tracePt t="156656" x="3238500" y="3479800"/>
          <p14:tracePt t="156673" x="3282950" y="3498850"/>
          <p14:tracePt t="156694" x="3276600" y="3517900"/>
          <p14:tracePt t="156706" x="3257550" y="3543300"/>
          <p14:tracePt t="156723" x="3219450" y="3575050"/>
          <p14:tracePt t="156741" x="3187700" y="3587750"/>
          <p14:tracePt t="156757" x="3162300" y="3594100"/>
          <p14:tracePt t="156773" x="3155950" y="3581400"/>
          <p14:tracePt t="156791" x="3143250" y="3543300"/>
          <p14:tracePt t="156807" x="3149600" y="3498850"/>
          <p14:tracePt t="156823" x="3155950" y="3454400"/>
          <p14:tracePt t="156847" x="3175000" y="3422650"/>
          <p14:tracePt t="156857" x="3225800" y="3378200"/>
          <p14:tracePt t="156873" x="3257550" y="3352800"/>
          <p14:tracePt t="156891" x="3289300" y="3340100"/>
          <p14:tracePt t="156907" x="3308350" y="3340100"/>
          <p14:tracePt t="156923" x="3321050" y="3340100"/>
          <p14:tracePt t="156941" x="3327400" y="3352800"/>
          <p14:tracePt t="156964" x="3333750" y="3371850"/>
          <p14:tracePt t="156973" x="3333750" y="3390900"/>
          <p14:tracePt t="156991" x="3333750" y="3403600"/>
          <p14:tracePt t="157007" x="3333750" y="3416300"/>
          <p14:tracePt t="157023" x="3333750" y="3422650"/>
          <p14:tracePt t="157039" x="3333750" y="3429000"/>
          <p14:tracePt t="157060" x="3327400" y="3441700"/>
          <p14:tracePt t="157076" x="3327400" y="3454400"/>
          <p14:tracePt t="157089" x="3327400" y="3473450"/>
          <p14:tracePt t="157106" x="3321050" y="3492500"/>
          <p14:tracePt t="157126" x="3321050" y="3505200"/>
          <p14:tracePt t="157139" x="3321050" y="3524250"/>
          <p14:tracePt t="157163" x="3321050" y="3536950"/>
          <p14:tracePt t="157173" x="3321050" y="3549650"/>
          <p14:tracePt t="157190" x="3321050" y="3556000"/>
          <p14:tracePt t="157208" x="3321050" y="3575050"/>
          <p14:tracePt t="157240" x="3327400" y="3581400"/>
          <p14:tracePt t="157289" x="3333750" y="3581400"/>
          <p14:tracePt t="157307" x="3333750" y="3575050"/>
          <p14:tracePt t="157328" x="3333750" y="3568700"/>
          <p14:tracePt t="157346" x="3340100" y="3568700"/>
          <p14:tracePt t="157362" x="3340100" y="3562350"/>
          <p14:tracePt t="157450" x="3333750" y="3562350"/>
          <p14:tracePt t="157570" x="3333750" y="3556000"/>
          <p14:tracePt t="157615" x="3333750" y="3549650"/>
          <p14:tracePt t="157816" x="3333750" y="3543300"/>
          <p14:tracePt t="157945" x="3340100" y="3543300"/>
          <p14:tracePt t="158009" x="3340100" y="3536950"/>
          <p14:tracePt t="158224" x="3340100" y="3530600"/>
          <p14:tracePt t="158257" x="3346450" y="3530600"/>
          <p14:tracePt t="158389" x="3346450" y="3536950"/>
          <p14:tracePt t="158390" x="3352800" y="3536950"/>
          <p14:tracePt t="158566" x="3352800" y="3530600"/>
          <p14:tracePt t="158596" x="3352800" y="3524250"/>
          <p14:tracePt t="158613" x="3352800" y="3517900"/>
          <p14:tracePt t="158625" x="3359150" y="3511550"/>
          <p14:tracePt t="158629" x="3359150" y="3505200"/>
          <p14:tracePt t="158641" x="3359150" y="3498850"/>
          <p14:tracePt t="158656" x="3359150" y="3486150"/>
          <p14:tracePt t="158673" x="3359150" y="3473450"/>
          <p14:tracePt t="158691" x="3365500" y="3454400"/>
          <p14:tracePt t="158706" x="3371850" y="3435350"/>
          <p14:tracePt t="158727" x="3371850" y="3416300"/>
          <p14:tracePt t="158741" x="3371850" y="3371850"/>
          <p14:tracePt t="158756" x="3352800" y="3352800"/>
          <p14:tracePt t="158773" x="3327400" y="3327400"/>
          <p14:tracePt t="158791" x="3282950" y="3314700"/>
          <p14:tracePt t="158807" x="3251200" y="3314700"/>
          <p14:tracePt t="158823" x="3225800" y="3314700"/>
          <p14:tracePt t="158841" x="3200400" y="3327400"/>
          <p14:tracePt t="158857" x="3187700" y="3340100"/>
          <p14:tracePt t="158873" x="3175000" y="3352800"/>
          <p14:tracePt t="158891" x="3162300" y="3390900"/>
          <p14:tracePt t="158906" x="3162300" y="3416300"/>
          <p14:tracePt t="158923" x="3162300" y="3454400"/>
          <p14:tracePt t="158940" x="3181350" y="3498850"/>
          <p14:tracePt t="158956" x="3206750" y="3524250"/>
          <p14:tracePt t="158974" x="3232150" y="3543300"/>
          <p14:tracePt t="158993" x="3263900" y="3549650"/>
          <p14:tracePt t="159007" x="3282950" y="3549650"/>
          <p14:tracePt t="159025" x="3295650" y="3536950"/>
          <p14:tracePt t="159040" x="3321050" y="3511550"/>
          <p14:tracePt t="159057" x="3340100" y="3479800"/>
          <p14:tracePt t="159073" x="3346450" y="3448050"/>
          <p14:tracePt t="159092" x="3352800" y="3403600"/>
          <p14:tracePt t="159106" x="3346450" y="3378200"/>
          <p14:tracePt t="159123" x="3327400" y="3352800"/>
          <p14:tracePt t="159141" x="3289300" y="3340100"/>
          <p14:tracePt t="159157" x="3257550" y="3346450"/>
          <p14:tracePt t="159173" x="3225800" y="3365500"/>
          <p14:tracePt t="159191" x="3200400" y="3384550"/>
          <p14:tracePt t="159206" x="3187700" y="3397250"/>
          <p14:tracePt t="159226" x="3181350" y="3429000"/>
          <p14:tracePt t="159243" x="3181350" y="3460750"/>
          <p14:tracePt t="159256" x="3187700" y="3486150"/>
          <p14:tracePt t="159276" x="3213100" y="3517900"/>
          <p14:tracePt t="159291" x="3238500" y="3536950"/>
          <p14:tracePt t="159307" x="3263900" y="3536950"/>
          <p14:tracePt t="159323" x="3289300" y="3524250"/>
          <p14:tracePt t="159341" x="3308350" y="3505200"/>
          <p14:tracePt t="159357" x="3308350" y="3473450"/>
          <p14:tracePt t="159375" x="3295650" y="3441700"/>
          <p14:tracePt t="159391" x="3282950" y="3416300"/>
          <p14:tracePt t="159413" x="3257550" y="3390900"/>
          <p14:tracePt t="159423" x="3238500" y="3384550"/>
          <p14:tracePt t="159440" x="3219450" y="3397250"/>
          <p14:tracePt t="159464" x="3206750" y="3416300"/>
          <p14:tracePt t="159473" x="3200400" y="3441700"/>
          <p14:tracePt t="159490" x="3206750" y="3467100"/>
          <p14:tracePt t="159513" x="3225800" y="3530600"/>
          <p14:tracePt t="159523" x="3244850" y="3556000"/>
          <p14:tracePt t="159543" x="3257550" y="3568700"/>
          <p14:tracePt t="159556" x="3276600" y="3568700"/>
          <p14:tracePt t="159580" x="3295650" y="3556000"/>
          <p14:tracePt t="159590" x="3302000" y="3543300"/>
          <p14:tracePt t="159607" x="3308350" y="3524250"/>
          <p14:tracePt t="159628" x="3308350" y="3505200"/>
          <p14:tracePt t="159641" x="3308350" y="3498850"/>
          <p14:tracePt t="159657" x="3308350" y="3479800"/>
          <p14:tracePt t="159682" x="3308350" y="3473450"/>
          <p14:tracePt t="159689" x="3302000" y="3473450"/>
          <p14:tracePt t="159723" x="3302000" y="3479800"/>
          <p14:tracePt t="159740" x="3302000" y="3486150"/>
          <p14:tracePt t="159773" x="3308350" y="3486150"/>
          <p14:tracePt t="159810" x="3314700" y="3492500"/>
          <p14:tracePt t="159823" x="3314700" y="3498850"/>
          <p14:tracePt t="159862" x="3314700" y="3492500"/>
          <p14:tracePt t="159902" x="3321050" y="3486150"/>
          <p14:tracePt t="160008" x="3314700" y="3486150"/>
          <p14:tracePt t="160058" x="3314700" y="3479800"/>
          <p14:tracePt t="160104" x="3314700" y="3486150"/>
          <p14:tracePt t="160115" x="3314700" y="3492500"/>
          <p14:tracePt t="160131" x="3314700" y="3498850"/>
          <p14:tracePt t="160144" x="3321050" y="3498850"/>
          <p14:tracePt t="160173" x="3321050" y="3492500"/>
          <p14:tracePt t="160180" x="3321050" y="3486150"/>
          <p14:tracePt t="160190" x="3321050" y="3479800"/>
          <p14:tracePt t="160206" x="3314700" y="3454400"/>
          <p14:tracePt t="160223" x="3308350" y="3403600"/>
          <p14:tracePt t="160239" x="3302000" y="3371850"/>
          <p14:tracePt t="160257" x="3289300" y="3308350"/>
          <p14:tracePt t="160273" x="3270250" y="3232150"/>
          <p14:tracePt t="160291" x="3232150" y="3149600"/>
          <p14:tracePt t="160306" x="3187700" y="3067050"/>
          <p14:tracePt t="160323" x="3117850" y="2984500"/>
          <p14:tracePt t="160342" x="3028950" y="2895600"/>
          <p14:tracePt t="160356" x="2940050" y="2806700"/>
          <p14:tracePt t="160373" x="2851150" y="2730500"/>
          <p14:tracePt t="160394" x="2730500" y="2660650"/>
          <p14:tracePt t="160406" x="2660650" y="2628900"/>
          <p14:tracePt t="160423" x="2559050" y="2609850"/>
          <p14:tracePt t="160440" x="2489200" y="2603500"/>
          <p14:tracePt t="160461" x="2362200" y="2584450"/>
          <p14:tracePt t="160473" x="2317750" y="2578100"/>
          <p14:tracePt t="160490" x="2260600" y="2565400"/>
          <p14:tracePt t="160506" x="2216150" y="2546350"/>
          <p14:tracePt t="160523" x="2197100" y="2540000"/>
          <p14:tracePt t="160540" x="2178050" y="2533650"/>
          <p14:tracePt t="160558" x="2171700" y="2527300"/>
          <p14:tracePt t="160573" x="2159000" y="2527300"/>
          <p14:tracePt t="160607" x="2159000" y="2540000"/>
          <p14:tracePt t="160623" x="2184400" y="2565400"/>
          <p14:tracePt t="160639" x="2209800" y="2584450"/>
          <p14:tracePt t="160656" x="2266950" y="2616200"/>
          <p14:tracePt t="160673" x="2349500" y="2647950"/>
          <p14:tracePt t="160693" x="2463800" y="2686050"/>
          <p14:tracePt t="160706" x="2597150" y="2717800"/>
          <p14:tracePt t="160724" x="2749550" y="2743200"/>
          <p14:tracePt t="160743" x="2927350" y="2768600"/>
          <p14:tracePt t="160756" x="3117850" y="2787650"/>
          <p14:tracePt t="160773" x="3321050" y="2806700"/>
          <p14:tracePt t="160790" x="3524250" y="2819400"/>
          <p14:tracePt t="160807" x="3670300" y="2825750"/>
          <p14:tracePt t="160910" x="4229100" y="2444750"/>
          <p14:tracePt t="160923" x="4191000" y="2381250"/>
          <p14:tracePt t="160940" x="4133850" y="2362200"/>
          <p14:tracePt t="160962" x="4044950" y="2349500"/>
          <p14:tracePt t="160973" x="3879850" y="2349500"/>
          <p14:tracePt t="160990" x="3740150" y="2349500"/>
          <p14:tracePt t="161012" x="3600450" y="2362200"/>
          <p14:tracePt t="161023" x="3467100" y="2393950"/>
          <p14:tracePt t="161040" x="3365500" y="2444750"/>
          <p14:tracePt t="161056" x="3295650" y="2527300"/>
          <p14:tracePt t="161073" x="3251200" y="2641600"/>
          <p14:tracePt t="161095" x="3251200" y="2851150"/>
          <p14:tracePt t="161106" x="3289300" y="2952750"/>
          <p14:tracePt t="161131" x="3371850" y="3092450"/>
          <p14:tracePt t="161145" x="3448050" y="3162300"/>
          <p14:tracePt t="161159" x="3492500" y="3181350"/>
          <p14:tracePt t="161173" x="3625850" y="3187700"/>
          <p14:tracePt t="161190" x="3740150" y="3149600"/>
          <p14:tracePt t="161206" x="3848100" y="3092450"/>
          <p14:tracePt t="161223" x="3937000" y="3028950"/>
          <p14:tracePt t="161240" x="3994150" y="2959100"/>
          <p14:tracePt t="161256" x="4025900" y="2882900"/>
          <p14:tracePt t="161273" x="4025900" y="2806700"/>
          <p14:tracePt t="161290" x="4000500" y="2724150"/>
          <p14:tracePt t="161308" x="3898900" y="2609850"/>
          <p14:tracePt t="161326" x="3848100" y="2565400"/>
          <p14:tracePt t="161339" x="3721100" y="2527300"/>
          <p14:tracePt t="161373" x="3594100" y="2533650"/>
          <p14:tracePt t="161390" x="3530600" y="2565400"/>
          <p14:tracePt t="161406" x="3479800" y="2616200"/>
          <p14:tracePt t="161423" x="3460750" y="2654300"/>
          <p14:tracePt t="161441" x="3454400" y="2705100"/>
          <p14:tracePt t="161457" x="3479800" y="2800350"/>
          <p14:tracePt t="161473" x="3543300" y="2876550"/>
          <p14:tracePt t="161490" x="3625850" y="2921000"/>
          <p14:tracePt t="161508" x="3714750" y="2933700"/>
          <p14:tracePt t="161523" x="3797300" y="2908300"/>
          <p14:tracePt t="161540" x="3867150" y="2857500"/>
          <p14:tracePt t="161556" x="3911600" y="2787650"/>
          <p14:tracePt t="161573" x="3937000" y="2686050"/>
          <p14:tracePt t="161590" x="3930650" y="2578100"/>
          <p14:tracePt t="161610" x="3886200" y="2470150"/>
          <p14:tracePt t="161624" x="3816350" y="2387600"/>
          <p14:tracePt t="161639" x="3727450" y="2355850"/>
          <p14:tracePt t="161656" x="3632200" y="2374900"/>
          <p14:tracePt t="161674" x="3543300" y="2451100"/>
          <p14:tracePt t="161691" x="3511550" y="2501900"/>
          <p14:tracePt t="161707" x="3460750" y="2616200"/>
          <p14:tracePt t="161727" x="3441700" y="2800350"/>
          <p14:tracePt t="161740" x="3473450" y="2901950"/>
          <p14:tracePt t="161761" x="3575050" y="2971800"/>
          <p14:tracePt t="161778" x="3663950" y="2978150"/>
          <p14:tracePt t="161790" x="3721100" y="2952750"/>
          <p14:tracePt t="161814" x="3803650" y="2882900"/>
          <p14:tracePt t="161832" x="3841750" y="2813050"/>
          <p14:tracePt t="161840" x="3854450" y="2755900"/>
          <p14:tracePt t="161859" x="3841750" y="2667000"/>
          <p14:tracePt t="161874" x="3810000" y="2616200"/>
          <p14:tracePt t="161890" x="3778250" y="2603500"/>
          <p14:tracePt t="161909" x="3740150" y="2616200"/>
          <p14:tracePt t="161925" x="3714750" y="2641600"/>
          <p14:tracePt t="161940" x="3702050" y="2654300"/>
          <p14:tracePt t="161959" x="3695700" y="2673350"/>
          <p14:tracePt t="161974" x="3695700" y="2679700"/>
          <p14:tracePt t="161990" x="3702050" y="2686050"/>
          <p14:tracePt t="162010" x="3708400" y="2686050"/>
          <p14:tracePt t="162043" x="3708400" y="2692400"/>
          <p14:tracePt t="162070" x="3702050" y="2692400"/>
          <p14:tracePt t="162079" x="3702050" y="2698750"/>
          <p14:tracePt t="162089" x="3695700" y="2698750"/>
          <p14:tracePt t="162108" x="3676650" y="2705100"/>
          <p14:tracePt t="162126" x="3644900" y="2717800"/>
          <p14:tracePt t="162140" x="3619500" y="2736850"/>
          <p14:tracePt t="162156" x="3581400" y="2762250"/>
          <p14:tracePt t="162173" x="3511550" y="2857500"/>
          <p14:tracePt t="162190" x="3467100" y="2946400"/>
          <p14:tracePt t="162209" x="3384550" y="3105150"/>
          <p14:tracePt t="162223" x="3327400" y="3219450"/>
          <p14:tracePt t="162239" x="3289300" y="3282950"/>
          <p14:tracePt t="162257" x="3270250" y="3327400"/>
          <p14:tracePt t="162280" x="3257550" y="3365500"/>
          <p14:tracePt t="162289" x="3263900" y="3378200"/>
          <p14:tracePt t="162308" x="3282950" y="3378200"/>
          <p14:tracePt t="162324" x="3321050" y="3340100"/>
          <p14:tracePt t="162339" x="3365500" y="3295650"/>
          <p14:tracePt t="162357" x="3416300" y="3244850"/>
          <p14:tracePt t="162373" x="3479800" y="3187700"/>
          <p14:tracePt t="162390" x="3492500" y="3155950"/>
          <p14:tracePt t="162408" x="3492500" y="3136900"/>
          <p14:tracePt t="162423" x="3448050" y="3111500"/>
          <p14:tracePt t="162439" x="3403600" y="3098800"/>
          <p14:tracePt t="162457" x="3346450" y="3092450"/>
          <p14:tracePt t="162479" x="3295650" y="3092450"/>
          <p14:tracePt t="162495" x="3225800" y="3098800"/>
          <p14:tracePt t="162507" x="3181350" y="3117850"/>
          <p14:tracePt t="162523" x="3130550" y="3149600"/>
          <p14:tracePt t="162539" x="3086100" y="3187700"/>
          <p14:tracePt t="162557" x="3067050" y="3225800"/>
          <p14:tracePt t="162576" x="3048000" y="3327400"/>
          <p14:tracePt t="162590" x="3048000" y="3409950"/>
          <p14:tracePt t="162607" x="3073400" y="3486150"/>
          <p14:tracePt t="162624" x="3117850" y="3543300"/>
          <p14:tracePt t="162639" x="3251200" y="3594100"/>
          <p14:tracePt t="162656" x="3333750" y="3575050"/>
          <p14:tracePt t="162674" x="3403600" y="3543300"/>
          <p14:tracePt t="162697" x="3448050" y="3498850"/>
          <p14:tracePt t="162707" x="3467100" y="3448050"/>
          <p14:tracePt t="162723" x="3467100" y="3403600"/>
          <p14:tracePt t="162743" x="3441700" y="3333750"/>
          <p14:tracePt t="162756" x="3390900" y="3276600"/>
          <p14:tracePt t="162774" x="3333750" y="3244850"/>
          <p14:tracePt t="162790" x="3289300" y="3232150"/>
          <p14:tracePt t="162807" x="3251200" y="3225800"/>
          <p14:tracePt t="162829" x="3181350" y="3238500"/>
          <p14:tracePt t="162844" x="3136900" y="3276600"/>
          <p14:tracePt t="162857" x="3105150" y="3327400"/>
          <p14:tracePt t="162874" x="3086100" y="3390900"/>
          <p14:tracePt t="162890" x="3086100" y="3454400"/>
          <p14:tracePt t="162909" x="3098800" y="3511550"/>
          <p14:tracePt t="162923" x="3130550" y="3549650"/>
          <p14:tracePt t="162940" x="3181350" y="3568700"/>
          <p14:tracePt t="162963" x="3244850" y="3562350"/>
          <p14:tracePt t="162973" x="3308350" y="3536950"/>
          <p14:tracePt t="162989" x="3359150" y="3505200"/>
          <p14:tracePt t="163007" x="3384550" y="3460750"/>
          <p14:tracePt t="163023" x="3378200" y="3441700"/>
          <p14:tracePt t="163039" x="3359150" y="3409950"/>
          <p14:tracePt t="163056" x="3327400" y="3371850"/>
          <p14:tracePt t="163073" x="3289300" y="3346450"/>
          <p14:tracePt t="163090" x="3263900" y="3340100"/>
          <p14:tracePt t="163106" x="3219450" y="3333750"/>
          <p14:tracePt t="163123" x="3194050" y="3346450"/>
          <p14:tracePt t="163140" x="3181350" y="3359150"/>
          <p14:tracePt t="163158" x="3175000" y="3371850"/>
          <p14:tracePt t="163173" x="3175000" y="3384550"/>
          <p14:tracePt t="163189" x="3175000" y="3403600"/>
          <p14:tracePt t="163209" x="3181350" y="3422650"/>
          <p14:tracePt t="163223" x="3194050" y="3448050"/>
          <p14:tracePt t="163240" x="3200400" y="3460750"/>
          <p14:tracePt t="163257" x="3206750" y="3467100"/>
          <p14:tracePt t="163273" x="3213100" y="3473450"/>
          <p14:tracePt t="163291" x="3219450" y="3479800"/>
          <p14:tracePt t="163306" x="3225800" y="3486150"/>
          <p14:tracePt t="163323" x="3232150" y="3492500"/>
          <p14:tracePt t="163342" x="3244850" y="3492500"/>
          <p14:tracePt t="163356" x="3251200" y="3498850"/>
          <p14:tracePt t="163373" x="3257550" y="3498850"/>
          <p14:tracePt t="163390" x="3263900" y="3498850"/>
          <p14:tracePt t="163406" x="3270250" y="3498850"/>
          <p14:tracePt t="163423" x="3276600" y="3498850"/>
          <p14:tracePt t="163440" x="3282950" y="3498850"/>
          <p14:tracePt t="163458" x="3282950" y="3505200"/>
          <p14:tracePt t="163490" x="3282950" y="3511550"/>
          <p14:tracePt t="163523" x="3289300" y="3511550"/>
          <p14:tracePt t="163558" x="3289300" y="3505200"/>
          <p14:tracePt t="163606" x="3289300" y="3511550"/>
          <p14:tracePt t="163635" x="3289300" y="3517900"/>
          <p14:tracePt t="163675" x="3289300" y="3524250"/>
          <p14:tracePt t="163713" x="3282950" y="3524250"/>
          <p14:tracePt t="163717" x="3282950" y="3530600"/>
          <p14:tracePt t="163788" x="3282950" y="3524250"/>
          <p14:tracePt t="163800" x="3282950" y="3517900"/>
          <p14:tracePt t="163817" x="3276600" y="3517900"/>
          <p14:tracePt t="163828" x="3276600" y="3511550"/>
          <p14:tracePt t="163850" x="3276600" y="3505200"/>
          <p14:tracePt t="163868" x="3276600" y="3498850"/>
          <p14:tracePt t="163880" x="3270250" y="3492500"/>
          <p14:tracePt t="163889" x="3270250" y="3486150"/>
          <p14:tracePt t="163910" x="3263900" y="3473450"/>
          <p14:tracePt t="163923" x="3263900" y="3467100"/>
          <p14:tracePt t="163940" x="3257550" y="3454400"/>
          <p14:tracePt t="163961" x="3251200" y="3435350"/>
          <p14:tracePt t="163973" x="3244850" y="3416300"/>
          <p14:tracePt t="163990" x="3238500" y="3390900"/>
          <p14:tracePt t="164008" x="3232150" y="3378200"/>
          <p14:tracePt t="164180" x="3213100" y="3422650"/>
          <p14:tracePt t="164190" x="3219450" y="3422650"/>
          <p14:tracePt t="164195" x="3225800" y="3429000"/>
          <p14:tracePt t="164206" x="3238500" y="3441700"/>
          <p14:tracePt t="164223" x="3257550" y="3467100"/>
          <p14:tracePt t="164239" x="3276600" y="3486150"/>
          <p14:tracePt t="164256" x="3295650" y="3505200"/>
          <p14:tracePt t="164275" x="3321050" y="3543300"/>
          <p14:tracePt t="164291" x="3327400" y="3556000"/>
          <p14:tracePt t="164306" x="3327400" y="3562350"/>
          <p14:tracePt t="164407" x="3327400" y="3556000"/>
          <p14:tracePt t="164417" x="3327400" y="3549650"/>
          <p14:tracePt t="164424" x="3321050" y="3549650"/>
          <p14:tracePt t="164440" x="3321050" y="3543300"/>
          <p14:tracePt t="164486" x="3314700" y="3536950"/>
          <p14:tracePt t="164489" x="3314700" y="3530600"/>
          <p14:tracePt t="164508" x="3314700" y="3524250"/>
          <p14:tracePt t="164523" x="3308350" y="3517900"/>
          <p14:tracePt t="164539" x="3308350" y="3511550"/>
          <p14:tracePt t="164574" x="3308350" y="3517900"/>
          <p14:tracePt t="164590" x="3302000" y="3517900"/>
          <p14:tracePt t="164614" x="3295650" y="3517900"/>
          <p14:tracePt t="164627" x="3295650" y="3524250"/>
          <p14:tracePt t="164640" x="3289300" y="3524250"/>
          <p14:tracePt t="164658" x="3276600" y="3530600"/>
          <p14:tracePt t="164676" x="3263900" y="3536950"/>
          <p14:tracePt t="164690" x="3244850" y="3543300"/>
          <p14:tracePt t="164709" x="3225800" y="3549650"/>
          <p14:tracePt t="164723" x="3187700" y="3562350"/>
          <p14:tracePt t="164741" x="3136900" y="3575050"/>
          <p14:tracePt t="164758" x="3086100" y="3587750"/>
          <p14:tracePt t="164773" x="2952750" y="3606800"/>
          <p14:tracePt t="164790" x="2832100" y="3625850"/>
          <p14:tracePt t="164806" x="2711450" y="3670300"/>
          <p14:tracePt t="164823" x="2584450" y="3746500"/>
          <p14:tracePt t="164839" x="2463800" y="3829050"/>
          <p14:tracePt t="164856" x="2349500" y="3911600"/>
          <p14:tracePt t="164874" x="2241550" y="3975100"/>
          <p14:tracePt t="164890" x="2146300" y="4025900"/>
          <p14:tracePt t="164906" x="2076450" y="4057650"/>
          <p14:tracePt t="164923" x="2006600" y="4070350"/>
          <p14:tracePt t="164940" x="1943100" y="4070350"/>
          <p14:tracePt t="164956" x="1879600" y="4057650"/>
          <p14:tracePt t="164973" x="1822450" y="4032250"/>
          <p14:tracePt t="164991" x="1746250" y="4000500"/>
          <p14:tracePt t="165011" x="1638300" y="3962400"/>
          <p14:tracePt t="165023" x="1574800" y="3937000"/>
          <p14:tracePt t="165040" x="1492250" y="3911600"/>
          <p14:tracePt t="165057" x="1435100" y="3886200"/>
          <p14:tracePt t="165073" x="1352550" y="3841750"/>
          <p14:tracePt t="165090" x="1301750" y="3797300"/>
          <p14:tracePt t="165106" x="1263650" y="3740150"/>
          <p14:tracePt t="165123" x="1238250" y="3689350"/>
          <p14:tracePt t="165140" x="1219200" y="3644900"/>
          <p14:tracePt t="165156" x="1219200" y="3600450"/>
          <p14:tracePt t="165174" x="1219200" y="3575050"/>
          <p14:tracePt t="165190" x="1231900" y="3556000"/>
          <p14:tracePt t="165207" x="1238250" y="3556000"/>
          <p14:tracePt t="165224" x="1244600" y="3562350"/>
          <p14:tracePt t="165240" x="1250950" y="3575050"/>
          <p14:tracePt t="165256" x="1250950" y="3594100"/>
          <p14:tracePt t="165273" x="1257300" y="3606800"/>
          <p14:tracePt t="165290" x="1257300" y="3625850"/>
          <p14:tracePt t="165307" x="1263650" y="3644900"/>
          <p14:tracePt t="165323" x="1270000" y="3651250"/>
          <p14:tracePt t="165342" x="1270000" y="3663950"/>
          <p14:tracePt t="165357" x="1276350" y="3670300"/>
          <p14:tracePt t="165373" x="1276350" y="3676650"/>
          <p14:tracePt t="165390" x="1282700" y="3676650"/>
          <p14:tracePt t="165423" x="1276350" y="3676650"/>
          <p14:tracePt t="165440" x="1270000" y="3670300"/>
          <p14:tracePt t="165474" x="1263650" y="3663950"/>
          <p14:tracePt t="165508" x="1257300" y="3657600"/>
          <p14:tracePt t="165523" x="1257300" y="3651250"/>
          <p14:tracePt t="165540" x="1257300" y="3644900"/>
          <p14:tracePt t="165558" x="1250950" y="3644900"/>
          <p14:tracePt t="165593" x="1244600" y="3644900"/>
          <p14:tracePt t="165606" x="1244600" y="3651250"/>
          <p14:tracePt t="165640" x="1238250" y="3657600"/>
          <p14:tracePt t="165673" x="1238250" y="3663950"/>
          <p14:tracePt t="165734" x="1244600" y="3657600"/>
          <p14:tracePt t="165742" x="1250950" y="3657600"/>
          <p14:tracePt t="165761" x="1257300" y="3651250"/>
          <p14:tracePt t="165773" x="1263650" y="3644900"/>
          <p14:tracePt t="165791" x="1289050" y="3638550"/>
          <p14:tracePt t="165811" x="1327150" y="3632200"/>
          <p14:tracePt t="165823" x="1403350" y="3619500"/>
          <p14:tracePt t="165845" x="1466850" y="3600450"/>
          <p14:tracePt t="166124" x="3340100" y="3384550"/>
          <p14:tracePt t="166138" x="3346450" y="3390900"/>
          <p14:tracePt t="166146" x="3346450" y="3403600"/>
          <p14:tracePt t="166156" x="3346450" y="3429000"/>
          <p14:tracePt t="166174" x="3352800" y="3536950"/>
          <p14:tracePt t="166191" x="3359150" y="3651250"/>
          <p14:tracePt t="166207" x="3390900" y="3784600"/>
          <p14:tracePt t="166223" x="3429000" y="3867150"/>
          <p14:tracePt t="166239" x="3454400" y="3892550"/>
          <p14:tracePt t="166258" x="3486150" y="3905250"/>
          <p14:tracePt t="166274" x="3511550" y="3905250"/>
          <p14:tracePt t="166291" x="3517900" y="3892550"/>
          <p14:tracePt t="166307" x="3517900" y="3886200"/>
          <p14:tracePt t="166324" x="3524250" y="3854450"/>
          <p14:tracePt t="166340" x="3524250" y="3835400"/>
          <p14:tracePt t="166361" x="3530600" y="3816350"/>
          <p14:tracePt t="166374" x="3536950" y="3797300"/>
          <p14:tracePt t="166390" x="3543300" y="3778250"/>
          <p14:tracePt t="166412" x="3556000" y="3765550"/>
          <p14:tracePt t="166423" x="3575050" y="3759200"/>
          <p14:tracePt t="166440" x="3625850" y="3759200"/>
          <p14:tracePt t="166457" x="3651250" y="3765550"/>
          <p14:tracePt t="166474" x="3676650" y="3797300"/>
          <p14:tracePt t="166490" x="3683000" y="3822700"/>
          <p14:tracePt t="166508" x="3695700" y="3835400"/>
          <p14:tracePt t="166523" x="3714750" y="3860800"/>
          <p14:tracePt t="166540" x="3727450" y="3867150"/>
          <p14:tracePt t="166558" x="3790950" y="3873500"/>
          <p14:tracePt t="166573" x="3854450" y="3879850"/>
          <p14:tracePt t="166590" x="3975100" y="3886200"/>
          <p14:tracePt t="166606" x="4133850" y="3892550"/>
          <p14:tracePt t="166625" x="4286250" y="3886200"/>
          <p14:tracePt t="166640" x="4425950" y="3879850"/>
          <p14:tracePt t="166660" x="4591050" y="3841750"/>
          <p14:tracePt t="166674" x="4781550" y="3790950"/>
          <p14:tracePt t="166690" x="4978400" y="3727450"/>
          <p14:tracePt t="166711" x="5118100" y="3689350"/>
          <p14:tracePt t="166724" x="5327650" y="3651250"/>
          <p14:tracePt t="166740" x="5467350" y="3632200"/>
          <p14:tracePt t="166763" x="5588000" y="3619500"/>
          <p14:tracePt t="166773" x="5715000" y="3619500"/>
          <p14:tracePt t="166790" x="5854700" y="3619500"/>
          <p14:tracePt t="166807" x="5911850" y="3638550"/>
          <p14:tracePt t="166824" x="5962650" y="3676650"/>
          <p14:tracePt t="166840" x="5994400" y="3702050"/>
          <p14:tracePt t="166864" x="6019800" y="3708400"/>
          <p14:tracePt t="166873" x="6032500" y="3708400"/>
          <p14:tracePt t="166890" x="6051550" y="3708400"/>
          <p14:tracePt t="166907" x="6064250" y="3702050"/>
          <p14:tracePt t="166927" x="6070600" y="3695700"/>
          <p14:tracePt t="166940" x="6070600" y="3689350"/>
          <p14:tracePt t="166956" x="6064250" y="3683000"/>
          <p14:tracePt t="166974" x="6064250" y="3670300"/>
          <p14:tracePt t="166990" x="6064250" y="3657600"/>
          <p14:tracePt t="167006" x="6070600" y="3644900"/>
          <p14:tracePt t="167023" x="6083300" y="3632200"/>
          <p14:tracePt t="167040" x="6096000" y="3619500"/>
          <p14:tracePt t="167056" x="6096000" y="3600450"/>
          <p14:tracePt t="167074" x="6096000" y="3587750"/>
          <p14:tracePt t="167090" x="6089650" y="3581400"/>
          <p14:tracePt t="167107" x="6070600" y="3575050"/>
          <p14:tracePt t="167125" x="6045200" y="3575050"/>
          <p14:tracePt t="167140" x="6019800" y="3581400"/>
          <p14:tracePt t="167156" x="5969000" y="3587750"/>
          <p14:tracePt t="167173" x="5924550" y="3594100"/>
          <p14:tracePt t="167192" x="5886450" y="3594100"/>
          <p14:tracePt t="167206" x="5854700" y="3581400"/>
          <p14:tracePt t="167223" x="5822950" y="3562350"/>
          <p14:tracePt t="167240" x="5791200" y="3549650"/>
          <p14:tracePt t="167256" x="5753100" y="3524250"/>
          <p14:tracePt t="167273" x="5727700" y="3505200"/>
          <p14:tracePt t="167290" x="5708650" y="3486150"/>
          <p14:tracePt t="167306" x="5689600" y="3473450"/>
          <p14:tracePt t="167324" x="5683250" y="3460750"/>
          <p14:tracePt t="167346" x="5676900" y="3448050"/>
          <p14:tracePt t="167356" x="5676900" y="3441700"/>
          <p14:tracePt t="167375" x="5670550" y="3441700"/>
          <p14:tracePt t="167391" x="5670550" y="3435350"/>
          <p14:tracePt t="167406" x="5657850" y="3435350"/>
          <p14:tracePt t="167424" x="5651500" y="3435350"/>
          <p14:tracePt t="167440" x="5638800" y="3429000"/>
          <p14:tracePt t="167458" x="5632450" y="3429000"/>
          <p14:tracePt t="167473" x="5619750" y="3429000"/>
          <p14:tracePt t="167489" x="5619750" y="3435350"/>
          <p14:tracePt t="167506" x="5613400" y="3435350"/>
          <p14:tracePt t="167523" x="5607050" y="3441700"/>
          <p14:tracePt t="167540" x="5600700" y="3448050"/>
          <p14:tracePt t="167556" x="5600700" y="3454400"/>
          <p14:tracePt t="167573" x="5594350" y="3454400"/>
          <p14:tracePt t="167632" x="5588000" y="3454400"/>
          <p14:tracePt t="167639" x="5588000" y="3448050"/>
          <p14:tracePt t="167664" x="5581650" y="3448050"/>
          <p14:tracePt t="167688" x="5575300" y="3448050"/>
          <p14:tracePt t="167710" x="5568950" y="3448050"/>
          <p14:tracePt t="167714" x="5568950" y="3454400"/>
          <p14:tracePt t="167723" x="5562600" y="3454400"/>
          <p14:tracePt t="167740" x="5556250" y="3460750"/>
          <p14:tracePt t="167756" x="5530850" y="3467100"/>
          <p14:tracePt t="167773" x="5505450" y="3473450"/>
          <p14:tracePt t="167791" x="5467350" y="3479800"/>
          <p14:tracePt t="167812" x="5391150" y="3479800"/>
          <p14:tracePt t="167823" x="5346700" y="3479800"/>
          <p14:tracePt t="167843" x="5232400" y="3473450"/>
          <p14:tracePt t="167856" x="5067300" y="3473450"/>
          <p14:tracePt t="167873" x="4870450" y="3486150"/>
          <p14:tracePt t="167891" x="4718050" y="3505200"/>
          <p14:tracePt t="167907" x="4464050" y="3556000"/>
          <p14:tracePt t="167923" x="4267200" y="3606800"/>
          <p14:tracePt t="167940" x="4089400" y="3644900"/>
          <p14:tracePt t="167956" x="3937000" y="3695700"/>
          <p14:tracePt t="167973" x="3822700" y="3746500"/>
          <p14:tracePt t="167990" x="3740150" y="3790950"/>
          <p14:tracePt t="168006" x="3683000" y="3835400"/>
          <p14:tracePt t="168023" x="3644900" y="3867150"/>
          <p14:tracePt t="168040" x="3619500" y="3886200"/>
          <p14:tracePt t="168057" x="3613150" y="3905250"/>
          <p14:tracePt t="168073" x="3606800" y="3924300"/>
          <p14:tracePt t="168092" x="3613150" y="3943350"/>
          <p14:tracePt t="168107" x="3625850" y="3956050"/>
          <p14:tracePt t="168126" x="3644900" y="3962400"/>
          <p14:tracePt t="168140" x="3676650" y="3962400"/>
          <p14:tracePt t="168157" x="3714750" y="3949700"/>
          <p14:tracePt t="168173" x="3778250" y="3924300"/>
          <p14:tracePt t="168191" x="3892550" y="3886200"/>
          <p14:tracePt t="168206" x="4044950" y="3835400"/>
          <p14:tracePt t="168223" x="4229100" y="3778250"/>
          <p14:tracePt t="168240" x="4438650" y="3727450"/>
          <p14:tracePt t="168257" x="4660900" y="3670300"/>
          <p14:tracePt t="168273" x="4876800" y="3613150"/>
          <p14:tracePt t="168290" x="5067300" y="3568700"/>
          <p14:tracePt t="168309" x="5257800" y="3530600"/>
          <p14:tracePt t="168324" x="5340350" y="3505200"/>
          <p14:tracePt t="168340" x="5416550" y="3486150"/>
          <p14:tracePt t="168358" x="5473700" y="3486150"/>
          <p14:tracePt t="168373" x="5505450" y="3492500"/>
          <p14:tracePt t="168390" x="5524500" y="3505200"/>
          <p14:tracePt t="168407" x="5543550" y="3511550"/>
          <p14:tracePt t="168423" x="5549900" y="3511550"/>
          <p14:tracePt t="168440" x="5568950" y="3511550"/>
          <p14:tracePt t="168457" x="5581650" y="3511550"/>
          <p14:tracePt t="168473" x="5594350" y="3511550"/>
          <p14:tracePt t="168490" x="5607050" y="3505200"/>
          <p14:tracePt t="168511" x="5619750" y="3505200"/>
          <p14:tracePt t="168528" x="5626100" y="3505200"/>
          <p14:tracePt t="168556" x="5632450" y="3511550"/>
          <p14:tracePt t="168574" x="5632450" y="3517900"/>
          <p14:tracePt t="168631" x="5638800" y="3517900"/>
          <p14:tracePt t="168650" x="5645150" y="3517900"/>
          <p14:tracePt t="168656" x="5645150" y="3524250"/>
          <p14:tracePt t="168674" x="5651500" y="3524250"/>
          <p14:tracePt t="168690" x="5657850" y="3524250"/>
          <p14:tracePt t="168709" x="5676900" y="3530600"/>
          <p14:tracePt t="168731" x="5695950" y="3536950"/>
          <p14:tracePt t="168740" x="5715000" y="3543300"/>
          <p14:tracePt t="168758" x="5740400" y="3575050"/>
          <p14:tracePt t="168778" x="5778500" y="3606800"/>
          <p14:tracePt t="168790" x="5835650" y="3638550"/>
          <p14:tracePt t="168808" x="5905500" y="3663950"/>
          <p14:tracePt t="168823" x="5962650" y="3695700"/>
          <p14:tracePt t="168840" x="6019800" y="3727450"/>
          <p14:tracePt t="168858" x="6115050" y="3810000"/>
          <p14:tracePt t="168877" x="6197600" y="3898900"/>
          <p14:tracePt t="168890" x="6261100" y="3968750"/>
          <p14:tracePt t="168896" x="6280150" y="3987800"/>
          <p14:tracePt t="168908" x="6381750" y="4070350"/>
          <p14:tracePt t="168931" x="6521450" y="4159250"/>
          <p14:tracePt t="168940" x="6616700" y="4191000"/>
          <p14:tracePt t="168959" x="6731000" y="4229100"/>
          <p14:tracePt t="168973" x="6813550" y="4241800"/>
          <p14:tracePt t="168998" x="6896100" y="4273550"/>
          <p14:tracePt t="169007" x="6978650" y="4298950"/>
          <p14:tracePt t="169023" x="7042150" y="4311650"/>
          <p14:tracePt t="169040" x="7099300" y="4324350"/>
          <p14:tracePt t="169058" x="7150100" y="4337050"/>
          <p14:tracePt t="169074" x="7188200" y="4337050"/>
          <p14:tracePt t="169090" x="7251700" y="4337050"/>
          <p14:tracePt t="169108" x="7308850" y="4337050"/>
          <p14:tracePt t="169123" x="7366000" y="4337050"/>
          <p14:tracePt t="169142" x="7435850" y="4330700"/>
          <p14:tracePt t="169161" x="7499350" y="4324350"/>
          <p14:tracePt t="169173" x="7556500" y="4318000"/>
          <p14:tracePt t="169190" x="7607300" y="4311650"/>
          <p14:tracePt t="169208" x="7645400" y="4311650"/>
          <p14:tracePt t="169224" x="7670800" y="4311650"/>
          <p14:tracePt t="169246" x="7702550" y="4311650"/>
          <p14:tracePt t="169257" x="7721600" y="4318000"/>
          <p14:tracePt t="169273" x="7753350" y="4343400"/>
          <p14:tracePt t="169293" x="7778750" y="4375150"/>
          <p14:tracePt t="169307" x="7791450" y="4400550"/>
          <p14:tracePt t="169324" x="7804150" y="4413250"/>
          <p14:tracePt t="169347" x="7810500" y="4425950"/>
          <p14:tracePt t="169356" x="7823200" y="4438650"/>
          <p14:tracePt t="169378" x="7823200" y="4445000"/>
          <p14:tracePt t="169390" x="7816850" y="4445000"/>
          <p14:tracePt t="169406" x="7778750" y="4445000"/>
          <p14:tracePt t="169424" x="7708900" y="4432300"/>
          <p14:tracePt t="169440" x="7664450" y="4413250"/>
          <p14:tracePt t="171284" x="7340600" y="4356100"/>
          <p14:tracePt t="171296" x="7340600" y="4362450"/>
          <p14:tracePt t="171312" x="7346950" y="4368800"/>
          <p14:tracePt t="171318" x="7346950" y="4375150"/>
          <p14:tracePt t="171323" x="7346950" y="4381500"/>
          <p14:tracePt t="171343" x="7353300" y="4413250"/>
          <p14:tracePt t="171356" x="7359650" y="4445000"/>
          <p14:tracePt t="171373" x="7366000" y="4464050"/>
          <p14:tracePt t="171392" x="7372350" y="4483100"/>
          <p14:tracePt t="171406" x="7378700" y="4495800"/>
          <p14:tracePt t="171423" x="7378700" y="4508500"/>
          <p14:tracePt t="171440" x="7385050" y="4521200"/>
          <p14:tracePt t="171458" x="7385050" y="4527550"/>
          <p14:tracePt t="171473" x="7385050" y="4533900"/>
          <p14:tracePt t="171490" x="7391400" y="4546600"/>
          <p14:tracePt t="171524" x="7391400" y="4552950"/>
          <p14:tracePt t="171540" x="7391400" y="4559300"/>
          <p14:tracePt t="171558" x="7397750" y="4559300"/>
          <p14:tracePt t="171573" x="7397750" y="4565650"/>
          <p14:tracePt t="171590" x="7404100" y="4565650"/>
          <p14:tracePt t="171608" x="7404100" y="4572000"/>
          <p14:tracePt t="171623" x="7410450" y="4572000"/>
          <p14:tracePt t="171640" x="7410450" y="4578350"/>
          <p14:tracePt t="171657" x="7416800" y="4578350"/>
          <p14:tracePt t="171691" x="7423150" y="4584700"/>
          <p14:tracePt t="171708" x="7429500" y="4584700"/>
          <p14:tracePt t="171724" x="7429500" y="4591050"/>
          <p14:tracePt t="171740" x="7435850" y="4597400"/>
          <p14:tracePt t="171758" x="7435850" y="4603750"/>
          <p14:tracePt t="171774" x="7442200" y="4610100"/>
          <p14:tracePt t="171808" x="7448550" y="4610100"/>
          <p14:tracePt t="171824" x="7448550" y="4616450"/>
          <p14:tracePt t="171840" x="7454900" y="4616450"/>
          <p14:tracePt t="171856" x="7454900" y="4622800"/>
          <p14:tracePt t="171890" x="7461250" y="4629150"/>
          <p14:tracePt t="171906" x="7461250" y="4641850"/>
          <p14:tracePt t="171923" x="7467600" y="4654550"/>
          <p14:tracePt t="171940" x="7467600" y="4667250"/>
          <p14:tracePt t="171958" x="7473950" y="4673600"/>
          <p14:tracePt t="171974" x="7473950" y="4679950"/>
          <p14:tracePt t="171990" x="7486650" y="4686300"/>
          <p14:tracePt t="172011" x="7505700" y="4692650"/>
          <p14:tracePt t="172023" x="7518400" y="4705350"/>
          <p14:tracePt t="172043" x="7531100" y="4705350"/>
          <p14:tracePt t="172057" x="7537450" y="4711700"/>
          <p14:tracePt t="172074" x="7550150" y="4718050"/>
          <p14:tracePt t="172090" x="7562850" y="4730750"/>
          <p14:tracePt t="172108" x="7594600" y="4768850"/>
          <p14:tracePt t="172123" x="7613650" y="4794250"/>
          <p14:tracePt t="172144" x="7632700" y="4826000"/>
          <p14:tracePt t="172157" x="7651750" y="4851400"/>
          <p14:tracePt t="172174" x="7664450" y="4876800"/>
          <p14:tracePt t="172192" x="7677150" y="4895850"/>
          <p14:tracePt t="172207" x="7689850" y="4921250"/>
          <p14:tracePt t="172223" x="7702550" y="4933950"/>
          <p14:tracePt t="172240" x="7715250" y="4946650"/>
          <p14:tracePt t="172257" x="7721600" y="4959350"/>
          <p14:tracePt t="172291" x="7721600" y="4965700"/>
          <p14:tracePt t="172323" x="7715250" y="4965700"/>
          <p14:tracePt t="172340" x="7702550" y="4959350"/>
          <p14:tracePt t="172358" x="7677150" y="4946650"/>
          <p14:tracePt t="172374" x="7664450" y="4933950"/>
          <p14:tracePt t="172397" x="7639050" y="4908550"/>
          <p14:tracePt t="172411" x="7626350" y="4889500"/>
          <p14:tracePt t="172428" x="7600950" y="4851400"/>
          <p14:tracePt t="172440" x="7594600" y="4826000"/>
          <p14:tracePt t="172458" x="7575550" y="4775200"/>
          <p14:tracePt t="172474" x="7556500" y="4756150"/>
          <p14:tracePt t="172490" x="7543800" y="4749800"/>
          <p14:tracePt t="172512" x="7524750" y="4718050"/>
          <p14:tracePt t="172526" x="7505700" y="4686300"/>
          <p14:tracePt t="172540" x="7499350" y="4667250"/>
          <p14:tracePt t="172565" x="7480300" y="4622800"/>
          <p14:tracePt t="172580" x="7467600" y="4597400"/>
          <p14:tracePt t="172590" x="7461250" y="4578350"/>
          <p14:tracePt t="172607" x="7448550" y="4552950"/>
          <p14:tracePt t="172624" x="7435850" y="4527550"/>
          <p14:tracePt t="172640" x="7429500" y="4514850"/>
          <p14:tracePt t="172663" x="7416800" y="4489450"/>
          <p14:tracePt t="172670" x="7404100" y="4470400"/>
          <p14:tracePt t="172673" x="7404100" y="4457700"/>
          <p14:tracePt t="172691" x="7397750" y="4432300"/>
          <p14:tracePt t="172707" x="7372350" y="4375150"/>
          <p14:tracePt t="172724" x="7346950" y="4318000"/>
          <p14:tracePt t="172740" x="7327900" y="4267200"/>
          <p14:tracePt t="172758" x="7289800" y="4184650"/>
          <p14:tracePt t="172778" x="7258050" y="4127500"/>
          <p14:tracePt t="172795" x="7219950" y="4051300"/>
          <p14:tracePt t="172808" x="7169150" y="3962400"/>
          <p14:tracePt t="172824" x="7105650" y="3860800"/>
          <p14:tracePt t="172840" x="7086600" y="3829050"/>
          <p14:tracePt t="173404" x="3829050" y="4051300"/>
          <p14:tracePt t="173420" x="3822700" y="4051300"/>
          <p14:tracePt t="173423" x="3810000" y="4044950"/>
          <p14:tracePt t="173429" x="3797300" y="4044950"/>
          <p14:tracePt t="173441" x="3759200" y="4044950"/>
          <p14:tracePt t="173458" x="3644900" y="3987800"/>
          <p14:tracePt t="173474" x="3536950" y="3917950"/>
          <p14:tracePt t="173491" x="3435350" y="3829050"/>
          <p14:tracePt t="173507" x="3270250" y="3651250"/>
          <p14:tracePt t="173530" x="3181350" y="3556000"/>
          <p14:tracePt t="173540" x="3136900" y="3498850"/>
          <p14:tracePt t="173557" x="3079750" y="3422650"/>
          <p14:tracePt t="173573" x="3009900" y="3346450"/>
          <p14:tracePt t="173593" x="2965450" y="3289300"/>
          <p14:tracePt t="173609" x="2933700" y="3257550"/>
          <p14:tracePt t="173629" x="2914650" y="3244850"/>
          <p14:tracePt t="173640" x="2908300" y="3244850"/>
          <p14:tracePt t="173657" x="2901950" y="3244850"/>
          <p14:tracePt t="173692" x="2908300" y="3244850"/>
          <p14:tracePt t="173707" x="2927350" y="3244850"/>
          <p14:tracePt t="173724" x="2984500" y="3257550"/>
          <p14:tracePt t="173740" x="3028950" y="3276600"/>
          <p14:tracePt t="173758" x="3073400" y="3302000"/>
          <p14:tracePt t="173773" x="3130550" y="3346450"/>
          <p14:tracePt t="173797" x="3175000" y="3384550"/>
          <p14:tracePt t="173814" x="3213100" y="3429000"/>
          <p14:tracePt t="173824" x="3244850" y="3467100"/>
          <p14:tracePt t="173840" x="3263900" y="3511550"/>
          <p14:tracePt t="173862" x="3276600" y="3543300"/>
          <p14:tracePt t="173873" x="3282950" y="3562350"/>
          <p14:tracePt t="173890" x="3282950" y="3568700"/>
          <p14:tracePt t="173909" x="3270250" y="3575050"/>
          <p14:tracePt t="173927" x="3251200" y="3568700"/>
          <p14:tracePt t="173940" x="3225800" y="3556000"/>
          <p14:tracePt t="173956" x="3194050" y="3536950"/>
          <p14:tracePt t="173978" x="3162300" y="3517900"/>
          <p14:tracePt t="173985" x="3136900" y="3498850"/>
          <p14:tracePt t="173989" x="3130550" y="3498850"/>
          <p14:tracePt t="174007" x="3086100" y="3479800"/>
          <p14:tracePt t="174024" x="3035300" y="3460750"/>
          <p14:tracePt t="174040" x="2971800" y="3448050"/>
          <p14:tracePt t="174060" x="2914650" y="3448050"/>
          <p14:tracePt t="174073" x="2857500" y="3448050"/>
          <p14:tracePt t="174090" x="2806700" y="3460750"/>
          <p14:tracePt t="174109" x="2755900" y="3473450"/>
          <p14:tracePt t="174123" x="2711450" y="3479800"/>
          <p14:tracePt t="174140" x="2673350" y="3479800"/>
          <p14:tracePt t="174157" x="2641600" y="3479800"/>
          <p14:tracePt t="174173" x="2616200" y="3479800"/>
          <p14:tracePt t="174192" x="2584450" y="3467100"/>
          <p14:tracePt t="174206" x="2565400" y="3448050"/>
          <p14:tracePt t="174223" x="2552700" y="3422650"/>
          <p14:tracePt t="174240" x="2540000" y="3397250"/>
          <p14:tracePt t="174256" x="2540000" y="3378200"/>
          <p14:tracePt t="174274" x="2533650" y="3359150"/>
          <p14:tracePt t="174290" x="2533650" y="3346450"/>
          <p14:tracePt t="174306" x="2533650" y="3340100"/>
          <p14:tracePt t="174347" x="2540000" y="3333750"/>
          <p14:tracePt t="174356" x="2546350" y="3340100"/>
          <p14:tracePt t="174373" x="2559050" y="3346450"/>
          <p14:tracePt t="174390" x="2565400" y="3352800"/>
          <p14:tracePt t="174408" x="2590800" y="3365500"/>
          <p14:tracePt t="174424" x="2609850" y="3378200"/>
          <p14:tracePt t="174440" x="2635250" y="3390900"/>
          <p14:tracePt t="174456" x="2667000" y="3403600"/>
          <p14:tracePt t="174473" x="2711450" y="3416300"/>
          <p14:tracePt t="174492" x="2768600" y="3429000"/>
          <p14:tracePt t="174507" x="2838450" y="3435350"/>
          <p14:tracePt t="174524" x="2921000" y="3441700"/>
          <p14:tracePt t="174547" x="3009900" y="3448050"/>
          <p14:tracePt t="174556" x="3098800" y="3454400"/>
          <p14:tracePt t="174574" x="3194050" y="3473450"/>
          <p14:tracePt t="174590" x="3282950" y="3498850"/>
          <p14:tracePt t="174616" x="3390900" y="3543300"/>
          <p14:tracePt t="174623" x="3454400" y="3568700"/>
          <p14:tracePt t="174640" x="3530600" y="3600450"/>
          <p14:tracePt t="174657" x="3581400" y="3613150"/>
          <p14:tracePt t="174673" x="3651250" y="3632200"/>
          <p14:tracePt t="174691" x="3695700" y="3663950"/>
          <p14:tracePt t="174706" x="3733800" y="3695700"/>
          <p14:tracePt t="174724" x="3765550" y="3721100"/>
          <p14:tracePt t="174740" x="3784600" y="3746500"/>
          <p14:tracePt t="174762" x="3797300" y="3759200"/>
          <p14:tracePt t="174778" x="3803650" y="3771900"/>
          <p14:tracePt t="174790" x="3810000" y="3778250"/>
          <p14:tracePt t="174808" x="3810000" y="3790950"/>
          <p14:tracePt t="174823" x="3816350" y="3797300"/>
          <p14:tracePt t="174840" x="3816350" y="3810000"/>
          <p14:tracePt t="174858" x="3822700" y="3810000"/>
          <p14:tracePt t="209373" x="7378700" y="2882900"/>
          <p14:tracePt t="209376" x="7378700" y="2895600"/>
          <p14:tracePt t="209392" x="7378700" y="2940050"/>
          <p14:tracePt t="209402" x="7378700" y="3054350"/>
          <p14:tracePt t="209407" x="7378700" y="3143250"/>
          <p14:tracePt t="209424" x="7372350" y="3371850"/>
          <p14:tracePt t="209441" x="7359650" y="3606800"/>
          <p14:tracePt t="209461" x="7334250" y="3816350"/>
          <p14:tracePt t="209474" x="7308850" y="4006850"/>
          <p14:tracePt t="209491" x="7283450" y="4178300"/>
          <p14:tracePt t="209507" x="7270750" y="4318000"/>
          <p14:tracePt t="209524" x="7258050" y="4464050"/>
          <p14:tracePt t="209541" x="7232650" y="4546600"/>
          <p14:tracePt t="209557" x="7219950" y="4572000"/>
          <p14:tracePt t="209574" x="7219950" y="4559300"/>
          <p14:tracePt t="209593" x="7226300" y="4495800"/>
          <p14:tracePt t="209608" x="7245350" y="4387850"/>
          <p14:tracePt t="209625" x="7258050" y="4267200"/>
          <p14:tracePt t="209641" x="7264400" y="4178300"/>
          <p14:tracePt t="209658" x="7258050" y="4108450"/>
          <p14:tracePt t="209674" x="7232650" y="4070350"/>
          <p14:tracePt t="209691" x="7175500" y="4102100"/>
          <p14:tracePt t="209709" x="7067550" y="4171950"/>
          <p14:tracePt t="209725" x="7023100" y="4203700"/>
          <p14:tracePt t="209742" x="6946900" y="4279900"/>
          <p14:tracePt t="209761" x="6870700" y="4432300"/>
          <p14:tracePt t="209774" x="6826250" y="4629150"/>
          <p14:tracePt t="209791" x="6870700" y="4800600"/>
          <p14:tracePt t="209809" x="6985000" y="4908550"/>
          <p14:tracePt t="209824" x="7042150" y="4927600"/>
          <p14:tracePt t="209842" x="7162800" y="4933950"/>
          <p14:tracePt t="209859" x="7277100" y="4914900"/>
          <p14:tracePt t="209875" x="7359650" y="4870450"/>
          <p14:tracePt t="209886" x="7397750" y="4813300"/>
          <p14:tracePt t="209891" x="7404100" y="4794250"/>
          <p14:tracePt t="209908" x="7410450" y="4667250"/>
          <p14:tracePt t="209924" x="7372350" y="4584700"/>
          <p14:tracePt t="209941" x="7270750" y="4470400"/>
          <p14:tracePt t="209961" x="7105650" y="4356100"/>
          <p14:tracePt t="209974" x="7023100" y="4318000"/>
          <p14:tracePt t="209991" x="6946900" y="4318000"/>
          <p14:tracePt t="210009" x="6896100" y="4502150"/>
          <p14:tracePt t="210024" x="6896100" y="4648200"/>
          <p14:tracePt t="210041" x="6953250" y="4775200"/>
          <p14:tracePt t="210058" x="7010400" y="4813300"/>
          <p14:tracePt t="210075" x="7124700" y="4832350"/>
          <p14:tracePt t="210091" x="7258050" y="4819650"/>
          <p14:tracePt t="210111" x="7391400" y="4724400"/>
          <p14:tracePt t="210129" x="7454900" y="4622800"/>
          <p14:tracePt t="210141" x="7467600" y="4559300"/>
          <p14:tracePt t="210161" x="7473950" y="4476750"/>
          <p14:tracePt t="210175" x="7397750" y="4362450"/>
          <p14:tracePt t="210191" x="7308850" y="4298950"/>
          <p14:tracePt t="210211" x="7200900" y="4248150"/>
          <p14:tracePt t="210225" x="7112000" y="4235450"/>
          <p14:tracePt t="210240" x="7073900" y="4273550"/>
          <p14:tracePt t="210259" x="7023100" y="4432300"/>
          <p14:tracePt t="210281" x="7023100" y="4527550"/>
          <p14:tracePt t="210291" x="7042150" y="4572000"/>
          <p14:tracePt t="210308" x="7080250" y="4591050"/>
          <p14:tracePt t="210330" x="7112000" y="4572000"/>
          <p14:tracePt t="210347" x="7137400" y="4546600"/>
          <p14:tracePt t="210358" x="7181850" y="4489450"/>
          <p14:tracePt t="210381" x="7226300" y="4406900"/>
          <p14:tracePt t="210391" x="7239000" y="4362450"/>
          <p14:tracePt t="210414" x="7239000" y="4305300"/>
          <p14:tracePt t="210424" x="7226300" y="4279900"/>
          <p14:tracePt t="210441" x="7213600" y="4273550"/>
          <p14:tracePt t="210459" x="7188200" y="4286250"/>
          <p14:tracePt t="210475" x="7162800" y="4311650"/>
          <p14:tracePt t="210491" x="7150100" y="4330700"/>
          <p14:tracePt t="210508" x="7124700" y="4362450"/>
          <p14:tracePt t="210530" x="7105650" y="4387850"/>
          <p14:tracePt t="210541" x="7099300" y="4406900"/>
          <p14:tracePt t="210558" x="7099300" y="4413250"/>
          <p14:tracePt t="210575" x="7099300" y="4419600"/>
          <p14:tracePt t="210591" x="7112000" y="4419600"/>
          <p14:tracePt t="210612" x="7118350" y="4419600"/>
          <p14:tracePt t="210633" x="7150100" y="4425950"/>
          <p14:tracePt t="210648" x="7162800" y="4432300"/>
          <p14:tracePt t="210658" x="7169150" y="4432300"/>
          <p14:tracePt t="210675" x="7194550" y="4451350"/>
          <p14:tracePt t="210691" x="7213600" y="4457700"/>
          <p14:tracePt t="210710" x="7226300" y="4464050"/>
          <p14:tracePt t="210732" x="7239000" y="4470400"/>
          <p14:tracePt t="210742" x="7245350" y="4476750"/>
          <p14:tracePt t="210775" x="7251700" y="4476750"/>
          <p14:tracePt t="210802" x="7251700" y="4470400"/>
          <p14:tracePt t="210830" x="7251700" y="4464050"/>
          <p14:tracePt t="210853" x="7251700" y="4457700"/>
          <p14:tracePt t="210859" x="7245350" y="4457700"/>
          <p14:tracePt t="210886" x="7239000" y="4457700"/>
          <p14:tracePt t="210887" x="7232650" y="4457700"/>
          <p14:tracePt t="210896" x="7232650" y="4451350"/>
          <p14:tracePt t="210909" x="7226300" y="4451350"/>
          <p14:tracePt t="210929" x="7207250" y="4451350"/>
          <p14:tracePt t="210948" x="7175500" y="4445000"/>
          <p14:tracePt t="210957" x="7143750" y="4445000"/>
          <p14:tracePt t="210982" x="7099300" y="4438650"/>
          <p14:tracePt t="210990" x="7023100" y="4438650"/>
          <p14:tracePt t="211010" x="6921500" y="4438650"/>
          <p14:tracePt t="211029" x="6794500" y="4445000"/>
          <p14:tracePt t="211040" x="6648450" y="4445000"/>
          <p14:tracePt t="211058" x="6515100" y="4445000"/>
          <p14:tracePt t="211074" x="6330950" y="4451350"/>
          <p14:tracePt t="211098" x="6159500" y="4451350"/>
          <p14:tracePt t="211107" x="5943600" y="4445000"/>
          <p14:tracePt t="211124" x="5810250" y="4445000"/>
          <p14:tracePt t="211567" x="431800" y="6445250"/>
          <p14:tracePt t="211610" x="431800" y="6438900"/>
          <p14:tracePt t="211616" x="431800" y="6432550"/>
          <p14:tracePt t="211625" x="438150" y="6432550"/>
          <p14:tracePt t="211648" x="438150" y="6413500"/>
          <p14:tracePt t="211657" x="438150" y="6400800"/>
          <p14:tracePt t="211681" x="431800" y="6388100"/>
          <p14:tracePt t="211690" x="419100" y="6388100"/>
          <p14:tracePt t="211709" x="412750" y="6388100"/>
          <p14:tracePt t="211730" x="400050" y="6394450"/>
          <p14:tracePt t="211742" x="387350" y="6407150"/>
          <p14:tracePt t="211757" x="374650" y="6438900"/>
          <p14:tracePt t="211782" x="361950" y="6477000"/>
        </p14:tracePtLst>
      </p14:laserTraceLst>
    </p:ext>
  </p:extLs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of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>
                <a:sym typeface="Wingdings" pitchFamily="2" charset="2"/>
              </a:rPr>
              <a:t>S  if E then S1 {</a:t>
            </a:r>
            <a:r>
              <a:rPr lang="en-US" sz="2400" dirty="0" err="1">
                <a:sym typeface="Wingdings" pitchFamily="2" charset="2"/>
              </a:rPr>
              <a:t>S.type</a:t>
            </a:r>
            <a:r>
              <a:rPr lang="en-US" sz="2400" dirty="0">
                <a:sym typeface="Wingdings" pitchFamily="2" charset="2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			if </a:t>
            </a:r>
            <a:r>
              <a:rPr lang="en-US" sz="2400" dirty="0" err="1">
                <a:sym typeface="Wingdings" pitchFamily="2" charset="2"/>
              </a:rPr>
              <a:t>E.type</a:t>
            </a:r>
            <a:r>
              <a:rPr lang="en-US" sz="2400" dirty="0">
                <a:sym typeface="Wingdings" pitchFamily="2" charset="2"/>
              </a:rPr>
              <a:t> == </a:t>
            </a:r>
            <a:r>
              <a:rPr lang="en-US" sz="2400" dirty="0" err="1">
                <a:sym typeface="Wingdings" pitchFamily="2" charset="2"/>
              </a:rPr>
              <a:t>boolean</a:t>
            </a:r>
            <a:r>
              <a:rPr lang="en-US" sz="2400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				then S1.type 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			else </a:t>
            </a:r>
            <a:r>
              <a:rPr lang="en-US" sz="2400" dirty="0" err="1">
                <a:sym typeface="Wingdings" pitchFamily="2" charset="2"/>
              </a:rPr>
              <a:t>type_error</a:t>
            </a:r>
            <a:r>
              <a:rPr lang="en-US" sz="2400" dirty="0">
                <a:sym typeface="Wingdings" pitchFamily="2" charset="2"/>
              </a:rPr>
              <a:t>}</a:t>
            </a:r>
            <a:endParaRPr lang="en-US" sz="2400" dirty="0"/>
          </a:p>
          <a:p>
            <a:r>
              <a:rPr lang="en-US" sz="2400" dirty="0"/>
              <a:t>S </a:t>
            </a:r>
            <a:r>
              <a:rPr lang="en-US" sz="2400" dirty="0">
                <a:sym typeface="Wingdings" pitchFamily="2" charset="2"/>
              </a:rPr>
              <a:t> while E do S1 { </a:t>
            </a:r>
            <a:r>
              <a:rPr lang="en-US" sz="2400" dirty="0" err="1">
                <a:sym typeface="Wingdings" pitchFamily="2" charset="2"/>
              </a:rPr>
              <a:t>S.type</a:t>
            </a:r>
            <a:r>
              <a:rPr lang="en-US" sz="2400" dirty="0">
                <a:sym typeface="Wingdings" pitchFamily="2" charset="2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			if </a:t>
            </a:r>
            <a:r>
              <a:rPr lang="en-US" sz="2400" dirty="0" err="1">
                <a:sym typeface="Wingdings" pitchFamily="2" charset="2"/>
              </a:rPr>
              <a:t>E.type</a:t>
            </a:r>
            <a:r>
              <a:rPr lang="en-US" sz="2400" dirty="0">
                <a:sym typeface="Wingdings" pitchFamily="2" charset="2"/>
              </a:rPr>
              <a:t> == </a:t>
            </a:r>
            <a:r>
              <a:rPr lang="en-US" sz="2400" dirty="0" err="1">
                <a:sym typeface="Wingdings" pitchFamily="2" charset="2"/>
              </a:rPr>
              <a:t>boolean</a:t>
            </a:r>
            <a:r>
              <a:rPr lang="en-US" sz="2400" dirty="0">
                <a:sym typeface="Wingdings" pitchFamily="2" charset="2"/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				then S1.type 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			else </a:t>
            </a:r>
            <a:r>
              <a:rPr lang="en-US" sz="2400" dirty="0" err="1">
                <a:sym typeface="Wingdings" pitchFamily="2" charset="2"/>
              </a:rPr>
              <a:t>type_error</a:t>
            </a:r>
            <a:r>
              <a:rPr lang="en-US" sz="2400" dirty="0">
                <a:sym typeface="Wingdings" pitchFamily="2" charset="2"/>
              </a:rPr>
              <a:t>}</a:t>
            </a:r>
          </a:p>
          <a:p>
            <a:r>
              <a:rPr lang="en-US" sz="2400" dirty="0">
                <a:sym typeface="Wingdings" pitchFamily="2" charset="2"/>
              </a:rPr>
              <a:t>S  S1 ; S2   {</a:t>
            </a:r>
            <a:r>
              <a:rPr lang="en-US" sz="2400" dirty="0" err="1">
                <a:sym typeface="Wingdings" pitchFamily="2" charset="2"/>
              </a:rPr>
              <a:t>S.type</a:t>
            </a:r>
            <a:r>
              <a:rPr lang="en-US" sz="2400" dirty="0">
                <a:sym typeface="Wingdings" pitchFamily="2" charset="2"/>
              </a:rPr>
              <a:t> = 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		if S1.type == void and S2.type == void</a:t>
            </a:r>
          </a:p>
          <a:p>
            <a:pPr marL="0" indent="0">
              <a:buNone/>
            </a:pPr>
            <a:r>
              <a:rPr lang="en-US" sz="2400" dirty="0">
                <a:sym typeface="Wingdings" pitchFamily="2" charset="2"/>
              </a:rPr>
              <a:t>				then void 									else </a:t>
            </a:r>
            <a:r>
              <a:rPr lang="en-US" sz="2400" dirty="0" err="1">
                <a:sym typeface="Wingdings" pitchFamily="2" charset="2"/>
              </a:rPr>
              <a:t>type_error</a:t>
            </a:r>
            <a:r>
              <a:rPr lang="en-US" sz="2400" dirty="0">
                <a:sym typeface="Wingdings" pitchFamily="2" charset="2"/>
              </a:rPr>
              <a:t> }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467"/>
    </mc:Choice>
    <mc:Fallback xmlns="">
      <p:transition spd="slow" advTm="100467"/>
    </mc:Fallback>
  </mc:AlternateContent>
  <p:extLst>
    <p:ext uri="{3A86A75C-4F4B-4683-9AE1-C65F6400EC91}">
      <p14:laserTraceLst xmlns:p14="http://schemas.microsoft.com/office/powerpoint/2010/main">
        <p14:tracePtLst>
          <p14:tracePt t="2192" x="2559050" y="2190750"/>
          <p14:tracePt t="2204" x="2552700" y="2139950"/>
          <p14:tracePt t="2208" x="2546350" y="2120900"/>
          <p14:tracePt t="2224" x="2520950" y="2032000"/>
          <p14:tracePt t="2241" x="2501900" y="1962150"/>
          <p14:tracePt t="2260" x="2482850" y="1892300"/>
          <p14:tracePt t="2274" x="2482850" y="1860550"/>
          <p14:tracePt t="2291" x="2476500" y="1828800"/>
          <p14:tracePt t="2309" x="2482850" y="1803400"/>
          <p14:tracePt t="2325" x="2489200" y="1790700"/>
          <p14:tracePt t="2342" x="2533650" y="1778000"/>
          <p14:tracePt t="2362" x="2622550" y="1778000"/>
          <p14:tracePt t="2374" x="2692400" y="1778000"/>
          <p14:tracePt t="2392" x="2851150" y="1816100"/>
          <p14:tracePt t="2412" x="3041650" y="1885950"/>
          <p14:tracePt t="2425" x="3149600" y="1930400"/>
          <p14:tracePt t="2442" x="3308350" y="1987550"/>
          <p14:tracePt t="2465" x="3511550" y="2051050"/>
          <p14:tracePt t="2475" x="3714750" y="2120900"/>
          <p14:tracePt t="2492" x="3841750" y="2152650"/>
          <p14:tracePt t="2508" x="3981450" y="2171700"/>
          <p14:tracePt t="2529" x="4108450" y="2197100"/>
          <p14:tracePt t="2541" x="4197350" y="2209800"/>
          <p14:tracePt t="2560" x="4343400" y="2254250"/>
          <p14:tracePt t="2575" x="4445000" y="2286000"/>
          <p14:tracePt t="2591" x="4514850" y="2311400"/>
          <p14:tracePt t="2609" x="4616450" y="2330450"/>
          <p14:tracePt t="2631" x="4679950" y="2336800"/>
          <p14:tracePt t="2643" x="4730750" y="2330450"/>
          <p14:tracePt t="2660" x="4762500" y="2324100"/>
          <p14:tracePt t="2675" x="4787900" y="2311400"/>
          <p14:tracePt t="2691" x="4794250" y="2298700"/>
          <p14:tracePt t="2709" x="4781550" y="2266950"/>
          <p14:tracePt t="2730" x="4768850" y="2235200"/>
          <p14:tracePt t="2741" x="4749800" y="2190750"/>
          <p14:tracePt t="2759" x="4705350" y="2114550"/>
          <p14:tracePt t="2782" x="4673600" y="2070100"/>
          <p14:tracePt t="2796" x="4648200" y="2019300"/>
          <p14:tracePt t="5099" x="5803900" y="2032000"/>
          <p14:tracePt t="5136" x="5803900" y="2000250"/>
          <p14:tracePt t="5157" x="5803900" y="2006600"/>
          <p14:tracePt t="5167" x="5803900" y="2012950"/>
          <p14:tracePt t="5177" x="5797550" y="2012950"/>
          <p14:tracePt t="5191" x="5797550" y="2032000"/>
          <p14:tracePt t="5210" x="5791200" y="2051050"/>
          <p14:tracePt t="5225" x="5784850" y="2063750"/>
          <p14:tracePt t="5246" x="5778500" y="2070100"/>
          <p14:tracePt t="5258" x="5772150" y="2076450"/>
          <p14:tracePt t="5275" x="5765800" y="2089150"/>
          <p14:tracePt t="5291" x="5753100" y="2101850"/>
          <p14:tracePt t="5315" x="5740400" y="2114550"/>
          <p14:tracePt t="5325" x="5734050" y="2133600"/>
          <p14:tracePt t="5345" x="5721350" y="2146300"/>
          <p14:tracePt t="5359" x="5715000" y="2165350"/>
          <p14:tracePt t="5377" x="5702300" y="2184400"/>
          <p14:tracePt t="5397" x="5695950" y="2209800"/>
          <p14:tracePt t="5410" x="5689600" y="2235200"/>
          <p14:tracePt t="5429" x="5676900" y="2266950"/>
          <p14:tracePt t="5441" x="5670550" y="2292350"/>
          <p14:tracePt t="5465" x="5657850" y="2317750"/>
          <p14:tracePt t="5475" x="5651500" y="2336800"/>
          <p14:tracePt t="5493" x="5645150" y="2349500"/>
          <p14:tracePt t="5510" x="5632450" y="2368550"/>
          <p14:tracePt t="5531" x="5619750" y="2381250"/>
          <p14:tracePt t="5541" x="5613400" y="2393950"/>
          <p14:tracePt t="5565" x="5600700" y="2400300"/>
          <p14:tracePt t="5575" x="5594350" y="2413000"/>
          <p14:tracePt t="5593" x="5581650" y="2419350"/>
          <p14:tracePt t="5608" x="5568950" y="2425700"/>
          <p14:tracePt t="5626" x="5543550" y="2425700"/>
          <p14:tracePt t="5641" x="5518150" y="2425700"/>
          <p14:tracePt t="5683" x="5200650" y="2330450"/>
          <p14:tracePt t="5947" x="2298700" y="2286000"/>
          <p14:tracePt t="5990" x="1987550" y="2260600"/>
          <p14:tracePt t="6001" x="1981200" y="2260600"/>
          <p14:tracePt t="6018" x="1949450" y="2254250"/>
          <p14:tracePt t="6020" x="1930400" y="2254250"/>
          <p14:tracePt t="6024" x="1911350" y="2254250"/>
          <p14:tracePt t="6041" x="1816100" y="2247900"/>
          <p14:tracePt t="6058" x="1714500" y="2235200"/>
          <p14:tracePt t="6074" x="1619250" y="2216150"/>
          <p14:tracePt t="6091" x="1498600" y="2190750"/>
          <p14:tracePt t="6109" x="1435100" y="2178050"/>
          <p14:tracePt t="6125" x="1397000" y="2171700"/>
          <p14:tracePt t="6141" x="1371600" y="2171700"/>
          <p14:tracePt t="6159" x="1339850" y="2171700"/>
          <p14:tracePt t="6176" x="1327150" y="2178050"/>
          <p14:tracePt t="6191" x="1301750" y="2184400"/>
          <p14:tracePt t="6210" x="1270000" y="2184400"/>
          <p14:tracePt t="6225" x="1250950" y="2171700"/>
          <p14:tracePt t="6241" x="1244600" y="2152650"/>
          <p14:tracePt t="6259" x="1244600" y="2127250"/>
          <p14:tracePt t="6274" x="1250950" y="2108200"/>
          <p14:tracePt t="6292" x="1263650" y="2082800"/>
          <p14:tracePt t="6314" x="1282700" y="2057400"/>
          <p14:tracePt t="6328" x="1308100" y="2044700"/>
          <p14:tracePt t="6341" x="1320800" y="2038350"/>
          <p14:tracePt t="6360" x="1339850" y="2051050"/>
          <p14:tracePt t="6375" x="1352550" y="2063750"/>
          <p14:tracePt t="6391" x="1358900" y="2076450"/>
          <p14:tracePt t="6410" x="1358900" y="2082800"/>
          <p14:tracePt t="6426" x="1358900" y="2089150"/>
          <p14:tracePt t="6460" x="1352550" y="2082800"/>
          <p14:tracePt t="6476" x="1352550" y="2076450"/>
          <p14:tracePt t="6491" x="1346200" y="2063750"/>
          <p14:tracePt t="6512" x="1352550" y="2044700"/>
          <p14:tracePt t="6524" x="1365250" y="2032000"/>
          <p14:tracePt t="6541" x="1384300" y="2019300"/>
          <p14:tracePt t="6564" x="1422400" y="2006600"/>
          <p14:tracePt t="6576" x="1460500" y="2006600"/>
          <p14:tracePt t="6591" x="1492250" y="2006600"/>
          <p14:tracePt t="6612" x="1549400" y="2006600"/>
          <p14:tracePt t="6624" x="1593850" y="2006600"/>
          <p14:tracePt t="6641" x="1644650" y="2000250"/>
          <p14:tracePt t="6659" x="1714500" y="2000250"/>
          <p14:tracePt t="6678" x="1752600" y="2000250"/>
          <p14:tracePt t="6692" x="1809750" y="1993900"/>
          <p14:tracePt t="6710" x="1879600" y="1987550"/>
          <p14:tracePt t="6729" x="1936750" y="1974850"/>
          <p14:tracePt t="6741" x="1981200" y="1968500"/>
          <p14:tracePt t="6765" x="2057400" y="1955800"/>
          <p14:tracePt t="6774" x="2120900" y="1949450"/>
          <p14:tracePt t="6796" x="2165350" y="1943100"/>
          <p14:tracePt t="6808" x="2216150" y="1936750"/>
          <p14:tracePt t="6825" x="2273300" y="1936750"/>
          <p14:tracePt t="6841" x="2292350" y="1943100"/>
          <p14:tracePt t="6860" x="2311400" y="1955800"/>
          <p14:tracePt t="6881" x="2317750" y="1974850"/>
          <p14:tracePt t="6890" x="2317750" y="1981200"/>
          <p14:tracePt t="6903" x="2317750" y="1987550"/>
          <p14:tracePt t="6909" x="2311400" y="1993900"/>
          <p14:tracePt t="6925" x="2311400" y="2006600"/>
          <p14:tracePt t="6941" x="2311400" y="2012950"/>
          <p14:tracePt t="6960" x="2317750" y="2019300"/>
          <p14:tracePt t="6975" x="2324100" y="2025650"/>
          <p14:tracePt t="6996" x="2343150" y="2032000"/>
          <p14:tracePt t="7009" x="2368550" y="2038350"/>
          <p14:tracePt t="7027" x="2400300" y="2044700"/>
          <p14:tracePt t="7046" x="2444750" y="2057400"/>
          <p14:tracePt t="7059" x="2489200" y="2063750"/>
          <p14:tracePt t="7078" x="2540000" y="2070100"/>
          <p14:tracePt t="7091" x="2603500" y="2076450"/>
          <p14:tracePt t="7111" x="2673350" y="2089150"/>
          <p14:tracePt t="7131" x="2743200" y="2095500"/>
          <p14:tracePt t="7141" x="2806700" y="2101850"/>
          <p14:tracePt t="7159" x="2851150" y="2095500"/>
          <p14:tracePt t="7179" x="2908300" y="2095500"/>
          <p14:tracePt t="7193" x="2978150" y="2095500"/>
          <p14:tracePt t="7209" x="3028950" y="2101850"/>
          <p14:tracePt t="7232" x="3067050" y="2114550"/>
          <p14:tracePt t="7241" x="3079750" y="2120900"/>
          <p14:tracePt t="7258" x="3098800" y="2127250"/>
          <p14:tracePt t="7275" x="3136900" y="2152650"/>
          <p14:tracePt t="7300" x="3175000" y="2184400"/>
          <p14:tracePt t="7310" x="3213100" y="2209800"/>
          <p14:tracePt t="7324" x="3238500" y="2222500"/>
          <p14:tracePt t="7341" x="3276600" y="2247900"/>
          <p14:tracePt t="7360" x="3295650" y="2266950"/>
          <p14:tracePt t="7379" x="3314700" y="2286000"/>
          <p14:tracePt t="7395" x="3327400" y="2292350"/>
          <p14:tracePt t="7408" x="3333750" y="2292350"/>
          <p14:tracePt t="7425" x="3333750" y="2273300"/>
          <p14:tracePt t="7444" x="3327400" y="2260600"/>
          <p14:tracePt t="7458" x="3314700" y="2247900"/>
          <p14:tracePt t="7481" x="3302000" y="2247900"/>
          <p14:tracePt t="7491" x="3289300" y="2254250"/>
          <p14:tracePt t="7508" x="3282950" y="2260600"/>
          <p14:tracePt t="7531" x="3276600" y="2266950"/>
          <p14:tracePt t="7541" x="3270250" y="2286000"/>
          <p14:tracePt t="7564" x="3276600" y="2330450"/>
          <p14:tracePt t="7577" x="3295650" y="2349500"/>
          <p14:tracePt t="7591" x="3321050" y="2343150"/>
          <p14:tracePt t="7609" x="3333750" y="2330450"/>
          <p14:tracePt t="7628" x="3352800" y="2324100"/>
          <p14:tracePt t="7641" x="3378200" y="2317750"/>
          <p14:tracePt t="7658" x="3397250" y="2311400"/>
          <p14:tracePt t="7675" x="3409950" y="2317750"/>
          <p14:tracePt t="7691" x="3416300" y="2355850"/>
          <p14:tracePt t="7708" x="3422650" y="2419350"/>
          <p14:tracePt t="7726" x="3422650" y="2476500"/>
          <p14:tracePt t="7743" x="3422650" y="2514600"/>
          <p14:tracePt t="7761" x="3416300" y="2533650"/>
          <p14:tracePt t="7776" x="3409950" y="2540000"/>
          <p14:tracePt t="7794" x="3397250" y="2540000"/>
          <p14:tracePt t="7808" x="3384550" y="2508250"/>
          <p14:tracePt t="7825" x="3378200" y="2444750"/>
          <p14:tracePt t="7842" x="3371850" y="2419350"/>
          <p14:tracePt t="7997" x="3060700" y="2152650"/>
          <p14:tracePt t="8054" x="3054350" y="2152650"/>
          <p14:tracePt t="8065" x="3054350" y="2146300"/>
          <p14:tracePt t="8085" x="3054350" y="2139950"/>
          <p14:tracePt t="8123" x="3060700" y="2146300"/>
          <p14:tracePt t="8127" x="3060700" y="2152650"/>
          <p14:tracePt t="8142" x="3067050" y="2171700"/>
          <p14:tracePt t="8158" x="3073400" y="2197100"/>
          <p14:tracePt t="8175" x="3079750" y="2216150"/>
          <p14:tracePt t="8191" x="3086100" y="2235200"/>
          <p14:tracePt t="8213" x="3086100" y="2247900"/>
          <p14:tracePt t="8225" x="3092450" y="2260600"/>
          <p14:tracePt t="8241" x="3098800" y="2273300"/>
          <p14:tracePt t="8264" x="3111500" y="2292350"/>
          <p14:tracePt t="8276" x="3117850" y="2305050"/>
          <p14:tracePt t="8292" x="3130550" y="2324100"/>
          <p14:tracePt t="8311" x="3149600" y="2336800"/>
          <p14:tracePt t="8332" x="3175000" y="2343150"/>
          <p14:tracePt t="8344" x="3200400" y="2349500"/>
          <p14:tracePt t="8360" x="3232150" y="2349500"/>
          <p14:tracePt t="8375" x="3257550" y="2349500"/>
          <p14:tracePt t="8392" x="3282950" y="2349500"/>
          <p14:tracePt t="8408" x="3314700" y="2343150"/>
          <p14:tracePt t="8424" x="3333750" y="2343150"/>
          <p14:tracePt t="8442" x="3359150" y="2330450"/>
          <p14:tracePt t="8462" x="3390900" y="2305050"/>
          <p14:tracePt t="8475" x="3409950" y="2286000"/>
          <p14:tracePt t="8492" x="3429000" y="2260600"/>
          <p14:tracePt t="8515" x="3441700" y="2241550"/>
          <p14:tracePt t="8526" x="3441700" y="2222500"/>
          <p14:tracePt t="8541" x="3435350" y="2209800"/>
          <p14:tracePt t="8564" x="3422650" y="2190750"/>
          <p14:tracePt t="8575" x="3409950" y="2190750"/>
          <p14:tracePt t="8591" x="3397250" y="2190750"/>
          <p14:tracePt t="8614" x="3384550" y="2190750"/>
          <p14:tracePt t="8626" x="3371850" y="2184400"/>
          <p14:tracePt t="8642" x="3365500" y="2190750"/>
          <p14:tracePt t="8664" x="3352800" y="2190750"/>
          <p14:tracePt t="8674" x="3346450" y="2203450"/>
          <p14:tracePt t="8691" x="3340100" y="2209800"/>
          <p14:tracePt t="8714" x="3340100" y="2216150"/>
          <p14:tracePt t="8733" x="3346450" y="2228850"/>
          <p14:tracePt t="8741" x="3352800" y="2235200"/>
          <p14:tracePt t="8758" x="3359150" y="2247900"/>
          <p14:tracePt t="8782" x="3371850" y="2254250"/>
          <p14:tracePt t="8810" x="3390900" y="2260600"/>
          <p14:tracePt t="8825" x="3409950" y="2254250"/>
          <p14:tracePt t="8841" x="3429000" y="2241550"/>
          <p14:tracePt t="8863" x="3479800" y="2209800"/>
          <p14:tracePt t="8880" x="3524250" y="2190750"/>
          <p14:tracePt t="8891" x="3556000" y="2178050"/>
          <p14:tracePt t="8912" x="3600450" y="2159000"/>
          <p14:tracePt t="8931" x="3619500" y="2152650"/>
          <p14:tracePt t="8943" x="3638550" y="2146300"/>
          <p14:tracePt t="8958" x="3663950" y="2127250"/>
          <p14:tracePt t="8975" x="3689350" y="2120900"/>
          <p14:tracePt t="8993" x="3702050" y="2114550"/>
          <p14:tracePt t="9008" x="3714750" y="2108200"/>
          <p14:tracePt t="9011" x="3714750" y="2101850"/>
          <p14:tracePt t="9031" x="3727450" y="2101850"/>
          <p14:tracePt t="9070" x="3721100" y="2101850"/>
          <p14:tracePt t="9075" x="3714750" y="2095500"/>
          <p14:tracePt t="9095" x="3702050" y="2095500"/>
          <p14:tracePt t="9109" x="3695700" y="2089150"/>
          <p14:tracePt t="9128" x="3683000" y="2076450"/>
          <p14:tracePt t="9142" x="3663950" y="2070100"/>
          <p14:tracePt t="9163" x="3651250" y="2057400"/>
          <p14:tracePt t="9178" x="3638550" y="2051050"/>
          <p14:tracePt t="9191" x="3619500" y="2044700"/>
          <p14:tracePt t="9210" x="3600450" y="2051050"/>
          <p14:tracePt t="9233" x="3581400" y="2063750"/>
          <p14:tracePt t="9241" x="3562350" y="2082800"/>
          <p14:tracePt t="9261" x="3556000" y="2101850"/>
          <p14:tracePt t="9276" x="3556000" y="2120900"/>
          <p14:tracePt t="9291" x="3568700" y="2133600"/>
          <p14:tracePt t="9309" x="3587750" y="2133600"/>
          <p14:tracePt t="9324" x="3625850" y="2120900"/>
          <p14:tracePt t="9344" x="3683000" y="2108200"/>
          <p14:tracePt t="9358" x="3714750" y="2095500"/>
          <p14:tracePt t="9382" x="3765550" y="2101850"/>
          <p14:tracePt t="9391" x="3790950" y="2120900"/>
          <p14:tracePt t="9410" x="3797300" y="2159000"/>
          <p14:tracePt t="9430" x="3790950" y="2197100"/>
          <p14:tracePt t="9443" x="3765550" y="2235200"/>
          <p14:tracePt t="9458" x="3733800" y="2266950"/>
          <p14:tracePt t="9478" x="3695700" y="2292350"/>
          <p14:tracePt t="9491" x="3657600" y="2311400"/>
          <p14:tracePt t="9508" x="3619500" y="2317750"/>
          <p14:tracePt t="9533" x="3594100" y="2324100"/>
          <p14:tracePt t="9549" x="3568700" y="2317750"/>
          <p14:tracePt t="9558" x="3562350" y="2311400"/>
          <p14:tracePt t="9579" x="3562350" y="2305050"/>
          <p14:tracePt t="9608" x="3562350" y="2298700"/>
          <p14:tracePt t="9625" x="3581400" y="2298700"/>
          <p14:tracePt t="9641" x="3600450" y="2305050"/>
          <p14:tracePt t="9658" x="3613150" y="2311400"/>
          <p14:tracePt t="9678" x="3632200" y="2317750"/>
          <p14:tracePt t="9691" x="3651250" y="2317750"/>
          <p14:tracePt t="9708" x="3663950" y="2324100"/>
          <p14:tracePt t="9731" x="3676650" y="2324100"/>
          <p14:tracePt t="9746" x="3683000" y="2324100"/>
          <p14:tracePt t="9758" x="3683000" y="2330450"/>
          <p14:tracePt t="9775" x="3683000" y="2336800"/>
          <p14:tracePt t="9791" x="3670300" y="2343150"/>
          <p14:tracePt t="9808" x="3651250" y="2349500"/>
          <p14:tracePt t="9832" x="3632200" y="2349500"/>
          <p14:tracePt t="9841" x="3619500" y="2336800"/>
          <p14:tracePt t="9858" x="3606800" y="2317750"/>
          <p14:tracePt t="9876" x="3606800" y="2273300"/>
          <p14:tracePt t="9894" x="3613150" y="2222500"/>
          <p14:tracePt t="9901" x="3619500" y="2190750"/>
          <p14:tracePt t="9908" x="3619500" y="2159000"/>
          <p14:tracePt t="9924" x="3625850" y="2101850"/>
          <p14:tracePt t="9941" x="3625850" y="2044700"/>
          <p14:tracePt t="9958" x="3632200" y="2019300"/>
          <p14:tracePt t="9976" x="3632200" y="2000250"/>
          <p14:tracePt t="9995" x="3632200" y="1987550"/>
          <p14:tracePt t="10025" x="3613150" y="2006600"/>
          <p14:tracePt t="10041" x="3594100" y="2063750"/>
          <p14:tracePt t="10058" x="3575050" y="2159000"/>
          <p14:tracePt t="10075" x="3549650" y="2222500"/>
          <p14:tracePt t="10091" x="3517900" y="2241550"/>
          <p14:tracePt t="10108" x="3486150" y="2235200"/>
          <p14:tracePt t="10125" x="3454400" y="2209800"/>
          <p14:tracePt t="10147" x="3422650" y="2190750"/>
          <p14:tracePt t="10158" x="3403600" y="2190750"/>
          <p14:tracePt t="10176" x="3384550" y="2190750"/>
          <p14:tracePt t="10191" x="3371850" y="2178050"/>
          <p14:tracePt t="10208" x="3359150" y="2165350"/>
          <p14:tracePt t="10226" x="3359150" y="2146300"/>
          <p14:tracePt t="10241" x="3352800" y="2127250"/>
          <p14:tracePt t="10258" x="3352800" y="2108200"/>
          <p14:tracePt t="10275" x="3346450" y="2095500"/>
          <p14:tracePt t="10293" x="3346450" y="2082800"/>
          <p14:tracePt t="10308" x="3340100" y="2082800"/>
          <p14:tracePt t="10343" x="3333750" y="2101850"/>
          <p14:tracePt t="10359" x="3333750" y="2120900"/>
          <p14:tracePt t="10375" x="3333750" y="2127250"/>
          <p14:tracePt t="10391" x="3327400" y="2127250"/>
          <p14:tracePt t="10408" x="3321050" y="2120900"/>
          <p14:tracePt t="10425" x="3314700" y="2120900"/>
          <p14:tracePt t="10443" x="3302000" y="2114550"/>
          <p14:tracePt t="10459" x="3282950" y="2114550"/>
          <p14:tracePt t="10475" x="3263900" y="2114550"/>
          <p14:tracePt t="10491" x="3232150" y="2120900"/>
          <p14:tracePt t="10512" x="3187700" y="2120900"/>
          <p14:tracePt t="10524" x="3136900" y="2133600"/>
          <p14:tracePt t="10543" x="3092450" y="2159000"/>
          <p14:tracePt t="10558" x="3048000" y="2178050"/>
          <p14:tracePt t="10575" x="2997200" y="2197100"/>
          <p14:tracePt t="10591" x="2952750" y="2209800"/>
          <p14:tracePt t="10614" x="2921000" y="2222500"/>
          <p14:tracePt t="10625" x="2901950" y="2222500"/>
          <p14:tracePt t="10641" x="2889250" y="2222500"/>
          <p14:tracePt t="10659" x="2889250" y="2216150"/>
          <p14:tracePt t="10675" x="2895600" y="2203450"/>
          <p14:tracePt t="10692" x="2908300" y="2184400"/>
          <p14:tracePt t="10708" x="2940050" y="2139950"/>
          <p14:tracePt t="10725" x="2965450" y="2101850"/>
          <p14:tracePt t="10742" x="2978150" y="2063750"/>
          <p14:tracePt t="10759" x="2984500" y="2012950"/>
          <p14:tracePt t="10775" x="2978150" y="1987550"/>
          <p14:tracePt t="10791" x="2959100" y="1949450"/>
          <p14:tracePt t="10809" x="2921000" y="1905000"/>
          <p14:tracePt t="10824" x="2895600" y="1873250"/>
          <p14:tracePt t="10841" x="2851150" y="1835150"/>
          <p14:tracePt t="10863" x="2800350" y="1797050"/>
          <p14:tracePt t="10878" x="2762250" y="1790700"/>
          <p14:tracePt t="10891" x="2730500" y="1797050"/>
          <p14:tracePt t="10909" x="2698750" y="1809750"/>
          <p14:tracePt t="10925" x="2686050" y="1822450"/>
          <p14:tracePt t="10942" x="2673350" y="1835150"/>
          <p14:tracePt t="10959" x="2673350" y="1866900"/>
          <p14:tracePt t="10976" x="2673350" y="1892300"/>
          <p14:tracePt t="10993" x="2673350" y="1943100"/>
          <p14:tracePt t="11016" x="2673350" y="2000250"/>
          <p14:tracePt t="11025" x="2673350" y="2038350"/>
          <p14:tracePt t="11042" x="2673350" y="2089150"/>
          <p14:tracePt t="11059" x="2673350" y="2159000"/>
          <p14:tracePt t="11074" x="2673350" y="2197100"/>
          <p14:tracePt t="11091" x="2686050" y="2228850"/>
          <p14:tracePt t="11110" x="2717800" y="2235200"/>
          <p14:tracePt t="11126" x="2743200" y="2228850"/>
          <p14:tracePt t="11141" x="2787650" y="2197100"/>
          <p14:tracePt t="11161" x="2832100" y="2152650"/>
          <p14:tracePt t="11179" x="2870200" y="2101850"/>
          <p14:tracePt t="11191" x="2889250" y="2076450"/>
          <p14:tracePt t="11216" x="2889250" y="2019300"/>
          <p14:tracePt t="11224" x="2882900" y="1987550"/>
          <p14:tracePt t="11245" x="2863850" y="1917700"/>
          <p14:tracePt t="11263" x="2838450" y="1860550"/>
          <p14:tracePt t="11275" x="2813050" y="1809750"/>
          <p14:tracePt t="11291" x="2787650" y="1778000"/>
          <p14:tracePt t="11309" x="2743200" y="1746250"/>
          <p14:tracePt t="11326" x="2711450" y="1739900"/>
          <p14:tracePt t="11341" x="2686050" y="1746250"/>
          <p14:tracePt t="11361" x="2641600" y="1784350"/>
          <p14:tracePt t="11379" x="2616200" y="1835150"/>
          <p14:tracePt t="11391" x="2603500" y="1885950"/>
          <p14:tracePt t="11414" x="2578100" y="1962150"/>
          <p14:tracePt t="11427" x="2565400" y="2025650"/>
          <p14:tracePt t="11441" x="2559050" y="2070100"/>
          <p14:tracePt t="11459" x="2559050" y="2146300"/>
          <p14:tracePt t="11475" x="2571750" y="2190750"/>
          <p14:tracePt t="11494" x="2603500" y="2216150"/>
          <p14:tracePt t="11509" x="2654300" y="2222500"/>
          <p14:tracePt t="11532" x="2768600" y="2197100"/>
          <p14:tracePt t="11551" x="2832100" y="2152650"/>
          <p14:tracePt t="11559" x="2844800" y="2139950"/>
          <p14:tracePt t="11560" x="2851150" y="2133600"/>
          <p14:tracePt t="11582" x="2876550" y="2095500"/>
          <p14:tracePt t="11591" x="2901950" y="2051050"/>
          <p14:tracePt t="11609" x="2921000" y="2006600"/>
          <p14:tracePt t="11624" x="2921000" y="1981200"/>
          <p14:tracePt t="11641" x="2901950" y="1936750"/>
          <p14:tracePt t="11663" x="2889250" y="1911350"/>
          <p14:tracePt t="11681" x="2857500" y="1873250"/>
          <p14:tracePt t="11691" x="2825750" y="1847850"/>
          <p14:tracePt t="11709" x="2787650" y="1828800"/>
          <p14:tracePt t="11730" x="2743200" y="1816100"/>
          <p14:tracePt t="11741" x="2705100" y="1809750"/>
          <p14:tracePt t="11760" x="2673350" y="1816100"/>
          <p14:tracePt t="11784" x="2628900" y="1841500"/>
          <p14:tracePt t="11791" x="2597150" y="1879600"/>
          <p14:tracePt t="11811" x="2571750" y="1924050"/>
          <p14:tracePt t="11824" x="2546350" y="1993900"/>
          <p14:tracePt t="11844" x="2527300" y="2101850"/>
          <p14:tracePt t="11860" x="2540000" y="2165350"/>
          <p14:tracePt t="11874" x="2552700" y="2203450"/>
          <p14:tracePt t="11895" x="2590800" y="2260600"/>
          <p14:tracePt t="11909" x="2616200" y="2286000"/>
          <p14:tracePt t="11924" x="2667000" y="2311400"/>
          <p14:tracePt t="11941" x="2711450" y="2317750"/>
          <p14:tracePt t="11961" x="2755900" y="2305050"/>
          <p14:tracePt t="11975" x="2806700" y="2266950"/>
          <p14:tracePt t="11991" x="2844800" y="2209800"/>
          <p14:tracePt t="12008" x="2876550" y="2139950"/>
          <p14:tracePt t="12025" x="2895600" y="2063750"/>
          <p14:tracePt t="12041" x="2901950" y="1993900"/>
          <p14:tracePt t="12058" x="2901950" y="1930400"/>
          <p14:tracePt t="12075" x="2876550" y="1873250"/>
          <p14:tracePt t="12091" x="2851150" y="1828800"/>
          <p14:tracePt t="12109" x="2813050" y="1803400"/>
          <p14:tracePt t="12128" x="2774950" y="1784350"/>
          <p14:tracePt t="12141" x="2730500" y="1784350"/>
          <p14:tracePt t="12158" x="2692400" y="1797050"/>
          <p14:tracePt t="12181" x="2667000" y="1809750"/>
          <p14:tracePt t="12191" x="2641600" y="1835150"/>
          <p14:tracePt t="12208" x="2609850" y="1879600"/>
          <p14:tracePt t="12232" x="2584450" y="1968500"/>
          <p14:tracePt t="12251" x="2571750" y="2076450"/>
          <p14:tracePt t="12258" x="2571750" y="2108200"/>
          <p14:tracePt t="12275" x="2578100" y="2165350"/>
          <p14:tracePt t="12291" x="2597150" y="2216150"/>
          <p14:tracePt t="12308" x="2609850" y="2254250"/>
          <p14:tracePt t="12325" x="2628900" y="2273300"/>
          <p14:tracePt t="12341" x="2647950" y="2292350"/>
          <p14:tracePt t="12358" x="2673350" y="2298700"/>
          <p14:tracePt t="12375" x="2705100" y="2298700"/>
          <p14:tracePt t="12394" x="2743200" y="2286000"/>
          <p14:tracePt t="12408" x="2787650" y="2260600"/>
          <p14:tracePt t="12425" x="2825750" y="2222500"/>
          <p14:tracePt t="12444" x="2863850" y="2165350"/>
          <p14:tracePt t="12458" x="2889250" y="2108200"/>
          <p14:tracePt t="12475" x="2895600" y="2051050"/>
          <p14:tracePt t="12492" x="2889250" y="1993900"/>
          <p14:tracePt t="12508" x="2882900" y="1936750"/>
          <p14:tracePt t="12526" x="2870200" y="1892300"/>
          <p14:tracePt t="12543" x="2857500" y="1866900"/>
          <p14:tracePt t="12564" x="2838450" y="1854200"/>
          <p14:tracePt t="12575" x="2806700" y="1847850"/>
          <p14:tracePt t="12591" x="2774950" y="1860550"/>
          <p14:tracePt t="12608" x="2743200" y="1873250"/>
          <p14:tracePt t="12625" x="2717800" y="1892300"/>
          <p14:tracePt t="12641" x="2698750" y="1911350"/>
          <p14:tracePt t="12658" x="2673350" y="1936750"/>
          <p14:tracePt t="12674" x="2660650" y="1949450"/>
          <p14:tracePt t="12695" x="2647950" y="1968500"/>
          <p14:tracePt t="12708" x="2635250" y="1993900"/>
          <p14:tracePt t="12725" x="2616200" y="2012950"/>
          <p14:tracePt t="12749" x="2603500" y="2051050"/>
          <p14:tracePt t="12758" x="2597150" y="2076450"/>
          <p14:tracePt t="12776" x="2590800" y="2095500"/>
          <p14:tracePt t="12791" x="2590800" y="2114550"/>
          <p14:tracePt t="12809" x="2590800" y="2127250"/>
          <p14:tracePt t="12825" x="2597150" y="2139950"/>
          <p14:tracePt t="12841" x="2603500" y="2159000"/>
          <p14:tracePt t="12858" x="2616200" y="2171700"/>
          <p14:tracePt t="12876" x="2628900" y="2184400"/>
          <p14:tracePt t="12891" x="2641600" y="2197100"/>
          <p14:tracePt t="12908" x="2660650" y="2197100"/>
          <p14:tracePt t="12925" x="2679700" y="2197100"/>
          <p14:tracePt t="12941" x="2698750" y="2197100"/>
          <p14:tracePt t="12959" x="2711450" y="2197100"/>
          <p14:tracePt t="12975" x="2717800" y="2203450"/>
          <p14:tracePt t="12993" x="2730500" y="2209800"/>
          <p14:tracePt t="13008" x="2743200" y="2216150"/>
          <p14:tracePt t="13026" x="2749550" y="2228850"/>
          <p14:tracePt t="13043" x="2762250" y="2241550"/>
          <p14:tracePt t="13058" x="2768600" y="2241550"/>
          <p14:tracePt t="13092" x="2762250" y="2228850"/>
          <p14:tracePt t="13108" x="2762250" y="2222500"/>
          <p14:tracePt t="13142" x="2774950" y="2228850"/>
          <p14:tracePt t="13159" x="2781300" y="2235200"/>
          <p14:tracePt t="13201" x="2774950" y="2235200"/>
          <p14:tracePt t="13219" x="2774950" y="2241550"/>
          <p14:tracePt t="13229" x="2774950" y="2247900"/>
          <p14:tracePt t="13241" x="2774950" y="2254250"/>
          <p14:tracePt t="13259" x="2774950" y="2266950"/>
          <p14:tracePt t="13279" x="2768600" y="2273300"/>
          <p14:tracePt t="13317" x="2762250" y="2273300"/>
          <p14:tracePt t="13325" x="2762250" y="2266950"/>
          <p14:tracePt t="13341" x="2755900" y="2266950"/>
          <p14:tracePt t="13358" x="2755900" y="2260600"/>
          <p14:tracePt t="13376" x="2755900" y="2254250"/>
          <p14:tracePt t="13383" x="2755900" y="2247900"/>
          <p14:tracePt t="13405" x="2755900" y="2241550"/>
          <p14:tracePt t="13420" x="2755900" y="2235200"/>
          <p14:tracePt t="13432" x="2755900" y="2228850"/>
          <p14:tracePt t="13441" x="2762250" y="2228850"/>
          <p14:tracePt t="13459" x="2768600" y="2216150"/>
          <p14:tracePt t="13491" x="2768600" y="2209800"/>
          <p14:tracePt t="13510" x="2774950" y="2203450"/>
          <p14:tracePt t="13525" x="2774950" y="2197100"/>
          <p14:tracePt t="13541" x="2781300" y="2190750"/>
          <p14:tracePt t="13560" x="2787650" y="2184400"/>
          <p14:tracePt t="13581" x="2787650" y="2190750"/>
          <p14:tracePt t="13594" x="2794000" y="2197100"/>
          <p14:tracePt t="13609" x="2794000" y="2216150"/>
          <p14:tracePt t="13626" x="2794000" y="2228850"/>
          <p14:tracePt t="13641" x="2794000" y="2241550"/>
          <p14:tracePt t="13664" x="2800350" y="2254250"/>
          <p14:tracePt t="13675" x="2800350" y="2260600"/>
          <p14:tracePt t="13692" x="2806700" y="2254250"/>
          <p14:tracePt t="13711" x="2813050" y="2235200"/>
          <p14:tracePt t="13725" x="2813050" y="2216150"/>
          <p14:tracePt t="13747" x="2819400" y="2209800"/>
          <p14:tracePt t="13762" x="2819400" y="2197100"/>
          <p14:tracePt t="13775" x="2819400" y="2178050"/>
          <p14:tracePt t="13794" x="2825750" y="2171700"/>
          <p14:tracePt t="13810" x="2825750" y="2146300"/>
          <p14:tracePt t="13825" x="2832100" y="2108200"/>
          <p14:tracePt t="13842" x="2832100" y="2089150"/>
          <p14:tracePt t="13862" x="2844800" y="2051050"/>
          <p14:tracePt t="13876" x="2851150" y="2025650"/>
          <p14:tracePt t="13892" x="2851150" y="2012950"/>
          <p14:tracePt t="13909" x="2857500" y="1993900"/>
          <p14:tracePt t="13928" x="2857500" y="1981200"/>
          <p14:tracePt t="13941" x="2851150" y="1968500"/>
          <p14:tracePt t="13958" x="2851150" y="1949450"/>
          <p14:tracePt t="13975" x="2844800" y="1930400"/>
          <p14:tracePt t="13998" x="2844800" y="1911350"/>
          <p14:tracePt t="14009" x="2844800" y="1892300"/>
          <p14:tracePt t="14032" x="2844800" y="1873250"/>
          <p14:tracePt t="14046" x="2844800" y="1860550"/>
          <p14:tracePt t="14059" x="2851150" y="1847850"/>
          <p14:tracePt t="14075" x="2851150" y="1841500"/>
          <p14:tracePt t="14093" x="2844800" y="1828800"/>
          <p14:tracePt t="14109" x="2832100" y="1816100"/>
          <p14:tracePt t="14125" x="2819400" y="1809750"/>
          <p14:tracePt t="14141" x="2794000" y="1803400"/>
          <p14:tracePt t="14160" x="2768600" y="1803400"/>
          <p14:tracePt t="14181" x="2736850" y="1816100"/>
          <p14:tracePt t="14191" x="2717800" y="1828800"/>
          <p14:tracePt t="14209" x="2705100" y="1847850"/>
          <p14:tracePt t="14225" x="2692400" y="1866900"/>
          <p14:tracePt t="14241" x="2679700" y="1892300"/>
          <p14:tracePt t="14264" x="2667000" y="1911350"/>
          <p14:tracePt t="14275" x="2660650" y="1930400"/>
          <p14:tracePt t="14296" x="2654300" y="1955800"/>
          <p14:tracePt t="14309" x="2647950" y="1987550"/>
          <p14:tracePt t="14325" x="2641600" y="2012950"/>
          <p14:tracePt t="14341" x="2635250" y="2044700"/>
          <p14:tracePt t="14363" x="2635250" y="2057400"/>
          <p14:tracePt t="14374" x="2635250" y="2076450"/>
          <p14:tracePt t="14391" x="2641600" y="2095500"/>
          <p14:tracePt t="14409" x="2647950" y="2114550"/>
          <p14:tracePt t="14425" x="2660650" y="2139950"/>
          <p14:tracePt t="14441" x="2673350" y="2159000"/>
          <p14:tracePt t="14460" x="2679700" y="2165350"/>
          <p14:tracePt t="14475" x="2692400" y="2171700"/>
          <p14:tracePt t="14491" x="2698750" y="2178050"/>
          <p14:tracePt t="14513" x="2711450" y="2178050"/>
          <p14:tracePt t="14533" x="2736850" y="2178050"/>
          <p14:tracePt t="14541" x="2749550" y="2178050"/>
          <p14:tracePt t="14558" x="2774950" y="2171700"/>
          <p14:tracePt t="14575" x="2819400" y="2159000"/>
          <p14:tracePt t="14594" x="2844800" y="2139950"/>
          <p14:tracePt t="14609" x="2863850" y="2114550"/>
          <p14:tracePt t="14625" x="2882900" y="2076450"/>
          <p14:tracePt t="14644" x="2889250" y="2038350"/>
          <p14:tracePt t="14659" x="2889250" y="2000250"/>
          <p14:tracePt t="14675" x="2889250" y="1968500"/>
          <p14:tracePt t="14691" x="2882900" y="1924050"/>
          <p14:tracePt t="14709" x="2876550" y="1892300"/>
          <p14:tracePt t="14727" x="2863850" y="1854200"/>
          <p14:tracePt t="14744" x="2838450" y="1822450"/>
          <p14:tracePt t="14759" x="2806700" y="1803400"/>
          <p14:tracePt t="14775" x="2774950" y="1797050"/>
          <p14:tracePt t="14791" x="2736850" y="1803400"/>
          <p14:tracePt t="14809" x="2711450" y="1809750"/>
          <p14:tracePt t="14824" x="2679700" y="1835150"/>
          <p14:tracePt t="14841" x="2641600" y="1879600"/>
          <p14:tracePt t="14863" x="2628900" y="1898650"/>
          <p14:tracePt t="14876" x="2622550" y="1917700"/>
          <p14:tracePt t="14891" x="2616200" y="1936750"/>
          <p14:tracePt t="14909" x="2616200" y="1943100"/>
          <p14:tracePt t="14925" x="2616200" y="1955800"/>
          <p14:tracePt t="14941" x="2622550" y="1968500"/>
          <p14:tracePt t="14959" x="2622550" y="1974850"/>
          <p14:tracePt t="14975" x="2628900" y="1981200"/>
          <p14:tracePt t="14994" x="2635250" y="1987550"/>
          <p14:tracePt t="15008" x="2647950" y="1993900"/>
          <p14:tracePt t="15026" x="2654300" y="1993900"/>
          <p14:tracePt t="15042" x="2679700" y="2006600"/>
          <p14:tracePt t="15062" x="2711450" y="2019300"/>
          <p14:tracePt t="15076" x="2717800" y="2025650"/>
          <p14:tracePt t="15092" x="2736850" y="2032000"/>
          <p14:tracePt t="15109" x="2749550" y="2032000"/>
          <p14:tracePt t="15125" x="2755900" y="2032000"/>
          <p14:tracePt t="15141" x="2762250" y="2038350"/>
          <p14:tracePt t="15158" x="2768600" y="2044700"/>
          <p14:tracePt t="15175" x="2774950" y="2063750"/>
          <p14:tracePt t="15196" x="2781300" y="2076450"/>
          <p14:tracePt t="15208" x="2781300" y="2089150"/>
          <p14:tracePt t="15225" x="2781300" y="2095500"/>
          <p14:tracePt t="15241" x="2781300" y="2101850"/>
          <p14:tracePt t="15259" x="2781300" y="2108200"/>
          <p14:tracePt t="15275" x="2781300" y="2114550"/>
          <p14:tracePt t="15291" x="2781300" y="2120900"/>
          <p14:tracePt t="15308" x="2781300" y="2127250"/>
          <p14:tracePt t="15325" x="2781300" y="2133600"/>
          <p14:tracePt t="15358" x="2781300" y="2127250"/>
          <p14:tracePt t="15402" x="2781300" y="2133600"/>
          <p14:tracePt t="15423" x="2787650" y="2133600"/>
          <p14:tracePt t="15432" x="2787650" y="2127250"/>
          <p14:tracePt t="15473" x="2794000" y="2120900"/>
          <p14:tracePt t="15489" x="2800350" y="2120900"/>
          <p14:tracePt t="15493" x="2800350" y="2127250"/>
          <p14:tracePt t="15513" x="2800350" y="2133600"/>
          <p14:tracePt t="15530" x="2806700" y="2133600"/>
          <p14:tracePt t="15562" x="2813050" y="2133600"/>
          <p14:tracePt t="15579" x="2813050" y="2127250"/>
          <p14:tracePt t="15591" x="2819400" y="2127250"/>
          <p14:tracePt t="15608" x="2819400" y="2133600"/>
          <p14:tracePt t="15624" x="2819400" y="2139950"/>
          <p14:tracePt t="15641" x="2825750" y="2139950"/>
          <p14:tracePt t="15704" x="2825750" y="2146300"/>
          <p14:tracePt t="15861" x="2832100" y="2146300"/>
          <p14:tracePt t="15923" x="2838450" y="2152650"/>
          <p14:tracePt t="15947" x="2838450" y="2159000"/>
          <p14:tracePt t="15961" x="2838450" y="2165350"/>
          <p14:tracePt t="15984" x="2838450" y="2171700"/>
          <p14:tracePt t="15990" x="2838450" y="2178050"/>
          <p14:tracePt t="16017" x="2838450" y="2184400"/>
          <p14:tracePt t="16035" x="2838450" y="2190750"/>
          <p14:tracePt t="16051" x="2832100" y="2190750"/>
          <p14:tracePt t="16055" x="2832100" y="2197100"/>
          <p14:tracePt t="16070" x="2832100" y="2203450"/>
          <p14:tracePt t="16087" x="2832100" y="2209800"/>
          <p14:tracePt t="16091" x="2832100" y="2216150"/>
          <p14:tracePt t="16108" x="2832100" y="2222500"/>
          <p14:tracePt t="16125" x="2825750" y="2235200"/>
          <p14:tracePt t="16160" x="2819400" y="2235200"/>
          <p14:tracePt t="16191" x="2819400" y="2241550"/>
          <p14:tracePt t="16214" x="2819400" y="2222500"/>
          <p14:tracePt t="16225" x="2825750" y="2209800"/>
          <p14:tracePt t="16242" x="2825750" y="2197100"/>
          <p14:tracePt t="16259" x="2825750" y="2184400"/>
          <p14:tracePt t="16291" x="2832100" y="2184400"/>
          <p14:tracePt t="16312" x="2832100" y="2178050"/>
          <p14:tracePt t="16329" x="2838450" y="2178050"/>
          <p14:tracePt t="16341" x="2844800" y="2178050"/>
          <p14:tracePt t="16359" x="2857500" y="2184400"/>
          <p14:tracePt t="16375" x="2863850" y="2190750"/>
          <p14:tracePt t="16392" x="2870200" y="2197100"/>
          <p14:tracePt t="16414" x="2882900" y="2203450"/>
          <p14:tracePt t="16427" x="2889250" y="2209800"/>
          <p14:tracePt t="16441" x="2895600" y="2216150"/>
          <p14:tracePt t="16459" x="2908300" y="2222500"/>
          <p14:tracePt t="16475" x="2914650" y="2241550"/>
          <p14:tracePt t="16491" x="2921000" y="2254250"/>
          <p14:tracePt t="16510" x="2933700" y="2273300"/>
          <p14:tracePt t="16526" x="2946400" y="2286000"/>
          <p14:tracePt t="16541" x="2952750" y="2292350"/>
          <p14:tracePt t="16559" x="2971800" y="2292350"/>
          <p14:tracePt t="16578" x="2978150" y="2292350"/>
          <p14:tracePt t="16591" x="2990850" y="2292350"/>
          <p14:tracePt t="16613" x="3016250" y="2298700"/>
          <p14:tracePt t="16628" x="3041650" y="2311400"/>
          <p14:tracePt t="16641" x="3060700" y="2311400"/>
          <p14:tracePt t="16665" x="3092450" y="2311400"/>
          <p14:tracePt t="16678" x="3117850" y="2311400"/>
          <p14:tracePt t="16691" x="3155950" y="2305050"/>
          <p14:tracePt t="16710" x="3206750" y="2311400"/>
          <p14:tracePt t="16732" x="3257550" y="2324100"/>
          <p14:tracePt t="16741" x="3314700" y="2336800"/>
          <p14:tracePt t="16765" x="3359150" y="2336800"/>
          <p14:tracePt t="16782" x="3448050" y="2317750"/>
          <p14:tracePt t="16797" x="3492500" y="2305050"/>
          <p14:tracePt t="16809" x="3543300" y="2279650"/>
          <p14:tracePt t="16825" x="3587750" y="2254250"/>
          <p14:tracePt t="16841" x="3619500" y="2228850"/>
          <p14:tracePt t="16859" x="3644900" y="2209800"/>
          <p14:tracePt t="16878" x="3663950" y="2197100"/>
          <p14:tracePt t="16887" x="3676650" y="2190750"/>
          <p14:tracePt t="16891" x="3683000" y="2190750"/>
          <p14:tracePt t="16909" x="3689350" y="2190750"/>
          <p14:tracePt t="16928" x="3702050" y="2184400"/>
          <p14:tracePt t="16944" x="3708400" y="2171700"/>
          <p14:tracePt t="16959" x="3708400" y="2165350"/>
          <p14:tracePt t="16978" x="3708400" y="2159000"/>
          <p14:tracePt t="16991" x="3708400" y="2152650"/>
          <p14:tracePt t="17009" x="3702050" y="2146300"/>
          <p14:tracePt t="17025" x="3689350" y="2133600"/>
          <p14:tracePt t="17048" x="3676650" y="2120900"/>
          <p14:tracePt t="17065" x="3663950" y="2101850"/>
          <p14:tracePt t="17078" x="3657600" y="2095500"/>
          <p14:tracePt t="17091" x="3651250" y="2089150"/>
          <p14:tracePt t="17108" x="3644900" y="2082800"/>
          <p14:tracePt t="17125" x="3638550" y="2076450"/>
          <p14:tracePt t="17144" x="3632200" y="2070100"/>
          <p14:tracePt t="17164" x="3625850" y="2063750"/>
          <p14:tracePt t="17182" x="3625850" y="2057400"/>
          <p14:tracePt t="17191" x="3625850" y="2051050"/>
          <p14:tracePt t="17247" x="3625850" y="2044700"/>
          <p14:tracePt t="17291" x="3625850" y="2051050"/>
          <p14:tracePt t="17313" x="3619500" y="2051050"/>
          <p14:tracePt t="17315" x="3619500" y="2057400"/>
          <p14:tracePt t="17330" x="3613150" y="2057400"/>
          <p14:tracePt t="17342" x="3613150" y="2051050"/>
          <p14:tracePt t="17359" x="3606800" y="2051050"/>
          <p14:tracePt t="17375" x="3600450" y="2044700"/>
          <p14:tracePt t="17398" x="3600450" y="2038350"/>
          <p14:tracePt t="17408" x="3594100" y="2032000"/>
          <p14:tracePt t="17427" x="3587750" y="2025650"/>
          <p14:tracePt t="17441" x="3581400" y="2019300"/>
          <p14:tracePt t="17459" x="3575050" y="2006600"/>
          <p14:tracePt t="17475" x="3575050" y="2000250"/>
          <p14:tracePt t="17491" x="3568700" y="2000250"/>
          <p14:tracePt t="17525" x="3562350" y="1993900"/>
          <p14:tracePt t="17547" x="3549650" y="1981200"/>
          <p14:tracePt t="17560" x="3543300" y="1981200"/>
          <p14:tracePt t="17575" x="3536950" y="1974850"/>
          <p14:tracePt t="17594" x="3524250" y="1974850"/>
          <p14:tracePt t="17608" x="3511550" y="1974850"/>
          <p14:tracePt t="17626" x="3498850" y="1987550"/>
          <p14:tracePt t="17642" x="3486150" y="2000250"/>
          <p14:tracePt t="17660" x="3473450" y="2012950"/>
          <p14:tracePt t="17676" x="3467100" y="2032000"/>
          <p14:tracePt t="17694" x="3460750" y="2044700"/>
          <p14:tracePt t="17708" x="3467100" y="2063750"/>
          <p14:tracePt t="17725" x="3492500" y="2082800"/>
          <p14:tracePt t="17748" x="3524250" y="2101850"/>
          <p14:tracePt t="17758" x="3556000" y="2114550"/>
          <p14:tracePt t="17776" x="3587750" y="2127250"/>
          <p14:tracePt t="17794" x="3619500" y="2139950"/>
          <p14:tracePt t="17808" x="3632200" y="2152650"/>
          <p14:tracePt t="17827" x="3638550" y="2165350"/>
          <p14:tracePt t="17848" x="3619500" y="2190750"/>
          <p14:tracePt t="17858" x="3600450" y="2209800"/>
          <p14:tracePt t="17876" x="3568700" y="2228850"/>
          <p14:tracePt t="17891" x="3536950" y="2241550"/>
          <p14:tracePt t="17909" x="3517900" y="2241550"/>
          <p14:tracePt t="17937" x="3486150" y="2197100"/>
          <p14:tracePt t="17941" x="3486150" y="2190750"/>
          <p14:tracePt t="17958" x="3479800" y="2165350"/>
          <p14:tracePt t="17975" x="3479800" y="2133600"/>
          <p14:tracePt t="17991" x="3479800" y="2101850"/>
          <p14:tracePt t="18008" x="3492500" y="2070100"/>
          <p14:tracePt t="18030" x="3517900" y="2051050"/>
          <p14:tracePt t="18047" x="3549650" y="2025650"/>
          <p14:tracePt t="18058" x="3568700" y="2006600"/>
          <p14:tracePt t="18075" x="3587750" y="1993900"/>
          <p14:tracePt t="18091" x="3606800" y="1981200"/>
          <p14:tracePt t="18108" x="3613150" y="1981200"/>
          <p14:tracePt t="18126" x="3619500" y="1974850"/>
          <p14:tracePt t="18144" x="3625850" y="1981200"/>
          <p14:tracePt t="18246" x="3632200" y="1981200"/>
          <p14:tracePt t="18273" x="3632200" y="1987550"/>
          <p14:tracePt t="18281" x="3638550" y="1987550"/>
          <p14:tracePt t="18341" x="3638550" y="1993900"/>
          <p14:tracePt t="18342" x="3632200" y="1993900"/>
          <p14:tracePt t="18363" x="3632200" y="2000250"/>
          <p14:tracePt t="18375" x="3632200" y="2006600"/>
          <p14:tracePt t="18392" x="3625850" y="2012950"/>
          <p14:tracePt t="18410" x="3625850" y="2019300"/>
          <p14:tracePt t="18442" x="3632200" y="2012950"/>
          <p14:tracePt t="18463" x="3644900" y="1993900"/>
          <p14:tracePt t="18475" x="3651250" y="1981200"/>
          <p14:tracePt t="18492" x="3663950" y="1955800"/>
          <p14:tracePt t="18510" x="3670300" y="1943100"/>
          <p14:tracePt t="18525" x="3676650" y="1930400"/>
          <p14:tracePt t="18542" x="3689350" y="1924050"/>
          <p14:tracePt t="18575" x="3689350" y="1936750"/>
          <p14:tracePt t="18594" x="3683000" y="1962150"/>
          <p14:tracePt t="18609" x="3670300" y="1993900"/>
          <p14:tracePt t="18625" x="3663950" y="2012950"/>
          <p14:tracePt t="18642" x="3663950" y="2044700"/>
          <p14:tracePt t="18660" x="3663950" y="2089150"/>
          <p14:tracePt t="18675" x="3670300" y="2108200"/>
          <p14:tracePt t="18692" x="3676650" y="2127250"/>
          <p14:tracePt t="18714" x="3683000" y="2146300"/>
          <p14:tracePt t="18725" x="3689350" y="2146300"/>
          <p14:tracePt t="18750" x="3689350" y="2159000"/>
          <p14:tracePt t="18759" x="3695700" y="2165350"/>
          <p14:tracePt t="18792" x="3695700" y="2171700"/>
          <p14:tracePt t="18855" x="3695700" y="2165350"/>
          <p14:tracePt t="18860" x="3702050" y="2165350"/>
          <p14:tracePt t="18887" x="3702050" y="2159000"/>
          <p14:tracePt t="18893" x="3708400" y="2159000"/>
          <p14:tracePt t="18902" x="3708400" y="2152650"/>
          <p14:tracePt t="18909" x="3714750" y="2146300"/>
          <p14:tracePt t="18928" x="3721100" y="2139950"/>
          <p14:tracePt t="18941" x="3733800" y="2127250"/>
          <p14:tracePt t="18962" x="3752850" y="2108200"/>
          <p14:tracePt t="18983" x="3771900" y="2082800"/>
          <p14:tracePt t="18991" x="3790950" y="2063750"/>
          <p14:tracePt t="19015" x="3835400" y="2044700"/>
          <p14:tracePt t="19025" x="3860800" y="2044700"/>
          <p14:tracePt t="19041" x="3886200" y="2044700"/>
          <p14:tracePt t="19059" x="3956050" y="2057400"/>
          <p14:tracePt t="19075" x="4000500" y="2070100"/>
          <p14:tracePt t="19091" x="4051300" y="2114550"/>
          <p14:tracePt t="19110" x="4127500" y="2203450"/>
          <p14:tracePt t="19130" x="4191000" y="2298700"/>
          <p14:tracePt t="19144" x="4216400" y="2336800"/>
          <p14:tracePt t="19167" x="4273550" y="2457450"/>
          <p14:tracePt t="19181" x="4286250" y="2482850"/>
          <p14:tracePt t="19191" x="4292600" y="2520950"/>
          <p14:tracePt t="19218" x="4292600" y="2546350"/>
          <p14:tracePt t="19228" x="4273550" y="2546350"/>
          <p14:tracePt t="19244" x="4248150" y="2546350"/>
          <p14:tracePt t="19259" x="4229100" y="2546350"/>
          <p14:tracePt t="19275" x="4191000" y="2540000"/>
          <p14:tracePt t="19291" x="4146550" y="2533650"/>
          <p14:tracePt t="19312" x="4102100" y="2520950"/>
          <p14:tracePt t="19329" x="4051300" y="2495550"/>
          <p14:tracePt t="19341" x="4013200" y="2463800"/>
          <p14:tracePt t="19365" x="3962400" y="2438400"/>
          <p14:tracePt t="19375" x="3911600" y="2413000"/>
          <p14:tracePt t="19392" x="3867150" y="2387600"/>
          <p14:tracePt t="19409" x="3841750" y="2362200"/>
          <p14:tracePt t="19425" x="3829050" y="2330450"/>
          <p14:tracePt t="19443" x="3816350" y="2292350"/>
          <p14:tracePt t="19460" x="3810000" y="2247900"/>
          <p14:tracePt t="19481" x="3803650" y="2203450"/>
          <p14:tracePt t="19491" x="3797300" y="2178050"/>
          <p14:tracePt t="19509" x="3790950" y="2171700"/>
          <p14:tracePt t="19530" x="3784600" y="2159000"/>
          <p14:tracePt t="19543" x="3778250" y="2152650"/>
          <p14:tracePt t="19559" x="3771900" y="2146300"/>
          <p14:tracePt t="19581" x="3759200" y="2146300"/>
          <p14:tracePt t="19597" x="3740150" y="2146300"/>
          <p14:tracePt t="19610" x="3733800" y="2146300"/>
          <p14:tracePt t="19628" x="3721100" y="2152650"/>
          <p14:tracePt t="19642" x="3714750" y="2159000"/>
          <p14:tracePt t="19658" x="3702050" y="2165350"/>
          <p14:tracePt t="19678" x="3695700" y="2171700"/>
          <p14:tracePt t="19692" x="3695700" y="2184400"/>
          <p14:tracePt t="19708" x="3708400" y="2209800"/>
          <p14:tracePt t="19732" x="3727450" y="2235200"/>
          <p14:tracePt t="19745" x="3740150" y="2241550"/>
          <p14:tracePt t="19758" x="3752850" y="2235200"/>
          <p14:tracePt t="19781" x="3759200" y="2222500"/>
          <p14:tracePt t="19792" x="3759200" y="2203450"/>
          <p14:tracePt t="19808" x="3759200" y="2190750"/>
          <p14:tracePt t="19841" x="3752850" y="2190750"/>
          <p14:tracePt t="19860" x="3746500" y="2197100"/>
          <p14:tracePt t="19878" x="3740150" y="2203450"/>
          <p14:tracePt t="19887" x="3733800" y="2209800"/>
          <p14:tracePt t="19913" x="3733800" y="2216150"/>
          <p14:tracePt t="19916" x="3727450" y="2216150"/>
          <p14:tracePt t="19924" x="3727450" y="2222500"/>
          <p14:tracePt t="19941" x="3727450" y="2235200"/>
          <p14:tracePt t="19959" x="3727450" y="2247900"/>
          <p14:tracePt t="19976" x="3721100" y="2254250"/>
          <p14:tracePt t="19993" x="3714750" y="2254250"/>
          <p14:tracePt t="20008" x="3714750" y="2260600"/>
          <p14:tracePt t="20027" x="3708400" y="2260600"/>
          <p14:tracePt t="20041" x="3702050" y="2260600"/>
          <p14:tracePt t="20058" x="3689350" y="2254250"/>
          <p14:tracePt t="20075" x="3683000" y="2247900"/>
          <p14:tracePt t="20091" x="3670300" y="2235200"/>
          <p14:tracePt t="20109" x="3657600" y="2228850"/>
          <p14:tracePt t="20128" x="3625850" y="2228850"/>
          <p14:tracePt t="20141" x="3613150" y="2235200"/>
          <p14:tracePt t="20158" x="3600450" y="2235200"/>
          <p14:tracePt t="20176" x="3568700" y="2235200"/>
          <p14:tracePt t="20191" x="3549650" y="2228850"/>
          <p14:tracePt t="20225" x="3359150" y="2235200"/>
          <p14:tracePt t="20258" x="3352800" y="2241550"/>
          <p14:tracePt t="20275" x="3340100" y="2273300"/>
          <p14:tracePt t="20291" x="3314700" y="2336800"/>
          <p14:tracePt t="20308" x="3276600" y="2393950"/>
          <p14:tracePt t="20325" x="3244850" y="2444750"/>
          <p14:tracePt t="20343" x="3219450" y="2482850"/>
          <p14:tracePt t="20358" x="3206750" y="2501900"/>
          <p14:tracePt t="20375" x="3194050" y="2514600"/>
          <p14:tracePt t="20471" x="3346450" y="2546350"/>
          <p14:tracePt t="20523" x="3803650" y="2374900"/>
          <p14:tracePt t="20531" x="3810000" y="2374900"/>
          <p14:tracePt t="20544" x="3873500" y="2374900"/>
          <p14:tracePt t="20558" x="4000500" y="2368550"/>
          <p14:tracePt t="20575" x="4102100" y="2349500"/>
          <p14:tracePt t="20594" x="4159250" y="2324100"/>
          <p14:tracePt t="20608" x="4267200" y="2279650"/>
          <p14:tracePt t="20625" x="4362450" y="2254250"/>
          <p14:tracePt t="20645" x="4413250" y="2247900"/>
          <p14:tracePt t="20658" x="4445000" y="2235200"/>
          <p14:tracePt t="20675" x="4476750" y="2228850"/>
          <p14:tracePt t="20694" x="4502150" y="2216150"/>
          <p14:tracePt t="20708" x="4508500" y="2216150"/>
          <p14:tracePt t="20725" x="4514850" y="2216150"/>
          <p14:tracePt t="20741" x="4521200" y="2209800"/>
          <p14:tracePt t="20785" x="4514850" y="2216150"/>
          <p14:tracePt t="20792" x="4514850" y="2222500"/>
          <p14:tracePt t="20809" x="4502150" y="2241550"/>
          <p14:tracePt t="20825" x="4489450" y="2254250"/>
          <p14:tracePt t="20844" x="4476750" y="2273300"/>
          <p14:tracePt t="20859" x="4457700" y="2286000"/>
          <p14:tracePt t="20875" x="4445000" y="2292350"/>
          <p14:tracePt t="20894" x="4432300" y="2305050"/>
          <p14:tracePt t="20909" x="4413250" y="2311400"/>
          <p14:tracePt t="20925" x="4394200" y="2311400"/>
          <p14:tracePt t="20944" x="4375150" y="2305050"/>
          <p14:tracePt t="20963" x="4349750" y="2305050"/>
          <p14:tracePt t="20975" x="4330700" y="2305050"/>
          <p14:tracePt t="20992" x="4305300" y="2298700"/>
          <p14:tracePt t="21016" x="4273550" y="2286000"/>
          <p14:tracePt t="21019" x="4260850" y="2286000"/>
          <p14:tracePt t="21025" x="4254500" y="2279650"/>
          <p14:tracePt t="21041" x="4229100" y="2260600"/>
          <p14:tracePt t="21062" x="4191000" y="2228850"/>
          <p14:tracePt t="21075" x="4178300" y="2209800"/>
          <p14:tracePt t="21094" x="4152900" y="2197100"/>
          <p14:tracePt t="21109" x="4133850" y="2178050"/>
          <p14:tracePt t="21125" x="4121150" y="2171700"/>
          <p14:tracePt t="21142" x="4102100" y="2159000"/>
          <p14:tracePt t="21163" x="4083050" y="2139950"/>
          <p14:tracePt t="21178" x="4076700" y="2133600"/>
          <p14:tracePt t="21192" x="4076700" y="2127250"/>
          <p14:tracePt t="21210" x="4076700" y="2120900"/>
          <p14:tracePt t="21242" x="4076700" y="2133600"/>
          <p14:tracePt t="21259" x="4076700" y="2159000"/>
          <p14:tracePt t="21278" x="4076700" y="2165350"/>
          <p14:tracePt t="21294" x="4083050" y="2165350"/>
          <p14:tracePt t="21309" x="4089400" y="2152650"/>
          <p14:tracePt t="21328" x="4095750" y="2133600"/>
          <p14:tracePt t="21341" x="4095750" y="2120900"/>
          <p14:tracePt t="21359" x="4095750" y="2082800"/>
          <p14:tracePt t="21381" x="4083050" y="2057400"/>
          <p14:tracePt t="21391" x="4076700" y="2051050"/>
          <p14:tracePt t="21411" x="4057650" y="2025650"/>
          <p14:tracePt t="21425" x="4038600" y="2006600"/>
          <p14:tracePt t="21446" x="4000500" y="2000250"/>
          <p14:tracePt t="21459" x="3949700" y="1993900"/>
          <p14:tracePt t="21481" x="3905250" y="2000250"/>
          <p14:tracePt t="21492" x="3841750" y="2000250"/>
          <p14:tracePt t="21516" x="3721100" y="2000250"/>
          <p14:tracePt t="21525" x="3644900" y="2000250"/>
          <p14:tracePt t="21542" x="3575050" y="2006600"/>
          <p14:tracePt t="21559" x="3429000" y="2025650"/>
          <p14:tracePt t="21575" x="3359150" y="2044700"/>
          <p14:tracePt t="21713" x="1974850" y="2355850"/>
          <p14:tracePt t="21719" x="1968500" y="2355850"/>
          <p14:tracePt t="21725" x="1962150" y="2349500"/>
          <p14:tracePt t="21742" x="1898650" y="2343150"/>
          <p14:tracePt t="21760" x="1778000" y="2273300"/>
          <p14:tracePt t="21781" x="1663700" y="2190750"/>
          <p14:tracePt t="21791" x="1562100" y="2082800"/>
          <p14:tracePt t="21810" x="1485900" y="2006600"/>
          <p14:tracePt t="21825" x="1447800" y="1974850"/>
          <p14:tracePt t="21841" x="1403350" y="1955800"/>
          <p14:tracePt t="21859" x="1352550" y="1930400"/>
          <p14:tracePt t="21875" x="1314450" y="1917700"/>
          <p14:tracePt t="21894" x="1257300" y="1911350"/>
          <p14:tracePt t="21898" x="1244600" y="1911350"/>
          <p14:tracePt t="21909" x="1193800" y="1917700"/>
          <p14:tracePt t="21925" x="1155700" y="1924050"/>
          <p14:tracePt t="21941" x="1111250" y="1968500"/>
          <p14:tracePt t="21960" x="1073150" y="2063750"/>
          <p14:tracePt t="21975" x="1054100" y="2159000"/>
          <p14:tracePt t="21995" x="1060450" y="2222500"/>
          <p14:tracePt t="22009" x="1123950" y="2324100"/>
          <p14:tracePt t="22026" x="1181100" y="2336800"/>
          <p14:tracePt t="22047" x="1244600" y="2311400"/>
          <p14:tracePt t="22065" x="1308100" y="2266950"/>
          <p14:tracePt t="22075" x="1346200" y="2203450"/>
          <p14:tracePt t="22096" x="1377950" y="2108200"/>
          <p14:tracePt t="22113" x="1384300" y="2012950"/>
          <p14:tracePt t="22125" x="1365250" y="1955800"/>
          <p14:tracePt t="22144" x="1339850" y="1930400"/>
          <p14:tracePt t="22160" x="1276350" y="1911350"/>
          <p14:tracePt t="22175" x="1238250" y="1911350"/>
          <p14:tracePt t="22195" x="1187450" y="1930400"/>
          <p14:tracePt t="22210" x="1168400" y="1962150"/>
          <p14:tracePt t="22230" x="1162050" y="2006600"/>
          <p14:tracePt t="22250" x="1155700" y="2063750"/>
          <p14:tracePt t="22259" x="1155700" y="2127250"/>
          <p14:tracePt t="22276" x="1212850" y="2190750"/>
          <p14:tracePt t="22292" x="1276350" y="2222500"/>
          <p14:tracePt t="22348" x="2590800" y="2698750"/>
          <p14:tracePt t="22350" x="2609850" y="2705100"/>
          <p14:tracePt t="22358" x="2679700" y="2705100"/>
          <p14:tracePt t="22375" x="2889250" y="2749550"/>
          <p14:tracePt t="22392" x="3321050" y="2863850"/>
          <p14:tracePt t="22408" x="3886200" y="2971800"/>
          <p14:tracePt t="22425" x="4286250" y="3022600"/>
          <p14:tracePt t="22442" x="4635500" y="3054350"/>
          <p14:tracePt t="22458" x="4940300" y="3054350"/>
          <p14:tracePt t="22475" x="5143500" y="3028950"/>
          <p14:tracePt t="22491" x="5232400" y="2940050"/>
          <p14:tracePt t="22509" x="5251450" y="2832100"/>
          <p14:tracePt t="22525" x="5251450" y="2730500"/>
          <p14:tracePt t="22548" x="5245100" y="2641600"/>
          <p14:tracePt t="22558" x="5238750" y="2597150"/>
          <p14:tracePt t="22575" x="5238750" y="2552700"/>
          <p14:tracePt t="22592" x="5238750" y="2514600"/>
          <p14:tracePt t="22608" x="5251450" y="2482850"/>
          <p14:tracePt t="22626" x="5257800" y="2463800"/>
          <p14:tracePt t="22643" x="5270500" y="2451100"/>
          <p14:tracePt t="22658" x="5270500" y="2444750"/>
          <p14:tracePt t="22680" x="5264150" y="2432050"/>
          <p14:tracePt t="22692" x="5251450" y="2419350"/>
          <p14:tracePt t="22708" x="5232400" y="2413000"/>
          <p14:tracePt t="22725" x="5219700" y="2413000"/>
          <p14:tracePt t="22744" x="5213350" y="2419350"/>
          <p14:tracePt t="22758" x="5219700" y="2419350"/>
          <p14:tracePt t="22775" x="5232400" y="2406650"/>
          <p14:tracePt t="22798" x="5245100" y="2381250"/>
          <p14:tracePt t="22808" x="5251450" y="2349500"/>
          <p14:tracePt t="22825" x="5245100" y="2311400"/>
          <p14:tracePt t="22842" x="5245100" y="2247900"/>
          <p14:tracePt t="22859" x="5238750" y="2203450"/>
          <p14:tracePt t="22875" x="5232400" y="2165350"/>
          <p14:tracePt t="22880" x="5232400" y="2152650"/>
          <p14:tracePt t="22892" x="5232400" y="2133600"/>
          <p14:tracePt t="22908" x="5232400" y="2114550"/>
          <p14:tracePt t="22925" x="5232400" y="2101850"/>
          <p14:tracePt t="22943" x="5232400" y="2095500"/>
          <p14:tracePt t="22958" x="5238750" y="2089150"/>
          <p14:tracePt t="22975" x="5238750" y="2095500"/>
          <p14:tracePt t="22995" x="5238750" y="2101850"/>
          <p14:tracePt t="23009" x="5238750" y="2114550"/>
          <p14:tracePt t="23025" x="5238750" y="2120900"/>
          <p14:tracePt t="23041" x="5238750" y="2133600"/>
          <p14:tracePt t="23058" x="5238750" y="2146300"/>
          <p14:tracePt t="23076" x="5238750" y="2171700"/>
          <p14:tracePt t="23093" x="5238750" y="2190750"/>
          <p14:tracePt t="23108" x="5232400" y="2203450"/>
          <p14:tracePt t="23126" x="5232400" y="2216150"/>
          <p14:tracePt t="23145" x="5232400" y="2222500"/>
          <p14:tracePt t="23181" x="5238750" y="2222500"/>
          <p14:tracePt t="23192" x="5238750" y="2216150"/>
          <p14:tracePt t="23225" x="5245100" y="2216150"/>
          <p14:tracePt t="23245" x="5245100" y="2222500"/>
          <p14:tracePt t="23259" x="5251450" y="2228850"/>
          <p14:tracePt t="23277" x="5257800" y="2228850"/>
          <p14:tracePt t="23293" x="5264150" y="2228850"/>
          <p14:tracePt t="23309" x="5276850" y="2222500"/>
          <p14:tracePt t="23325" x="5289550" y="2222500"/>
          <p14:tracePt t="23343" x="5302250" y="2216150"/>
          <p14:tracePt t="23360" x="5327650" y="2209800"/>
          <p14:tracePt t="23376" x="5340350" y="2209800"/>
          <p14:tracePt t="23395" x="5359400" y="2209800"/>
          <p14:tracePt t="23409" x="5384800" y="2209800"/>
          <p14:tracePt t="23430" x="5435600" y="2209800"/>
          <p14:tracePt t="23442" x="5467350" y="2209800"/>
          <p14:tracePt t="23459" x="5530850" y="2203450"/>
          <p14:tracePt t="23475" x="5600700" y="2203450"/>
          <p14:tracePt t="23495" x="5702300" y="2197100"/>
          <p14:tracePt t="23512" x="5867400" y="2190750"/>
          <p14:tracePt t="23526" x="5924550" y="2190750"/>
          <p14:tracePt t="23542" x="5988050" y="2184400"/>
          <p14:tracePt t="23563" x="6038850" y="2178050"/>
          <p14:tracePt t="23575" x="6057900" y="2178050"/>
          <p14:tracePt t="23594" x="6076950" y="2165350"/>
          <p14:tracePt t="23616" x="6089650" y="2165350"/>
          <p14:tracePt t="23625" x="6089650" y="2159000"/>
          <p14:tracePt t="23642" x="6089650" y="2152650"/>
          <p14:tracePt t="23659" x="6083300" y="2139950"/>
          <p14:tracePt t="23675" x="6064250" y="2133600"/>
          <p14:tracePt t="23696" x="6007100" y="2127250"/>
          <p14:tracePt t="23709" x="5956300" y="2139950"/>
          <p14:tracePt t="23725" x="5899150" y="2139950"/>
          <p14:tracePt t="23747" x="5861050" y="2146300"/>
          <p14:tracePt t="23758" x="5810250" y="2146300"/>
          <p14:tracePt t="23780" x="5778500" y="2139950"/>
          <p14:tracePt t="23793" x="5753100" y="2133600"/>
          <p14:tracePt t="23810" x="5721350" y="2120900"/>
          <p14:tracePt t="23828" x="5689600" y="2114550"/>
          <p14:tracePt t="23845" x="5676900" y="2101850"/>
          <p14:tracePt t="23858" x="5657850" y="2089150"/>
          <p14:tracePt t="23877" x="5651500" y="2063750"/>
          <p14:tracePt t="23895" x="5657850" y="2051050"/>
          <p14:tracePt t="23913" x="5676900" y="2025650"/>
          <p14:tracePt t="23925" x="5702300" y="2006600"/>
          <p14:tracePt t="23941" x="5721350" y="1987550"/>
          <p14:tracePt t="23959" x="5759450" y="1974850"/>
          <p14:tracePt t="23975" x="5816600" y="1968500"/>
          <p14:tracePt t="23994" x="5867400" y="1955800"/>
          <p14:tracePt t="24011" x="5943600" y="1943100"/>
          <p14:tracePt t="24014" x="5956300" y="1943100"/>
          <p14:tracePt t="24027" x="5994400" y="1936750"/>
          <p14:tracePt t="24047" x="6032500" y="1924050"/>
          <p14:tracePt t="24058" x="6064250" y="1917700"/>
          <p14:tracePt t="24075" x="6083300" y="1911350"/>
          <p14:tracePt t="24094" x="6115050" y="1905000"/>
          <p14:tracePt t="24110" x="6127750" y="1911350"/>
          <p14:tracePt t="24125" x="6134100" y="1917700"/>
          <p14:tracePt t="24144" x="6140450" y="1936750"/>
          <p14:tracePt t="24160" x="6134100" y="1949450"/>
          <p14:tracePt t="24178" x="6121400" y="1955800"/>
          <p14:tracePt t="24192" x="6102350" y="1968500"/>
          <p14:tracePt t="24209" x="6076950" y="1981200"/>
          <p14:tracePt t="24228" x="6045200" y="1993900"/>
          <p14:tracePt t="24243" x="6013450" y="2006600"/>
          <p14:tracePt t="24261" x="5988050" y="2025650"/>
          <p14:tracePt t="24275" x="5969000" y="2038350"/>
          <p14:tracePt t="24292" x="5956300" y="2051050"/>
          <p14:tracePt t="24310" x="5949950" y="2051050"/>
          <p14:tracePt t="24325" x="5937250" y="2044700"/>
          <p14:tracePt t="24342" x="5930900" y="2038350"/>
          <p14:tracePt t="24359" x="5918200" y="2032000"/>
          <p14:tracePt t="24380" x="5918200" y="2012950"/>
          <p14:tracePt t="24392" x="5911850" y="2000250"/>
          <p14:tracePt t="24418" x="5905500" y="2000250"/>
          <p14:tracePt t="24443" x="5905500" y="2012950"/>
          <p14:tracePt t="24462" x="5899150" y="2019300"/>
          <p14:tracePt t="24507" x="5892800" y="2006600"/>
          <p14:tracePt t="24525" x="5886450" y="1993900"/>
          <p14:tracePt t="24544" x="5873750" y="1974850"/>
          <p14:tracePt t="24558" x="5867400" y="1962150"/>
          <p14:tracePt t="24575" x="5854700" y="1943100"/>
          <p14:tracePt t="24593" x="5848350" y="1930400"/>
          <p14:tracePt t="24608" x="5835650" y="1924050"/>
          <p14:tracePt t="24641" x="5829300" y="1924050"/>
          <p14:tracePt t="24675" x="5829300" y="1930400"/>
          <p14:tracePt t="24692" x="5829300" y="1936750"/>
          <p14:tracePt t="24725" x="5829300" y="1943100"/>
          <p14:tracePt t="24742" x="5829300" y="1949450"/>
          <p14:tracePt t="24758" x="5829300" y="1962150"/>
          <p14:tracePt t="24775" x="5822950" y="1974850"/>
          <p14:tracePt t="24792" x="5816600" y="1981200"/>
          <p14:tracePt t="24808" x="5816600" y="1993900"/>
          <p14:tracePt t="24826" x="5810250" y="2000250"/>
          <p14:tracePt t="24846" x="5810250" y="2006600"/>
          <p14:tracePt t="24859" x="5810250" y="2012950"/>
          <p14:tracePt t="24876" x="5810250" y="2019300"/>
          <p14:tracePt t="24892" x="5810250" y="2025650"/>
          <p14:tracePt t="24909" x="5810250" y="2038350"/>
          <p14:tracePt t="24925" x="5810250" y="2057400"/>
          <p14:tracePt t="24942" x="5822950" y="2076450"/>
          <p14:tracePt t="24958" x="5835650" y="2089150"/>
          <p14:tracePt t="24975" x="5854700" y="2095500"/>
          <p14:tracePt t="24995" x="5873750" y="2101850"/>
          <p14:tracePt t="25009" x="5892800" y="2101850"/>
          <p14:tracePt t="25025" x="5911850" y="2101850"/>
          <p14:tracePt t="25042" x="5930900" y="2095500"/>
          <p14:tracePt t="25066" x="5956300" y="2095500"/>
          <p14:tracePt t="25080" x="5981700" y="2089150"/>
          <p14:tracePt t="25092" x="5994400" y="2089150"/>
          <p14:tracePt t="25108" x="6007100" y="2089150"/>
          <p14:tracePt t="25125" x="6013450" y="2095500"/>
          <p14:tracePt t="25143" x="6019800" y="2101850"/>
          <p14:tracePt t="25159" x="6026150" y="2108200"/>
          <p14:tracePt t="25175" x="6038850" y="2114550"/>
          <p14:tracePt t="25191" x="6045200" y="2114550"/>
          <p14:tracePt t="25209" x="6051550" y="2114550"/>
          <p14:tracePt t="25225" x="6057900" y="2120900"/>
          <p14:tracePt t="25244" x="6064250" y="2120900"/>
          <p14:tracePt t="25276" x="6070600" y="2127250"/>
          <p14:tracePt t="25310" x="6076950" y="2133600"/>
          <p14:tracePt t="25325" x="6076950" y="2139950"/>
          <p14:tracePt t="25358" x="6083300" y="2146300"/>
          <p14:tracePt t="25391" x="6089650" y="2146300"/>
          <p14:tracePt t="25426" x="6089650" y="2152650"/>
          <p14:tracePt t="25442" x="6096000" y="2152650"/>
          <p14:tracePt t="25491" x="6096000" y="2159000"/>
          <p14:tracePt t="25554" x="6102350" y="2159000"/>
          <p14:tracePt t="25641" x="6102350" y="2152650"/>
          <p14:tracePt t="25651" x="6102350" y="2146300"/>
          <p14:tracePt t="25667" x="6102350" y="2139950"/>
          <p14:tracePt t="25675" x="6108700" y="2133600"/>
          <p14:tracePt t="25692" x="6115050" y="2120900"/>
          <p14:tracePt t="25708" x="6115050" y="2108200"/>
          <p14:tracePt t="25725" x="6121400" y="2101850"/>
          <p14:tracePt t="25744" x="6127750" y="2101850"/>
          <p14:tracePt t="25758" x="6127750" y="2108200"/>
          <p14:tracePt t="25781" x="6134100" y="2114550"/>
          <p14:tracePt t="25800" x="6146800" y="2127250"/>
          <p14:tracePt t="25826" x="6153150" y="2133600"/>
          <p14:tracePt t="25843" x="6146800" y="2127250"/>
          <p14:tracePt t="25860" x="6121400" y="2127250"/>
          <p14:tracePt t="25877" x="6051550" y="2152650"/>
          <p14:tracePt t="25891" x="5924550" y="2190750"/>
          <p14:tracePt t="25893" x="5899150" y="2197100"/>
          <p14:tracePt t="25909" x="5765800" y="2235200"/>
          <p14:tracePt t="25931" x="5651500" y="2260600"/>
          <p14:tracePt t="25941" x="5537200" y="2286000"/>
          <p14:tracePt t="25958" x="5257800" y="2343150"/>
          <p14:tracePt t="25975" x="5118100" y="2393950"/>
          <p14:tracePt t="25994" x="4959350" y="2444750"/>
          <p14:tracePt t="26009" x="4826000" y="2476500"/>
          <p14:tracePt t="26026" x="4768850" y="2489200"/>
          <p14:tracePt t="26048" x="4705350" y="2489200"/>
          <p14:tracePt t="26058" x="4673600" y="2482850"/>
          <p14:tracePt t="26075" x="4648200" y="2470150"/>
          <p14:tracePt t="26098" x="4622800" y="2444750"/>
          <p14:tracePt t="26108" x="4610100" y="2432050"/>
          <p14:tracePt t="26126" x="4597400" y="2419350"/>
          <p14:tracePt t="26142" x="4578350" y="2419350"/>
          <p14:tracePt t="26159" x="4565650" y="2425700"/>
          <p14:tracePt t="26178" x="4559300" y="2432050"/>
          <p14:tracePt t="26192" x="4559300" y="2438400"/>
          <p14:tracePt t="26211" x="4559300" y="2444750"/>
          <p14:tracePt t="26241" x="4559300" y="2451100"/>
          <p14:tracePt t="26268" x="4565650" y="2457450"/>
          <p14:tracePt t="26275" x="4565650" y="2463800"/>
          <p14:tracePt t="26297" x="4572000" y="2470150"/>
          <p14:tracePt t="26312" x="4572000" y="2476500"/>
          <p14:tracePt t="26327" x="4578350" y="2489200"/>
          <p14:tracePt t="26341" x="4578350" y="2495550"/>
          <p14:tracePt t="26362" x="4584700" y="2501900"/>
          <p14:tracePt t="26375" x="4584700" y="2508250"/>
          <p14:tracePt t="26392" x="4584700" y="2514600"/>
          <p14:tracePt t="26414" x="4578350" y="2514600"/>
          <p14:tracePt t="26443" x="4578350" y="2520950"/>
          <p14:tracePt t="26486" x="4572000" y="2520950"/>
          <p14:tracePt t="26520" x="4572000" y="2527300"/>
          <p14:tracePt t="26530" x="4565650" y="2527300"/>
          <p14:tracePt t="26543" x="4565650" y="2533650"/>
          <p14:tracePt t="26612" x="4572000" y="2533650"/>
          <p14:tracePt t="26621" x="4572000" y="2527300"/>
          <p14:tracePt t="26656" x="4572000" y="2533650"/>
          <p14:tracePt t="26714" x="4578350" y="2533650"/>
          <p14:tracePt t="26759" x="4578350" y="2540000"/>
          <p14:tracePt t="26846" x="4572000" y="2540000"/>
          <p14:tracePt t="26880" x="4565650" y="2540000"/>
          <p14:tracePt t="26897" x="4559300" y="2540000"/>
          <p14:tracePt t="26918" x="4552950" y="2540000"/>
          <p14:tracePt t="26941" x="4552950" y="2533650"/>
          <p14:tracePt t="26955" x="4546600" y="2533650"/>
          <p14:tracePt t="26960" x="4546600" y="2527300"/>
          <p14:tracePt t="26979" x="4540250" y="2520950"/>
          <p14:tracePt t="26992" x="4533900" y="2514600"/>
          <p14:tracePt t="27009" x="4533900" y="2508250"/>
          <p14:tracePt t="27030" x="4527550" y="2489200"/>
          <p14:tracePt t="27041" x="4527550" y="2482850"/>
          <p14:tracePt t="27062" x="4521200" y="2470150"/>
          <p14:tracePt t="27075" x="4514850" y="2457450"/>
          <p14:tracePt t="27094" x="4514850" y="2451100"/>
          <p14:tracePt t="27108" x="4508500" y="2444750"/>
          <p14:tracePt t="27143" x="4502150" y="2444750"/>
          <p14:tracePt t="27177" x="4495800" y="2451100"/>
          <p14:tracePt t="27192" x="4489450" y="2451100"/>
          <p14:tracePt t="27208" x="4476750" y="2444750"/>
          <p14:tracePt t="27225" x="4457700" y="2438400"/>
          <p14:tracePt t="27244" x="4425950" y="2425700"/>
          <p14:tracePt t="27258" x="4387850" y="2419350"/>
          <p14:tracePt t="27275" x="4337050" y="2425700"/>
          <p14:tracePt t="27292" x="4273550" y="2438400"/>
          <p14:tracePt t="27308" x="4216400" y="2444750"/>
          <p14:tracePt t="27325" x="4171950" y="2444750"/>
          <p14:tracePt t="27343" x="4102100" y="2425700"/>
          <p14:tracePt t="27362" x="4006850" y="2374900"/>
          <p14:tracePt t="27375" x="3962400" y="2343150"/>
          <p14:tracePt t="27391" x="3911600" y="2305050"/>
          <p14:tracePt t="27409" x="3867150" y="2266950"/>
          <p14:tracePt t="27425" x="3822700" y="2222500"/>
          <p14:tracePt t="27443" x="3797300" y="2190750"/>
          <p14:tracePt t="27458" x="3759200" y="2152650"/>
          <p14:tracePt t="27476" x="3740150" y="2133600"/>
          <p14:tracePt t="27493" x="3733800" y="2127250"/>
          <p14:tracePt t="27508" x="3727450" y="2114550"/>
          <p14:tracePt t="27526" x="3721100" y="2108200"/>
          <p14:tracePt t="27547" x="3708400" y="2101850"/>
          <p14:tracePt t="27560" x="3702050" y="2095500"/>
          <p14:tracePt t="27575" x="3683000" y="2076450"/>
          <p14:tracePt t="27593" x="3663950" y="2063750"/>
          <p14:tracePt t="27608" x="3644900" y="2051050"/>
          <p14:tracePt t="27625" x="3625850" y="2032000"/>
          <p14:tracePt t="27644" x="3613150" y="2019300"/>
          <p14:tracePt t="27658" x="3594100" y="2012950"/>
          <p14:tracePt t="27676" x="3581400" y="2012950"/>
          <p14:tracePt t="27691" x="3568700" y="2019300"/>
          <p14:tracePt t="27709" x="3562350" y="2032000"/>
          <p14:tracePt t="27725" x="3562350" y="2051050"/>
          <p14:tracePt t="27744" x="3575050" y="2076450"/>
          <p14:tracePt t="27758" x="3600450" y="2108200"/>
          <p14:tracePt t="27775" x="3619500" y="2133600"/>
          <p14:tracePt t="27791" x="3651250" y="2146300"/>
          <p14:tracePt t="27809" x="3676650" y="2152650"/>
          <p14:tracePt t="27829" x="3708400" y="2146300"/>
          <p14:tracePt t="27842" x="3721100" y="2133600"/>
          <p14:tracePt t="27858" x="3733800" y="2120900"/>
          <p14:tracePt t="27875" x="3727450" y="2108200"/>
          <p14:tracePt t="27879" x="3727450" y="2101850"/>
          <p14:tracePt t="27892" x="3714750" y="2101850"/>
          <p14:tracePt t="27909" x="3695700" y="2101850"/>
          <p14:tracePt t="27930" x="3670300" y="2108200"/>
          <p14:tracePt t="27942" x="3657600" y="2120900"/>
          <p14:tracePt t="27958" x="3651250" y="2133600"/>
          <p14:tracePt t="27976" x="3644900" y="2146300"/>
          <p14:tracePt t="27991" x="3638550" y="2178050"/>
          <p14:tracePt t="28008" x="3638550" y="2216150"/>
          <p14:tracePt t="28031" x="3632200" y="2241550"/>
          <p14:tracePt t="28042" x="3632200" y="2273300"/>
          <p14:tracePt t="28059" x="3638550" y="2292350"/>
          <p14:tracePt t="28075" x="3657600" y="2317750"/>
          <p14:tracePt t="28093" x="3663950" y="2343150"/>
          <p14:tracePt t="28108" x="3670300" y="2368550"/>
          <p14:tracePt t="28125" x="3663950" y="2381250"/>
          <p14:tracePt t="28143" x="3657600" y="2406650"/>
          <p14:tracePt t="28158" x="3651250" y="2413000"/>
          <p14:tracePt t="28176" x="3644900" y="2425700"/>
          <p14:tracePt t="28208" x="3644900" y="2419350"/>
          <p14:tracePt t="28225" x="3638550" y="2406650"/>
          <p14:tracePt t="28249" x="3638550" y="2387600"/>
          <p14:tracePt t="28258" x="3638550" y="2381250"/>
          <p14:tracePt t="28275" x="3632200" y="2362200"/>
          <p14:tracePt t="28294" x="3632200" y="2336800"/>
          <p14:tracePt t="28309" x="3632200" y="2317750"/>
          <p14:tracePt t="28330" x="3632200" y="2292350"/>
          <p14:tracePt t="28344" x="3632200" y="2279650"/>
          <p14:tracePt t="28359" x="3632200" y="2273300"/>
          <p14:tracePt t="28375" x="3632200" y="2260600"/>
          <p14:tracePt t="28396" x="3632200" y="2247900"/>
          <p14:tracePt t="28426" x="3632200" y="2241550"/>
          <p14:tracePt t="28465" x="3638550" y="2241550"/>
          <p14:tracePt t="28516" x="3638550" y="2247900"/>
          <p14:tracePt t="28578" x="3638550" y="2241550"/>
          <p14:tracePt t="28601" x="3632200" y="2235200"/>
          <p14:tracePt t="28636" x="3632200" y="2228850"/>
          <p14:tracePt t="28666" x="3632200" y="2222500"/>
          <p14:tracePt t="28724" x="3632200" y="2216150"/>
          <p14:tracePt t="28800" x="3638550" y="2216150"/>
          <p14:tracePt t="28850" x="3638550" y="2209800"/>
          <p14:tracePt t="28881" x="3638550" y="2203450"/>
          <p14:tracePt t="28917" x="3638550" y="2197100"/>
          <p14:tracePt t="28959" x="3638550" y="2190750"/>
          <p14:tracePt t="29032" x="3644900" y="2190750"/>
          <p14:tracePt t="29108" x="3644900" y="2197100"/>
          <p14:tracePt t="29174" x="3644900" y="2203450"/>
          <p14:tracePt t="29202" x="3644900" y="2209800"/>
          <p14:tracePt t="29268" x="3638550" y="2209800"/>
          <p14:tracePt t="29280" x="3632200" y="2209800"/>
          <p14:tracePt t="29287" x="3625850" y="2209800"/>
          <p14:tracePt t="29298" x="3619500" y="2209800"/>
          <p14:tracePt t="29310" x="3606800" y="2216150"/>
          <p14:tracePt t="29325" x="3581400" y="2228850"/>
          <p14:tracePt t="29342" x="3543300" y="2247900"/>
          <p14:tracePt t="29360" x="3498850" y="2266950"/>
          <p14:tracePt t="29375" x="3448050" y="2286000"/>
          <p14:tracePt t="29393" x="3378200" y="2292350"/>
          <p14:tracePt t="29412" x="3289300" y="2311400"/>
          <p14:tracePt t="29425" x="3181350" y="2336800"/>
          <p14:tracePt t="29443" x="3067050" y="2362200"/>
          <p14:tracePt t="29460" x="2921000" y="2400300"/>
          <p14:tracePt t="29475" x="2768600" y="2444750"/>
          <p14:tracePt t="29492" x="2635250" y="2495550"/>
          <p14:tracePt t="29509" x="2501900" y="2527300"/>
          <p14:tracePt t="29533" x="2381250" y="2552700"/>
          <p14:tracePt t="29541" x="2266950" y="2571750"/>
          <p14:tracePt t="29566" x="2152650" y="2578100"/>
          <p14:tracePt t="29575" x="2044700" y="2584450"/>
          <p14:tracePt t="29592" x="1930400" y="2584450"/>
          <p14:tracePt t="29611" x="1828800" y="2578100"/>
          <p14:tracePt t="29625" x="1733550" y="2565400"/>
          <p14:tracePt t="29642" x="1638300" y="2546350"/>
          <p14:tracePt t="29659" x="1555750" y="2520950"/>
          <p14:tracePt t="29680" x="1479550" y="2489200"/>
          <p14:tracePt t="29692" x="1403350" y="2463800"/>
          <p14:tracePt t="29709" x="1339850" y="2438400"/>
          <p14:tracePt t="29726" x="1289050" y="2413000"/>
          <p14:tracePt t="29742" x="1250950" y="2393950"/>
          <p14:tracePt t="29759" x="1219200" y="2374900"/>
          <p14:tracePt t="29776" x="1193800" y="2362200"/>
          <p14:tracePt t="29792" x="1181100" y="2349500"/>
          <p14:tracePt t="29809" x="1168400" y="2343150"/>
          <p14:tracePt t="29827" x="1162050" y="2343150"/>
          <p14:tracePt t="29858" x="1168400" y="2336800"/>
          <p14:tracePt t="29875" x="1174750" y="2330450"/>
          <p14:tracePt t="29892" x="1187450" y="2324100"/>
          <p14:tracePt t="29909" x="1187450" y="2317750"/>
          <p14:tracePt t="29925" x="1193800" y="2305050"/>
          <p14:tracePt t="29941" x="1200150" y="2298700"/>
          <p14:tracePt t="29960" x="1200150" y="2292350"/>
          <p14:tracePt t="29979" x="1206500" y="2286000"/>
          <p14:tracePt t="29992" x="1212850" y="2279650"/>
          <p14:tracePt t="30019" x="1219200" y="2273300"/>
          <p14:tracePt t="30047" x="1225550" y="2273300"/>
          <p14:tracePt t="30075" x="1231900" y="2273300"/>
          <p14:tracePt t="30139" x="1231900" y="2266950"/>
          <p14:tracePt t="30169" x="1231900" y="2260600"/>
          <p14:tracePt t="30173" x="1231900" y="2254250"/>
          <p14:tracePt t="30196" x="1231900" y="2247900"/>
          <p14:tracePt t="30222" x="1231900" y="2241550"/>
          <p14:tracePt t="30249" x="1231900" y="2235200"/>
          <p14:tracePt t="30253" x="1238250" y="2235200"/>
          <p14:tracePt t="30308" x="1238250" y="2228850"/>
          <p14:tracePt t="30375" x="1238250" y="2235200"/>
          <p14:tracePt t="30468" x="1244600" y="2235200"/>
          <p14:tracePt t="30507" x="1244600" y="2241550"/>
          <p14:tracePt t="30532" x="1250950" y="2247900"/>
          <p14:tracePt t="30568" x="1257300" y="2247900"/>
          <p14:tracePt t="30616" x="1263650" y="2247900"/>
          <p14:tracePt t="30621" x="1263650" y="2241550"/>
          <p14:tracePt t="30680" x="1257300" y="2247900"/>
          <p14:tracePt t="30704" x="1257300" y="2254250"/>
          <p14:tracePt t="30738" x="1257300" y="2260600"/>
          <p14:tracePt t="30761" x="1257300" y="2266950"/>
          <p14:tracePt t="30810" x="1250950" y="2266950"/>
          <p14:tracePt t="30857" x="1250950" y="2273300"/>
          <p14:tracePt t="30885" x="1257300" y="2273300"/>
          <p14:tracePt t="30924" x="1257300" y="2266950"/>
          <p14:tracePt t="30944" x="1263650" y="2266950"/>
          <p14:tracePt t="30973" x="1263650" y="2260600"/>
          <p14:tracePt t="31029" x="1270000" y="2260600"/>
          <p14:tracePt t="31046" x="1276350" y="2254250"/>
          <p14:tracePt t="31241" x="4032250" y="2635250"/>
          <p14:tracePt t="31243" x="4083050" y="2641600"/>
          <p14:tracePt t="31264" x="4286250" y="2705100"/>
          <p14:tracePt t="31275" x="4483100" y="2787650"/>
          <p14:tracePt t="31292" x="4616450" y="2851150"/>
          <p14:tracePt t="31314" x="4705350" y="2901950"/>
          <p14:tracePt t="31325" x="4749800" y="2921000"/>
          <p14:tracePt t="31342" x="4794250" y="2946400"/>
          <p14:tracePt t="31359" x="4838700" y="2971800"/>
          <p14:tracePt t="31375" x="4883150" y="2978150"/>
          <p14:tracePt t="31392" x="4921250" y="2978150"/>
          <p14:tracePt t="31410" x="4965700" y="2978150"/>
          <p14:tracePt t="31432" x="4997450" y="2978150"/>
          <p14:tracePt t="31442" x="5022850" y="2971800"/>
          <p14:tracePt t="31461" x="5029200" y="2965450"/>
          <p14:tracePt t="31475" x="5016500" y="2952750"/>
          <p14:tracePt t="31492" x="4997450" y="2946400"/>
          <p14:tracePt t="31509" x="4972050" y="2933700"/>
          <p14:tracePt t="31532" x="4953000" y="2927350"/>
          <p14:tracePt t="31542" x="4940300" y="2921000"/>
          <p14:tracePt t="31560" x="4933950" y="2914650"/>
          <p14:tracePt t="31578" x="4933950" y="2908300"/>
          <p14:tracePt t="31592" x="4940300" y="2901950"/>
          <p14:tracePt t="31625" x="4946650" y="2901950"/>
          <p14:tracePt t="31642" x="4959350" y="2901950"/>
          <p14:tracePt t="31659" x="4965700" y="2901950"/>
          <p14:tracePt t="31675" x="4978400" y="2908300"/>
          <p14:tracePt t="31692" x="4991100" y="2921000"/>
          <p14:tracePt t="31708" x="5016500" y="2933700"/>
          <p14:tracePt t="31728" x="5041900" y="2952750"/>
          <p14:tracePt t="31742" x="5067300" y="2971800"/>
          <p14:tracePt t="31758" x="5099050" y="2990850"/>
          <p14:tracePt t="31782" x="5137150" y="3003550"/>
          <p14:tracePt t="31792" x="5175250" y="3022600"/>
          <p14:tracePt t="31808" x="5213350" y="3035300"/>
          <p14:tracePt t="31825" x="5238750" y="3048000"/>
          <p14:tracePt t="31842" x="5264150" y="3060700"/>
          <p14:tracePt t="31858" x="5283200" y="3067050"/>
          <p14:tracePt t="31878" x="5295900" y="3067050"/>
          <p14:tracePt t="31897" x="5308600" y="3060700"/>
          <p14:tracePt t="31908" x="5308600" y="3054350"/>
          <p14:tracePt t="31925" x="5302250" y="3048000"/>
          <p14:tracePt t="31942" x="5295900" y="3041650"/>
          <p14:tracePt t="31958" x="5283200" y="3035300"/>
          <p14:tracePt t="31975" x="5276850" y="3028950"/>
          <p14:tracePt t="31992" x="5257800" y="3016250"/>
          <p14:tracePt t="32010" x="5251450" y="3009900"/>
          <p14:tracePt t="32034" x="5238750" y="3003550"/>
          <p14:tracePt t="32043" x="5232400" y="2997200"/>
          <p14:tracePt t="32058" x="5226050" y="2984500"/>
          <p14:tracePt t="32076" x="5219700" y="2984500"/>
          <p14:tracePt t="32092" x="5207000" y="2978150"/>
          <p14:tracePt t="32110" x="5200650" y="2971800"/>
          <p14:tracePt t="32125" x="5187950" y="2965450"/>
          <p14:tracePt t="32142" x="5181600" y="2965450"/>
          <p14:tracePt t="32159" x="5175250" y="2959100"/>
          <p14:tracePt t="32175" x="5168900" y="2959100"/>
          <p14:tracePt t="32208" x="5162550" y="2959100"/>
          <p14:tracePt t="32227" x="5162550" y="2965450"/>
          <p14:tracePt t="32242" x="5162550" y="2971800"/>
          <p14:tracePt t="32258" x="5162550" y="2978150"/>
          <p14:tracePt t="32276" x="5162550" y="2984500"/>
          <p14:tracePt t="32293" x="5168900" y="2990850"/>
          <p14:tracePt t="32309" x="5168900" y="2997200"/>
          <p14:tracePt t="32326" x="5168900" y="3016250"/>
          <p14:tracePt t="32343" x="5168900" y="3028950"/>
          <p14:tracePt t="32358" x="5168900" y="3048000"/>
          <p14:tracePt t="32375" x="5168900" y="3054350"/>
          <p14:tracePt t="32392" x="5162550" y="3060700"/>
          <p14:tracePt t="32425" x="5156200" y="3054350"/>
          <p14:tracePt t="32442" x="5149850" y="3048000"/>
          <p14:tracePt t="32459" x="5143500" y="3028950"/>
          <p14:tracePt t="32476" x="5137150" y="3016250"/>
          <p14:tracePt t="32492" x="5130800" y="2997200"/>
          <p14:tracePt t="32508" x="5124450" y="2978150"/>
          <p14:tracePt t="32525" x="5124450" y="2959100"/>
          <p14:tracePt t="32543" x="5118100" y="2952750"/>
          <p14:tracePt t="32558" x="5118100" y="2946400"/>
          <p14:tracePt t="32575" x="5111750" y="2946400"/>
          <p14:tracePt t="32608" x="5111750" y="2940050"/>
          <p14:tracePt t="32646" x="5111750" y="2933700"/>
          <p14:tracePt t="32719" x="5118100" y="2933700"/>
          <p14:tracePt t="32827" x="5118100" y="2940050"/>
          <p14:tracePt t="32839" x="5111750" y="2940050"/>
          <p14:tracePt t="32877" x="5105400" y="2940050"/>
          <p14:tracePt t="32905" x="5099050" y="2946400"/>
          <p14:tracePt t="32923" x="5092700" y="2946400"/>
          <p14:tracePt t="32935" x="5086350" y="2946400"/>
          <p14:tracePt t="32948" x="5080000" y="2946400"/>
          <p14:tracePt t="32955" x="5073650" y="2946400"/>
          <p14:tracePt t="32965" x="5067300" y="2946400"/>
          <p14:tracePt t="32975" x="5060950" y="2946400"/>
          <p14:tracePt t="32993" x="5041900" y="2952750"/>
          <p14:tracePt t="33009" x="5016500" y="2959100"/>
          <p14:tracePt t="33026" x="4991100" y="2971800"/>
          <p14:tracePt t="33043" x="4959350" y="2984500"/>
          <p14:tracePt t="33059" x="4927600" y="2997200"/>
          <p14:tracePt t="33078" x="4908550" y="3003550"/>
          <p14:tracePt t="33096" x="4883150" y="3016250"/>
          <p14:tracePt t="33109" x="4870450" y="3022600"/>
          <p14:tracePt t="33126" x="4864100" y="3028950"/>
          <p14:tracePt t="33147" x="4857750" y="3028950"/>
          <p14:tracePt t="33159" x="4857750" y="3035300"/>
          <p14:tracePt t="33194" x="4857750" y="3041650"/>
          <p14:tracePt t="33251" x="4864100" y="3041650"/>
          <p14:tracePt t="33283" x="4870450" y="3041650"/>
          <p14:tracePt t="33304" x="4876800" y="3035300"/>
          <p14:tracePt t="33342" x="4876800" y="3028950"/>
          <p14:tracePt t="33352" x="4876800" y="3022600"/>
          <p14:tracePt t="33364" x="4876800" y="3016250"/>
          <p14:tracePt t="33375" x="4876800" y="3009900"/>
          <p14:tracePt t="33392" x="4864100" y="2997200"/>
          <p14:tracePt t="33410" x="4845050" y="2965450"/>
          <p14:tracePt t="33429" x="4826000" y="2933700"/>
          <p14:tracePt t="33442" x="4794250" y="2889250"/>
          <p14:tracePt t="33460" x="4730750" y="2806700"/>
          <p14:tracePt t="33478" x="4673600" y="2743200"/>
          <p14:tracePt t="33494" x="4591050" y="2679700"/>
          <p14:tracePt t="33510" x="4521200" y="2635250"/>
          <p14:tracePt t="33525" x="4457700" y="2603500"/>
          <p14:tracePt t="33544" x="4413250" y="2590800"/>
          <p14:tracePt t="33559" x="4349750" y="2578100"/>
          <p14:tracePt t="33578" x="4318000" y="2571750"/>
          <p14:tracePt t="33592" x="4305300" y="2571750"/>
          <p14:tracePt t="33614" x="4286250" y="2578100"/>
          <p14:tracePt t="33625" x="4286250" y="2584450"/>
          <p14:tracePt t="33647" x="4292600" y="2628900"/>
          <p14:tracePt t="33659" x="4337050" y="2679700"/>
          <p14:tracePt t="33678" x="4413250" y="2736850"/>
          <p14:tracePt t="33693" x="4514850" y="2781300"/>
          <p14:tracePt t="33709" x="4641850" y="2825750"/>
          <p14:tracePt t="33732" x="4768850" y="2851150"/>
          <p14:tracePt t="33746" x="4895850" y="2863850"/>
          <p14:tracePt t="33759" x="5016500" y="2857500"/>
          <p14:tracePt t="33776" x="5111750" y="2825750"/>
          <p14:tracePt t="33798" x="5181600" y="2768600"/>
          <p14:tracePt t="33810" x="5213350" y="2698750"/>
          <p14:tracePt t="33825" x="5232400" y="2622550"/>
          <p14:tracePt t="33844" x="5232400" y="2546350"/>
          <p14:tracePt t="33860" x="5213350" y="2482850"/>
          <p14:tracePt t="33878" x="5137150" y="2432050"/>
          <p14:tracePt t="33898" x="5022850" y="2387600"/>
          <p14:tracePt t="33902" x="5003800" y="2381250"/>
          <p14:tracePt t="33909" x="4959350" y="2368550"/>
          <p14:tracePt t="33925" x="4895850" y="2362200"/>
          <p14:tracePt t="33942" x="4794250" y="2349500"/>
          <p14:tracePt t="33958" x="4737100" y="2349500"/>
          <p14:tracePt t="33975" x="4635500" y="2349500"/>
          <p14:tracePt t="33993" x="4584700" y="2362200"/>
          <p14:tracePt t="34012" x="4521200" y="2406650"/>
          <p14:tracePt t="34025" x="4495800" y="2438400"/>
          <p14:tracePt t="34048" x="4483100" y="2470150"/>
          <p14:tracePt t="34059" x="4470400" y="2501900"/>
          <p14:tracePt t="34081" x="4457700" y="2540000"/>
          <p14:tracePt t="34092" x="4457700" y="2571750"/>
          <p14:tracePt t="34110" x="4464050" y="2597150"/>
          <p14:tracePt t="34125" x="4476750" y="2609850"/>
          <p14:tracePt t="34142" x="4495800" y="2622550"/>
          <p14:tracePt t="34164" x="4514850" y="2635250"/>
          <p14:tracePt t="34175" x="4533900" y="2647950"/>
          <p14:tracePt t="34192" x="4552950" y="2660650"/>
          <p14:tracePt t="34210" x="4572000" y="2667000"/>
          <p14:tracePt t="34228" x="4584700" y="2673350"/>
          <p14:tracePt t="34243" x="4591050" y="2673350"/>
          <p14:tracePt t="34258" x="4603750" y="2673350"/>
          <p14:tracePt t="34292" x="4610100" y="2673350"/>
          <p14:tracePt t="34308" x="4610100" y="2679700"/>
          <p14:tracePt t="34342" x="4610100" y="2686050"/>
          <p14:tracePt t="34377" x="4610100" y="2692400"/>
          <p14:tracePt t="34392" x="4610100" y="2705100"/>
          <p14:tracePt t="34410" x="4610100" y="2711450"/>
          <p14:tracePt t="34425" x="4610100" y="2730500"/>
          <p14:tracePt t="34444" x="4616450" y="2755900"/>
          <p14:tracePt t="34459" x="4622800" y="2774950"/>
          <p14:tracePt t="34475" x="4629150" y="2800350"/>
          <p14:tracePt t="34493" x="4635500" y="2819400"/>
          <p14:tracePt t="34508" x="4648200" y="2844800"/>
          <p14:tracePt t="34525" x="4654550" y="2857500"/>
          <p14:tracePt t="34545" x="4660900" y="2889250"/>
          <p14:tracePt t="34558" x="4667250" y="2895600"/>
          <p14:tracePt t="34575" x="4673600" y="2895600"/>
          <p14:tracePt t="34592" x="4679950" y="2895600"/>
          <p14:tracePt t="34608" x="4686300" y="2889250"/>
          <p14:tracePt t="34626" x="4692650" y="2882900"/>
          <p14:tracePt t="34643" x="4699000" y="2876550"/>
          <p14:tracePt t="34659" x="4705350" y="2857500"/>
          <p14:tracePt t="34675" x="4711700" y="2838450"/>
          <p14:tracePt t="34693" x="4711700" y="2819400"/>
          <p14:tracePt t="34708" x="4718050" y="2800350"/>
          <p14:tracePt t="34726" x="4724400" y="2781300"/>
          <p14:tracePt t="34742" x="4724400" y="2768600"/>
          <p14:tracePt t="34758" x="4730750" y="2762250"/>
          <p14:tracePt t="34776" x="4730750" y="2755900"/>
          <p14:tracePt t="34793" x="4737100" y="2743200"/>
          <p14:tracePt t="34809" x="4743450" y="2736850"/>
          <p14:tracePt t="34825" x="4756150" y="2724150"/>
          <p14:tracePt t="34843" x="4762500" y="2724150"/>
          <p14:tracePt t="34859" x="4768850" y="2724150"/>
          <p14:tracePt t="34875" x="4775200" y="2724150"/>
          <p14:tracePt t="34879" x="4781550" y="2724150"/>
          <p14:tracePt t="34892" x="4781550" y="2717800"/>
          <p14:tracePt t="34908" x="4800600" y="2717800"/>
          <p14:tracePt t="34926" x="4813300" y="2711450"/>
          <p14:tracePt t="34942" x="4826000" y="2711450"/>
          <p14:tracePt t="34958" x="4845050" y="2724150"/>
          <p14:tracePt t="34977" x="4857750" y="2736850"/>
          <p14:tracePt t="34992" x="4883150" y="2762250"/>
          <p14:tracePt t="35010" x="4908550" y="2787650"/>
          <p14:tracePt t="35025" x="4933950" y="2813050"/>
          <p14:tracePt t="35043" x="4959350" y="2832100"/>
          <p14:tracePt t="35059" x="4984750" y="2844800"/>
          <p14:tracePt t="35075" x="5003800" y="2863850"/>
          <p14:tracePt t="35092" x="5022850" y="2876550"/>
          <p14:tracePt t="35109" x="5035550" y="2895600"/>
          <p14:tracePt t="35125" x="5041900" y="2901950"/>
          <p14:tracePt t="35159" x="5041900" y="2895600"/>
          <p14:tracePt t="35175" x="5041900" y="2882900"/>
          <p14:tracePt t="35193" x="5048250" y="2863850"/>
          <p14:tracePt t="35209" x="5054600" y="2844800"/>
          <p14:tracePt t="35225" x="5054600" y="2819400"/>
          <p14:tracePt t="35243" x="5060950" y="2749550"/>
          <p14:tracePt t="35260" x="5067300" y="2730500"/>
          <p14:tracePt t="35275" x="5118100" y="2673350"/>
          <p14:tracePt t="35295" x="5200650" y="2603500"/>
          <p14:tracePt t="35309" x="5257800" y="2565400"/>
          <p14:tracePt t="35326" x="5334000" y="2508250"/>
          <p14:tracePt t="35342" x="5391150" y="2476500"/>
          <p14:tracePt t="35358" x="5435600" y="2457450"/>
          <p14:tracePt t="35375" x="5473700" y="2444750"/>
          <p14:tracePt t="35393" x="5505450" y="2457450"/>
          <p14:tracePt t="35409" x="5511800" y="2482850"/>
          <p14:tracePt t="35425" x="5511800" y="2514600"/>
          <p14:tracePt t="35443" x="5505450" y="2552700"/>
          <p14:tracePt t="35458" x="5505450" y="2565400"/>
          <p14:tracePt t="35475" x="5505450" y="2578100"/>
          <p14:tracePt t="35493" x="5524500" y="2590800"/>
          <p14:tracePt t="35508" x="5537200" y="2590800"/>
          <p14:tracePt t="35530" x="5562600" y="2603500"/>
          <p14:tracePt t="35544" x="5575300" y="2622550"/>
          <p14:tracePt t="35559" x="5581650" y="2641600"/>
          <p14:tracePt t="35575" x="5588000" y="2660650"/>
          <p14:tracePt t="35600" x="5588000" y="2679700"/>
          <p14:tracePt t="35608" x="5588000" y="2692400"/>
          <p14:tracePt t="35625" x="5588000" y="2698750"/>
          <p14:tracePt t="35643" x="5588000" y="2711450"/>
          <p14:tracePt t="35665" x="5588000" y="2724150"/>
          <p14:tracePt t="35676" x="5588000" y="2730500"/>
          <p14:tracePt t="35697" x="5588000" y="2743200"/>
          <p14:tracePt t="35708" x="5594350" y="2749550"/>
          <p14:tracePt t="35726" x="5594350" y="2755900"/>
          <p14:tracePt t="35744" x="5594350" y="2774950"/>
          <p14:tracePt t="35759" x="5594350" y="2781300"/>
          <p14:tracePt t="35792" x="5588000" y="2781300"/>
          <p14:tracePt t="35809" x="5581650" y="2781300"/>
          <p14:tracePt t="35826" x="5575300" y="2781300"/>
          <p14:tracePt t="35845" x="5556250" y="2781300"/>
          <p14:tracePt t="35858" x="5537200" y="2781300"/>
          <p14:tracePt t="35876" x="5505450" y="2787650"/>
          <p14:tracePt t="35898" x="5435600" y="2800350"/>
          <p14:tracePt t="35914" x="5327650" y="2832100"/>
          <p14:tracePt t="35925" x="5194300" y="2882900"/>
          <p14:tracePt t="35942" x="5086350" y="2933700"/>
          <p14:tracePt t="35960" x="4870450" y="3028950"/>
          <p14:tracePt t="35975" x="4679950" y="3105150"/>
          <p14:tracePt t="35993" x="4470400" y="3187700"/>
          <p14:tracePt t="36009" x="4254500" y="3270250"/>
          <p14:tracePt t="36025" x="4051300" y="3346450"/>
          <p14:tracePt t="36043" x="3867150" y="3403600"/>
          <p14:tracePt t="36060" x="3695700" y="3454400"/>
          <p14:tracePt t="36075" x="3530600" y="3492500"/>
          <p14:tracePt t="36093" x="3384550" y="3524250"/>
          <p14:tracePt t="36109" x="3251200" y="3556000"/>
          <p14:tracePt t="36125" x="3130550" y="3587750"/>
          <p14:tracePt t="36143" x="3009900" y="3619500"/>
          <p14:tracePt t="36159" x="2882900" y="3632200"/>
          <p14:tracePt t="36175" x="2755900" y="3644900"/>
          <p14:tracePt t="36196" x="2635250" y="3644900"/>
          <p14:tracePt t="36217" x="2451100" y="3632200"/>
          <p14:tracePt t="36225" x="2387600" y="3619500"/>
          <p14:tracePt t="36244" x="2273300" y="3575050"/>
          <p14:tracePt t="36259" x="2171700" y="3530600"/>
          <p14:tracePt t="36275" x="2076450" y="3479800"/>
          <p14:tracePt t="36299" x="1993900" y="3429000"/>
          <p14:tracePt t="36309" x="1936750" y="3390900"/>
          <p14:tracePt t="36325" x="1866900" y="3340100"/>
          <p14:tracePt t="36342" x="1828800" y="3314700"/>
          <p14:tracePt t="36365" x="1797050" y="3289300"/>
          <p14:tracePt t="36375" x="1784350" y="3282950"/>
          <p14:tracePt t="36392" x="1758950" y="3270250"/>
          <p14:tracePt t="36410" x="1739900" y="3263900"/>
          <p14:tracePt t="36425" x="1714500" y="3251200"/>
          <p14:tracePt t="36443" x="1695450" y="3232150"/>
          <p14:tracePt t="36461" x="1670050" y="3213100"/>
          <p14:tracePt t="36475" x="1657350" y="3206750"/>
          <p14:tracePt t="36493" x="1638300" y="3200400"/>
          <p14:tracePt t="36509" x="1631950" y="3200400"/>
          <p14:tracePt t="36528" x="1625600" y="3194050"/>
          <p14:tracePt t="36543" x="1625600" y="3187700"/>
          <p14:tracePt t="36562" x="1612900" y="3155950"/>
          <p14:tracePt t="36575" x="1612900" y="3143250"/>
          <p14:tracePt t="36592" x="1606550" y="3117850"/>
          <p14:tracePt t="36609" x="1625600" y="3111500"/>
          <p14:tracePt t="36625" x="1638300" y="3117850"/>
          <p14:tracePt t="36648" x="1676400" y="3124200"/>
          <p14:tracePt t="36658" x="1714500" y="3143250"/>
          <p14:tracePt t="36676" x="1778000" y="3187700"/>
          <p14:tracePt t="36692" x="1828800" y="3232150"/>
          <p14:tracePt t="36709" x="1879600" y="3270250"/>
          <p14:tracePt t="36725" x="1924050" y="3302000"/>
          <p14:tracePt t="36742" x="1968500" y="3333750"/>
          <p14:tracePt t="36759" x="2019300" y="3359150"/>
          <p14:tracePt t="36783" x="2070100" y="3378200"/>
          <p14:tracePt t="36792" x="2127250" y="3403600"/>
          <p14:tracePt t="36810" x="2184400" y="3422650"/>
          <p14:tracePt t="36827" x="2247900" y="3448050"/>
          <p14:tracePt t="36843" x="2298700" y="3467100"/>
          <p14:tracePt t="36858" x="2381250" y="3498850"/>
          <p14:tracePt t="36875" x="2451100" y="3524250"/>
          <p14:tracePt t="36892" x="2514600" y="3549650"/>
          <p14:tracePt t="36910" x="2584450" y="3575050"/>
          <p14:tracePt t="36925" x="2647950" y="3600450"/>
          <p14:tracePt t="36942" x="2711450" y="3632200"/>
          <p14:tracePt t="36962" x="2749550" y="3644900"/>
          <p14:tracePt t="36978" x="2794000" y="3651250"/>
          <p14:tracePt t="36993" x="2825750" y="3657600"/>
          <p14:tracePt t="37010" x="2882900" y="3689350"/>
          <p14:tracePt t="37025" x="2946400" y="3727450"/>
          <p14:tracePt t="37042" x="3009900" y="3746500"/>
          <p14:tracePt t="37058" x="3086100" y="3759200"/>
          <p14:tracePt t="37075" x="3168650" y="3771900"/>
          <p14:tracePt t="37098" x="3238500" y="3778250"/>
          <p14:tracePt t="37112" x="3333750" y="3784600"/>
          <p14:tracePt t="37125" x="3416300" y="3790950"/>
          <p14:tracePt t="37142" x="3536950" y="3797300"/>
          <p14:tracePt t="37158" x="3670300" y="3822700"/>
          <p14:tracePt t="37175" x="3816350" y="3867150"/>
          <p14:tracePt t="37192" x="3968750" y="3937000"/>
          <p14:tracePt t="37208" x="4133850" y="4019550"/>
          <p14:tracePt t="37225" x="4292600" y="4121150"/>
          <p14:tracePt t="37243" x="4419600" y="4203700"/>
          <p14:tracePt t="37259" x="4622800" y="4356100"/>
          <p14:tracePt t="37275" x="4768850" y="4476750"/>
          <p14:tracePt t="37292" x="4870450" y="4584700"/>
          <p14:tracePt t="37308" x="4933950" y="4718050"/>
          <p14:tracePt t="37325" x="4940300" y="4794250"/>
          <p14:tracePt t="37342" x="4908550" y="4838700"/>
          <p14:tracePt t="37359" x="4857750" y="4857750"/>
          <p14:tracePt t="37375" x="4819650" y="4857750"/>
          <p14:tracePt t="37403" x="4794250" y="4838700"/>
          <p14:tracePt t="37408" x="4794250" y="4826000"/>
          <p14:tracePt t="37426" x="4800600" y="4813300"/>
          <p14:tracePt t="37442" x="4806950" y="4806950"/>
          <p14:tracePt t="37475" x="4806950" y="4813300"/>
          <p14:tracePt t="37492" x="4800600" y="4832350"/>
          <p14:tracePt t="37509" x="4794250" y="4845050"/>
          <p14:tracePt t="37526" x="4781550" y="4857750"/>
          <p14:tracePt t="37549" x="4775200" y="4864100"/>
          <p14:tracePt t="37559" x="4768850" y="4864100"/>
          <p14:tracePt t="37592" x="4781550" y="4864100"/>
          <p14:tracePt t="37609" x="4787900" y="4864100"/>
          <p14:tracePt t="37625" x="4806950" y="4870450"/>
          <p14:tracePt t="37642" x="4838700" y="4876800"/>
          <p14:tracePt t="37659" x="4883150" y="4889500"/>
          <p14:tracePt t="37675" x="4933950" y="4902200"/>
          <p14:tracePt t="37697" x="5016500" y="4908550"/>
          <p14:tracePt t="37708" x="5067300" y="4914900"/>
          <p14:tracePt t="37726" x="5149850" y="4921250"/>
          <p14:tracePt t="37743" x="5238750" y="4921250"/>
          <p14:tracePt t="37800" x="5753100" y="4724400"/>
          <p14:tracePt t="37817" x="5759450" y="4718050"/>
          <p14:tracePt t="37821" x="5765800" y="4718050"/>
          <p14:tracePt t="37825" x="5772150" y="4718050"/>
          <p14:tracePt t="37842" x="5803900" y="4705350"/>
          <p14:tracePt t="37859" x="5880100" y="4660900"/>
          <p14:tracePt t="37875" x="5924550" y="4622800"/>
          <p14:tracePt t="37893" x="5943600" y="4584700"/>
          <p14:tracePt t="37916" x="5956300" y="4552950"/>
          <p14:tracePt t="37925" x="5956300" y="4527550"/>
          <p14:tracePt t="37942" x="5943600" y="4502150"/>
          <p14:tracePt t="37960" x="5861050" y="4457700"/>
          <p14:tracePt t="37978" x="5784850" y="4413250"/>
          <p14:tracePt t="37993" x="5753100" y="4387850"/>
          <p14:tracePt t="38038" x="5467350" y="4216400"/>
          <p14:tracePt t="38075" x="5194300" y="4146550"/>
          <p14:tracePt t="38117" x="4927600" y="4083050"/>
          <p14:tracePt t="38190" x="4286250" y="3848100"/>
          <p14:tracePt t="38200" x="4279900" y="3848100"/>
          <p14:tracePt t="38203" x="4273550" y="3848100"/>
          <p14:tracePt t="38208" x="4254500" y="3848100"/>
          <p14:tracePt t="38225" x="4178300" y="3841750"/>
          <p14:tracePt t="38306" x="3086100" y="3625850"/>
          <p14:tracePt t="38344" x="2755900" y="3600450"/>
          <p14:tracePt t="38359" x="2749550" y="3600450"/>
          <p14:tracePt t="38375" x="2692400" y="3594100"/>
          <p14:tracePt t="38392" x="2552700" y="3556000"/>
          <p14:tracePt t="38410" x="2444750" y="3505200"/>
          <p14:tracePt t="38425" x="2368550" y="3460750"/>
          <p14:tracePt t="38447" x="2292350" y="3416300"/>
          <p14:tracePt t="38462" x="2216150" y="3365500"/>
          <p14:tracePt t="38475" x="2133600" y="3314700"/>
          <p14:tracePt t="38492" x="2051050" y="3270250"/>
          <p14:tracePt t="38509" x="1968500" y="3238500"/>
          <p14:tracePt t="38525" x="1879600" y="3213100"/>
          <p14:tracePt t="38546" x="1784350" y="3187700"/>
          <p14:tracePt t="38559" x="1727200" y="3175000"/>
          <p14:tracePt t="38575" x="1651000" y="3168650"/>
          <p14:tracePt t="38592" x="1593850" y="3168650"/>
          <p14:tracePt t="38609" x="1549400" y="3168650"/>
          <p14:tracePt t="38632" x="1517650" y="3162300"/>
          <p14:tracePt t="38650" x="1466850" y="3162300"/>
          <p14:tracePt t="38659" x="1460500" y="3162300"/>
          <p14:tracePt t="38680" x="1447800" y="3175000"/>
          <p14:tracePt t="38692" x="1454150" y="3187700"/>
          <p14:tracePt t="38710" x="1466850" y="3206750"/>
          <p14:tracePt t="38725" x="1492250" y="3225800"/>
          <p14:tracePt t="38743" x="1524000" y="3244850"/>
          <p14:tracePt t="38759" x="1562100" y="3263900"/>
          <p14:tracePt t="38775" x="1600200" y="3276600"/>
          <p14:tracePt t="38796" x="1638300" y="3282950"/>
          <p14:tracePt t="38808" x="1676400" y="3282950"/>
          <p14:tracePt t="38828" x="1708150" y="3282950"/>
          <p14:tracePt t="38843" x="1733550" y="3276600"/>
          <p14:tracePt t="38859" x="1778000" y="3276600"/>
          <p14:tracePt t="38875" x="1828800" y="3276600"/>
          <p14:tracePt t="38892" x="1879600" y="3276600"/>
          <p14:tracePt t="38909" x="1930400" y="3276600"/>
          <p14:tracePt t="38925" x="1981200" y="3276600"/>
          <p14:tracePt t="38943" x="2012950" y="3282950"/>
          <p14:tracePt t="38958" x="2057400" y="3289300"/>
          <p14:tracePt t="38982" x="2095500" y="3302000"/>
          <p14:tracePt t="38992" x="2139950" y="3321050"/>
          <p14:tracePt t="39009" x="2178050" y="3327400"/>
          <p14:tracePt t="39012" x="2184400" y="3333750"/>
          <p14:tracePt t="39032" x="2216150" y="3333750"/>
          <p14:tracePt t="39043" x="2241550" y="3346450"/>
          <p14:tracePt t="39058" x="2266950" y="3352800"/>
          <p14:tracePt t="39082" x="2279650" y="3352800"/>
          <p14:tracePt t="39092" x="2292350" y="3352800"/>
          <p14:tracePt t="39110" x="2292350" y="3346450"/>
          <p14:tracePt t="39128" x="2279650" y="3327400"/>
          <p14:tracePt t="39142" x="2266950" y="3302000"/>
          <p14:tracePt t="39160" x="2247900" y="3289300"/>
          <p14:tracePt t="39175" x="2228850" y="3282950"/>
          <p14:tracePt t="39193" x="2216150" y="3282950"/>
          <p14:tracePt t="39208" x="2190750" y="3282950"/>
          <p14:tracePt t="39226" x="2171700" y="3289300"/>
          <p14:tracePt t="39242" x="2159000" y="3295650"/>
          <p14:tracePt t="39260" x="2152650" y="3308350"/>
          <p14:tracePt t="39275" x="2146300" y="3314700"/>
          <p14:tracePt t="39292" x="2146300" y="3321050"/>
          <p14:tracePt t="39309" x="2146300" y="3327400"/>
          <p14:tracePt t="39329" x="2152650" y="3333750"/>
          <p14:tracePt t="39345" x="2159000" y="3333750"/>
          <p14:tracePt t="39359" x="2171700" y="3333750"/>
          <p14:tracePt t="39375" x="2190750" y="3333750"/>
          <p14:tracePt t="39398" x="2216150" y="3340100"/>
          <p14:tracePt t="39409" x="2254250" y="3340100"/>
          <p14:tracePt t="39426" x="2292350" y="3346450"/>
          <p14:tracePt t="39442" x="2336800" y="3352800"/>
          <p14:tracePt t="39458" x="2381250" y="3359150"/>
          <p14:tracePt t="39475" x="2425700" y="3371850"/>
          <p14:tracePt t="39498" x="2457450" y="3378200"/>
          <p14:tracePt t="39512" x="2482850" y="3390900"/>
          <p14:tracePt t="39525" x="2489200" y="3390900"/>
          <p14:tracePt t="39542" x="2495550" y="3390900"/>
          <p14:tracePt t="39575" x="2482850" y="3384550"/>
          <p14:tracePt t="39592" x="2470150" y="3371850"/>
          <p14:tracePt t="39609" x="2457450" y="3359150"/>
          <p14:tracePt t="39625" x="2438400" y="3340100"/>
          <p14:tracePt t="39642" x="2419350" y="3314700"/>
          <p14:tracePt t="39660" x="2406650" y="3295650"/>
          <p14:tracePt t="39675" x="2393950" y="3276600"/>
          <p14:tracePt t="39693" x="2387600" y="3276600"/>
          <p14:tracePt t="39709" x="2381250" y="3282950"/>
          <p14:tracePt t="39726" x="2381250" y="3308350"/>
          <p14:tracePt t="39743" x="2387600" y="3340100"/>
          <p14:tracePt t="39759" x="2393950" y="3378200"/>
          <p14:tracePt t="39778" x="2406650" y="3435350"/>
          <p14:tracePt t="39794" x="2413000" y="3479800"/>
          <p14:tracePt t="39809" x="2419350" y="3505200"/>
          <p14:tracePt t="39825" x="2425700" y="3530600"/>
          <p14:tracePt t="39846" x="2438400" y="3543300"/>
          <p14:tracePt t="39858" x="2451100" y="3530600"/>
          <p14:tracePt t="39876" x="2470150" y="3498850"/>
          <p14:tracePt t="39894" x="2501900" y="3422650"/>
          <p14:tracePt t="39909" x="2520950" y="3365500"/>
          <p14:tracePt t="39930" x="2540000" y="3282950"/>
          <p14:tracePt t="39942" x="2559050" y="3213100"/>
          <p14:tracePt t="39958" x="2571750" y="3155950"/>
          <p14:tracePt t="39975" x="2578100" y="3117850"/>
          <p14:tracePt t="40000" x="2578100" y="3105150"/>
          <p14:tracePt t="40009" x="2571750" y="3117850"/>
          <p14:tracePt t="40026" x="2559050" y="3162300"/>
          <p14:tracePt t="40044" x="2552700" y="3238500"/>
          <p14:tracePt t="40062" x="2559050" y="3295650"/>
          <p14:tracePt t="40075" x="2565400" y="3321050"/>
          <p14:tracePt t="40094" x="2597150" y="3327400"/>
          <p14:tracePt t="40109" x="2628900" y="3314700"/>
          <p14:tracePt t="40129" x="2705100" y="3289300"/>
          <p14:tracePt t="40144" x="2762250" y="3289300"/>
          <p14:tracePt t="40165" x="2806700" y="3308350"/>
          <p14:tracePt t="40175" x="2832100" y="3340100"/>
          <p14:tracePt t="40194" x="2844800" y="3403600"/>
          <p14:tracePt t="40216" x="2825750" y="3454400"/>
          <p14:tracePt t="40225" x="2819400" y="3473450"/>
          <p14:tracePt t="40249" x="2781300" y="3486150"/>
          <p14:tracePt t="40261" x="2749550" y="3467100"/>
          <p14:tracePt t="40280" x="2730500" y="3429000"/>
          <p14:tracePt t="40294" x="2736850" y="3378200"/>
          <p14:tracePt t="40315" x="2755900" y="3333750"/>
          <p14:tracePt t="40325" x="2787650" y="3295650"/>
          <p14:tracePt t="40343" x="2838450" y="3238500"/>
          <p14:tracePt t="40359" x="2876550" y="3213100"/>
          <p14:tracePt t="40378" x="2901950" y="3206750"/>
          <p14:tracePt t="40395" x="2921000" y="3232150"/>
          <p14:tracePt t="40413" x="2921000" y="3270250"/>
          <p14:tracePt t="40425" x="2914650" y="3302000"/>
          <p14:tracePt t="40442" x="2889250" y="3333750"/>
          <p14:tracePt t="40461" x="2851150" y="3327400"/>
          <p14:tracePt t="40481" x="2832100" y="3289300"/>
          <p14:tracePt t="40492" x="2832100" y="3263900"/>
          <p14:tracePt t="40511" x="2851150" y="3225800"/>
          <p14:tracePt t="40530" x="2895600" y="3219450"/>
          <p14:tracePt t="40542" x="2940050" y="3225800"/>
          <p14:tracePt t="40558" x="2990850" y="3251200"/>
          <p14:tracePt t="40581" x="3060700" y="3314700"/>
          <p14:tracePt t="40592" x="3098800" y="3359150"/>
          <p14:tracePt t="40613" x="3149600" y="3429000"/>
          <p14:tracePt t="40627" x="3213100" y="3498850"/>
          <p14:tracePt t="40643" x="3244850" y="3536950"/>
          <p14:tracePt t="40659" x="3295650" y="3568700"/>
          <p14:tracePt t="40675" x="3365500" y="3581400"/>
          <p14:tracePt t="40692" x="3416300" y="3581400"/>
          <p14:tracePt t="40711" x="3524250" y="3581400"/>
          <p14:tracePt t="40731" x="3619500" y="3575050"/>
          <p14:tracePt t="40742" x="3702050" y="3568700"/>
          <p14:tracePt t="40758" x="3810000" y="3568700"/>
          <p14:tracePt t="40777" x="3956050" y="3568700"/>
          <p14:tracePt t="40792" x="4051300" y="3581400"/>
          <p14:tracePt t="40809" x="4178300" y="3594100"/>
          <p14:tracePt t="40826" x="4324350" y="3613150"/>
          <p14:tracePt t="40843" x="4413250" y="3619500"/>
          <p14:tracePt t="40862" x="4546600" y="3644900"/>
          <p14:tracePt t="40881" x="4616450" y="3657600"/>
          <p14:tracePt t="40887" x="4635500" y="3657600"/>
          <p14:tracePt t="40895" x="4641850" y="3657600"/>
          <p14:tracePt t="40908" x="4654550" y="3657600"/>
          <p14:tracePt t="40927" x="4654550" y="3644900"/>
          <p14:tracePt t="41045" x="4184650" y="3644900"/>
          <p14:tracePt t="41059" x="4184650" y="3676650"/>
          <p14:tracePt t="41076" x="4178300" y="3765550"/>
          <p14:tracePt t="41092" x="4159250" y="3937000"/>
          <p14:tracePt t="41110" x="4133850" y="4032250"/>
          <p14:tracePt t="41125" x="4102100" y="4102100"/>
          <p14:tracePt t="41142" x="4095750" y="4121150"/>
          <p14:tracePt t="41161" x="4083050" y="4127500"/>
          <p14:tracePt t="41175" x="4076700" y="4127500"/>
          <p14:tracePt t="41195" x="4076700" y="4095750"/>
          <p14:tracePt t="41209" x="4076700" y="4051300"/>
          <p14:tracePt t="41226" x="4076700" y="3994150"/>
          <p14:tracePt t="41242" x="4083050" y="3943350"/>
          <p14:tracePt t="41262" x="4102100" y="3892550"/>
          <p14:tracePt t="41275" x="4133850" y="3841750"/>
          <p14:tracePt t="41292" x="4165600" y="3797300"/>
          <p14:tracePt t="41309" x="4197350" y="3746500"/>
          <p14:tracePt t="41325" x="4216400" y="3708400"/>
          <p14:tracePt t="41343" x="4235450" y="3670300"/>
          <p14:tracePt t="41359" x="4248150" y="3644900"/>
          <p14:tracePt t="41375" x="4260850" y="3625850"/>
          <p14:tracePt t="41392" x="4279900" y="3619500"/>
          <p14:tracePt t="41410" x="4286250" y="3619500"/>
          <p14:tracePt t="41426" x="4298950" y="3651250"/>
          <p14:tracePt t="41442" x="4298950" y="3708400"/>
          <p14:tracePt t="41468" x="4279900" y="3759200"/>
          <p14:tracePt t="41476" x="4254500" y="3771900"/>
          <p14:tracePt t="41492" x="4210050" y="3790950"/>
          <p14:tracePt t="41509" x="4159250" y="3803650"/>
          <p14:tracePt t="41527" x="4114800" y="3816350"/>
          <p14:tracePt t="41542" x="4038600" y="3829050"/>
          <p14:tracePt t="41559" x="4000500" y="3835400"/>
          <p14:tracePt t="41575" x="3937000" y="3835400"/>
          <p14:tracePt t="41592" x="3905250" y="3822700"/>
          <p14:tracePt t="41608" x="3886200" y="3778250"/>
          <p14:tracePt t="41625" x="3867150" y="3727450"/>
          <p14:tracePt t="41643" x="3848100" y="3676650"/>
          <p14:tracePt t="41660" x="3822700" y="3638550"/>
          <p14:tracePt t="41676" x="3803650" y="3606800"/>
          <p14:tracePt t="41692" x="3790950" y="3600450"/>
          <p14:tracePt t="41725" x="3663950" y="3505200"/>
          <p14:tracePt t="41759" x="3657600" y="3511550"/>
          <p14:tracePt t="41782" x="3657600" y="3517900"/>
          <p14:tracePt t="41792" x="3651250" y="3524250"/>
          <p14:tracePt t="41809" x="3644900" y="3524250"/>
          <p14:tracePt t="41826" x="3638550" y="3530600"/>
          <p14:tracePt t="41843" x="3632200" y="3524250"/>
          <p14:tracePt t="41859" x="3619500" y="3511550"/>
          <p14:tracePt t="41875" x="3613150" y="3492500"/>
          <p14:tracePt t="41892" x="3606800" y="3479800"/>
          <p14:tracePt t="41910" x="3600450" y="3467100"/>
          <p14:tracePt t="41930" x="3587750" y="3460750"/>
          <p14:tracePt t="41942" x="3581400" y="3454400"/>
          <p14:tracePt t="41958" x="3568700" y="3454400"/>
          <p14:tracePt t="41976" x="3562350" y="3473450"/>
          <p14:tracePt t="41992" x="3543300" y="3511550"/>
          <p14:tracePt t="42009" x="3536950" y="3562350"/>
          <p14:tracePt t="42013" x="3536950" y="3575050"/>
          <p14:tracePt t="42032" x="3536950" y="3606800"/>
          <p14:tracePt t="42042" x="3543300" y="3651250"/>
          <p14:tracePt t="42061" x="3549650" y="3708400"/>
          <p14:tracePt t="42079" x="3562350" y="3740150"/>
          <p14:tracePt t="42093" x="3562350" y="3759200"/>
          <p14:tracePt t="42110" x="3568700" y="3771900"/>
          <p14:tracePt t="42125" x="3575050" y="3771900"/>
          <p14:tracePt t="42143" x="3575050" y="3759200"/>
          <p14:tracePt t="42162" x="3581400" y="3746500"/>
          <p14:tracePt t="42175" x="3581400" y="3733800"/>
          <p14:tracePt t="42192" x="3587750" y="3714750"/>
          <p14:tracePt t="42211" x="3606800" y="3695700"/>
          <p14:tracePt t="42225" x="3606800" y="3689350"/>
          <p14:tracePt t="42243" x="3619500" y="3683000"/>
          <p14:tracePt t="42258" x="3632200" y="3676650"/>
          <p14:tracePt t="42277" x="3676650" y="3663950"/>
          <p14:tracePt t="42292" x="3727450" y="3644900"/>
          <p14:tracePt t="42309" x="3784600" y="3632200"/>
          <p14:tracePt t="42326" x="3841750" y="3619500"/>
          <p14:tracePt t="42343" x="3886200" y="3606800"/>
          <p14:tracePt t="42358" x="3937000" y="3594100"/>
          <p14:tracePt t="42376" x="4000500" y="3556000"/>
          <p14:tracePt t="42392" x="4057650" y="3511550"/>
          <p14:tracePt t="42416" x="4108450" y="3473450"/>
          <p14:tracePt t="42426" x="4152900" y="3448050"/>
          <p14:tracePt t="42442" x="4191000" y="3429000"/>
          <p14:tracePt t="42463" x="4248150" y="3409950"/>
          <p14:tracePt t="42479" x="4298950" y="3390900"/>
          <p14:tracePt t="42492" x="4324350" y="3384550"/>
          <p14:tracePt t="42509" x="4343400" y="3384550"/>
          <p14:tracePt t="42526" x="4356100" y="3390900"/>
          <p14:tracePt t="42542" x="4362450" y="3403600"/>
          <p14:tracePt t="42564" x="4362450" y="3448050"/>
          <p14:tracePt t="42578" x="4324350" y="3479800"/>
          <p14:tracePt t="42593" x="4273550" y="3505200"/>
          <p14:tracePt t="42611" x="4197350" y="3549650"/>
          <p14:tracePt t="42627" x="4140200" y="3568700"/>
          <p14:tracePt t="42687" x="3905250" y="3594100"/>
          <p14:tracePt t="42703" x="3898900" y="3600450"/>
          <p14:tracePt t="42710" x="3892550" y="3600450"/>
          <p14:tracePt t="42727" x="3854450" y="3600450"/>
          <p14:tracePt t="42742" x="3829050" y="3600450"/>
          <p14:tracePt t="42759" x="3803650" y="3600450"/>
          <p14:tracePt t="42776" x="3784600" y="3594100"/>
          <p14:tracePt t="42792" x="3778250" y="3587750"/>
          <p14:tracePt t="42812" x="3759200" y="3587750"/>
          <p14:tracePt t="42830" x="3759200" y="3600450"/>
          <p14:tracePt t="42842" x="3778250" y="3619500"/>
          <p14:tracePt t="42861" x="3822700" y="3644900"/>
          <p14:tracePt t="42876" x="3848100" y="3644900"/>
          <p14:tracePt t="42893" x="3848100" y="3625850"/>
          <p14:tracePt t="42907" x="3835400" y="3581400"/>
          <p14:tracePt t="42927" x="3822700" y="3536950"/>
          <p14:tracePt t="42942" x="3816350" y="3517900"/>
          <p14:tracePt t="42961" x="3803650" y="3492500"/>
          <p14:tracePt t="42976" x="3797300" y="3479800"/>
          <p14:tracePt t="42992" x="3797300" y="3467100"/>
          <p14:tracePt t="43016" x="3790950" y="3441700"/>
          <p14:tracePt t="43026" x="3790950" y="3422650"/>
          <p14:tracePt t="43042" x="3797300" y="3403600"/>
          <p14:tracePt t="43062" x="3803650" y="3384550"/>
          <p14:tracePt t="43076" x="3816350" y="3378200"/>
          <p14:tracePt t="43092" x="3829050" y="3378200"/>
          <p14:tracePt t="43114" x="3841750" y="3378200"/>
          <p14:tracePt t="43126" x="3848100" y="3390900"/>
          <p14:tracePt t="43142" x="3854450" y="3416300"/>
          <p14:tracePt t="43161" x="3860800" y="3429000"/>
          <p14:tracePt t="43177" x="3860800" y="3454400"/>
          <p14:tracePt t="43192" x="3854450" y="3498850"/>
          <p14:tracePt t="43213" x="3841750" y="3524250"/>
          <p14:tracePt t="43226" x="3816350" y="3543300"/>
          <p14:tracePt t="43243" x="3790950" y="3562350"/>
          <p14:tracePt t="43265" x="3759200" y="3575050"/>
          <p14:tracePt t="43276" x="3733800" y="3581400"/>
          <p14:tracePt t="43292" x="3708400" y="3587750"/>
          <p14:tracePt t="43312" x="3683000" y="3594100"/>
          <p14:tracePt t="43331" x="3651250" y="3594100"/>
          <p14:tracePt t="43343" x="3644900" y="3581400"/>
          <p14:tracePt t="43359" x="3638550" y="3581400"/>
          <p14:tracePt t="43394" x="3644900" y="3581400"/>
          <p14:tracePt t="43431" x="3651250" y="3568700"/>
          <p14:tracePt t="43442" x="3657600" y="3556000"/>
          <p14:tracePt t="43463" x="3657600" y="3543300"/>
          <p14:tracePt t="43479" x="3663950" y="3536950"/>
          <p14:tracePt t="43494" x="3663950" y="3530600"/>
          <p14:tracePt t="43509" x="3670300" y="3524250"/>
          <p14:tracePt t="43529" x="3683000" y="3511550"/>
          <p14:tracePt t="43548" x="3689350" y="3498850"/>
          <p14:tracePt t="43559" x="3695700" y="3486150"/>
          <p14:tracePt t="43579" x="3702050" y="3479800"/>
          <p14:tracePt t="43595" x="3702050" y="3473450"/>
          <p14:tracePt t="43611" x="3708400" y="3467100"/>
          <p14:tracePt t="43626" x="3708400" y="3454400"/>
          <p14:tracePt t="43659" x="3708400" y="3460750"/>
          <p14:tracePt t="43716" x="3708400" y="3467100"/>
          <p14:tracePt t="43738" x="3702050" y="3473450"/>
          <p14:tracePt t="43750" x="3695700" y="3473450"/>
          <p14:tracePt t="43754" x="3695700" y="3479800"/>
          <p14:tracePt t="43764" x="3689350" y="3479800"/>
          <p14:tracePt t="43777" x="3683000" y="3492500"/>
          <p14:tracePt t="43792" x="3670300" y="3498850"/>
          <p14:tracePt t="43809" x="3657600" y="3505200"/>
          <p14:tracePt t="43831" x="3644900" y="3505200"/>
          <p14:tracePt t="43842" x="3625850" y="3505200"/>
          <p14:tracePt t="43859" x="3613150" y="3498850"/>
          <p14:tracePt t="43879" x="3606800" y="3486150"/>
          <p14:tracePt t="43895" x="3600450" y="3473450"/>
          <p14:tracePt t="43909" x="3594100" y="3460750"/>
          <p14:tracePt t="43925" x="3587750" y="3448050"/>
          <p14:tracePt t="43942" x="3581400" y="3441700"/>
          <p14:tracePt t="43975" x="3581400" y="3460750"/>
          <p14:tracePt t="43997" x="3587750" y="3492500"/>
          <p14:tracePt t="44015" x="3594100" y="3505200"/>
          <p14:tracePt t="44025" x="3606800" y="3517900"/>
          <p14:tracePt t="44044" x="3619500" y="3517900"/>
          <p14:tracePt t="44059" x="3644900" y="3517900"/>
          <p14:tracePt t="44077" x="3657600" y="3517900"/>
          <p14:tracePt t="44094" x="3689350" y="3511550"/>
          <p14:tracePt t="44108" x="3727450" y="3505200"/>
          <p14:tracePt t="44125" x="3778250" y="3505200"/>
          <p14:tracePt t="44142" x="3816350" y="3498850"/>
          <p14:tracePt t="44159" x="3867150" y="3492500"/>
          <p14:tracePt t="44175" x="3892550" y="3486150"/>
          <p14:tracePt t="44192" x="3924300" y="3479800"/>
          <p14:tracePt t="44209" x="3975100" y="3467100"/>
          <p14:tracePt t="44225" x="4032250" y="3454400"/>
          <p14:tracePt t="44242" x="4057650" y="3454400"/>
          <p14:tracePt t="44258" x="4083050" y="3454400"/>
          <p14:tracePt t="44276" x="4102100" y="3460750"/>
          <p14:tracePt t="44299" x="4127500" y="3467100"/>
          <p14:tracePt t="44309" x="4146550" y="3473450"/>
          <p14:tracePt t="44325" x="4171950" y="3473450"/>
          <p14:tracePt t="44343" x="4197350" y="3467100"/>
          <p14:tracePt t="44358" x="4241800" y="3454400"/>
          <p14:tracePt t="44375" x="4292600" y="3435350"/>
          <p14:tracePt t="44393" x="4356100" y="3403600"/>
          <p14:tracePt t="44409" x="4413250" y="3384550"/>
          <p14:tracePt t="44425" x="4457700" y="3365500"/>
          <p14:tracePt t="44443" x="4495800" y="3359150"/>
          <p14:tracePt t="44459" x="4527550" y="3352800"/>
          <p14:tracePt t="44475" x="4540250" y="3365500"/>
          <p14:tracePt t="44492" x="4546600" y="3384550"/>
          <p14:tracePt t="44509" x="4540250" y="3409950"/>
          <p14:tracePt t="44526" x="4540250" y="3429000"/>
          <p14:tracePt t="44542" x="4533900" y="3454400"/>
          <p14:tracePt t="44565" x="4527550" y="3473450"/>
          <p14:tracePt t="44575" x="4527550" y="3486150"/>
          <p14:tracePt t="44592" x="4527550" y="3492500"/>
          <p14:tracePt t="44613" x="4533900" y="3492500"/>
          <p14:tracePt t="44663" x="4533900" y="3486150"/>
          <p14:tracePt t="44674" x="4533900" y="3479800"/>
          <p14:tracePt t="44682" x="4533900" y="3473450"/>
          <p14:tracePt t="44692" x="4533900" y="3467100"/>
          <p14:tracePt t="44709" x="4533900" y="3448050"/>
          <p14:tracePt t="44725" x="4533900" y="3429000"/>
          <p14:tracePt t="44743" x="4533900" y="3409950"/>
          <p14:tracePt t="44759" x="4540250" y="3378200"/>
          <p14:tracePt t="44777" x="4540250" y="3333750"/>
          <p14:tracePt t="44792" x="4546600" y="3314700"/>
          <p14:tracePt t="44810" x="4552950" y="3295650"/>
          <p14:tracePt t="44825" x="4565650" y="3289300"/>
          <p14:tracePt t="44842" x="4572000" y="3282950"/>
          <p14:tracePt t="44862" x="4578350" y="3276600"/>
          <p14:tracePt t="44875" x="4591050" y="3276600"/>
          <p14:tracePt t="44892" x="4616450" y="3270250"/>
          <p14:tracePt t="44909" x="4635500" y="3263900"/>
          <p14:tracePt t="44925" x="4660900" y="3263900"/>
          <p14:tracePt t="44943" x="4692650" y="3270250"/>
          <p14:tracePt t="44961" x="4730750" y="3295650"/>
          <p14:tracePt t="44975" x="4749800" y="3321050"/>
          <p14:tracePt t="44992" x="4762500" y="3340100"/>
          <p14:tracePt t="45015" x="4794250" y="3397250"/>
          <p14:tracePt t="45025" x="4813300" y="3429000"/>
          <p14:tracePt t="45042" x="4826000" y="3467100"/>
          <p14:tracePt t="45066" x="4845050" y="3511550"/>
          <p14:tracePt t="45075" x="4857750" y="3543300"/>
          <p14:tracePt t="45093" x="4876800" y="3575050"/>
          <p14:tracePt t="45109" x="4895850" y="3606800"/>
          <p14:tracePt t="45125" x="4908550" y="3625850"/>
          <p14:tracePt t="45142" x="4921250" y="3638550"/>
          <p14:tracePt t="45161" x="4933950" y="3651250"/>
          <p14:tracePt t="45176" x="4940300" y="3651250"/>
          <p14:tracePt t="45193" x="4946650" y="3657600"/>
          <p14:tracePt t="45210" x="4959350" y="3663950"/>
          <p14:tracePt t="45226" x="4965700" y="3663950"/>
          <p14:tracePt t="45243" x="4972050" y="3663950"/>
          <p14:tracePt t="45260" x="4991100" y="3663950"/>
          <p14:tracePt t="45280" x="5003800" y="3663950"/>
          <p14:tracePt t="45293" x="5010150" y="3663950"/>
          <p14:tracePt t="45309" x="5022850" y="3657600"/>
          <p14:tracePt t="45333" x="5035550" y="3657600"/>
          <p14:tracePt t="45343" x="5041900" y="3651250"/>
          <p14:tracePt t="45359" x="5048250" y="3651250"/>
          <p14:tracePt t="45376" x="5060950" y="3644900"/>
          <p14:tracePt t="45393" x="5067300" y="3638550"/>
          <p14:tracePt t="45408" x="5067300" y="3632200"/>
          <p14:tracePt t="45426" x="5073650" y="3619500"/>
          <p14:tracePt t="45443" x="5073650" y="3613150"/>
          <p14:tracePt t="45464" x="5073650" y="3594100"/>
          <p14:tracePt t="45476" x="5073650" y="3587750"/>
          <p14:tracePt t="45509" x="5067300" y="3575050"/>
          <p14:tracePt t="45526" x="5067300" y="3568700"/>
          <p14:tracePt t="45543" x="5060950" y="3562350"/>
          <p14:tracePt t="45562" x="5048250" y="3562350"/>
          <p14:tracePt t="45566" x="5041900" y="3562350"/>
          <p14:tracePt t="45576" x="5016500" y="3568700"/>
          <p14:tracePt t="45593" x="4991100" y="3575050"/>
          <p14:tracePt t="45610" x="4946650" y="3581400"/>
          <p14:tracePt t="45625" x="4908550" y="3581400"/>
          <p14:tracePt t="45642" x="4832350" y="3568700"/>
          <p14:tracePt t="45660" x="4768850" y="3543300"/>
          <p14:tracePt t="45676" x="4705350" y="3511550"/>
          <p14:tracePt t="45692" x="4660900" y="3486150"/>
          <p14:tracePt t="45709" x="4610100" y="3460750"/>
          <p14:tracePt t="45726" x="4565650" y="3435350"/>
          <p14:tracePt t="45742" x="4540250" y="3416300"/>
          <p14:tracePt t="45761" x="4521200" y="3397250"/>
          <p14:tracePt t="45781" x="4508500" y="3384550"/>
          <p14:tracePt t="45797" x="4508500" y="3371850"/>
          <p14:tracePt t="45810" x="4559300" y="3365500"/>
          <p14:tracePt t="45826" x="4667250" y="3352800"/>
          <p14:tracePt t="45842" x="4768850" y="3346450"/>
          <p14:tracePt t="45860" x="4953000" y="3346450"/>
          <p14:tracePt t="45876" x="5041900" y="3365500"/>
          <p14:tracePt t="45898" x="5092700" y="3384550"/>
          <p14:tracePt t="45911" x="5111750" y="3397250"/>
          <p14:tracePt t="45925" x="5118100" y="3397250"/>
          <p14:tracePt t="45942" x="5105400" y="3390900"/>
          <p14:tracePt t="45961" x="5092700" y="3384550"/>
          <p14:tracePt t="45983" x="5060950" y="3378200"/>
          <p14:tracePt t="45992" x="5054600" y="3371850"/>
          <p14:tracePt t="46025" x="5054600" y="3365500"/>
          <p14:tracePt t="46207" x="5067300" y="3327400"/>
          <p14:tracePt t="46228" x="5073650" y="3327400"/>
          <p14:tracePt t="46260" x="5080000" y="3327400"/>
          <p14:tracePt t="46268" x="5080000" y="3333750"/>
          <p14:tracePt t="46290" x="5080000" y="3340100"/>
          <p14:tracePt t="46302" x="5080000" y="3346450"/>
          <p14:tracePt t="46318" x="5080000" y="3352800"/>
          <p14:tracePt t="46326" x="5073650" y="3352800"/>
          <p14:tracePt t="46343" x="5067300" y="3359150"/>
          <p14:tracePt t="46363" x="5054600" y="3378200"/>
          <p14:tracePt t="46378" x="5041900" y="3397250"/>
          <p14:tracePt t="46392" x="5035550" y="3403600"/>
          <p14:tracePt t="46410" x="5029200" y="3416300"/>
          <p14:tracePt t="46426" x="5029200" y="3429000"/>
          <p14:tracePt t="46443" x="5029200" y="3435350"/>
          <p14:tracePt t="46461" x="5048250" y="3422650"/>
          <p14:tracePt t="46476" x="5080000" y="3403600"/>
          <p14:tracePt t="46493" x="5111750" y="3378200"/>
          <p14:tracePt t="46510" x="5194300" y="3365500"/>
          <p14:tracePt t="46527" x="5302250" y="3340100"/>
          <p14:tracePt t="46545" x="5365750" y="3327400"/>
          <p14:tracePt t="46559" x="5448300" y="3321050"/>
          <p14:tracePt t="46582" x="5530850" y="3321050"/>
          <p14:tracePt t="46592" x="5581650" y="3333750"/>
          <p14:tracePt t="46613" x="5645150" y="3384550"/>
          <p14:tracePt t="46626" x="5683250" y="3429000"/>
          <p14:tracePt t="46642" x="5702300" y="3460750"/>
          <p14:tracePt t="46661" x="5715000" y="3492500"/>
          <p14:tracePt t="46677" x="5715000" y="3505200"/>
          <p14:tracePt t="46692" x="5708650" y="3511550"/>
          <p14:tracePt t="46726" x="5715000" y="3498850"/>
          <p14:tracePt t="46743" x="5715000" y="3492500"/>
          <p14:tracePt t="46761" x="5727700" y="3460750"/>
          <p14:tracePt t="46776" x="5734050" y="3441700"/>
          <p14:tracePt t="46792" x="5740400" y="3422650"/>
          <p14:tracePt t="46813" x="5778500" y="3397250"/>
          <p14:tracePt t="46825" x="5822950" y="3378200"/>
          <p14:tracePt t="46842" x="5880100" y="3352800"/>
          <p14:tracePt t="46867" x="5962650" y="3302000"/>
          <p14:tracePt t="46883" x="6038850" y="3257550"/>
          <p14:tracePt t="46892" x="6121400" y="3219450"/>
          <p14:tracePt t="46912" x="6197600" y="3194050"/>
          <p14:tracePt t="46926" x="6242050" y="3181350"/>
          <p14:tracePt t="46942" x="6292850" y="3168650"/>
          <p14:tracePt t="46959" x="6311900" y="3168650"/>
          <p14:tracePt t="46976" x="6330950" y="3181350"/>
          <p14:tracePt t="46992" x="6343650" y="3219450"/>
          <p14:tracePt t="47014" x="6350000" y="3244850"/>
          <p14:tracePt t="47024" x="6356350" y="3257550"/>
          <p14:tracePt t="47026" x="6362700" y="3257550"/>
          <p14:tracePt t="47043" x="6369050" y="3270250"/>
          <p14:tracePt t="47059" x="6375400" y="3276600"/>
          <p14:tracePt t="47076" x="6388100" y="3282950"/>
          <p14:tracePt t="47092" x="6400800" y="3276600"/>
          <p14:tracePt t="47110" x="6426200" y="3251200"/>
          <p14:tracePt t="47131" x="6457950" y="3219450"/>
          <p14:tracePt t="47142" x="6489700" y="3200400"/>
          <p14:tracePt t="47161" x="6521450" y="3187700"/>
          <p14:tracePt t="47176" x="6553200" y="3181350"/>
          <p14:tracePt t="47194" x="6584950" y="3175000"/>
          <p14:tracePt t="47209" x="6623050" y="3181350"/>
          <p14:tracePt t="47227" x="6654800" y="3194050"/>
          <p14:tracePt t="47249" x="6692900" y="3219450"/>
          <p14:tracePt t="47259" x="6718300" y="3238500"/>
          <p14:tracePt t="47276" x="6737350" y="3263900"/>
          <p14:tracePt t="47292" x="6756400" y="3289300"/>
          <p14:tracePt t="47309" x="6769100" y="3308350"/>
          <p14:tracePt t="47333" x="6775450" y="3340100"/>
          <p14:tracePt t="47342" x="6781800" y="3365500"/>
          <p14:tracePt t="47359" x="6788150" y="3384550"/>
          <p14:tracePt t="47380" x="6788150" y="3397250"/>
          <p14:tracePt t="47392" x="6788150" y="3409950"/>
          <p14:tracePt t="47409" x="6788150" y="3422650"/>
          <p14:tracePt t="47426" x="6788150" y="3429000"/>
          <p14:tracePt t="47445" x="6781800" y="3441700"/>
          <p14:tracePt t="47459" x="6775450" y="3448050"/>
          <p14:tracePt t="47485" x="6769100" y="3467100"/>
          <p14:tracePt t="47492" x="6756400" y="3479800"/>
          <p14:tracePt t="47509" x="6737350" y="3498850"/>
          <p14:tracePt t="47526" x="6724650" y="3505200"/>
          <p14:tracePt t="47542" x="6711950" y="3511550"/>
          <p14:tracePt t="47559" x="6699250" y="3524250"/>
          <p14:tracePt t="47593" x="6692900" y="3524250"/>
          <p14:tracePt t="47625" x="6692900" y="3511550"/>
          <p14:tracePt t="47642" x="6692900" y="3505200"/>
          <p14:tracePt t="47661" x="6699250" y="3498850"/>
          <p14:tracePt t="47675" x="6705600" y="3486150"/>
          <p14:tracePt t="47692" x="6711950" y="3473450"/>
          <p14:tracePt t="47709" x="6718300" y="3441700"/>
          <p14:tracePt t="47727" x="6731000" y="3409950"/>
          <p14:tracePt t="47742" x="6743700" y="3390900"/>
          <p14:tracePt t="47759" x="6756400" y="3371850"/>
          <p14:tracePt t="47775" x="6769100" y="3359150"/>
          <p14:tracePt t="47801" x="6788150" y="3346450"/>
          <p14:tracePt t="47808" x="6807200" y="3333750"/>
          <p14:tracePt t="47826" x="6819900" y="3321050"/>
          <p14:tracePt t="47842" x="6832600" y="3314700"/>
          <p14:tracePt t="47860" x="6838950" y="3314700"/>
          <p14:tracePt t="47876" x="6845300" y="3314700"/>
          <p14:tracePt t="47894" x="6851650" y="3314700"/>
          <p14:tracePt t="47899" x="6858000" y="3314700"/>
          <p14:tracePt t="47918" x="6864350" y="3314700"/>
          <p14:tracePt t="47935" x="6864350" y="3321050"/>
          <p14:tracePt t="47942" x="6870700" y="3321050"/>
          <p14:tracePt t="47975" x="6877050" y="3321050"/>
          <p14:tracePt t="48005" x="6883400" y="3321050"/>
          <p14:tracePt t="48054" x="6889750" y="3321050"/>
          <p14:tracePt t="48070" x="6889750" y="3314700"/>
          <p14:tracePt t="48100" x="6896100" y="3314700"/>
          <p14:tracePt t="48143" x="6902450" y="3314700"/>
          <p14:tracePt t="48157" x="6902450" y="3321050"/>
          <p14:tracePt t="48207" x="6902450" y="3327400"/>
          <p14:tracePt t="48238" x="6902450" y="3333750"/>
          <p14:tracePt t="48248" x="6902450" y="3340100"/>
          <p14:tracePt t="48265" x="6896100" y="3340100"/>
          <p14:tracePt t="48277" x="6896100" y="3346450"/>
          <p14:tracePt t="48284" x="6889750" y="3346450"/>
          <p14:tracePt t="48292" x="6883400" y="3346450"/>
          <p14:tracePt t="48309" x="6832600" y="3352800"/>
          <p14:tracePt t="48328" x="6756400" y="3359150"/>
          <p14:tracePt t="48342" x="6705600" y="3359150"/>
          <p14:tracePt t="48360" x="6654800" y="3359150"/>
          <p14:tracePt t="48375" x="6559550" y="3365500"/>
          <p14:tracePt t="48393" x="6470650" y="3365500"/>
          <p14:tracePt t="48409" x="6362700" y="3352800"/>
          <p14:tracePt t="48426" x="6242050" y="3321050"/>
          <p14:tracePt t="48442" x="6102350" y="3302000"/>
          <p14:tracePt t="48460" x="5956300" y="3276600"/>
          <p14:tracePt t="48476" x="5797550" y="3257550"/>
          <p14:tracePt t="48493" x="5651500" y="3238500"/>
          <p14:tracePt t="48510" x="5499100" y="3238500"/>
          <p14:tracePt t="48525" x="5353050" y="3232150"/>
          <p14:tracePt t="48542" x="5207000" y="3225800"/>
          <p14:tracePt t="48560" x="5022850" y="3219450"/>
          <p14:tracePt t="48575" x="4908550" y="3219450"/>
          <p14:tracePt t="48593" x="4768850" y="3238500"/>
          <p14:tracePt t="48610" x="4610100" y="3321050"/>
          <p14:tracePt t="48626" x="4508500" y="3371850"/>
          <p14:tracePt t="48642" x="4375150" y="3441700"/>
          <p14:tracePt t="48660" x="4210050" y="3511550"/>
          <p14:tracePt t="48675" x="4102100" y="3556000"/>
          <p14:tracePt t="48692" x="3956050" y="3613150"/>
          <p14:tracePt t="48717" x="3829050" y="3670300"/>
          <p14:tracePt t="48728" x="3759200" y="3708400"/>
          <p14:tracePt t="48743" x="3644900" y="3746500"/>
          <p14:tracePt t="48761" x="3473450" y="3784600"/>
          <p14:tracePt t="48777" x="3365500" y="3803650"/>
          <p14:tracePt t="48792" x="3225800" y="3816350"/>
          <p14:tracePt t="48810" x="3079750" y="3841750"/>
          <p14:tracePt t="48826" x="3003550" y="3873500"/>
          <p14:tracePt t="48842" x="2908300" y="3943350"/>
          <p14:tracePt t="48863" x="2806700" y="4108450"/>
          <p14:tracePt t="48876" x="2800350" y="4292600"/>
          <p14:tracePt t="48892" x="2832100" y="4368800"/>
          <p14:tracePt t="48910" x="2851150" y="4413250"/>
          <p14:tracePt t="48925" x="2851150" y="4419600"/>
          <p14:tracePt t="48942" x="2851150" y="4451350"/>
          <p14:tracePt t="48960" x="2857500" y="4489450"/>
          <p14:tracePt t="48976" x="2844800" y="4489450"/>
          <p14:tracePt t="48992" x="2838450" y="4476750"/>
          <p14:tracePt t="49010" x="2825750" y="4451350"/>
          <p14:tracePt t="49026" x="2819400" y="4419600"/>
          <p14:tracePt t="49042" x="2813050" y="4400550"/>
          <p14:tracePt t="49059" x="2806700" y="4381500"/>
          <p14:tracePt t="49076" x="2800350" y="4362450"/>
          <p14:tracePt t="49092" x="2800350" y="4356100"/>
          <p14:tracePt t="49110" x="2800350" y="4343400"/>
          <p14:tracePt t="49126" x="2800350" y="4337050"/>
          <p14:tracePt t="49142" x="2806700" y="4337050"/>
          <p14:tracePt t="49160" x="2825750" y="4298950"/>
          <p14:tracePt t="49176" x="2838450" y="4260850"/>
          <p14:tracePt t="49193" x="2851150" y="4241800"/>
          <p14:tracePt t="49211" x="2863850" y="4216400"/>
          <p14:tracePt t="49225" x="2870200" y="4184650"/>
          <p14:tracePt t="49242" x="2882900" y="4140200"/>
          <p14:tracePt t="49261" x="2901950" y="4057650"/>
          <p14:tracePt t="49276" x="2933700" y="3968750"/>
          <p14:tracePt t="49292" x="2990850" y="3854450"/>
          <p14:tracePt t="49312" x="3073400" y="3733800"/>
          <p14:tracePt t="49327" x="3162300" y="3638550"/>
          <p14:tracePt t="49342" x="3181350" y="3619500"/>
          <p14:tracePt t="49367" x="3194050" y="3613150"/>
          <p14:tracePt t="49376" x="3200400" y="3619500"/>
          <p14:tracePt t="49392" x="3213100" y="3651250"/>
          <p14:tracePt t="49410" x="3213100" y="3702050"/>
          <p14:tracePt t="49426" x="3225800" y="3752850"/>
          <p14:tracePt t="49442" x="3232150" y="3784600"/>
          <p14:tracePt t="49461" x="3251200" y="3829050"/>
          <p14:tracePt t="49476" x="3263900" y="3841750"/>
          <p14:tracePt t="49499" x="3282950" y="3848100"/>
          <p14:tracePt t="49514" x="3308350" y="3848100"/>
          <p14:tracePt t="49527" x="3327400" y="3835400"/>
          <p14:tracePt t="49542" x="3359150" y="3816350"/>
          <p14:tracePt t="49560" x="3390900" y="3803650"/>
          <p14:tracePt t="49576" x="3454400" y="3771900"/>
          <p14:tracePt t="49596" x="3505200" y="3759200"/>
          <p14:tracePt t="49610" x="3536950" y="3752850"/>
          <p14:tracePt t="49626" x="3594100" y="3765550"/>
          <p14:tracePt t="49644" x="3638550" y="3790950"/>
          <p14:tracePt t="49661" x="3683000" y="3822700"/>
          <p14:tracePt t="49676" x="3721100" y="3835400"/>
          <p14:tracePt t="49692" x="3752850" y="3835400"/>
          <p14:tracePt t="49710" x="3778250" y="3822700"/>
          <p14:tracePt t="49732" x="3810000" y="3797300"/>
          <p14:tracePt t="49742" x="3829050" y="3790950"/>
          <p14:tracePt t="49760" x="3841750" y="3790950"/>
          <p14:tracePt t="49777" x="3879850" y="3784600"/>
          <p14:tracePt t="49792" x="3930650" y="3797300"/>
          <p14:tracePt t="49810" x="3994150" y="3816350"/>
          <p14:tracePt t="49825" x="4044950" y="3835400"/>
          <p14:tracePt t="49842" x="4095750" y="3841750"/>
          <p14:tracePt t="49863" x="4108450" y="3841750"/>
          <p14:tracePt t="49875" x="4121150" y="3841750"/>
          <p14:tracePt t="49892" x="4133850" y="3848100"/>
          <p14:tracePt t="49909" x="4140200" y="3848100"/>
          <p14:tracePt t="49925" x="4152900" y="3848100"/>
          <p14:tracePt t="49942" x="4178300" y="3854450"/>
          <p14:tracePt t="49959" x="4203700" y="3867150"/>
          <p14:tracePt t="49976" x="4222750" y="3867150"/>
          <p14:tracePt t="49998" x="4241800" y="3867150"/>
          <p14:tracePt t="50011" x="4260850" y="3860800"/>
          <p14:tracePt t="50024" x="4279900" y="3848100"/>
          <p14:tracePt t="50026" x="4286250" y="3848100"/>
          <p14:tracePt t="50042" x="4311650" y="3835400"/>
          <p14:tracePt t="50060" x="4330700" y="3829050"/>
          <p14:tracePt t="50076" x="4362450" y="3816350"/>
          <p14:tracePt t="50095" x="4394200" y="3803650"/>
          <p14:tracePt t="50109" x="4419600" y="3784600"/>
          <p14:tracePt t="50125" x="4438650" y="3771900"/>
          <p14:tracePt t="50142" x="4457700" y="3759200"/>
          <p14:tracePt t="50159" x="4483100" y="3759200"/>
          <p14:tracePt t="50177" x="4508500" y="3759200"/>
          <p14:tracePt t="50194" x="4527550" y="3752850"/>
          <p14:tracePt t="50210" x="4546600" y="3746500"/>
          <p14:tracePt t="50226" x="4572000" y="3733800"/>
          <p14:tracePt t="50242" x="4591050" y="3721100"/>
          <p14:tracePt t="50260" x="4622800" y="3708400"/>
          <p14:tracePt t="50276" x="4667250" y="3695700"/>
          <p14:tracePt t="50299" x="4699000" y="3689350"/>
          <p14:tracePt t="50313" x="4737100" y="3689350"/>
          <p14:tracePt t="50326" x="4768850" y="3695700"/>
          <p14:tracePt t="50342" x="4813300" y="3702050"/>
          <p14:tracePt t="50362" x="4857750" y="3714750"/>
          <p14:tracePt t="50375" x="4902200" y="3727450"/>
          <p14:tracePt t="50392" x="4933950" y="3740150"/>
          <p14:tracePt t="50409" x="4972050" y="3759200"/>
          <p14:tracePt t="50425" x="4991100" y="3784600"/>
          <p14:tracePt t="50445" x="5003800" y="3803650"/>
          <p14:tracePt t="50460" x="5003800" y="3822700"/>
          <p14:tracePt t="50476" x="4997450" y="3835400"/>
          <p14:tracePt t="50492" x="4991100" y="3854450"/>
          <p14:tracePt t="50511" x="4978400" y="3879850"/>
          <p14:tracePt t="50525" x="4959350" y="3905250"/>
          <p14:tracePt t="50542" x="4940300" y="3924300"/>
          <p14:tracePt t="50561" x="4914900" y="3937000"/>
          <p14:tracePt t="50575" x="4889500" y="3949700"/>
          <p14:tracePt t="50592" x="4870450" y="3962400"/>
          <p14:tracePt t="50611" x="4857750" y="3968750"/>
          <p14:tracePt t="50626" x="4845050" y="3975100"/>
          <p14:tracePt t="50643" x="4838700" y="3975100"/>
          <p14:tracePt t="50659" x="4826000" y="3968750"/>
          <p14:tracePt t="50676" x="4819650" y="3968750"/>
          <p14:tracePt t="50692" x="4813300" y="3956050"/>
          <p14:tracePt t="50711" x="4800600" y="3930650"/>
          <p14:tracePt t="50725" x="4800600" y="3911600"/>
          <p14:tracePt t="50742" x="4800600" y="3886200"/>
          <p14:tracePt t="50759" x="4806950" y="3873500"/>
          <p14:tracePt t="50777" x="4813300" y="3860800"/>
          <p14:tracePt t="50794" x="4819650" y="3854450"/>
          <p14:tracePt t="50826" x="4826000" y="3867150"/>
          <p14:tracePt t="50843" x="4826000" y="3873500"/>
          <p14:tracePt t="50859" x="4832350" y="3886200"/>
          <p14:tracePt t="50876" x="4838700" y="3898900"/>
          <p14:tracePt t="50891" x="4845050" y="3905250"/>
          <p14:tracePt t="50893" x="4845050" y="3911600"/>
          <p14:tracePt t="50909" x="4851400" y="3917950"/>
          <p14:tracePt t="50926" x="4857750" y="3924300"/>
          <p14:tracePt t="50942" x="4864100" y="3937000"/>
          <p14:tracePt t="50959" x="4864100" y="3943350"/>
          <p14:tracePt t="50976" x="4876800" y="3949700"/>
          <p14:tracePt t="50992" x="4883150" y="3949700"/>
          <p14:tracePt t="51009" x="4889500" y="3949700"/>
          <p14:tracePt t="51027" x="4902200" y="3956050"/>
          <p14:tracePt t="51043" x="4908550" y="3956050"/>
          <p14:tracePt t="51104" x="4908550" y="3949700"/>
          <p14:tracePt t="51156" x="4908550" y="3943350"/>
          <p14:tracePt t="51180" x="4902200" y="3943350"/>
          <p14:tracePt t="51182" x="4902200" y="3937000"/>
          <p14:tracePt t="51202" x="4895850" y="3937000"/>
          <p14:tracePt t="51281" x="4895850" y="3943350"/>
          <p14:tracePt t="51303" x="4895850" y="3937000"/>
          <p14:tracePt t="51319" x="4895850" y="3930650"/>
          <p14:tracePt t="51329" x="4895850" y="3924300"/>
          <p14:tracePt t="51336" x="4895850" y="3917950"/>
          <p14:tracePt t="51342" x="4895850" y="3911600"/>
          <p14:tracePt t="51362" x="4902200" y="3898900"/>
          <p14:tracePt t="51375" x="4908550" y="3886200"/>
          <p14:tracePt t="51392" x="4908550" y="3854450"/>
          <p14:tracePt t="51411" x="4953000" y="3803650"/>
          <p14:tracePt t="51430" x="5029200" y="3746500"/>
          <p14:tracePt t="51443" x="5105400" y="3695700"/>
          <p14:tracePt t="51465" x="5213350" y="3625850"/>
          <p14:tracePt t="51511" x="5702300" y="3422650"/>
          <p14:tracePt t="51540" x="5708650" y="3422650"/>
          <p14:tracePt t="51545" x="5708650" y="3429000"/>
          <p14:tracePt t="51552" x="5708650" y="3435350"/>
          <p14:tracePt t="51559" x="5708650" y="3441700"/>
          <p14:tracePt t="51575" x="5715000" y="3467100"/>
          <p14:tracePt t="51592" x="5715000" y="3492500"/>
          <p14:tracePt t="51609" x="5708650" y="3524250"/>
          <p14:tracePt t="51626" x="5702300" y="3549650"/>
          <p14:tracePt t="51642" x="5689600" y="3568700"/>
          <p14:tracePt t="51660" x="5676900" y="3581400"/>
          <p14:tracePt t="51675" x="5670550" y="3594100"/>
          <p14:tracePt t="51693" x="5657850" y="3606800"/>
          <p14:tracePt t="51709" x="5651500" y="3613150"/>
          <p14:tracePt t="51725" x="5638800" y="3619500"/>
          <p14:tracePt t="51742" x="5632450" y="3632200"/>
          <p14:tracePt t="51764" x="5619750" y="3644900"/>
          <p14:tracePt t="51776" x="5613400" y="3651250"/>
          <p14:tracePt t="51792" x="5594350" y="3663950"/>
          <p14:tracePt t="51809" x="5568950" y="3683000"/>
          <p14:tracePt t="51827" x="5556250" y="3695700"/>
          <p14:tracePt t="51844" x="5537200" y="3714750"/>
          <p14:tracePt t="51864" x="5518150" y="3733800"/>
          <p14:tracePt t="51875" x="5499100" y="3746500"/>
          <p14:tracePt t="51892" x="5473700" y="3778250"/>
          <p14:tracePt t="51910" x="5454650" y="3816350"/>
          <p14:tracePt t="51925" x="5448300" y="3835400"/>
          <p14:tracePt t="51942" x="5448300" y="3860800"/>
          <p14:tracePt t="51960" x="5441950" y="3892550"/>
          <p14:tracePt t="51976" x="5441950" y="3905250"/>
          <p14:tracePt t="51993" x="5441950" y="3917950"/>
          <p14:tracePt t="52014" x="5448300" y="3924300"/>
          <p14:tracePt t="52042" x="5454650" y="3924300"/>
          <p14:tracePt t="52063" x="5467350" y="3917950"/>
          <p14:tracePt t="52075" x="5473700" y="3905250"/>
          <p14:tracePt t="52092" x="5480050" y="3892550"/>
          <p14:tracePt t="52111" x="5492750" y="3873500"/>
          <p14:tracePt t="52125" x="5505450" y="3860800"/>
          <p14:tracePt t="52143" x="5518150" y="3848100"/>
          <p14:tracePt t="52159" x="5537200" y="3829050"/>
          <p14:tracePt t="52180" x="5556250" y="3803650"/>
          <p14:tracePt t="52192" x="5575300" y="3784600"/>
          <p14:tracePt t="52210" x="5607050" y="3752850"/>
          <p14:tracePt t="52226" x="5651500" y="3721100"/>
          <p14:tracePt t="52244" x="5676900" y="3708400"/>
          <p14:tracePt t="52261" x="5715000" y="3695700"/>
          <p14:tracePt t="52276" x="5746750" y="3689350"/>
          <p14:tracePt t="52296" x="5765800" y="3689350"/>
          <p14:tracePt t="52310" x="5810250" y="3689350"/>
          <p14:tracePt t="52332" x="5842000" y="3695700"/>
          <p14:tracePt t="52342" x="5854700" y="3702050"/>
          <p14:tracePt t="52360" x="5873750" y="3727450"/>
          <p14:tracePt t="52379" x="5880100" y="3740150"/>
          <p14:tracePt t="52392" x="5880100" y="3752850"/>
          <p14:tracePt t="52409" x="5886450" y="3765550"/>
          <p14:tracePt t="52431" x="5886450" y="3771900"/>
          <p14:tracePt t="52443" x="5892800" y="3778250"/>
          <p14:tracePt t="52460" x="5899150" y="3778250"/>
          <p14:tracePt t="52492" x="5905500" y="3778250"/>
          <p14:tracePt t="52511" x="5911850" y="3784600"/>
          <p14:tracePt t="52526" x="5918200" y="3784600"/>
          <p14:tracePt t="52543" x="5918200" y="3790950"/>
          <p14:tracePt t="52560" x="5924550" y="3797300"/>
          <p14:tracePt t="52576" x="5930900" y="3803650"/>
          <p14:tracePt t="52592" x="5937250" y="3810000"/>
          <p14:tracePt t="52609" x="5937250" y="3822700"/>
          <p14:tracePt t="52626" x="5943600" y="3835400"/>
          <p14:tracePt t="52642" x="5949950" y="3841750"/>
          <p14:tracePt t="52660" x="5956300" y="3854450"/>
          <p14:tracePt t="52676" x="5956300" y="3860800"/>
          <p14:tracePt t="52692" x="5962650" y="3860800"/>
          <p14:tracePt t="52710" x="5962650" y="3867150"/>
          <p14:tracePt t="52726" x="5969000" y="3873500"/>
          <p14:tracePt t="52742" x="5969000" y="3879850"/>
          <p14:tracePt t="52782" x="5969000" y="3886200"/>
          <p14:tracePt t="52792" x="5975350" y="3886200"/>
          <p14:tracePt t="52809" x="5975350" y="3892550"/>
          <p14:tracePt t="52861" x="5975350" y="3898900"/>
          <p14:tracePt t="52957" x="5981700" y="3898900"/>
          <p14:tracePt t="53027" x="5988050" y="3898900"/>
          <p14:tracePt t="53069" x="5994400" y="3905250"/>
          <p14:tracePt t="53124" x="5994400" y="3911600"/>
          <p14:tracePt t="53142" x="6000750" y="3911600"/>
          <p14:tracePt t="53172" x="6000750" y="3917950"/>
          <p14:tracePt t="53242" x="6000750" y="3924300"/>
          <p14:tracePt t="53287" x="6000750" y="3930650"/>
          <p14:tracePt t="53309" x="5994400" y="3930650"/>
          <p14:tracePt t="53321" x="5994400" y="3937000"/>
          <p14:tracePt t="53335" x="5981700" y="3937000"/>
          <p14:tracePt t="53342" x="5962650" y="3937000"/>
          <p14:tracePt t="53359" x="5905500" y="3943350"/>
          <p14:tracePt t="53376" x="5791200" y="3943350"/>
          <p14:tracePt t="53392" x="5638800" y="3943350"/>
          <p14:tracePt t="53410" x="5511800" y="3949700"/>
          <p14:tracePt t="53427" x="5295900" y="3956050"/>
          <p14:tracePt t="53442" x="5162550" y="3956050"/>
          <p14:tracePt t="53459" x="5080000" y="3962400"/>
          <p14:tracePt t="53725" x="3403600" y="4184650"/>
          <p14:tracePt t="53736" x="3403600" y="4191000"/>
          <p14:tracePt t="53769" x="3397250" y="4197350"/>
          <p14:tracePt t="53779" x="3397250" y="4210050"/>
          <p14:tracePt t="53792" x="3390900" y="4222750"/>
          <p14:tracePt t="53810" x="3378200" y="4235450"/>
          <p14:tracePt t="53827" x="3365500" y="4248150"/>
          <p14:tracePt t="53842" x="3359150" y="4260850"/>
          <p14:tracePt t="53862" x="3346450" y="4273550"/>
          <p14:tracePt t="53875" x="3333750" y="4292600"/>
          <p14:tracePt t="53892" x="3327400" y="4311650"/>
          <p14:tracePt t="53909" x="3321050" y="4318000"/>
          <p14:tracePt t="53968" x="3321050" y="4311650"/>
          <p14:tracePt t="53971" x="3327400" y="4311650"/>
          <p14:tracePt t="53980" x="3327400" y="4305300"/>
          <p14:tracePt t="53992" x="3333750" y="4298950"/>
          <p14:tracePt t="54009" x="3340100" y="4292600"/>
          <p14:tracePt t="54026" x="3346450" y="4286250"/>
          <p14:tracePt t="54044" x="3359150" y="4273550"/>
          <p14:tracePt t="54059" x="3365500" y="4267200"/>
          <p14:tracePt t="54076" x="3378200" y="4260850"/>
          <p14:tracePt t="54093" x="3397250" y="4254500"/>
          <p14:tracePt t="54109" x="3429000" y="4248150"/>
          <p14:tracePt t="54125" x="3467100" y="4254500"/>
          <p14:tracePt t="54143" x="3517900" y="4267200"/>
          <p14:tracePt t="54159" x="3562350" y="4273550"/>
          <p14:tracePt t="54175" x="3594100" y="4260850"/>
          <p14:tracePt t="54192" x="3625850" y="4241800"/>
          <p14:tracePt t="54209" x="3657600" y="4229100"/>
          <p14:tracePt t="54226" x="3683000" y="4216400"/>
          <p14:tracePt t="54243" x="3702050" y="4210050"/>
          <p14:tracePt t="54260" x="3714750" y="4216400"/>
          <p14:tracePt t="54275" x="3721100" y="4222750"/>
          <p14:tracePt t="54293" x="3721100" y="4235450"/>
          <p14:tracePt t="54310" x="3721100" y="4241800"/>
          <p14:tracePt t="54328" x="3727450" y="4241800"/>
          <p14:tracePt t="54360" x="3733800" y="4241800"/>
          <p14:tracePt t="54375" x="3746500" y="4241800"/>
          <p14:tracePt t="54398" x="3759200" y="4241800"/>
          <p14:tracePt t="54410" x="3778250" y="4229100"/>
          <p14:tracePt t="54425" x="3797300" y="4222750"/>
          <p14:tracePt t="54442" x="3829050" y="4210050"/>
          <p14:tracePt t="54460" x="3867150" y="4191000"/>
          <p14:tracePt t="54477" x="3898900" y="4178300"/>
          <p14:tracePt t="54492" x="3943350" y="4159250"/>
          <p14:tracePt t="54517" x="4000500" y="4140200"/>
          <p14:tracePt t="54527" x="4038600" y="4133850"/>
          <p14:tracePt t="54542" x="4083050" y="4127500"/>
          <p14:tracePt t="54561" x="4127500" y="4140200"/>
          <p14:tracePt t="54576" x="4146550" y="4159250"/>
          <p14:tracePt t="54592" x="4178300" y="4184650"/>
          <p14:tracePt t="54614" x="4197350" y="4216400"/>
          <p14:tracePt t="54631" x="4216400" y="4235450"/>
          <p14:tracePt t="54642" x="4222750" y="4248150"/>
          <p14:tracePt t="54660" x="4229100" y="4254500"/>
          <p14:tracePt t="54677" x="4235450" y="4254500"/>
          <p14:tracePt t="54694" x="4241800" y="4260850"/>
          <p14:tracePt t="54726" x="4248150" y="4254500"/>
          <p14:tracePt t="54743" x="4254500" y="4254500"/>
          <p14:tracePt t="54766" x="4273550" y="4241800"/>
          <p14:tracePt t="54776" x="4286250" y="4222750"/>
          <p14:tracePt t="54792" x="4298950" y="4203700"/>
          <p14:tracePt t="54810" x="4318000" y="4152900"/>
          <p14:tracePt t="54826" x="4356100" y="4108450"/>
          <p14:tracePt t="54849" x="4400550" y="4064000"/>
          <p14:tracePt t="54859" x="4457700" y="4006850"/>
          <p14:tracePt t="56179" x="5797550" y="2413000"/>
          <p14:tracePt t="56192" x="5797550" y="2419350"/>
          <p14:tracePt t="56209" x="5791200" y="2425700"/>
          <p14:tracePt t="56226" x="5784850" y="2457450"/>
          <p14:tracePt t="56242" x="5772150" y="2495550"/>
          <p14:tracePt t="56262" x="5759450" y="2527300"/>
          <p14:tracePt t="56535" x="5524500" y="2901950"/>
          <p14:tracePt t="56540" x="5518150" y="2901950"/>
          <p14:tracePt t="56564" x="5511800" y="2901950"/>
          <p14:tracePt t="56566" x="5511800" y="2908300"/>
          <p14:tracePt t="56575" x="5492750" y="2908300"/>
          <p14:tracePt t="56593" x="5441950" y="2908300"/>
          <p14:tracePt t="56609" x="5365750" y="2908300"/>
          <p14:tracePt t="56626" x="5276850" y="2914650"/>
          <p14:tracePt t="56642" x="5162550" y="2914650"/>
          <p14:tracePt t="56661" x="5016500" y="2921000"/>
          <p14:tracePt t="56719" x="4025900" y="3232150"/>
          <p14:tracePt t="57018" x="1498600" y="3352800"/>
          <p14:tracePt t="57020" x="1492250" y="3352800"/>
          <p14:tracePt t="57029" x="1485900" y="3352800"/>
          <p14:tracePt t="57042" x="1473200" y="3352800"/>
          <p14:tracePt t="57059" x="1409700" y="3352800"/>
          <p14:tracePt t="57076" x="1352550" y="3352800"/>
          <p14:tracePt t="57092" x="1301750" y="3352800"/>
          <p14:tracePt t="57113" x="1257300" y="3346450"/>
          <p14:tracePt t="57126" x="1212850" y="3346450"/>
          <p14:tracePt t="57142" x="1174750" y="3340100"/>
          <p14:tracePt t="57159" x="1143000" y="3333750"/>
          <p14:tracePt t="57176" x="1111250" y="3321050"/>
          <p14:tracePt t="57192" x="1092200" y="3314700"/>
          <p14:tracePt t="57210" x="1085850" y="3308350"/>
          <p14:tracePt t="57227" x="1066800" y="3302000"/>
          <p14:tracePt t="57242" x="1054100" y="3289300"/>
          <p14:tracePt t="57259" x="1047750" y="3282950"/>
          <p14:tracePt t="57276" x="1066800" y="3289300"/>
          <p14:tracePt t="57293" x="1123950" y="3302000"/>
          <p14:tracePt t="57314" x="1181100" y="3314700"/>
          <p14:tracePt t="57327" x="1244600" y="3327400"/>
          <p14:tracePt t="57345" x="1301750" y="3333750"/>
          <p14:tracePt t="57359" x="1371600" y="3340100"/>
          <p14:tracePt t="57376" x="1441450" y="3352800"/>
          <p14:tracePt t="57392" x="1511300" y="3384550"/>
          <p14:tracePt t="57409" x="1568450" y="3422650"/>
          <p14:tracePt t="57426" x="1600200" y="3448050"/>
          <p14:tracePt t="57442" x="1631950" y="3473450"/>
          <p14:tracePt t="57459" x="1657350" y="3492500"/>
          <p14:tracePt t="57492" x="1644650" y="3479800"/>
          <p14:tracePt t="57509" x="1625600" y="3460750"/>
          <p14:tracePt t="57527" x="1593850" y="3429000"/>
          <p14:tracePt t="57544" x="1555750" y="3390900"/>
          <p14:tracePt t="57546" x="1543050" y="3378200"/>
          <p14:tracePt t="57559" x="1517650" y="3352800"/>
          <p14:tracePt t="57576" x="1485900" y="3321050"/>
          <p14:tracePt t="57592" x="1466850" y="3295650"/>
          <p14:tracePt t="57610" x="1447800" y="3270250"/>
          <p14:tracePt t="57626" x="1441450" y="3263900"/>
          <p14:tracePt t="57642" x="1435100" y="3257550"/>
          <p14:tracePt t="57686" x="1441450" y="3263900"/>
          <p14:tracePt t="57703" x="1447800" y="3270250"/>
          <p14:tracePt t="57710" x="1447800" y="3276600"/>
          <p14:tracePt t="57726" x="1454150" y="3276600"/>
          <p14:tracePt t="57742" x="1454150" y="3282950"/>
          <p14:tracePt t="57760" x="1460500" y="3282950"/>
          <p14:tracePt t="57776" x="1466850" y="3282950"/>
          <p14:tracePt t="57809" x="1473200" y="3282950"/>
          <p14:tracePt t="57892" x="1473200" y="3289300"/>
          <p14:tracePt t="57928" x="1473200" y="3295650"/>
          <p14:tracePt t="58005" x="1466850" y="3295650"/>
          <p14:tracePt t="58009" x="1466850" y="3289300"/>
          <p14:tracePt t="58032" x="1466850" y="3282950"/>
          <p14:tracePt t="58064" x="1460500" y="3282950"/>
          <p14:tracePt t="58074" x="1460500" y="3289300"/>
          <p14:tracePt t="58086" x="1466850" y="3289300"/>
          <p14:tracePt t="58124" x="1473200" y="3295650"/>
          <p14:tracePt t="58142" x="1479550" y="3295650"/>
          <p14:tracePt t="58161" x="1485900" y="3302000"/>
          <p14:tracePt t="58175" x="1492250" y="3302000"/>
          <p14:tracePt t="58197" x="1498600" y="3302000"/>
          <p14:tracePt t="58216" x="1517650" y="3302000"/>
          <p14:tracePt t="58227" x="1530350" y="3302000"/>
          <p14:tracePt t="58243" x="1543050" y="3308350"/>
          <p14:tracePt t="58261" x="1562100" y="3308350"/>
          <p14:tracePt t="58276" x="1574800" y="3308350"/>
          <p14:tracePt t="58292" x="1581150" y="3302000"/>
          <p14:tracePt t="58316" x="1600200" y="3302000"/>
          <p14:tracePt t="58326" x="1619250" y="3295650"/>
          <p14:tracePt t="58343" x="1638300" y="3289300"/>
          <p14:tracePt t="58346" x="1644650" y="3289300"/>
          <p14:tracePt t="58360" x="1676400" y="3282950"/>
          <p14:tracePt t="58376" x="1701800" y="3282950"/>
          <p14:tracePt t="58392" x="1727200" y="3282950"/>
          <p14:tracePt t="58416" x="1758950" y="3282950"/>
          <p14:tracePt t="58425" x="1790700" y="3282950"/>
          <p14:tracePt t="58445" x="1822450" y="3282950"/>
          <p14:tracePt t="58461" x="1854200" y="3289300"/>
          <p14:tracePt t="58484" x="1879600" y="3295650"/>
          <p14:tracePt t="58492" x="1898650" y="3295650"/>
          <p14:tracePt t="58511" x="1924050" y="3302000"/>
          <p14:tracePt t="58526" x="1949450" y="3308350"/>
          <p14:tracePt t="58550" x="1974850" y="3321050"/>
          <p14:tracePt t="58562" x="2006600" y="3333750"/>
          <p14:tracePt t="58576" x="2032000" y="3346450"/>
          <p14:tracePt t="58592" x="2063750" y="3352800"/>
          <p14:tracePt t="58614" x="2095500" y="3359150"/>
          <p14:tracePt t="58625" x="2127250" y="3359150"/>
          <p14:tracePt t="58642" x="2152650" y="3359150"/>
          <p14:tracePt t="58660" x="2165350" y="3352800"/>
          <p14:tracePt t="58679" x="2171700" y="3346450"/>
          <p14:tracePt t="58693" x="2171700" y="3333750"/>
          <p14:tracePt t="58710" x="2165350" y="3321050"/>
          <p14:tracePt t="58726" x="2146300" y="3302000"/>
          <p14:tracePt t="58745" x="2127250" y="3295650"/>
          <p14:tracePt t="58760" x="2120900" y="3295650"/>
          <p14:tracePt t="58783" x="2120900" y="3302000"/>
          <p14:tracePt t="58792" x="2120900" y="3321050"/>
          <p14:tracePt t="58811" x="2133600" y="3365500"/>
          <p14:tracePt t="58829" x="2178050" y="3397250"/>
          <p14:tracePt t="58842" x="2222500" y="3416300"/>
          <p14:tracePt t="58859" x="2273300" y="3429000"/>
          <p14:tracePt t="58882" x="2343150" y="3441700"/>
          <p14:tracePt t="58898" x="2438400" y="3448050"/>
          <p14:tracePt t="58909" x="2501900" y="3460750"/>
          <p14:tracePt t="58933" x="2571750" y="3473450"/>
          <p14:tracePt t="58942" x="2641600" y="3505200"/>
          <p14:tracePt t="58960" x="2686050" y="3524250"/>
          <p14:tracePt t="58975" x="2743200" y="3549650"/>
          <p14:tracePt t="58992" x="2774950" y="3562350"/>
          <p14:tracePt t="59010" x="2794000" y="3581400"/>
          <p14:tracePt t="59019" x="2806700" y="3600450"/>
          <p14:tracePt t="59026" x="2813050" y="3619500"/>
          <p14:tracePt t="59043" x="2832100" y="3670300"/>
          <p14:tracePt t="59059" x="2844800" y="3727450"/>
          <p14:tracePt t="59083" x="2851150" y="3784600"/>
          <p14:tracePt t="59094" x="2857500" y="3810000"/>
          <p14:tracePt t="59109" x="2863850" y="3822700"/>
          <p14:tracePt t="59127" x="2857500" y="3822700"/>
          <p14:tracePt t="59142" x="2832100" y="3784600"/>
          <p14:tracePt t="59159" x="2813050" y="3759200"/>
          <p14:tracePt t="59192" x="2603500" y="3403600"/>
          <p14:tracePt t="59257" x="2603500" y="3409950"/>
          <p14:tracePt t="59267" x="2603500" y="3416300"/>
          <p14:tracePt t="59285" x="2603500" y="3429000"/>
          <p14:tracePt t="59292" x="2597150" y="3435350"/>
          <p14:tracePt t="59309" x="2597150" y="3441700"/>
          <p14:tracePt t="59327" x="2590800" y="3448050"/>
          <p14:tracePt t="59342" x="2584450" y="3448050"/>
          <p14:tracePt t="59365" x="2578100" y="3448050"/>
          <p14:tracePt t="59379" x="2571750" y="3448050"/>
          <p14:tracePt t="59392" x="2565400" y="3448050"/>
          <p14:tracePt t="59409" x="2559050" y="3448050"/>
          <p14:tracePt t="59426" x="2546350" y="3454400"/>
          <p14:tracePt t="59442" x="2540000" y="3460750"/>
          <p14:tracePt t="59459" x="2533650" y="3473450"/>
          <p14:tracePt t="59483" x="2527300" y="3479800"/>
          <p14:tracePt t="59492" x="2520950" y="3479800"/>
          <p14:tracePt t="59509" x="2514600" y="3479800"/>
          <p14:tracePt t="59527" x="2508250" y="3473450"/>
          <p14:tracePt t="59544" x="2508250" y="3467100"/>
          <p14:tracePt t="59559" x="2501900" y="3460750"/>
          <p14:tracePt t="59576" x="2501900" y="3454400"/>
          <p14:tracePt t="59610" x="2495550" y="3448050"/>
          <p14:tracePt t="59691" x="2501900" y="3448050"/>
          <p14:tracePt t="59704" x="2501900" y="3441700"/>
          <p14:tracePt t="59720" x="2501900" y="3435350"/>
          <p14:tracePt t="59738" x="2508250" y="3435350"/>
          <p14:tracePt t="59742" x="2508250" y="3429000"/>
          <p14:tracePt t="59777" x="2508250" y="3422650"/>
          <p14:tracePt t="59792" x="2508250" y="3416300"/>
          <p14:tracePt t="59809" x="2508250" y="3403600"/>
          <p14:tracePt t="59831" x="2501900" y="3390900"/>
          <p14:tracePt t="59842" x="2495550" y="3390900"/>
          <p14:tracePt t="59860" x="2482850" y="3397250"/>
          <p14:tracePt t="59876" x="2463800" y="3416300"/>
          <p14:tracePt t="59893" x="2457450" y="3416300"/>
          <p14:tracePt t="59905" x="2444750" y="3416300"/>
          <p14:tracePt t="59925" x="2438400" y="3416300"/>
          <p14:tracePt t="59959" x="2438400" y="3429000"/>
          <p14:tracePt t="59977" x="2451100" y="3435350"/>
          <p14:tracePt t="59992" x="2457450" y="3441700"/>
          <p14:tracePt t="60009" x="2470150" y="3441700"/>
          <p14:tracePt t="60027" x="2482850" y="3435350"/>
          <p14:tracePt t="60046" x="2489200" y="3429000"/>
          <p14:tracePt t="60059" x="2501900" y="3429000"/>
          <p14:tracePt t="60076" x="2514600" y="3422650"/>
          <p14:tracePt t="60097" x="2533650" y="3416300"/>
          <p14:tracePt t="60115" x="2546350" y="3409950"/>
          <p14:tracePt t="60127" x="2552700" y="3397250"/>
          <p14:tracePt t="60142" x="2565400" y="3378200"/>
          <p14:tracePt t="60159" x="2584450" y="3359150"/>
          <p14:tracePt t="60176" x="2603500" y="3333750"/>
          <p14:tracePt t="60193" x="2609850" y="3314700"/>
          <p14:tracePt t="60209" x="2616200" y="3302000"/>
          <p14:tracePt t="60227" x="2616200" y="3295650"/>
          <p14:tracePt t="60243" x="2616200" y="3289300"/>
          <p14:tracePt t="60263" x="2622550" y="3282950"/>
          <p14:tracePt t="60276" x="2622550" y="3295650"/>
          <p14:tracePt t="60294" x="2622550" y="3314700"/>
          <p14:tracePt t="60309" x="2628900" y="3327400"/>
          <p14:tracePt t="60326" x="2635250" y="3340100"/>
          <p14:tracePt t="60342" x="2641600" y="3340100"/>
          <p14:tracePt t="60360" x="2654300" y="3340100"/>
          <p14:tracePt t="60376" x="2667000" y="3327400"/>
          <p14:tracePt t="60392" x="2679700" y="3321050"/>
          <p14:tracePt t="60412" x="2743200" y="3308350"/>
          <p14:tracePt t="60426" x="2787650" y="3295650"/>
          <p14:tracePt t="60445" x="2857500" y="3270250"/>
          <p14:tracePt t="60459" x="2927350" y="3244850"/>
          <p14:tracePt t="60476" x="2990850" y="3238500"/>
          <p14:tracePt t="60492" x="3048000" y="3257550"/>
          <p14:tracePt t="60515" x="3092450" y="3295650"/>
          <p14:tracePt t="60530" x="3117850" y="3340100"/>
          <p14:tracePt t="60542" x="3136900" y="3371850"/>
          <p14:tracePt t="60545" x="3143250" y="3384550"/>
          <p14:tracePt t="60562" x="3155950" y="3422650"/>
          <p14:tracePt t="60576" x="3168650" y="3460750"/>
          <p14:tracePt t="60592" x="3187700" y="3511550"/>
          <p14:tracePt t="60613" x="3206750" y="3568700"/>
          <p14:tracePt t="60626" x="3213100" y="3594100"/>
          <p14:tracePt t="60645" x="3219450" y="3613150"/>
          <p14:tracePt t="60659" x="3219450" y="3619500"/>
          <p14:tracePt t="60696" x="3213100" y="3625850"/>
          <p14:tracePt t="60710" x="3200400" y="3625850"/>
          <p14:tracePt t="60727" x="3187700" y="3625850"/>
          <p14:tracePt t="60747" x="3168650" y="3619500"/>
          <p14:tracePt t="60761" x="3155950" y="3613150"/>
          <p14:tracePt t="60776" x="3143250" y="3606800"/>
          <p14:tracePt t="60792" x="3130550" y="3594100"/>
          <p14:tracePt t="60810" x="3117850" y="3568700"/>
          <p14:tracePt t="60826" x="3105150" y="3549650"/>
          <p14:tracePt t="60843" x="3098800" y="3536950"/>
          <p14:tracePt t="60860" x="3086100" y="3517900"/>
          <p14:tracePt t="60876" x="3079750" y="3498850"/>
          <p14:tracePt t="60892" x="3073400" y="3492500"/>
          <p14:tracePt t="60910" x="3067050" y="3479800"/>
          <p14:tracePt t="60946" x="3067050" y="3486150"/>
          <p14:tracePt t="60960" x="3060700" y="3492500"/>
          <p14:tracePt t="60976" x="3060700" y="3505200"/>
          <p14:tracePt t="60994" x="3060700" y="3511550"/>
          <p14:tracePt t="61014" x="3060700" y="3536950"/>
          <p14:tracePt t="61027" x="3060700" y="3556000"/>
          <p14:tracePt t="61044" x="3060700" y="3568700"/>
          <p14:tracePt t="61060" x="3067050" y="3587750"/>
          <p14:tracePt t="61076" x="3073400" y="3594100"/>
          <p14:tracePt t="61092" x="3079750" y="3606800"/>
          <p14:tracePt t="61111" x="3092450" y="3619500"/>
          <p14:tracePt t="61126" x="3098800" y="3625850"/>
          <p14:tracePt t="61143" x="3111500" y="3632200"/>
          <p14:tracePt t="61160" x="3124200" y="3632200"/>
          <p14:tracePt t="61176" x="3130550" y="3632200"/>
          <p14:tracePt t="61193" x="3143250" y="3632200"/>
          <p14:tracePt t="61210" x="3155950" y="3619500"/>
          <p14:tracePt t="61226" x="3162300" y="3613150"/>
          <p14:tracePt t="61242" x="3168650" y="3600450"/>
          <p14:tracePt t="61262" x="3175000" y="3587750"/>
          <p14:tracePt t="61279" x="3187700" y="3581400"/>
          <p14:tracePt t="61295" x="3194050" y="3568700"/>
          <p14:tracePt t="61310" x="3206750" y="3556000"/>
          <p14:tracePt t="61326" x="3219450" y="3536950"/>
          <p14:tracePt t="61342" x="3232150" y="3517900"/>
          <p14:tracePt t="61361" x="3251200" y="3505200"/>
          <p14:tracePt t="61376" x="3282950" y="3505200"/>
          <p14:tracePt t="61392" x="3314700" y="3511550"/>
          <p14:tracePt t="61414" x="3352800" y="3524250"/>
          <p14:tracePt t="61426" x="3390900" y="3543300"/>
          <p14:tracePt t="61442" x="3429000" y="3556000"/>
          <p14:tracePt t="61467" x="3473450" y="3556000"/>
          <p14:tracePt t="61476" x="3505200" y="3549650"/>
          <p14:tracePt t="61492" x="3530600" y="3530600"/>
          <p14:tracePt t="61511" x="3543300" y="3517900"/>
          <p14:tracePt t="61534" x="3556000" y="3479800"/>
          <p14:tracePt t="61543" x="3568700" y="3454400"/>
          <p14:tracePt t="61560" x="3575050" y="3422650"/>
          <p14:tracePt t="61576" x="3587750" y="3403600"/>
          <p14:tracePt t="61592" x="3600450" y="3384550"/>
          <p14:tracePt t="61611" x="3625850" y="3371850"/>
          <p14:tracePt t="61626" x="3638550" y="3365500"/>
          <p14:tracePt t="61642" x="3644900" y="3359150"/>
          <p14:tracePt t="61659" x="3644900" y="3352800"/>
          <p14:tracePt t="61679" x="3638550" y="3340100"/>
          <p14:tracePt t="61694" x="3613150" y="3327400"/>
          <p14:tracePt t="61709" x="3587750" y="3314700"/>
          <p14:tracePt t="61726" x="3562350" y="3302000"/>
          <p14:tracePt t="61742" x="3536950" y="3289300"/>
          <p14:tracePt t="61760" x="3517900" y="3276600"/>
          <p14:tracePt t="61782" x="3498850" y="3270250"/>
          <p14:tracePt t="61792" x="3479800" y="3270250"/>
          <p14:tracePt t="61809" x="3467100" y="3270250"/>
          <p14:tracePt t="61826" x="3454400" y="3282950"/>
          <p14:tracePt t="61842" x="3429000" y="3327400"/>
          <p14:tracePt t="61859" x="3416300" y="3365500"/>
          <p14:tracePt t="61879" x="3409950" y="3390900"/>
          <p14:tracePt t="61896" x="3403600" y="3403600"/>
          <p14:tracePt t="61909" x="3397250" y="3409950"/>
          <p14:tracePt t="61925" x="3390900" y="3403600"/>
          <p14:tracePt t="61942" x="3390900" y="3384550"/>
          <p14:tracePt t="61959" x="3384550" y="3359150"/>
          <p14:tracePt t="61976" x="3384550" y="3340100"/>
          <p14:tracePt t="61992" x="3384550" y="3327400"/>
          <p14:tracePt t="62010" x="3384550" y="3321050"/>
          <p14:tracePt t="62031" x="3384550" y="3327400"/>
          <p14:tracePt t="62054" x="3390900" y="3327400"/>
          <p14:tracePt t="62066" x="3397250" y="3327400"/>
          <p14:tracePt t="62081" x="3403600" y="3327400"/>
          <p14:tracePt t="62092" x="3409950" y="3327400"/>
          <p14:tracePt t="62109" x="3422650" y="3327400"/>
          <p14:tracePt t="62126" x="3435350" y="3327400"/>
          <p14:tracePt t="62142" x="3454400" y="3327400"/>
          <p14:tracePt t="62159" x="3467100" y="3327400"/>
          <p14:tracePt t="62176" x="3479800" y="3327400"/>
          <p14:tracePt t="62192" x="3492500" y="3333750"/>
          <p14:tracePt t="62209" x="3511550" y="3340100"/>
          <p14:tracePt t="62226" x="3524250" y="3346450"/>
          <p14:tracePt t="62243" x="3543300" y="3352800"/>
          <p14:tracePt t="62259" x="3562350" y="3352800"/>
          <p14:tracePt t="62276" x="3575050" y="3352800"/>
          <p14:tracePt t="62293" x="3587750" y="3352800"/>
          <p14:tracePt t="62309" x="3606800" y="3352800"/>
          <p14:tracePt t="62326" x="3619500" y="3359150"/>
          <p14:tracePt t="62348" x="3632200" y="3365500"/>
          <p14:tracePt t="62359" x="3657600" y="3371850"/>
          <p14:tracePt t="62376" x="3689350" y="3365500"/>
          <p14:tracePt t="62397" x="3727450" y="3359150"/>
          <p14:tracePt t="62409" x="3771900" y="3346450"/>
          <p14:tracePt t="62426" x="3822700" y="3333750"/>
          <p14:tracePt t="62443" x="3867150" y="3321050"/>
          <p14:tracePt t="62459" x="3911600" y="3308350"/>
          <p14:tracePt t="62476" x="3949700" y="3289300"/>
          <p14:tracePt t="62492" x="3994150" y="3276600"/>
          <p14:tracePt t="62510" x="4032250" y="3270250"/>
          <p14:tracePt t="62527" x="4070350" y="3270250"/>
          <p14:tracePt t="62542" x="4108450" y="3263900"/>
          <p14:tracePt t="62559" x="4146550" y="3257550"/>
          <p14:tracePt t="62576" x="4165600" y="3251200"/>
          <p14:tracePt t="62592" x="4191000" y="3244850"/>
          <p14:tracePt t="62609" x="4222750" y="3238500"/>
          <p14:tracePt t="62626" x="4267200" y="3251200"/>
          <p14:tracePt t="62642" x="4311650" y="3282950"/>
          <p14:tracePt t="62659" x="4356100" y="3321050"/>
          <p14:tracePt t="62677" x="4394200" y="3365500"/>
          <p14:tracePt t="62694" x="4432300" y="3416300"/>
          <p14:tracePt t="62709" x="4457700" y="3441700"/>
          <p14:tracePt t="62726" x="4476750" y="3486150"/>
          <p14:tracePt t="62743" x="4483100" y="3524250"/>
          <p14:tracePt t="62759" x="4495800" y="3562350"/>
          <p14:tracePt t="62776" x="4508500" y="3606800"/>
          <p14:tracePt t="62792" x="4521200" y="3638550"/>
          <p14:tracePt t="62809" x="4533900" y="3638550"/>
          <p14:tracePt t="62826" x="4552950" y="3638550"/>
          <p14:tracePt t="62843" x="4565650" y="3632200"/>
          <p14:tracePt t="62859" x="4591050" y="3632200"/>
          <p14:tracePt t="62876" x="4622800" y="3625850"/>
          <p14:tracePt t="62880" x="4629150" y="3625850"/>
          <p14:tracePt t="62892" x="4654550" y="3619500"/>
          <p14:tracePt t="62910" x="4699000" y="3613150"/>
          <p14:tracePt t="62926" x="4806950" y="3594100"/>
          <p14:tracePt t="62942" x="4984750" y="3562350"/>
          <p14:tracePt t="62964" x="5194300" y="3492500"/>
          <p14:tracePt t="62976" x="5302250" y="3460750"/>
          <p14:tracePt t="62992" x="5486400" y="3429000"/>
          <p14:tracePt t="63011" x="5784850" y="3416300"/>
          <p14:tracePt t="63033" x="6064250" y="3409950"/>
          <p14:tracePt t="63043" x="6273800" y="3403600"/>
          <p14:tracePt t="63060" x="6578600" y="3403600"/>
          <p14:tracePt t="63076" x="6724650" y="3409950"/>
          <p14:tracePt t="63092" x="6877050" y="3416300"/>
          <p14:tracePt t="63110" x="7016750" y="3422650"/>
          <p14:tracePt t="63126" x="7080250" y="3435350"/>
          <p14:tracePt t="63142" x="7150100" y="3448050"/>
          <p14:tracePt t="63161" x="7219950" y="3460750"/>
          <p14:tracePt t="63176" x="7258050" y="3479800"/>
          <p14:tracePt t="63195" x="7270750" y="3492500"/>
          <p14:tracePt t="63209" x="7302500" y="3517900"/>
          <p14:tracePt t="63226" x="7315200" y="3524250"/>
          <p14:tracePt t="63246" x="7308850" y="3511550"/>
          <p14:tracePt t="63260" x="7302500" y="3467100"/>
          <p14:tracePt t="63276" x="7289800" y="3435350"/>
          <p14:tracePt t="63296" x="7283450" y="3384550"/>
          <p14:tracePt t="63310" x="7277100" y="3359150"/>
          <p14:tracePt t="63326" x="7283450" y="3346450"/>
          <p14:tracePt t="63343" x="7289800" y="3340100"/>
          <p14:tracePt t="63362" x="7296150" y="3346450"/>
          <p14:tracePt t="63395" x="7289800" y="3346450"/>
          <p14:tracePt t="63411" x="7270750" y="3340100"/>
          <p14:tracePt t="63426" x="7245350" y="3327400"/>
          <p14:tracePt t="63442" x="7156450" y="3302000"/>
          <p14:tracePt t="63461" x="6991350" y="3276600"/>
          <p14:tracePt t="63476" x="6807200" y="3257550"/>
          <p14:tracePt t="63492" x="6629400" y="3244850"/>
          <p14:tracePt t="63510" x="6261100" y="3225800"/>
          <p14:tracePt t="63526" x="5918200" y="3206750"/>
          <p14:tracePt t="63542" x="5651500" y="3200400"/>
          <p14:tracePt t="63560" x="5346700" y="3181350"/>
          <p14:tracePt t="63576" x="5118100" y="3168650"/>
          <p14:tracePt t="63598" x="4857750" y="3162300"/>
          <p14:tracePt t="63610" x="4578350" y="3200400"/>
          <p14:tracePt t="63626" x="4235450" y="3359150"/>
          <p14:tracePt t="63643" x="3981450" y="3524250"/>
          <p14:tracePt t="63660" x="3778250" y="3644900"/>
          <p14:tracePt t="63676" x="3670300" y="3695700"/>
          <p14:tracePt t="63695" x="3594100" y="3733800"/>
          <p14:tracePt t="63713" x="3479800" y="3778250"/>
          <p14:tracePt t="63726" x="3397250" y="3790950"/>
          <p14:tracePt t="63742" x="3340100" y="3790950"/>
          <p14:tracePt t="63760" x="3263900" y="3771900"/>
          <p14:tracePt t="63776" x="3206750" y="3752850"/>
          <p14:tracePt t="63794" x="3162300" y="3740150"/>
          <p14:tracePt t="63812" x="3092450" y="3727450"/>
          <p14:tracePt t="63826" x="3035300" y="3702050"/>
          <p14:tracePt t="63842" x="2984500" y="3689350"/>
          <p14:tracePt t="63863" x="2933700" y="3670300"/>
          <p14:tracePt t="63876" x="2876550" y="3632200"/>
          <p14:tracePt t="63892" x="2838450" y="3587750"/>
          <p14:tracePt t="63910" x="2800350" y="3536950"/>
          <p14:tracePt t="63926" x="2743200" y="3498850"/>
          <p14:tracePt t="63942" x="2686050" y="3473450"/>
          <p14:tracePt t="63963" x="2628900" y="3448050"/>
          <p14:tracePt t="63983" x="2565400" y="3435350"/>
          <p14:tracePt t="63992" x="2508250" y="3422650"/>
          <p14:tracePt t="64011" x="2444750" y="3409950"/>
          <p14:tracePt t="64026" x="2393950" y="3409950"/>
          <p14:tracePt t="64042" x="2349500" y="3409950"/>
          <p14:tracePt t="64061" x="2324100" y="3416300"/>
          <p14:tracePt t="64076" x="2311400" y="3422650"/>
          <p14:tracePt t="64092" x="2311400" y="3441700"/>
          <p14:tracePt t="64112" x="2311400" y="3460750"/>
          <p14:tracePt t="64129" x="2324100" y="3486150"/>
          <p14:tracePt t="64142" x="2336800" y="3511550"/>
          <p14:tracePt t="64160" x="2349500" y="3536950"/>
          <p14:tracePt t="64181" x="2387600" y="3568700"/>
          <p14:tracePt t="64201" x="2425700" y="3568700"/>
          <p14:tracePt t="64209" x="2438400" y="3556000"/>
          <p14:tracePt t="64226" x="2457450" y="3543300"/>
          <p14:tracePt t="64249" x="2470150" y="3517900"/>
          <p14:tracePt t="64259" x="2489200" y="3486150"/>
          <p14:tracePt t="64283" x="2508250" y="3467100"/>
          <p14:tracePt t="64293" x="2527300" y="3454400"/>
          <p14:tracePt t="64309" x="2552700" y="3448050"/>
          <p14:tracePt t="64326" x="2584450" y="3454400"/>
          <p14:tracePt t="64345" x="2628900" y="3460750"/>
          <p14:tracePt t="64359" x="2686050" y="3467100"/>
          <p14:tracePt t="64376" x="2762250" y="3467100"/>
          <p14:tracePt t="64392" x="2838450" y="3467100"/>
          <p14:tracePt t="64409" x="2921000" y="3454400"/>
          <p14:tracePt t="64426" x="2984500" y="3441700"/>
          <p14:tracePt t="64445" x="3086100" y="3422650"/>
          <p14:tracePt t="64459" x="3168650" y="3409950"/>
          <p14:tracePt t="64476" x="3257550" y="3397250"/>
          <p14:tracePt t="64500" x="3340100" y="3378200"/>
          <p14:tracePt t="64509" x="3390900" y="3371850"/>
          <p14:tracePt t="64526" x="3441700" y="3365500"/>
          <p14:tracePt t="64545" x="3492500" y="3365500"/>
          <p14:tracePt t="64560" x="3543300" y="3390900"/>
          <p14:tracePt t="64576" x="3562350" y="3403600"/>
          <p14:tracePt t="64592" x="3562350" y="3416300"/>
          <p14:tracePt t="64609" x="3562350" y="3422650"/>
          <p14:tracePt t="64626" x="3562350" y="3429000"/>
          <p14:tracePt t="64645" x="3556000" y="3435350"/>
          <p14:tracePt t="64659" x="3549650" y="3441700"/>
          <p14:tracePt t="64676" x="3543300" y="3441700"/>
          <p14:tracePt t="64709" x="3543300" y="3435350"/>
          <p14:tracePt t="64742" x="3549650" y="3441700"/>
          <p14:tracePt t="64776" x="3556000" y="3441700"/>
          <p14:tracePt t="64792" x="3568700" y="3429000"/>
          <p14:tracePt t="64809" x="3581400" y="3422650"/>
          <p14:tracePt t="64826" x="3600450" y="3429000"/>
          <p14:tracePt t="64842" x="3632200" y="3454400"/>
          <p14:tracePt t="64859" x="3663950" y="3479800"/>
          <p14:tracePt t="64877" x="3695700" y="3505200"/>
          <p14:tracePt t="64895" x="3721100" y="3517900"/>
          <p14:tracePt t="64909" x="3752850" y="3524250"/>
          <p14:tracePt t="64926" x="3778250" y="3524250"/>
          <p14:tracePt t="64949" x="3816350" y="3511550"/>
          <p14:tracePt t="64959" x="3848100" y="3511550"/>
          <p14:tracePt t="64976" x="3886200" y="3505200"/>
          <p14:tracePt t="64993" x="3930650" y="3505200"/>
          <p14:tracePt t="65010" x="3968750" y="3492500"/>
          <p14:tracePt t="65019" x="3987800" y="3486150"/>
          <p14:tracePt t="65026" x="4006850" y="3473450"/>
          <p14:tracePt t="65043" x="4038600" y="3441700"/>
          <p14:tracePt t="65060" x="4076700" y="3409950"/>
          <p14:tracePt t="65077" x="4102100" y="3390900"/>
          <p14:tracePt t="65093" x="4140200" y="3384550"/>
          <p14:tracePt t="65109" x="4171950" y="3384550"/>
          <p14:tracePt t="65126" x="4210050" y="3397250"/>
          <p14:tracePt t="65142" x="4267200" y="3441700"/>
          <p14:tracePt t="65159" x="4292600" y="3467100"/>
          <p14:tracePt t="65176" x="4324350" y="3486150"/>
          <p14:tracePt t="65194" x="4356100" y="3505200"/>
          <p14:tracePt t="65210" x="4394200" y="3517900"/>
          <p14:tracePt t="65226" x="4432300" y="3524250"/>
          <p14:tracePt t="65243" x="4464050" y="3524250"/>
          <p14:tracePt t="65259" x="4502150" y="3517900"/>
          <p14:tracePt t="65277" x="4546600" y="3511550"/>
          <p14:tracePt t="65293" x="4591050" y="3492500"/>
          <p14:tracePt t="65309" x="4635500" y="3479800"/>
          <p14:tracePt t="65326" x="4679950" y="3460750"/>
          <p14:tracePt t="65347" x="4711700" y="3435350"/>
          <p14:tracePt t="65359" x="4737100" y="3416300"/>
          <p14:tracePt t="65377" x="4749800" y="3397250"/>
          <p14:tracePt t="65396" x="4762500" y="3390900"/>
          <p14:tracePt t="65410" x="4762500" y="3384550"/>
          <p14:tracePt t="65426" x="4762500" y="3397250"/>
          <p14:tracePt t="65445" x="4743450" y="3416300"/>
          <p14:tracePt t="65460" x="4718050" y="3441700"/>
          <p14:tracePt t="65476" x="4692650" y="3473450"/>
          <p14:tracePt t="65495" x="4673600" y="3498850"/>
          <p14:tracePt t="65512" x="4660900" y="3505200"/>
          <p14:tracePt t="65527" x="4648200" y="3498850"/>
          <p14:tracePt t="65542" x="4629150" y="3486150"/>
          <p14:tracePt t="65560" x="4603750" y="3479800"/>
          <p14:tracePt t="65578" x="4591050" y="3479800"/>
          <p14:tracePt t="65592" x="4572000" y="3479800"/>
          <p14:tracePt t="65611" x="4552950" y="3473450"/>
          <p14:tracePt t="65626" x="4540250" y="3473450"/>
          <p14:tracePt t="65644" x="4533900" y="3467100"/>
          <p14:tracePt t="65660" x="4533900" y="3460750"/>
          <p14:tracePt t="65676" x="4533900" y="3454400"/>
          <p14:tracePt t="65692" x="4533900" y="3441700"/>
          <p14:tracePt t="65710" x="4540250" y="3422650"/>
          <p14:tracePt t="65726" x="4540250" y="3416300"/>
          <p14:tracePt t="65746" x="4533900" y="3409950"/>
          <p14:tracePt t="65759" x="4527550" y="3403600"/>
          <p14:tracePt t="65776" x="4521200" y="3403600"/>
          <p14:tracePt t="65800" x="4514850" y="3416300"/>
          <p14:tracePt t="65810" x="4508500" y="3429000"/>
          <p14:tracePt t="65826" x="4508500" y="3435350"/>
          <p14:tracePt t="65845" x="4502150" y="3435350"/>
          <p14:tracePt t="65860" x="4495800" y="3441700"/>
          <p14:tracePt t="65877" x="4483100" y="3448050"/>
          <p14:tracePt t="65892" x="4470400" y="3460750"/>
          <p14:tracePt t="65910" x="4451350" y="3460750"/>
          <p14:tracePt t="65926" x="4425950" y="3460750"/>
          <p14:tracePt t="65942" x="4413250" y="3460750"/>
          <p14:tracePt t="65960" x="4387850" y="3460750"/>
          <p14:tracePt t="65976" x="4368800" y="3460750"/>
          <p14:tracePt t="65995" x="4343400" y="3454400"/>
          <p14:tracePt t="66010" x="4318000" y="3448050"/>
          <p14:tracePt t="66026" x="4286250" y="3441700"/>
          <p14:tracePt t="66044" x="4267200" y="3435350"/>
          <p14:tracePt t="66060" x="4229100" y="3416300"/>
          <p14:tracePt t="66076" x="4197350" y="3397250"/>
          <p14:tracePt t="66093" x="4171950" y="3384550"/>
          <p14:tracePt t="66110" x="4140200" y="3365500"/>
          <p14:tracePt t="66126" x="4121150" y="3359150"/>
          <p14:tracePt t="66143" x="4102100" y="3359150"/>
          <p14:tracePt t="66160" x="4089400" y="3352800"/>
          <p14:tracePt t="66197" x="4083050" y="3346450"/>
          <p14:tracePt t="66211" x="4083050" y="3340100"/>
          <p14:tracePt t="66226" x="4095750" y="3340100"/>
          <p14:tracePt t="66242" x="4108450" y="3340100"/>
          <p14:tracePt t="66261" x="4140200" y="3340100"/>
          <p14:tracePt t="66276" x="4171950" y="3340100"/>
          <p14:tracePt t="66295" x="4197350" y="3340100"/>
          <p14:tracePt t="66311" x="4241800" y="3333750"/>
          <p14:tracePt t="66327" x="4298950" y="3333750"/>
          <p14:tracePt t="66342" x="4343400" y="3333750"/>
          <p14:tracePt t="66363" x="4381500" y="3333750"/>
          <p14:tracePt t="66376" x="4406900" y="3333750"/>
          <p14:tracePt t="66395" x="4438650" y="3340100"/>
          <p14:tracePt t="66410" x="4483100" y="3359150"/>
          <p14:tracePt t="66426" x="4514850" y="3384550"/>
          <p14:tracePt t="66443" x="4572000" y="3409950"/>
          <p14:tracePt t="66460" x="4610100" y="3435350"/>
          <p14:tracePt t="66476" x="4648200" y="3448050"/>
          <p14:tracePt t="66492" x="4679950" y="3460750"/>
          <p14:tracePt t="66511" x="4711700" y="3473450"/>
          <p14:tracePt t="66526" x="4743450" y="3479800"/>
          <p14:tracePt t="66543" x="4768850" y="3492500"/>
          <p14:tracePt t="66561" x="4800600" y="3505200"/>
          <p14:tracePt t="66576" x="4813300" y="3511550"/>
          <p14:tracePt t="66598" x="4845050" y="3524250"/>
          <p14:tracePt t="66609" x="4864100" y="3530600"/>
          <p14:tracePt t="66626" x="4883150" y="3530600"/>
          <p14:tracePt t="66642" x="4902200" y="3530600"/>
          <p14:tracePt t="66666" x="4914900" y="3517900"/>
          <p14:tracePt t="66676" x="4933950" y="3505200"/>
          <p14:tracePt t="66692" x="4940300" y="3498850"/>
          <p14:tracePt t="66711" x="4946650" y="3467100"/>
          <p14:tracePt t="66733" x="4959350" y="3409950"/>
          <p14:tracePt t="66742" x="4978400" y="3371850"/>
          <p14:tracePt t="66760" x="4997450" y="3346450"/>
          <p14:tracePt t="66785" x="5029200" y="3308350"/>
          <p14:tracePt t="66792" x="5060950" y="3282950"/>
          <p14:tracePt t="66809" x="5086350" y="3270250"/>
          <p14:tracePt t="66829" x="5099050" y="3257550"/>
          <p14:tracePt t="66843" x="5111750" y="3244850"/>
          <p14:tracePt t="66862" x="5118100" y="3232150"/>
          <p14:tracePt t="66876" x="5118100" y="3225800"/>
          <p14:tracePt t="66892" x="5099050" y="3219450"/>
          <p14:tracePt t="66909" x="5048250" y="3206750"/>
          <p14:tracePt t="66926" x="4997450" y="3206750"/>
          <p14:tracePt t="66946" x="4953000" y="3200400"/>
          <p14:tracePt t="66959" x="4902200" y="3213100"/>
          <p14:tracePt t="66977" x="4838700" y="3257550"/>
          <p14:tracePt t="66992" x="4794250" y="3295650"/>
          <p14:tracePt t="67010" x="4749800" y="3327400"/>
          <p14:tracePt t="67027" x="4705350" y="3359150"/>
          <p14:tracePt t="67045" x="4673600" y="3371850"/>
          <p14:tracePt t="67061" x="4648200" y="3371850"/>
          <p14:tracePt t="67076" x="4616450" y="3378200"/>
          <p14:tracePt t="67093" x="4591050" y="3384550"/>
          <p14:tracePt t="67110" x="4572000" y="3390900"/>
          <p14:tracePt t="67126" x="4559300" y="3390900"/>
          <p14:tracePt t="67145" x="4533900" y="3390900"/>
          <p14:tracePt t="67160" x="4527550" y="3390900"/>
          <p14:tracePt t="67176" x="4514850" y="3397250"/>
          <p14:tracePt t="67209" x="4508500" y="3397250"/>
          <p14:tracePt t="67226" x="4502150" y="3390900"/>
          <p14:tracePt t="67248" x="4495800" y="3390900"/>
          <p14:tracePt t="67259" x="4495800" y="3378200"/>
          <p14:tracePt t="67276" x="4489450" y="3371850"/>
          <p14:tracePt t="67293" x="4483100" y="3365500"/>
          <p14:tracePt t="67309" x="4483100" y="3352800"/>
          <p14:tracePt t="67327" x="4476750" y="3340100"/>
          <p14:tracePt t="67345" x="4476750" y="3333750"/>
          <p14:tracePt t="67359" x="4470400" y="3327400"/>
          <p14:tracePt t="67376" x="4464050" y="3327400"/>
          <p14:tracePt t="67395" x="4464050" y="3314700"/>
          <p14:tracePt t="67409" x="4464050" y="3295650"/>
          <p14:tracePt t="67426" x="4457700" y="3282950"/>
          <p14:tracePt t="67442" x="4457700" y="3276600"/>
          <p14:tracePt t="67477" x="4457700" y="3270250"/>
          <p14:tracePt t="67492" x="4457700" y="3263900"/>
          <p14:tracePt t="67509" x="4464050" y="3257550"/>
          <p14:tracePt t="67526" x="4470400" y="3257550"/>
          <p14:tracePt t="67542" x="4476750" y="3244850"/>
          <p14:tracePt t="67559" x="4483100" y="3238500"/>
          <p14:tracePt t="67576" x="4489450" y="3225800"/>
          <p14:tracePt t="67593" x="4502150" y="3206750"/>
          <p14:tracePt t="67611" x="4514850" y="3181350"/>
          <p14:tracePt t="67627" x="4540250" y="3162300"/>
          <p14:tracePt t="67644" x="4572000" y="3149600"/>
          <p14:tracePt t="67659" x="4591050" y="3136900"/>
          <p14:tracePt t="67676" x="4610100" y="3130550"/>
          <p14:tracePt t="67693" x="4629150" y="3124200"/>
          <p14:tracePt t="67709" x="4648200" y="3117850"/>
          <p14:tracePt t="67726" x="4667250" y="3111500"/>
          <p14:tracePt t="67818" x="4819650" y="3225800"/>
          <p14:tracePt t="67820" x="4826000" y="3232150"/>
          <p14:tracePt t="67833" x="4826000" y="3244850"/>
          <p14:tracePt t="67843" x="4832350" y="3263900"/>
          <p14:tracePt t="67863" x="4857750" y="3333750"/>
          <p14:tracePt t="67876" x="4876800" y="3365500"/>
          <p14:tracePt t="67894" x="4889500" y="3403600"/>
          <p14:tracePt t="67913" x="4902200" y="3435350"/>
          <p14:tracePt t="67927" x="4908550" y="3441700"/>
          <p14:tracePt t="67943" x="4914900" y="3441700"/>
          <p14:tracePt t="67960" x="4921250" y="3429000"/>
          <p14:tracePt t="67994" x="4933950" y="3429000"/>
          <p14:tracePt t="68010" x="4946650" y="3441700"/>
          <p14:tracePt t="68026" x="4959350" y="3448050"/>
          <p14:tracePt t="68042" x="4965700" y="3448050"/>
          <p14:tracePt t="68060" x="4978400" y="3454400"/>
          <p14:tracePt t="68076" x="4991100" y="3467100"/>
          <p14:tracePt t="68092" x="5022850" y="3498850"/>
          <p14:tracePt t="68110" x="5060950" y="3524250"/>
          <p14:tracePt t="68126" x="5092700" y="3524250"/>
          <p14:tracePt t="68143" x="5130800" y="3511550"/>
          <p14:tracePt t="68160" x="5187950" y="3486150"/>
          <p14:tracePt t="68176" x="5207000" y="3479800"/>
          <p14:tracePt t="68194" x="5238750" y="3460750"/>
          <p14:tracePt t="68211" x="5283200" y="3441700"/>
          <p14:tracePt t="68226" x="5314950" y="3435350"/>
          <p14:tracePt t="68249" x="5365750" y="3429000"/>
          <p14:tracePt t="68260" x="5397500" y="3422650"/>
          <p14:tracePt t="68276" x="5422900" y="3416300"/>
          <p14:tracePt t="68294" x="5435600" y="3416300"/>
          <p14:tracePt t="68310" x="5435600" y="3422650"/>
          <p14:tracePt t="68326" x="5429250" y="3435350"/>
          <p14:tracePt t="68344" x="5416550" y="3441700"/>
          <p14:tracePt t="68360" x="5397500" y="3454400"/>
          <p14:tracePt t="68376" x="5384800" y="3460750"/>
          <p14:tracePt t="68392" x="5365750" y="3467100"/>
          <p14:tracePt t="68410" x="5334000" y="3479800"/>
          <p14:tracePt t="68426" x="5308600" y="3486150"/>
          <p14:tracePt t="68445" x="5289550" y="3486150"/>
          <p14:tracePt t="68461" x="5251450" y="3486150"/>
          <p14:tracePt t="68476" x="5226050" y="3473450"/>
          <p14:tracePt t="68495" x="5194300" y="3467100"/>
          <p14:tracePt t="68511" x="5156200" y="3448050"/>
          <p14:tracePt t="68526" x="5111750" y="3429000"/>
          <p14:tracePt t="68544" x="5073650" y="3409950"/>
          <p14:tracePt t="68561" x="5003800" y="3378200"/>
          <p14:tracePt t="68576" x="4959350" y="3359150"/>
          <p14:tracePt t="68593" x="4895850" y="3333750"/>
          <p14:tracePt t="68611" x="4857750" y="3314700"/>
          <p14:tracePt t="68626" x="4832350" y="3295650"/>
          <p14:tracePt t="68643" x="4813300" y="3282950"/>
          <p14:tracePt t="68663" x="4800600" y="3263900"/>
          <p14:tracePt t="68677" x="4794250" y="3244850"/>
          <p14:tracePt t="68681" x="4787900" y="3244850"/>
          <p14:tracePt t="68693" x="4787900" y="3232150"/>
          <p14:tracePt t="68711" x="4787900" y="3219450"/>
          <p14:tracePt t="68726" x="4794250" y="3213100"/>
          <p14:tracePt t="68745" x="4813300" y="3200400"/>
          <p14:tracePt t="68759" x="4832350" y="3194050"/>
          <p14:tracePt t="68776" x="4864100" y="3187700"/>
          <p14:tracePt t="68792" x="4908550" y="3181350"/>
          <p14:tracePt t="68813" x="4959350" y="3187700"/>
          <p14:tracePt t="68826" x="5016500" y="3200400"/>
          <p14:tracePt t="68842" x="5086350" y="3219450"/>
          <p14:tracePt t="68860" x="5156200" y="3232150"/>
          <p14:tracePt t="68876" x="5226050" y="3238500"/>
          <p14:tracePt t="68893" x="5289550" y="3244850"/>
          <p14:tracePt t="68915" x="5365750" y="3251200"/>
          <p14:tracePt t="68926" x="5435600" y="3263900"/>
          <p14:tracePt t="68942" x="5499100" y="3270250"/>
          <p14:tracePt t="68967" x="5575300" y="3276600"/>
          <p14:tracePt t="68976" x="5645150" y="3282950"/>
          <p14:tracePt t="68992" x="5708650" y="3289300"/>
          <p14:tracePt t="69009" x="5759450" y="3308350"/>
          <p14:tracePt t="69026" x="5784850" y="3333750"/>
          <p14:tracePt t="69042" x="5791200" y="3378200"/>
          <p14:tracePt t="69059" x="5791200" y="3409950"/>
          <p14:tracePt t="69076" x="5778500" y="3429000"/>
          <p14:tracePt t="69092" x="5753100" y="3448050"/>
          <p14:tracePt t="69109" x="5727700" y="3467100"/>
          <p14:tracePt t="69126" x="5695950" y="3473450"/>
          <p14:tracePt t="69143" x="5657850" y="3473450"/>
          <p14:tracePt t="69160" x="5619750" y="3467100"/>
          <p14:tracePt t="69176" x="5568950" y="3448050"/>
          <p14:tracePt t="69195" x="5518150" y="3416300"/>
          <p14:tracePt t="69209" x="5461000" y="3384550"/>
          <p14:tracePt t="69226" x="5410200" y="3346450"/>
          <p14:tracePt t="69243" x="5372100" y="3314700"/>
          <p14:tracePt t="69259" x="5334000" y="3289300"/>
          <p14:tracePt t="69284" x="5308600" y="3270250"/>
          <p14:tracePt t="69299" x="5276850" y="3238500"/>
          <p14:tracePt t="69309" x="5251450" y="3225800"/>
          <p14:tracePt t="69332" x="5226050" y="3194050"/>
          <p14:tracePt t="69343" x="5194300" y="3162300"/>
          <p14:tracePt t="69360" x="5168900" y="3143250"/>
          <p14:tracePt t="69376" x="5156200" y="3136900"/>
          <p14:tracePt t="69393" x="5143500" y="3130550"/>
          <p14:tracePt t="69410" x="5143500" y="3124200"/>
          <p14:tracePt t="69426" x="5149850" y="3111500"/>
          <p14:tracePt t="69442" x="5156200" y="3111500"/>
          <p14:tracePt t="69460" x="5175250" y="3117850"/>
          <p14:tracePt t="69477" x="5194300" y="3124200"/>
          <p14:tracePt t="69493" x="5232400" y="3136900"/>
          <p14:tracePt t="69510" x="5257800" y="3149600"/>
          <p14:tracePt t="69527" x="5321300" y="3168650"/>
          <p14:tracePt t="69549" x="5384800" y="3181350"/>
          <p14:tracePt t="69551" x="5403850" y="3187700"/>
          <p14:tracePt t="69559" x="5429250" y="3187700"/>
          <p14:tracePt t="69580" x="5492750" y="3194050"/>
          <p14:tracePt t="69592" x="5530850" y="3200400"/>
          <p14:tracePt t="69609" x="5581650" y="3206750"/>
          <p14:tracePt t="69627" x="5626100" y="3213100"/>
          <p14:tracePt t="69643" x="5664200" y="3225800"/>
          <p14:tracePt t="69659" x="5702300" y="3232150"/>
          <p14:tracePt t="69676" x="5740400" y="3232150"/>
          <p14:tracePt t="69692" x="5778500" y="3232150"/>
          <p14:tracePt t="69709" x="5797550" y="3232150"/>
          <p14:tracePt t="69727" x="5816600" y="3225800"/>
          <p14:tracePt t="69743" x="5829300" y="3225800"/>
          <p14:tracePt t="69761" x="5842000" y="3213100"/>
          <p14:tracePt t="69776" x="5854700" y="3200400"/>
          <p14:tracePt t="69793" x="5861050" y="3194050"/>
          <p14:tracePt t="69809" x="5867400" y="3181350"/>
          <p14:tracePt t="69826" x="5867400" y="3175000"/>
          <p14:tracePt t="69844" x="5861050" y="3168650"/>
          <p14:tracePt t="69860" x="5848350" y="3168650"/>
          <p14:tracePt t="69876" x="5822950" y="3168650"/>
          <p14:tracePt t="69879" x="5810250" y="3168650"/>
          <p14:tracePt t="69897" x="5772150" y="3175000"/>
          <p14:tracePt t="69909" x="5727700" y="3181350"/>
          <p14:tracePt t="69926" x="5670550" y="3187700"/>
          <p14:tracePt t="69942" x="5619750" y="3194050"/>
          <p14:tracePt t="69960" x="5581650" y="3200400"/>
          <p14:tracePt t="69976" x="5524500" y="3219450"/>
          <p14:tracePt t="70000" x="5448300" y="3244850"/>
          <p14:tracePt t="70013" x="5397500" y="3251200"/>
          <p14:tracePt t="70026" x="5365750" y="3257550"/>
          <p14:tracePt t="70044" x="5321300" y="3263900"/>
          <p14:tracePt t="70060" x="5295900" y="3263900"/>
          <p14:tracePt t="70077" x="5276850" y="3263900"/>
          <p14:tracePt t="70092" x="5251450" y="3270250"/>
          <p14:tracePt t="70110" x="5245100" y="3276600"/>
          <p14:tracePt t="70126" x="5232400" y="3282950"/>
          <p14:tracePt t="70142" x="5226050" y="3289300"/>
          <p14:tracePt t="70159" x="5226050" y="3295650"/>
          <p14:tracePt t="70176" x="5232400" y="3295650"/>
          <p14:tracePt t="70194" x="5245100" y="3295650"/>
          <p14:tracePt t="70210" x="5257800" y="3295650"/>
          <p14:tracePt t="70227" x="5283200" y="3302000"/>
          <p14:tracePt t="70245" x="5302250" y="3308350"/>
          <p14:tracePt t="70260" x="5327650" y="3314700"/>
          <p14:tracePt t="70276" x="5340350" y="3321050"/>
          <p14:tracePt t="70294" x="5353050" y="3321050"/>
          <p14:tracePt t="70313" x="5365750" y="3321050"/>
          <p14:tracePt t="70326" x="5372100" y="3327400"/>
          <p14:tracePt t="70345" x="5378450" y="3333750"/>
          <p14:tracePt t="70364" x="5378450" y="3346450"/>
          <p14:tracePt t="70376" x="5378450" y="3352800"/>
          <p14:tracePt t="70394" x="5378450" y="3359150"/>
          <p14:tracePt t="70410" x="5378450" y="3371850"/>
          <p14:tracePt t="70443" x="5378450" y="3378200"/>
          <p14:tracePt t="70461" x="5372100" y="3384550"/>
          <p14:tracePt t="70494" x="5365750" y="3390900"/>
          <p14:tracePt t="70511" x="5359400" y="3390900"/>
          <p14:tracePt t="70544" x="5353050" y="3390900"/>
          <p14:tracePt t="70561" x="5346700" y="3390900"/>
          <p14:tracePt t="70582" x="5340350" y="3390900"/>
          <p14:tracePt t="70592" x="5327650" y="3390900"/>
          <p14:tracePt t="70609" x="5308600" y="3390900"/>
          <p14:tracePt t="70627" x="5302250" y="3390900"/>
          <p14:tracePt t="70647" x="5283200" y="3397250"/>
          <p14:tracePt t="70660" x="5270500" y="3403600"/>
          <p14:tracePt t="70676" x="5257800" y="3403600"/>
          <p14:tracePt t="70695" x="5245100" y="3409950"/>
          <p14:tracePt t="70710" x="5238750" y="3416300"/>
          <p14:tracePt t="70726" x="5232400" y="3416300"/>
          <p14:tracePt t="70849" x="5232400" y="3409950"/>
          <p14:tracePt t="70860" x="5232400" y="3403600"/>
          <p14:tracePt t="70876" x="5238750" y="3397250"/>
          <p14:tracePt t="70892" x="5245100" y="3384550"/>
          <p14:tracePt t="70910" x="5257800" y="3359150"/>
          <p14:tracePt t="70926" x="5264150" y="3346450"/>
          <p14:tracePt t="70942" x="5276850" y="3321050"/>
          <p14:tracePt t="70961" x="5289550" y="3289300"/>
          <p14:tracePt t="70976" x="5295900" y="3263900"/>
          <p14:tracePt t="70999" x="5295900" y="3244850"/>
          <p14:tracePt t="71014" x="5295900" y="3219450"/>
          <p14:tracePt t="71026" x="5283200" y="3200400"/>
          <p14:tracePt t="71049" x="5257800" y="3194050"/>
          <p14:tracePt t="71060" x="5226050" y="3187700"/>
          <p14:tracePt t="71076" x="5181600" y="3194050"/>
          <p14:tracePt t="71093" x="5143500" y="3200400"/>
          <p14:tracePt t="71111" x="5067300" y="3206750"/>
          <p14:tracePt t="71126" x="5010150" y="3206750"/>
          <p14:tracePt t="71143" x="4959350" y="3206750"/>
          <p14:tracePt t="71160" x="4908550" y="3200400"/>
          <p14:tracePt t="71181" x="4864100" y="3194050"/>
          <p14:tracePt t="71194" x="4832350" y="3187700"/>
          <p14:tracePt t="71211" x="4800600" y="3187700"/>
          <p14:tracePt t="71226" x="4762500" y="3187700"/>
          <p14:tracePt t="71243" x="4743450" y="3187700"/>
          <p14:tracePt t="71266" x="4737100" y="3187700"/>
          <p14:tracePt t="71292" x="4743450" y="3187700"/>
          <p14:tracePt t="71310" x="4756150" y="3194050"/>
          <p14:tracePt t="71329" x="4768850" y="3206750"/>
          <p14:tracePt t="71344" x="4781550" y="3225800"/>
          <p14:tracePt t="71361" x="4806950" y="3238500"/>
          <p14:tracePt t="71381" x="4832350" y="3257550"/>
          <p14:tracePt t="71393" x="4876800" y="3282950"/>
          <p14:tracePt t="71412" x="4921250" y="3302000"/>
          <p14:tracePt t="71429" x="4965700" y="3314700"/>
          <p14:tracePt t="71443" x="5003800" y="3321050"/>
          <p14:tracePt t="71462" x="5029200" y="3327400"/>
          <p14:tracePt t="71488" x="5054600" y="3333750"/>
          <p14:tracePt t="71493" x="5067300" y="3346450"/>
          <p14:tracePt t="71509" x="5080000" y="3365500"/>
          <p14:tracePt t="71526" x="5092700" y="3384550"/>
          <p14:tracePt t="71549" x="5099050" y="3403600"/>
          <p14:tracePt t="71567" x="5099050" y="3409950"/>
          <p14:tracePt t="71594" x="5099050" y="3403600"/>
          <p14:tracePt t="71609" x="5099050" y="3384550"/>
          <p14:tracePt t="71632" x="5099050" y="3359150"/>
          <p14:tracePt t="71647" x="5105400" y="3340100"/>
          <p14:tracePt t="71659" x="5111750" y="3327400"/>
          <p14:tracePt t="71682" x="5124450" y="3314700"/>
          <p14:tracePt t="71692" x="5137150" y="3308350"/>
          <p14:tracePt t="71710" x="5143500" y="3302000"/>
          <p14:tracePt t="71729" x="5162550" y="3302000"/>
          <p14:tracePt t="71743" x="5175250" y="3302000"/>
          <p14:tracePt t="71759" x="5181600" y="3308350"/>
          <p14:tracePt t="71776" x="5194300" y="3314700"/>
          <p14:tracePt t="71795" x="5200650" y="3327400"/>
          <p14:tracePt t="71810" x="5207000" y="3333750"/>
          <p14:tracePt t="71826" x="5213350" y="3340100"/>
          <p14:tracePt t="71842" x="5213350" y="3346450"/>
          <p14:tracePt t="71876" x="5207000" y="3346450"/>
          <p14:tracePt t="71895" x="5194300" y="3340100"/>
          <p14:tracePt t="71912" x="5162550" y="3333750"/>
          <p14:tracePt t="71917" x="5156200" y="3333750"/>
          <p14:tracePt t="71926" x="5149850" y="3327400"/>
          <p14:tracePt t="71942" x="5124450" y="3321050"/>
          <p14:tracePt t="71959" x="5099050" y="3314700"/>
          <p14:tracePt t="71977" x="5067300" y="3308350"/>
          <p14:tracePt t="71993" x="5048250" y="3302000"/>
          <p14:tracePt t="72009" x="4997450" y="3289300"/>
          <p14:tracePt t="72026" x="4965700" y="3282950"/>
          <p14:tracePt t="72042" x="4946650" y="3276600"/>
          <p14:tracePt t="72059" x="4940300" y="3289300"/>
          <p14:tracePt t="72077" x="4940300" y="3295650"/>
          <p14:tracePt t="72093" x="4940300" y="3302000"/>
          <p14:tracePt t="72109" x="4940300" y="3314700"/>
          <p14:tracePt t="72126" x="4946650" y="3321050"/>
          <p14:tracePt t="72148" x="4959350" y="3333750"/>
          <p14:tracePt t="72159" x="4972050" y="3340100"/>
          <p14:tracePt t="72177" x="4984750" y="3340100"/>
          <p14:tracePt t="72195" x="5003800" y="3333750"/>
          <p14:tracePt t="72209" x="5022850" y="3321050"/>
          <p14:tracePt t="72226" x="5054600" y="3314700"/>
          <p14:tracePt t="72242" x="5086350" y="3302000"/>
          <p14:tracePt t="72259" x="5130800" y="3289300"/>
          <p14:tracePt t="72276" x="5168900" y="3270250"/>
          <p14:tracePt t="72301" x="5213350" y="3270250"/>
          <p14:tracePt t="72309" x="5276850" y="3263900"/>
          <p14:tracePt t="72326" x="5340350" y="3263900"/>
          <p14:tracePt t="72343" x="5403850" y="3289300"/>
          <p14:tracePt t="72359" x="5461000" y="3308350"/>
          <p14:tracePt t="72376" x="5505450" y="3321050"/>
          <p14:tracePt t="72393" x="5562600" y="3327400"/>
          <p14:tracePt t="72410" x="5613400" y="3340100"/>
          <p14:tracePt t="72426" x="5664200" y="3346450"/>
          <p14:tracePt t="72445" x="5721350" y="3346450"/>
          <p14:tracePt t="72459" x="5759450" y="3346450"/>
          <p14:tracePt t="72476" x="5797550" y="3340100"/>
          <p14:tracePt t="72494" x="5848350" y="3333750"/>
          <p14:tracePt t="72516" x="5892800" y="3327400"/>
          <p14:tracePt t="72530" x="5943600" y="3321050"/>
          <p14:tracePt t="72545" x="6000750" y="3314700"/>
          <p14:tracePt t="72559" x="6038850" y="3308350"/>
          <p14:tracePt t="72576" x="6096000" y="3302000"/>
          <p14:tracePt t="72593" x="6146800" y="3302000"/>
          <p14:tracePt t="72611" x="6184900" y="3295650"/>
          <p14:tracePt t="72626" x="6242050" y="3289300"/>
          <p14:tracePt t="72645" x="6286500" y="3289300"/>
          <p14:tracePt t="72660" x="6299200" y="3295650"/>
          <p14:tracePt t="72676" x="6305550" y="3308350"/>
          <p14:tracePt t="72693" x="6318250" y="3327400"/>
          <p14:tracePt t="72709" x="6330950" y="3359150"/>
          <p14:tracePt t="72726" x="6343650" y="3384550"/>
          <p14:tracePt t="72745" x="6362700" y="3409950"/>
          <p14:tracePt t="72759" x="6369050" y="3422650"/>
          <p14:tracePt t="72776" x="6375400" y="3429000"/>
          <p14:tracePt t="72795" x="6381750" y="3435350"/>
          <p14:tracePt t="72809" x="6388100" y="3435350"/>
          <p14:tracePt t="72843" x="6394450" y="3441700"/>
          <p14:tracePt t="72876" x="6400800" y="3448050"/>
          <p14:tracePt t="72917" x="6400800" y="3454400"/>
          <p14:tracePt t="73009" x="6407150" y="3454400"/>
          <p14:tracePt t="73122" x="6400800" y="3454400"/>
          <p14:tracePt t="73238" x="6394450" y="3454400"/>
          <p14:tracePt t="73241" x="6394450" y="3448050"/>
          <p14:tracePt t="73261" x="6388100" y="3448050"/>
          <p14:tracePt t="73272" x="6381750" y="3441700"/>
          <p14:tracePt t="73286" x="6375400" y="3441700"/>
          <p14:tracePt t="73294" x="6369050" y="3435350"/>
          <p14:tracePt t="73311" x="6350000" y="3435350"/>
          <p14:tracePt t="73326" x="6318250" y="3422650"/>
          <p14:tracePt t="73344" x="6273800" y="3416300"/>
          <p14:tracePt t="73360" x="6203950" y="3397250"/>
          <p14:tracePt t="73377" x="6083300" y="3371850"/>
          <p14:tracePt t="73393" x="5981700" y="3352800"/>
          <p14:tracePt t="73410" x="5854700" y="3333750"/>
          <p14:tracePt t="73426" x="5759450" y="3321050"/>
          <p14:tracePt t="73442" x="5689600" y="3314700"/>
          <p14:tracePt t="73460" x="5575300" y="3302000"/>
          <p14:tracePt t="73476" x="5486400" y="3282950"/>
          <p14:tracePt t="73493" x="5429250" y="3270250"/>
          <p14:tracePt t="73511" x="5346700" y="3263900"/>
          <p14:tracePt t="73526" x="5302250" y="3257550"/>
          <p14:tracePt t="73545" x="5232400" y="3270250"/>
          <p14:tracePt t="73560" x="5200650" y="3282950"/>
          <p14:tracePt t="73576" x="5175250" y="3302000"/>
          <p14:tracePt t="73595" x="5162550" y="3321050"/>
          <p14:tracePt t="73611" x="5156200" y="3359150"/>
          <p14:tracePt t="73626" x="5168900" y="3397250"/>
          <p14:tracePt t="73642" x="5194300" y="3435350"/>
          <p14:tracePt t="73660" x="5226050" y="3473450"/>
          <p14:tracePt t="73676" x="5276850" y="3505200"/>
          <p14:tracePt t="73693" x="5340350" y="3530600"/>
          <p14:tracePt t="73710" x="5416550" y="3549650"/>
          <p14:tracePt t="73726" x="5505450" y="3568700"/>
          <p14:tracePt t="73743" x="5607050" y="3581400"/>
          <p14:tracePt t="73760" x="5702300" y="3581400"/>
          <p14:tracePt t="73776" x="5778500" y="3562350"/>
          <p14:tracePt t="73793" x="5829300" y="3524250"/>
          <p14:tracePt t="73809" x="5848350" y="3498850"/>
          <p14:tracePt t="73826" x="5899150" y="3448050"/>
          <p14:tracePt t="73843" x="5937250" y="3409950"/>
          <p14:tracePt t="73859" x="5956300" y="3384550"/>
          <p14:tracePt t="73876" x="5962650" y="3352800"/>
          <p14:tracePt t="73893" x="5962650" y="3333750"/>
          <p14:tracePt t="73910" x="5937250" y="3321050"/>
          <p14:tracePt t="73926" x="5905500" y="3308350"/>
          <p14:tracePt t="73943" x="5848350" y="3295650"/>
          <p14:tracePt t="73959" x="5778500" y="3289300"/>
          <p14:tracePt t="73976" x="5702300" y="3282950"/>
          <p14:tracePt t="73993" x="5632450" y="3276600"/>
          <p14:tracePt t="74010" x="5568950" y="3263900"/>
          <p14:tracePt t="74026" x="5511800" y="3257550"/>
          <p14:tracePt t="74043" x="5473700" y="3251200"/>
          <p14:tracePt t="74059" x="5448300" y="3263900"/>
          <p14:tracePt t="74077" x="5441950" y="3276600"/>
          <p14:tracePt t="74092" x="5435600" y="3289300"/>
          <p14:tracePt t="74109" x="5435600" y="3302000"/>
          <p14:tracePt t="74126" x="5441950" y="3314700"/>
          <p14:tracePt t="74143" x="5448300" y="3321050"/>
          <p14:tracePt t="74176" x="5454650" y="3327400"/>
          <p14:tracePt t="74193" x="5461000" y="3333750"/>
          <p14:tracePt t="74210" x="5461000" y="3346450"/>
          <p14:tracePt t="74242" x="5467350" y="3352800"/>
          <p14:tracePt t="74330" x="5467350" y="3359150"/>
          <p14:tracePt t="74434" x="5467350" y="3365500"/>
          <p14:tracePt t="74466" x="5467350" y="3371850"/>
          <p14:tracePt t="74588" x="5467350" y="3378200"/>
          <p14:tracePt t="74700" x="5467350" y="3384550"/>
          <p14:tracePt t="74812" x="5467350" y="3390900"/>
          <p14:tracePt t="74932" x="5461000" y="3390900"/>
          <p14:tracePt t="74985" x="5461000" y="3384550"/>
          <p14:tracePt t="75008" x="5461000" y="3378200"/>
          <p14:tracePt t="75012" x="5467350" y="3378200"/>
          <p14:tracePt t="75026" x="5467350" y="3371850"/>
          <p14:tracePt t="75043" x="5467350" y="3359150"/>
          <p14:tracePt t="75061" x="5467350" y="3340100"/>
          <p14:tracePt t="75076" x="5473700" y="3327400"/>
          <p14:tracePt t="75093" x="5486400" y="3308350"/>
          <p14:tracePt t="75109" x="5499100" y="3276600"/>
          <p14:tracePt t="75126" x="5511800" y="3257550"/>
          <p14:tracePt t="75143" x="5530850" y="3238500"/>
          <p14:tracePt t="75159" x="5556250" y="3219450"/>
          <p14:tracePt t="75176" x="5588000" y="3213100"/>
          <p14:tracePt t="75193" x="5626100" y="3213100"/>
          <p14:tracePt t="75209" x="5670550" y="3219450"/>
          <p14:tracePt t="75226" x="5715000" y="3238500"/>
          <p14:tracePt t="75243" x="5765800" y="3251200"/>
          <p14:tracePt t="75259" x="5822950" y="3276600"/>
          <p14:tracePt t="75276" x="5873750" y="3289300"/>
          <p14:tracePt t="75293" x="5918200" y="3302000"/>
          <p14:tracePt t="75309" x="5962650" y="3314700"/>
          <p14:tracePt t="75326" x="5994400" y="3333750"/>
          <p14:tracePt t="75345" x="6026150" y="3346450"/>
          <p14:tracePt t="75359" x="6045200" y="3352800"/>
          <p14:tracePt t="75376" x="6070600" y="3352800"/>
          <p14:tracePt t="75393" x="6089650" y="3352800"/>
          <p14:tracePt t="75409" x="6096000" y="3346450"/>
          <p14:tracePt t="75426" x="6102350" y="3346450"/>
          <p14:tracePt t="75442" x="6102350" y="3340100"/>
          <p14:tracePt t="75476" x="6096000" y="3333750"/>
          <p14:tracePt t="75493" x="6096000" y="3327400"/>
          <p14:tracePt t="75509" x="6089650" y="3327400"/>
          <p14:tracePt t="75526" x="6089650" y="3321050"/>
          <p14:tracePt t="75543" x="6083300" y="3321050"/>
          <p14:tracePt t="75636" x="6089650" y="3321050"/>
          <p14:tracePt t="75639" x="6089650" y="3314700"/>
          <p14:tracePt t="75666" x="6089650" y="3308350"/>
          <p14:tracePt t="75689" x="6089650" y="3302000"/>
          <p14:tracePt t="75710" x="6096000" y="3302000"/>
          <p14:tracePt t="75718" x="6096000" y="3295650"/>
          <p14:tracePt t="75749" x="6102350" y="3295650"/>
          <p14:tracePt t="75752" x="6102350" y="3302000"/>
          <p14:tracePt t="75766" x="6102350" y="3308350"/>
          <p14:tracePt t="75776" x="6108700" y="3321050"/>
          <p14:tracePt t="75793" x="6115050" y="3333750"/>
          <p14:tracePt t="75809" x="6121400" y="3352800"/>
          <p14:tracePt t="75826" x="6127750" y="3371850"/>
          <p14:tracePt t="75843" x="6134100" y="3390900"/>
          <p14:tracePt t="75859" x="6140450" y="3409950"/>
          <p14:tracePt t="75876" x="6146800" y="3429000"/>
          <p14:tracePt t="75893" x="6153150" y="3435350"/>
          <p14:tracePt t="75909" x="6159500" y="3435350"/>
          <p14:tracePt t="75926" x="6165850" y="3429000"/>
          <p14:tracePt t="75943" x="6172200" y="3416300"/>
          <p14:tracePt t="75959" x="6178550" y="3390900"/>
          <p14:tracePt t="75976" x="6197600" y="3359150"/>
          <p14:tracePt t="75993" x="6210300" y="3340100"/>
          <p14:tracePt t="76010" x="6223000" y="3308350"/>
          <p14:tracePt t="76026" x="6242050" y="3289300"/>
          <p14:tracePt t="76043" x="6248400" y="3270250"/>
          <p14:tracePt t="76060" x="6261100" y="3257550"/>
          <p14:tracePt t="76076" x="6267450" y="3257550"/>
          <p14:tracePt t="76093" x="6273800" y="3257550"/>
          <p14:tracePt t="76109" x="6280150" y="3257550"/>
          <p14:tracePt t="76142" x="6286500" y="3263900"/>
          <p14:tracePt t="76159" x="6286500" y="3270250"/>
          <p14:tracePt t="76176" x="6286500" y="3282950"/>
          <p14:tracePt t="76192" x="6292850" y="3289300"/>
          <p14:tracePt t="76209" x="6292850" y="3302000"/>
          <p14:tracePt t="76226" x="6292850" y="3308350"/>
          <p14:tracePt t="76305" x="6292850" y="3302000"/>
          <p14:tracePt t="76409" x="6292850" y="3308350"/>
          <p14:tracePt t="76438" x="6292850" y="3314700"/>
          <p14:tracePt t="76510" x="6292850" y="3321050"/>
          <p14:tracePt t="76571" x="6292850" y="3327400"/>
          <p14:tracePt t="76633" x="6292850" y="3333750"/>
          <p14:tracePt t="76695" x="6292850" y="3340100"/>
          <p14:tracePt t="76787" x="6292850" y="3346450"/>
          <p14:tracePt t="77046" x="6286500" y="3346450"/>
          <p14:tracePt t="77058" x="6286500" y="3352800"/>
          <p14:tracePt t="77111" x="6280150" y="3352800"/>
          <p14:tracePt t="77123" x="6280150" y="3359150"/>
          <p14:tracePt t="77142" x="6273800" y="3359150"/>
          <p14:tracePt t="77157" x="6267450" y="3359150"/>
          <p14:tracePt t="77170" x="6261100" y="3359150"/>
          <p14:tracePt t="77184" x="6254750" y="3359150"/>
          <p14:tracePt t="77193" x="6242050" y="3359150"/>
          <p14:tracePt t="77209" x="6203950" y="3359150"/>
          <p14:tracePt t="77226" x="6127750" y="3371850"/>
          <p14:tracePt t="77243" x="6019800" y="3390900"/>
          <p14:tracePt t="77259" x="5892800" y="3409950"/>
          <p14:tracePt t="77276" x="5746750" y="3435350"/>
          <p14:tracePt t="77292" x="5594350" y="3454400"/>
          <p14:tracePt t="77309" x="5429250" y="3473450"/>
          <p14:tracePt t="77326" x="5251450" y="3486150"/>
          <p14:tracePt t="77343" x="5060950" y="3486150"/>
          <p14:tracePt t="77359" x="4851400" y="3479800"/>
          <p14:tracePt t="77376" x="4641850" y="3460750"/>
          <p14:tracePt t="77392" x="4432300" y="3441700"/>
          <p14:tracePt t="77409" x="4241800" y="3429000"/>
          <p14:tracePt t="77426" x="4057650" y="3416300"/>
          <p14:tracePt t="77443" x="3886200" y="3416300"/>
          <p14:tracePt t="77459" x="3721100" y="3422650"/>
          <p14:tracePt t="77476" x="3562350" y="3441700"/>
          <p14:tracePt t="77493" x="3416300" y="3467100"/>
          <p14:tracePt t="77509" x="3282950" y="3492500"/>
          <p14:tracePt t="77526" x="3162300" y="3524250"/>
          <p14:tracePt t="77543" x="3060700" y="3562350"/>
          <p14:tracePt t="77559" x="2971800" y="3594100"/>
          <p14:tracePt t="77576" x="2889250" y="3632200"/>
          <p14:tracePt t="77593" x="2819400" y="3657600"/>
          <p14:tracePt t="77609" x="2755900" y="3670300"/>
          <p14:tracePt t="77626" x="2698750" y="3676650"/>
          <p14:tracePt t="77643" x="2654300" y="3695700"/>
          <p14:tracePt t="77659" x="2622550" y="3702050"/>
          <p14:tracePt t="77676" x="2597150" y="3708400"/>
          <p14:tracePt t="77693" x="2584450" y="3708400"/>
          <p14:tracePt t="77709" x="2578100" y="3702050"/>
          <p14:tracePt t="77726" x="2584450" y="3702050"/>
          <p14:tracePt t="77743" x="2609850" y="3702050"/>
          <p14:tracePt t="77759" x="2641600" y="3714750"/>
          <p14:tracePt t="77776" x="2673350" y="3721100"/>
          <p14:tracePt t="77793" x="2698750" y="3733800"/>
          <p14:tracePt t="77809" x="2736850" y="3752850"/>
          <p14:tracePt t="77826" x="2768600" y="3771900"/>
          <p14:tracePt t="77843" x="2800350" y="3778250"/>
          <p14:tracePt t="77859" x="2819400" y="3784600"/>
          <p14:tracePt t="77876" x="2844800" y="3778250"/>
          <p14:tracePt t="77893" x="2876550" y="3771900"/>
          <p14:tracePt t="77896" x="2889250" y="3765550"/>
          <p14:tracePt t="77909" x="2940050" y="3746500"/>
          <p14:tracePt t="77926" x="2978150" y="3733800"/>
          <p14:tracePt t="77943" x="3016250" y="3714750"/>
          <p14:tracePt t="77960" x="3073400" y="3689350"/>
          <p14:tracePt t="77976" x="3111500" y="3670300"/>
          <p14:tracePt t="77993" x="3181350" y="3651250"/>
          <p14:tracePt t="78009" x="3232150" y="3651250"/>
          <p14:tracePt t="78026" x="3282950" y="3663950"/>
          <p14:tracePt t="78043" x="3327400" y="3689350"/>
          <p14:tracePt t="78059" x="3371850" y="3714750"/>
          <p14:tracePt t="78076" x="3390900" y="3727450"/>
          <p14:tracePt t="78093" x="3454400" y="3765550"/>
          <p14:tracePt t="78109" x="3486150" y="3790950"/>
          <p14:tracePt t="78126" x="3511550" y="3810000"/>
          <p14:tracePt t="78143" x="3549650" y="3829050"/>
          <p14:tracePt t="78159" x="3581400" y="3841750"/>
          <p14:tracePt t="78176" x="3613150" y="3854450"/>
          <p14:tracePt t="78193" x="3644900" y="3860800"/>
          <p14:tracePt t="78209" x="3683000" y="3860800"/>
          <p14:tracePt t="78226" x="3740150" y="3860800"/>
          <p14:tracePt t="78243" x="3803650" y="3860800"/>
          <p14:tracePt t="78259" x="3841750" y="3860800"/>
          <p14:tracePt t="78276" x="3879850" y="3867150"/>
          <p14:tracePt t="78293" x="3898900" y="3867150"/>
          <p14:tracePt t="78309" x="3924300" y="3873500"/>
          <p14:tracePt t="78326" x="3949700" y="3879850"/>
          <p14:tracePt t="78343" x="3956050" y="3873500"/>
          <p14:tracePt t="78360" x="3956050" y="3860800"/>
          <p14:tracePt t="78376" x="3943350" y="3829050"/>
          <p14:tracePt t="78393" x="3930650" y="3810000"/>
          <p14:tracePt t="78409" x="3911600" y="3797300"/>
          <p14:tracePt t="78426" x="3905250" y="3784600"/>
          <p14:tracePt t="78443" x="3898900" y="3784600"/>
          <p14:tracePt t="78459" x="3905250" y="3784600"/>
          <p14:tracePt t="78476" x="3917950" y="3784600"/>
          <p14:tracePt t="78493" x="3924300" y="3790950"/>
          <p14:tracePt t="78509" x="3943350" y="3803650"/>
          <p14:tracePt t="78526" x="3956050" y="3816350"/>
          <p14:tracePt t="78543" x="3962400" y="3822700"/>
          <p14:tracePt t="78559" x="3975100" y="3829050"/>
          <p14:tracePt t="78576" x="4006850" y="3829050"/>
          <p14:tracePt t="78593" x="4025900" y="3816350"/>
          <p14:tracePt t="78610" x="4038600" y="3803650"/>
          <p14:tracePt t="78626" x="4044950" y="3790950"/>
          <p14:tracePt t="78643" x="4051300" y="3784600"/>
          <p14:tracePt t="78659" x="4051300" y="3771900"/>
          <p14:tracePt t="78676" x="4051300" y="3759200"/>
          <p14:tracePt t="78715" x="4051300" y="3765550"/>
          <p14:tracePt t="78726" x="4044950" y="3765550"/>
          <p14:tracePt t="78747" x="4038600" y="3765550"/>
          <p14:tracePt t="78760" x="4038600" y="3759200"/>
          <p14:tracePt t="78776" x="4038600" y="3752850"/>
          <p14:tracePt t="78792" x="4038600" y="3746500"/>
          <p14:tracePt t="78810" x="4032250" y="3740150"/>
          <p14:tracePt t="78843" x="4025900" y="3740150"/>
          <p14:tracePt t="78860" x="4019550" y="3740150"/>
          <p14:tracePt t="78876" x="4013200" y="3740150"/>
          <p14:tracePt t="78893" x="4006850" y="3733800"/>
          <p14:tracePt t="78916" x="4000500" y="3733800"/>
          <p14:tracePt t="78926" x="3987800" y="3727450"/>
          <p14:tracePt t="78943" x="3968750" y="3714750"/>
          <p14:tracePt t="78963" x="3949700" y="3708400"/>
          <p14:tracePt t="78976" x="3930650" y="3695700"/>
          <p14:tracePt t="78993" x="3898900" y="3676650"/>
          <p14:tracePt t="79010" x="3854450" y="3657600"/>
          <p14:tracePt t="79026" x="3810000" y="3632200"/>
          <p14:tracePt t="79043" x="3702050" y="3600450"/>
          <p14:tracePt t="79062" x="3613150" y="3562350"/>
          <p14:tracePt t="79076" x="3543300" y="3536950"/>
          <p14:tracePt t="79093" x="3435350" y="3492500"/>
          <p14:tracePt t="79112" x="3346450" y="3460750"/>
          <p14:tracePt t="79126" x="3282950" y="3441700"/>
          <p14:tracePt t="79143" x="3175000" y="3416300"/>
          <p14:tracePt t="79160" x="3098800" y="3397250"/>
          <p14:tracePt t="79176" x="3041650" y="3384550"/>
          <p14:tracePt t="79193" x="2952750" y="3359150"/>
          <p14:tracePt t="79210" x="2889250" y="3340100"/>
          <p14:tracePt t="79227" x="2838450" y="3314700"/>
          <p14:tracePt t="79243" x="2794000" y="3289300"/>
          <p14:tracePt t="79260" x="2755900" y="3257550"/>
          <p14:tracePt t="79278" x="2736850" y="3238500"/>
          <p14:tracePt t="79293" x="2717800" y="3213100"/>
          <p14:tracePt t="79311" x="2705100" y="3194050"/>
          <p14:tracePt t="79326" x="2679700" y="3175000"/>
          <p14:tracePt t="79343" x="2635250" y="3149600"/>
          <p14:tracePt t="79360" x="2597150" y="3143250"/>
          <p14:tracePt t="79376" x="2559050" y="3143250"/>
          <p14:tracePt t="79393" x="2527300" y="3149600"/>
          <p14:tracePt t="79409" x="2508250" y="3149600"/>
          <p14:tracePt t="79427" x="2489200" y="3149600"/>
          <p14:tracePt t="79443" x="2482850" y="3149600"/>
          <p14:tracePt t="79460" x="2482850" y="3155950"/>
          <p14:tracePt t="79476" x="2482850" y="3162300"/>
          <p14:tracePt t="79493" x="2482850" y="3175000"/>
          <p14:tracePt t="79511" x="2489200" y="3181350"/>
          <p14:tracePt t="79529" x="2489200" y="3200400"/>
          <p14:tracePt t="79543" x="2495550" y="3232150"/>
          <p14:tracePt t="79560" x="2501900" y="3251200"/>
          <p14:tracePt t="79576" x="2501900" y="3263900"/>
          <p14:tracePt t="79593" x="2508250" y="3276600"/>
          <p14:tracePt t="79609" x="2514600" y="3289300"/>
          <p14:tracePt t="79627" x="2520950" y="3302000"/>
          <p14:tracePt t="79643" x="2533650" y="3321050"/>
          <p14:tracePt t="79659" x="2552700" y="3346450"/>
          <p14:tracePt t="79676" x="2565400" y="3365500"/>
          <p14:tracePt t="79693" x="2584450" y="3384550"/>
          <p14:tracePt t="79709" x="2603500" y="3397250"/>
          <p14:tracePt t="79726" x="2622550" y="3403600"/>
          <p14:tracePt t="79748" x="2647950" y="3409950"/>
          <p14:tracePt t="79759" x="2679700" y="3409950"/>
          <p14:tracePt t="79776" x="2711450" y="3403600"/>
          <p14:tracePt t="79793" x="2736850" y="3390900"/>
          <p14:tracePt t="79809" x="2762250" y="3371850"/>
          <p14:tracePt t="79826" x="2781300" y="3340100"/>
          <p14:tracePt t="79843" x="2787650" y="3302000"/>
          <p14:tracePt t="79859" x="2787650" y="3270250"/>
          <p14:tracePt t="79876" x="2781300" y="3232150"/>
          <p14:tracePt t="79893" x="2762250" y="3194050"/>
          <p14:tracePt t="79909" x="2730500" y="3175000"/>
          <p14:tracePt t="79926" x="2698750" y="3162300"/>
          <p14:tracePt t="79943" x="2679700" y="3155950"/>
          <p14:tracePt t="79960" x="2628900" y="3149600"/>
          <p14:tracePt t="79976" x="2584450" y="3162300"/>
          <p14:tracePt t="79993" x="2552700" y="3175000"/>
          <p14:tracePt t="80009" x="2533650" y="3200400"/>
          <p14:tracePt t="80026" x="2514600" y="3232150"/>
          <p14:tracePt t="80043" x="2508250" y="3270250"/>
          <p14:tracePt t="80060" x="2508250" y="3314700"/>
          <p14:tracePt t="80076" x="2514600" y="3359150"/>
          <p14:tracePt t="80095" x="2527300" y="3403600"/>
          <p14:tracePt t="80110" x="2546350" y="3435350"/>
          <p14:tracePt t="80126" x="2571750" y="3454400"/>
          <p14:tracePt t="80144" x="2603500" y="3460750"/>
          <p14:tracePt t="80159" x="2635250" y="3460750"/>
          <p14:tracePt t="80177" x="2717800" y="3441700"/>
          <p14:tracePt t="80195" x="2768600" y="3409950"/>
          <p14:tracePt t="80210" x="2794000" y="3378200"/>
          <p14:tracePt t="80226" x="2806700" y="3340100"/>
          <p14:tracePt t="80244" x="2794000" y="3289300"/>
          <p14:tracePt t="80261" x="2787650" y="3270250"/>
          <p14:tracePt t="80277" x="2762250" y="3251200"/>
          <p14:tracePt t="80294" x="2711450" y="3219450"/>
          <p14:tracePt t="80309" x="2673350" y="3213100"/>
          <p14:tracePt t="80326" x="2616200" y="3206750"/>
          <p14:tracePt t="80347" x="2565400" y="3213100"/>
          <p14:tracePt t="80360" x="2533650" y="3232150"/>
          <p14:tracePt t="80376" x="2508250" y="3257550"/>
          <p14:tracePt t="80396" x="2501900" y="3295650"/>
          <p14:tracePt t="80411" x="2508250" y="3327400"/>
          <p14:tracePt t="80426" x="2527300" y="3371850"/>
          <p14:tracePt t="80447" x="2578100" y="3422650"/>
          <p14:tracePt t="80459" x="2616200" y="3448050"/>
          <p14:tracePt t="80478" x="2673350" y="3473450"/>
          <p14:tracePt t="80495" x="2717800" y="3460750"/>
          <p14:tracePt t="80513" x="2768600" y="3416300"/>
          <p14:tracePt t="80526" x="2794000" y="3378200"/>
          <p14:tracePt t="80543" x="2800350" y="3340100"/>
          <p14:tracePt t="80560" x="2781300" y="3295650"/>
          <p14:tracePt t="80576" x="2755900" y="3276600"/>
          <p14:tracePt t="80594" x="2705100" y="3263900"/>
          <p14:tracePt t="80610" x="2679700" y="3263900"/>
          <p14:tracePt t="80626" x="2635250" y="3270250"/>
          <p14:tracePt t="80648" x="2584450" y="3289300"/>
          <p14:tracePt t="80664" x="2559050" y="3314700"/>
          <p14:tracePt t="80672" x="2559050" y="3321050"/>
          <p14:tracePt t="80676" x="2552700" y="3327400"/>
          <p14:tracePt t="80693" x="2552700" y="3346450"/>
          <p14:tracePt t="80711" x="2552700" y="3365500"/>
          <p14:tracePt t="80726" x="2552700" y="3371850"/>
          <p14:tracePt t="80748" x="2552700" y="3384550"/>
          <p14:tracePt t="80759" x="2559050" y="3390900"/>
          <p14:tracePt t="80776" x="2565400" y="3403600"/>
          <p14:tracePt t="80794" x="2571750" y="3409950"/>
          <p14:tracePt t="80811" x="2578100" y="3416300"/>
          <p14:tracePt t="80830" x="2584450" y="3416300"/>
          <p14:tracePt t="80844" x="2590800" y="3422650"/>
          <p14:tracePt t="80860" x="2597150" y="3429000"/>
          <p14:tracePt t="80879" x="2603500" y="3435350"/>
          <p14:tracePt t="80896" x="2609850" y="3441700"/>
          <p14:tracePt t="80900" x="2609850" y="3448050"/>
          <p14:tracePt t="80920" x="2616200" y="3454400"/>
          <p14:tracePt t="80920" x="2616200" y="3460750"/>
          <p14:tracePt t="80933" x="2616200" y="3467100"/>
          <p14:tracePt t="80945" x="2622550" y="3467100"/>
          <p14:tracePt t="80963" x="2628900" y="3479800"/>
          <p14:tracePt t="80982" x="2635250" y="3492500"/>
          <p14:tracePt t="80994" x="2641600" y="3511550"/>
          <p14:tracePt t="81010" x="2654300" y="3536950"/>
          <p14:tracePt t="81026" x="2660650" y="3562350"/>
          <p14:tracePt t="81044" x="2660650" y="3587750"/>
          <p14:tracePt t="81060" x="2667000" y="3619500"/>
          <p14:tracePt t="81079" x="2673350" y="3651250"/>
          <p14:tracePt t="81093" x="2673350" y="3670300"/>
          <p14:tracePt t="81113" x="2673350" y="3721100"/>
          <p14:tracePt t="81126" x="2673350" y="3771900"/>
          <p14:tracePt t="81144" x="2673350" y="3816350"/>
          <p14:tracePt t="81163" x="2667000" y="3848100"/>
          <p14:tracePt t="81176" x="2667000" y="3873500"/>
          <p14:tracePt t="81197" x="2660650" y="3892550"/>
          <p14:tracePt t="81210" x="2660650" y="3898900"/>
          <p14:tracePt t="81226" x="2667000" y="3911600"/>
          <p14:tracePt t="81245" x="2679700" y="3905250"/>
          <p14:tracePt t="81265" x="2698750" y="3892550"/>
          <p14:tracePt t="81276" x="2724150" y="3848100"/>
          <p14:tracePt t="81293" x="2755900" y="3784600"/>
          <p14:tracePt t="81316" x="2787650" y="3714750"/>
          <p14:tracePt t="81330" x="2832100" y="3638550"/>
          <p14:tracePt t="81344" x="2870200" y="3568700"/>
          <p14:tracePt t="81360" x="2914650" y="3498850"/>
          <p14:tracePt t="81376" x="2952750" y="3435350"/>
          <p14:tracePt t="81393" x="2984500" y="3378200"/>
          <p14:tracePt t="81410" x="2997200" y="3333750"/>
          <p14:tracePt t="81426" x="3016250" y="3308350"/>
          <p14:tracePt t="81444" x="3022600" y="3295650"/>
          <p14:tracePt t="81460" x="3035300" y="3282950"/>
          <p14:tracePt t="81479" x="3035300" y="3270250"/>
          <p14:tracePt t="81493" x="3041650" y="3270250"/>
          <p14:tracePt t="81510" x="3035300" y="3263900"/>
          <p14:tracePt t="81542" x="3028950" y="3257550"/>
          <p14:tracePt t="81563" x="3016250" y="3257550"/>
          <p14:tracePt t="81576" x="3009900" y="3257550"/>
          <p14:tracePt t="81594" x="2997200" y="3257550"/>
          <p14:tracePt t="81611" x="2990850" y="3257550"/>
          <p14:tracePt t="81626" x="2978150" y="3257550"/>
          <p14:tracePt t="81643" x="2952750" y="3257550"/>
          <p14:tracePt t="81665" x="2927350" y="3270250"/>
          <p14:tracePt t="81676" x="2908300" y="3276600"/>
          <p14:tracePt t="81693" x="2889250" y="3295650"/>
          <p14:tracePt t="81711" x="2863850" y="3333750"/>
          <p14:tracePt t="81733" x="2832100" y="3378200"/>
          <p14:tracePt t="81743" x="2800350" y="3429000"/>
          <p14:tracePt t="81760" x="2768600" y="3492500"/>
          <p14:tracePt t="81779" x="2730500" y="3556000"/>
          <p14:tracePt t="81794" x="2705100" y="3619500"/>
          <p14:tracePt t="81810" x="2692400" y="3695700"/>
          <p14:tracePt t="81826" x="2679700" y="3771900"/>
          <p14:tracePt t="81843" x="2673350" y="3873500"/>
          <p14:tracePt t="81859" x="2667000" y="3956050"/>
          <p14:tracePt t="81876" x="2673350" y="3994150"/>
          <p14:tracePt t="81893" x="2692400" y="4006850"/>
          <p14:tracePt t="81909" x="2724150" y="4019550"/>
          <p14:tracePt t="81926" x="2768600" y="4025900"/>
          <p14:tracePt t="81943" x="2806700" y="4025900"/>
          <p14:tracePt t="81959" x="2844800" y="4025900"/>
          <p14:tracePt t="81977" x="2863850" y="3981450"/>
          <p14:tracePt t="81994" x="2876550" y="3898900"/>
          <p14:tracePt t="82009" x="2882900" y="3835400"/>
          <p14:tracePt t="82027" x="2889250" y="3778250"/>
          <p14:tracePt t="82044" x="2895600" y="3746500"/>
          <p14:tracePt t="82060" x="2901950" y="3708400"/>
          <p14:tracePt t="82076" x="2908300" y="3695700"/>
          <p14:tracePt t="82093" x="2914650" y="3683000"/>
          <p14:tracePt t="82110" x="2921000" y="3676650"/>
          <p14:tracePt t="82127" x="2927350" y="3663950"/>
          <p14:tracePt t="82142" x="2933700" y="3657600"/>
          <p14:tracePt t="82160" x="2940050" y="3644900"/>
          <p14:tracePt t="82177" x="2940050" y="3632200"/>
          <p14:tracePt t="82194" x="2933700" y="3613150"/>
          <p14:tracePt t="82209" x="2927350" y="3562350"/>
          <p14:tracePt t="82226" x="2914650" y="3517900"/>
          <p14:tracePt t="82243" x="2901950" y="3467100"/>
          <p14:tracePt t="82261" x="2889250" y="3422650"/>
          <p14:tracePt t="82276" x="2876550" y="3384550"/>
          <p14:tracePt t="82294" x="2870200" y="3359150"/>
          <p14:tracePt t="82309" x="2844800" y="3327400"/>
          <p14:tracePt t="82328" x="2806700" y="3302000"/>
          <p14:tracePt t="82348" x="2787650" y="3314700"/>
          <p14:tracePt t="82360" x="2774950" y="3340100"/>
          <p14:tracePt t="82376" x="2768600" y="3384550"/>
          <p14:tracePt t="82397" x="2755900" y="3416300"/>
          <p14:tracePt t="82410" x="2749550" y="3448050"/>
          <p14:tracePt t="82426" x="2736850" y="3467100"/>
          <p14:tracePt t="82443" x="2724150" y="3486150"/>
          <p14:tracePt t="82459" x="2711450" y="3498850"/>
          <p14:tracePt t="82476" x="2698750" y="3505200"/>
          <p14:tracePt t="82493" x="2692400" y="3511550"/>
          <p14:tracePt t="82509" x="2686050" y="3505200"/>
          <p14:tracePt t="82530" x="2692400" y="3492500"/>
          <p14:tracePt t="82543" x="2705100" y="3486150"/>
          <p14:tracePt t="82560" x="2724150" y="3479800"/>
          <p14:tracePt t="82576" x="2743200" y="3460750"/>
          <p14:tracePt t="82593" x="2755900" y="3435350"/>
          <p14:tracePt t="82609" x="2768600" y="3390900"/>
          <p14:tracePt t="82626" x="2774950" y="3346450"/>
          <p14:tracePt t="82644" x="2787650" y="3302000"/>
          <p14:tracePt t="82659" x="2787650" y="3282950"/>
          <p14:tracePt t="82676" x="2794000" y="3276600"/>
          <p14:tracePt t="82710" x="2794000" y="3282950"/>
          <p14:tracePt t="82726" x="2794000" y="3302000"/>
          <p14:tracePt t="82745" x="2794000" y="3308350"/>
          <p14:tracePt t="82779" x="2800350" y="3308350"/>
          <p14:tracePt t="82812" x="2806700" y="3308350"/>
          <p14:tracePt t="82820" x="2813050" y="3308350"/>
          <p14:tracePt t="82841" x="2819400" y="3308350"/>
          <p14:tracePt t="82843" x="2825750" y="3308350"/>
          <p14:tracePt t="82859" x="2832100" y="3308350"/>
          <p14:tracePt t="82876" x="2838450" y="3302000"/>
          <p14:tracePt t="82894" x="2857500" y="3295650"/>
          <p14:tracePt t="82909" x="2863850" y="3289300"/>
          <p14:tracePt t="82926" x="2876550" y="3282950"/>
          <p14:tracePt t="82944" x="2895600" y="3276600"/>
          <p14:tracePt t="82960" x="2901950" y="3276600"/>
          <p14:tracePt t="82976" x="2914650" y="3282950"/>
          <p14:tracePt t="82994" x="2921000" y="3289300"/>
          <p14:tracePt t="83011" x="2927350" y="3289300"/>
          <p14:tracePt t="83060" x="2927350" y="3282950"/>
          <p14:tracePt t="83066" x="2921000" y="3282950"/>
          <p14:tracePt t="83090" x="2914650" y="3282950"/>
          <p14:tracePt t="83102" x="2908300" y="3282950"/>
          <p14:tracePt t="83111" x="2901950" y="3282950"/>
          <p14:tracePt t="83126" x="2895600" y="3276600"/>
          <p14:tracePt t="83144" x="2882900" y="3270250"/>
          <p14:tracePt t="83160" x="2870200" y="3263900"/>
          <p14:tracePt t="83176" x="2838450" y="3244850"/>
          <p14:tracePt t="83195" x="2813050" y="3219450"/>
          <p14:tracePt t="83210" x="2806700" y="3206750"/>
          <p14:tracePt t="83226" x="2781300" y="3175000"/>
          <p14:tracePt t="83244" x="2717800" y="3124200"/>
          <p14:tracePt t="83268" x="2667000" y="3105150"/>
          <p14:tracePt t="83281" x="2578100" y="3098800"/>
          <p14:tracePt t="83294" x="2463800" y="3111500"/>
          <p14:tracePt t="83311" x="2336800" y="3143250"/>
          <p14:tracePt t="83326" x="2241550" y="3181350"/>
          <p14:tracePt t="83346" x="2095500" y="3257550"/>
          <p14:tracePt t="83360" x="2000250" y="3302000"/>
          <p14:tracePt t="83376" x="1949450" y="3333750"/>
          <p14:tracePt t="83395" x="1911350" y="3359150"/>
          <p14:tracePt t="83409" x="1898650" y="3384550"/>
          <p14:tracePt t="83430" x="1879600" y="3441700"/>
          <p14:tracePt t="83447" x="1873250" y="3473450"/>
          <p14:tracePt t="83460" x="1879600" y="3492500"/>
          <p14:tracePt t="83479" x="1898650" y="3498850"/>
          <p14:tracePt t="83494" x="1955800" y="3505200"/>
          <p14:tracePt t="83510" x="1993900" y="3505200"/>
          <p14:tracePt t="83533" x="2051050" y="3505200"/>
          <p14:tracePt t="83544" x="2133600" y="3505200"/>
          <p14:tracePt t="83560" x="2241550" y="3498850"/>
          <p14:tracePt t="83576" x="2387600" y="3498850"/>
          <p14:tracePt t="83595" x="2616200" y="3505200"/>
          <p14:tracePt t="83610" x="2774950" y="3524250"/>
          <p14:tracePt t="83626" x="2870200" y="3549650"/>
          <p14:tracePt t="83644" x="2997200" y="3606800"/>
          <p14:tracePt t="83660" x="3067050" y="3644900"/>
          <p14:tracePt t="83676" x="3111500" y="3676650"/>
          <p14:tracePt t="83694" x="3136900" y="3702050"/>
          <p14:tracePt t="83710" x="3155950" y="3733800"/>
          <p14:tracePt t="83726" x="3162300" y="3759200"/>
          <p14:tracePt t="83745" x="3155950" y="3784600"/>
          <p14:tracePt t="83760" x="3149600" y="3803650"/>
          <p14:tracePt t="83781" x="3136900" y="3803650"/>
          <p14:tracePt t="83799" x="3130550" y="3784600"/>
          <p14:tracePt t="83810" x="3124200" y="3746500"/>
          <p14:tracePt t="83826" x="3117850" y="3714750"/>
          <p14:tracePt t="83846" x="3105150" y="3695700"/>
          <p14:tracePt t="83860" x="3092450" y="3689350"/>
          <p14:tracePt t="83876" x="3073400" y="3683000"/>
          <p14:tracePt t="83895" x="3060700" y="3676650"/>
          <p14:tracePt t="83909" x="3028950" y="3663950"/>
          <p14:tracePt t="83926" x="3003550" y="3663950"/>
          <p14:tracePt t="83943" x="2990850" y="3663950"/>
          <p14:tracePt t="83960" x="2971800" y="3676650"/>
          <p14:tracePt t="83976" x="2946400" y="3695700"/>
          <p14:tracePt t="83994" x="2921000" y="3714750"/>
          <p14:tracePt t="84012" x="2901950" y="3727450"/>
          <p14:tracePt t="84026" x="2876550" y="3740150"/>
          <p14:tracePt t="84045" x="2863850" y="3752850"/>
          <p14:tracePt t="84060" x="2844800" y="3765550"/>
          <p14:tracePt t="84076" x="2832100" y="3784600"/>
          <p14:tracePt t="84094" x="2819400" y="3803650"/>
          <p14:tracePt t="84112" x="2813050" y="3816350"/>
          <p14:tracePt t="84126" x="2813050" y="3829050"/>
          <p14:tracePt t="84145" x="2813050" y="3835400"/>
          <p14:tracePt t="84160" x="2825750" y="3835400"/>
          <p14:tracePt t="84176" x="2832100" y="3810000"/>
          <p14:tracePt t="84193" x="2851150" y="3784600"/>
          <p14:tracePt t="84210" x="2870200" y="3765550"/>
          <p14:tracePt t="84226" x="2895600" y="3752850"/>
          <p14:tracePt t="84243" x="2927350" y="3746500"/>
          <p14:tracePt t="84260" x="2965450" y="3733800"/>
          <p14:tracePt t="84281" x="2990850" y="3708400"/>
          <p14:tracePt t="84293" x="2997200" y="3695700"/>
          <p14:tracePt t="84310" x="2997200" y="3689350"/>
          <p14:tracePt t="84344" x="2997200" y="3695700"/>
          <p14:tracePt t="84363" x="2990850" y="3708400"/>
          <p14:tracePt t="84376" x="2984500" y="3721100"/>
          <p14:tracePt t="84398" x="2978150" y="3721100"/>
          <p14:tracePt t="84425" x="2971800" y="3721100"/>
          <p14:tracePt t="84445" x="2971800" y="3714750"/>
          <p14:tracePt t="84472" x="2978150" y="3714750"/>
          <p14:tracePt t="84482" x="2984500" y="3714750"/>
          <p14:tracePt t="84493" x="2990850" y="3714750"/>
          <p14:tracePt t="84510" x="3009900" y="3702050"/>
          <p14:tracePt t="84533" x="3035300" y="3689350"/>
          <p14:tracePt t="84543" x="3079750" y="3689350"/>
          <p14:tracePt t="84561" x="3130550" y="3695700"/>
          <p14:tracePt t="84576" x="3181350" y="3708400"/>
          <p14:tracePt t="84593" x="3270250" y="3746500"/>
          <p14:tracePt t="84610" x="3327400" y="3778250"/>
          <p14:tracePt t="84626" x="3378200" y="3810000"/>
          <p14:tracePt t="84643" x="3416300" y="3822700"/>
          <p14:tracePt t="84660" x="3441700" y="3822700"/>
          <p14:tracePt t="84676" x="3454400" y="3816350"/>
          <p14:tracePt t="84695" x="3460750" y="3803650"/>
          <p14:tracePt t="84709" x="3467100" y="3784600"/>
          <p14:tracePt t="84726" x="3467100" y="3771900"/>
          <p14:tracePt t="84743" x="3467100" y="3765550"/>
          <p14:tracePt t="84759" x="3473450" y="3759200"/>
          <p14:tracePt t="84776" x="3473450" y="3752850"/>
          <p14:tracePt t="84794" x="3479800" y="3752850"/>
          <p14:tracePt t="84810" x="3492500" y="3759200"/>
          <p14:tracePt t="84827" x="3498850" y="3771900"/>
          <p14:tracePt t="84843" x="3505200" y="3790950"/>
          <p14:tracePt t="84859" x="3511550" y="3810000"/>
          <p14:tracePt t="84876" x="3505200" y="3829050"/>
          <p14:tracePt t="84894" x="3492500" y="3835400"/>
          <p14:tracePt t="84909" x="3448050" y="3841750"/>
          <p14:tracePt t="84926" x="3390900" y="3841750"/>
          <p14:tracePt t="84943" x="3295650" y="3848100"/>
          <p14:tracePt t="84960" x="3194050" y="3848100"/>
          <p14:tracePt t="84977" x="3105150" y="3854450"/>
          <p14:tracePt t="84993" x="3035300" y="3854450"/>
          <p14:tracePt t="85010" x="2978150" y="3860800"/>
          <p14:tracePt t="85027" x="2940050" y="3860800"/>
          <p14:tracePt t="85043" x="2914650" y="3860800"/>
          <p14:tracePt t="85061" x="2882900" y="3860800"/>
          <p14:tracePt t="85083" x="2870200" y="3854450"/>
          <p14:tracePt t="85093" x="2863850" y="3848100"/>
          <p14:tracePt t="85114" x="2844800" y="3835400"/>
          <p14:tracePt t="85126" x="2844800" y="3829050"/>
          <p14:tracePt t="85143" x="2857500" y="3822700"/>
          <p14:tracePt t="85160" x="2876550" y="3816350"/>
          <p14:tracePt t="85178" x="2895600" y="3810000"/>
          <p14:tracePt t="85194" x="2927350" y="3803650"/>
          <p14:tracePt t="85210" x="2952750" y="3797300"/>
          <p14:tracePt t="85226" x="2978150" y="3784600"/>
          <p14:tracePt t="85249" x="3022600" y="3771900"/>
          <p14:tracePt t="85265" x="3048000" y="3765550"/>
          <p14:tracePt t="85276" x="3067050" y="3759200"/>
          <p14:tracePt t="85294" x="3092450" y="3752850"/>
          <p14:tracePt t="85311" x="3111500" y="3752850"/>
          <p14:tracePt t="85326" x="3155950" y="3746500"/>
          <p14:tracePt t="85351" x="3219450" y="3733800"/>
          <p14:tracePt t="85360" x="3244850" y="3721100"/>
          <p14:tracePt t="85376" x="3270250" y="3708400"/>
          <p14:tracePt t="85399" x="3289300" y="3708400"/>
          <p14:tracePt t="85409" x="3295650" y="3714750"/>
          <p14:tracePt t="85476" x="3302000" y="3708400"/>
          <p14:tracePt t="85502" x="3321050" y="3695700"/>
          <p14:tracePt t="85509" x="3340100" y="3689350"/>
          <p14:tracePt t="85527" x="3371850" y="3676650"/>
          <p14:tracePt t="85543" x="3416300" y="3651250"/>
          <p14:tracePt t="85564" x="3505200" y="3619500"/>
          <p14:tracePt t="85576" x="3568700" y="3606800"/>
          <p14:tracePt t="85594" x="3657600" y="3594100"/>
          <p14:tracePt t="85610" x="3752850" y="3575050"/>
          <p14:tracePt t="85626" x="3803650" y="3568700"/>
          <p14:tracePt t="85648" x="3892550" y="3562350"/>
          <p14:tracePt t="85659" x="3943350" y="3556000"/>
          <p14:tracePt t="85676" x="4013200" y="3556000"/>
          <p14:tracePt t="85696" x="4083050" y="3562350"/>
          <p14:tracePt t="85710" x="4127500" y="3568700"/>
          <p14:tracePt t="85726" x="4152900" y="3575050"/>
          <p14:tracePt t="85752" x="4203700" y="3625850"/>
          <p14:tracePt t="85759" x="4222750" y="3651250"/>
          <p14:tracePt t="85776" x="4241800" y="3683000"/>
          <p14:tracePt t="85794" x="4248150" y="3721100"/>
          <p14:tracePt t="85813" x="4254500" y="3733800"/>
          <p14:tracePt t="85828" x="4260850" y="3740150"/>
          <p14:tracePt t="85843" x="4267200" y="3740150"/>
          <p14:tracePt t="85860" x="4273550" y="3740150"/>
          <p14:tracePt t="85876" x="4279900" y="3746500"/>
          <p14:tracePt t="85901" x="4286250" y="3752850"/>
          <p14:tracePt t="85909" x="4286250" y="3759200"/>
          <p14:tracePt t="85926" x="4286250" y="3765550"/>
          <p14:tracePt t="85943" x="4292600" y="3765550"/>
          <p14:tracePt t="85960" x="4298950" y="3771900"/>
          <p14:tracePt t="85976" x="4305300" y="3771900"/>
          <p14:tracePt t="85996" x="4311650" y="3771900"/>
          <p14:tracePt t="86025" x="4318000" y="3771900"/>
          <p14:tracePt t="86044" x="4324350" y="3778250"/>
          <p14:tracePt t="86096" x="4330700" y="3778250"/>
          <p14:tracePt t="86114" x="4330700" y="3771900"/>
          <p14:tracePt t="86126" x="4330700" y="3765550"/>
          <p14:tracePt t="86144" x="4330700" y="3759200"/>
          <p14:tracePt t="86160" x="4330700" y="3746500"/>
          <p14:tracePt t="86181" x="4330700" y="3740150"/>
          <p14:tracePt t="86197" x="4330700" y="3733800"/>
          <p14:tracePt t="86210" x="4324350" y="3727450"/>
          <p14:tracePt t="86226" x="4324350" y="3721100"/>
          <p14:tracePt t="86243" x="4324350" y="3708400"/>
          <p14:tracePt t="86314" x="4775200" y="3409950"/>
          <p14:tracePt t="86323" x="4781550" y="3409950"/>
          <p14:tracePt t="86345" x="4787900" y="3409950"/>
          <p14:tracePt t="86352" x="4794250" y="3409950"/>
          <p14:tracePt t="86361" x="4800600" y="3409950"/>
          <p14:tracePt t="86376" x="4806950" y="3416300"/>
          <p14:tracePt t="86394" x="4813300" y="3422650"/>
          <p14:tracePt t="86410" x="4813300" y="3460750"/>
          <p14:tracePt t="86426" x="4794250" y="3498850"/>
          <p14:tracePt t="86444" x="4749800" y="3530600"/>
          <p14:tracePt t="86460" x="4667250" y="3575050"/>
          <p14:tracePt t="86476" x="4603750" y="3619500"/>
          <p14:tracePt t="86496" x="4508500" y="3676650"/>
          <p14:tracePt t="86510" x="4457700" y="3714750"/>
          <p14:tracePt t="86527" x="4425950" y="3746500"/>
          <p14:tracePt t="86545" x="4406900" y="3778250"/>
          <p14:tracePt t="86560" x="4406900" y="3797300"/>
          <p14:tracePt t="86576" x="4419600" y="3797300"/>
          <p14:tracePt t="86593" x="4432300" y="3797300"/>
          <p14:tracePt t="86610" x="4438650" y="3790950"/>
          <p14:tracePt t="86626" x="4489450" y="3752850"/>
          <p14:tracePt t="86643" x="4552950" y="3708400"/>
          <p14:tracePt t="86661" x="4616450" y="3670300"/>
          <p14:tracePt t="86676" x="4711700" y="3638550"/>
          <p14:tracePt t="86696" x="4845050" y="3600450"/>
          <p14:tracePt t="86712" x="4972050" y="3568700"/>
          <p14:tracePt t="86734" x="5219700" y="3511550"/>
          <p14:tracePt t="86744" x="5270500" y="3498850"/>
          <p14:tracePt t="86776" x="5981700" y="3321050"/>
          <p14:tracePt t="86809" x="6000750" y="3327400"/>
          <p14:tracePt t="86827" x="6064250" y="3333750"/>
          <p14:tracePt t="86843" x="6102350" y="3340100"/>
          <p14:tracePt t="86860" x="6146800" y="3359150"/>
          <p14:tracePt t="86882" x="6184900" y="3384550"/>
          <p14:tracePt t="86897" x="6216650" y="3416300"/>
          <p14:tracePt t="86912" x="6229350" y="3429000"/>
          <p14:tracePt t="86928" x="6235700" y="3441700"/>
          <p14:tracePt t="86943" x="6235700" y="3448050"/>
          <p14:tracePt t="86961" x="6235700" y="3454400"/>
          <p14:tracePt t="86977" x="6229350" y="3454400"/>
          <p14:tracePt t="86996" x="6223000" y="3460750"/>
          <p14:tracePt t="87013" x="6210300" y="3460750"/>
          <p14:tracePt t="87027" x="6203950" y="3460750"/>
          <p14:tracePt t="87047" x="6184900" y="3460750"/>
          <p14:tracePt t="87062" x="6165850" y="3454400"/>
          <p14:tracePt t="87082" x="6140450" y="3454400"/>
          <p14:tracePt t="87093" x="6108700" y="3448050"/>
          <p14:tracePt t="87111" x="6083300" y="3448050"/>
          <p14:tracePt t="87127" x="6019800" y="3441700"/>
          <p14:tracePt t="87143" x="5981700" y="3435350"/>
          <p14:tracePt t="87162" x="5911850" y="3429000"/>
          <p14:tracePt t="87177" x="5861050" y="3416300"/>
          <p14:tracePt t="87199" x="5816600" y="3403600"/>
          <p14:tracePt t="87210" x="5784850" y="3390900"/>
          <p14:tracePt t="87229" x="5746750" y="3378200"/>
          <p14:tracePt t="87243" x="5702300" y="3371850"/>
          <p14:tracePt t="87260" x="5638800" y="3378200"/>
          <p14:tracePt t="87279" x="5581650" y="3378200"/>
          <p14:tracePt t="87293" x="5530850" y="3384550"/>
          <p14:tracePt t="87309" x="5448300" y="3390900"/>
          <p14:tracePt t="87327" x="5384800" y="3384550"/>
          <p14:tracePt t="87343" x="5321300" y="3378200"/>
          <p14:tracePt t="87360" x="5270500" y="3371850"/>
          <p14:tracePt t="87383" x="5226050" y="3365500"/>
          <p14:tracePt t="87396" x="5200650" y="3365500"/>
          <p14:tracePt t="87410" x="5187950" y="3365500"/>
          <p14:tracePt t="87432" x="5181600" y="3371850"/>
          <p14:tracePt t="87443" x="5175250" y="3371850"/>
          <p14:tracePt t="87482" x="5181600" y="3371850"/>
          <p14:tracePt t="87516" x="5187950" y="3371850"/>
          <p14:tracePt t="87581" x="5181600" y="3371850"/>
          <p14:tracePt t="87617" x="5181600" y="3378200"/>
          <p14:tracePt t="87628" x="5175250" y="3378200"/>
          <p14:tracePt t="87643" x="5175250" y="3384550"/>
          <p14:tracePt t="87660" x="5168900" y="3384550"/>
          <p14:tracePt t="87679" x="5162550" y="3390900"/>
          <p14:tracePt t="87696" x="5156200" y="3397250"/>
          <p14:tracePt t="87727" x="5156200" y="3403600"/>
          <p14:tracePt t="87759" x="5162550" y="3403600"/>
          <p14:tracePt t="87778" x="5168900" y="3397250"/>
          <p14:tracePt t="87795" x="5175250" y="3390900"/>
          <p14:tracePt t="87809" x="5187950" y="3378200"/>
          <p14:tracePt t="87826" x="5200650" y="3365500"/>
          <p14:tracePt t="87843" x="5219700" y="3346450"/>
          <p14:tracePt t="87860" x="5238750" y="3327400"/>
          <p14:tracePt t="87876" x="5257800" y="3321050"/>
          <p14:tracePt t="87893" x="5276850" y="3314700"/>
          <p14:tracePt t="87912" x="5302250" y="3321050"/>
          <p14:tracePt t="87935" x="5327650" y="3327400"/>
          <p14:tracePt t="87943" x="5334000" y="3333750"/>
          <p14:tracePt t="87959" x="5353050" y="3340100"/>
          <p14:tracePt t="87977" x="5372100" y="3340100"/>
          <p14:tracePt t="87996" x="5391150" y="3346450"/>
          <p14:tracePt t="88010" x="5403850" y="3352800"/>
          <p14:tracePt t="88028" x="5416550" y="3359150"/>
          <p14:tracePt t="88043" x="5429250" y="3365500"/>
          <p14:tracePt t="88060" x="5441950" y="3371850"/>
          <p14:tracePt t="88077" x="5448300" y="3371850"/>
          <p14:tracePt t="88093" x="5467350" y="3371850"/>
          <p14:tracePt t="88110" x="5480050" y="3371850"/>
          <p14:tracePt t="88126" x="5492750" y="3378200"/>
          <p14:tracePt t="88144" x="5505450" y="3384550"/>
          <p14:tracePt t="88160" x="5518150" y="3390900"/>
          <p14:tracePt t="88178" x="5530850" y="3403600"/>
          <p14:tracePt t="88193" x="5543550" y="3409950"/>
          <p14:tracePt t="88212" x="5556250" y="3416300"/>
          <p14:tracePt t="88226" x="5562600" y="3422650"/>
          <p14:tracePt t="88244" x="5562600" y="3429000"/>
          <p14:tracePt t="88262" x="5568950" y="3429000"/>
          <p14:tracePt t="88293" x="5575300" y="3422650"/>
          <p14:tracePt t="88310" x="5575300" y="3416300"/>
          <p14:tracePt t="88326" x="5575300" y="3403600"/>
          <p14:tracePt t="88343" x="5581650" y="3397250"/>
          <p14:tracePt t="88360" x="5588000" y="3397250"/>
          <p14:tracePt t="88376" x="5594350" y="3390900"/>
          <p14:tracePt t="88393" x="5600700" y="3390900"/>
          <p14:tracePt t="88409" x="5619750" y="3384550"/>
          <p14:tracePt t="88427" x="5638800" y="3371850"/>
          <p14:tracePt t="88443" x="5676900" y="3359150"/>
          <p14:tracePt t="88461" x="5727700" y="3346450"/>
          <p14:tracePt t="88477" x="5791200" y="3333750"/>
          <p14:tracePt t="88494" x="5854700" y="3333750"/>
          <p14:tracePt t="88511" x="5911850" y="3340100"/>
          <p14:tracePt t="88526" x="5949950" y="3346450"/>
          <p14:tracePt t="88543" x="5975350" y="3359150"/>
          <p14:tracePt t="88563" x="5988050" y="3371850"/>
          <p14:tracePt t="88577" x="5988050" y="3384550"/>
          <p14:tracePt t="88593" x="5988050" y="3390900"/>
          <p14:tracePt t="88613" x="5981700" y="3390900"/>
          <p14:tracePt t="88626" x="5969000" y="3390900"/>
          <p14:tracePt t="88643" x="5943600" y="3384550"/>
          <p14:tracePt t="88664" x="5880100" y="3365500"/>
          <p14:tracePt t="88676" x="5810250" y="3359150"/>
          <p14:tracePt t="88693" x="5683250" y="3359150"/>
          <p14:tracePt t="88713" x="5524500" y="3365500"/>
          <p14:tracePt t="88727" x="5384800" y="3365500"/>
          <p14:tracePt t="88743" x="5156200" y="3365500"/>
          <p14:tracePt t="88763" x="5016500" y="3365500"/>
          <p14:tracePt t="88977" x="3613150" y="3854450"/>
          <p14:tracePt t="88981" x="3613150" y="3860800"/>
          <p14:tracePt t="88994" x="3625850" y="3879850"/>
          <p14:tracePt t="89010" x="3651250" y="3905250"/>
          <p14:tracePt t="89028" x="3670300" y="3911600"/>
          <p14:tracePt t="89043" x="3695700" y="3911600"/>
          <p14:tracePt t="89060" x="3721100" y="3892550"/>
          <p14:tracePt t="89078" x="3752850" y="3873500"/>
          <p14:tracePt t="89093" x="3784600" y="3854450"/>
          <p14:tracePt t="89110" x="3822700" y="3829050"/>
          <p14:tracePt t="89128" x="3860800" y="3803650"/>
          <p14:tracePt t="89148" x="3905250" y="3790950"/>
          <p14:tracePt t="89159" x="3956050" y="3778250"/>
          <p14:tracePt t="89177" x="3987800" y="3778250"/>
          <p14:tracePt t="89198" x="4064000" y="3778250"/>
          <p14:tracePt t="89210" x="4095750" y="3784600"/>
          <p14:tracePt t="89228" x="4127500" y="3797300"/>
          <p14:tracePt t="89243" x="4152900" y="3810000"/>
          <p14:tracePt t="89259" x="4191000" y="3822700"/>
          <p14:tracePt t="89276" x="4216400" y="3829050"/>
          <p14:tracePt t="89293" x="4241800" y="3835400"/>
          <p14:tracePt t="89310" x="4260850" y="3841750"/>
          <p14:tracePt t="89326" x="4273550" y="3841750"/>
          <p14:tracePt t="89349" x="4286250" y="3848100"/>
          <p14:tracePt t="89359" x="4292600" y="3854450"/>
          <p14:tracePt t="89376" x="4298950" y="3854450"/>
          <p14:tracePt t="89396" x="4305300" y="3854450"/>
          <p14:tracePt t="89410" x="4311650" y="3854450"/>
          <p14:tracePt t="89430" x="4311650" y="3860800"/>
          <p14:tracePt t="89443" x="4318000" y="3860800"/>
          <p14:tracePt t="89476" x="4318000" y="3867150"/>
          <p14:tracePt t="89546" x="4324350" y="3867150"/>
          <p14:tracePt t="89573" x="4324350" y="3873500"/>
          <p14:tracePt t="89596" x="4324350" y="3867150"/>
          <p14:tracePt t="89604" x="4330700" y="3867150"/>
          <p14:tracePt t="89621" x="4330700" y="3860800"/>
          <p14:tracePt t="89637" x="4337050" y="3860800"/>
          <p14:tracePt t="89658" x="4343400" y="3860800"/>
          <p14:tracePt t="89664" x="4349750" y="3867150"/>
          <p14:tracePt t="89676" x="4362450" y="3873500"/>
          <p14:tracePt t="89693" x="4368800" y="3886200"/>
          <p14:tracePt t="89710" x="4381500" y="3892550"/>
          <p14:tracePt t="89726" x="4387850" y="3892550"/>
          <p14:tracePt t="89743" x="4394200" y="3898900"/>
          <p14:tracePt t="89760" x="4400550" y="3898900"/>
          <p14:tracePt t="89778" x="4406900" y="3898900"/>
          <p14:tracePt t="89793" x="4406900" y="3892550"/>
          <p14:tracePt t="89833" x="4406900" y="3898900"/>
          <p14:tracePt t="89932" x="4406900" y="3905250"/>
          <p14:tracePt t="89980" x="4406900" y="3911600"/>
          <p14:tracePt t="89988" x="4413250" y="3911600"/>
          <p14:tracePt t="89996" x="4413250" y="3917950"/>
          <p14:tracePt t="90015" x="4413250" y="3924300"/>
          <p14:tracePt t="90030" x="4419600" y="3924300"/>
          <p14:tracePt t="90077" x="4413250" y="3924300"/>
          <p14:tracePt t="90106" x="4413250" y="3930650"/>
          <p14:tracePt t="90141" x="4413250" y="3924300"/>
          <p14:tracePt t="90153" x="4413250" y="3917950"/>
          <p14:tracePt t="90157" x="4406900" y="3917950"/>
          <p14:tracePt t="90185" x="4406900" y="3911600"/>
          <p14:tracePt t="90187" x="4406900" y="3905250"/>
          <p14:tracePt t="90207" x="4400550" y="3898900"/>
          <p14:tracePt t="90231" x="4400550" y="3892550"/>
          <p14:tracePt t="90246" x="4394200" y="3892550"/>
          <p14:tracePt t="90262" x="4394200" y="3886200"/>
          <p14:tracePt t="90291" x="4400550" y="3879850"/>
          <p14:tracePt t="90325" x="4400550" y="3886200"/>
          <p14:tracePt t="90333" x="4406900" y="3886200"/>
          <p14:tracePt t="90353" x="4406900" y="3892550"/>
          <p14:tracePt t="90369" x="4406900" y="3898900"/>
          <p14:tracePt t="90387" x="4406900" y="3905250"/>
          <p14:tracePt t="90420" x="4406900" y="3898900"/>
          <p14:tracePt t="90437" x="4406900" y="3892550"/>
          <p14:tracePt t="90451" x="4406900" y="3886200"/>
          <p14:tracePt t="90457" x="4413250" y="3879850"/>
          <p14:tracePt t="90469" x="4419600" y="3873500"/>
          <p14:tracePt t="90487" x="4432300" y="3867150"/>
          <p14:tracePt t="90493" x="4432300" y="3860800"/>
          <p14:tracePt t="90514" x="4457700" y="3848100"/>
          <p14:tracePt t="90526" x="4476750" y="3841750"/>
          <p14:tracePt t="90543" x="4508500" y="3841750"/>
          <p14:tracePt t="90561" x="4540250" y="3848100"/>
          <p14:tracePt t="90574" x="4559300" y="3854450"/>
          <p14:tracePt t="90594" x="4578350" y="3854450"/>
          <p14:tracePt t="90610" x="4597400" y="3854450"/>
          <p14:tracePt t="90627" x="4616450" y="3854450"/>
          <p14:tracePt t="90644" x="4629150" y="3860800"/>
          <p14:tracePt t="90661" x="4635500" y="3867150"/>
          <p14:tracePt t="90678" x="4641850" y="3873500"/>
          <p14:tracePt t="90694" x="4641850" y="3879850"/>
          <p14:tracePt t="90716" x="4635500" y="3886200"/>
          <p14:tracePt t="90728" x="4635500" y="3892550"/>
          <p14:tracePt t="90760" x="4629150" y="3898900"/>
          <p14:tracePt t="90815" x="4629150" y="3892550"/>
          <p14:tracePt t="90835" x="4629150" y="3886200"/>
          <p14:tracePt t="90863" x="4635500" y="3873500"/>
          <p14:tracePt t="91099" x="5435600" y="3740150"/>
          <p14:tracePt t="91117" x="5435600" y="3746500"/>
          <p14:tracePt t="91121" x="5441950" y="3746500"/>
          <p14:tracePt t="91136" x="5441950" y="3752850"/>
          <p14:tracePt t="91143" x="5448300" y="3759200"/>
          <p14:tracePt t="91160" x="5454650" y="3778250"/>
          <p14:tracePt t="91177" x="5461000" y="3803650"/>
          <p14:tracePt t="91197" x="5473700" y="3835400"/>
          <p14:tracePt t="91210" x="5473700" y="3860800"/>
          <p14:tracePt t="91226" x="5454650" y="3886200"/>
          <p14:tracePt t="91243" x="5429250" y="3892550"/>
          <p14:tracePt t="91267" x="5397500" y="3898900"/>
          <p14:tracePt t="91276" x="5365750" y="3898900"/>
          <p14:tracePt t="91293" x="5321300" y="3892550"/>
          <p14:tracePt t="91310" x="5270500" y="3886200"/>
          <p14:tracePt t="91326" x="5226050" y="3879850"/>
          <p14:tracePt t="91344" x="5175250" y="3886200"/>
          <p14:tracePt t="91360" x="5130800" y="3892550"/>
          <p14:tracePt t="91376" x="5086350" y="3892550"/>
          <p14:tracePt t="91393" x="5054600" y="3892550"/>
          <p14:tracePt t="91410" x="5022850" y="3886200"/>
          <p14:tracePt t="91426" x="5003800" y="3873500"/>
          <p14:tracePt t="91443" x="4984750" y="3860800"/>
          <p14:tracePt t="91459" x="4965700" y="3848100"/>
          <p14:tracePt t="91476" x="4959350" y="3841750"/>
          <p14:tracePt t="91493" x="4953000" y="3835400"/>
          <p14:tracePt t="91510" x="4946650" y="3829050"/>
          <p14:tracePt t="91543" x="4946650" y="3822700"/>
          <p14:tracePt t="91576" x="4946650" y="3816350"/>
          <p14:tracePt t="91593" x="4946650" y="3803650"/>
          <p14:tracePt t="91615" x="4946650" y="3797300"/>
          <p14:tracePt t="91667" x="4953000" y="3797300"/>
          <p14:tracePt t="91703" x="4959350" y="3797300"/>
          <p14:tracePt t="91725" x="4965700" y="3797300"/>
          <p14:tracePt t="91741" x="4972050" y="3797300"/>
          <p14:tracePt t="91749" x="4972050" y="3803650"/>
          <p14:tracePt t="91760" x="4978400" y="3803650"/>
          <p14:tracePt t="91776" x="4984750" y="3810000"/>
          <p14:tracePt t="91794" x="4991100" y="3816350"/>
          <p14:tracePt t="91812" x="4991100" y="3822700"/>
          <p14:tracePt t="91826" x="4997450" y="3829050"/>
          <p14:tracePt t="91844" x="5003800" y="3835400"/>
          <p14:tracePt t="91876" x="5003800" y="3841750"/>
          <p14:tracePt t="91893" x="5010150" y="3841750"/>
          <p14:tracePt t="91926" x="5003800" y="3841750"/>
          <p14:tracePt t="91960" x="4997450" y="3848100"/>
          <p14:tracePt t="91976" x="4991100" y="3848100"/>
          <p14:tracePt t="91994" x="4984750" y="3848100"/>
          <p14:tracePt t="92010" x="4978400" y="3841750"/>
          <p14:tracePt t="92012" x="4972050" y="3841750"/>
          <p14:tracePt t="92031" x="4959350" y="3835400"/>
          <p14:tracePt t="92046" x="4946650" y="3829050"/>
          <p14:tracePt t="92061" x="4914900" y="3822700"/>
          <p14:tracePt t="92076" x="4889500" y="3822700"/>
          <p14:tracePt t="92093" x="4845050" y="3822700"/>
          <p14:tracePt t="92115" x="4781550" y="3829050"/>
          <p14:tracePt t="92126" x="4743450" y="3829050"/>
          <p14:tracePt t="92144" x="4679950" y="3835400"/>
          <p14:tracePt t="92160" x="4616450" y="3841750"/>
          <p14:tracePt t="92176" x="4552950" y="3841750"/>
          <p14:tracePt t="92194" x="4502150" y="3841750"/>
          <p14:tracePt t="92212" x="4432300" y="3829050"/>
          <p14:tracePt t="92226" x="4394200" y="3822700"/>
          <p14:tracePt t="92243" x="4343400" y="3803650"/>
          <p14:tracePt t="92262" x="4298950" y="3784600"/>
          <p14:tracePt t="92277" x="4241800" y="3778250"/>
          <p14:tracePt t="92293" x="4178300" y="3765550"/>
          <p14:tracePt t="92314" x="4076700" y="3752850"/>
          <p14:tracePt t="92327" x="3898900" y="3740150"/>
          <p14:tracePt t="92429" x="2540000" y="3695700"/>
          <p14:tracePt t="92494" x="1943100" y="3638550"/>
          <p14:tracePt t="92533" x="1689100" y="3575050"/>
          <p14:tracePt t="92539" x="1682750" y="3575050"/>
          <p14:tracePt t="92544" x="1676400" y="3575050"/>
          <p14:tracePt t="92559" x="1619250" y="3575050"/>
          <p14:tracePt t="92577" x="1530350" y="3568700"/>
          <p14:tracePt t="92596" x="1435100" y="3562350"/>
          <p14:tracePt t="92611" x="1358900" y="3543300"/>
          <p14:tracePt t="92630" x="1295400" y="3517900"/>
          <p14:tracePt t="92643" x="1250950" y="3498850"/>
          <p14:tracePt t="92660" x="1212850" y="3479800"/>
          <p14:tracePt t="92677" x="1193800" y="3460750"/>
          <p14:tracePt t="92693" x="1181100" y="3448050"/>
          <p14:tracePt t="92710" x="1155700" y="3422650"/>
          <p14:tracePt t="92727" x="1136650" y="3397250"/>
          <p14:tracePt t="92743" x="1136650" y="3390900"/>
          <p14:tracePt t="92762" x="1143000" y="3390900"/>
          <p14:tracePt t="92780" x="1162050" y="3390900"/>
          <p14:tracePt t="92794" x="1181100" y="3390900"/>
          <p14:tracePt t="92816" x="1200150" y="3378200"/>
          <p14:tracePt t="92827" x="1212850" y="3371850"/>
          <p14:tracePt t="92843" x="1231900" y="3359150"/>
          <p14:tracePt t="92860" x="1244600" y="3340100"/>
          <p14:tracePt t="92882" x="1257300" y="3321050"/>
          <p14:tracePt t="92893" x="1263650" y="3302000"/>
          <p14:tracePt t="92909" x="1270000" y="3276600"/>
          <p14:tracePt t="92927" x="1276350" y="3244850"/>
          <p14:tracePt t="92943" x="1263650" y="3219450"/>
          <p14:tracePt t="92960" x="1244600" y="3213100"/>
          <p14:tracePt t="92978" x="1225550" y="3219450"/>
          <p14:tracePt t="92996" x="1206500" y="3232150"/>
          <p14:tracePt t="93009" x="1181100" y="3251200"/>
          <p14:tracePt t="93033" x="1162050" y="3282950"/>
          <p14:tracePt t="93043" x="1162050" y="3295650"/>
          <p14:tracePt t="93060" x="1162050" y="3314700"/>
          <p14:tracePt t="93076" x="1168400" y="3321050"/>
          <p14:tracePt t="93093" x="1181100" y="3321050"/>
          <p14:tracePt t="93110" x="1200150" y="3314700"/>
          <p14:tracePt t="93127" x="1212850" y="3308350"/>
          <p14:tracePt t="93146" x="1231900" y="3302000"/>
          <p14:tracePt t="93160" x="1263650" y="3302000"/>
          <p14:tracePt t="93177" x="1295400" y="3314700"/>
          <p14:tracePt t="93193" x="1314450" y="3333750"/>
          <p14:tracePt t="93210" x="1333500" y="3359150"/>
          <p14:tracePt t="93227" x="1339850" y="3390900"/>
          <p14:tracePt t="93243" x="1333500" y="3422650"/>
          <p14:tracePt t="93260" x="1308100" y="3454400"/>
          <p14:tracePt t="93276" x="1270000" y="3492500"/>
          <p14:tracePt t="93293" x="1231900" y="3511550"/>
          <p14:tracePt t="93309" x="1206500" y="3511550"/>
          <p14:tracePt t="93326" x="1187450" y="3511550"/>
          <p14:tracePt t="93345" x="1174750" y="3511550"/>
          <p14:tracePt t="93361" x="1162050" y="3505200"/>
          <p14:tracePt t="93407" x="1168400" y="3511550"/>
          <p14:tracePt t="93430" x="1168400" y="3517900"/>
          <p14:tracePt t="93444" x="1174750" y="3524250"/>
          <p14:tracePt t="93460" x="1187450" y="3536950"/>
          <p14:tracePt t="93478" x="1200150" y="3549650"/>
          <p14:tracePt t="93493" x="1212850" y="3562350"/>
          <p14:tracePt t="93510" x="1225550" y="3568700"/>
          <p14:tracePt t="93532" x="1257300" y="3575050"/>
          <p14:tracePt t="93543" x="1289050" y="3581400"/>
          <p14:tracePt t="93560" x="1301750" y="3581400"/>
          <p14:tracePt t="93729" x="3740150" y="4038600"/>
          <p14:tracePt t="93763" x="4591050" y="4229100"/>
          <p14:tracePt t="93769" x="4597400" y="4229100"/>
          <p14:tracePt t="93777" x="4654550" y="4229100"/>
          <p14:tracePt t="93793" x="4940300" y="4241800"/>
          <p14:tracePt t="93810" x="5264150" y="4273550"/>
          <p14:tracePt t="93827" x="5486400" y="4298950"/>
          <p14:tracePt t="93847" x="5613400" y="4324350"/>
          <p14:tracePt t="93860" x="5657850" y="4343400"/>
          <p14:tracePt t="93877" x="5664200" y="4343400"/>
          <p14:tracePt t="93897" x="5632450" y="4318000"/>
          <p14:tracePt t="93911" x="5600700" y="4279900"/>
          <p14:tracePt t="93936" x="5588000" y="4229100"/>
          <p14:tracePt t="93943" x="5607050" y="4178300"/>
          <p14:tracePt t="93960" x="5645150" y="4114800"/>
          <p14:tracePt t="93977" x="5702300" y="4064000"/>
          <p14:tracePt t="93998" x="5759450" y="4025900"/>
          <p14:tracePt t="94010" x="5797550" y="4006850"/>
          <p14:tracePt t="94029" x="5822950" y="4000500"/>
          <p14:tracePt t="94044" x="5829300" y="4000500"/>
          <p14:tracePt t="94078" x="5816600" y="4000500"/>
          <p14:tracePt t="94099" x="5816600" y="3987800"/>
          <p14:tracePt t="94114" x="5816600" y="3968750"/>
          <p14:tracePt t="94128" x="5822950" y="3949700"/>
          <p14:tracePt t="94150" x="5835650" y="3930650"/>
          <p14:tracePt t="94160" x="5848350" y="3917950"/>
          <p14:tracePt t="94176" x="5854700" y="3905250"/>
          <p14:tracePt t="94223" x="5848350" y="3905250"/>
          <p14:tracePt t="94226" x="5848350" y="3898900"/>
          <p14:tracePt t="94260" x="5842000" y="3898900"/>
          <p14:tracePt t="94277" x="5842000" y="3892550"/>
          <p14:tracePt t="94293" x="5848350" y="3886200"/>
          <p14:tracePt t="94310" x="5848350" y="3867150"/>
          <p14:tracePt t="94327" x="5829300" y="3841750"/>
          <p14:tracePt t="94344" x="5829300" y="3829050"/>
          <p14:tracePt t="94361" x="5816600" y="3810000"/>
          <p14:tracePt t="94376" x="5816600" y="3784600"/>
          <p14:tracePt t="94393" x="5810250" y="3765550"/>
          <p14:tracePt t="94410" x="5810250" y="3752850"/>
          <p14:tracePt t="94427" x="5810250" y="3746500"/>
          <p14:tracePt t="94460" x="5810250" y="3752850"/>
          <p14:tracePt t="94476" x="5810250" y="3759200"/>
          <p14:tracePt t="94493" x="5810250" y="3765550"/>
          <p14:tracePt t="94510" x="5810250" y="3778250"/>
          <p14:tracePt t="94527" x="5816600" y="3778250"/>
          <p14:tracePt t="94543" x="5816600" y="3784600"/>
          <p14:tracePt t="94560" x="5822950" y="3784600"/>
          <p14:tracePt t="94593" x="5829300" y="3784600"/>
          <p14:tracePt t="94626" x="5835650" y="3790950"/>
          <p14:tracePt t="94643" x="5835650" y="3797300"/>
          <p14:tracePt t="94660" x="5842000" y="3803650"/>
          <p14:tracePt t="94693" x="5848350" y="3803650"/>
          <p14:tracePt t="94753" x="5854700" y="3803650"/>
          <p14:tracePt t="94875" x="5861050" y="3803650"/>
          <p14:tracePt t="94899" x="5861050" y="3810000"/>
          <p14:tracePt t="94939" x="5861050" y="3816350"/>
          <p14:tracePt t="94950" x="5854700" y="3816350"/>
          <p14:tracePt t="94975" x="5854700" y="3822700"/>
          <p14:tracePt t="94991" x="5848350" y="3822700"/>
          <p14:tracePt t="94994" x="5848350" y="3829050"/>
          <p14:tracePt t="95015" x="5842000" y="3835400"/>
          <p14:tracePt t="95026" x="5835650" y="3841750"/>
          <p14:tracePt t="95046" x="5829300" y="3848100"/>
          <p14:tracePt t="95060" x="5810250" y="3867150"/>
          <p14:tracePt t="95076" x="5784850" y="3892550"/>
          <p14:tracePt t="95095" x="5734050" y="3930650"/>
          <p14:tracePt t="95110" x="5651500" y="3981450"/>
          <p14:tracePt t="95127" x="5530850" y="4038600"/>
          <p14:tracePt t="95143" x="5378450" y="4089400"/>
          <p14:tracePt t="95161" x="5162550" y="4146550"/>
          <p14:tracePt t="95176" x="5022850" y="4165600"/>
          <p14:tracePt t="95193" x="4838700" y="4178300"/>
          <p14:tracePt t="95218" x="4667250" y="4184650"/>
          <p14:tracePt t="95227" x="4540250" y="4184650"/>
          <p14:tracePt t="95346" x="3098800" y="4095750"/>
          <p14:tracePt t="95412" x="2819400" y="4152900"/>
          <p14:tracePt t="95424" x="2813050" y="4152900"/>
          <p14:tracePt t="95434" x="2806700" y="4152900"/>
          <p14:tracePt t="95443" x="2794000" y="4159250"/>
          <p14:tracePt t="95461" x="2755900" y="4197350"/>
          <p14:tracePt t="95477" x="2736850" y="4229100"/>
          <p14:tracePt t="95493" x="2736850" y="4260850"/>
          <p14:tracePt t="95511" x="2781300" y="4305300"/>
          <p14:tracePt t="95527" x="2813050" y="4324350"/>
          <p14:tracePt t="95543" x="2889250" y="4349750"/>
          <p14:tracePt t="95561" x="2978150" y="4368800"/>
          <p14:tracePt t="95576" x="3073400" y="4368800"/>
          <p14:tracePt t="95593" x="3175000" y="4356100"/>
          <p14:tracePt t="95610" x="3270250" y="4337050"/>
          <p14:tracePt t="95626" x="3371850" y="4324350"/>
          <p14:tracePt t="95643" x="3479800" y="4318000"/>
          <p14:tracePt t="95660" x="3587750" y="4324350"/>
          <p14:tracePt t="95676" x="3683000" y="4337050"/>
          <p14:tracePt t="95693" x="3771900" y="4356100"/>
          <p14:tracePt t="95714" x="3867150" y="4368800"/>
          <p14:tracePt t="95727" x="3937000" y="4381500"/>
          <p14:tracePt t="95743" x="3981450" y="4394200"/>
          <p14:tracePt t="95764" x="4044950" y="4413250"/>
          <p14:tracePt t="95777" x="4070350" y="4425950"/>
          <p14:tracePt t="95800" x="4070350" y="4445000"/>
          <p14:tracePt t="95811" x="4044950" y="4464050"/>
          <p14:tracePt t="95827" x="4006850" y="4476750"/>
          <p14:tracePt t="95843" x="3968750" y="4495800"/>
          <p14:tracePt t="95861" x="3911600" y="4514850"/>
          <p14:tracePt t="95877" x="3879850" y="4514850"/>
          <p14:tracePt t="95893" x="3867150" y="4521200"/>
          <p14:tracePt t="95914" x="3860800" y="4521200"/>
          <p14:tracePt t="95926" x="3854450" y="4527550"/>
          <p14:tracePt t="95943" x="3854450" y="4533900"/>
          <p14:tracePt t="95962" x="3848100" y="4552950"/>
          <p14:tracePt t="95977" x="3848100" y="4584700"/>
          <p14:tracePt t="95993" x="3841750" y="4597400"/>
          <p14:tracePt t="96013" x="3835400" y="4622800"/>
          <p14:tracePt t="96027" x="3835400" y="4641850"/>
          <p14:tracePt t="96044" x="3829050" y="4654550"/>
          <p14:tracePt t="96061" x="3816350" y="4673600"/>
          <p14:tracePt t="96078" x="3810000" y="4679950"/>
          <p14:tracePt t="96093" x="3797300" y="4686300"/>
          <p14:tracePt t="96653" x="317500" y="6280150"/>
          <p14:tracePt t="96657" x="317500" y="6286500"/>
          <p14:tracePt t="96673" x="323850" y="6292850"/>
          <p14:tracePt t="96688" x="323850" y="6299200"/>
          <p14:tracePt t="96695" x="323850" y="6330950"/>
          <p14:tracePt t="96711" x="330200" y="6388100"/>
          <p14:tracePt t="96733" x="336550" y="6438900"/>
          <p14:tracePt t="96743" x="336550" y="6470650"/>
          <p14:tracePt t="96760" x="336550" y="6483350"/>
          <p14:tracePt t="96778" x="336550" y="6496050"/>
          <p14:tracePt t="97544" x="806450" y="6261100"/>
          <p14:tracePt t="97560" x="1003300" y="6038850"/>
          <p14:tracePt t="97698" x="2800350" y="3683000"/>
          <p14:tracePt t="97761" x="3022600" y="3251200"/>
          <p14:tracePt t="97763" x="3022600" y="3244850"/>
          <p14:tracePt t="97777" x="3022600" y="3238500"/>
          <p14:tracePt t="97793" x="3022600" y="3219450"/>
          <p14:tracePt t="97812" x="3016250" y="3187700"/>
          <p14:tracePt t="97827" x="3009900" y="3181350"/>
          <p14:tracePt t="97844" x="2978150" y="3168650"/>
          <p14:tracePt t="97860" x="2940050" y="3168650"/>
          <p14:tracePt t="97876" x="2901950" y="3175000"/>
          <p14:tracePt t="97893" x="2870200" y="3181350"/>
          <p14:tracePt t="97910" x="2832100" y="3200400"/>
          <p14:tracePt t="97926" x="2794000" y="3213100"/>
          <p14:tracePt t="97943" x="2755900" y="3225800"/>
          <p14:tracePt t="97961" x="2717800" y="3232150"/>
          <p14:tracePt t="97976" x="2679700" y="3232150"/>
          <p14:tracePt t="97993" x="2641600" y="3232150"/>
          <p14:tracePt t="98014" x="2590800" y="3225800"/>
          <p14:tracePt t="98019" x="2571750" y="3225800"/>
          <p14:tracePt t="98031" x="2552700" y="3219450"/>
          <p14:tracePt t="98043" x="2527300" y="3213100"/>
          <p14:tracePt t="98061" x="2495550" y="3206750"/>
          <p14:tracePt t="98062" x="2489200" y="3200400"/>
          <p14:tracePt t="98076" x="2463800" y="3200400"/>
          <p14:tracePt t="98093" x="2432050" y="3187700"/>
          <p14:tracePt t="98112" x="2393950" y="3181350"/>
          <p14:tracePt t="98126" x="2368550" y="3175000"/>
          <p14:tracePt t="98143" x="2336800" y="3175000"/>
          <p14:tracePt t="98164" x="2286000" y="3175000"/>
          <p14:tracePt t="98176" x="2260600" y="3181350"/>
          <p14:tracePt t="98194" x="2222500" y="3187700"/>
          <p14:tracePt t="98211" x="2178050" y="3200400"/>
          <p14:tracePt t="98227" x="2152650" y="3206750"/>
          <p14:tracePt t="98244" x="2133600" y="3213100"/>
          <p14:tracePt t="98262" x="2114550" y="3213100"/>
          <p14:tracePt t="98284" x="2108200" y="3206750"/>
          <p14:tracePt t="98293" x="2101850" y="3200400"/>
          <p14:tracePt t="98317" x="2095500" y="3187700"/>
          <p14:tracePt t="98328" x="2089150" y="3175000"/>
          <p14:tracePt t="98344" x="2089150" y="3168650"/>
          <p14:tracePt t="98361" x="2089150" y="3155950"/>
          <p14:tracePt t="98393" x="2089150" y="3149600"/>
          <p14:tracePt t="98422" x="2082800" y="3149600"/>
          <p14:tracePt t="98436" x="2082800" y="3155950"/>
          <p14:tracePt t="98462" x="2076450" y="3162300"/>
          <p14:tracePt t="98478" x="2070100" y="3175000"/>
          <p14:tracePt t="98493" x="2063750" y="3194050"/>
          <p14:tracePt t="98511" x="2051050" y="3213100"/>
          <p14:tracePt t="98529" x="2038350" y="3225800"/>
          <p14:tracePt t="98543" x="2032000" y="3232150"/>
          <p14:tracePt t="98562" x="2019300" y="3244850"/>
          <p14:tracePt t="98576" x="2012950" y="3251200"/>
          <p14:tracePt t="98593" x="2000250" y="3263900"/>
          <p14:tracePt t="98611" x="1987550" y="3270250"/>
          <p14:tracePt t="98628" x="1981200" y="3270250"/>
          <p14:tracePt t="98643" x="1974850" y="3276600"/>
          <p14:tracePt t="98664" x="1968500" y="3276600"/>
          <p14:tracePt t="98677" x="1962150" y="3276600"/>
          <p14:tracePt t="98726" x="1962150" y="3282950"/>
          <p14:tracePt t="98740" x="1968500" y="3282950"/>
          <p14:tracePt t="98771" x="1974850" y="3276600"/>
          <p14:tracePt t="98777" x="1981200" y="3270250"/>
          <p14:tracePt t="98795" x="1987550" y="3257550"/>
          <p14:tracePt t="98811" x="1987550" y="3244850"/>
          <p14:tracePt t="98830" x="1993900" y="3232150"/>
          <p14:tracePt t="98862" x="1987550" y="3232150"/>
          <p14:tracePt t="98897" x="1981200" y="3244850"/>
          <p14:tracePt t="98909" x="1981200" y="3251200"/>
          <p14:tracePt t="98918" x="1981200" y="3257550"/>
          <p14:tracePt t="98927" x="1981200" y="3263900"/>
          <p14:tracePt t="98943" x="1981200" y="3270250"/>
          <p14:tracePt t="98960" x="1981200" y="3276600"/>
          <p14:tracePt t="98977" x="1981200" y="3282950"/>
          <p14:tracePt t="98998" x="1987550" y="3282950"/>
          <p14:tracePt t="99010" x="1987550" y="3276600"/>
          <p14:tracePt t="99027" x="1993900" y="3270250"/>
          <p14:tracePt t="99043" x="2006600" y="3257550"/>
          <p14:tracePt t="99060" x="2012950" y="3251200"/>
          <p14:tracePt t="99077" x="2019300" y="3238500"/>
          <p14:tracePt t="99110" x="2025650" y="3238500"/>
          <p14:tracePt t="99151" x="2025650" y="3244850"/>
          <p14:tracePt t="99160" x="2019300" y="3244850"/>
          <p14:tracePt t="99180" x="2012950" y="3251200"/>
          <p14:tracePt t="99195" x="2006600" y="3257550"/>
          <p14:tracePt t="99210" x="2000250" y="3270250"/>
          <p14:tracePt t="99227" x="2000250" y="3282950"/>
          <p14:tracePt t="99243" x="2000250" y="3289300"/>
          <p14:tracePt t="99260" x="2000250" y="3295650"/>
          <p14:tracePt t="99277" x="2012950" y="3295650"/>
          <p14:tracePt t="99297" x="2025650" y="3295650"/>
          <p14:tracePt t="99311" x="2044700" y="3295650"/>
          <p14:tracePt t="99327" x="2120900" y="3289300"/>
          <p14:tracePt t="99343" x="2171700" y="3289300"/>
          <p14:tracePt t="99360" x="2216150" y="3289300"/>
          <p14:tracePt t="99379" x="2254250" y="3295650"/>
          <p14:tracePt t="99395" x="2292350" y="3302000"/>
          <p14:tracePt t="99410" x="2311400" y="3308350"/>
          <p14:tracePt t="99427" x="2330450" y="3327400"/>
          <p14:tracePt t="99449" x="2343150" y="3346450"/>
          <p14:tracePt t="99460" x="2343150" y="3359150"/>
          <p14:tracePt t="99476" x="2343150" y="3378200"/>
          <p14:tracePt t="99493" x="2343150" y="3384550"/>
          <p14:tracePt t="99518" x="2330450" y="3397250"/>
          <p14:tracePt t="99526" x="2317750" y="3403600"/>
          <p14:tracePt t="99543" x="2305050" y="3416300"/>
          <p14:tracePt t="99560" x="2266950" y="3441700"/>
          <p14:tracePt t="99576" x="2197100" y="3524250"/>
          <p14:tracePt t="99593" x="2133600" y="3619500"/>
          <p14:tracePt t="99616" x="1974850" y="3867150"/>
          <p14:tracePt t="99627" x="1879600" y="4019550"/>
          <p14:tracePt t="99643" x="1739900" y="4248150"/>
          <p14:tracePt t="99660" x="1587500" y="4495800"/>
          <p14:tracePt t="99676" x="1435100" y="4762500"/>
          <p14:tracePt t="99693" x="1320800" y="4953000"/>
          <p14:tracePt t="99711" x="1181100" y="5200650"/>
          <p14:tracePt t="99726" x="1022350" y="5461000"/>
          <p14:tracePt t="99743" x="908050" y="5638800"/>
          <p14:tracePt t="99761" x="825500" y="5746750"/>
          <p14:tracePt t="99778" x="704850" y="5892800"/>
          <p14:tracePt t="99793" x="647700" y="5956300"/>
          <p14:tracePt t="99811" x="615950" y="5988050"/>
          <p14:tracePt t="99826" x="558800" y="6057900"/>
          <p14:tracePt t="99843" x="501650" y="6108700"/>
          <p14:tracePt t="99861" x="463550" y="6146800"/>
          <p14:tracePt t="99876" x="400050" y="6216650"/>
          <p14:tracePt t="99893" x="349250" y="6280150"/>
          <p14:tracePt t="99910" x="304800" y="6350000"/>
          <p14:tracePt t="99926" x="260350" y="6419850"/>
          <p14:tracePt t="99943" x="228600" y="6483350"/>
        </p14:tracePtLst>
      </p14:laserTraceLst>
    </p:ext>
  </p:extLs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of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E1 (E2)    {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		if E2.type == s and	E1.type = s t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			then t 									else </a:t>
            </a:r>
            <a:r>
              <a:rPr lang="en-US" dirty="0" err="1">
                <a:sym typeface="Wingdings" pitchFamily="2" charset="2"/>
              </a:rPr>
              <a:t>type_error</a:t>
            </a:r>
            <a:r>
              <a:rPr lang="en-US" dirty="0">
                <a:sym typeface="Wingdings" pitchFamily="2" charset="2"/>
              </a:rPr>
              <a:t>}</a:t>
            </a:r>
          </a:p>
          <a:p>
            <a:r>
              <a:rPr lang="en-US" dirty="0">
                <a:sym typeface="Wingdings" pitchFamily="2" charset="2"/>
              </a:rPr>
              <a:t>T  T1 ‘</a:t>
            </a:r>
            <a:r>
              <a:rPr lang="en-US" dirty="0">
                <a:latin typeface="Arial"/>
                <a:cs typeface="Arial"/>
                <a:sym typeface="Wingdings" pitchFamily="2" charset="2"/>
              </a:rPr>
              <a:t>→’ T2     { </a:t>
            </a:r>
            <a:r>
              <a:rPr lang="en-US" dirty="0" err="1">
                <a:latin typeface="Arial"/>
                <a:cs typeface="Arial"/>
                <a:sym typeface="Wingdings" pitchFamily="2" charset="2"/>
              </a:rPr>
              <a:t>T.type</a:t>
            </a:r>
            <a:r>
              <a:rPr lang="en-US" dirty="0">
                <a:latin typeface="Arial"/>
                <a:cs typeface="Arial"/>
                <a:sym typeface="Wingdings" pitchFamily="2" charset="2"/>
              </a:rPr>
              <a:t> = T1.type  T2.type}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678"/>
    </mc:Choice>
    <mc:Fallback xmlns="">
      <p:transition spd="slow" advTm="132678"/>
    </mc:Fallback>
  </mc:AlternateContent>
  <p:extLst>
    <p:ext uri="{3A86A75C-4F4B-4683-9AE1-C65F6400EC91}">
      <p14:laserTraceLst xmlns:p14="http://schemas.microsoft.com/office/powerpoint/2010/main">
        <p14:tracePtLst>
          <p14:tracePt t="3511" x="6267450" y="1943100"/>
          <p14:tracePt t="3514" x="6273800" y="1936750"/>
          <p14:tracePt t="3529" x="6280150" y="1936750"/>
          <p14:tracePt t="3541" x="6292850" y="1930400"/>
          <p14:tracePt t="3557" x="6337300" y="1898650"/>
          <p14:tracePt t="3574" x="6407150" y="1835150"/>
          <p14:tracePt t="3592" x="6438900" y="1803400"/>
          <p14:tracePt t="3608" x="6457950" y="1765300"/>
          <p14:tracePt t="3623" x="6470650" y="1733550"/>
          <p14:tracePt t="3640" x="6470650" y="1727200"/>
          <p14:tracePt t="3703" x="6032500" y="1689100"/>
          <p14:tracePt t="4005" x="4946650" y="2673350"/>
          <p14:tracePt t="4035" x="4946650" y="2679700"/>
          <p14:tracePt t="4050" x="4946650" y="2686050"/>
          <p14:tracePt t="4069" x="4953000" y="2692400"/>
          <p14:tracePt t="4075" x="4959350" y="2711450"/>
          <p14:tracePt t="4097" x="4965700" y="2743200"/>
          <p14:tracePt t="4107" x="4991100" y="2762250"/>
          <p14:tracePt t="4126" x="5060950" y="2774950"/>
          <p14:tracePt t="4140" x="5105400" y="2781300"/>
          <p14:tracePt t="4158" x="5143500" y="2774950"/>
          <p14:tracePt t="4175" x="5187950" y="2743200"/>
          <p14:tracePt t="4191" x="5270500" y="2647950"/>
          <p14:tracePt t="4207" x="5359400" y="2559050"/>
          <p14:tracePt t="4231" x="5461000" y="2463800"/>
          <p14:tracePt t="4240" x="5537200" y="2406650"/>
          <p14:tracePt t="4262" x="5670550" y="2324100"/>
          <p14:tracePt t="4274" x="5765800" y="2266950"/>
          <p14:tracePt t="4298" x="5842000" y="2222500"/>
          <p14:tracePt t="4314" x="5911850" y="2190750"/>
          <p14:tracePt t="4324" x="5962650" y="2165350"/>
          <p14:tracePt t="4340" x="5988050" y="2159000"/>
          <p14:tracePt t="4360" x="6013450" y="2139950"/>
          <p14:tracePt t="4376" x="6026150" y="2139950"/>
          <p14:tracePt t="4397" x="6032500" y="2139950"/>
          <p14:tracePt t="4410" x="6026150" y="2139950"/>
          <p14:tracePt t="4426" x="5981700" y="2146300"/>
          <p14:tracePt t="4441" x="5899150" y="2152650"/>
          <p14:tracePt t="4464" x="5778500" y="2165350"/>
          <p14:tracePt t="4475" x="5727700" y="2165350"/>
          <p14:tracePt t="4500" x="5594350" y="2178050"/>
          <p14:tracePt t="4507" x="5499100" y="2184400"/>
          <p14:tracePt t="4523" x="5435600" y="2184400"/>
          <p14:tracePt t="5235" x="5480050" y="2571750"/>
          <p14:tracePt t="5258" x="5486400" y="2571750"/>
          <p14:tracePt t="5279" x="5492750" y="2571750"/>
          <p14:tracePt t="5280" x="5492750" y="2578100"/>
          <p14:tracePt t="5294" x="5499100" y="2578100"/>
          <p14:tracePt t="5308" x="5505450" y="2578100"/>
          <p14:tracePt t="5324" x="5518150" y="2584450"/>
          <p14:tracePt t="5340" x="5537200" y="2590800"/>
          <p14:tracePt t="5357" x="5549900" y="2597150"/>
          <p14:tracePt t="5375" x="5562600" y="2609850"/>
          <p14:tracePt t="5390" x="5575300" y="2616200"/>
          <p14:tracePt t="5408" x="5581650" y="2622550"/>
          <p14:tracePt t="5424" x="5594350" y="2635250"/>
          <p14:tracePt t="5440" x="5600700" y="2641600"/>
          <p14:tracePt t="5457" x="5607050" y="2641600"/>
          <p14:tracePt t="5475" x="5613400" y="2647950"/>
          <p14:tracePt t="5506" x="5619750" y="2647950"/>
          <p14:tracePt t="5586" x="5613400" y="2647950"/>
          <p14:tracePt t="5613" x="5607050" y="2647950"/>
          <p14:tracePt t="5616" x="5600700" y="2647950"/>
          <p14:tracePt t="5629" x="5600700" y="2641600"/>
          <p14:tracePt t="5640" x="5594350" y="2641600"/>
          <p14:tracePt t="5657" x="5581650" y="2628900"/>
          <p14:tracePt t="5675" x="5562600" y="2597150"/>
          <p14:tracePt t="5692" x="5518150" y="2552700"/>
          <p14:tracePt t="5709" x="5441950" y="2495550"/>
          <p14:tracePt t="5725" x="5365750" y="2444750"/>
          <p14:tracePt t="5745" x="5276850" y="2393950"/>
          <p14:tracePt t="5757" x="5207000" y="2349500"/>
          <p14:tracePt t="5775" x="5080000" y="2279650"/>
          <p14:tracePt t="5796" x="4965700" y="2222500"/>
          <p14:tracePt t="5807" x="4876800" y="2171700"/>
          <p14:tracePt t="5824" x="4756150" y="2101850"/>
          <p14:tracePt t="5841" x="4622800" y="2025650"/>
          <p14:tracePt t="5894" x="4070350" y="1612900"/>
          <p14:tracePt t="5930" x="3638550" y="1320800"/>
          <p14:tracePt t="5937" x="3632200" y="1320800"/>
          <p14:tracePt t="5942" x="3625850" y="1320800"/>
          <p14:tracePt t="5957" x="3581400" y="1314450"/>
          <p14:tracePt t="6009" x="2800350" y="1136650"/>
          <p14:tracePt t="6024" x="2794000" y="1136650"/>
          <p14:tracePt t="6035" x="2736850" y="1143000"/>
          <p14:tracePt t="6040" x="2711450" y="1143000"/>
          <p14:tracePt t="6057" x="2597150" y="1181100"/>
          <p14:tracePt t="6076" x="2457450" y="1257300"/>
          <p14:tracePt t="6090" x="2343150" y="1352550"/>
          <p14:tracePt t="6107" x="2241550" y="1473200"/>
          <p14:tracePt t="6124" x="2127250" y="1631950"/>
          <p14:tracePt t="6140" x="2051050" y="1708150"/>
          <p14:tracePt t="6157" x="1974850" y="1727200"/>
          <p14:tracePt t="6174" x="1898650" y="1733550"/>
          <p14:tracePt t="6190" x="1847850" y="1733550"/>
          <p14:tracePt t="6210" x="1822450" y="1727200"/>
          <p14:tracePt t="6226" x="1809750" y="1727200"/>
          <p14:tracePt t="6241" x="1797050" y="1727200"/>
          <p14:tracePt t="6257" x="1784350" y="1739900"/>
          <p14:tracePt t="6276" x="1758950" y="1746250"/>
          <p14:tracePt t="6290" x="1720850" y="1752600"/>
          <p14:tracePt t="6307" x="1676400" y="1758950"/>
          <p14:tracePt t="6328" x="1625600" y="1758950"/>
          <p14:tracePt t="6340" x="1581150" y="1765300"/>
          <p14:tracePt t="6359" x="1543050" y="1771650"/>
          <p14:tracePt t="6374" x="1517650" y="1784350"/>
          <p14:tracePt t="6390" x="1492250" y="1803400"/>
          <p14:tracePt t="6407" x="1473200" y="1828800"/>
          <p14:tracePt t="6425" x="1460500" y="1841500"/>
          <p14:tracePt t="6440" x="1441450" y="1873250"/>
          <p14:tracePt t="6457" x="1435100" y="1892300"/>
          <p14:tracePt t="6474" x="1428750" y="1917700"/>
          <p14:tracePt t="6491" x="1441450" y="1936750"/>
          <p14:tracePt t="6507" x="1447800" y="1955800"/>
          <p14:tracePt t="6525" x="1460500" y="1962150"/>
          <p14:tracePt t="6558" x="1460500" y="1955800"/>
          <p14:tracePt t="6574" x="1460500" y="1943100"/>
          <p14:tracePt t="6590" x="1447800" y="1936750"/>
          <p14:tracePt t="6607" x="1441450" y="1936750"/>
          <p14:tracePt t="6625" x="1428750" y="1936750"/>
          <p14:tracePt t="6640" x="1422400" y="1936750"/>
          <p14:tracePt t="6657" x="1422400" y="1930400"/>
          <p14:tracePt t="6674" x="1416050" y="1930400"/>
          <p14:tracePt t="6696" x="1416050" y="1936750"/>
          <p14:tracePt t="6707" x="1416050" y="1943100"/>
          <p14:tracePt t="6727" x="1416050" y="1949450"/>
          <p14:tracePt t="6757" x="1409700" y="1955800"/>
          <p14:tracePt t="6776" x="1409700" y="1962150"/>
          <p14:tracePt t="6790" x="1409700" y="1974850"/>
          <p14:tracePt t="6809" x="1416050" y="1981200"/>
          <p14:tracePt t="6826" x="1428750" y="1993900"/>
          <p14:tracePt t="6840" x="1428750" y="2000250"/>
          <p14:tracePt t="6857" x="1441450" y="2006600"/>
          <p14:tracePt t="6878" x="1447800" y="2012950"/>
          <p14:tracePt t="6890" x="1447800" y="2019300"/>
          <p14:tracePt t="6907" x="1454150" y="2019300"/>
          <p14:tracePt t="6928" x="1460500" y="2019300"/>
          <p14:tracePt t="6940" x="1460500" y="2012950"/>
          <p14:tracePt t="6958" x="1473200" y="2012950"/>
          <p14:tracePt t="6974" x="1492250" y="2006600"/>
          <p14:tracePt t="6990" x="1504950" y="2006600"/>
          <p14:tracePt t="7007" x="1536700" y="2006600"/>
          <p14:tracePt t="7025" x="1574800" y="2000250"/>
          <p14:tracePt t="7041" x="1619250" y="2000250"/>
          <p14:tracePt t="7058" x="1651000" y="2000250"/>
          <p14:tracePt t="7074" x="1727200" y="2006600"/>
          <p14:tracePt t="7091" x="1797050" y="2006600"/>
          <p14:tracePt t="7107" x="1847850" y="2006600"/>
          <p14:tracePt t="7129" x="1936750" y="2006600"/>
          <p14:tracePt t="7140" x="1993900" y="2000250"/>
          <p14:tracePt t="7157" x="2032000" y="2000250"/>
          <p14:tracePt t="7178" x="2089150" y="1987550"/>
          <p14:tracePt t="7192" x="2133600" y="1981200"/>
          <p14:tracePt t="7208" x="2159000" y="1981200"/>
          <p14:tracePt t="7213" x="2165350" y="1981200"/>
          <p14:tracePt t="7230" x="2184400" y="1981200"/>
          <p14:tracePt t="7241" x="2203450" y="1987550"/>
          <p14:tracePt t="7257" x="2203450" y="1993900"/>
          <p14:tracePt t="7280" x="2203450" y="2000250"/>
          <p14:tracePt t="7298" x="2203450" y="2006600"/>
          <p14:tracePt t="7324" x="2203450" y="2012950"/>
          <p14:tracePt t="7357" x="2197100" y="2012950"/>
          <p14:tracePt t="7380" x="2184400" y="2012950"/>
          <p14:tracePt t="7391" x="2165350" y="2006600"/>
          <p14:tracePt t="7407" x="2146300" y="1993900"/>
          <p14:tracePt t="7428" x="2101850" y="1974850"/>
          <p14:tracePt t="7441" x="2063750" y="1955800"/>
          <p14:tracePt t="7459" x="2032000" y="1936750"/>
          <p14:tracePt t="7479" x="2019300" y="1930400"/>
          <p14:tracePt t="7491" x="2012950" y="1924050"/>
          <p14:tracePt t="7507" x="2012950" y="1911350"/>
          <p14:tracePt t="7525" x="2006600" y="1898650"/>
          <p14:tracePt t="7541" x="2006600" y="1879600"/>
          <p14:tracePt t="7563" x="2006600" y="1873250"/>
          <p14:tracePt t="7576" x="2006600" y="1866900"/>
          <p14:tracePt t="7591" x="2038350" y="1860550"/>
          <p14:tracePt t="7607" x="2108200" y="1860550"/>
          <p14:tracePt t="7625" x="2178050" y="1873250"/>
          <p14:tracePt t="7641" x="2260600" y="1911350"/>
          <p14:tracePt t="7657" x="2349500" y="1955800"/>
          <p14:tracePt t="7677" x="2444750" y="2006600"/>
          <p14:tracePt t="7696" x="2546350" y="2063750"/>
          <p14:tracePt t="7707" x="2635250" y="2127250"/>
          <p14:tracePt t="7726" x="2724150" y="2184400"/>
          <p14:tracePt t="7740" x="2806700" y="2228850"/>
          <p14:tracePt t="7757" x="2882900" y="2254250"/>
          <p14:tracePt t="7776" x="2933700" y="2266950"/>
          <p14:tracePt t="7791" x="2990850" y="2279650"/>
          <p14:tracePt t="7807" x="3054350" y="2286000"/>
          <p14:tracePt t="7825" x="3124200" y="2286000"/>
          <p14:tracePt t="7847" x="3206750" y="2279650"/>
          <p14:tracePt t="7857" x="3219450" y="2266950"/>
          <p14:tracePt t="8024" x="3086100" y="1987550"/>
          <p14:tracePt t="8196" x="2578100" y="2006600"/>
          <p14:tracePt t="8202" x="2571750" y="2006600"/>
          <p14:tracePt t="8223" x="2559050" y="2012950"/>
          <p14:tracePt t="8263" x="2317750" y="2082800"/>
          <p14:tracePt t="8287" x="2317750" y="2089150"/>
          <p14:tracePt t="8296" x="2311400" y="2089150"/>
          <p14:tracePt t="8303" x="2311400" y="2095500"/>
          <p14:tracePt t="8313" x="2305050" y="2101850"/>
          <p14:tracePt t="8332" x="2298700" y="2127250"/>
          <p14:tracePt t="8349" x="2279650" y="2159000"/>
          <p14:tracePt t="8359" x="2279650" y="2171700"/>
          <p14:tracePt t="8374" x="2273300" y="2190750"/>
          <p14:tracePt t="8393" x="2273300" y="2209800"/>
          <p14:tracePt t="8407" x="2273300" y="2222500"/>
          <p14:tracePt t="8425" x="2279650" y="2235200"/>
          <p14:tracePt t="8445" x="2286000" y="2241550"/>
          <p14:tracePt t="8457" x="2292350" y="2254250"/>
          <p14:tracePt t="8478" x="2305050" y="2260600"/>
          <p14:tracePt t="8490" x="2311400" y="2266950"/>
          <p14:tracePt t="8507" x="2317750" y="2266950"/>
          <p14:tracePt t="8525" x="2324100" y="2273300"/>
          <p14:tracePt t="8540" x="2330450" y="2273300"/>
          <p14:tracePt t="8562" x="2343150" y="2273300"/>
          <p14:tracePt t="8574" x="2349500" y="2273300"/>
          <p14:tracePt t="8593" x="2355850" y="2273300"/>
          <p14:tracePt t="8607" x="2362200" y="2273300"/>
          <p14:tracePt t="8625" x="2368550" y="2266950"/>
          <p14:tracePt t="8641" x="2381250" y="2266950"/>
          <p14:tracePt t="8661" x="2413000" y="2273300"/>
          <p14:tracePt t="8677" x="2451100" y="2273300"/>
          <p14:tracePt t="8691" x="2495550" y="2279650"/>
          <p14:tracePt t="8707" x="2546350" y="2292350"/>
          <p14:tracePt t="8729" x="2603500" y="2324100"/>
          <p14:tracePt t="8740" x="2679700" y="2368550"/>
          <p14:tracePt t="8761" x="2711450" y="2387600"/>
          <p14:tracePt t="8775" x="2724150" y="2393950"/>
          <p14:tracePt t="8791" x="2730500" y="2400300"/>
          <p14:tracePt t="8865" x="2609850" y="2362200"/>
          <p14:tracePt t="8901" x="2603500" y="2362200"/>
          <p14:tracePt t="8915" x="2597150" y="2368550"/>
          <p14:tracePt t="8927" x="2590800" y="2368550"/>
          <p14:tracePt t="8941" x="2584450" y="2368550"/>
          <p14:tracePt t="8979" x="2317750" y="2470150"/>
          <p14:tracePt t="8991" x="2311400" y="2470150"/>
          <p14:tracePt t="9194" x="2806700" y="2286000"/>
          <p14:tracePt t="9201" x="2813050" y="2286000"/>
          <p14:tracePt t="9210" x="2819400" y="2279650"/>
          <p14:tracePt t="9226" x="2863850" y="2279650"/>
          <p14:tracePt t="9240" x="2946400" y="2273300"/>
          <p14:tracePt t="9259" x="3009900" y="2273300"/>
          <p14:tracePt t="9277" x="3124200" y="2273300"/>
          <p14:tracePt t="9291" x="3232150" y="2298700"/>
          <p14:tracePt t="9309" x="3346450" y="2381250"/>
          <p14:tracePt t="9325" x="3498850" y="2514600"/>
          <p14:tracePt t="9346" x="3600450" y="2609850"/>
          <p14:tracePt t="9357" x="3663950" y="2686050"/>
          <p14:tracePt t="9376" x="3740150" y="2787650"/>
          <p14:tracePt t="9390" x="3803650" y="2870200"/>
          <p14:tracePt t="9407" x="3841750" y="2952750"/>
          <p14:tracePt t="9429" x="3860800" y="3028950"/>
          <p14:tracePt t="9440" x="3867150" y="3060700"/>
          <p14:tracePt t="9457" x="3867150" y="3073400"/>
          <p14:tracePt t="9476" x="3867150" y="3086100"/>
          <p14:tracePt t="9490" x="3860800" y="3092450"/>
          <p14:tracePt t="9507" x="3854450" y="3098800"/>
          <p14:tracePt t="9673" x="4152900" y="3073400"/>
          <p14:tracePt t="9678" x="4165600" y="3073400"/>
          <p14:tracePt t="9697" x="4222750" y="3079750"/>
          <p14:tracePt t="9707" x="4324350" y="3092450"/>
          <p14:tracePt t="9731" x="4394200" y="3098800"/>
          <p14:tracePt t="9742" x="4464050" y="3105150"/>
          <p14:tracePt t="9757" x="4533900" y="3105150"/>
          <p14:tracePt t="9776" x="4591050" y="3105150"/>
          <p14:tracePt t="9798" x="4641850" y="3105150"/>
          <p14:tracePt t="9808" x="4673600" y="3098800"/>
          <p14:tracePt t="9826" x="4699000" y="3086100"/>
          <p14:tracePt t="9841" x="4711700" y="3067050"/>
          <p14:tracePt t="9857" x="4718050" y="3054350"/>
          <p14:tracePt t="9875" x="4724400" y="3035300"/>
          <p14:tracePt t="9892" x="4724400" y="3003550"/>
          <p14:tracePt t="9907" x="4724400" y="2952750"/>
          <p14:tracePt t="9924" x="4724400" y="2882900"/>
          <p14:tracePt t="9941" x="4724400" y="2825750"/>
          <p14:tracePt t="9957" x="4730750" y="2768600"/>
          <p14:tracePt t="9975" x="4743450" y="2724150"/>
          <p14:tracePt t="9990" x="4756150" y="2667000"/>
          <p14:tracePt t="10011" x="4768850" y="2628900"/>
          <p14:tracePt t="10023" x="4781550" y="2597150"/>
          <p14:tracePt t="10049" x="4794250" y="2578100"/>
          <p14:tracePt t="10064" x="4800600" y="2565400"/>
          <p14:tracePt t="10074" x="4813300" y="2552700"/>
          <p14:tracePt t="10091" x="4826000" y="2533650"/>
          <p14:tracePt t="10113" x="4832350" y="2527300"/>
          <p14:tracePt t="10124" x="4838700" y="2527300"/>
          <p14:tracePt t="10141" x="4838700" y="2520950"/>
          <p14:tracePt t="10162" x="4845050" y="2514600"/>
          <p14:tracePt t="10174" x="4851400" y="2501900"/>
          <p14:tracePt t="10192" x="4864100" y="2495550"/>
          <p14:tracePt t="10223" x="4870450" y="2495550"/>
          <p14:tracePt t="10247" x="4870450" y="2501900"/>
          <p14:tracePt t="10264" x="4864100" y="2508250"/>
          <p14:tracePt t="10275" x="4845050" y="2514600"/>
          <p14:tracePt t="10290" x="4787900" y="2520950"/>
          <p14:tracePt t="10314" x="4692650" y="2540000"/>
          <p14:tracePt t="10325" x="4648200" y="2546350"/>
          <p14:tracePt t="10340" x="4533900" y="2578100"/>
          <p14:tracePt t="10360" x="4438650" y="2597150"/>
          <p14:tracePt t="10374" x="4356100" y="2616200"/>
          <p14:tracePt t="10390" x="4292600" y="2622550"/>
          <p14:tracePt t="10409" x="4248150" y="2628900"/>
          <p14:tracePt t="10424" x="4216400" y="2635250"/>
          <p14:tracePt t="10441" x="4184650" y="2641600"/>
          <p14:tracePt t="10466" x="4159250" y="2641600"/>
          <p14:tracePt t="10482" x="4133850" y="2635250"/>
          <p14:tracePt t="10491" x="4127500" y="2635250"/>
          <p14:tracePt t="10507" x="4114800" y="2628900"/>
          <p14:tracePt t="10525" x="4102100" y="2622550"/>
          <p14:tracePt t="10540" x="4076700" y="2590800"/>
          <p14:tracePt t="10557" x="4006850" y="2514600"/>
          <p14:tracePt t="10589" x="3898900" y="2457450"/>
          <p14:tracePt t="10595" x="3860800" y="2451100"/>
          <p14:tracePt t="10607" x="3822700" y="2444750"/>
          <p14:tracePt t="10624" x="3765550" y="2438400"/>
          <p14:tracePt t="10641" x="3746500" y="2438400"/>
          <p14:tracePt t="10745" x="2806700" y="2609850"/>
          <p14:tracePt t="10750" x="2800350" y="2609850"/>
          <p14:tracePt t="10759" x="2787650" y="2609850"/>
          <p14:tracePt t="10776" x="2705100" y="2628900"/>
          <p14:tracePt t="10791" x="2635250" y="2635250"/>
          <p14:tracePt t="10812" x="2584450" y="2609850"/>
          <p14:tracePt t="10824" x="2546350" y="2565400"/>
          <p14:tracePt t="10848" x="2520950" y="2514600"/>
          <p14:tracePt t="10861" x="2508250" y="2476500"/>
          <p14:tracePt t="10876" x="2501900" y="2400300"/>
          <p14:tracePt t="10890" x="2495550" y="2343150"/>
          <p14:tracePt t="10910" x="2489200" y="2311400"/>
          <p14:tracePt t="10925" x="2482850" y="2279650"/>
          <p14:tracePt t="10940" x="2476500" y="2266950"/>
          <p14:tracePt t="10962" x="2463800" y="2254250"/>
          <p14:tracePt t="10978" x="2451100" y="2247900"/>
          <p14:tracePt t="10993" x="2438400" y="2241550"/>
          <p14:tracePt t="11009" x="2425700" y="2241550"/>
          <p14:tracePt t="11015" x="2419350" y="2241550"/>
          <p14:tracePt t="11032" x="2413000" y="2235200"/>
          <p14:tracePt t="11047" x="2413000" y="2228850"/>
          <p14:tracePt t="11057" x="2406650" y="2203450"/>
          <p14:tracePt t="11075" x="2406650" y="2139950"/>
          <p14:tracePt t="11096" x="2406650" y="2082800"/>
          <p14:tracePt t="11150" x="2311400" y="1797050"/>
          <p14:tracePt t="11168" x="2305050" y="1797050"/>
          <p14:tracePt t="11184" x="2298700" y="1797050"/>
          <p14:tracePt t="11191" x="2286000" y="1803400"/>
          <p14:tracePt t="11207" x="2266950" y="1803400"/>
          <p14:tracePt t="11230" x="2235200" y="1816100"/>
          <p14:tracePt t="11245" x="2209800" y="1822450"/>
          <p14:tracePt t="11257" x="2190750" y="1828800"/>
          <p14:tracePt t="11279" x="2159000" y="1835150"/>
          <p14:tracePt t="11298" x="2127250" y="1841500"/>
          <p14:tracePt t="11311" x="2095500" y="1847850"/>
          <p14:tracePt t="11331" x="2051050" y="1847850"/>
          <p14:tracePt t="11341" x="2012950" y="1854200"/>
          <p14:tracePt t="11360" x="1987550" y="1860550"/>
          <p14:tracePt t="11377" x="1955800" y="1866900"/>
          <p14:tracePt t="11390" x="1936750" y="1879600"/>
          <p14:tracePt t="11407" x="1930400" y="1885950"/>
          <p14:tracePt t="11424" x="1917700" y="1898650"/>
          <p14:tracePt t="11442" x="1905000" y="1917700"/>
          <p14:tracePt t="11457" x="1892300" y="1943100"/>
          <p14:tracePt t="11475" x="1879600" y="1968500"/>
          <p14:tracePt t="11490" x="1873250" y="2006600"/>
          <p14:tracePt t="11507" x="1860550" y="2044700"/>
          <p14:tracePt t="11526" x="1847850" y="2095500"/>
          <p14:tracePt t="11548" x="1835150" y="2152650"/>
          <p14:tracePt t="11557" x="1828800" y="2209800"/>
          <p14:tracePt t="11575" x="1828800" y="2260600"/>
          <p14:tracePt t="11591" x="1847850" y="2305050"/>
          <p14:tracePt t="11607" x="1892300" y="2343150"/>
          <p14:tracePt t="11625" x="1949450" y="2368550"/>
          <p14:tracePt t="11640" x="2000250" y="2374900"/>
          <p14:tracePt t="11657" x="2133600" y="2362200"/>
          <p14:tracePt t="11675" x="2228850" y="2311400"/>
          <p14:tracePt t="11690" x="2279650" y="2260600"/>
          <p14:tracePt t="11710" x="2305050" y="2216150"/>
          <p14:tracePt t="11724" x="2330450" y="2152650"/>
          <p14:tracePt t="11741" x="2343150" y="2095500"/>
          <p14:tracePt t="11758" x="2343150" y="2057400"/>
          <p14:tracePt t="11780" x="2317750" y="2012950"/>
          <p14:tracePt t="11790" x="2298700" y="1987550"/>
          <p14:tracePt t="11809" x="2254250" y="1962150"/>
          <p14:tracePt t="11824" x="2209800" y="1949450"/>
          <p14:tracePt t="11846" x="2165350" y="1943100"/>
          <p14:tracePt t="11857" x="2120900" y="1943100"/>
          <p14:tracePt t="11874" x="2082800" y="1955800"/>
          <p14:tracePt t="11890" x="2057400" y="1968500"/>
          <p14:tracePt t="11909" x="2025650" y="1993900"/>
          <p14:tracePt t="11913" x="2012950" y="2000250"/>
          <p14:tracePt t="11925" x="1993900" y="2025650"/>
          <p14:tracePt t="11942" x="1962150" y="2089150"/>
          <p14:tracePt t="11960" x="1949450" y="2133600"/>
          <p14:tracePt t="11979" x="1943100" y="2190750"/>
          <p14:tracePt t="11990" x="1943100" y="2222500"/>
          <p14:tracePt t="12009" x="1949450" y="2266950"/>
          <p14:tracePt t="12024" x="1968500" y="2286000"/>
          <p14:tracePt t="12041" x="1981200" y="2292350"/>
          <p14:tracePt t="12057" x="2000250" y="2305050"/>
          <p14:tracePt t="12074" x="2012950" y="2317750"/>
          <p14:tracePt t="12097" x="2025650" y="2330450"/>
          <p14:tracePt t="12107" x="2038350" y="2355850"/>
          <p14:tracePt t="12124" x="2057400" y="2381250"/>
          <p14:tracePt t="12144" x="2076450" y="2400300"/>
          <p14:tracePt t="12157" x="2095500" y="2406650"/>
          <p14:tracePt t="12175" x="2114550" y="2406650"/>
          <p14:tracePt t="12191" x="2139950" y="2387600"/>
          <p14:tracePt t="12207" x="2165350" y="2355850"/>
          <p14:tracePt t="12225" x="2190750" y="2317750"/>
          <p14:tracePt t="12240" x="2216150" y="2260600"/>
          <p14:tracePt t="12257" x="2222500" y="2190750"/>
          <p14:tracePt t="12274" x="2228850" y="2108200"/>
          <p14:tracePt t="12291" x="2241550" y="2032000"/>
          <p14:tracePt t="12314" x="2247900" y="1962150"/>
          <p14:tracePt t="12324" x="2254250" y="1911350"/>
          <p14:tracePt t="12342" x="2254250" y="1885950"/>
          <p14:tracePt t="12357" x="2241550" y="1860550"/>
          <p14:tracePt t="12374" x="2197100" y="1854200"/>
          <p14:tracePt t="12390" x="2146300" y="1847850"/>
          <p14:tracePt t="12407" x="2089150" y="1847850"/>
          <p14:tracePt t="12425" x="2051050" y="1854200"/>
          <p14:tracePt t="12441" x="1987550" y="1885950"/>
          <p14:tracePt t="12457" x="1936750" y="1930400"/>
          <p14:tracePt t="12474" x="1905000" y="1968500"/>
          <p14:tracePt t="12491" x="1879600" y="2012950"/>
          <p14:tracePt t="12509" x="1866900" y="2057400"/>
          <p14:tracePt t="12525" x="1835150" y="2114550"/>
          <p14:tracePt t="12540" x="1803400" y="2171700"/>
          <p14:tracePt t="12557" x="1784350" y="2222500"/>
          <p14:tracePt t="12574" x="1778000" y="2266950"/>
          <p14:tracePt t="12590" x="1778000" y="2311400"/>
          <p14:tracePt t="12609" x="1778000" y="2349500"/>
          <p14:tracePt t="12631" x="1790700" y="2387600"/>
          <p14:tracePt t="12640" x="1822450" y="2406650"/>
          <p14:tracePt t="12658" x="1854200" y="2419350"/>
          <p14:tracePt t="12674" x="1892300" y="2413000"/>
          <p14:tracePt t="12691" x="1943100" y="2400300"/>
          <p14:tracePt t="12714" x="2044700" y="2387600"/>
          <p14:tracePt t="12729" x="2089150" y="2387600"/>
          <p14:tracePt t="12740" x="2114550" y="2374900"/>
          <p14:tracePt t="12760" x="2127250" y="2343150"/>
          <p14:tracePt t="12774" x="2120900" y="2305050"/>
          <p14:tracePt t="12791" x="2101850" y="2273300"/>
          <p14:tracePt t="12807" x="2076450" y="2247900"/>
          <p14:tracePt t="12825" x="2044700" y="2222500"/>
          <p14:tracePt t="12843" x="2019300" y="2209800"/>
          <p14:tracePt t="12857" x="2000250" y="2197100"/>
          <p14:tracePt t="12874" x="1987550" y="2190750"/>
          <p14:tracePt t="12890" x="1981200" y="2190750"/>
          <p14:tracePt t="12907" x="1974850" y="2197100"/>
          <p14:tracePt t="12924" x="1968500" y="2216150"/>
          <p14:tracePt t="12941" x="1968500" y="2235200"/>
          <p14:tracePt t="12957" x="1968500" y="2254250"/>
          <p14:tracePt t="12974" x="1981200" y="2266950"/>
          <p14:tracePt t="12990" x="2006600" y="2266950"/>
          <p14:tracePt t="13007" x="2032000" y="2260600"/>
          <p14:tracePt t="13025" x="2101850" y="2254250"/>
          <p14:tracePt t="13040" x="2203450" y="2247900"/>
          <p14:tracePt t="13063" x="2324100" y="2235200"/>
          <p14:tracePt t="13075" x="2400300" y="2222500"/>
          <p14:tracePt t="13090" x="2520950" y="2197100"/>
          <p14:tracePt t="13115" x="2660650" y="2171700"/>
          <p14:tracePt t="13125" x="2717800" y="2146300"/>
          <p14:tracePt t="13140" x="2749550" y="2120900"/>
          <p14:tracePt t="13161" x="2774950" y="2089150"/>
          <p14:tracePt t="13178" x="2787650" y="2063750"/>
          <p14:tracePt t="13190" x="2781300" y="2063750"/>
          <p14:tracePt t="13207" x="2768600" y="2076450"/>
          <p14:tracePt t="13226" x="2743200" y="2089150"/>
          <p14:tracePt t="13241" x="2730500" y="2076450"/>
          <p14:tracePt t="13257" x="2724150" y="2057400"/>
          <p14:tracePt t="13276" x="2724150" y="2019300"/>
          <p14:tracePt t="13290" x="2724150" y="1987550"/>
          <p14:tracePt t="13313" x="2724150" y="1968500"/>
          <p14:tracePt t="13325" x="2724150" y="1955800"/>
          <p14:tracePt t="13340" x="2724150" y="1949450"/>
          <p14:tracePt t="13362" x="2724150" y="1936750"/>
          <p14:tracePt t="13374" x="2717800" y="1930400"/>
          <p14:tracePt t="13390" x="2711450" y="1924050"/>
          <p14:tracePt t="13407" x="2692400" y="1930400"/>
          <p14:tracePt t="13430" x="2673350" y="1943100"/>
          <p14:tracePt t="13440" x="2667000" y="1949450"/>
          <p14:tracePt t="13458" x="2654300" y="1949450"/>
          <p14:tracePt t="13480" x="2647950" y="1936750"/>
          <p14:tracePt t="13490" x="2641600" y="1930400"/>
          <p14:tracePt t="13507" x="2628900" y="1924050"/>
          <p14:tracePt t="13525" x="2609850" y="1911350"/>
          <p14:tracePt t="13547" x="2590800" y="1911350"/>
          <p14:tracePt t="13560" x="2578100" y="1911350"/>
          <p14:tracePt t="13575" x="2571750" y="1917700"/>
          <p14:tracePt t="13591" x="2565400" y="1930400"/>
          <p14:tracePt t="13614" x="2559050" y="1962150"/>
          <p14:tracePt t="13624" x="2559050" y="2000250"/>
          <p14:tracePt t="13640" x="2552700" y="2038350"/>
          <p14:tracePt t="13657" x="2552700" y="2070100"/>
          <p14:tracePt t="13678" x="2565400" y="2127250"/>
          <p14:tracePt t="13690" x="2584450" y="2159000"/>
          <p14:tracePt t="13709" x="2603500" y="2184400"/>
          <p14:tracePt t="13725" x="2628900" y="2190750"/>
          <p14:tracePt t="13744" x="2660650" y="2178050"/>
          <p14:tracePt t="13757" x="2686050" y="2165350"/>
          <p14:tracePt t="13781" x="2743200" y="2146300"/>
          <p14:tracePt t="13791" x="2806700" y="2152650"/>
          <p14:tracePt t="13812" x="2851150" y="2178050"/>
          <p14:tracePt t="13828" x="2889250" y="2216150"/>
          <p14:tracePt t="13840" x="2908300" y="2241550"/>
          <p14:tracePt t="13860" x="2927350" y="2266950"/>
          <p14:tracePt t="13878" x="2914650" y="2260600"/>
          <p14:tracePt t="13890" x="2895600" y="2254250"/>
          <p14:tracePt t="13910" x="2870200" y="2241550"/>
          <p14:tracePt t="13931" x="2832100" y="2235200"/>
          <p14:tracePt t="13936" x="2800350" y="2222500"/>
          <p14:tracePt t="13940" x="2794000" y="2222500"/>
          <p14:tracePt t="13960" x="2768600" y="2203450"/>
          <p14:tracePt t="13974" x="2755900" y="2184400"/>
          <p14:tracePt t="13999" x="2755900" y="2159000"/>
          <p14:tracePt t="14007" x="2774950" y="2139950"/>
          <p14:tracePt t="14025" x="2794000" y="2120900"/>
          <p14:tracePt t="14047" x="2838450" y="2101850"/>
          <p14:tracePt t="14064" x="2882900" y="2082800"/>
          <p14:tracePt t="14077" x="2927350" y="2063750"/>
          <p14:tracePt t="14091" x="2971800" y="2044700"/>
          <p14:tracePt t="14107" x="2990850" y="2032000"/>
          <p14:tracePt t="14125" x="2997200" y="2025650"/>
          <p14:tracePt t="14143" x="3003550" y="2019300"/>
          <p14:tracePt t="14159" x="3003550" y="2012950"/>
          <p14:tracePt t="14174" x="2997200" y="2012950"/>
          <p14:tracePt t="14191" x="2984500" y="2012950"/>
          <p14:tracePt t="14210" x="2971800" y="2019300"/>
          <p14:tracePt t="14225" x="2940050" y="2025650"/>
          <p14:tracePt t="14247" x="2901950" y="2032000"/>
          <p14:tracePt t="14262" x="2882900" y="2038350"/>
          <p14:tracePt t="14279" x="2870200" y="2038350"/>
          <p14:tracePt t="14290" x="2857500" y="2044700"/>
          <p14:tracePt t="14311" x="2851150" y="2044700"/>
          <p14:tracePt t="14326" x="2851150" y="2051050"/>
          <p14:tracePt t="14342" x="2851150" y="2057400"/>
          <p14:tracePt t="14357" x="2851150" y="2063750"/>
          <p14:tracePt t="14375" x="2844800" y="2070100"/>
          <p14:tracePt t="14390" x="2844800" y="2101850"/>
          <p14:tracePt t="14413" x="2838450" y="2152650"/>
          <p14:tracePt t="14424" x="2819400" y="2203450"/>
          <p14:tracePt t="14441" x="2774950" y="2254250"/>
          <p14:tracePt t="14459" x="2736850" y="2273300"/>
          <p14:tracePt t="14474" x="2711450" y="2286000"/>
          <p14:tracePt t="14497" x="2686050" y="2292350"/>
          <p14:tracePt t="14567" x="2787650" y="1987550"/>
          <p14:tracePt t="14583" x="2794000" y="1993900"/>
          <p14:tracePt t="14591" x="2800350" y="1993900"/>
          <p14:tracePt t="14595" x="2806700" y="2000250"/>
          <p14:tracePt t="14607" x="2825750" y="2019300"/>
          <p14:tracePt t="14625" x="2851150" y="2095500"/>
          <p14:tracePt t="14647" x="2870200" y="2197100"/>
          <p14:tracePt t="14657" x="2870200" y="2254250"/>
          <p14:tracePt t="14677" x="2870200" y="2311400"/>
          <p14:tracePt t="14690" x="2863850" y="2362200"/>
          <p14:tracePt t="14707" x="2851150" y="2387600"/>
          <p14:tracePt t="14729" x="2844800" y="2400300"/>
          <p14:tracePt t="14740" x="2844800" y="2406650"/>
          <p14:tracePt t="14757" x="2838450" y="2413000"/>
          <p14:tracePt t="14783" x="2844800" y="2419350"/>
          <p14:tracePt t="14791" x="2889250" y="2425700"/>
          <p14:tracePt t="14807" x="2927350" y="2438400"/>
          <p14:tracePt t="16066" x="2806700" y="2501900"/>
          <p14:tracePt t="16070" x="2813050" y="2501900"/>
          <p14:tracePt t="16086" x="2819400" y="2501900"/>
          <p14:tracePt t="16094" x="2844800" y="2495550"/>
          <p14:tracePt t="16110" x="2895600" y="2495550"/>
          <p14:tracePt t="16117" x="2933700" y="2482850"/>
          <p14:tracePt t="16125" x="2959100" y="2476500"/>
          <p14:tracePt t="16140" x="2990850" y="2463800"/>
          <p14:tracePt t="16157" x="3041650" y="2457450"/>
          <p14:tracePt t="16180" x="3092450" y="2432050"/>
          <p14:tracePt t="16195" x="3136900" y="2413000"/>
          <p14:tracePt t="16208" x="3175000" y="2400300"/>
          <p14:tracePt t="16228" x="3232150" y="2387600"/>
          <p14:tracePt t="16240" x="3308350" y="2381250"/>
          <p14:tracePt t="16263" x="3517900" y="2381250"/>
          <p14:tracePt t="16275" x="3657600" y="2381250"/>
          <p14:tracePt t="16294" x="3790950" y="2413000"/>
          <p14:tracePt t="16309" x="3917950" y="2470150"/>
          <p14:tracePt t="16324" x="4025900" y="2533650"/>
          <p14:tracePt t="16340" x="4108450" y="2597150"/>
          <p14:tracePt t="16359" x="4171950" y="2647950"/>
          <p14:tracePt t="16378" x="4210050" y="2705100"/>
          <p14:tracePt t="16395" x="4241800" y="2749550"/>
          <p14:tracePt t="16411" x="4254500" y="2762250"/>
          <p14:tracePt t="16425" x="4267200" y="2787650"/>
          <p14:tracePt t="16440" x="4267200" y="2794000"/>
          <p14:tracePt t="16462" x="4254500" y="2794000"/>
          <p14:tracePt t="16474" x="4235450" y="2794000"/>
          <p14:tracePt t="16491" x="4197350" y="2806700"/>
          <p14:tracePt t="16512" x="4165600" y="2813050"/>
          <p14:tracePt t="16528" x="4114800" y="2806700"/>
          <p14:tracePt t="16541" x="4083050" y="2794000"/>
          <p14:tracePt t="16557" x="4064000" y="2787650"/>
          <p14:tracePt t="16575" x="4019550" y="2730500"/>
          <p14:tracePt t="16591" x="3987800" y="2673350"/>
          <p14:tracePt t="16608" x="3975100" y="2641600"/>
          <p14:tracePt t="16626" x="3956050" y="2590800"/>
          <p14:tracePt t="16641" x="3937000" y="2540000"/>
          <p14:tracePt t="16659" x="3924300" y="2495550"/>
          <p14:tracePt t="16678" x="3905250" y="2444750"/>
          <p14:tracePt t="16690" x="3898900" y="2413000"/>
          <p14:tracePt t="16710" x="3886200" y="2368550"/>
          <p14:tracePt t="16725" x="3879850" y="2324100"/>
          <p14:tracePt t="16740" x="3879850" y="2273300"/>
          <p14:tracePt t="16759" x="3886200" y="2203450"/>
          <p14:tracePt t="16776" x="3924300" y="2146300"/>
          <p14:tracePt t="16790" x="3943350" y="2120900"/>
          <p14:tracePt t="16814" x="3968750" y="2095500"/>
          <p14:tracePt t="16825" x="3975100" y="2089150"/>
          <p14:tracePt t="16841" x="3981450" y="2082800"/>
          <p14:tracePt t="16874" x="3975100" y="2108200"/>
          <p14:tracePt t="16891" x="3956050" y="2152650"/>
          <p14:tracePt t="16907" x="3937000" y="2171700"/>
          <p14:tracePt t="16928" x="3917950" y="2178050"/>
          <p14:tracePt t="16937" x="3911600" y="2178050"/>
          <p14:tracePt t="16940" x="3905250" y="2178050"/>
          <p14:tracePt t="16961" x="3898900" y="2184400"/>
          <p14:tracePt t="16977" x="3892550" y="2190750"/>
          <p14:tracePt t="17013" x="3898900" y="2190750"/>
          <p14:tracePt t="17032" x="3905250" y="2190750"/>
          <p14:tracePt t="17046" x="3911600" y="2184400"/>
          <p14:tracePt t="17057" x="3917950" y="2184400"/>
          <p14:tracePt t="17075" x="3924300" y="2184400"/>
          <p14:tracePt t="17093" x="3930650" y="2178050"/>
          <p14:tracePt t="17107" x="3943350" y="2178050"/>
          <p14:tracePt t="17124" x="3949700" y="2171700"/>
          <p14:tracePt t="17140" x="3962400" y="2165350"/>
          <p14:tracePt t="17160" x="3975100" y="2159000"/>
          <p14:tracePt t="17174" x="3987800" y="2146300"/>
          <p14:tracePt t="17191" x="4006850" y="2139950"/>
          <p14:tracePt t="17207" x="4032250" y="2133600"/>
          <p14:tracePt t="17225" x="4057650" y="2133600"/>
          <p14:tracePt t="17245" x="4089400" y="2139950"/>
          <p14:tracePt t="17257" x="4121150" y="2152650"/>
          <p14:tracePt t="17274" x="4146550" y="2159000"/>
          <p14:tracePt t="17291" x="4165600" y="2165350"/>
          <p14:tracePt t="17314" x="4178300" y="2171700"/>
          <p14:tracePt t="17327" x="4184650" y="2171700"/>
          <p14:tracePt t="17357" x="4191000" y="2178050"/>
          <p14:tracePt t="17391" x="4191000" y="2171700"/>
          <p14:tracePt t="17410" x="4197350" y="2165350"/>
          <p14:tracePt t="17424" x="4210050" y="2159000"/>
          <p14:tracePt t="17440" x="4216400" y="2152650"/>
          <p14:tracePt t="17459" x="4222750" y="2146300"/>
          <p14:tracePt t="17474" x="4229100" y="2139950"/>
          <p14:tracePt t="17490" x="4235450" y="2133600"/>
          <p14:tracePt t="17507" x="4235450" y="2127250"/>
          <p14:tracePt t="17540" x="4229100" y="2133600"/>
          <p14:tracePt t="17561" x="4222750" y="2133600"/>
          <p14:tracePt t="17574" x="4216400" y="2139950"/>
          <p14:tracePt t="17590" x="4210050" y="2146300"/>
          <p14:tracePt t="17612" x="4197350" y="2159000"/>
          <p14:tracePt t="17624" x="4178300" y="2171700"/>
          <p14:tracePt t="17640" x="4159250" y="2190750"/>
          <p14:tracePt t="17657" x="4140200" y="2203450"/>
          <p14:tracePt t="17674" x="4127500" y="2216150"/>
          <p14:tracePt t="17691" x="4108450" y="2228850"/>
          <p14:tracePt t="17710" x="4089400" y="2241550"/>
          <p14:tracePt t="17724" x="4070350" y="2254250"/>
          <p14:tracePt t="17742" x="4057650" y="2254250"/>
          <p14:tracePt t="17763" x="4044950" y="2254250"/>
          <p14:tracePt t="17774" x="4032250" y="2254250"/>
          <p14:tracePt t="17791" x="4006850" y="2254250"/>
          <p14:tracePt t="17814" x="3968750" y="2254250"/>
          <p14:tracePt t="17831" x="3943350" y="2247900"/>
          <p14:tracePt t="17840" x="3924300" y="2241550"/>
          <p14:tracePt t="17857" x="3905250" y="2228850"/>
          <p14:tracePt t="17874" x="3892550" y="2222500"/>
          <p14:tracePt t="17891" x="3879850" y="2209800"/>
          <p14:tracePt t="17908" x="3873500" y="2203450"/>
          <p14:tracePt t="17940" x="3873500" y="2197100"/>
          <p14:tracePt t="17959" x="3879850" y="2197100"/>
          <p14:tracePt t="17974" x="3886200" y="2203450"/>
          <p14:tracePt t="17992" x="3905250" y="2209800"/>
          <p14:tracePt t="18007" x="3930650" y="2209800"/>
          <p14:tracePt t="18024" x="3962400" y="2209800"/>
          <p14:tracePt t="18040" x="4013200" y="2209800"/>
          <p14:tracePt t="18060" x="4076700" y="2216150"/>
          <p14:tracePt t="18074" x="4140200" y="2216150"/>
          <p14:tracePt t="18091" x="4197350" y="2216150"/>
          <p14:tracePt t="18109" x="4248150" y="2228850"/>
          <p14:tracePt t="18124" x="4267200" y="2235200"/>
          <p14:tracePt t="18141" x="4286250" y="2241550"/>
          <p14:tracePt t="18161" x="4292600" y="2254250"/>
          <p14:tracePt t="18174" x="4305300" y="2260600"/>
          <p14:tracePt t="18192" x="4311650" y="2266950"/>
          <p14:tracePt t="18209" x="4311650" y="2279650"/>
          <p14:tracePt t="18225" x="4311650" y="2286000"/>
          <p14:tracePt t="18240" x="4318000" y="2298700"/>
          <p14:tracePt t="18258" x="4318000" y="2311400"/>
          <p14:tracePt t="18274" x="4318000" y="2317750"/>
          <p14:tracePt t="18291" x="4318000" y="2330450"/>
          <p14:tracePt t="18310" x="4318000" y="2343150"/>
          <p14:tracePt t="18324" x="4318000" y="2349500"/>
          <p14:tracePt t="18341" x="4324350" y="2349500"/>
          <p14:tracePt t="18358" x="4330700" y="2355850"/>
          <p14:tracePt t="18378" x="4343400" y="2355850"/>
          <p14:tracePt t="18390" x="4362450" y="2355850"/>
          <p14:tracePt t="18407" x="4400550" y="2349500"/>
          <p14:tracePt t="18429" x="4457700" y="2349500"/>
          <p14:tracePt t="18441" x="4489450" y="2343150"/>
          <p14:tracePt t="18459" x="4559300" y="2343150"/>
          <p14:tracePt t="18475" x="4584700" y="2343150"/>
          <p14:tracePt t="18491" x="4597400" y="2343150"/>
          <p14:tracePt t="18509" x="4610100" y="2349500"/>
          <p14:tracePt t="18528" x="4622800" y="2355850"/>
          <p14:tracePt t="18541" x="4629150" y="2362200"/>
          <p14:tracePt t="18557" x="4641850" y="2368550"/>
          <p14:tracePt t="18578" x="4654550" y="2374900"/>
          <p14:tracePt t="18591" x="4660900" y="2374900"/>
          <p14:tracePt t="18607" x="4667250" y="2387600"/>
          <p14:tracePt t="18624" x="4673600" y="2406650"/>
          <p14:tracePt t="18640" x="4679950" y="2438400"/>
          <p14:tracePt t="18658" x="4679950" y="2495550"/>
          <p14:tracePt t="18678" x="4686300" y="2533650"/>
          <p14:tracePt t="18691" x="4686300" y="2571750"/>
          <p14:tracePt t="18707" x="4686300" y="2622550"/>
          <p14:tracePt t="18730" x="4686300" y="2692400"/>
          <p14:tracePt t="18740" x="4679950" y="2730500"/>
          <p14:tracePt t="18757" x="4673600" y="2781300"/>
          <p14:tracePt t="18782" x="4641850" y="2819400"/>
          <p14:tracePt t="18790" x="4616450" y="2838450"/>
          <p14:tracePt t="18809" x="4597400" y="2851150"/>
          <p14:tracePt t="18830" x="4584700" y="2863850"/>
          <p14:tracePt t="18843" x="4572000" y="2870200"/>
          <p14:tracePt t="18886" x="4451350" y="2927350"/>
          <p14:tracePt t="18914" x="4451350" y="2933700"/>
          <p14:tracePt t="18917" x="4445000" y="2933700"/>
          <p14:tracePt t="18930" x="4445000" y="2940050"/>
          <p14:tracePt t="18940" x="4438650" y="2940050"/>
          <p14:tracePt t="18958" x="4432300" y="2946400"/>
          <p14:tracePt t="18975" x="4425950" y="2959100"/>
          <p14:tracePt t="18992" x="4419600" y="2965450"/>
          <p14:tracePt t="19010" x="4413250" y="2965450"/>
          <p14:tracePt t="19201" x="4946650" y="2457450"/>
          <p14:tracePt t="19279" x="4997450" y="2298700"/>
          <p14:tracePt t="19282" x="4997450" y="2292350"/>
          <p14:tracePt t="19305" x="4997450" y="2286000"/>
          <p14:tracePt t="19317" x="4997450" y="2279650"/>
          <p14:tracePt t="19325" x="4997450" y="2266950"/>
          <p14:tracePt t="19344" x="4991100" y="2222500"/>
          <p14:tracePt t="19358" x="4991100" y="2184400"/>
          <p14:tracePt t="19374" x="4997450" y="2127250"/>
          <p14:tracePt t="19398" x="5022850" y="2063750"/>
          <p14:tracePt t="19407" x="5067300" y="2025650"/>
          <p14:tracePt t="19425" x="5124450" y="2006600"/>
          <p14:tracePt t="19444" x="5207000" y="2000250"/>
          <p14:tracePt t="19459" x="5283200" y="2006600"/>
          <p14:tracePt t="19476" x="5353050" y="2044700"/>
          <p14:tracePt t="19490" x="5422900" y="2089150"/>
          <p14:tracePt t="19507" x="5461000" y="2127250"/>
          <p14:tracePt t="19524" x="5505450" y="2171700"/>
          <p14:tracePt t="19548" x="5530850" y="2209800"/>
          <p14:tracePt t="19564" x="5530850" y="2222500"/>
          <p14:tracePt t="19575" x="5511800" y="2222500"/>
          <p14:tracePt t="19591" x="5467350" y="2203450"/>
          <p14:tracePt t="19610" x="5422900" y="2190750"/>
          <p14:tracePt t="19627" x="5372100" y="2178050"/>
          <p14:tracePt t="19644" x="5327650" y="2178050"/>
          <p14:tracePt t="19659" x="5289550" y="2190750"/>
          <p14:tracePt t="19675" x="5257800" y="2209800"/>
          <p14:tracePt t="19690" x="5232400" y="2216150"/>
          <p14:tracePt t="19710" x="5194300" y="2216150"/>
          <p14:tracePt t="19731" x="5181600" y="2222500"/>
          <p14:tracePt t="19740" x="5168900" y="2216150"/>
          <p14:tracePt t="19757" x="5162550" y="2203450"/>
          <p14:tracePt t="19775" x="5162550" y="2190750"/>
          <p14:tracePt t="19791" x="5162550" y="2184400"/>
          <p14:tracePt t="19807" x="5168900" y="2178050"/>
          <p14:tracePt t="19825" x="5175250" y="2165350"/>
          <p14:tracePt t="19843" x="5187950" y="2146300"/>
          <p14:tracePt t="19857" x="5200650" y="2133600"/>
          <p14:tracePt t="19875" x="5213350" y="2127250"/>
          <p14:tracePt t="19890" x="5226050" y="2120900"/>
          <p14:tracePt t="19911" x="5232400" y="2114550"/>
          <p14:tracePt t="19925" x="5245100" y="2114550"/>
          <p14:tracePt t="19957" x="5251450" y="2114550"/>
          <p14:tracePt t="19974" x="5251450" y="2120900"/>
          <p14:tracePt t="19994" x="5251450" y="2127250"/>
          <p14:tracePt t="20013" x="5251450" y="2133600"/>
          <p14:tracePt t="20040" x="5251450" y="2139950"/>
          <p14:tracePt t="20063" x="5264150" y="2146300"/>
          <p14:tracePt t="20080" x="5276850" y="2152650"/>
          <p14:tracePt t="20092" x="5289550" y="2152650"/>
          <p14:tracePt t="20107" x="5314950" y="2159000"/>
          <p14:tracePt t="20124" x="5353050" y="2159000"/>
          <p14:tracePt t="20147" x="5397500" y="2159000"/>
          <p14:tracePt t="20164" x="5467350" y="2165350"/>
          <p14:tracePt t="20174" x="5505450" y="2171700"/>
          <p14:tracePt t="20190" x="5543550" y="2178050"/>
          <p14:tracePt t="20208" x="5600700" y="2184400"/>
          <p14:tracePt t="20224" x="5638800" y="2190750"/>
          <p14:tracePt t="20241" x="5670550" y="2203450"/>
          <p14:tracePt t="20257" x="5689600" y="2216150"/>
          <p14:tracePt t="20274" x="5708650" y="2222500"/>
          <p14:tracePt t="20291" x="5721350" y="2228850"/>
          <p14:tracePt t="20307" x="5734050" y="2228850"/>
          <p14:tracePt t="20324" x="5746750" y="2222500"/>
          <p14:tracePt t="20341" x="5765800" y="2216150"/>
          <p14:tracePt t="20357" x="5784850" y="2216150"/>
          <p14:tracePt t="20374" x="5803900" y="2216150"/>
          <p14:tracePt t="20391" x="5822950" y="2216150"/>
          <p14:tracePt t="20407" x="5835650" y="2216150"/>
          <p14:tracePt t="20424" x="5848350" y="2209800"/>
          <p14:tracePt t="20441" x="5867400" y="2209800"/>
          <p14:tracePt t="20459" x="5886450" y="2209800"/>
          <p14:tracePt t="20477" x="5924550" y="2209800"/>
          <p14:tracePt t="20491" x="5949950" y="2216150"/>
          <p14:tracePt t="20510" x="5981700" y="2228850"/>
          <p14:tracePt t="20524" x="6007100" y="2241550"/>
          <p14:tracePt t="20541" x="6032500" y="2247900"/>
          <p14:tracePt t="20557" x="6057900" y="2247900"/>
          <p14:tracePt t="20574" x="6083300" y="2247900"/>
          <p14:tracePt t="20591" x="6108700" y="2247900"/>
          <p14:tracePt t="20607" x="6140450" y="2241550"/>
          <p14:tracePt t="20624" x="6165850" y="2228850"/>
          <p14:tracePt t="20640" x="6191250" y="2209800"/>
          <p14:tracePt t="20658" x="6216650" y="2190750"/>
          <p14:tracePt t="20674" x="6235700" y="2171700"/>
          <p14:tracePt t="20691" x="6254750" y="2152650"/>
          <p14:tracePt t="20713" x="6273800" y="2127250"/>
          <p14:tracePt t="20724" x="6286500" y="2114550"/>
          <p14:tracePt t="20740" x="6292850" y="2108200"/>
          <p14:tracePt t="20788" x="6286500" y="2108200"/>
          <p14:tracePt t="20802" x="6286500" y="2101850"/>
          <p14:tracePt t="20823" x="6286500" y="2095500"/>
          <p14:tracePt t="20875" x="6280150" y="2095500"/>
          <p14:tracePt t="20882" x="6280150" y="2101850"/>
          <p14:tracePt t="20904" x="6280150" y="2108200"/>
          <p14:tracePt t="20946" x="6286500" y="2108200"/>
          <p14:tracePt t="20983" x="6292850" y="2108200"/>
          <p14:tracePt t="20989" x="6299200" y="2108200"/>
          <p14:tracePt t="21001" x="6299200" y="2101850"/>
          <p14:tracePt t="21008" x="6305550" y="2101850"/>
          <p14:tracePt t="21024" x="6311900" y="2095500"/>
          <p14:tracePt t="21040" x="6318250" y="2095500"/>
          <p14:tracePt t="21057" x="6324600" y="2095500"/>
          <p14:tracePt t="21091" x="6324600" y="2101850"/>
          <p14:tracePt t="21110" x="6324600" y="2108200"/>
          <p14:tracePt t="21125" x="6324600" y="2114550"/>
          <p14:tracePt t="21140" x="6324600" y="2120900"/>
          <p14:tracePt t="21157" x="6330950" y="2127250"/>
          <p14:tracePt t="21175" x="6337300" y="2139950"/>
          <p14:tracePt t="21191" x="6343650" y="2152650"/>
          <p14:tracePt t="21211" x="6350000" y="2171700"/>
          <p14:tracePt t="21224" x="6350000" y="2178050"/>
          <p14:tracePt t="21241" x="6350000" y="2190750"/>
          <p14:tracePt t="21262" x="6350000" y="2203450"/>
          <p14:tracePt t="21292" x="6350000" y="2209800"/>
          <p14:tracePt t="21309" x="6356350" y="2203450"/>
          <p14:tracePt t="21340" x="6356350" y="2197100"/>
          <p14:tracePt t="21361" x="6356350" y="2184400"/>
          <p14:tracePt t="21391" x="6356350" y="2178050"/>
          <p14:tracePt t="21407" x="6350000" y="2178050"/>
          <p14:tracePt t="21427" x="6343650" y="2178050"/>
          <p14:tracePt t="21458" x="6337300" y="2178050"/>
          <p14:tracePt t="21475" x="6324600" y="2178050"/>
          <p14:tracePt t="21490" x="6318250" y="2178050"/>
          <p14:tracePt t="21507" x="6311900" y="2178050"/>
          <p14:tracePt t="21531" x="6305550" y="2184400"/>
          <p14:tracePt t="21540" x="6299200" y="2184400"/>
          <p14:tracePt t="21558" x="6292850" y="2190750"/>
          <p14:tracePt t="21575" x="6286500" y="2197100"/>
          <p14:tracePt t="21595" x="6280150" y="2197100"/>
          <p14:tracePt t="21608" x="6273800" y="2209800"/>
          <p14:tracePt t="21625" x="6261100" y="2216150"/>
          <p14:tracePt t="21641" x="6261100" y="2222500"/>
          <p14:tracePt t="21657" x="6248400" y="2228850"/>
          <p14:tracePt t="21675" x="6242050" y="2241550"/>
          <p14:tracePt t="21691" x="6235700" y="2247900"/>
          <p14:tracePt t="21724" x="6229350" y="2247900"/>
          <p14:tracePt t="21740" x="6229350" y="2254250"/>
          <p14:tracePt t="21774" x="6223000" y="2254250"/>
          <p14:tracePt t="21807" x="6216650" y="2254250"/>
          <p14:tracePt t="21826" x="6210300" y="2254250"/>
          <p14:tracePt t="21841" x="6203950" y="2254250"/>
          <p14:tracePt t="21876" x="6197600" y="2254250"/>
          <p14:tracePt t="21894" x="6184900" y="2260600"/>
          <p14:tracePt t="21913" x="6178550" y="2260600"/>
          <p14:tracePt t="21925" x="6172200" y="2260600"/>
          <p14:tracePt t="21940" x="6172200" y="2266950"/>
          <p14:tracePt t="21962" x="6165850" y="2266950"/>
          <p14:tracePt t="21975" x="6153150" y="2273300"/>
          <p14:tracePt t="21991" x="6146800" y="2273300"/>
          <p14:tracePt t="22009" x="6140450" y="2279650"/>
          <p14:tracePt t="22025" x="6134100" y="2286000"/>
          <p14:tracePt t="22041" x="6127750" y="2286000"/>
          <p14:tracePt t="22059" x="6121400" y="2292350"/>
          <p14:tracePt t="22081" x="6115050" y="2298700"/>
          <p14:tracePt t="22092" x="6108700" y="2305050"/>
          <p14:tracePt t="22108" x="6102350" y="2311400"/>
          <p14:tracePt t="22125" x="6096000" y="2317750"/>
          <p14:tracePt t="22140" x="6089650" y="2330450"/>
          <p14:tracePt t="22157" x="6083300" y="2343150"/>
          <p14:tracePt t="22175" x="6076950" y="2355850"/>
          <p14:tracePt t="22191" x="6070600" y="2368550"/>
          <p14:tracePt t="22207" x="6064250" y="2381250"/>
          <p14:tracePt t="22224" x="6064250" y="2387600"/>
          <p14:tracePt t="22241" x="6057900" y="2393950"/>
          <p14:tracePt t="22258" x="6057900" y="2400300"/>
          <p14:tracePt t="22274" x="6057900" y="2406650"/>
          <p14:tracePt t="22338" x="6057900" y="2393950"/>
          <p14:tracePt t="22340" x="6051550" y="2393950"/>
          <p14:tracePt t="22357" x="6051550" y="2381250"/>
          <p14:tracePt t="22374" x="6057900" y="2368550"/>
          <p14:tracePt t="22391" x="6057900" y="2355850"/>
          <p14:tracePt t="22407" x="6064250" y="2349500"/>
          <p14:tracePt t="22429" x="6070600" y="2336800"/>
          <p14:tracePt t="22440" x="6076950" y="2330450"/>
          <p14:tracePt t="22457" x="6083300" y="2324100"/>
          <p14:tracePt t="22481" x="6076950" y="2317750"/>
          <p14:tracePt t="22499" x="6045200" y="2324100"/>
          <p14:tracePt t="22507" x="6032500" y="2330450"/>
          <p14:tracePt t="22524" x="6013450" y="2349500"/>
          <p14:tracePt t="22541" x="6000750" y="2355850"/>
          <p14:tracePt t="22557" x="6000750" y="2368550"/>
          <p14:tracePt t="22575" x="6000750" y="2374900"/>
          <p14:tracePt t="22607" x="6007100" y="2374900"/>
          <p14:tracePt t="22624" x="6013450" y="2387600"/>
          <p14:tracePt t="22641" x="6019800" y="2400300"/>
          <p14:tracePt t="22657" x="6026150" y="2432050"/>
          <p14:tracePt t="22674" x="6026150" y="2482850"/>
          <p14:tracePt t="22691" x="6032500" y="2546350"/>
          <p14:tracePt t="22708" x="6038850" y="2616200"/>
          <p14:tracePt t="22724" x="6038850" y="2686050"/>
          <p14:tracePt t="22741" x="6051550" y="2755900"/>
          <p14:tracePt t="22758" x="6064250" y="2819400"/>
          <p14:tracePt t="22775" x="6096000" y="2889250"/>
          <p14:tracePt t="22791" x="6121400" y="2940050"/>
          <p14:tracePt t="22807" x="6172200" y="3098800"/>
          <p14:tracePt t="22825" x="6203950" y="3244850"/>
          <p14:tracePt t="22846" x="6210300" y="3365500"/>
          <p14:tracePt t="22857" x="6216650" y="3479800"/>
          <p14:tracePt t="22875" x="6197600" y="3587750"/>
          <p14:tracePt t="22890" x="6172200" y="3670300"/>
          <p14:tracePt t="22908" x="6115050" y="3797300"/>
          <p14:tracePt t="22924" x="6051550" y="3886200"/>
          <p14:tracePt t="22940" x="5975350" y="3968750"/>
          <p14:tracePt t="22957" x="5899150" y="4038600"/>
          <p14:tracePt t="22974" x="5822950" y="4095750"/>
          <p14:tracePt t="22991" x="5765800" y="4133850"/>
          <p14:tracePt t="23007" x="5715000" y="4146550"/>
          <p14:tracePt t="23025" x="5683250" y="4146550"/>
          <p14:tracePt t="23043" x="5676900" y="4121150"/>
          <p14:tracePt t="23059" x="5676900" y="4089400"/>
          <p14:tracePt t="23075" x="5683250" y="4032250"/>
          <p14:tracePt t="23091" x="5702300" y="3968750"/>
          <p14:tracePt t="23107" x="5753100" y="3879850"/>
          <p14:tracePt t="23124" x="5791200" y="3797300"/>
          <p14:tracePt t="24200" x="4127500" y="3009900"/>
          <p14:tracePt t="24235" x="4133850" y="3009900"/>
          <p14:tracePt t="24237" x="4140200" y="3009900"/>
          <p14:tracePt t="24247" x="4165600" y="3016250"/>
          <p14:tracePt t="24257" x="4210050" y="3035300"/>
          <p14:tracePt t="24275" x="4273550" y="3054350"/>
          <p14:tracePt t="24291" x="4318000" y="3073400"/>
          <p14:tracePt t="24308" x="4387850" y="3111500"/>
          <p14:tracePt t="24325" x="4438650" y="3143250"/>
          <p14:tracePt t="24341" x="4476750" y="3175000"/>
          <p14:tracePt t="24360" x="4508500" y="3206750"/>
          <p14:tracePt t="24375" x="4533900" y="3219450"/>
          <p14:tracePt t="24396" x="4578350" y="3225800"/>
          <p14:tracePt t="24409" x="4603750" y="3225800"/>
          <p14:tracePt t="24426" x="4673600" y="3232150"/>
          <p14:tracePt t="24448" x="4749800" y="3213100"/>
          <p14:tracePt t="24457" x="4794250" y="3187700"/>
          <p14:tracePt t="24475" x="4832350" y="3149600"/>
          <p14:tracePt t="24496" x="4857750" y="3117850"/>
          <p14:tracePt t="24507" x="4870450" y="3086100"/>
          <p14:tracePt t="24525" x="4876800" y="3054350"/>
          <p14:tracePt t="24547" x="4883150" y="3022600"/>
          <p14:tracePt t="24559" x="4883150" y="3003550"/>
          <p14:tracePt t="24575" x="4870450" y="2971800"/>
          <p14:tracePt t="24594" x="4857750" y="2952750"/>
          <p14:tracePt t="24607" x="4838700" y="2933700"/>
          <p14:tracePt t="24625" x="4826000" y="2921000"/>
          <p14:tracePt t="24641" x="4813300" y="2908300"/>
          <p14:tracePt t="24657" x="4806950" y="2895600"/>
          <p14:tracePt t="24676" x="4806950" y="2882900"/>
          <p14:tracePt t="24690" x="4806950" y="2870200"/>
          <p14:tracePt t="24707" x="4806950" y="2857500"/>
          <p14:tracePt t="24724" x="4813300" y="2851150"/>
          <p14:tracePt t="25267" x="5194300" y="2660650"/>
          <p14:tracePt t="25282" x="5200650" y="2660650"/>
          <p14:tracePt t="25285" x="5207000" y="2660650"/>
          <p14:tracePt t="25298" x="5238750" y="2660650"/>
          <p14:tracePt t="25313" x="5327650" y="2667000"/>
          <p14:tracePt t="25325" x="5391150" y="2673350"/>
          <p14:tracePt t="25347" x="5448300" y="2673350"/>
          <p14:tracePt t="25359" x="5486400" y="2679700"/>
          <p14:tracePt t="25374" x="5530850" y="2679700"/>
          <p14:tracePt t="25392" x="5549900" y="2686050"/>
          <p14:tracePt t="25410" x="5562600" y="2692400"/>
          <p14:tracePt t="25427" x="5575300" y="2698750"/>
          <p14:tracePt t="25471" x="5568950" y="2698750"/>
          <p14:tracePt t="25489" x="5556250" y="2705100"/>
          <p14:tracePt t="25507" x="5537200" y="2705100"/>
          <p14:tracePt t="25527" x="5524500" y="2717800"/>
          <p14:tracePt t="25541" x="5518150" y="2724150"/>
          <p14:tracePt t="25559" x="5518150" y="2736850"/>
          <p14:tracePt t="25576" x="5518150" y="2755900"/>
          <p14:tracePt t="25591" x="5518150" y="2762250"/>
          <p14:tracePt t="25739" x="5607050" y="2978150"/>
          <p14:tracePt t="25765" x="5600700" y="2984500"/>
          <p14:tracePt t="25776" x="5594350" y="2990850"/>
          <p14:tracePt t="25791" x="5581650" y="3022600"/>
          <p14:tracePt t="25811" x="5543550" y="3067050"/>
          <p14:tracePt t="25826" x="5499100" y="3124200"/>
          <p14:tracePt t="25841" x="5448300" y="3194050"/>
          <p14:tracePt t="25860" x="5403850" y="3263900"/>
          <p14:tracePt t="25879" x="5372100" y="3340100"/>
          <p14:tracePt t="25895" x="5321300" y="3435350"/>
          <p14:tracePt t="25907" x="5295900" y="3486150"/>
          <p14:tracePt t="25925" x="5283200" y="3511550"/>
          <p14:tracePt t="28068" x="3479800" y="4191000"/>
          <p14:tracePt t="28134" x="3575050" y="4171950"/>
          <p14:tracePt t="28155" x="3575050" y="4165600"/>
          <p14:tracePt t="28159" x="3581400" y="4165600"/>
          <p14:tracePt t="28174" x="3587750" y="4165600"/>
          <p14:tracePt t="28191" x="3600450" y="4159250"/>
          <p14:tracePt t="28208" x="3606800" y="4152900"/>
          <p14:tracePt t="28224" x="3613150" y="4146550"/>
          <p14:tracePt t="28741" x="6451600" y="2825750"/>
          <p14:tracePt t="28749" x="6457950" y="2825750"/>
          <p14:tracePt t="28757" x="6470650" y="2825750"/>
          <p14:tracePt t="28774" x="6515100" y="2819400"/>
          <p14:tracePt t="28791" x="6546850" y="2813050"/>
          <p14:tracePt t="28807" x="6565900" y="2800350"/>
          <p14:tracePt t="28825" x="6572250" y="2787650"/>
          <p14:tracePt t="29042" x="5194300" y="2336800"/>
          <p14:tracePt t="29044" x="5187950" y="2336800"/>
          <p14:tracePt t="29057" x="5162550" y="2336800"/>
          <p14:tracePt t="29074" x="5092700" y="2343150"/>
          <p14:tracePt t="29091" x="5035550" y="2362200"/>
          <p14:tracePt t="29108" x="4991100" y="2381250"/>
          <p14:tracePt t="29125" x="4946650" y="2400300"/>
          <p14:tracePt t="29141" x="4908550" y="2413000"/>
          <p14:tracePt t="29157" x="4870450" y="2413000"/>
          <p14:tracePt t="29174" x="4838700" y="2419350"/>
          <p14:tracePt t="29194" x="4813300" y="2425700"/>
          <p14:tracePt t="29207" x="4787900" y="2432050"/>
          <p14:tracePt t="29224" x="4768850" y="2444750"/>
          <p14:tracePt t="29241" x="4756150" y="2451100"/>
          <p14:tracePt t="29258" x="4743450" y="2463800"/>
          <p14:tracePt t="29274" x="4730750" y="2470150"/>
          <p14:tracePt t="29292" x="4724400" y="2482850"/>
          <p14:tracePt t="29308" x="4724400" y="2489200"/>
          <p14:tracePt t="29332" x="4749800" y="2508250"/>
          <p14:tracePt t="29341" x="4775200" y="2508250"/>
          <p14:tracePt t="29358" x="4787900" y="2514600"/>
          <p14:tracePt t="29406" x="5207000" y="2667000"/>
          <p14:tracePt t="29421" x="5213350" y="2667000"/>
          <p14:tracePt t="29430" x="5219700" y="2673350"/>
          <p14:tracePt t="29446" x="5264150" y="2705100"/>
          <p14:tracePt t="29457" x="5295900" y="2730500"/>
          <p14:tracePt t="29475" x="5314950" y="2755900"/>
          <p14:tracePt t="29491" x="5327650" y="2768600"/>
          <p14:tracePt t="29508" x="5334000" y="2774950"/>
          <p14:tracePt t="29524" x="5340350" y="2787650"/>
          <p14:tracePt t="29541" x="5340350" y="2794000"/>
          <p14:tracePt t="29580" x="5346700" y="2787650"/>
          <p14:tracePt t="29596" x="5353050" y="2774950"/>
          <p14:tracePt t="29607" x="5378450" y="2755900"/>
          <p14:tracePt t="29629" x="5397500" y="2736850"/>
          <p14:tracePt t="29641" x="5410200" y="2717800"/>
          <p14:tracePt t="29658" x="5422900" y="2705100"/>
          <p14:tracePt t="29675" x="5435600" y="2692400"/>
          <p14:tracePt t="29694" x="5441950" y="2679700"/>
          <p14:tracePt t="29708" x="5454650" y="2673350"/>
          <p14:tracePt t="29725" x="5461000" y="2667000"/>
          <p14:tracePt t="29741" x="5461000" y="2660650"/>
          <p14:tracePt t="29759" x="5467350" y="2654300"/>
          <p14:tracePt t="29775" x="5467350" y="2647950"/>
          <p14:tracePt t="29792" x="5467350" y="2641600"/>
          <p14:tracePt t="29814" x="5461000" y="2622550"/>
          <p14:tracePt t="29824" x="5448300" y="2603500"/>
          <p14:tracePt t="29847" x="5429250" y="2584450"/>
          <p14:tracePt t="29858" x="5416550" y="2571750"/>
          <p14:tracePt t="29875" x="5391150" y="2552700"/>
          <p14:tracePt t="29893" x="5359400" y="2533650"/>
          <p14:tracePt t="29909" x="5321300" y="2520950"/>
          <p14:tracePt t="29924" x="5295900" y="2508250"/>
          <p14:tracePt t="29943" x="5283200" y="2508250"/>
          <p14:tracePt t="29958" x="5264150" y="2495550"/>
          <p14:tracePt t="29974" x="5251450" y="2482850"/>
          <p14:tracePt t="29995" x="5238750" y="2476500"/>
          <p14:tracePt t="30008" x="5232400" y="2470150"/>
          <p14:tracePt t="30025" x="5219700" y="2470150"/>
          <p14:tracePt t="30042" x="5175250" y="2482850"/>
          <p14:tracePt t="30063" x="5111750" y="2540000"/>
          <p14:tracePt t="30074" x="5010150" y="2635250"/>
          <p14:tracePt t="30091" x="4940300" y="2686050"/>
          <p14:tracePt t="30108" x="4927600" y="2692400"/>
          <p14:tracePt t="30124" x="4933950" y="2692400"/>
          <p14:tracePt t="30141" x="4965700" y="2692400"/>
          <p14:tracePt t="30159" x="5029200" y="2692400"/>
          <p14:tracePt t="30175" x="5086350" y="2692400"/>
          <p14:tracePt t="30191" x="5124450" y="2686050"/>
          <p14:tracePt t="30209" x="5149850" y="2679700"/>
          <p14:tracePt t="30228" x="5207000" y="2660650"/>
          <p14:tracePt t="30241" x="5270500" y="2654300"/>
          <p14:tracePt t="30259" x="5308600" y="2641600"/>
          <p14:tracePt t="30274" x="5321300" y="2635250"/>
          <p14:tracePt t="30298" x="5321300" y="2628900"/>
          <p14:tracePt t="30307" x="5302250" y="2628900"/>
          <p14:tracePt t="30324" x="5264150" y="2635250"/>
          <p14:tracePt t="30344" x="5238750" y="2635250"/>
          <p14:tracePt t="30357" x="5219700" y="2635250"/>
          <p14:tracePt t="30374" x="5200650" y="2635250"/>
          <p14:tracePt t="30391" x="5187950" y="2635250"/>
          <p14:tracePt t="30409" x="5181600" y="2635250"/>
          <p14:tracePt t="30424" x="5175250" y="2628900"/>
          <p14:tracePt t="30468" x="5175250" y="2622550"/>
          <p14:tracePt t="30480" x="5175250" y="2616200"/>
          <p14:tracePt t="30491" x="5175250" y="2603500"/>
          <p14:tracePt t="30507" x="5181600" y="2590800"/>
          <p14:tracePt t="30525" x="5181600" y="2578100"/>
          <p14:tracePt t="30541" x="5187950" y="2565400"/>
          <p14:tracePt t="30558" x="5194300" y="2546350"/>
          <p14:tracePt t="30580" x="5200650" y="2527300"/>
          <p14:tracePt t="30597" x="5213350" y="2514600"/>
          <p14:tracePt t="30607" x="5219700" y="2501900"/>
          <p14:tracePt t="30624" x="5232400" y="2482850"/>
          <p14:tracePt t="30641" x="5238750" y="2470150"/>
          <p14:tracePt t="30657" x="5245100" y="2463800"/>
          <p14:tracePt t="30675" x="5257800" y="2463800"/>
          <p14:tracePt t="30691" x="5270500" y="2463800"/>
          <p14:tracePt t="30709" x="5276850" y="2463800"/>
          <p14:tracePt t="30772" x="5270500" y="2463800"/>
          <p14:tracePt t="30779" x="5270500" y="2470150"/>
          <p14:tracePt t="30792" x="5264150" y="2470150"/>
          <p14:tracePt t="30808" x="5257800" y="2476500"/>
          <p14:tracePt t="30824" x="5251450" y="2482850"/>
          <p14:tracePt t="30841" x="5251450" y="2489200"/>
          <p14:tracePt t="30862" x="5257800" y="2501900"/>
          <p14:tracePt t="30874" x="5257800" y="2508250"/>
          <p14:tracePt t="30891" x="5270500" y="2527300"/>
          <p14:tracePt t="30909" x="5289550" y="2546350"/>
          <p14:tracePt t="30924" x="5302250" y="2552700"/>
          <p14:tracePt t="30942" x="5308600" y="2571750"/>
          <p14:tracePt t="30962" x="5314950" y="2571750"/>
          <p14:tracePt t="30974" x="5321300" y="2571750"/>
          <p14:tracePt t="30991" x="5327650" y="2571750"/>
          <p14:tracePt t="31008" x="5340350" y="2571750"/>
          <p14:tracePt t="31025" x="5346700" y="2571750"/>
          <p14:tracePt t="31063" x="5340350" y="2578100"/>
          <p14:tracePt t="31091" x="5334000" y="2578100"/>
          <p14:tracePt t="31131" x="5340350" y="2578100"/>
          <p14:tracePt t="31143" x="5346700" y="2571750"/>
          <p14:tracePt t="31147" x="5353050" y="2571750"/>
          <p14:tracePt t="31158" x="5365750" y="2565400"/>
          <p14:tracePt t="31175" x="5397500" y="2559050"/>
          <p14:tracePt t="31191" x="5435600" y="2559050"/>
          <p14:tracePt t="31209" x="5492750" y="2552700"/>
          <p14:tracePt t="31225" x="5562600" y="2546350"/>
          <p14:tracePt t="31241" x="5619750" y="2546350"/>
          <p14:tracePt t="31260" x="5715000" y="2540000"/>
          <p14:tracePt t="31275" x="5778500" y="2540000"/>
          <p14:tracePt t="31291" x="5803900" y="2540000"/>
          <p14:tracePt t="31309" x="5829300" y="2546350"/>
          <p14:tracePt t="31330" x="5835650" y="2552700"/>
          <p14:tracePt t="31344" x="5842000" y="2559050"/>
          <p14:tracePt t="31358" x="5842000" y="2565400"/>
          <p14:tracePt t="31378" x="5842000" y="2571750"/>
          <p14:tracePt t="31391" x="5829300" y="2584450"/>
          <p14:tracePt t="31409" x="5816600" y="2590800"/>
          <p14:tracePt t="31431" x="5803900" y="2590800"/>
          <p14:tracePt t="31441" x="5797550" y="2590800"/>
          <p14:tracePt t="31459" x="5791200" y="2590800"/>
          <p14:tracePt t="31475" x="5772150" y="2590800"/>
          <p14:tracePt t="31491" x="5765800" y="2590800"/>
          <p14:tracePt t="31508" x="5746750" y="2590800"/>
          <p14:tracePt t="31525" x="5740400" y="2590800"/>
          <p14:tracePt t="31545" x="5734050" y="2584450"/>
          <p14:tracePt t="31561" x="5727700" y="2578100"/>
          <p14:tracePt t="31591" x="5721350" y="2571750"/>
          <p14:tracePt t="31624" x="5715000" y="2571750"/>
          <p14:tracePt t="31717" x="5721350" y="2571750"/>
          <p14:tracePt t="31745" x="5727700" y="2571750"/>
          <p14:tracePt t="31765" x="5727700" y="2578100"/>
          <p14:tracePt t="31787" x="5721350" y="2578100"/>
          <p14:tracePt t="31813" x="5715000" y="2584450"/>
          <p14:tracePt t="31873" x="5708650" y="2584450"/>
          <p14:tracePt t="31903" x="5702300" y="2584450"/>
          <p14:tracePt t="31921" x="5702300" y="2578100"/>
          <p14:tracePt t="31949" x="5708650" y="2578100"/>
          <p14:tracePt t="31964" x="5715000" y="2578100"/>
          <p14:tracePt t="31966" x="5715000" y="2571750"/>
          <p14:tracePt t="31975" x="5727700" y="2571750"/>
          <p14:tracePt t="31996" x="5746750" y="2565400"/>
          <p14:tracePt t="32008" x="5778500" y="2552700"/>
          <p14:tracePt t="32025" x="5810250" y="2546350"/>
          <p14:tracePt t="32049" x="5848350" y="2540000"/>
          <p14:tracePt t="32057" x="5886450" y="2540000"/>
          <p14:tracePt t="32079" x="5918200" y="2533650"/>
          <p14:tracePt t="32091" x="5949950" y="2533650"/>
          <p14:tracePt t="32107" x="5994400" y="2527300"/>
          <p14:tracePt t="32126" x="6070600" y="2527300"/>
          <p14:tracePt t="32141" x="6165850" y="2533650"/>
          <p14:tracePt t="32158" x="6261100" y="2533650"/>
          <p14:tracePt t="32180" x="6343650" y="2540000"/>
          <p14:tracePt t="32191" x="6413500" y="2546350"/>
          <p14:tracePt t="32209" x="6464300" y="2552700"/>
          <p14:tracePt t="32224" x="6527800" y="2565400"/>
          <p14:tracePt t="32241" x="6572250" y="2571750"/>
          <p14:tracePt t="32258" x="6604000" y="2571750"/>
          <p14:tracePt t="32275" x="6629400" y="2571750"/>
          <p14:tracePt t="32291" x="6642100" y="2571750"/>
          <p14:tracePt t="32308" x="6648450" y="2565400"/>
          <p14:tracePt t="32346" x="6648450" y="2559050"/>
          <p14:tracePt t="32358" x="6642100" y="2559050"/>
          <p14:tracePt t="32374" x="6635750" y="2552700"/>
          <p14:tracePt t="32391" x="6623050" y="2546350"/>
          <p14:tracePt t="32407" x="6604000" y="2533650"/>
          <p14:tracePt t="32424" x="6591300" y="2533650"/>
          <p14:tracePt t="32441" x="6584950" y="2527300"/>
          <p14:tracePt t="32458" x="6572250" y="2527300"/>
          <p14:tracePt t="32474" x="6559550" y="2527300"/>
          <p14:tracePt t="32509" x="6559550" y="2533650"/>
          <p14:tracePt t="32524" x="6565900" y="2533650"/>
          <p14:tracePt t="32541" x="6578600" y="2533650"/>
          <p14:tracePt t="32558" x="6584950" y="2540000"/>
          <p14:tracePt t="32574" x="6591300" y="2540000"/>
          <p14:tracePt t="32591" x="6597650" y="2540000"/>
          <p14:tracePt t="32610" x="6604000" y="2540000"/>
          <p14:tracePt t="32624" x="6616700" y="2540000"/>
          <p14:tracePt t="32645" x="6623050" y="2540000"/>
          <p14:tracePt t="32674" x="6629400" y="2540000"/>
          <p14:tracePt t="32692" x="6635750" y="2540000"/>
          <p14:tracePt t="32724" x="6642100" y="2540000"/>
          <p14:tracePt t="32741" x="6648450" y="2540000"/>
          <p14:tracePt t="32758" x="6648450" y="2533650"/>
          <p14:tracePt t="32774" x="6654800" y="2533650"/>
          <p14:tracePt t="32791" x="6661150" y="2527300"/>
          <p14:tracePt t="32824" x="6667500" y="2520950"/>
          <p14:tracePt t="32841" x="6673850" y="2520950"/>
          <p14:tracePt t="32858" x="6680200" y="2514600"/>
          <p14:tracePt t="32875" x="6686550" y="2514600"/>
          <p14:tracePt t="32891" x="6692900" y="2514600"/>
          <p14:tracePt t="32924" x="6699250" y="2514600"/>
          <p14:tracePt t="32981" x="6692900" y="2520950"/>
          <p14:tracePt t="33028" x="6686550" y="2520950"/>
          <p14:tracePt t="33038" x="6686550" y="2527300"/>
          <p14:tracePt t="33082" x="6680200" y="2527300"/>
          <p14:tracePt t="33118" x="6673850" y="2527300"/>
          <p14:tracePt t="33139" x="6673850" y="2533650"/>
          <p14:tracePt t="33218" x="6680200" y="2533650"/>
          <p14:tracePt t="33239" x="6686550" y="2533650"/>
          <p14:tracePt t="33256" x="6692900" y="2533650"/>
          <p14:tracePt t="33274" x="6699250" y="2533650"/>
          <p14:tracePt t="33340" x="6705600" y="2533650"/>
          <p14:tracePt t="33428" x="6699250" y="2533650"/>
          <p14:tracePt t="33468" x="6692900" y="2533650"/>
          <p14:tracePt t="33494" x="6686550" y="2533650"/>
          <p14:tracePt t="33524" x="6680200" y="2533650"/>
          <p14:tracePt t="33548" x="6673850" y="2540000"/>
          <p14:tracePt t="33758" x="6667500" y="2540000"/>
          <p14:tracePt t="33765" x="6667500" y="2533650"/>
          <p14:tracePt t="33775" x="6661150" y="2533650"/>
          <p14:tracePt t="33791" x="6654800" y="2533650"/>
          <p14:tracePt t="33813" x="6648450" y="2533650"/>
          <p14:tracePt t="33824" x="6642100" y="2527300"/>
          <p14:tracePt t="33906" x="6642100" y="2520950"/>
          <p14:tracePt t="33931" x="6642100" y="2514600"/>
          <p14:tracePt t="33956" x="6642100" y="2508250"/>
          <p14:tracePt t="33960" x="6642100" y="2501900"/>
          <p14:tracePt t="33967" x="6642100" y="2495550"/>
          <p14:tracePt t="33984" x="6642100" y="2489200"/>
          <p14:tracePt t="33991" x="6642100" y="2476500"/>
          <p14:tracePt t="34009" x="6635750" y="2444750"/>
          <p14:tracePt t="34025" x="6623050" y="2406650"/>
          <p14:tracePt t="34041" x="6553200" y="2343150"/>
          <p14:tracePt t="34058" x="6508750" y="2311400"/>
          <p14:tracePt t="34226" x="4165600" y="1987550"/>
          <p14:tracePt t="34234" x="4152900" y="1987550"/>
          <p14:tracePt t="34242" x="4127500" y="1987550"/>
          <p14:tracePt t="34258" x="4044950" y="2012950"/>
          <p14:tracePt t="34279" x="3949700" y="2082800"/>
          <p14:tracePt t="34293" x="3873500" y="2152650"/>
          <p14:tracePt t="34315" x="3829050" y="2222500"/>
          <p14:tracePt t="34324" x="3803650" y="2273300"/>
          <p14:tracePt t="34344" x="3784600" y="2324100"/>
          <p14:tracePt t="34358" x="3771900" y="2381250"/>
          <p14:tracePt t="34374" x="3759200" y="2413000"/>
          <p14:tracePt t="34395" x="3759200" y="2432050"/>
          <p14:tracePt t="34407" x="3759200" y="2444750"/>
          <p14:tracePt t="34424" x="3771900" y="2457450"/>
          <p14:tracePt t="34443" x="3803650" y="2470150"/>
          <p14:tracePt t="34459" x="3848100" y="2476500"/>
          <p14:tracePt t="34480" x="3886200" y="2482850"/>
          <p14:tracePt t="34492" x="3924300" y="2482850"/>
          <p14:tracePt t="34507" x="3949700" y="2482850"/>
          <p14:tracePt t="34527" x="3987800" y="2470150"/>
          <p14:tracePt t="34541" x="4006850" y="2451100"/>
          <p14:tracePt t="34575" x="4064000" y="2336800"/>
          <p14:tracePt t="34607" x="4057650" y="2330450"/>
          <p14:tracePt t="34624" x="4051300" y="2324100"/>
          <p14:tracePt t="34642" x="4044950" y="2317750"/>
          <p14:tracePt t="34660" x="4032250" y="2305050"/>
          <p14:tracePt t="34678" x="4019550" y="2292350"/>
          <p14:tracePt t="34692" x="4000500" y="2286000"/>
          <p14:tracePt t="34707" x="3975100" y="2273300"/>
          <p14:tracePt t="34724" x="3924300" y="2266950"/>
          <p14:tracePt t="34742" x="3879850" y="2254250"/>
          <p14:tracePt t="34757" x="3860800" y="2254250"/>
          <p14:tracePt t="34776" x="3841750" y="2241550"/>
          <p14:tracePt t="34798" x="3822700" y="2235200"/>
          <p14:tracePt t="34813" x="3816350" y="2235200"/>
          <p14:tracePt t="34824" x="3810000" y="2235200"/>
          <p14:tracePt t="34842" x="3803650" y="2235200"/>
          <p14:tracePt t="34864" x="3797300" y="2235200"/>
          <p14:tracePt t="34880" x="3784600" y="2241550"/>
          <p14:tracePt t="34895" x="3771900" y="2235200"/>
          <p14:tracePt t="34908" x="3759200" y="2235200"/>
          <p14:tracePt t="34924" x="3733800" y="2235200"/>
          <p14:tracePt t="34942" x="3714750" y="2235200"/>
          <p14:tracePt t="34960" x="3695700" y="2235200"/>
          <p14:tracePt t="34974" x="3670300" y="2235200"/>
          <p14:tracePt t="34996" x="3663950" y="2235200"/>
          <p14:tracePt t="35007" x="3657600" y="2228850"/>
          <p14:tracePt t="35027" x="3651250" y="2228850"/>
          <p14:tracePt t="35041" x="3644900" y="2222500"/>
          <p14:tracePt t="35058" x="3638550" y="2216150"/>
          <p14:tracePt t="35076" x="3644900" y="2209800"/>
          <p14:tracePt t="35095" x="3657600" y="2197100"/>
          <p14:tracePt t="35107" x="3663950" y="2190750"/>
          <p14:tracePt t="35124" x="3689350" y="2178050"/>
          <p14:tracePt t="35141" x="3714750" y="2165350"/>
          <p14:tracePt t="35157" x="3740150" y="2159000"/>
          <p14:tracePt t="35177" x="3810000" y="2152650"/>
          <p14:tracePt t="35195" x="3892550" y="2139950"/>
          <p14:tracePt t="35208" x="3924300" y="2133600"/>
          <p14:tracePt t="35224" x="4006850" y="2120900"/>
          <p14:tracePt t="35242" x="4051300" y="2114550"/>
          <p14:tracePt t="35258" x="4089400" y="2108200"/>
          <p14:tracePt t="35280" x="4108450" y="2101850"/>
          <p14:tracePt t="35297" x="4121150" y="2101850"/>
          <p14:tracePt t="35329" x="4121150" y="2108200"/>
          <p14:tracePt t="35341" x="4108450" y="2120900"/>
          <p14:tracePt t="35358" x="4089400" y="2139950"/>
          <p14:tracePt t="35376" x="4057650" y="2159000"/>
          <p14:tracePt t="35392" x="4044950" y="2171700"/>
          <p14:tracePt t="35407" x="4032250" y="2184400"/>
          <p14:tracePt t="35425" x="4019550" y="2190750"/>
          <p14:tracePt t="35442" x="4013200" y="2197100"/>
          <p14:tracePt t="35457" x="4000500" y="2209800"/>
          <p14:tracePt t="35476" x="3994150" y="2209800"/>
          <p14:tracePt t="35491" x="3987800" y="2216150"/>
          <p14:tracePt t="35524" x="3987800" y="2222500"/>
          <p14:tracePt t="35566" x="3987800" y="2228850"/>
          <p14:tracePt t="35574" x="3981450" y="2228850"/>
          <p14:tracePt t="35608" x="3981450" y="2235200"/>
          <p14:tracePt t="35624" x="3975100" y="2235200"/>
          <p14:tracePt t="35646" x="3968750" y="2241550"/>
          <p14:tracePt t="35657" x="3956050" y="2247900"/>
          <p14:tracePt t="35674" x="3930650" y="2254250"/>
          <p14:tracePt t="35695" x="3898900" y="2266950"/>
          <p14:tracePt t="36410" x="2641600" y="2705100"/>
          <p14:tracePt t="36436" x="2641600" y="2698750"/>
          <p14:tracePt t="37646" x="2165350" y="2336800"/>
          <p14:tracePt t="37717" x="2171700" y="2336800"/>
          <p14:tracePt t="37730" x="2178050" y="2336800"/>
          <p14:tracePt t="37732" x="2178050" y="2330450"/>
          <p14:tracePt t="37742" x="2184400" y="2330450"/>
          <p14:tracePt t="37757" x="2197100" y="2324100"/>
          <p14:tracePt t="37776" x="2203450" y="2311400"/>
          <p14:tracePt t="37791" x="2209800" y="2298700"/>
          <p14:tracePt t="37811" x="2216150" y="2292350"/>
          <p14:tracePt t="37826" x="2216150" y="2279650"/>
          <p14:tracePt t="37841" x="2209800" y="2247900"/>
          <p14:tracePt t="37858" x="2203450" y="2228850"/>
          <p14:tracePt t="37876" x="2197100" y="2209800"/>
          <p14:tracePt t="37891" x="2184400" y="2190750"/>
          <p14:tracePt t="37919" x="2171700" y="2171700"/>
          <p14:tracePt t="37924" x="2165350" y="2159000"/>
          <p14:tracePt t="37942" x="2171700" y="2152650"/>
          <p14:tracePt t="37957" x="2178050" y="2152650"/>
          <p14:tracePt t="37976" x="2178050" y="2139950"/>
          <p14:tracePt t="37991" x="2178050" y="2133600"/>
          <p14:tracePt t="38007" x="2171700" y="2133600"/>
          <p14:tracePt t="38024" x="2165350" y="2127250"/>
          <p14:tracePt t="38046" x="2159000" y="2114550"/>
          <p14:tracePt t="38059" x="2159000" y="2101850"/>
          <p14:tracePt t="38074" x="2152650" y="2095500"/>
          <p14:tracePt t="38091" x="2139950" y="2095500"/>
          <p14:tracePt t="38115" x="2127250" y="2089150"/>
          <p14:tracePt t="38124" x="2120900" y="2089150"/>
          <p14:tracePt t="38142" x="2114550" y="2082800"/>
          <p14:tracePt t="38250" x="2114550" y="2089150"/>
          <p14:tracePt t="38254" x="2108200" y="2089150"/>
          <p14:tracePt t="38258" x="2108200" y="2095500"/>
          <p14:tracePt t="38274" x="2082800" y="2146300"/>
          <p14:tracePt t="38291" x="2038350" y="2203450"/>
          <p14:tracePt t="38310" x="1981200" y="2260600"/>
          <p14:tracePt t="38330" x="1898650" y="2324100"/>
          <p14:tracePt t="38341" x="1860550" y="2349500"/>
          <p14:tracePt t="38358" x="1828800" y="2362200"/>
          <p14:tracePt t="38374" x="1809750" y="2368550"/>
          <p14:tracePt t="38391" x="1809750" y="2362200"/>
          <p14:tracePt t="38407" x="1809750" y="2355850"/>
          <p14:tracePt t="38426" x="1822450" y="2349500"/>
          <p14:tracePt t="38446" x="1866900" y="2336800"/>
          <p14:tracePt t="38458" x="1911350" y="2317750"/>
          <p14:tracePt t="38475" x="1993900" y="2292350"/>
          <p14:tracePt t="38492" x="2101850" y="2254250"/>
          <p14:tracePt t="38507" x="2209800" y="2222500"/>
          <p14:tracePt t="38524" x="2317750" y="2197100"/>
          <p14:tracePt t="38543" x="2393950" y="2178050"/>
          <p14:tracePt t="38558" x="2476500" y="2152650"/>
          <p14:tracePt t="38574" x="2565400" y="2127250"/>
          <p14:tracePt t="38591" x="2616200" y="2114550"/>
          <p14:tracePt t="38609" x="2647950" y="2114550"/>
          <p14:tracePt t="38626" x="2673350" y="2114550"/>
          <p14:tracePt t="38641" x="2679700" y="2127250"/>
          <p14:tracePt t="38659" x="2673350" y="2133600"/>
          <p14:tracePt t="38674" x="2660650" y="2139950"/>
          <p14:tracePt t="38692" x="2654300" y="2139950"/>
          <p14:tracePt t="38708" x="2635250" y="2133600"/>
          <p14:tracePt t="38727" x="2616200" y="2127250"/>
          <p14:tracePt t="38741" x="2584450" y="2120900"/>
          <p14:tracePt t="38758" x="2552700" y="2108200"/>
          <p14:tracePt t="38780" x="2501900" y="2101850"/>
          <p14:tracePt t="38791" x="2470150" y="2101850"/>
          <p14:tracePt t="38810" x="2432050" y="2095500"/>
          <p14:tracePt t="38824" x="2393950" y="2095500"/>
          <p14:tracePt t="38841" x="2355850" y="2095500"/>
          <p14:tracePt t="38859" x="2311400" y="2095500"/>
          <p14:tracePt t="38874" x="2279650" y="2095500"/>
          <p14:tracePt t="38879" x="2273300" y="2095500"/>
          <p14:tracePt t="38892" x="2247900" y="2101850"/>
          <p14:tracePt t="38908" x="2222500" y="2101850"/>
          <p14:tracePt t="38925" x="2190750" y="2101850"/>
          <p14:tracePt t="38941" x="2178050" y="2108200"/>
          <p14:tracePt t="38958" x="2159000" y="2114550"/>
          <p14:tracePt t="38979" x="2139950" y="2120900"/>
          <p14:tracePt t="38991" x="2133600" y="2120900"/>
          <p14:tracePt t="39008" x="2120900" y="2127250"/>
          <p14:tracePt t="39031" x="2108200" y="2133600"/>
          <p14:tracePt t="39041" x="2101850" y="2139950"/>
          <p14:tracePt t="39059" x="2095500" y="2146300"/>
          <p14:tracePt t="39075" x="2095500" y="2152650"/>
          <p14:tracePt t="39091" x="2101850" y="2152650"/>
          <p14:tracePt t="39109" x="2120900" y="2152650"/>
          <p14:tracePt t="39124" x="2152650" y="2139950"/>
          <p14:tracePt t="39143" x="2222500" y="2120900"/>
          <p14:tracePt t="39163" x="2298700" y="2114550"/>
          <p14:tracePt t="39174" x="2349500" y="2108200"/>
          <p14:tracePt t="39196" x="2419350" y="2101850"/>
          <p14:tracePt t="39208" x="2451100" y="2101850"/>
          <p14:tracePt t="39226" x="2489200" y="2095500"/>
          <p14:tracePt t="39245" x="2501900" y="2095500"/>
          <p14:tracePt t="39258" x="2520950" y="2095500"/>
          <p14:tracePt t="39279" x="2520950" y="2108200"/>
          <p14:tracePt t="39292" x="2514600" y="2120900"/>
          <p14:tracePt t="39308" x="2508250" y="2127250"/>
          <p14:tracePt t="39325" x="2495550" y="2133600"/>
          <p14:tracePt t="39348" x="2489200" y="2139950"/>
          <p14:tracePt t="39358" x="2482850" y="2139950"/>
          <p14:tracePt t="39376" x="2463800" y="2146300"/>
          <p14:tracePt t="39392" x="2457450" y="2152650"/>
          <p14:tracePt t="39408" x="2451100" y="2159000"/>
          <p14:tracePt t="39429" x="2438400" y="2165350"/>
          <p14:tracePt t="39441" x="2432050" y="2165350"/>
          <p14:tracePt t="39458" x="2425700" y="2165350"/>
          <p14:tracePt t="39475" x="2419350" y="2171700"/>
          <p14:tracePt t="39491" x="2413000" y="2171700"/>
          <p14:tracePt t="39534" x="2419350" y="2171700"/>
          <p14:tracePt t="39542" x="2419350" y="2165350"/>
          <p14:tracePt t="39558" x="2425700" y="2165350"/>
          <p14:tracePt t="39578" x="2432050" y="2165350"/>
          <p14:tracePt t="39597" x="2438400" y="2165350"/>
          <p14:tracePt t="39607" x="2444750" y="2165350"/>
          <p14:tracePt t="39642" x="2438400" y="2165350"/>
          <p14:tracePt t="39676" x="2432050" y="2165350"/>
          <p14:tracePt t="39694" x="2425700" y="2165350"/>
          <p14:tracePt t="39708" x="2413000" y="2165350"/>
          <p14:tracePt t="39727" x="2406650" y="2165350"/>
          <p14:tracePt t="39741" x="2400300" y="2165350"/>
          <p14:tracePt t="39765" x="2387600" y="2159000"/>
          <p14:tracePt t="39776" x="2374900" y="2159000"/>
          <p14:tracePt t="39797" x="2362200" y="2159000"/>
          <p14:tracePt t="39808" x="2355850" y="2159000"/>
          <p14:tracePt t="39824" x="2349500" y="2159000"/>
          <p14:tracePt t="39857" x="2343150" y="2159000"/>
          <p14:tracePt t="39891" x="2349500" y="2159000"/>
          <p14:tracePt t="39931" x="2355850" y="2159000"/>
          <p14:tracePt t="39967" x="2355850" y="2152650"/>
          <p14:tracePt t="39974" x="2349500" y="2152650"/>
          <p14:tracePt t="40001" x="2336800" y="2146300"/>
          <p14:tracePt t="40004" x="2336800" y="2139950"/>
          <p14:tracePt t="40008" x="2330450" y="2139950"/>
          <p14:tracePt t="40031" x="2317750" y="2127250"/>
          <p14:tracePt t="40042" x="2292350" y="2120900"/>
          <p14:tracePt t="40058" x="2266950" y="2108200"/>
          <p14:tracePt t="40075" x="2228850" y="2095500"/>
          <p14:tracePt t="40092" x="2184400" y="2082800"/>
          <p14:tracePt t="40108" x="2146300" y="2082800"/>
          <p14:tracePt t="40125" x="2101850" y="2076450"/>
          <p14:tracePt t="40148" x="2070100" y="2076450"/>
          <p14:tracePt t="40158" x="2038350" y="2082800"/>
          <p14:tracePt t="40176" x="2012950" y="2089150"/>
          <p14:tracePt t="40198" x="1993900" y="2095500"/>
          <p14:tracePt t="40208" x="1981200" y="2108200"/>
          <p14:tracePt t="40224" x="1968500" y="2120900"/>
          <p14:tracePt t="40249" x="1968500" y="2133600"/>
          <p14:tracePt t="40257" x="1987550" y="2133600"/>
          <p14:tracePt t="40274" x="2006600" y="2139950"/>
          <p14:tracePt t="40299" x="2025650" y="2146300"/>
          <p14:tracePt t="40308" x="2038350" y="2152650"/>
          <p14:tracePt t="40324" x="2051050" y="2159000"/>
          <p14:tracePt t="40341" x="2057400" y="2165350"/>
          <p14:tracePt t="40379" x="2051050" y="2165350"/>
          <p14:tracePt t="40391" x="2051050" y="2171700"/>
          <p14:tracePt t="40407" x="2038350" y="2171700"/>
          <p14:tracePt t="40426" x="2032000" y="2165350"/>
          <p14:tracePt t="40441" x="2025650" y="2152650"/>
          <p14:tracePt t="40457" x="2019300" y="2133600"/>
          <p14:tracePt t="40474" x="2006600" y="2127250"/>
          <p14:tracePt t="40491" x="1987550" y="2127250"/>
          <p14:tracePt t="40508" x="1962150" y="2139950"/>
          <p14:tracePt t="40524" x="1943100" y="2146300"/>
          <p14:tracePt t="40544" x="1924050" y="2152650"/>
          <p14:tracePt t="40574" x="1924050" y="2146300"/>
          <p14:tracePt t="40591" x="1930400" y="2139950"/>
          <p14:tracePt t="40608" x="1936750" y="2133600"/>
          <p14:tracePt t="40624" x="1936750" y="2120900"/>
          <p14:tracePt t="40660" x="1936750" y="2114550"/>
          <p14:tracePt t="40674" x="1930400" y="2114550"/>
          <p14:tracePt t="40691" x="1930400" y="2108200"/>
          <p14:tracePt t="40740" x="1930400" y="2101850"/>
          <p14:tracePt t="40764" x="1936750" y="2101850"/>
          <p14:tracePt t="40765" x="1936750" y="2095500"/>
          <p14:tracePt t="40774" x="1943100" y="2095500"/>
          <p14:tracePt t="40791" x="1962150" y="2089150"/>
          <p14:tracePt t="40808" x="1981200" y="2076450"/>
          <p14:tracePt t="40824" x="2006600" y="2070100"/>
          <p14:tracePt t="40841" x="2025650" y="2070100"/>
          <p14:tracePt t="40858" x="2038350" y="2070100"/>
          <p14:tracePt t="40874" x="2057400" y="2070100"/>
          <p14:tracePt t="40891" x="2063750" y="2070100"/>
          <p14:tracePt t="40908" x="2070100" y="2070100"/>
          <p14:tracePt t="40956" x="2063750" y="2070100"/>
          <p14:tracePt t="40960" x="2057400" y="2070100"/>
          <p14:tracePt t="40974" x="2051050" y="2076450"/>
          <p14:tracePt t="40991" x="2038350" y="2076450"/>
          <p14:tracePt t="41008" x="2019300" y="2082800"/>
          <p14:tracePt t="41030" x="1993900" y="2095500"/>
          <p14:tracePt t="41044" x="1981200" y="2095500"/>
          <p14:tracePt t="41058" x="1974850" y="2095500"/>
          <p14:tracePt t="41074" x="1968500" y="2095500"/>
          <p14:tracePt t="41108" x="1974850" y="2095500"/>
          <p14:tracePt t="41132" x="1974850" y="2089150"/>
          <p14:tracePt t="41148" x="1981200" y="2089150"/>
          <p14:tracePt t="41158" x="1981200" y="2082800"/>
          <p14:tracePt t="41174" x="1987550" y="2076450"/>
          <p14:tracePt t="41193" x="1993900" y="2063750"/>
          <p14:tracePt t="41209" x="2006600" y="2044700"/>
          <p14:tracePt t="41224" x="2019300" y="2032000"/>
          <p14:tracePt t="41241" x="2025650" y="2019300"/>
          <p14:tracePt t="41258" x="2032000" y="2012950"/>
          <p14:tracePt t="41276" x="2025650" y="2019300"/>
          <p14:tracePt t="41291" x="2019300" y="2019300"/>
          <p14:tracePt t="41308" x="2006600" y="2032000"/>
          <p14:tracePt t="41328" x="1993900" y="2038350"/>
          <p14:tracePt t="41341" x="1987550" y="2038350"/>
          <p14:tracePt t="41358" x="1981200" y="2038350"/>
          <p14:tracePt t="41375" x="1981200" y="2044700"/>
          <p14:tracePt t="41408" x="1974850" y="2038350"/>
          <p14:tracePt t="41426" x="1968500" y="2032000"/>
          <p14:tracePt t="41458" x="1968500" y="2019300"/>
          <p14:tracePt t="41476" x="1968500" y="2012950"/>
          <p14:tracePt t="41491" x="1968500" y="2006600"/>
          <p14:tracePt t="41507" x="1955800" y="2000250"/>
          <p14:tracePt t="41525" x="1949450" y="1987550"/>
          <p14:tracePt t="41541" x="1943100" y="1974850"/>
          <p14:tracePt t="41558" x="1936750" y="1962150"/>
          <p14:tracePt t="41577" x="1930400" y="1949450"/>
          <p14:tracePt t="41592" x="1924050" y="1943100"/>
          <p14:tracePt t="41608" x="1917700" y="1943100"/>
          <p14:tracePt t="41625" x="1911350" y="1949450"/>
          <p14:tracePt t="41642" x="1911350" y="1955800"/>
          <p14:tracePt t="41660" x="1917700" y="1962150"/>
          <p14:tracePt t="41674" x="1924050" y="1962150"/>
          <p14:tracePt t="41692" x="1943100" y="1962150"/>
          <p14:tracePt t="41708" x="1949450" y="1962150"/>
          <p14:tracePt t="41726" x="1955800" y="1962150"/>
          <p14:tracePt t="41741" x="1962150" y="1955800"/>
          <p14:tracePt t="41775" x="1962150" y="1943100"/>
          <p14:tracePt t="41798" x="1962150" y="1930400"/>
          <p14:tracePt t="41810" x="1962150" y="1924050"/>
          <p14:tracePt t="41826" x="1955800" y="1917700"/>
          <p14:tracePt t="41847" x="1943100" y="1917700"/>
          <p14:tracePt t="41858" x="1943100" y="1911350"/>
          <p14:tracePt t="41876" x="1936750" y="1911350"/>
          <p14:tracePt t="41908" x="1936750" y="1905000"/>
          <p14:tracePt t="41927" x="1930400" y="1905000"/>
          <p14:tracePt t="41941" x="1930400" y="1911350"/>
          <p14:tracePt t="41959" x="1930400" y="1917700"/>
          <p14:tracePt t="41976" x="1930400" y="1930400"/>
          <p14:tracePt t="41992" x="1936750" y="1949450"/>
          <p14:tracePt t="42008" x="1943100" y="1962150"/>
          <p14:tracePt t="42026" x="1955800" y="1987550"/>
          <p14:tracePt t="42044" x="1955800" y="2006600"/>
          <p14:tracePt t="42058" x="1962150" y="2012950"/>
          <p14:tracePt t="42076" x="1968500" y="2032000"/>
          <p14:tracePt t="42098" x="1968500" y="2044700"/>
          <p14:tracePt t="42108" x="1968500" y="2057400"/>
          <p14:tracePt t="42127" x="1968500" y="2076450"/>
          <p14:tracePt t="42142" x="1968500" y="2101850"/>
          <p14:tracePt t="42158" x="1968500" y="2120900"/>
          <p14:tracePt t="42176" x="1968500" y="2133600"/>
          <p14:tracePt t="42195" x="1981200" y="2133600"/>
          <p14:tracePt t="42210" x="1987550" y="2139950"/>
          <p14:tracePt t="42227" x="2006600" y="2133600"/>
          <p14:tracePt t="42247" x="2019300" y="2120900"/>
          <p14:tracePt t="42258" x="2032000" y="2108200"/>
          <p14:tracePt t="42275" x="2044700" y="2089150"/>
          <p14:tracePt t="42292" x="2057400" y="2070100"/>
          <p14:tracePt t="42308" x="2063750" y="2051050"/>
          <p14:tracePt t="42325" x="2063750" y="2038350"/>
          <p14:tracePt t="42342" x="2063750" y="2012950"/>
          <p14:tracePt t="42365" x="2051050" y="1987550"/>
          <p14:tracePt t="42375" x="2051050" y="1981200"/>
          <p14:tracePt t="42394" x="2038350" y="1962150"/>
          <p14:tracePt t="42408" x="2032000" y="1949450"/>
          <p14:tracePt t="42427" x="2025650" y="1943100"/>
          <p14:tracePt t="42443" x="2006600" y="1955800"/>
          <p14:tracePt t="42458" x="1993900" y="1974850"/>
          <p14:tracePt t="42475" x="1981200" y="1993900"/>
          <p14:tracePt t="42497" x="1974850" y="2012950"/>
          <p14:tracePt t="42513" x="1974850" y="2038350"/>
          <p14:tracePt t="42527" x="1987550" y="2063750"/>
          <p14:tracePt t="42542" x="2006600" y="2082800"/>
          <p14:tracePt t="42566" x="2025650" y="2095500"/>
          <p14:tracePt t="42575" x="2044700" y="2095500"/>
          <p14:tracePt t="42591" x="2063750" y="2082800"/>
          <p14:tracePt t="42608" x="2076450" y="2076450"/>
          <p14:tracePt t="42625" x="2089150" y="2063750"/>
          <p14:tracePt t="42647" x="2095500" y="2057400"/>
          <p14:tracePt t="42657" x="2101850" y="2051050"/>
          <p14:tracePt t="42676" x="2108200" y="2044700"/>
          <p14:tracePt t="42691" x="2114550" y="2038350"/>
          <p14:tracePt t="42707" x="2120900" y="2032000"/>
          <p14:tracePt t="42725" x="2120900" y="2025650"/>
          <p14:tracePt t="42745" x="2127250" y="2025650"/>
          <p14:tracePt t="42793" x="2120900" y="2025650"/>
          <p14:tracePt t="42823" x="2120900" y="2032000"/>
          <p14:tracePt t="42875" x="2120900" y="2038350"/>
          <p14:tracePt t="42890" x="2127250" y="2038350"/>
          <p14:tracePt t="42897" x="2127250" y="2032000"/>
          <p14:tracePt t="42908" x="2139950" y="2032000"/>
          <p14:tracePt t="42925" x="2171700" y="2019300"/>
          <p14:tracePt t="42941" x="2209800" y="2012950"/>
          <p14:tracePt t="42958" x="2266950" y="2006600"/>
          <p14:tracePt t="42975" x="2349500" y="2000250"/>
          <p14:tracePt t="42992" x="2419350" y="1993900"/>
          <p14:tracePt t="43009" x="2470150" y="1987550"/>
          <p14:tracePt t="43025" x="2520950" y="1981200"/>
          <p14:tracePt t="43042" x="2578100" y="1968500"/>
          <p14:tracePt t="43058" x="2622550" y="1962150"/>
          <p14:tracePt t="43074" x="2660650" y="1962150"/>
          <p14:tracePt t="43091" x="2679700" y="1955800"/>
          <p14:tracePt t="43108" x="2686050" y="1955800"/>
          <p14:tracePt t="43125" x="2698750" y="1955800"/>
          <p14:tracePt t="43163" x="2692400" y="1955800"/>
          <p14:tracePt t="43175" x="2667000" y="1955800"/>
          <p14:tracePt t="43191" x="2628900" y="1955800"/>
          <p14:tracePt t="43215" x="2603500" y="1955800"/>
          <p14:tracePt t="43224" x="2590800" y="1955800"/>
          <p14:tracePt t="43242" x="2578100" y="1949450"/>
          <p14:tracePt t="43258" x="2565400" y="1943100"/>
          <p14:tracePt t="43274" x="2552700" y="1943100"/>
          <p14:tracePt t="43291" x="2540000" y="1943100"/>
          <p14:tracePt t="43309" x="2533650" y="1943100"/>
          <p14:tracePt t="43325" x="2520950" y="1949450"/>
          <p14:tracePt t="43341" x="2508250" y="1974850"/>
          <p14:tracePt t="43359" x="2495550" y="2000250"/>
          <p14:tracePt t="43376" x="2495550" y="2032000"/>
          <p14:tracePt t="43391" x="2501900" y="2057400"/>
          <p14:tracePt t="43408" x="2520950" y="2076450"/>
          <p14:tracePt t="43424" x="2546350" y="2095500"/>
          <p14:tracePt t="43441" x="2571750" y="2108200"/>
          <p14:tracePt t="43458" x="2590800" y="2133600"/>
          <p14:tracePt t="43474" x="2603500" y="2159000"/>
          <p14:tracePt t="43491" x="2616200" y="2165350"/>
          <p14:tracePt t="43508" x="2622550" y="2159000"/>
          <p14:tracePt t="43524" x="2622550" y="2146300"/>
          <p14:tracePt t="43541" x="2616200" y="2133600"/>
          <p14:tracePt t="43560" x="2597150" y="2120900"/>
          <p14:tracePt t="43575" x="2578100" y="2101850"/>
          <p14:tracePt t="43593" x="2559050" y="2076450"/>
          <p14:tracePt t="43608" x="2552700" y="2057400"/>
          <p14:tracePt t="43624" x="2552700" y="2038350"/>
          <p14:tracePt t="43642" x="2552700" y="2025650"/>
          <p14:tracePt t="43657" x="2559050" y="2012950"/>
          <p14:tracePt t="43675" x="2584450" y="2006600"/>
          <p14:tracePt t="43691" x="2641600" y="2000250"/>
          <p14:tracePt t="43708" x="2698750" y="1987550"/>
          <p14:tracePt t="43724" x="2743200" y="1981200"/>
          <p14:tracePt t="43742" x="2768600" y="1974850"/>
          <p14:tracePt t="43759" x="2794000" y="1968500"/>
          <p14:tracePt t="43775" x="2806700" y="1962150"/>
          <p14:tracePt t="43798" x="2813050" y="1968500"/>
          <p14:tracePt t="43809" x="2794000" y="1981200"/>
          <p14:tracePt t="43827" x="2730500" y="2006600"/>
          <p14:tracePt t="43841" x="2692400" y="2012950"/>
          <p14:tracePt t="43858" x="2660650" y="2012950"/>
          <p14:tracePt t="43879" x="2647950" y="2006600"/>
          <p14:tracePt t="43892" x="2647950" y="2000250"/>
          <p14:tracePt t="43909" x="2667000" y="1993900"/>
          <p14:tracePt t="43924" x="2698750" y="1987550"/>
          <p14:tracePt t="43941" x="2730500" y="1987550"/>
          <p14:tracePt t="43958" x="2749550" y="1993900"/>
          <p14:tracePt t="43976" x="2749550" y="2019300"/>
          <p14:tracePt t="43991" x="2730500" y="2051050"/>
          <p14:tracePt t="44009" x="2692400" y="2089150"/>
          <p14:tracePt t="44032" x="2635250" y="2159000"/>
          <p14:tracePt t="44041" x="2616200" y="2184400"/>
          <p14:tracePt t="44058" x="2616200" y="2197100"/>
          <p14:tracePt t="44081" x="2647950" y="2203450"/>
          <p14:tracePt t="44095" x="2698750" y="2197100"/>
          <p14:tracePt t="44112" x="2749550" y="2190750"/>
          <p14:tracePt t="44130" x="2838450" y="2178050"/>
          <p14:tracePt t="44141" x="2882900" y="2178050"/>
          <p14:tracePt t="44159" x="2940050" y="2178050"/>
          <p14:tracePt t="44175" x="2984500" y="2190750"/>
          <p14:tracePt t="44191" x="3003550" y="2216150"/>
          <p14:tracePt t="44209" x="3003550" y="2235200"/>
          <p14:tracePt t="44225" x="2997200" y="2247900"/>
          <p14:tracePt t="44245" x="2984500" y="2254250"/>
          <p14:tracePt t="44258" x="2978150" y="2254250"/>
          <p14:tracePt t="44277" x="2965450" y="2260600"/>
          <p14:tracePt t="44293" x="2959100" y="2260600"/>
          <p14:tracePt t="44309" x="2952750" y="2254250"/>
          <p14:tracePt t="44328" x="2946400" y="2254250"/>
          <p14:tracePt t="44344" x="2940050" y="2254250"/>
          <p14:tracePt t="44359" x="2933700" y="2254250"/>
          <p14:tracePt t="44375" x="2921000" y="2254250"/>
          <p14:tracePt t="44392" x="2901950" y="2254250"/>
          <p14:tracePt t="44408" x="2895600" y="2254250"/>
          <p14:tracePt t="44426" x="2882900" y="2254250"/>
          <p14:tracePt t="44448" x="2870200" y="2254250"/>
          <p14:tracePt t="44458" x="2863850" y="2254250"/>
          <p14:tracePt t="44492" x="2851150" y="2260600"/>
          <p14:tracePt t="44525" x="2844800" y="2260600"/>
          <p14:tracePt t="44547" x="2838450" y="2260600"/>
          <p14:tracePt t="44575" x="2832100" y="2260600"/>
          <p14:tracePt t="44608" x="2825750" y="2254250"/>
          <p14:tracePt t="44626" x="2819400" y="2254250"/>
          <p14:tracePt t="44659" x="2813050" y="2247900"/>
          <p14:tracePt t="44692" x="2806700" y="2241550"/>
          <p14:tracePt t="44708" x="2800350" y="2241550"/>
          <p14:tracePt t="44726" x="2787650" y="2235200"/>
          <p14:tracePt t="44747" x="2781300" y="2235200"/>
          <p14:tracePt t="44758" x="2768600" y="2228850"/>
          <p14:tracePt t="44777" x="2755900" y="2228850"/>
          <p14:tracePt t="44793" x="2743200" y="2228850"/>
          <p14:tracePt t="44808" x="2730500" y="2228850"/>
          <p14:tracePt t="44827" x="2717800" y="2222500"/>
          <p14:tracePt t="44842" x="2711450" y="2222500"/>
          <p14:tracePt t="44858" x="2705100" y="2222500"/>
          <p14:tracePt t="44876" x="2698750" y="2216150"/>
          <p14:tracePt t="44896" x="2692400" y="2209800"/>
          <p14:tracePt t="44909" x="2692400" y="2203450"/>
          <p14:tracePt t="44926" x="2686050" y="2197100"/>
          <p14:tracePt t="44941" x="2686050" y="2190750"/>
          <p14:tracePt t="44958" x="2686050" y="2178050"/>
          <p14:tracePt t="44976" x="2679700" y="2171700"/>
          <p14:tracePt t="44996" x="2679700" y="2165350"/>
          <p14:tracePt t="45008" x="2679700" y="2152650"/>
          <p14:tracePt t="45025" x="2673350" y="2146300"/>
          <p14:tracePt t="45050" x="2660650" y="2139950"/>
          <p14:tracePt t="45067" x="2616200" y="2120900"/>
          <p14:tracePt t="45074" x="2609850" y="2120900"/>
          <p14:tracePt t="45091" x="2597150" y="2120900"/>
          <p14:tracePt t="45110" x="2590800" y="2120900"/>
          <p14:tracePt t="45136" x="2597150" y="2120900"/>
          <p14:tracePt t="45167" x="2597150" y="2127250"/>
          <p14:tracePt t="45169" x="2590800" y="2127250"/>
          <p14:tracePt t="45180" x="2584450" y="2133600"/>
          <p14:tracePt t="45197" x="2578100" y="2133600"/>
          <p14:tracePt t="45207" x="2578100" y="2139950"/>
          <p14:tracePt t="45224" x="2571750" y="2139950"/>
          <p14:tracePt t="45258" x="2571750" y="2133600"/>
          <p14:tracePt t="45274" x="2578100" y="2120900"/>
          <p14:tracePt t="45294" x="2584450" y="2114550"/>
          <p14:tracePt t="45317" x="2590800" y="2108200"/>
          <p14:tracePt t="45416" x="2597150" y="2108200"/>
          <p14:tracePt t="45458" x="2603500" y="2108200"/>
          <p14:tracePt t="45512" x="2609850" y="2108200"/>
          <p14:tracePt t="45563" x="2609850" y="2114550"/>
          <p14:tracePt t="45582" x="2603500" y="2114550"/>
          <p14:tracePt t="45585" x="2603500" y="2120900"/>
          <p14:tracePt t="45643" x="2603500" y="2127250"/>
          <p14:tracePt t="45834" x="2609850" y="2127250"/>
          <p14:tracePt t="45898" x="2603500" y="2127250"/>
          <p14:tracePt t="45974" x="2603500" y="2133600"/>
          <p14:tracePt t="46008" x="2603500" y="2139950"/>
          <p14:tracePt t="46024" x="2609850" y="2139950"/>
          <p14:tracePt t="46055" x="2609850" y="2146300"/>
          <p14:tracePt t="46058" x="2616200" y="2146300"/>
          <p14:tracePt t="46093" x="2616200" y="2152650"/>
          <p14:tracePt t="46108" x="2616200" y="2159000"/>
          <p14:tracePt t="46124" x="2616200" y="2171700"/>
          <p14:tracePt t="46141" x="2609850" y="2171700"/>
          <p14:tracePt t="46158" x="2597150" y="2178050"/>
          <p14:tracePt t="46175" x="2571750" y="2184400"/>
          <p14:tracePt t="46191" x="2527300" y="2190750"/>
          <p14:tracePt t="46209" x="2470150" y="2203450"/>
          <p14:tracePt t="46234" x="2374900" y="2216150"/>
          <p14:tracePt t="46241" x="2317750" y="2222500"/>
          <p14:tracePt t="46259" x="2241550" y="2228850"/>
          <p14:tracePt t="46274" x="2178050" y="2235200"/>
          <p14:tracePt t="46291" x="2120900" y="2228850"/>
          <p14:tracePt t="46308" x="2082800" y="2222500"/>
          <p14:tracePt t="46325" x="2076450" y="2209800"/>
          <p14:tracePt t="46341" x="2070100" y="2197100"/>
          <p14:tracePt t="46358" x="2070100" y="2178050"/>
          <p14:tracePt t="46379" x="2063750" y="2171700"/>
          <p14:tracePt t="46393" x="2063750" y="2165350"/>
          <p14:tracePt t="46409" x="2057400" y="2159000"/>
          <p14:tracePt t="46426" x="2051050" y="2159000"/>
          <p14:tracePt t="46480" x="2057400" y="2159000"/>
          <p14:tracePt t="46511" x="2063750" y="2159000"/>
          <p14:tracePt t="46531" x="2063750" y="2165350"/>
          <p14:tracePt t="46563" x="2063750" y="2171700"/>
          <p14:tracePt t="46597" x="2057400" y="2171700"/>
          <p14:tracePt t="46618" x="2057400" y="2178050"/>
          <p14:tracePt t="46637" x="2051050" y="2178050"/>
          <p14:tracePt t="46660" x="2044700" y="2178050"/>
          <p14:tracePt t="46725" x="2044700" y="2171700"/>
          <p14:tracePt t="46734" x="2051050" y="2171700"/>
          <p14:tracePt t="46788" x="2051050" y="2178050"/>
          <p14:tracePt t="46831" x="2057400" y="2178050"/>
          <p14:tracePt t="46852" x="2063750" y="2178050"/>
          <p14:tracePt t="46881" x="2070100" y="2178050"/>
          <p14:tracePt t="46914" x="2070100" y="2184400"/>
          <p14:tracePt t="47012" x="2063750" y="2184400"/>
          <p14:tracePt t="47018" x="2063750" y="2178050"/>
          <p14:tracePt t="47124" x="2070100" y="2178050"/>
          <p14:tracePt t="47189" x="2076450" y="2178050"/>
          <p14:tracePt t="47222" x="2082800" y="2178050"/>
          <p14:tracePt t="47249" x="2089150" y="2178050"/>
          <p14:tracePt t="47288" x="2095500" y="2178050"/>
          <p14:tracePt t="47292" x="2095500" y="2184400"/>
          <p14:tracePt t="47318" x="2095500" y="2190750"/>
          <p14:tracePt t="47341" x="2095500" y="2197100"/>
          <p14:tracePt t="47368" x="2095500" y="2203450"/>
          <p14:tracePt t="47396" x="2095500" y="2209800"/>
          <p14:tracePt t="47434" x="2089150" y="2209800"/>
          <p14:tracePt t="47496" x="2089150" y="2203450"/>
          <p14:tracePt t="47499" x="2082800" y="2203450"/>
          <p14:tracePt t="47513" x="2076450" y="2203450"/>
          <p14:tracePt t="47526" x="2070100" y="2203450"/>
          <p14:tracePt t="47541" x="2063750" y="2197100"/>
          <p14:tracePt t="47558" x="2051050" y="2190750"/>
          <p14:tracePt t="47575" x="2038350" y="2184400"/>
          <p14:tracePt t="47592" x="2032000" y="2178050"/>
          <p14:tracePt t="47608" x="2019300" y="2165350"/>
          <p14:tracePt t="47625" x="2012950" y="2152650"/>
          <p14:tracePt t="47642" x="2006600" y="2139950"/>
          <p14:tracePt t="47658" x="2000250" y="2127250"/>
          <p14:tracePt t="47675" x="1993900" y="2120900"/>
          <p14:tracePt t="47692" x="1987550" y="2114550"/>
          <p14:tracePt t="47708" x="1981200" y="2114550"/>
          <p14:tracePt t="47742" x="1981200" y="2120900"/>
          <p14:tracePt t="47776" x="1981200" y="2127250"/>
          <p14:tracePt t="47793" x="1981200" y="2133600"/>
          <p14:tracePt t="47842" x="1981200" y="2127250"/>
          <p14:tracePt t="47868" x="1981200" y="2120900"/>
          <p14:tracePt t="47886" x="1981200" y="2114550"/>
          <p14:tracePt t="47908" x="1981200" y="2108200"/>
          <p14:tracePt t="47931" x="1974850" y="2101850"/>
          <p14:tracePt t="47953" x="1968500" y="2095500"/>
          <p14:tracePt t="47984" x="1962150" y="2089150"/>
          <p14:tracePt t="48000" x="1962150" y="2082800"/>
          <p14:tracePt t="48020" x="1962150" y="2076450"/>
          <p14:tracePt t="48040" x="1962150" y="2070100"/>
          <p14:tracePt t="48063" x="1962150" y="2063750"/>
          <p14:tracePt t="48081" x="1962150" y="2057400"/>
          <p14:tracePt t="48092" x="1962150" y="2051050"/>
          <p14:tracePt t="48108" x="1962150" y="2038350"/>
          <p14:tracePt t="48125" x="1962150" y="2025650"/>
          <p14:tracePt t="48141" x="1962150" y="2012950"/>
          <p14:tracePt t="48158" x="1962150" y="2006600"/>
          <p14:tracePt t="48175" x="1955800" y="2000250"/>
          <p14:tracePt t="48192" x="1955800" y="1987550"/>
          <p14:tracePt t="48208" x="1955800" y="1981200"/>
          <p14:tracePt t="48225" x="1962150" y="1974850"/>
          <p14:tracePt t="48242" x="1962150" y="1968500"/>
          <p14:tracePt t="48260" x="1968500" y="1962150"/>
          <p14:tracePt t="48291" x="1968500" y="1981200"/>
          <p14:tracePt t="48308" x="1962150" y="2000250"/>
          <p14:tracePt t="48324" x="1962150" y="2032000"/>
          <p14:tracePt t="48342" x="1962150" y="2070100"/>
          <p14:tracePt t="48358" x="1968500" y="2095500"/>
          <p14:tracePt t="48375" x="1987550" y="2120900"/>
          <p14:tracePt t="48391" x="2012950" y="2127250"/>
          <p14:tracePt t="48408" x="2044700" y="2133600"/>
          <p14:tracePt t="48424" x="2076450" y="2120900"/>
          <p14:tracePt t="48441" x="2095500" y="2108200"/>
          <p14:tracePt t="48458" x="2101850" y="2108200"/>
          <p14:tracePt t="48474" x="2108200" y="2101850"/>
          <p14:tracePt t="48491" x="2108200" y="2095500"/>
          <p14:tracePt t="48510" x="2101850" y="2089150"/>
          <p14:tracePt t="48524" x="2070100" y="2076450"/>
          <p14:tracePt t="48541" x="2038350" y="2076450"/>
          <p14:tracePt t="48558" x="2012950" y="2082800"/>
          <p14:tracePt t="48574" x="2000250" y="2089150"/>
          <p14:tracePt t="48591" x="2012950" y="2089150"/>
          <p14:tracePt t="48608" x="2038350" y="2076450"/>
          <p14:tracePt t="48624" x="2076450" y="2063750"/>
          <p14:tracePt t="48641" x="2114550" y="2051050"/>
          <p14:tracePt t="48658" x="2139950" y="2044700"/>
          <p14:tracePt t="48674" x="2159000" y="2038350"/>
          <p14:tracePt t="48691" x="2165350" y="2038350"/>
          <p14:tracePt t="48708" x="2165350" y="2032000"/>
          <p14:tracePt t="48724" x="2159000" y="2025650"/>
          <p14:tracePt t="48741" x="2146300" y="2012950"/>
          <p14:tracePt t="48758" x="2139950" y="2006600"/>
          <p14:tracePt t="48774" x="2133600" y="2000250"/>
          <p14:tracePt t="48791" x="2127250" y="2000250"/>
          <p14:tracePt t="48808" x="2120900" y="2006600"/>
          <p14:tracePt t="48824" x="2114550" y="2025650"/>
          <p14:tracePt t="48841" x="2114550" y="2038350"/>
          <p14:tracePt t="48858" x="2114550" y="2057400"/>
          <p14:tracePt t="48874" x="2114550" y="2070100"/>
          <p14:tracePt t="48891" x="2120900" y="2082800"/>
          <p14:tracePt t="48908" x="2127250" y="2089150"/>
          <p14:tracePt t="48926" x="2133600" y="2101850"/>
          <p14:tracePt t="48941" x="2133600" y="2108200"/>
          <p14:tracePt t="48959" x="2139950" y="2114550"/>
          <p14:tracePt t="48979" x="2139950" y="2120900"/>
          <p14:tracePt t="49009" x="2139950" y="2127250"/>
          <p14:tracePt t="49045" x="2146300" y="2127250"/>
          <p14:tracePt t="49078" x="2139950" y="2127250"/>
          <p14:tracePt t="49092" x="2139950" y="2133600"/>
          <p14:tracePt t="49098" x="2133600" y="2133600"/>
          <p14:tracePt t="49120" x="2127250" y="2133600"/>
          <p14:tracePt t="49140" x="2120900" y="2133600"/>
          <p14:tracePt t="49162" x="2120900" y="2127250"/>
          <p14:tracePt t="49190" x="2114550" y="2127250"/>
          <p14:tracePt t="49238" x="2120900" y="2127250"/>
          <p14:tracePt t="49277" x="2127250" y="2127250"/>
          <p14:tracePt t="49302" x="2127250" y="2133600"/>
          <p14:tracePt t="49331" x="2127250" y="2139950"/>
          <p14:tracePt t="49365" x="2127250" y="2146300"/>
          <p14:tracePt t="49414" x="2120900" y="2146300"/>
          <p14:tracePt t="49418" x="2120900" y="2152650"/>
          <p14:tracePt t="49447" x="2120900" y="2159000"/>
          <p14:tracePt t="49456" x="2114550" y="2159000"/>
          <p14:tracePt t="49468" x="2114550" y="2165350"/>
          <p14:tracePt t="49483" x="2108200" y="2165350"/>
          <p14:tracePt t="49491" x="2108200" y="2171700"/>
          <p14:tracePt t="49508" x="2101850" y="2178050"/>
          <p14:tracePt t="49528" x="2095500" y="2184400"/>
          <p14:tracePt t="49541" x="2076450" y="2203450"/>
          <p14:tracePt t="49558" x="2076450" y="2209800"/>
          <p14:tracePt t="49579" x="2070100" y="2216150"/>
          <p14:tracePt t="49593" x="2063750" y="2216150"/>
          <p14:tracePt t="49608" x="2063750" y="2209800"/>
          <p14:tracePt t="49626" x="2070100" y="2197100"/>
          <p14:tracePt t="49641" x="2076450" y="2178050"/>
          <p14:tracePt t="49658" x="2082800" y="2171700"/>
          <p14:tracePt t="49675" x="2101850" y="2133600"/>
          <p14:tracePt t="49696" x="2139950" y="2095500"/>
          <p14:tracePt t="49708" x="2171700" y="2070100"/>
          <p14:tracePt t="49726" x="2222500" y="2038350"/>
          <p14:tracePt t="49742" x="2254250" y="2025650"/>
          <p14:tracePt t="49758" x="2273300" y="2012950"/>
          <p14:tracePt t="49776" x="2286000" y="2006600"/>
          <p14:tracePt t="49792" x="2298700" y="2000250"/>
          <p14:tracePt t="49808" x="2305050" y="2000250"/>
          <p14:tracePt t="49857" x="2311400" y="2000250"/>
          <p14:tracePt t="49863" x="2311400" y="2006600"/>
          <p14:tracePt t="49902" x="2311400" y="2012950"/>
          <p14:tracePt t="49914" x="2317750" y="2012950"/>
          <p14:tracePt t="49937" x="2317750" y="2019300"/>
          <p14:tracePt t="49966" x="2317750" y="2025650"/>
          <p14:tracePt t="50012" x="2317750" y="2032000"/>
          <p14:tracePt t="50024" x="2311400" y="2032000"/>
          <p14:tracePt t="50049" x="2305050" y="2032000"/>
          <p14:tracePt t="50053" x="2305050" y="2038350"/>
          <p14:tracePt t="50072" x="2298700" y="2038350"/>
          <p14:tracePt t="50094" x="2292350" y="2038350"/>
          <p14:tracePt t="50100" x="2292350" y="2044700"/>
          <p14:tracePt t="50108" x="2286000" y="2044700"/>
          <p14:tracePt t="50124" x="2279650" y="2044700"/>
          <p14:tracePt t="50145" x="2273300" y="2051050"/>
          <p14:tracePt t="50175" x="2266950" y="2051050"/>
          <p14:tracePt t="50194" x="2260600" y="2051050"/>
          <p14:tracePt t="50203" x="2254250" y="2051050"/>
          <p14:tracePt t="50225" x="2254250" y="2057400"/>
          <p14:tracePt t="50243" x="2247900" y="2057400"/>
          <p14:tracePt t="50258" x="2241550" y="2063750"/>
          <p14:tracePt t="50275" x="2235200" y="2063750"/>
          <p14:tracePt t="50291" x="2228850" y="2070100"/>
          <p14:tracePt t="50308" x="2222500" y="2076450"/>
          <p14:tracePt t="50331" x="2209800" y="2082800"/>
          <p14:tracePt t="50342" x="2203450" y="2089150"/>
          <p14:tracePt t="50358" x="2197100" y="2095500"/>
          <p14:tracePt t="50374" x="2190750" y="2101850"/>
          <p14:tracePt t="50392" x="2184400" y="2101850"/>
          <p14:tracePt t="50408" x="2178050" y="2101850"/>
          <p14:tracePt t="50425" x="2178050" y="2095500"/>
          <p14:tracePt t="50442" x="2178050" y="2082800"/>
          <p14:tracePt t="50458" x="2178050" y="2063750"/>
          <p14:tracePt t="55634" x="2711450" y="1987550"/>
          <p14:tracePt t="55649" x="2711450" y="1993900"/>
          <p14:tracePt t="55661" x="2711450" y="2000250"/>
          <p14:tracePt t="55668" x="2711450" y="2006600"/>
          <p14:tracePt t="55675" x="2711450" y="2019300"/>
          <p14:tracePt t="55692" x="2717800" y="2063750"/>
          <p14:tracePt t="55708" x="2736850" y="2082800"/>
          <p14:tracePt t="55741" x="2724150" y="2076450"/>
          <p14:tracePt t="55758" x="2705100" y="2063750"/>
          <p14:tracePt t="55780" x="2686050" y="2038350"/>
          <p14:tracePt t="55795" x="2686050" y="2012950"/>
          <p14:tracePt t="55811" x="2686050" y="1968500"/>
          <p14:tracePt t="55826" x="2679700" y="1930400"/>
          <p14:tracePt t="55841" x="2667000" y="1905000"/>
          <p14:tracePt t="55858" x="2635250" y="1885950"/>
          <p14:tracePt t="55877" x="2559050" y="1879600"/>
          <p14:tracePt t="55892" x="2508250" y="1898650"/>
          <p14:tracePt t="55908" x="2451100" y="1936750"/>
          <p14:tracePt t="55911" x="2438400" y="1949450"/>
          <p14:tracePt t="55926" x="2406650" y="2000250"/>
          <p14:tracePt t="55942" x="2400300" y="2076450"/>
          <p14:tracePt t="55958" x="2425700" y="2171700"/>
          <p14:tracePt t="55976" x="2482850" y="2235200"/>
          <p14:tracePt t="55991" x="2546350" y="2247900"/>
          <p14:tracePt t="56008" x="2641600" y="2222500"/>
          <p14:tracePt t="56030" x="2749550" y="2159000"/>
          <p14:tracePt t="56046" x="2794000" y="2127250"/>
          <p14:tracePt t="56059" x="2813050" y="2089150"/>
          <p14:tracePt t="56075" x="2825750" y="2019300"/>
          <p14:tracePt t="56093" x="2806700" y="1981200"/>
          <p14:tracePt t="56108" x="2774950" y="1930400"/>
          <p14:tracePt t="56126" x="2711450" y="1898650"/>
          <p14:tracePt t="56145" x="2660650" y="1898650"/>
          <p14:tracePt t="56160" x="2622550" y="1917700"/>
          <p14:tracePt t="56176" x="2565400" y="1955800"/>
          <p14:tracePt t="56192" x="2540000" y="1993900"/>
          <p14:tracePt t="56208" x="2540000" y="2032000"/>
          <p14:tracePt t="56226" x="2552700" y="2089150"/>
          <p14:tracePt t="56242" x="2597150" y="2127250"/>
          <p14:tracePt t="56260" x="2635250" y="2139950"/>
          <p14:tracePt t="56281" x="2698750" y="2133600"/>
          <p14:tracePt t="56292" x="2743200" y="2101850"/>
          <p14:tracePt t="56308" x="2762250" y="2063750"/>
          <p14:tracePt t="56330" x="2755900" y="2000250"/>
          <p14:tracePt t="56342" x="2711450" y="1962150"/>
          <p14:tracePt t="56358" x="2647950" y="1943100"/>
          <p14:tracePt t="56376" x="2533650" y="1930400"/>
          <p14:tracePt t="56392" x="2432050" y="1930400"/>
          <p14:tracePt t="56410" x="2362200" y="1955800"/>
          <p14:tracePt t="56426" x="2286000" y="2012950"/>
          <p14:tracePt t="56441" x="2235200" y="2057400"/>
          <p14:tracePt t="56458" x="2203450" y="2095500"/>
          <p14:tracePt t="56476" x="2159000" y="2152650"/>
          <p14:tracePt t="56934" x="1422400" y="3911600"/>
          <p14:tracePt t="57000" x="1403350" y="4051300"/>
          <p14:tracePt t="57028" x="1403350" y="4057650"/>
          <p14:tracePt t="57059" x="1403350" y="4064000"/>
          <p14:tracePt t="57069" x="1409700" y="4070350"/>
          <p14:tracePt t="57087" x="1409700" y="4076700"/>
          <p14:tracePt t="57101" x="1409700" y="4083050"/>
          <p14:tracePt t="57120" x="1409700" y="4089400"/>
          <p14:tracePt t="57125" x="1416050" y="4089400"/>
          <p14:tracePt t="57160" x="1422400" y="4095750"/>
          <p14:tracePt t="57191" x="1428750" y="4095750"/>
          <p14:tracePt t="57208" x="1428750" y="4102100"/>
          <p14:tracePt t="57241" x="1435100" y="4102100"/>
          <p14:tracePt t="57266" x="1435100" y="4108450"/>
          <p14:tracePt t="57315" x="1435100" y="4114800"/>
          <p14:tracePt t="57376" x="1435100" y="4121150"/>
          <p14:tracePt t="57483" x="1435100" y="4114800"/>
          <p14:tracePt t="57507" x="1435100" y="4108450"/>
          <p14:tracePt t="57511" x="1441450" y="4108450"/>
          <p14:tracePt t="57529" x="1441450" y="4102100"/>
          <p14:tracePt t="57544" x="1441450" y="4095750"/>
          <p14:tracePt t="57558" x="1441450" y="4089400"/>
          <p14:tracePt t="57576" x="1447800" y="4083050"/>
          <p14:tracePt t="68905" x="1377950" y="2546350"/>
          <p14:tracePt t="68910" x="1384300" y="2546350"/>
          <p14:tracePt t="68916" x="1384300" y="2540000"/>
          <p14:tracePt t="68930" x="1390650" y="2501900"/>
          <p14:tracePt t="68942" x="1397000" y="2444750"/>
          <p14:tracePt t="68962" x="1416050" y="2362200"/>
          <p14:tracePt t="68977" x="1428750" y="2273300"/>
          <p14:tracePt t="68993" x="1428750" y="2235200"/>
          <p14:tracePt t="69008" x="1428750" y="2190750"/>
          <p14:tracePt t="69026" x="1409700" y="2146300"/>
          <p14:tracePt t="69042" x="1390650" y="2127250"/>
          <p14:tracePt t="69063" x="1371600" y="2101850"/>
          <p14:tracePt t="69076" x="1358900" y="2089150"/>
          <p14:tracePt t="69092" x="1339850" y="2076450"/>
          <p14:tracePt t="69110" x="1295400" y="2070100"/>
          <p14:tracePt t="69130" x="1270000" y="2070100"/>
          <p14:tracePt t="69144" x="1257300" y="2076450"/>
          <p14:tracePt t="69159" x="1250950" y="2082800"/>
          <p14:tracePt t="69176" x="1257300" y="2089150"/>
          <p14:tracePt t="69192" x="1263650" y="2089150"/>
          <p14:tracePt t="69212" x="1276350" y="2089150"/>
          <p14:tracePt t="69229" x="1289050" y="2089150"/>
          <p14:tracePt t="69241" x="1301750" y="2082800"/>
          <p14:tracePt t="69258" x="1314450" y="2076450"/>
          <p14:tracePt t="69283" x="1327150" y="2076450"/>
          <p14:tracePt t="69321" x="1327150" y="2082800"/>
          <p14:tracePt t="69338" x="1320800" y="2082800"/>
          <p14:tracePt t="69348" x="1320800" y="2089150"/>
          <p14:tracePt t="69366" x="1308100" y="2089150"/>
          <p14:tracePt t="69375" x="1295400" y="2101850"/>
          <p14:tracePt t="69392" x="1270000" y="2114550"/>
          <p14:tracePt t="69412" x="1250950" y="2120900"/>
          <p14:tracePt t="69427" x="1219200" y="2133600"/>
          <p14:tracePt t="69445" x="1187450" y="2146300"/>
          <p14:tracePt t="69459" x="1143000" y="2184400"/>
          <p14:tracePt t="69477" x="1085850" y="2260600"/>
          <p14:tracePt t="69491" x="1066800" y="2279650"/>
          <p14:tracePt t="69649" x="965200" y="4089400"/>
          <p14:tracePt t="69695" x="1123950" y="4203700"/>
          <p14:tracePt t="69728" x="1117600" y="4203700"/>
          <p14:tracePt t="69733" x="1117600" y="4197350"/>
          <p14:tracePt t="69758" x="1117600" y="4191000"/>
          <p14:tracePt t="69770" x="1111250" y="4184650"/>
          <p14:tracePt t="69776" x="1104900" y="4178300"/>
          <p14:tracePt t="69792" x="1092200" y="4178300"/>
          <p14:tracePt t="69872" x="990600" y="4159250"/>
          <p14:tracePt t="69921" x="1193800" y="3905250"/>
          <p14:tracePt t="69937" x="1200150" y="3898900"/>
          <p14:tracePt t="70000" x="1619250" y="3524250"/>
          <p14:tracePt t="70034" x="1936750" y="3302000"/>
          <p14:tracePt t="70068" x="2317750" y="3054350"/>
          <p14:tracePt t="70075" x="2324100" y="3048000"/>
          <p14:tracePt t="70092" x="2368550" y="3041650"/>
          <p14:tracePt t="70109" x="2540000" y="2971800"/>
          <p14:tracePt t="70129" x="2736850" y="2895600"/>
          <p14:tracePt t="70143" x="2889250" y="2838450"/>
          <p14:tracePt t="70159" x="3136900" y="2749550"/>
          <p14:tracePt t="70177" x="3327400" y="2686050"/>
          <p14:tracePt t="70192" x="3460750" y="2641600"/>
          <p14:tracePt t="70210" x="3670300" y="2578100"/>
          <p14:tracePt t="70230" x="3829050" y="2527300"/>
          <p14:tracePt t="70242" x="3943350" y="2489200"/>
          <p14:tracePt t="70260" x="4165600" y="2406650"/>
          <p14:tracePt t="70276" x="4362450" y="2343150"/>
          <p14:tracePt t="70298" x="4483100" y="2305050"/>
          <p14:tracePt t="70311" x="4578350" y="2273300"/>
          <p14:tracePt t="70326" x="4667250" y="2241550"/>
          <p14:tracePt t="70342" x="4718050" y="2216150"/>
          <p14:tracePt t="70360" x="4800600" y="2184400"/>
          <p14:tracePt t="70380" x="4845050" y="2165350"/>
          <p14:tracePt t="70395" x="4870450" y="2152650"/>
          <p14:tracePt t="70409" x="4889500" y="2139950"/>
          <p14:tracePt t="70432" x="4895850" y="2127250"/>
          <p14:tracePt t="70442" x="4902200" y="2114550"/>
          <p14:tracePt t="70460" x="4895850" y="2108200"/>
          <p14:tracePt t="70481" x="4851400" y="2101850"/>
          <p14:tracePt t="70492" x="4743450" y="2101850"/>
          <p14:tracePt t="70509" x="4648200" y="2095500"/>
          <p14:tracePt t="70531" x="4540250" y="2095500"/>
          <p14:tracePt t="70542" x="4425950" y="2095500"/>
          <p14:tracePt t="70561" x="4311650" y="2101850"/>
          <p14:tracePt t="70576" x="4203700" y="2101850"/>
          <p14:tracePt t="70592" x="4102100" y="2108200"/>
          <p14:tracePt t="70613" x="4006850" y="2108200"/>
          <p14:tracePt t="70626" x="3917950" y="2114550"/>
          <p14:tracePt t="70644" x="3835400" y="2114550"/>
          <p14:tracePt t="70662" x="3771900" y="2114550"/>
          <p14:tracePt t="70676" x="3683000" y="2114550"/>
          <p14:tracePt t="70692" x="3619500" y="2114550"/>
          <p14:tracePt t="70710" x="3562350" y="2114550"/>
          <p14:tracePt t="70726" x="3524250" y="2114550"/>
          <p14:tracePt t="70741" x="3498850" y="2114550"/>
          <p14:tracePt t="70759" x="3467100" y="2120900"/>
          <p14:tracePt t="70777" x="3435350" y="2127250"/>
          <p14:tracePt t="70791" x="3409950" y="2133600"/>
          <p14:tracePt t="70808" x="3359150" y="2139950"/>
          <p14:tracePt t="70826" x="3314700" y="2146300"/>
          <p14:tracePt t="70841" x="3263900" y="2159000"/>
          <p14:tracePt t="70858" x="3187700" y="2171700"/>
          <p14:tracePt t="70876" x="3098800" y="2197100"/>
          <p14:tracePt t="70892" x="3003550" y="2228850"/>
          <p14:tracePt t="70908" x="2901950" y="2260600"/>
          <p14:tracePt t="70932" x="2813050" y="2286000"/>
          <p14:tracePt t="70946" x="2724150" y="2305050"/>
          <p14:tracePt t="70958" x="2686050" y="2311400"/>
          <p14:tracePt t="70984" x="2667000" y="2324100"/>
          <p14:tracePt t="70992" x="2654300" y="2324100"/>
          <p14:tracePt t="71009" x="2654300" y="2317750"/>
          <p14:tracePt t="71031" x="2660650" y="2298700"/>
          <p14:tracePt t="71042" x="2711450" y="2266950"/>
          <p14:tracePt t="71059" x="2794000" y="2235200"/>
          <p14:tracePt t="71082" x="2908300" y="2203450"/>
          <p14:tracePt t="71092" x="3009900" y="2190750"/>
          <p14:tracePt t="71108" x="3092450" y="2178050"/>
          <p14:tracePt t="71131" x="3162300" y="2165350"/>
          <p14:tracePt t="71142" x="3225800" y="2159000"/>
          <p14:tracePt t="71158" x="3295650" y="2152650"/>
          <p14:tracePt t="71181" x="3384550" y="2152650"/>
          <p14:tracePt t="71192" x="3460750" y="2152650"/>
          <p14:tracePt t="71208" x="3587750" y="2159000"/>
          <p14:tracePt t="71226" x="3670300" y="2159000"/>
          <p14:tracePt t="71244" x="3733800" y="2159000"/>
          <p14:tracePt t="71258" x="3765550" y="2159000"/>
          <p14:tracePt t="71275" x="3771900" y="2152650"/>
          <p14:tracePt t="71292" x="3752850" y="2152650"/>
          <p14:tracePt t="71316" x="3714750" y="2159000"/>
          <p14:tracePt t="71325" x="3676650" y="2159000"/>
          <p14:tracePt t="71343" x="3638550" y="2165350"/>
          <p14:tracePt t="71360" x="3606800" y="2165350"/>
          <p14:tracePt t="71375" x="3568700" y="2171700"/>
          <p14:tracePt t="71392" x="3549650" y="2171700"/>
          <p14:tracePt t="71409" x="3530600" y="2165350"/>
          <p14:tracePt t="71425" x="3524250" y="2165350"/>
          <p14:tracePt t="71448" x="3517900" y="2165350"/>
          <p14:tracePt t="71458" x="3511550" y="2165350"/>
          <p14:tracePt t="71475" x="3505200" y="2165350"/>
          <p14:tracePt t="71491" x="3492500" y="2165350"/>
          <p14:tracePt t="71525" x="3486150" y="2165350"/>
          <p14:tracePt t="71542" x="3492500" y="2171700"/>
          <p14:tracePt t="71558" x="3498850" y="2171700"/>
          <p14:tracePt t="71576" x="3505200" y="2171700"/>
          <p14:tracePt t="71592" x="3511550" y="2171700"/>
          <p14:tracePt t="71609" x="3530600" y="2178050"/>
          <p14:tracePt t="71625" x="3562350" y="2184400"/>
          <p14:tracePt t="71643" x="3613150" y="2184400"/>
          <p14:tracePt t="71658" x="3644900" y="2190750"/>
          <p14:tracePt t="71675" x="3670300" y="2190750"/>
          <p14:tracePt t="71693" x="3695700" y="2190750"/>
          <p14:tracePt t="71709" x="3714750" y="2190750"/>
          <p14:tracePt t="71725" x="3727450" y="2190750"/>
          <p14:tracePt t="71742" x="3740150" y="2190750"/>
          <p14:tracePt t="71775" x="3740150" y="2184400"/>
          <p14:tracePt t="71794" x="3740150" y="2178050"/>
          <p14:tracePt t="71809" x="3727450" y="2171700"/>
          <p14:tracePt t="71825" x="3708400" y="2165350"/>
          <p14:tracePt t="71842" x="3676650" y="2159000"/>
          <p14:tracePt t="71865" x="3644900" y="2146300"/>
          <p14:tracePt t="71879" x="3625850" y="2139950"/>
          <p14:tracePt t="71892" x="3613150" y="2133600"/>
          <p14:tracePt t="71915" x="3594100" y="2127250"/>
          <p14:tracePt t="71925" x="3575050" y="2120900"/>
          <p14:tracePt t="71942" x="3562350" y="2114550"/>
          <p14:tracePt t="71958" x="3549650" y="2114550"/>
          <p14:tracePt t="71975" x="3543300" y="2108200"/>
          <p14:tracePt t="71992" x="3530600" y="2108200"/>
          <p14:tracePt t="72014" x="3524250" y="2101850"/>
          <p14:tracePt t="72031" x="3511550" y="2095500"/>
          <p14:tracePt t="72042" x="3505200" y="2089150"/>
          <p14:tracePt t="72059" x="3511550" y="2089150"/>
          <p14:tracePt t="72075" x="3517900" y="2089150"/>
          <p14:tracePt t="72092" x="3517900" y="2082800"/>
          <p14:tracePt t="72109" x="3524250" y="2082800"/>
          <p14:tracePt t="72143" x="3530600" y="2076450"/>
          <p14:tracePt t="72158" x="3536950" y="2076450"/>
          <p14:tracePt t="72175" x="3543300" y="2076450"/>
          <p14:tracePt t="72193" x="3549650" y="2089150"/>
          <p14:tracePt t="72209" x="3575050" y="2127250"/>
          <p14:tracePt t="72225" x="3594100" y="2152650"/>
          <p14:tracePt t="72243" x="3613150" y="2178050"/>
          <p14:tracePt t="72260" x="3632200" y="2197100"/>
          <p14:tracePt t="72276" x="3638550" y="2203450"/>
          <p14:tracePt t="72292" x="3638550" y="2209800"/>
          <p14:tracePt t="72308" x="3632200" y="2203450"/>
          <p14:tracePt t="72311" x="3625850" y="2197100"/>
          <p14:tracePt t="72325" x="3619500" y="2190750"/>
          <p14:tracePt t="72342" x="3613150" y="2184400"/>
          <p14:tracePt t="72361" x="3606800" y="2178050"/>
          <p14:tracePt t="72376" x="3600450" y="2171700"/>
          <p14:tracePt t="72394" x="3581400" y="2159000"/>
          <p14:tracePt t="72410" x="3568700" y="2146300"/>
          <p14:tracePt t="72426" x="3556000" y="2139950"/>
          <p14:tracePt t="72442" x="3549650" y="2127250"/>
          <p14:tracePt t="72461" x="3530600" y="2114550"/>
          <p14:tracePt t="72475" x="3524250" y="2108200"/>
          <p14:tracePt t="72492" x="3505200" y="2095500"/>
          <p14:tracePt t="72510" x="3479800" y="2089150"/>
          <p14:tracePt t="72526" x="3448050" y="2076450"/>
          <p14:tracePt t="72543" x="3422650" y="2076450"/>
          <p14:tracePt t="72561" x="3384550" y="2076450"/>
          <p14:tracePt t="72575" x="3371850" y="2082800"/>
          <p14:tracePt t="72592" x="3359150" y="2095500"/>
          <p14:tracePt t="72608" x="3352800" y="2101850"/>
          <p14:tracePt t="72625" x="3352800" y="2108200"/>
          <p14:tracePt t="72658" x="3359150" y="2108200"/>
          <p14:tracePt t="72705" x="3365500" y="2108200"/>
          <p14:tracePt t="72721" x="3365500" y="2114550"/>
          <p14:tracePt t="72733" x="3365500" y="2120900"/>
          <p14:tracePt t="72757" x="3365500" y="2127250"/>
          <p14:tracePt t="72772" x="3365500" y="2133600"/>
          <p14:tracePt t="72790" x="3359150" y="2133600"/>
          <p14:tracePt t="72827" x="3352800" y="2133600"/>
          <p14:tracePt t="72851" x="3346450" y="2133600"/>
          <p14:tracePt t="72872" x="3340100" y="2133600"/>
          <p14:tracePt t="72884" x="3333750" y="2133600"/>
          <p14:tracePt t="72911" x="3327400" y="2127250"/>
          <p14:tracePt t="72931" x="3321050" y="2120900"/>
          <p14:tracePt t="72964" x="3321050" y="2114550"/>
          <p14:tracePt t="73019" x="3327400" y="2114550"/>
          <p14:tracePt t="73026" x="3333750" y="2114550"/>
          <p14:tracePt t="73034" x="3340100" y="2114550"/>
          <p14:tracePt t="73042" x="3346450" y="2114550"/>
          <p14:tracePt t="73061" x="3359150" y="2114550"/>
          <p14:tracePt t="73080" x="3384550" y="2114550"/>
          <p14:tracePt t="73092" x="3397250" y="2114550"/>
          <p14:tracePt t="73110" x="3416300" y="2120900"/>
          <p14:tracePt t="73126" x="3441700" y="2120900"/>
          <p14:tracePt t="73142" x="3467100" y="2127250"/>
          <p14:tracePt t="73159" x="3492500" y="2127250"/>
          <p14:tracePt t="73181" x="3530600" y="2127250"/>
          <p14:tracePt t="73194" x="3562350" y="2127250"/>
          <p14:tracePt t="73213" x="3575050" y="2127250"/>
          <p14:tracePt t="73226" x="3587750" y="2133600"/>
          <p14:tracePt t="73259" x="3587750" y="2139950"/>
          <p14:tracePt t="73279" x="3575050" y="2139950"/>
          <p14:tracePt t="73331" x="3568700" y="2139950"/>
          <p14:tracePt t="73351" x="3562350" y="2139950"/>
          <p14:tracePt t="73358" x="3562350" y="2146300"/>
          <p14:tracePt t="73376" x="3549650" y="2146300"/>
          <p14:tracePt t="73392" x="3543300" y="2146300"/>
          <p14:tracePt t="73410" x="3524250" y="2146300"/>
          <p14:tracePt t="73425" x="3517900" y="2139950"/>
          <p14:tracePt t="73441" x="3511550" y="2139950"/>
          <p14:tracePt t="73460" x="3505200" y="2133600"/>
          <p14:tracePt t="73480" x="3498850" y="2133600"/>
          <p14:tracePt t="73491" x="3492500" y="2127250"/>
          <p14:tracePt t="73508" x="3486150" y="2127250"/>
          <p14:tracePt t="73527" x="3473450" y="2120900"/>
          <p14:tracePt t="73541" x="3467100" y="2120900"/>
          <p14:tracePt t="73565" x="3435350" y="2108200"/>
          <p14:tracePt t="73581" x="3416300" y="2101850"/>
          <p14:tracePt t="73592" x="3378200" y="2095500"/>
          <p14:tracePt t="73610" x="3346450" y="2089150"/>
          <p14:tracePt t="73625" x="3276600" y="2076450"/>
          <p14:tracePt t="73642" x="3194050" y="2070100"/>
          <p14:tracePt t="73661" x="3117850" y="2063750"/>
          <p14:tracePt t="73676" x="3054350" y="2057400"/>
          <p14:tracePt t="73692" x="3003550" y="2057400"/>
          <p14:tracePt t="73709" x="2971800" y="2057400"/>
          <p14:tracePt t="73725" x="2959100" y="2057400"/>
          <p14:tracePt t="73742" x="2978150" y="2063750"/>
          <p14:tracePt t="73759" x="3028950" y="2070100"/>
          <p14:tracePt t="73776" x="3079750" y="2076450"/>
          <p14:tracePt t="73793" x="3143250" y="2082800"/>
          <p14:tracePt t="73815" x="3244850" y="2089150"/>
          <p14:tracePt t="73825" x="3302000" y="2089150"/>
          <p14:tracePt t="73842" x="3352800" y="2095500"/>
          <p14:tracePt t="73859" x="3422650" y="2095500"/>
          <p14:tracePt t="73875" x="3467100" y="2095500"/>
          <p14:tracePt t="73892" x="3492500" y="2089150"/>
          <p14:tracePt t="73908" x="3511550" y="2089150"/>
          <p14:tracePt t="73944" x="3505200" y="2095500"/>
          <p14:tracePt t="73960" x="3511550" y="2101850"/>
          <p14:tracePt t="73975" x="3543300" y="2101850"/>
          <p14:tracePt t="73992" x="3568700" y="2101850"/>
          <p14:tracePt t="74010" x="3606800" y="2101850"/>
          <p14:tracePt t="74025" x="3676650" y="2108200"/>
          <p14:tracePt t="74042" x="3752850" y="2108200"/>
          <p14:tracePt t="74058" x="3829050" y="2120900"/>
          <p14:tracePt t="74076" x="3905250" y="2127250"/>
          <p14:tracePt t="74092" x="3981450" y="2139950"/>
          <p14:tracePt t="74109" x="4051300" y="2146300"/>
          <p14:tracePt t="74126" x="4114800" y="2152650"/>
          <p14:tracePt t="74145" x="4152900" y="2159000"/>
          <p14:tracePt t="74159" x="4178300" y="2159000"/>
          <p14:tracePt t="74215" x="4171950" y="2159000"/>
          <p14:tracePt t="74269" x="4178300" y="2159000"/>
          <p14:tracePt t="74336" x="4171950" y="2159000"/>
          <p14:tracePt t="74362" x="4165600" y="2159000"/>
          <p14:tracePt t="74379" x="4159250" y="2159000"/>
          <p14:tracePt t="74414" x="4152900" y="2159000"/>
          <p14:tracePt t="74436" x="4159250" y="2159000"/>
          <p14:tracePt t="74440" x="4159250" y="2152650"/>
          <p14:tracePt t="74452" x="4165600" y="2152650"/>
          <p14:tracePt t="74466" x="4171950" y="2152650"/>
          <p14:tracePt t="74484" x="4178300" y="2152650"/>
          <p14:tracePt t="74492" x="4191000" y="2152650"/>
          <p14:tracePt t="74508" x="4210050" y="2146300"/>
          <p14:tracePt t="74525" x="4248150" y="2133600"/>
          <p14:tracePt t="74542" x="4318000" y="2127250"/>
          <p14:tracePt t="74558" x="4419600" y="2120900"/>
          <p14:tracePt t="74575" x="4514850" y="2114550"/>
          <p14:tracePt t="74592" x="4597400" y="2114550"/>
          <p14:tracePt t="74608" x="4648200" y="2108200"/>
          <p14:tracePt t="74625" x="4667250" y="2108200"/>
          <p14:tracePt t="74642" x="4686300" y="2108200"/>
          <p14:tracePt t="74675" x="4673600" y="2114550"/>
          <p14:tracePt t="74692" x="4654550" y="2120900"/>
          <p14:tracePt t="74709" x="4635500" y="2120900"/>
          <p14:tracePt t="74725" x="4622800" y="2120900"/>
          <p14:tracePt t="74742" x="4616450" y="2120900"/>
          <p14:tracePt t="74758" x="4610100" y="2120900"/>
          <p14:tracePt t="74775" x="4603750" y="2120900"/>
          <p14:tracePt t="74792" x="4597400" y="2127250"/>
          <p14:tracePt t="74809" x="4591050" y="2127250"/>
          <p14:tracePt t="74825" x="4584700" y="2127250"/>
          <p14:tracePt t="74842" x="4578350" y="2133600"/>
          <p14:tracePt t="74875" x="4572000" y="2133600"/>
          <p14:tracePt t="74911" x="4565650" y="2139950"/>
          <p14:tracePt t="74925" x="4559300" y="2139950"/>
          <p14:tracePt t="74959" x="4552950" y="2139950"/>
          <p14:tracePt t="74976" x="4546600" y="2139950"/>
          <p14:tracePt t="74993" x="4540250" y="2139950"/>
          <p14:tracePt t="75009" x="4533900" y="2146300"/>
          <p14:tracePt t="75043" x="4527550" y="2146300"/>
          <p14:tracePt t="75088" x="4527550" y="2152650"/>
          <p14:tracePt t="75143" x="4521200" y="2152650"/>
          <p14:tracePt t="75316" x="4514850" y="2152650"/>
          <p14:tracePt t="75371" x="4508500" y="2152650"/>
          <p14:tracePt t="75476" x="4502150" y="2152650"/>
          <p14:tracePt t="75509" x="4502150" y="2146300"/>
          <p14:tracePt t="75602" x="4502150" y="2139950"/>
          <p14:tracePt t="75699" x="4502150" y="2133600"/>
          <p14:tracePt t="75726" x="4508500" y="2133600"/>
          <p14:tracePt t="75772" x="4514850" y="2133600"/>
          <p14:tracePt t="75841" x="4514850" y="2139950"/>
          <p14:tracePt t="75892" x="4508500" y="2139950"/>
          <p14:tracePt t="75941" x="4502150" y="2139950"/>
          <p14:tracePt t="75949" x="4502150" y="2133600"/>
          <p14:tracePt t="76087" x="4502150" y="2127250"/>
          <p14:tracePt t="76307" x="4508500" y="2127250"/>
          <p14:tracePt t="76316" x="4514850" y="2127250"/>
          <p14:tracePt t="76325" x="4521200" y="2127250"/>
          <p14:tracePt t="76342" x="4540250" y="2120900"/>
          <p14:tracePt t="76358" x="4572000" y="2120900"/>
          <p14:tracePt t="76375" x="4610100" y="2114550"/>
          <p14:tracePt t="76399" x="4654550" y="2108200"/>
          <p14:tracePt t="76408" x="4705350" y="2101850"/>
          <p14:tracePt t="76425" x="4775200" y="2101850"/>
          <p14:tracePt t="76442" x="4864100" y="2101850"/>
          <p14:tracePt t="76459" x="4953000" y="2108200"/>
          <p14:tracePt t="76476" x="5035550" y="2114550"/>
          <p14:tracePt t="76492" x="5105400" y="2120900"/>
          <p14:tracePt t="76508" x="5181600" y="2127250"/>
          <p14:tracePt t="76533" x="5276850" y="2127250"/>
          <p14:tracePt t="76542" x="5295900" y="2127250"/>
          <p14:tracePt t="76559" x="5321300" y="2127250"/>
          <p14:tracePt t="76594" x="5308600" y="2127250"/>
          <p14:tracePt t="76611" x="5295900" y="2120900"/>
          <p14:tracePt t="76625" x="5283200" y="2120900"/>
          <p14:tracePt t="76647" x="5270500" y="2114550"/>
          <p14:tracePt t="76659" x="5264150" y="2101850"/>
          <p14:tracePt t="76676" x="5257800" y="2095500"/>
          <p14:tracePt t="76692" x="5264150" y="2089150"/>
          <p14:tracePt t="76709" x="5270500" y="2082800"/>
          <p14:tracePt t="76726" x="5276850" y="2076450"/>
          <p14:tracePt t="76742" x="5276850" y="2070100"/>
          <p14:tracePt t="76777" x="5270500" y="2070100"/>
          <p14:tracePt t="76792" x="5264150" y="2070100"/>
          <p14:tracePt t="76809" x="5257800" y="2070100"/>
          <p14:tracePt t="76825" x="5251450" y="2076450"/>
          <p14:tracePt t="76842" x="5245100" y="2082800"/>
          <p14:tracePt t="76858" x="5232400" y="2089150"/>
          <p14:tracePt t="76876" x="5213350" y="2095500"/>
          <p14:tracePt t="76892" x="5194300" y="2101850"/>
          <p14:tracePt t="76908" x="5187950" y="2108200"/>
          <p14:tracePt t="76926" x="5181600" y="2120900"/>
          <p14:tracePt t="76942" x="5168900" y="2127250"/>
          <p14:tracePt t="76958" x="5149850" y="2139950"/>
          <p14:tracePt t="76976" x="5130800" y="2152650"/>
          <p14:tracePt t="76992" x="5105400" y="2165350"/>
          <p14:tracePt t="77008" x="5092700" y="2178050"/>
          <p14:tracePt t="77025" x="5099050" y="2178050"/>
          <p14:tracePt t="77044" x="5105400" y="2178050"/>
          <p14:tracePt t="77059" x="5118100" y="2178050"/>
          <p14:tracePt t="77075" x="5124450" y="2171700"/>
          <p14:tracePt t="77110" x="5118100" y="2171700"/>
          <p14:tracePt t="77126" x="5105400" y="2184400"/>
          <p14:tracePt t="77142" x="5105400" y="2197100"/>
          <p14:tracePt t="77159" x="5111750" y="2209800"/>
          <p14:tracePt t="77175" x="5124450" y="2209800"/>
          <p14:tracePt t="77194" x="5130800" y="2209800"/>
          <p14:tracePt t="77208" x="5143500" y="2203450"/>
          <p14:tracePt t="77225" x="5156200" y="2190750"/>
          <p14:tracePt t="77243" x="5162550" y="2178050"/>
          <p14:tracePt t="77261" x="5181600" y="2159000"/>
          <p14:tracePt t="77275" x="5187950" y="2146300"/>
          <p14:tracePt t="77293" x="5194300" y="2133600"/>
          <p14:tracePt t="77309" x="5200650" y="2120900"/>
          <p14:tracePt t="77325" x="5207000" y="2114550"/>
          <p14:tracePt t="77342" x="5219700" y="2101850"/>
          <p14:tracePt t="77363" x="5245100" y="2095500"/>
          <p14:tracePt t="77375" x="5257800" y="2089150"/>
          <p14:tracePt t="77392" x="5276850" y="2082800"/>
          <p14:tracePt t="77411" x="5283200" y="2082800"/>
          <p14:tracePt t="77425" x="5289550" y="2082800"/>
          <p14:tracePt t="77443" x="5295900" y="2082800"/>
          <p14:tracePt t="77459" x="5308600" y="2082800"/>
          <p14:tracePt t="77476" x="5321300" y="2089150"/>
          <p14:tracePt t="77491" x="5327650" y="2089150"/>
          <p14:tracePt t="77508" x="5327650" y="2095500"/>
          <p14:tracePt t="77525" x="5314950" y="2101850"/>
          <p14:tracePt t="77544" x="5289550" y="2101850"/>
          <p14:tracePt t="77564" x="5270500" y="2108200"/>
          <p14:tracePt t="77578" x="5245100" y="2108200"/>
          <p14:tracePt t="77592" x="5226050" y="2108200"/>
          <p14:tracePt t="77596" x="5219700" y="2108200"/>
          <p14:tracePt t="77612" x="5194300" y="2108200"/>
          <p14:tracePt t="77625" x="5175250" y="2108200"/>
          <p14:tracePt t="77643" x="5156200" y="2101850"/>
          <p14:tracePt t="77661" x="5124450" y="2101850"/>
          <p14:tracePt t="77679" x="5092700" y="2095500"/>
          <p14:tracePt t="77692" x="5067300" y="2089150"/>
          <p14:tracePt t="77713" x="5010150" y="2076450"/>
          <p14:tracePt t="77725" x="4933950" y="2070100"/>
          <p14:tracePt t="77744" x="4864100" y="2063750"/>
          <p14:tracePt t="77759" x="4781550" y="2044700"/>
          <p14:tracePt t="77870" x="2590800" y="2063750"/>
          <p14:tracePt t="77873" x="2584450" y="2063750"/>
          <p14:tracePt t="77893" x="2578100" y="2070100"/>
          <p14:tracePt t="77905" x="2552700" y="2082800"/>
          <p14:tracePt t="77908" x="2546350" y="2089150"/>
          <p14:tracePt t="77934" x="2546350" y="2108200"/>
          <p14:tracePt t="77942" x="2565400" y="2108200"/>
          <p14:tracePt t="77958" x="2597150" y="2108200"/>
          <p14:tracePt t="77976" x="2609850" y="2108200"/>
          <p14:tracePt t="77992" x="2616200" y="2101850"/>
          <p14:tracePt t="78008" x="2609850" y="2095500"/>
          <p14:tracePt t="78025" x="2603500" y="2082800"/>
          <p14:tracePt t="78045" x="2597150" y="2070100"/>
          <p14:tracePt t="78064" x="2590800" y="2051050"/>
          <p14:tracePt t="78076" x="2590800" y="2038350"/>
          <p14:tracePt t="78093" x="2590800" y="2025650"/>
          <p14:tracePt t="78115" x="2597150" y="2006600"/>
          <p14:tracePt t="78126" x="2597150" y="2000250"/>
          <p14:tracePt t="78143" x="2584450" y="1993900"/>
          <p14:tracePt t="78158" x="2578100" y="1987550"/>
          <p14:tracePt t="78176" x="2565400" y="1987550"/>
          <p14:tracePt t="78192" x="2552700" y="1993900"/>
          <p14:tracePt t="78208" x="2540000" y="1993900"/>
          <p14:tracePt t="78225" x="2527300" y="1993900"/>
          <p14:tracePt t="78242" x="2527300" y="1987550"/>
          <p14:tracePt t="78259" x="2520950" y="1974850"/>
          <p14:tracePt t="78278" x="2520950" y="1962150"/>
          <p14:tracePt t="78293" x="2514600" y="1955800"/>
          <p14:tracePt t="78312" x="2508250" y="1949450"/>
          <p14:tracePt t="78325" x="2501900" y="1955800"/>
          <p14:tracePt t="78349" x="2495550" y="1974850"/>
          <p14:tracePt t="78361" x="2482850" y="2006600"/>
          <p14:tracePt t="78376" x="2482850" y="2032000"/>
          <p14:tracePt t="78392" x="2476500" y="2057400"/>
          <p14:tracePt t="78413" x="2495550" y="2076450"/>
          <p14:tracePt t="78427" x="2514600" y="2082800"/>
          <p14:tracePt t="78442" x="2552700" y="2082800"/>
          <p14:tracePt t="78464" x="2603500" y="2063750"/>
          <p14:tracePt t="78476" x="2622550" y="2051050"/>
          <p14:tracePt t="78492" x="2647950" y="2038350"/>
          <p14:tracePt t="78510" x="2660650" y="2012950"/>
          <p14:tracePt t="78525" x="2647950" y="2006600"/>
          <p14:tracePt t="78542" x="2622550" y="1993900"/>
          <p14:tracePt t="78559" x="2578100" y="1987550"/>
          <p14:tracePt t="78575" x="2552700" y="1987550"/>
          <p14:tracePt t="78593" x="2540000" y="1981200"/>
          <p14:tracePt t="78616" x="2546350" y="1974850"/>
          <p14:tracePt t="78626" x="2559050" y="1968500"/>
          <p14:tracePt t="78642" x="2590800" y="1962150"/>
          <p14:tracePt t="78666" x="2654300" y="1955800"/>
          <p14:tracePt t="78676" x="2686050" y="1955800"/>
          <p14:tracePt t="78692" x="2711450" y="1955800"/>
          <p14:tracePt t="78710" x="2736850" y="1962150"/>
          <p14:tracePt t="78726" x="2749550" y="1974850"/>
          <p14:tracePt t="78742" x="2743200" y="1981200"/>
          <p14:tracePt t="78769" x="2705100" y="1993900"/>
          <p14:tracePt t="78776" x="2673350" y="2006600"/>
          <p14:tracePt t="78796" x="2654300" y="2006600"/>
          <p14:tracePt t="78808" x="2647950" y="2006600"/>
          <p14:tracePt t="78825" x="2654300" y="1987550"/>
          <p14:tracePt t="78842" x="2679700" y="1974850"/>
          <p14:tracePt t="78860" x="2730500" y="1968500"/>
          <p14:tracePt t="78882" x="2781300" y="1962150"/>
          <p14:tracePt t="78894" x="2806700" y="1955800"/>
          <p14:tracePt t="78911" x="2832100" y="1962150"/>
          <p14:tracePt t="78926" x="2844800" y="1981200"/>
          <p14:tracePt t="78942" x="2832100" y="1993900"/>
          <p14:tracePt t="78959" x="2794000" y="2025650"/>
          <p14:tracePt t="78980" x="2749550" y="2057400"/>
          <p14:tracePt t="78999" x="2717800" y="2076450"/>
          <p14:tracePt t="79009" x="2705100" y="2089150"/>
          <p14:tracePt t="79026" x="2692400" y="2101850"/>
          <p14:tracePt t="79042" x="2692400" y="2108200"/>
          <p14:tracePt t="79058" x="2717800" y="2108200"/>
          <p14:tracePt t="79077" x="2774950" y="2101850"/>
          <p14:tracePt t="79096" x="2832100" y="2095500"/>
          <p14:tracePt t="79108" x="2863850" y="2095500"/>
          <p14:tracePt t="79126" x="2908300" y="2095500"/>
          <p14:tracePt t="79143" x="2927350" y="2095500"/>
          <p14:tracePt t="79158" x="2933700" y="2095500"/>
          <p14:tracePt t="79176" x="2933700" y="2101850"/>
          <p14:tracePt t="79221" x="2927350" y="2101850"/>
          <p14:tracePt t="79247" x="2921000" y="2101850"/>
          <p14:tracePt t="79277" x="2914650" y="2101850"/>
          <p14:tracePt t="79285" x="2914650" y="2095500"/>
          <p14:tracePt t="79304" x="2908300" y="2095500"/>
          <p14:tracePt t="79312" x="2901950" y="2095500"/>
          <p14:tracePt t="79326" x="2895600" y="2095500"/>
          <p14:tracePt t="79371" x="2901950" y="2095500"/>
          <p14:tracePt t="79375" x="2908300" y="2089150"/>
          <p14:tracePt t="79393" x="2952750" y="2089150"/>
          <p14:tracePt t="79409" x="3003550" y="2082800"/>
          <p14:tracePt t="79426" x="3079750" y="2070100"/>
          <p14:tracePt t="79442" x="3155950" y="2063750"/>
          <p14:tracePt t="79460" x="3219450" y="2051050"/>
          <p14:tracePt t="79475" x="3333750" y="2044700"/>
          <p14:tracePt t="79492" x="3479800" y="2032000"/>
          <p14:tracePt t="79508" x="3721100" y="2012950"/>
          <p14:tracePt t="79526" x="3892550" y="2006600"/>
          <p14:tracePt t="79543" x="4191000" y="1993900"/>
          <p14:tracePt t="79560" x="4425950" y="1987550"/>
          <p14:tracePt t="79579" x="4591050" y="1981200"/>
          <p14:tracePt t="79598" x="4838700" y="1981200"/>
          <p14:tracePt t="79608" x="4991100" y="1981200"/>
          <p14:tracePt t="79625" x="5086350" y="1981200"/>
          <p14:tracePt t="79643" x="5181600" y="1987550"/>
          <p14:tracePt t="79663" x="5213350" y="1993900"/>
          <p14:tracePt t="79677" x="5226050" y="2000250"/>
          <p14:tracePt t="79696" x="5238750" y="2000250"/>
          <p14:tracePt t="79708" x="5245100" y="2000250"/>
          <p14:tracePt t="79745" x="5238750" y="2000250"/>
          <p14:tracePt t="79759" x="5226050" y="1993900"/>
          <p14:tracePt t="79783" x="5219700" y="1993900"/>
          <p14:tracePt t="79809" x="5219700" y="2000250"/>
          <p14:tracePt t="79828" x="5226050" y="2000250"/>
          <p14:tracePt t="79843" x="5257800" y="2025650"/>
          <p14:tracePt t="79858" x="5289550" y="2038350"/>
          <p14:tracePt t="79881" x="5327650" y="2063750"/>
          <p14:tracePt t="79893" x="5359400" y="2082800"/>
          <p14:tracePt t="79909" x="5391150" y="2101850"/>
          <p14:tracePt t="79927" x="5429250" y="2108200"/>
          <p14:tracePt t="79943" x="5467350" y="2120900"/>
          <p14:tracePt t="79959" x="5505450" y="2127250"/>
          <p14:tracePt t="79978" x="5568950" y="2139950"/>
          <p14:tracePt t="79995" x="5619750" y="2152650"/>
          <p14:tracePt t="80009" x="5664200" y="2159000"/>
          <p14:tracePt t="80032" x="5702300" y="2165350"/>
          <p14:tracePt t="80043" x="5727700" y="2171700"/>
          <p14:tracePt t="80059" x="5753100" y="2178050"/>
          <p14:tracePt t="80078" x="5784850" y="2178050"/>
          <p14:tracePt t="80092" x="5810250" y="2184400"/>
          <p14:tracePt t="80108" x="5835650" y="2184400"/>
          <p14:tracePt t="80127" x="5854700" y="2184400"/>
          <p14:tracePt t="80148" x="5867400" y="2178050"/>
          <p14:tracePt t="80158" x="5880100" y="2178050"/>
          <p14:tracePt t="80175" x="5918200" y="2171700"/>
          <p14:tracePt t="80200" x="5949950" y="2165350"/>
          <p14:tracePt t="80208" x="5981700" y="2165350"/>
          <p14:tracePt t="80225" x="6019800" y="2159000"/>
          <p14:tracePt t="80244" x="6038850" y="2159000"/>
          <p14:tracePt t="80258" x="6076950" y="2152650"/>
          <p14:tracePt t="80275" x="6108700" y="2146300"/>
          <p14:tracePt t="80294" x="6127750" y="2139950"/>
          <p14:tracePt t="80309" x="6159500" y="2133600"/>
          <p14:tracePt t="80328" x="6165850" y="2127250"/>
          <p14:tracePt t="80342" x="6165850" y="2120900"/>
          <p14:tracePt t="80358" x="6165850" y="2108200"/>
          <p14:tracePt t="80375" x="6172200" y="2101850"/>
          <p14:tracePt t="80393" x="6178550" y="2101850"/>
          <p14:tracePt t="80408" x="6191250" y="2095500"/>
          <p14:tracePt t="80425" x="6210300" y="2095500"/>
          <p14:tracePt t="80443" x="6229350" y="2095500"/>
          <p14:tracePt t="80460" x="6242050" y="2095500"/>
          <p14:tracePt t="80475" x="6267450" y="2095500"/>
          <p14:tracePt t="80493" x="6292850" y="2089150"/>
          <p14:tracePt t="80509" x="6318250" y="2089150"/>
          <p14:tracePt t="80525" x="6343650" y="2082800"/>
          <p14:tracePt t="80548" x="6362700" y="2082800"/>
          <p14:tracePt t="80560" x="6375400" y="2076450"/>
          <p14:tracePt t="80578" x="6394450" y="2070100"/>
          <p14:tracePt t="80592" x="6400800" y="2063750"/>
          <p14:tracePt t="80612" x="6407150" y="2057400"/>
          <p14:tracePt t="80625" x="6419850" y="2051050"/>
          <p14:tracePt t="80642" x="6426200" y="2044700"/>
          <p14:tracePt t="80664" x="6426200" y="2038350"/>
          <p14:tracePt t="80677" x="6426200" y="2032000"/>
          <p14:tracePt t="80692" x="6419850" y="2025650"/>
          <p14:tracePt t="80709" x="6407150" y="2025650"/>
          <p14:tracePt t="80725" x="6400800" y="2025650"/>
          <p14:tracePt t="80744" x="6394450" y="2019300"/>
          <p14:tracePt t="80776" x="6388100" y="2019300"/>
          <p14:tracePt t="80794" x="6388100" y="2025650"/>
          <p14:tracePt t="80833" x="6388100" y="2032000"/>
          <p14:tracePt t="80843" x="6381750" y="2032000"/>
          <p14:tracePt t="80859" x="6375400" y="2032000"/>
          <p14:tracePt t="80875" x="6362700" y="2032000"/>
          <p14:tracePt t="80893" x="6356350" y="2032000"/>
          <p14:tracePt t="80909" x="6350000" y="2032000"/>
          <p14:tracePt t="80925" x="6343650" y="2032000"/>
          <p14:tracePt t="80942" x="6330950" y="2038350"/>
          <p14:tracePt t="80960" x="6318250" y="2038350"/>
          <p14:tracePt t="80979" x="6311900" y="2044700"/>
          <p14:tracePt t="80992" x="6311900" y="2051050"/>
          <p14:tracePt t="81008" x="6311900" y="2063750"/>
          <p14:tracePt t="81026" x="6324600" y="2070100"/>
          <p14:tracePt t="81048" x="6343650" y="2082800"/>
          <p14:tracePt t="81064" x="6362700" y="2095500"/>
          <p14:tracePt t="81075" x="6381750" y="2114550"/>
          <p14:tracePt t="81100" x="6388100" y="2127250"/>
          <p14:tracePt t="81108" x="6388100" y="2139950"/>
          <p14:tracePt t="81125" x="6381750" y="2152650"/>
          <p14:tracePt t="81143" x="6375400" y="2159000"/>
          <p14:tracePt t="81176" x="6362700" y="2165350"/>
          <p14:tracePt t="81192" x="6350000" y="2165350"/>
          <p14:tracePt t="81210" x="6337300" y="2159000"/>
          <p14:tracePt t="81225" x="6318250" y="2152650"/>
          <p14:tracePt t="81242" x="6305550" y="2146300"/>
          <p14:tracePt t="81260" x="6299200" y="2139950"/>
          <p14:tracePt t="81294" x="6305550" y="2139950"/>
          <p14:tracePt t="81311" x="6311900" y="2139950"/>
          <p14:tracePt t="81325" x="6318250" y="2146300"/>
          <p14:tracePt t="81348" x="6324600" y="2146300"/>
          <p14:tracePt t="81358" x="6330950" y="2146300"/>
          <p14:tracePt t="81392" x="6318250" y="2146300"/>
          <p14:tracePt t="81410" x="6305550" y="2146300"/>
          <p14:tracePt t="81427" x="6267450" y="2146300"/>
          <p14:tracePt t="81442" x="6242050" y="2146300"/>
          <p14:tracePt t="81460" x="6203950" y="2146300"/>
          <p14:tracePt t="81477" x="6165850" y="2152650"/>
          <p14:tracePt t="81492" x="6146800" y="2152650"/>
          <p14:tracePt t="81508" x="6121400" y="2159000"/>
          <p14:tracePt t="81525" x="6102350" y="2159000"/>
          <p14:tracePt t="81542" x="6089650" y="2159000"/>
          <p14:tracePt t="81576" x="6096000" y="2159000"/>
          <p14:tracePt t="81594" x="6108700" y="2159000"/>
          <p14:tracePt t="81616" x="6134100" y="2159000"/>
          <p14:tracePt t="81627" x="6146800" y="2159000"/>
          <p14:tracePt t="81643" x="6159500" y="2159000"/>
          <p14:tracePt t="81659" x="6165850" y="2159000"/>
          <p14:tracePt t="81694" x="6159500" y="2159000"/>
          <p14:tracePt t="81709" x="6159500" y="2152650"/>
          <p14:tracePt t="81730" x="6159500" y="2146300"/>
          <p14:tracePt t="81760" x="6159500" y="2139950"/>
          <p14:tracePt t="81794" x="6159500" y="2133600"/>
          <p14:tracePt t="81827" x="6159500" y="2127250"/>
          <p14:tracePt t="81924" x="6153150" y="2127250"/>
          <p14:tracePt t="81968" x="6146800" y="2127250"/>
          <p14:tracePt t="82051" x="6146800" y="2120900"/>
          <p14:tracePt t="82072" x="6140450" y="2120900"/>
          <p14:tracePt t="82085" x="6140450" y="2114550"/>
          <p14:tracePt t="82123" x="6146800" y="2114550"/>
          <p14:tracePt t="82151" x="6153150" y="2114550"/>
          <p14:tracePt t="82191" x="6153150" y="2120900"/>
          <p14:tracePt t="82241" x="6159500" y="2120900"/>
          <p14:tracePt t="82270" x="6165850" y="2120900"/>
          <p14:tracePt t="82285" x="6172200" y="2120900"/>
          <p14:tracePt t="82305" x="6184900" y="2120900"/>
          <p14:tracePt t="82308" x="6191250" y="2120900"/>
          <p14:tracePt t="82327" x="6210300" y="2120900"/>
          <p14:tracePt t="82349" x="6267450" y="2114550"/>
          <p14:tracePt t="82364" x="6330950" y="2108200"/>
          <p14:tracePt t="82377" x="6394450" y="2101850"/>
          <p14:tracePt t="82397" x="6489700" y="2095500"/>
          <p14:tracePt t="82411" x="6597650" y="2089150"/>
          <p14:tracePt t="82425" x="6680200" y="2089150"/>
          <p14:tracePt t="82446" x="6794500" y="2089150"/>
          <p14:tracePt t="82467" x="6877050" y="2101850"/>
          <p14:tracePt t="82475" x="6921500" y="2114550"/>
          <p14:tracePt t="82493" x="6959600" y="2120900"/>
          <p14:tracePt t="82513" x="6978650" y="2133600"/>
          <p14:tracePt t="82542" x="6965950" y="2133600"/>
          <p14:tracePt t="82562" x="6940550" y="2133600"/>
          <p14:tracePt t="82575" x="6921500" y="2133600"/>
          <p14:tracePt t="82594" x="6908800" y="2133600"/>
          <p14:tracePt t="82609" x="6896100" y="2133600"/>
          <p14:tracePt t="82644" x="6902450" y="2133600"/>
          <p14:tracePt t="82658" x="6908800" y="2133600"/>
          <p14:tracePt t="82675" x="6915150" y="2133600"/>
          <p14:tracePt t="82692" x="6915150" y="2127250"/>
          <p14:tracePt t="82725" x="6915150" y="2120900"/>
          <p14:tracePt t="82758" x="6921500" y="2120900"/>
          <p14:tracePt t="82846" x="6921500" y="2127250"/>
          <p14:tracePt t="82871" x="6915150" y="2133600"/>
          <p14:tracePt t="82887" x="6915150" y="2139950"/>
          <p14:tracePt t="82905" x="6915150" y="2146300"/>
          <p14:tracePt t="82908" x="6908800" y="2146300"/>
          <p14:tracePt t="82925" x="6908800" y="2152650"/>
          <p14:tracePt t="82959" x="6908800" y="2159000"/>
          <p14:tracePt t="82971" x="6902450" y="2159000"/>
          <p14:tracePt t="83032" x="6896100" y="2159000"/>
          <p14:tracePt t="83085" x="6896100" y="2165350"/>
          <p14:tracePt t="83090" x="6889750" y="2165350"/>
          <p14:tracePt t="83141" x="6883400" y="2165350"/>
          <p14:tracePt t="83397" x="6877050" y="2165350"/>
          <p14:tracePt t="83423" x="6870700" y="2165350"/>
          <p14:tracePt t="83442" x="6851650" y="2171700"/>
          <p14:tracePt t="83458" x="6832600" y="2178050"/>
          <p14:tracePt t="83475" x="6807200" y="2184400"/>
          <p14:tracePt t="83492" x="6769100" y="2197100"/>
          <p14:tracePt t="83508" x="6699250" y="2203450"/>
          <p14:tracePt t="83525" x="6610350" y="2209800"/>
          <p14:tracePt t="83543" x="6527800" y="2216150"/>
          <p14:tracePt t="83559" x="6419850" y="2222500"/>
          <p14:tracePt t="83576" x="6324600" y="2235200"/>
          <p14:tracePt t="83797" x="4178300" y="2520950"/>
          <p14:tracePt t="83811" x="4171950" y="2520950"/>
          <p14:tracePt t="83839" x="4165600" y="2520950"/>
          <p14:tracePt t="83851" x="4159250" y="2520950"/>
          <p14:tracePt t="83859" x="4152900" y="2520950"/>
          <p14:tracePt t="83867" x="4146550" y="2520950"/>
          <p14:tracePt t="83875" x="4140200" y="2520950"/>
          <p14:tracePt t="83894" x="4114800" y="2520950"/>
          <p14:tracePt t="83909" x="4083050" y="2520950"/>
          <p14:tracePt t="83926" x="4044950" y="2520950"/>
          <p14:tracePt t="83944" x="4025900" y="2520950"/>
          <p14:tracePt t="83959" x="4000500" y="2527300"/>
          <p14:tracePt t="83978" x="3975100" y="2533650"/>
          <p14:tracePt t="83996" x="3949700" y="2546350"/>
          <p14:tracePt t="84009" x="3937000" y="2559050"/>
          <p14:tracePt t="84028" x="3930650" y="2565400"/>
          <p14:tracePt t="84045" x="3930650" y="2571750"/>
          <p14:tracePt t="84061" x="3943350" y="2571750"/>
          <p14:tracePt t="84078" x="3968750" y="2565400"/>
          <p14:tracePt t="84093" x="4013200" y="2552700"/>
          <p14:tracePt t="84113" x="4076700" y="2540000"/>
          <p14:tracePt t="84129" x="4165600" y="2533650"/>
          <p14:tracePt t="84143" x="4260850" y="2527300"/>
          <p14:tracePt t="84162" x="4349750" y="2527300"/>
          <p14:tracePt t="84175" x="4413250" y="2527300"/>
          <p14:tracePt t="84193" x="4476750" y="2533650"/>
          <p14:tracePt t="84208" x="4502150" y="2533650"/>
          <p14:tracePt t="84226" x="4502150" y="2540000"/>
          <p14:tracePt t="84243" x="4489450" y="2540000"/>
          <p14:tracePt t="84265" x="4483100" y="2540000"/>
          <p14:tracePt t="84281" x="4476750" y="2540000"/>
          <p14:tracePt t="84312" x="4483100" y="2540000"/>
          <p14:tracePt t="84342" x="4489450" y="2533650"/>
          <p14:tracePt t="84358" x="4495800" y="2533650"/>
          <p14:tracePt t="84376" x="4502150" y="2533650"/>
          <p14:tracePt t="84393" x="4514850" y="2527300"/>
          <p14:tracePt t="84416" x="4521200" y="2520950"/>
          <p14:tracePt t="84428" x="4527550" y="2520950"/>
          <p14:tracePt t="84477" x="4527550" y="2527300"/>
          <p14:tracePt t="84510" x="4521200" y="2527300"/>
          <p14:tracePt t="84553" x="4514850" y="2527300"/>
          <p14:tracePt t="84559" x="4514850" y="2533650"/>
          <p14:tracePt t="84600" x="4527550" y="2533650"/>
          <p14:tracePt t="84609" x="4533900" y="2527300"/>
          <p14:tracePt t="84626" x="4552950" y="2527300"/>
          <p14:tracePt t="84642" x="4597400" y="2527300"/>
          <p14:tracePt t="84659" x="4648200" y="2527300"/>
          <p14:tracePt t="84676" x="4686300" y="2527300"/>
          <p14:tracePt t="84692" x="4730750" y="2527300"/>
          <p14:tracePt t="84709" x="4743450" y="2533650"/>
          <p14:tracePt t="84742" x="4737100" y="2533650"/>
          <p14:tracePt t="84759" x="4718050" y="2533650"/>
          <p14:tracePt t="84775" x="4711700" y="2533650"/>
          <p14:tracePt t="84793" x="4705350" y="2533650"/>
          <p14:tracePt t="84870" x="4705350" y="2527300"/>
          <p14:tracePt t="84897" x="4699000" y="2527300"/>
          <p14:tracePt t="84909" x="4699000" y="2533650"/>
          <p14:tracePt t="84930" x="4692650" y="2533650"/>
          <p14:tracePt t="84948" x="4686300" y="2533650"/>
          <p14:tracePt t="84966" x="4679950" y="2533650"/>
          <p14:tracePt t="84982" x="4673600" y="2533650"/>
          <p14:tracePt t="84997" x="4673600" y="2527300"/>
          <p14:tracePt t="85009" x="4660900" y="2527300"/>
          <p14:tracePt t="85025" x="4641850" y="2514600"/>
          <p14:tracePt t="85044" x="4616450" y="2508250"/>
          <p14:tracePt t="85060" x="4527550" y="2495550"/>
          <p14:tracePt t="85076" x="4381500" y="2489200"/>
          <p14:tracePt t="85092" x="4229100" y="2476500"/>
          <p14:tracePt t="85110" x="4095750" y="2463800"/>
          <p14:tracePt t="85126" x="3924300" y="2451100"/>
          <p14:tracePt t="85142" x="3702050" y="2419350"/>
          <p14:tracePt t="85160" x="3448050" y="2393950"/>
          <p14:tracePt t="85177" x="3130550" y="2362200"/>
          <p14:tracePt t="85193" x="2946400" y="2349500"/>
          <p14:tracePt t="85209" x="2730500" y="2330450"/>
          <p14:tracePt t="85226" x="2501900" y="2305050"/>
          <p14:tracePt t="85243" x="2400300" y="2292350"/>
          <p14:tracePt t="85259" x="2298700" y="2279650"/>
          <p14:tracePt t="85278" x="2228850" y="2254250"/>
          <p14:tracePt t="85292" x="2216150" y="2241550"/>
          <p14:tracePt t="85392" x="2165350" y="2133600"/>
          <p14:tracePt t="85409" x="2159000" y="2101850"/>
          <p14:tracePt t="85429" x="2159000" y="2070100"/>
          <p14:tracePt t="85442" x="2159000" y="2038350"/>
          <p14:tracePt t="85460" x="2152650" y="2000250"/>
          <p14:tracePt t="85476" x="2139950" y="1974850"/>
          <p14:tracePt t="85492" x="2120900" y="1943100"/>
          <p14:tracePt t="85509" x="2108200" y="1924050"/>
          <p14:tracePt t="85525" x="2082800" y="1898650"/>
          <p14:tracePt t="85543" x="2051050" y="1879600"/>
          <p14:tracePt t="85559" x="2025650" y="1873250"/>
          <p14:tracePt t="85578" x="1987550" y="1879600"/>
          <p14:tracePt t="85594" x="1955800" y="1892300"/>
          <p14:tracePt t="85609" x="1930400" y="1917700"/>
          <p14:tracePt t="85625" x="1905000" y="1949450"/>
          <p14:tracePt t="85646" x="1885950" y="2006600"/>
          <p14:tracePt t="85659" x="1885950" y="2044700"/>
          <p14:tracePt t="85678" x="1911350" y="2089150"/>
          <p14:tracePt t="85693" x="1949450" y="2114550"/>
          <p14:tracePt t="85710" x="1981200" y="2127250"/>
          <p14:tracePt t="85726" x="2032000" y="2133600"/>
          <p14:tracePt t="85743" x="2101850" y="2133600"/>
          <p14:tracePt t="85759" x="2133600" y="2120900"/>
          <p14:tracePt t="85780" x="2184400" y="2089150"/>
          <p14:tracePt t="85793" x="2203450" y="2051050"/>
          <p14:tracePt t="85811" x="2209800" y="2025650"/>
          <p14:tracePt t="85825" x="2203450" y="1987550"/>
          <p14:tracePt t="85843" x="2165350" y="1936750"/>
          <p14:tracePt t="85860" x="2133600" y="1911350"/>
          <p14:tracePt t="85876" x="2089150" y="1892300"/>
          <p14:tracePt t="85893" x="2038350" y="1879600"/>
          <p14:tracePt t="85910" x="2006600" y="1885950"/>
          <p14:tracePt t="85926" x="1962150" y="1911350"/>
          <p14:tracePt t="85928" x="1955800" y="1924050"/>
          <p14:tracePt t="85944" x="1930400" y="1955800"/>
          <p14:tracePt t="85963" x="1892300" y="2019300"/>
          <p14:tracePt t="85977" x="1885950" y="2082800"/>
          <p14:tracePt t="85994" x="1898650" y="2139950"/>
          <p14:tracePt t="86012" x="1943100" y="2184400"/>
          <p14:tracePt t="86028" x="2006600" y="2203450"/>
          <p14:tracePt t="86044" x="2076450" y="2203450"/>
          <p14:tracePt t="86064" x="2133600" y="2184400"/>
          <p14:tracePt t="86076" x="2171700" y="2159000"/>
          <p14:tracePt t="86092" x="2216150" y="2108200"/>
          <p14:tracePt t="86115" x="2228850" y="2051050"/>
          <p14:tracePt t="86129" x="2222500" y="2006600"/>
          <p14:tracePt t="86144" x="2197100" y="1962150"/>
          <p14:tracePt t="86166" x="2152650" y="1930400"/>
          <p14:tracePt t="86176" x="2114550" y="1911350"/>
          <p14:tracePt t="86192" x="2057400" y="1898650"/>
          <p14:tracePt t="86213" x="2019300" y="1905000"/>
          <p14:tracePt t="86227" x="1981200" y="1930400"/>
          <p14:tracePt t="86243" x="1955800" y="1962150"/>
          <p14:tracePt t="86262" x="1930400" y="2006600"/>
          <p14:tracePt t="86278" x="1924050" y="2051050"/>
          <p14:tracePt t="86294" x="1924050" y="2108200"/>
          <p14:tracePt t="86315" x="1949450" y="2165350"/>
          <p14:tracePt t="86325" x="1974850" y="2184400"/>
          <p14:tracePt t="86345" x="2012950" y="2203450"/>
          <p14:tracePt t="86358" x="2070100" y="2209800"/>
          <p14:tracePt t="86375" x="2108200" y="2190750"/>
          <p14:tracePt t="86394" x="2139950" y="2171700"/>
          <p14:tracePt t="86409" x="2178050" y="2127250"/>
          <p14:tracePt t="86425" x="2197100" y="2082800"/>
          <p14:tracePt t="86442" x="2203450" y="2044700"/>
          <p14:tracePt t="86459" x="2190750" y="1981200"/>
          <p14:tracePt t="86475" x="2159000" y="1949450"/>
          <p14:tracePt t="86499" x="2120900" y="1917700"/>
          <p14:tracePt t="86513" x="2063750" y="1892300"/>
          <p14:tracePt t="86525" x="2025650" y="1879600"/>
          <p14:tracePt t="86543" x="1981200" y="1873250"/>
          <p14:tracePt t="86559" x="1943100" y="1879600"/>
          <p14:tracePt t="86579" x="1905000" y="1905000"/>
          <p14:tracePt t="86593" x="1879600" y="1943100"/>
          <p14:tracePt t="86609" x="1860550" y="1968500"/>
          <p14:tracePt t="86625" x="1854200" y="2019300"/>
          <p14:tracePt t="86647" x="1866900" y="2057400"/>
          <p14:tracePt t="86660" x="1885950" y="2089150"/>
          <p14:tracePt t="86675" x="1905000" y="2120900"/>
          <p14:tracePt t="86693" x="1930400" y="2152650"/>
          <p14:tracePt t="86709" x="1949450" y="2184400"/>
          <p14:tracePt t="86725" x="1968500" y="2216150"/>
          <p14:tracePt t="86743" x="1987550" y="2228850"/>
          <p14:tracePt t="86759" x="2012950" y="2235200"/>
          <p14:tracePt t="86778" x="2038350" y="2241550"/>
          <p14:tracePt t="86792" x="2063750" y="2235200"/>
          <p14:tracePt t="86816" x="2076450" y="2228850"/>
          <p14:tracePt t="86825" x="2082800" y="2222500"/>
          <p14:tracePt t="86842" x="2095500" y="2203450"/>
          <p14:tracePt t="86859" x="2108200" y="2184400"/>
          <p14:tracePt t="86875" x="2127250" y="2165350"/>
          <p14:tracePt t="86892" x="2159000" y="2146300"/>
          <p14:tracePt t="86911" x="2178050" y="2127250"/>
          <p14:tracePt t="86927" x="2197100" y="2108200"/>
          <p14:tracePt t="86942" x="2222500" y="2076450"/>
          <p14:tracePt t="86959" x="2235200" y="2057400"/>
          <p14:tracePt t="86982" x="2254250" y="2012950"/>
          <p14:tracePt t="86992" x="2260600" y="1974850"/>
          <p14:tracePt t="87011" x="2260600" y="1936750"/>
          <p14:tracePt t="87025" x="2241550" y="1905000"/>
          <p14:tracePt t="87042" x="2216150" y="1873250"/>
          <p14:tracePt t="87064" x="2184400" y="1854200"/>
          <p14:tracePt t="87076" x="2159000" y="1835150"/>
          <p14:tracePt t="87092" x="2127250" y="1816100"/>
          <p14:tracePt t="87109" x="2108200" y="1809750"/>
          <p14:tracePt t="87131" x="2076450" y="1809750"/>
          <p14:tracePt t="87142" x="2051050" y="1816100"/>
          <p14:tracePt t="87159" x="2032000" y="1822450"/>
          <p14:tracePt t="87175" x="2006600" y="1828800"/>
          <p14:tracePt t="87193" x="1981200" y="1841500"/>
          <p14:tracePt t="87209" x="1955800" y="1854200"/>
          <p14:tracePt t="87228" x="1936750" y="1879600"/>
          <p14:tracePt t="87242" x="1911350" y="1905000"/>
          <p14:tracePt t="87259" x="1892300" y="1930400"/>
          <p14:tracePt t="87278" x="1879600" y="1955800"/>
          <p14:tracePt t="87292" x="1866900" y="1974850"/>
          <p14:tracePt t="87311" x="1860550" y="1993900"/>
          <p14:tracePt t="87325" x="1860550" y="2012950"/>
          <p14:tracePt t="87342" x="1860550" y="2038350"/>
          <p14:tracePt t="87360" x="1860550" y="2063750"/>
          <p14:tracePt t="87377" x="1860550" y="2089150"/>
          <p14:tracePt t="87392" x="1860550" y="2127250"/>
          <p14:tracePt t="87409" x="1860550" y="2159000"/>
          <p14:tracePt t="87437" x="1866900" y="2203450"/>
          <p14:tracePt t="87445" x="1873250" y="2235200"/>
          <p14:tracePt t="87459" x="1879600" y="2266950"/>
          <p14:tracePt t="87475" x="1898650" y="2305050"/>
          <p14:tracePt t="87492" x="1924050" y="2311400"/>
          <p14:tracePt t="87509" x="1955800" y="2311400"/>
          <p14:tracePt t="87525" x="2000250" y="2305050"/>
          <p14:tracePt t="87544" x="2032000" y="2298700"/>
          <p14:tracePt t="87562" x="2070100" y="2286000"/>
          <p14:tracePt t="87576" x="2101850" y="2266950"/>
          <p14:tracePt t="87594" x="2114550" y="2254250"/>
          <p14:tracePt t="87610" x="2127250" y="2235200"/>
          <p14:tracePt t="87625" x="2146300" y="2203450"/>
          <p14:tracePt t="87643" x="2165350" y="2159000"/>
          <p14:tracePt t="87659" x="2178050" y="2114550"/>
          <p14:tracePt t="87676" x="2184400" y="2057400"/>
          <p14:tracePt t="87693" x="2184400" y="2012950"/>
          <p14:tracePt t="87709" x="2171700" y="1987550"/>
          <p14:tracePt t="87727" x="2146300" y="1949450"/>
          <p14:tracePt t="87742" x="2127250" y="1930400"/>
          <p14:tracePt t="87760" x="2101850" y="1911350"/>
          <p14:tracePt t="87778" x="2070100" y="1898650"/>
          <p14:tracePt t="87797" x="2044700" y="1898650"/>
          <p14:tracePt t="87815" x="2025650" y="1898650"/>
          <p14:tracePt t="87827" x="1987550" y="1911350"/>
          <p14:tracePt t="87843" x="1962150" y="1924050"/>
          <p14:tracePt t="87859" x="1930400" y="1943100"/>
          <p14:tracePt t="87880" x="1892300" y="1968500"/>
          <p14:tracePt t="87892" x="1879600" y="1987550"/>
          <p14:tracePt t="87910" x="1866900" y="2006600"/>
          <p14:tracePt t="87920" x="1860550" y="2025650"/>
          <p14:tracePt t="87929" x="1860550" y="2044700"/>
          <p14:tracePt t="87942" x="1860550" y="2063750"/>
          <p14:tracePt t="87959" x="1860550" y="2095500"/>
          <p14:tracePt t="87979" x="1860550" y="2146300"/>
          <p14:tracePt t="87994" x="1866900" y="2171700"/>
          <p14:tracePt t="88009" x="1879600" y="2209800"/>
          <p14:tracePt t="88028" x="1911350" y="2247900"/>
          <p14:tracePt t="88044" x="1943100" y="2260600"/>
          <p14:tracePt t="88061" x="1993900" y="2266950"/>
          <p14:tracePt t="88075" x="2032000" y="2260600"/>
          <p14:tracePt t="88093" x="2089150" y="2235200"/>
          <p14:tracePt t="88109" x="2120900" y="2216150"/>
          <p14:tracePt t="88125" x="2152650" y="2184400"/>
          <p14:tracePt t="88147" x="2165350" y="2127250"/>
          <p14:tracePt t="88159" x="2165350" y="2089150"/>
          <p14:tracePt t="88179" x="2159000" y="2044700"/>
          <p14:tracePt t="88192" x="2139950" y="1993900"/>
          <p14:tracePt t="88209" x="2127250" y="1968500"/>
          <p14:tracePt t="88234" x="2114550" y="1949450"/>
          <p14:tracePt t="88249" x="2089150" y="1930400"/>
          <p14:tracePt t="88259" x="2082800" y="1930400"/>
          <p14:tracePt t="88277" x="2070100" y="1930400"/>
          <p14:tracePt t="88308" x="2070100" y="1936750"/>
          <p14:tracePt t="88327" x="2070100" y="1943100"/>
          <p14:tracePt t="88343" x="2070100" y="1949450"/>
          <p14:tracePt t="88378" x="2070100" y="1955800"/>
          <p14:tracePt t="88403" x="2063750" y="1955800"/>
          <p14:tracePt t="88404" x="2063750" y="1962150"/>
          <p14:tracePt t="88455" x="2057400" y="1962150"/>
          <p14:tracePt t="88485" x="2051050" y="1962150"/>
          <p14:tracePt t="88504" x="2051050" y="1968500"/>
          <p14:tracePt t="88516" x="2044700" y="1968500"/>
          <p14:tracePt t="88553" x="2038350" y="1968500"/>
          <p14:tracePt t="88592" x="2032000" y="1968500"/>
          <p14:tracePt t="88611" x="2032000" y="1974850"/>
          <p14:tracePt t="88652" x="2038350" y="1981200"/>
          <p14:tracePt t="88669" x="2044700" y="1981200"/>
          <p14:tracePt t="88672" x="2044700" y="1987550"/>
          <p14:tracePt t="88685" x="2051050" y="1987550"/>
          <p14:tracePt t="88698" x="2051050" y="1993900"/>
          <p14:tracePt t="88711" x="2057400" y="1993900"/>
          <p14:tracePt t="88729" x="2057400" y="2000250"/>
          <p14:tracePt t="88746" x="2063750" y="2000250"/>
          <p14:tracePt t="88761" x="2063750" y="2006600"/>
          <p14:tracePt t="88805" x="2063750" y="2012950"/>
          <p14:tracePt t="88824" x="2063750" y="2006600"/>
          <p14:tracePt t="88836" x="2070100" y="2006600"/>
          <p14:tracePt t="88848" x="2070100" y="2000250"/>
          <p14:tracePt t="88861" x="2076450" y="1993900"/>
          <p14:tracePt t="88877" x="2082800" y="1987550"/>
          <p14:tracePt t="88896" x="2089150" y="1974850"/>
          <p14:tracePt t="88913" x="2101850" y="1962150"/>
          <p14:tracePt t="88926" x="2114550" y="1943100"/>
          <p14:tracePt t="88943" x="2120900" y="1924050"/>
          <p14:tracePt t="88959" x="2127250" y="1917700"/>
          <p14:tracePt t="88976" x="2127250" y="1898650"/>
          <p14:tracePt t="88993" x="2120900" y="1892300"/>
          <p14:tracePt t="89009" x="2108200" y="1892300"/>
          <p14:tracePt t="89027" x="2089150" y="1892300"/>
          <p14:tracePt t="89042" x="2082800" y="1892300"/>
          <p14:tracePt t="89059" x="2070100" y="1892300"/>
          <p14:tracePt t="89077" x="2063750" y="1892300"/>
          <p14:tracePt t="89096" x="2051050" y="1898650"/>
          <p14:tracePt t="89109" x="2044700" y="1905000"/>
          <p14:tracePt t="89127" x="2032000" y="1905000"/>
          <p14:tracePt t="89143" x="2025650" y="1911350"/>
          <p14:tracePt t="89159" x="2012950" y="1917700"/>
          <p14:tracePt t="89177" x="2006600" y="1917700"/>
          <p14:tracePt t="89192" x="1993900" y="1924050"/>
          <p14:tracePt t="89209" x="1981200" y="1930400"/>
          <p14:tracePt t="89228" x="1968500" y="1930400"/>
          <p14:tracePt t="89244" x="1955800" y="1936750"/>
          <p14:tracePt t="89259" x="1943100" y="1943100"/>
          <p14:tracePt t="89284" x="1930400" y="1955800"/>
          <p14:tracePt t="89293" x="1930400" y="1962150"/>
          <p14:tracePt t="89309" x="1924050" y="1974850"/>
          <p14:tracePt t="89330" x="1917700" y="1987550"/>
          <p14:tracePt t="89342" x="1905000" y="2006600"/>
          <p14:tracePt t="89359" x="1898650" y="2032000"/>
          <p14:tracePt t="89378" x="1885950" y="2057400"/>
          <p14:tracePt t="89395" x="1879600" y="2089150"/>
          <p14:tracePt t="89409" x="1879600" y="2114550"/>
          <p14:tracePt t="89428" x="1879600" y="2133600"/>
          <p14:tracePt t="89442" x="1879600" y="2152650"/>
          <p14:tracePt t="89466" x="1879600" y="2178050"/>
          <p14:tracePt t="89480" x="1879600" y="2197100"/>
          <p14:tracePt t="89493" x="1885950" y="2222500"/>
          <p14:tracePt t="89509" x="1892300" y="2247900"/>
          <p14:tracePt t="89528" x="1905000" y="2260600"/>
          <p14:tracePt t="89542" x="1924050" y="2279650"/>
          <p14:tracePt t="89559" x="1943100" y="2292350"/>
          <p14:tracePt t="89577" x="1962150" y="2298700"/>
          <p14:tracePt t="89592" x="1993900" y="2305050"/>
          <p14:tracePt t="89609" x="2019300" y="2305050"/>
          <p14:tracePt t="89629" x="2044700" y="2305050"/>
          <p14:tracePt t="89646" x="2063750" y="2292350"/>
          <p14:tracePt t="89658" x="2089150" y="2279650"/>
          <p14:tracePt t="89677" x="2101850" y="2273300"/>
          <p14:tracePt t="89692" x="2120900" y="2254250"/>
          <p14:tracePt t="89709" x="2127250" y="2241550"/>
          <p14:tracePt t="89729" x="2133600" y="2228850"/>
          <p14:tracePt t="89742" x="2139950" y="2203450"/>
          <p14:tracePt t="89759" x="2146300" y="2184400"/>
          <p14:tracePt t="89776" x="2152650" y="2159000"/>
          <p14:tracePt t="89794" x="2152650" y="2133600"/>
          <p14:tracePt t="89811" x="2152650" y="2120900"/>
          <p14:tracePt t="89830" x="2146300" y="2108200"/>
          <p14:tracePt t="89842" x="2139950" y="2089150"/>
          <p14:tracePt t="89861" x="2139950" y="2070100"/>
          <p14:tracePt t="89875" x="2139950" y="2057400"/>
          <p14:tracePt t="89893" x="2146300" y="2038350"/>
          <p14:tracePt t="89910" x="2139950" y="2025650"/>
          <p14:tracePt t="89934" x="2133600" y="2006600"/>
          <p14:tracePt t="89942" x="2127250" y="2000250"/>
          <p14:tracePt t="89960" x="2127250" y="1987550"/>
          <p14:tracePt t="89976" x="2120900" y="1981200"/>
          <p14:tracePt t="89993" x="2120900" y="1968500"/>
          <p14:tracePt t="90009" x="2120900" y="1962150"/>
          <p14:tracePt t="90025" x="2120900" y="1955800"/>
          <p14:tracePt t="90044" x="2120900" y="1943100"/>
          <p14:tracePt t="90062" x="2120900" y="1936750"/>
          <p14:tracePt t="90075" x="2114550" y="1930400"/>
          <p14:tracePt t="90093" x="2108200" y="1917700"/>
          <p14:tracePt t="90109" x="2101850" y="1911350"/>
          <p14:tracePt t="90125" x="2082800" y="1905000"/>
          <p14:tracePt t="90142" x="2070100" y="1892300"/>
          <p14:tracePt t="90160" x="2057400" y="1885950"/>
          <p14:tracePt t="90175" x="2038350" y="1879600"/>
          <p14:tracePt t="90193" x="2025650" y="1873250"/>
          <p14:tracePt t="90209" x="2006600" y="1873250"/>
          <p14:tracePt t="90226" x="1993900" y="1873250"/>
          <p14:tracePt t="90242" x="1981200" y="1885950"/>
          <p14:tracePt t="90259" x="1968500" y="1898650"/>
          <p14:tracePt t="90279" x="1955800" y="1930400"/>
          <p14:tracePt t="90292" x="1943100" y="1949450"/>
          <p14:tracePt t="90309" x="1930400" y="1974850"/>
          <p14:tracePt t="90330" x="1917700" y="1993900"/>
          <p14:tracePt t="90343" x="1917700" y="2000250"/>
          <p14:tracePt t="90361" x="1911350" y="2006600"/>
          <p14:tracePt t="90376" x="1905000" y="2019300"/>
          <p14:tracePt t="90392" x="1892300" y="2051050"/>
          <p14:tracePt t="90410" x="1879600" y="2095500"/>
          <p14:tracePt t="90427" x="1879600" y="2127250"/>
          <p14:tracePt t="90447" x="1885950" y="2159000"/>
          <p14:tracePt t="90459" x="1898650" y="2171700"/>
          <p14:tracePt t="90483" x="1924050" y="2197100"/>
          <p14:tracePt t="90492" x="1943100" y="2209800"/>
          <p14:tracePt t="90510" x="1974850" y="2216150"/>
          <p14:tracePt t="90526" x="2006600" y="2222500"/>
          <p14:tracePt t="90548" x="2038350" y="2222500"/>
          <p14:tracePt t="90560" x="2070100" y="2216150"/>
          <p14:tracePt t="90582" x="2101850" y="2197100"/>
          <p14:tracePt t="90592" x="2114550" y="2184400"/>
          <p14:tracePt t="90610" x="2120900" y="2159000"/>
          <p14:tracePt t="90626" x="2120900" y="2120900"/>
          <p14:tracePt t="90646" x="2120900" y="2089150"/>
          <p14:tracePt t="90659" x="2108200" y="2063750"/>
          <p14:tracePt t="90677" x="2095500" y="2032000"/>
          <p14:tracePt t="90693" x="2076450" y="2006600"/>
          <p14:tracePt t="90710" x="2070100" y="1987550"/>
          <p14:tracePt t="90725" x="2057400" y="1968500"/>
          <p14:tracePt t="90743" x="2044700" y="1955800"/>
          <p14:tracePt t="90760" x="2038350" y="1955800"/>
          <p14:tracePt t="90776" x="2032000" y="1949450"/>
          <p14:tracePt t="90809" x="2032000" y="1955800"/>
          <p14:tracePt t="90827" x="2032000" y="1962150"/>
          <p14:tracePt t="90848" x="2032000" y="1968500"/>
          <p14:tracePt t="90878" x="2032000" y="1981200"/>
          <p14:tracePt t="90899" x="2032000" y="1987550"/>
          <p14:tracePt t="90909" x="2025650" y="1987550"/>
          <p14:tracePt t="90925" x="2025650" y="1993900"/>
          <p14:tracePt t="90945" x="2019300" y="1993900"/>
          <p14:tracePt t="90959" x="2012950" y="1993900"/>
          <p14:tracePt t="90978" x="2006600" y="1993900"/>
          <p14:tracePt t="90998" x="1993900" y="1993900"/>
          <p14:tracePt t="91009" x="1987550" y="1993900"/>
          <p14:tracePt t="91026" x="1981200" y="1993900"/>
          <p14:tracePt t="91061" x="1974850" y="1993900"/>
          <p14:tracePt t="91123" x="1974850" y="2000250"/>
          <p14:tracePt t="91150" x="1981200" y="2000250"/>
          <p14:tracePt t="91159" x="1981200" y="2006600"/>
          <p14:tracePt t="91184" x="1981200" y="2012950"/>
          <p14:tracePt t="91235" x="1981200" y="2019300"/>
          <p14:tracePt t="91267" x="1974850" y="2019300"/>
          <p14:tracePt t="91290" x="1974850" y="2025650"/>
          <p14:tracePt t="91340" x="1981200" y="2025650"/>
          <p14:tracePt t="91343" x="1981200" y="2032000"/>
          <p14:tracePt t="91380" x="1981200" y="2038350"/>
          <p14:tracePt t="91398" x="1987550" y="2038350"/>
          <p14:tracePt t="91412" x="1987550" y="2044700"/>
          <p14:tracePt t="91427" x="1993900" y="2044700"/>
          <p14:tracePt t="91442" x="1993900" y="2051050"/>
          <p14:tracePt t="91462" x="2000250" y="2057400"/>
          <p14:tracePt t="91478" x="2006600" y="2057400"/>
          <p14:tracePt t="91493" x="2006600" y="2063750"/>
          <p14:tracePt t="91509" x="2012950" y="2070100"/>
          <p14:tracePt t="91525" x="2012950" y="2076450"/>
          <p14:tracePt t="91543" x="2019300" y="2076450"/>
          <p14:tracePt t="91559" x="2019300" y="2082800"/>
          <p14:tracePt t="91581" x="2025650" y="2095500"/>
          <p14:tracePt t="91594" x="2025650" y="2101850"/>
          <p14:tracePt t="91616" x="2025650" y="2108200"/>
          <p14:tracePt t="91625" x="2032000" y="2114550"/>
          <p14:tracePt t="91647" x="2032000" y="2120900"/>
          <p14:tracePt t="91659" x="2032000" y="2127250"/>
          <p14:tracePt t="91677" x="2038350" y="2133600"/>
          <p14:tracePt t="91693" x="2044700" y="2139950"/>
          <p14:tracePt t="91715" x="2057400" y="2146300"/>
          <p14:tracePt t="91726" x="2063750" y="2152650"/>
          <p14:tracePt t="91745" x="2076450" y="2159000"/>
          <p14:tracePt t="91765" x="2089150" y="2159000"/>
          <p14:tracePt t="91776" x="2101850" y="2152650"/>
          <p14:tracePt t="91793" x="2108200" y="2146300"/>
          <p14:tracePt t="91809" x="2114550" y="2133600"/>
          <p14:tracePt t="91827" x="2120900" y="2120900"/>
          <p14:tracePt t="91843" x="2120900" y="2114550"/>
          <p14:tracePt t="91862" x="2127250" y="2108200"/>
          <p14:tracePt t="91876" x="2127250" y="2101850"/>
          <p14:tracePt t="91892" x="2133600" y="2095500"/>
          <p14:tracePt t="91909" x="2133600" y="2082800"/>
          <p14:tracePt t="91927" x="2133600" y="2076450"/>
          <p14:tracePt t="91942" x="2133600" y="2070100"/>
          <p14:tracePt t="91959" x="2133600" y="2063750"/>
          <p14:tracePt t="91976" x="2133600" y="2051050"/>
          <p14:tracePt t="91992" x="2139950" y="2038350"/>
          <p14:tracePt t="92012" x="2139950" y="2032000"/>
          <p14:tracePt t="92026" x="2139950" y="2012950"/>
          <p14:tracePt t="92042" x="2139950" y="2000250"/>
          <p14:tracePt t="92065" x="2139950" y="1981200"/>
          <p14:tracePt t="92076" x="2133600" y="1962150"/>
          <p14:tracePt t="92093" x="2133600" y="1943100"/>
          <p14:tracePt t="92111" x="2127250" y="1930400"/>
          <p14:tracePt t="92126" x="2120900" y="1924050"/>
          <p14:tracePt t="92142" x="2108200" y="1911350"/>
          <p14:tracePt t="92163" x="2101850" y="1898650"/>
          <p14:tracePt t="92181" x="2082800" y="1892300"/>
          <p14:tracePt t="92192" x="2076450" y="1885950"/>
          <p14:tracePt t="92212" x="2063750" y="1885950"/>
          <p14:tracePt t="92226" x="2051050" y="1879600"/>
          <p14:tracePt t="92242" x="2038350" y="1879600"/>
          <p14:tracePt t="92259" x="2025650" y="1885950"/>
          <p14:tracePt t="92276" x="2012950" y="1892300"/>
          <p14:tracePt t="92293" x="2006600" y="1898650"/>
          <p14:tracePt t="92310" x="1993900" y="1911350"/>
          <p14:tracePt t="92327" x="1981200" y="1924050"/>
          <p14:tracePt t="92342" x="1968500" y="1936750"/>
          <p14:tracePt t="92360" x="1962150" y="1955800"/>
          <p14:tracePt t="92376" x="1955800" y="1974850"/>
          <p14:tracePt t="92392" x="1949450" y="1993900"/>
          <p14:tracePt t="92409" x="1943100" y="2025650"/>
          <p14:tracePt t="92428" x="1936750" y="2044700"/>
          <p14:tracePt t="92445" x="1936750" y="2063750"/>
          <p14:tracePt t="92459" x="1936750" y="2089150"/>
          <p14:tracePt t="92477" x="1936750" y="2114550"/>
          <p14:tracePt t="92492" x="1936750" y="2139950"/>
          <p14:tracePt t="92509" x="1936750" y="2159000"/>
          <p14:tracePt t="92530" x="1936750" y="2184400"/>
          <p14:tracePt t="92542" x="1936750" y="2209800"/>
          <p14:tracePt t="92559" x="1943100" y="2235200"/>
          <p14:tracePt t="92576" x="1949450" y="2254250"/>
          <p14:tracePt t="92593" x="1962150" y="2273300"/>
          <p14:tracePt t="92609" x="1974850" y="2286000"/>
          <p14:tracePt t="92632" x="1987550" y="2298700"/>
          <p14:tracePt t="92642" x="2006600" y="2305050"/>
          <p14:tracePt t="92659" x="2019300" y="2305050"/>
          <p14:tracePt t="92676" x="2032000" y="2305050"/>
          <p14:tracePt t="92692" x="2044700" y="2305050"/>
          <p14:tracePt t="92709" x="2057400" y="2298700"/>
          <p14:tracePt t="92727" x="2063750" y="2298700"/>
          <p14:tracePt t="92743" x="2070100" y="2298700"/>
          <p14:tracePt t="92830" x="2063750" y="2298700"/>
          <p14:tracePt t="92880" x="2057400" y="2298700"/>
          <p14:tracePt t="92888" x="2057400" y="2305050"/>
          <p14:tracePt t="92910" x="2051050" y="2305050"/>
          <p14:tracePt t="92955" x="2051050" y="2298700"/>
          <p14:tracePt t="92967" x="2057400" y="2292350"/>
          <p14:tracePt t="92972" x="2063750" y="2286000"/>
          <p14:tracePt t="92982" x="2063750" y="2279650"/>
          <p14:tracePt t="92992" x="2070100" y="2279650"/>
          <p14:tracePt t="93009" x="2076450" y="2273300"/>
          <p14:tracePt t="93026" x="2082800" y="2266950"/>
          <p14:tracePt t="93059" x="2082800" y="2260600"/>
          <p14:tracePt t="93077" x="2082800" y="2254250"/>
          <p14:tracePt t="93092" x="2089150" y="2247900"/>
          <p14:tracePt t="93109" x="2089150" y="2241550"/>
          <p14:tracePt t="93126" x="2095500" y="2228850"/>
          <p14:tracePt t="93142" x="2108200" y="2216150"/>
          <p14:tracePt t="93160" x="2108200" y="2209800"/>
          <p14:tracePt t="93177" x="2114550" y="2190750"/>
          <p14:tracePt t="93196" x="2120900" y="2190750"/>
          <p14:tracePt t="93210" x="2120900" y="2184400"/>
          <p14:tracePt t="93226" x="2120900" y="2171700"/>
          <p14:tracePt t="93248" x="2127250" y="2159000"/>
          <p14:tracePt t="93259" x="2127250" y="2152650"/>
          <p14:tracePt t="93276" x="2127250" y="2139950"/>
          <p14:tracePt t="93293" x="2133600" y="2127250"/>
          <p14:tracePt t="93309" x="2133600" y="2120900"/>
          <p14:tracePt t="93326" x="2133600" y="2114550"/>
          <p14:tracePt t="93342" x="2133600" y="2101850"/>
          <p14:tracePt t="93360" x="2127250" y="2095500"/>
          <p14:tracePt t="93376" x="2127250" y="2089150"/>
          <p14:tracePt t="93395" x="2127250" y="2082800"/>
          <p14:tracePt t="93409" x="2120900" y="2076450"/>
          <p14:tracePt t="93443" x="2114550" y="2076450"/>
          <p14:tracePt t="93460" x="2108200" y="2076450"/>
          <p14:tracePt t="93483" x="2101850" y="2076450"/>
          <p14:tracePt t="93515" x="2095500" y="2076450"/>
          <p14:tracePt t="93532" x="2089150" y="2076450"/>
          <p14:tracePt t="93539" x="2089150" y="2082800"/>
          <p14:tracePt t="93551" x="2082800" y="2082800"/>
          <p14:tracePt t="93585" x="2076450" y="2082800"/>
          <p14:tracePt t="93588" x="2076450" y="2089150"/>
          <p14:tracePt t="93708" x="2076450" y="2095500"/>
          <p14:tracePt t="93729" x="2082800" y="2095500"/>
          <p14:tracePt t="93784" x="2082800" y="2101850"/>
          <p14:tracePt t="93810" x="2082800" y="2108200"/>
          <p14:tracePt t="93827" x="2076450" y="2108200"/>
          <p14:tracePt t="93843" x="2076450" y="2114550"/>
          <p14:tracePt t="93861" x="2076450" y="2120900"/>
          <p14:tracePt t="93912" x="2076450" y="2127250"/>
          <p14:tracePt t="93955" x="2076450" y="2133600"/>
          <p14:tracePt t="93995" x="2076450" y="2139950"/>
          <p14:tracePt t="94067" x="2082800" y="2139950"/>
          <p14:tracePt t="94115" x="2082800" y="2133600"/>
          <p14:tracePt t="94123" x="2076450" y="2133600"/>
          <p14:tracePt t="94146" x="2070100" y="2133600"/>
          <p14:tracePt t="94164" x="2070100" y="2127250"/>
          <p14:tracePt t="94196" x="2070100" y="2120900"/>
          <p14:tracePt t="94207" x="2076450" y="2120900"/>
          <p14:tracePt t="94237" x="2076450" y="2114550"/>
          <p14:tracePt t="94255" x="2076450" y="2108200"/>
          <p14:tracePt t="94287" x="2076450" y="2101850"/>
          <p14:tracePt t="94314" x="2076450" y="2095500"/>
          <p14:tracePt t="94330" x="2076450" y="2089150"/>
          <p14:tracePt t="94357" x="2070100" y="2089150"/>
          <p14:tracePt t="94364" x="2063750" y="2089150"/>
          <p14:tracePt t="94375" x="2051050" y="2082800"/>
          <p14:tracePt t="94393" x="2038350" y="2082800"/>
          <p14:tracePt t="94409" x="2025650" y="2082800"/>
          <p14:tracePt t="94426" x="2025650" y="2089150"/>
          <p14:tracePt t="94443" x="2019300" y="2089150"/>
          <p14:tracePt t="94475" x="2019300" y="2082800"/>
          <p14:tracePt t="94499" x="2025650" y="2082800"/>
          <p14:tracePt t="94517" x="2025650" y="2076450"/>
          <p14:tracePt t="94631" x="2025650" y="2082800"/>
          <p14:tracePt t="94640" x="2025650" y="2089150"/>
          <p14:tracePt t="94649" x="2032000" y="2089150"/>
          <p14:tracePt t="94664" x="2032000" y="2095500"/>
          <p14:tracePt t="94697" x="2038350" y="2101850"/>
          <p14:tracePt t="94709" x="2044700" y="2101850"/>
          <p14:tracePt t="94728" x="2063750" y="2101850"/>
          <p14:tracePt t="94742" x="2095500" y="2101850"/>
          <p14:tracePt t="94952" x="5511800" y="2298700"/>
          <p14:tracePt t="94954" x="5518150" y="2298700"/>
          <p14:tracePt t="94959" x="5524500" y="2298700"/>
          <p14:tracePt t="94975" x="5581650" y="2298700"/>
          <p14:tracePt t="94993" x="5657850" y="2292350"/>
          <p14:tracePt t="95018" x="5734050" y="2279650"/>
          <p14:tracePt t="95025" x="5829300" y="2247900"/>
          <p14:tracePt t="95043" x="5892800" y="2209800"/>
          <p14:tracePt t="95067" x="5975350" y="2139950"/>
          <p14:tracePt t="95075" x="6000750" y="2114550"/>
          <p14:tracePt t="95093" x="6032500" y="2089150"/>
          <p14:tracePt t="95112" x="6064250" y="2070100"/>
          <p14:tracePt t="95126" x="6089650" y="2063750"/>
          <p14:tracePt t="95142" x="6127750" y="2057400"/>
          <p14:tracePt t="95159" x="6159500" y="2063750"/>
          <p14:tracePt t="95175" x="6197600" y="2070100"/>
          <p14:tracePt t="95193" x="6229350" y="2082800"/>
          <p14:tracePt t="95214" x="6267450" y="2089150"/>
          <p14:tracePt t="95225" x="6292850" y="2095500"/>
          <p14:tracePt t="95243" x="6318250" y="2095500"/>
          <p14:tracePt t="95259" x="6337300" y="2082800"/>
          <p14:tracePt t="95284" x="6362700" y="2076450"/>
          <p14:tracePt t="95294" x="6388100" y="2063750"/>
          <p14:tracePt t="95309" x="6400800" y="2057400"/>
          <p14:tracePt t="95328" x="6432550" y="2044700"/>
          <p14:tracePt t="95342" x="6438900" y="2038350"/>
          <p14:tracePt t="95376" x="6445250" y="2025650"/>
          <p14:tracePt t="95394" x="6445250" y="2019300"/>
          <p14:tracePt t="95409" x="6445250" y="2012950"/>
          <p14:tracePt t="95425" x="6438900" y="2000250"/>
          <p14:tracePt t="95443" x="6432550" y="1987550"/>
          <p14:tracePt t="95459" x="6419850" y="1981200"/>
          <p14:tracePt t="95477" x="6413500" y="1974850"/>
          <p14:tracePt t="95492" x="6388100" y="1968500"/>
          <p14:tracePt t="95509" x="6375400" y="1968500"/>
          <p14:tracePt t="95525" x="6356350" y="1968500"/>
          <p14:tracePt t="95602" x="6254750" y="2006600"/>
          <p14:tracePt t="95610" x="6242050" y="2012950"/>
          <p14:tracePt t="95626" x="6229350" y="2025650"/>
          <p14:tracePt t="95643" x="6210300" y="2038350"/>
          <p14:tracePt t="95660" x="6203950" y="2051050"/>
          <p14:tracePt t="95677" x="6191250" y="2070100"/>
          <p14:tracePt t="95693" x="6184900" y="2082800"/>
          <p14:tracePt t="95709" x="6178550" y="2095500"/>
          <p14:tracePt t="95726" x="6172200" y="2114550"/>
          <p14:tracePt t="95744" x="6165850" y="2133600"/>
          <p14:tracePt t="95759" x="6165850" y="2152650"/>
          <p14:tracePt t="95776" x="6165850" y="2165350"/>
          <p14:tracePt t="95792" x="6172200" y="2184400"/>
          <p14:tracePt t="95811" x="6191250" y="2197100"/>
          <p14:tracePt t="95826" x="6216650" y="2209800"/>
          <p14:tracePt t="95843" x="6248400" y="2209800"/>
          <p14:tracePt t="95859" x="6286500" y="2197100"/>
          <p14:tracePt t="95876" x="6311900" y="2178050"/>
          <p14:tracePt t="95896" x="6337300" y="2159000"/>
          <p14:tracePt t="95909" x="6350000" y="2133600"/>
          <p14:tracePt t="95930" x="6362700" y="2114550"/>
          <p14:tracePt t="95942" x="6369050" y="2082800"/>
          <p14:tracePt t="95961" x="6381750" y="2051050"/>
          <p14:tracePt t="95975" x="6381750" y="2019300"/>
          <p14:tracePt t="95992" x="6381750" y="1987550"/>
          <p14:tracePt t="96009" x="6369050" y="1968500"/>
          <p14:tracePt t="96026" x="6356350" y="1949450"/>
          <p14:tracePt t="96044" x="6343650" y="1943100"/>
          <p14:tracePt t="96059" x="6324600" y="1936750"/>
          <p14:tracePt t="96079" x="6305550" y="1943100"/>
          <p14:tracePt t="96093" x="6292850" y="1949450"/>
          <p14:tracePt t="96109" x="6273800" y="1962150"/>
          <p14:tracePt t="96130" x="6248400" y="1974850"/>
          <p14:tracePt t="96142" x="6242050" y="1987550"/>
          <p14:tracePt t="96160" x="6235700" y="2000250"/>
          <p14:tracePt t="96183" x="6229350" y="2012950"/>
          <p14:tracePt t="96192" x="6229350" y="2025650"/>
          <p14:tracePt t="96210" x="6216650" y="2038350"/>
          <p14:tracePt t="96227" x="6203950" y="2070100"/>
          <p14:tracePt t="96242" x="6191250" y="2089150"/>
          <p14:tracePt t="96259" x="6172200" y="2114550"/>
          <p14:tracePt t="96283" x="6159500" y="2152650"/>
          <p14:tracePt t="96292" x="6159500" y="2159000"/>
          <p14:tracePt t="96309" x="6165850" y="2178050"/>
          <p14:tracePt t="96327" x="6184900" y="2190750"/>
          <p14:tracePt t="96342" x="6197600" y="2203450"/>
          <p14:tracePt t="96359" x="6210300" y="2209800"/>
          <p14:tracePt t="96377" x="6235700" y="2222500"/>
          <p14:tracePt t="96393" x="6248400" y="2216150"/>
          <p14:tracePt t="96409" x="6267450" y="2209800"/>
          <p14:tracePt t="96430" x="6292850" y="2190750"/>
          <p14:tracePt t="96445" x="6305550" y="2178050"/>
          <p14:tracePt t="96459" x="6318250" y="2165350"/>
          <p14:tracePt t="96480" x="6330950" y="2139950"/>
          <p14:tracePt t="96497" x="6337300" y="2114550"/>
          <p14:tracePt t="96509" x="6343650" y="2101850"/>
          <p14:tracePt t="96532" x="6343650" y="2076450"/>
          <p14:tracePt t="96550" x="6350000" y="2038350"/>
          <p14:tracePt t="96559" x="6350000" y="2019300"/>
          <p14:tracePt t="96577" x="6343650" y="2000250"/>
          <p14:tracePt t="96597" x="6337300" y="1993900"/>
          <p14:tracePt t="96609" x="6337300" y="1987550"/>
          <p14:tracePt t="96626" x="6330950" y="1981200"/>
          <p14:tracePt t="96643" x="6318250" y="1974850"/>
          <p14:tracePt t="96659" x="6311900" y="1974850"/>
          <p14:tracePt t="96680" x="6299200" y="1974850"/>
          <p14:tracePt t="96693" x="6286500" y="1974850"/>
          <p14:tracePt t="96709" x="6273800" y="1974850"/>
          <p14:tracePt t="96731" x="6261100" y="1974850"/>
          <p14:tracePt t="96743" x="6248400" y="1974850"/>
          <p14:tracePt t="96760" x="6242050" y="1981200"/>
          <p14:tracePt t="96776" x="6229350" y="1987550"/>
          <p14:tracePt t="96793" x="6223000" y="1987550"/>
          <p14:tracePt t="96809" x="6216650" y="1993900"/>
          <p14:tracePt t="96829" x="6210300" y="2000250"/>
          <p14:tracePt t="96849" x="6210300" y="2006600"/>
          <p14:tracePt t="96859" x="6203950" y="2012950"/>
          <p14:tracePt t="96880" x="6203950" y="2025650"/>
          <p14:tracePt t="96899" x="6203950" y="2032000"/>
          <p14:tracePt t="96909" x="6191250" y="2044700"/>
          <p14:tracePt t="96929" x="6184900" y="2057400"/>
          <p14:tracePt t="96950" x="6172200" y="2076450"/>
          <p14:tracePt t="96959" x="6165850" y="2095500"/>
          <p14:tracePt t="96983" x="6159500" y="2114550"/>
          <p14:tracePt t="96993" x="6159500" y="2127250"/>
          <p14:tracePt t="97009" x="6172200" y="2139950"/>
          <p14:tracePt t="97035" x="6184900" y="2152650"/>
          <p14:tracePt t="97042" x="6191250" y="2159000"/>
          <p14:tracePt t="97061" x="6197600" y="2171700"/>
          <p14:tracePt t="97080" x="6191250" y="2184400"/>
          <p14:tracePt t="97098" x="6184900" y="2190750"/>
          <p14:tracePt t="97109" x="6184900" y="2197100"/>
          <p14:tracePt t="97126" x="6178550" y="2197100"/>
          <p14:tracePt t="97167" x="6178550" y="2203450"/>
          <p14:tracePt t="97176" x="6172200" y="2203450"/>
          <p14:tracePt t="97258" x="6172200" y="2197100"/>
          <p14:tracePt t="97293" x="6165850" y="2197100"/>
          <p14:tracePt t="97315" x="6159500" y="2197100"/>
          <p14:tracePt t="97345" x="6153150" y="2197100"/>
          <p14:tracePt t="97358" x="6153150" y="2190750"/>
          <p14:tracePt t="97375" x="6153150" y="2184400"/>
          <p14:tracePt t="97398" x="6153150" y="2178050"/>
          <p14:tracePt t="97409" x="6146800" y="2178050"/>
          <p14:tracePt t="97429" x="6140450" y="2178050"/>
          <p14:tracePt t="97435" x="6140450" y="2171700"/>
          <p14:tracePt t="97457" x="6134100" y="2165350"/>
          <p14:tracePt t="97464" x="6127750" y="2165350"/>
          <p14:tracePt t="97476" x="6115050" y="2165350"/>
          <p14:tracePt t="97492" x="6089650" y="2165350"/>
          <p14:tracePt t="97509" x="6045200" y="2171700"/>
          <p14:tracePt t="97526" x="5994400" y="2171700"/>
          <p14:tracePt t="97543" x="5949950" y="2178050"/>
          <p14:tracePt t="97565" x="5899150" y="2184400"/>
          <p14:tracePt t="97576" x="5835650" y="2184400"/>
          <p14:tracePt t="97593" x="5765800" y="2190750"/>
          <p14:tracePt t="97616" x="5689600" y="2197100"/>
          <p14:tracePt t="97631" x="5581650" y="2216150"/>
          <p14:tracePt t="97643" x="5549900" y="2241550"/>
          <p14:tracePt t="97659" x="5505450" y="2279650"/>
          <p14:tracePt t="97677" x="5473700" y="2311400"/>
          <p14:tracePt t="97692" x="5435600" y="2349500"/>
          <p14:tracePt t="97712" x="5416550" y="2374900"/>
          <p14:tracePt t="97725" x="5403850" y="2393950"/>
          <p14:tracePt t="97743" x="5384800" y="2413000"/>
          <p14:tracePt t="97759" x="5372100" y="2432050"/>
          <p14:tracePt t="97777" x="5359400" y="2438400"/>
          <p14:tracePt t="97792" x="5346700" y="2444750"/>
          <p14:tracePt t="97813" x="5340350" y="2444750"/>
          <p14:tracePt t="97846" x="5334000" y="2451100"/>
          <p14:tracePt t="97860" x="5327650" y="2451100"/>
          <p14:tracePt t="97876" x="5314950" y="2457450"/>
          <p14:tracePt t="97892" x="5302250" y="2463800"/>
          <p14:tracePt t="97914" x="5302250" y="2470150"/>
          <p14:tracePt t="97931" x="5302250" y="2476500"/>
          <p14:tracePt t="97942" x="5308600" y="2482850"/>
          <p14:tracePt t="97959" x="5327650" y="2489200"/>
          <p14:tracePt t="97976" x="5365750" y="2489200"/>
          <p14:tracePt t="97993" x="5416550" y="2489200"/>
          <p14:tracePt t="98014" x="5473700" y="2482850"/>
          <p14:tracePt t="98026" x="5537200" y="2482850"/>
          <p14:tracePt t="98043" x="5581650" y="2476500"/>
          <p14:tracePt t="98059" x="5607050" y="2470150"/>
          <p14:tracePt t="98076" x="5632450" y="2470150"/>
          <p14:tracePt t="98092" x="5657850" y="2470150"/>
          <p14:tracePt t="98109" x="5689600" y="2482850"/>
          <p14:tracePt t="98126" x="5715000" y="2482850"/>
          <p14:tracePt t="98142" x="5721350" y="2482850"/>
          <p14:tracePt t="98159" x="5721350" y="2476500"/>
          <p14:tracePt t="98176" x="5727700" y="2463800"/>
          <p14:tracePt t="98193" x="5734050" y="2451100"/>
          <p14:tracePt t="98206" x="5740400" y="2438400"/>
          <p14:tracePt t="98227" x="5746750" y="2419350"/>
          <p14:tracePt t="98242" x="5746750" y="2406650"/>
          <p14:tracePt t="98259" x="5746750" y="2387600"/>
          <p14:tracePt t="98275" x="5746750" y="2374900"/>
          <p14:tracePt t="98293" x="5740400" y="2362200"/>
          <p14:tracePt t="98312" x="5740400" y="2349500"/>
          <p14:tracePt t="98325" x="5740400" y="2336800"/>
          <p14:tracePt t="98344" x="5746750" y="2324100"/>
          <p14:tracePt t="98359" x="5746750" y="2317750"/>
          <p14:tracePt t="98392" x="5746750" y="2311400"/>
          <p14:tracePt t="98409" x="5753100" y="2311400"/>
          <p14:tracePt t="98427" x="5753100" y="2317750"/>
          <p14:tracePt t="98442" x="5759450" y="2324100"/>
          <p14:tracePt t="98461" x="5765800" y="2330450"/>
          <p14:tracePt t="98475" x="5765800" y="2336800"/>
          <p14:tracePt t="98494" x="5765800" y="2343150"/>
          <p14:tracePt t="98509" x="5765800" y="2355850"/>
          <p14:tracePt t="98526" x="5765800" y="2362200"/>
          <p14:tracePt t="98543" x="5765800" y="2374900"/>
          <p14:tracePt t="98559" x="5759450" y="2387600"/>
          <p14:tracePt t="98576" x="5746750" y="2413000"/>
          <p14:tracePt t="98592" x="5740400" y="2425700"/>
          <p14:tracePt t="98610" x="5734050" y="2451100"/>
          <p14:tracePt t="98627" x="5734050" y="2470150"/>
          <p14:tracePt t="98644" x="5734050" y="2501900"/>
          <p14:tracePt t="98659" x="5734050" y="2533650"/>
          <p14:tracePt t="98677" x="5734050" y="2565400"/>
          <p14:tracePt t="98692" x="5734050" y="2578100"/>
          <p14:tracePt t="98709" x="5740400" y="2584450"/>
          <p14:tracePt t="98728" x="5759450" y="2590800"/>
          <p14:tracePt t="98742" x="5772150" y="2584450"/>
          <p14:tracePt t="98761" x="5791200" y="2578100"/>
          <p14:tracePt t="98781" x="5822950" y="2559050"/>
          <p14:tracePt t="98793" x="5835650" y="2546350"/>
          <p14:tracePt t="98809" x="5854700" y="2527300"/>
          <p14:tracePt t="98830" x="5854700" y="2508250"/>
          <p14:tracePt t="98843" x="5854700" y="2495550"/>
          <p14:tracePt t="98859" x="5848350" y="2482850"/>
          <p14:tracePt t="98876" x="5822950" y="2457450"/>
          <p14:tracePt t="98893" x="5803900" y="2451100"/>
          <p14:tracePt t="98909" x="5778500" y="2438400"/>
          <p14:tracePt t="98926" x="5753100" y="2425700"/>
          <p14:tracePt t="98943" x="5734050" y="2419350"/>
          <p14:tracePt t="98959" x="5715000" y="2419350"/>
          <p14:tracePt t="98977" x="5695950" y="2406650"/>
          <p14:tracePt t="98993" x="5683250" y="2400300"/>
          <p14:tracePt t="99011" x="5676900" y="2400300"/>
          <p14:tracePt t="99026" x="5670550" y="2393950"/>
          <p14:tracePt t="99043" x="5670550" y="2387600"/>
          <p14:tracePt t="99078" x="5683250" y="2387600"/>
          <p14:tracePt t="99092" x="5708650" y="2393950"/>
          <p14:tracePt t="99109" x="5740400" y="2393950"/>
          <p14:tracePt t="99132" x="5784850" y="2393950"/>
          <p14:tracePt t="99142" x="5810250" y="2393950"/>
          <p14:tracePt t="99163" x="5829300" y="2393950"/>
          <p14:tracePt t="99177" x="5848350" y="2393950"/>
          <p14:tracePt t="99193" x="5861050" y="2387600"/>
          <p14:tracePt t="99209" x="5861050" y="2381250"/>
          <p14:tracePt t="99231" x="5861050" y="2374900"/>
          <p14:tracePt t="99282" x="5854700" y="2374900"/>
          <p14:tracePt t="99288" x="5842000" y="2381250"/>
          <p14:tracePt t="99298" x="5803900" y="2419350"/>
          <p14:tracePt t="99310" x="5784850" y="2432050"/>
          <p14:tracePt t="104719" x="5346700" y="2514600"/>
          <p14:tracePt t="104764" x="5346700" y="2520950"/>
          <p14:tracePt t="104783" x="5346700" y="2527300"/>
          <p14:tracePt t="104799" x="5346700" y="2533650"/>
          <p14:tracePt t="104859" x="5353050" y="2533650"/>
          <p14:tracePt t="104860" x="5353050" y="2527300"/>
          <p14:tracePt t="104878" x="5365750" y="2520950"/>
          <p14:tracePt t="104893" x="5378450" y="2508250"/>
          <p14:tracePt t="104909" x="5391150" y="2501900"/>
          <p14:tracePt t="104927" x="5397500" y="2495550"/>
          <p14:tracePt t="104944" x="5416550" y="2482850"/>
          <p14:tracePt t="104967" x="5429250" y="2470150"/>
          <p14:tracePt t="104978" x="5441950" y="2463800"/>
          <p14:tracePt t="104993" x="5454650" y="2451100"/>
          <p14:tracePt t="105011" x="5473700" y="2444750"/>
          <p14:tracePt t="105028" x="5499100" y="2432050"/>
          <p14:tracePt t="105044" x="5505450" y="2419350"/>
          <p14:tracePt t="105059" x="5518150" y="2413000"/>
          <p14:tracePt t="105078" x="5524500" y="2413000"/>
          <p14:tracePt t="105109" x="5492750" y="2438400"/>
          <p14:tracePt t="105127" x="5416550" y="2482850"/>
          <p14:tracePt t="105143" x="5378450" y="2508250"/>
          <p14:tracePt t="105159" x="5334000" y="2520950"/>
          <p14:tracePt t="105177" x="5289550" y="2533650"/>
          <p14:tracePt t="105192" x="5257800" y="2540000"/>
          <p14:tracePt t="105212" x="5207000" y="2546350"/>
          <p14:tracePt t="105226" x="5156200" y="2552700"/>
          <p14:tracePt t="105243" x="5105400" y="2552700"/>
          <p14:tracePt t="105262" x="5060950" y="2552700"/>
          <p14:tracePt t="105277" x="5041900" y="2546350"/>
          <p14:tracePt t="105293" x="5029200" y="2533650"/>
          <p14:tracePt t="105310" x="5029200" y="2520950"/>
          <p14:tracePt t="105328" x="5041900" y="2495550"/>
          <p14:tracePt t="105343" x="5092700" y="2476500"/>
          <p14:tracePt t="105359" x="5143500" y="2470150"/>
          <p14:tracePt t="105377" x="5232400" y="2451100"/>
          <p14:tracePt t="105392" x="5308600" y="2444750"/>
          <p14:tracePt t="105409" x="5372100" y="2438400"/>
          <p14:tracePt t="105428" x="5467350" y="2438400"/>
          <p14:tracePt t="105443" x="5524500" y="2444750"/>
          <p14:tracePt t="105459" x="5562600" y="2451100"/>
          <p14:tracePt t="105477" x="5594350" y="2470150"/>
          <p14:tracePt t="105492" x="5632450" y="2495550"/>
          <p14:tracePt t="105509" x="5651500" y="2508250"/>
          <p14:tracePt t="105527" x="5670550" y="2520950"/>
          <p14:tracePt t="105543" x="5676900" y="2533650"/>
          <p14:tracePt t="105559" x="5683250" y="2533650"/>
          <p14:tracePt t="105578" x="5689600" y="2540000"/>
          <p14:tracePt t="105594" x="5683250" y="2546350"/>
          <p14:tracePt t="105610" x="5670550" y="2546350"/>
          <p14:tracePt t="105627" x="5632450" y="2552700"/>
          <p14:tracePt t="105642" x="5607050" y="2552700"/>
          <p14:tracePt t="105659" x="5575300" y="2552700"/>
          <p14:tracePt t="105677" x="5505450" y="2559050"/>
          <p14:tracePt t="105692" x="5480050" y="2559050"/>
          <p14:tracePt t="105709" x="5461000" y="2559050"/>
          <p14:tracePt t="105728" x="5448300" y="2552700"/>
          <p14:tracePt t="105742" x="5435600" y="2546350"/>
          <p14:tracePt t="105819" x="5391150" y="2508250"/>
          <p14:tracePt t="105826" x="5391150" y="2495550"/>
          <p14:tracePt t="105843" x="5391150" y="2470150"/>
          <p14:tracePt t="105865" x="5391150" y="2457450"/>
          <p14:tracePt t="105883" x="5403850" y="2432050"/>
          <p14:tracePt t="105892" x="5435600" y="2393950"/>
          <p14:tracePt t="105909" x="5473700" y="2362200"/>
          <p14:tracePt t="105927" x="5524500" y="2330450"/>
          <p14:tracePt t="105943" x="5588000" y="2298700"/>
          <p14:tracePt t="106161" x="6203950" y="2095500"/>
          <p14:tracePt t="106236" x="6203950" y="2101850"/>
          <p14:tracePt t="106242" x="6210300" y="2101850"/>
          <p14:tracePt t="106260" x="6210300" y="2108200"/>
          <p14:tracePt t="106269" x="6216650" y="2114550"/>
          <p14:tracePt t="106292" x="6223000" y="2120900"/>
          <p14:tracePt t="106304" x="6229350" y="2127250"/>
          <p14:tracePt t="106309" x="6235700" y="2127250"/>
          <p14:tracePt t="106327" x="6254750" y="2133600"/>
          <p14:tracePt t="106343" x="6273800" y="2139950"/>
          <p14:tracePt t="106359" x="6286500" y="2146300"/>
          <p14:tracePt t="106380" x="6286500" y="2152650"/>
          <p14:tracePt t="106392" x="6286500" y="2159000"/>
          <p14:tracePt t="106410" x="6280150" y="2165350"/>
          <p14:tracePt t="106428" x="6280150" y="2171700"/>
          <p14:tracePt t="106442" x="6273800" y="2178050"/>
          <p14:tracePt t="106459" x="6267450" y="2184400"/>
          <p14:tracePt t="106477" x="6248400" y="2190750"/>
          <p14:tracePt t="106492" x="6229350" y="2197100"/>
          <p14:tracePt t="106514" x="6197600" y="2203450"/>
          <p14:tracePt t="106526" x="6165850" y="2209800"/>
          <p14:tracePt t="106543" x="6146800" y="2216150"/>
          <p14:tracePt t="106567" x="6102350" y="2228850"/>
          <p14:tracePt t="106577" x="6057900" y="2273300"/>
          <p14:tracePt t="106593" x="6019800" y="2317750"/>
          <p14:tracePt t="106609" x="5956300" y="2381250"/>
          <p14:tracePt t="106630" x="5848350" y="2470150"/>
          <p14:tracePt t="106643" x="5664200" y="2571750"/>
          <p14:tracePt t="106659" x="5518150" y="2641600"/>
          <p14:tracePt t="106677" x="5321300" y="2736850"/>
          <p14:tracePt t="106692" x="5257800" y="2743200"/>
          <p14:tracePt t="106709" x="5232400" y="2730500"/>
          <p14:tracePt t="106734" x="5226050" y="2705100"/>
          <p14:tracePt t="106743" x="5238750" y="2679700"/>
          <p14:tracePt t="106759" x="5245100" y="2673350"/>
          <p14:tracePt t="106779" x="5257800" y="2654300"/>
          <p14:tracePt t="106793" x="5283200" y="2635250"/>
          <p14:tracePt t="106809" x="5289550" y="2628900"/>
          <p14:tracePt t="106832" x="5314950" y="2609850"/>
          <p14:tracePt t="106842" x="5321300" y="2603500"/>
          <p14:tracePt t="106859" x="5327650" y="2597150"/>
          <p14:tracePt t="106880" x="5340350" y="2590800"/>
          <p14:tracePt t="106886" x="5346700" y="2590800"/>
          <p14:tracePt t="106892" x="5353050" y="2590800"/>
          <p14:tracePt t="106912" x="5372100" y="2584450"/>
          <p14:tracePt t="106920" x="5391150" y="2578100"/>
          <p14:tracePt t="106927" x="5410200" y="2571750"/>
          <p14:tracePt t="106948" x="5448300" y="2565400"/>
          <p14:tracePt t="106961" x="5486400" y="2565400"/>
          <p14:tracePt t="106976" x="5537200" y="2552700"/>
          <p14:tracePt t="106993" x="5588000" y="2546350"/>
          <p14:tracePt t="107012" x="5632450" y="2533650"/>
          <p14:tracePt t="107026" x="5702300" y="2520950"/>
          <p14:tracePt t="107043" x="5746750" y="2508250"/>
          <p14:tracePt t="107062" x="5765800" y="2501900"/>
          <p14:tracePt t="107076" x="5772150" y="2489200"/>
          <p14:tracePt t="107092" x="5765800" y="2482850"/>
          <p14:tracePt t="107109" x="5753100" y="2463800"/>
          <p14:tracePt t="107128" x="5746750" y="2451100"/>
          <p14:tracePt t="107143" x="5740400" y="2438400"/>
          <p14:tracePt t="107159" x="5740400" y="2419350"/>
          <p14:tracePt t="107177" x="5746750" y="2400300"/>
          <p14:tracePt t="107193" x="5759450" y="2381250"/>
          <p14:tracePt t="107209" x="5772150" y="2362200"/>
          <p14:tracePt t="107227" x="5784850" y="2349500"/>
          <p14:tracePt t="107243" x="5816600" y="2324100"/>
          <p14:tracePt t="107265" x="5829300" y="2317750"/>
          <p14:tracePt t="107316" x="5829300" y="2324100"/>
          <p14:tracePt t="107323" x="5829300" y="2330450"/>
          <p14:tracePt t="107335" x="5829300" y="2336800"/>
          <p14:tracePt t="107350" x="5829300" y="2343150"/>
          <p14:tracePt t="107365" x="5835650" y="2362200"/>
          <p14:tracePt t="107377" x="5829300" y="2381250"/>
          <p14:tracePt t="107393" x="5829300" y="2406650"/>
          <p14:tracePt t="107415" x="5829300" y="2432050"/>
          <p14:tracePt t="107426" x="5835650" y="2451100"/>
          <p14:tracePt t="107442" x="5848350" y="2470150"/>
          <p14:tracePt t="107459" x="5854700" y="2495550"/>
          <p14:tracePt t="107476" x="5861050" y="2520950"/>
          <p14:tracePt t="107497" x="5867400" y="2540000"/>
          <p14:tracePt t="107509" x="5880100" y="2559050"/>
          <p14:tracePt t="107526" x="5899150" y="2565400"/>
          <p14:tracePt t="107542" x="5924550" y="2565400"/>
          <p14:tracePt t="107561" x="5937250" y="2565400"/>
          <p14:tracePt t="107577" x="5943600" y="2559050"/>
          <p14:tracePt t="107594" x="5930900" y="2546350"/>
          <p14:tracePt t="107609" x="5905500" y="2527300"/>
          <p14:tracePt t="107626" x="5873750" y="2508250"/>
          <p14:tracePt t="107649" x="5835650" y="2489200"/>
          <p14:tracePt t="107659" x="5810250" y="2470150"/>
          <p14:tracePt t="107676" x="5784850" y="2457450"/>
          <p14:tracePt t="107693" x="5765800" y="2451100"/>
          <p14:tracePt t="107716" x="5759450" y="2444750"/>
          <p14:tracePt t="107727" x="5759450" y="2438400"/>
          <p14:tracePt t="107742" x="5772150" y="2432050"/>
          <p14:tracePt t="107765" x="5791200" y="2432050"/>
          <p14:tracePt t="107783" x="5822950" y="2432050"/>
          <p14:tracePt t="107797" x="5848350" y="2432050"/>
          <p14:tracePt t="107809" x="5867400" y="2432050"/>
          <p14:tracePt t="107826" x="5892800" y="2432050"/>
          <p14:tracePt t="107843" x="5905500" y="2432050"/>
          <p14:tracePt t="107859" x="5911850" y="2438400"/>
          <p14:tracePt t="107892" x="5905500" y="2438400"/>
          <p14:tracePt t="107909" x="5899150" y="2438400"/>
          <p14:tracePt t="107926" x="5892800" y="2432050"/>
          <p14:tracePt t="107961" x="5886450" y="2432050"/>
          <p14:tracePt t="107976" x="5886450" y="2425700"/>
          <p14:tracePt t="107992" x="5880100" y="2425700"/>
          <p14:tracePt t="108010" x="5873750" y="2425700"/>
          <p14:tracePt t="108043" x="5867400" y="2425700"/>
          <p14:tracePt t="108076" x="5861050" y="2425700"/>
          <p14:tracePt t="108095" x="5854700" y="2425700"/>
          <p14:tracePt t="108127" x="5854700" y="2432050"/>
          <p14:tracePt t="108150" x="5848350" y="2432050"/>
          <p14:tracePt t="108189" x="5842000" y="2432050"/>
          <p14:tracePt t="108220" x="5835650" y="2438400"/>
          <p14:tracePt t="108232" x="5829300" y="2438400"/>
          <p14:tracePt t="108249" x="5822950" y="2438400"/>
          <p14:tracePt t="108274" x="5816600" y="2438400"/>
          <p14:tracePt t="108293" x="5810250" y="2438400"/>
          <p14:tracePt t="108310" x="5803900" y="2438400"/>
          <p14:tracePt t="108326" x="5797550" y="2438400"/>
          <p14:tracePt t="108343" x="5791200" y="2438400"/>
          <p14:tracePt t="108377" x="5791200" y="2444750"/>
          <p14:tracePt t="108550" x="5797550" y="2451100"/>
          <p14:tracePt t="108560" x="5803900" y="2451100"/>
          <p14:tracePt t="108583" x="5810250" y="2451100"/>
          <p14:tracePt t="108597" x="5816600" y="2451100"/>
          <p14:tracePt t="108611" x="5822950" y="2457450"/>
          <p14:tracePt t="108626" x="5829300" y="2457450"/>
          <p14:tracePt t="108644" x="5842000" y="2457450"/>
          <p14:tracePt t="108659" x="5861050" y="2457450"/>
          <p14:tracePt t="108677" x="5880100" y="2457450"/>
          <p14:tracePt t="108693" x="5956300" y="2463800"/>
          <p14:tracePt t="108713" x="6076950" y="2476500"/>
          <p14:tracePt t="108726" x="6223000" y="2501900"/>
          <p14:tracePt t="108743" x="6356350" y="2533650"/>
          <p14:tracePt t="108759" x="6477000" y="2546350"/>
          <p14:tracePt t="108777" x="6572250" y="2552700"/>
          <p14:tracePt t="108798" x="6648450" y="2552700"/>
          <p14:tracePt t="108811" x="6673850" y="2552700"/>
          <p14:tracePt t="108828" x="6692900" y="2552700"/>
          <p14:tracePt t="108844" x="6711950" y="2552700"/>
          <p14:tracePt t="108859" x="6718300" y="2546350"/>
          <p14:tracePt t="108879" x="6711950" y="2540000"/>
          <p14:tracePt t="108893" x="6692900" y="2533650"/>
          <p14:tracePt t="108912" x="6692900" y="2527300"/>
          <p14:tracePt t="108927" x="6692900" y="2520950"/>
          <p14:tracePt t="108947" x="6692900" y="2514600"/>
          <p14:tracePt t="108959" x="6699250" y="2508250"/>
          <p14:tracePt t="108982" x="6699250" y="2501900"/>
          <p14:tracePt t="108993" x="6686550" y="2495550"/>
          <p14:tracePt t="109009" x="6680200" y="2489200"/>
          <p14:tracePt t="109028" x="6673850" y="2482850"/>
          <p14:tracePt t="109043" x="6673850" y="2476500"/>
          <p14:tracePt t="109078" x="6673850" y="2470150"/>
          <p14:tracePt t="109093" x="6667500" y="2463800"/>
          <p14:tracePt t="109109" x="6661150" y="2444750"/>
          <p14:tracePt t="109128" x="6648450" y="2425700"/>
          <p14:tracePt t="109143" x="6642100" y="2413000"/>
          <p14:tracePt t="109162" x="6635750" y="2400300"/>
          <p14:tracePt t="109178" x="6635750" y="2374900"/>
          <p14:tracePt t="109193" x="6629400" y="2349500"/>
          <p14:tracePt t="109212" x="6629400" y="2336800"/>
          <p14:tracePt t="109227" x="6635750" y="2330450"/>
          <p14:tracePt t="109246" x="6642100" y="2317750"/>
          <p14:tracePt t="109259" x="6642100" y="2311400"/>
          <p14:tracePt t="109281" x="6654800" y="2305050"/>
          <p14:tracePt t="109294" x="6661150" y="2298700"/>
          <p14:tracePt t="109309" x="6667500" y="2292350"/>
          <p14:tracePt t="109330" x="6673850" y="2286000"/>
          <p14:tracePt t="109360" x="6680200" y="2286000"/>
          <p14:tracePt t="109377" x="6680200" y="2292350"/>
          <p14:tracePt t="109393" x="6680200" y="2311400"/>
          <p14:tracePt t="109409" x="6680200" y="2343150"/>
          <p14:tracePt t="109432" x="6680200" y="2406650"/>
          <p14:tracePt t="109442" x="6673850" y="2444750"/>
          <p14:tracePt t="109460" x="6661150" y="2501900"/>
          <p14:tracePt t="109478" x="6642100" y="2559050"/>
          <p14:tracePt t="109492" x="6642100" y="2584450"/>
          <p14:tracePt t="109509" x="6654800" y="2597150"/>
          <p14:tracePt t="109527" x="6673850" y="2603500"/>
          <p14:tracePt t="109543" x="6705600" y="2590800"/>
          <p14:tracePt t="109562" x="6724650" y="2578100"/>
          <p14:tracePt t="109577" x="6737350" y="2565400"/>
          <p14:tracePt t="109598" x="6756400" y="2540000"/>
          <p14:tracePt t="109610" x="6762750" y="2514600"/>
          <p14:tracePt t="109629" x="6762750" y="2489200"/>
          <p14:tracePt t="109643" x="6750050" y="2470150"/>
          <p14:tracePt t="109662" x="6737350" y="2451100"/>
          <p14:tracePt t="109677" x="6724650" y="2444750"/>
          <p14:tracePt t="109700" x="6711950" y="2432050"/>
          <p14:tracePt t="109709" x="6705600" y="2425700"/>
          <p14:tracePt t="109742" x="6711950" y="2419350"/>
          <p14:tracePt t="109766" x="6737350" y="2419350"/>
          <p14:tracePt t="109777" x="6769100" y="2413000"/>
          <p14:tracePt t="109793" x="6800850" y="2413000"/>
          <p14:tracePt t="109813" x="6826250" y="2413000"/>
          <p14:tracePt t="109827" x="6838950" y="2413000"/>
          <p14:tracePt t="109845" x="6845300" y="2413000"/>
          <p14:tracePt t="109859" x="6851650" y="2413000"/>
          <p14:tracePt t="109893" x="6845300" y="2419350"/>
          <p14:tracePt t="109928" x="6838950" y="2419350"/>
          <p14:tracePt t="109942" x="6832600" y="2419350"/>
          <p14:tracePt t="109960" x="6832600" y="2425700"/>
          <p14:tracePt t="109979" x="6826250" y="2425700"/>
          <p14:tracePt t="110011" x="6819900" y="2432050"/>
          <p14:tracePt t="110026" x="6813550" y="2432050"/>
          <p14:tracePt t="110048" x="6807200" y="2438400"/>
          <p14:tracePt t="110060" x="6794500" y="2444750"/>
          <p14:tracePt t="110079" x="6788150" y="2451100"/>
          <p14:tracePt t="110094" x="6775450" y="2457450"/>
          <p14:tracePt t="110112" x="6762750" y="2470150"/>
          <p14:tracePt t="110127" x="6750050" y="2482850"/>
          <p14:tracePt t="110143" x="6743700" y="2489200"/>
          <p14:tracePt t="110159" x="6737350" y="2495550"/>
          <p14:tracePt t="110176" x="6737350" y="2501900"/>
          <p14:tracePt t="110192" x="6731000" y="2508250"/>
          <p14:tracePt t="110209" x="6724650" y="2520950"/>
          <p14:tracePt t="110227" x="6711950" y="2527300"/>
          <p14:tracePt t="110245" x="6686550" y="2546350"/>
          <p14:tracePt t="110263" x="6673850" y="2546350"/>
          <p14:tracePt t="110276" x="6667500" y="2546350"/>
          <p14:tracePt t="110309" x="6661150" y="2540000"/>
          <p14:tracePt t="110342" x="6667500" y="2533650"/>
          <p14:tracePt t="110385" x="6667500" y="2527300"/>
          <p14:tracePt t="110437" x="6667500" y="2533650"/>
          <p14:tracePt t="110488" x="6661150" y="2540000"/>
          <p14:tracePt t="110509" x="6654800" y="2546350"/>
          <p14:tracePt t="110525" x="6654800" y="2552700"/>
          <p14:tracePt t="110531" x="6648450" y="2552700"/>
          <p14:tracePt t="110551" x="6648450" y="2559050"/>
          <p14:tracePt t="110567" x="6648450" y="2565400"/>
          <p14:tracePt t="110585" x="6648450" y="2571750"/>
          <p14:tracePt t="110610" x="6654800" y="2571750"/>
          <p14:tracePt t="110613" x="6654800" y="2578100"/>
          <p14:tracePt t="110648" x="6654800" y="2584450"/>
          <p14:tracePt t="110681" x="6661150" y="2584450"/>
          <p14:tracePt t="110686" x="6661150" y="2578100"/>
          <p14:tracePt t="110696" x="6667500" y="2578100"/>
          <p14:tracePt t="110718" x="6673850" y="2571750"/>
          <p14:tracePt t="110743" x="6686550" y="2565400"/>
          <p14:tracePt t="110759" x="6692900" y="2559050"/>
          <p14:tracePt t="110776" x="6705600" y="2552700"/>
          <p14:tracePt t="110794" x="6718300" y="2546350"/>
          <p14:tracePt t="110812" x="6731000" y="2546350"/>
          <p14:tracePt t="110843" x="6737350" y="2540000"/>
          <p14:tracePt t="110859" x="6737350" y="2533650"/>
          <p14:tracePt t="110877" x="6731000" y="2533650"/>
          <p14:tracePt t="110923" x="6731000" y="2527300"/>
          <p14:tracePt t="110982" x="6724650" y="2527300"/>
          <p14:tracePt t="111097" x="6731000" y="2527300"/>
          <p14:tracePt t="111103" x="6731000" y="2533650"/>
          <p14:tracePt t="111155" x="6737350" y="2533650"/>
          <p14:tracePt t="111252" x="6731000" y="2527300"/>
          <p14:tracePt t="111347" x="6731000" y="2520950"/>
          <p14:tracePt t="111398" x="6724650" y="2520950"/>
          <p14:tracePt t="111419" x="6724650" y="2527300"/>
          <p14:tracePt t="111478" x="6718300" y="2527300"/>
          <p14:tracePt t="111519" x="6711950" y="2527300"/>
          <p14:tracePt t="111532" x="6705600" y="2527300"/>
          <p14:tracePt t="111568" x="6699250" y="2527300"/>
          <p14:tracePt t="111609" x="6692900" y="2520950"/>
          <p14:tracePt t="111688" x="6692900" y="2514600"/>
          <p14:tracePt t="111717" x="6699250" y="2514600"/>
          <p14:tracePt t="111780" x="6692900" y="2514600"/>
          <p14:tracePt t="111939" x="6692900" y="2520950"/>
          <p14:tracePt t="112000" x="6686550" y="2520950"/>
          <p14:tracePt t="112032" x="6680200" y="2527300"/>
          <p14:tracePt t="112048" x="6673850" y="2527300"/>
          <p14:tracePt t="112073" x="6667500" y="2527300"/>
          <p14:tracePt t="112124" x="6673850" y="2527300"/>
          <p14:tracePt t="112156" x="6680200" y="2527300"/>
          <p14:tracePt t="112184" x="6686550" y="2527300"/>
          <p14:tracePt t="112216" x="6686550" y="2520950"/>
          <p14:tracePt t="112218" x="6692900" y="2520950"/>
          <p14:tracePt t="112276" x="6686550" y="2520950"/>
          <p14:tracePt t="112305" x="6680200" y="2520950"/>
          <p14:tracePt t="112346" x="6673850" y="2514600"/>
          <p14:tracePt t="112364" x="6673850" y="2508250"/>
          <p14:tracePt t="112366" x="6667500" y="2508250"/>
          <p14:tracePt t="112383" x="6661150" y="2501900"/>
          <p14:tracePt t="112392" x="6642100" y="2489200"/>
          <p14:tracePt t="112409" x="6610350" y="2470150"/>
          <p14:tracePt t="112428" x="6546850" y="2432050"/>
          <p14:tracePt t="112452" x="6426200" y="2393950"/>
          <p14:tracePt t="112460" x="6356350" y="2368550"/>
          <p14:tracePt t="112477" x="6273800" y="2336800"/>
          <p14:tracePt t="112492" x="6159500" y="2305050"/>
          <p14:tracePt t="112509" x="6000750" y="2273300"/>
          <p14:tracePt t="112534" x="5791200" y="2241550"/>
          <p14:tracePt t="112543" x="5670550" y="2228850"/>
          <p14:tracePt t="112798" x="3467100" y="2222500"/>
          <p14:tracePt t="112802" x="3460750" y="2222500"/>
          <p14:tracePt t="112819" x="3454400" y="2222500"/>
          <p14:tracePt t="112844" x="3448050" y="2222500"/>
          <p14:tracePt t="112874" x="3441700" y="2222500"/>
          <p14:tracePt t="112885" x="3435350" y="2222500"/>
          <p14:tracePt t="112903" x="3429000" y="2222500"/>
          <p14:tracePt t="112930" x="3422650" y="2216150"/>
          <p14:tracePt t="112939" x="3422650" y="2209800"/>
          <p14:tracePt t="112959" x="3422650" y="2203450"/>
          <p14:tracePt t="112981" x="3422650" y="2197100"/>
          <p14:tracePt t="112993" x="3422650" y="2184400"/>
          <p14:tracePt t="113011" x="3422650" y="2178050"/>
          <p14:tracePt t="113027" x="3422650" y="2171700"/>
          <p14:tracePt t="113100" x="3429000" y="2171700"/>
          <p14:tracePt t="113160" x="3429000" y="2165350"/>
          <p14:tracePt t="113176" x="3422650" y="2165350"/>
          <p14:tracePt t="113211" x="3416300" y="2165350"/>
          <p14:tracePt t="113219" x="3416300" y="2171700"/>
          <p14:tracePt t="113227" x="3409950" y="2171700"/>
          <p14:tracePt t="113285" x="3416300" y="2171700"/>
          <p14:tracePt t="113301" x="3416300" y="2178050"/>
          <p14:tracePt t="113362" x="3422650" y="2178050"/>
          <p14:tracePt t="113425" x="3422650" y="2184400"/>
          <p14:tracePt t="113441" x="3429000" y="2184400"/>
          <p14:tracePt t="113479" x="3429000" y="2178050"/>
          <p14:tracePt t="113517" x="3422650" y="2178050"/>
          <p14:tracePt t="113535" x="3422650" y="2184400"/>
          <p14:tracePt t="113583" x="3429000" y="2184400"/>
          <p14:tracePt t="113609" x="3435350" y="2184400"/>
          <p14:tracePt t="113613" x="3435350" y="2190750"/>
          <p14:tracePt t="113643" x="3441700" y="2190750"/>
          <p14:tracePt t="113655" x="3448050" y="2190750"/>
          <p14:tracePt t="113682" x="3448050" y="2197100"/>
          <p14:tracePt t="113695" x="3454400" y="2197100"/>
          <p14:tracePt t="113744" x="3460750" y="2197100"/>
          <p14:tracePt t="113782" x="3467100" y="2203450"/>
          <p14:tracePt t="113846" x="3460750" y="2203450"/>
          <p14:tracePt t="113857" x="3460750" y="2209800"/>
          <p14:tracePt t="113901" x="3454400" y="2209800"/>
          <p14:tracePt t="113925" x="3454400" y="2216150"/>
          <p14:tracePt t="113963" x="3454400" y="2222500"/>
          <p14:tracePt t="114001" x="3454400" y="2228850"/>
          <p14:tracePt t="114063" x="3460750" y="2228850"/>
          <p14:tracePt t="114067" x="3467100" y="2228850"/>
          <p14:tracePt t="114086" x="3486150" y="2228850"/>
          <p14:tracePt t="114087" x="3498850" y="2228850"/>
          <p14:tracePt t="114093" x="3511550" y="2228850"/>
          <p14:tracePt t="114110" x="3613150" y="2222500"/>
          <p14:tracePt t="114127" x="3822700" y="2216150"/>
          <p14:tracePt t="114143" x="4070350" y="2216150"/>
          <p14:tracePt t="114159" x="4248150" y="2222500"/>
          <p14:tracePt t="114177" x="4457700" y="2260600"/>
          <p14:tracePt t="114194" x="4635500" y="2317750"/>
          <p14:tracePt t="114209" x="4972050" y="2438400"/>
          <p14:tracePt t="114227" x="5175250" y="2514600"/>
          <p14:tracePt t="114243" x="5480050" y="2628900"/>
          <p14:tracePt t="114266" x="5734050" y="2724150"/>
          <p14:tracePt t="114276" x="5861050" y="2787650"/>
          <p14:tracePt t="114294" x="5899150" y="2813050"/>
          <p14:tracePt t="114318" x="5905500" y="2819400"/>
          <p14:tracePt t="114326" x="5886450" y="2819400"/>
          <p14:tracePt t="114344" x="5854700" y="2813050"/>
          <p14:tracePt t="114362" x="5822950" y="2813050"/>
          <p14:tracePt t="114376" x="5803900" y="2806700"/>
          <p14:tracePt t="114392" x="5791200" y="2806700"/>
          <p14:tracePt t="114409" x="5778500" y="2806700"/>
          <p14:tracePt t="114426" x="5765800" y="2813050"/>
          <p14:tracePt t="114444" x="5753100" y="2819400"/>
          <p14:tracePt t="114459" x="5727700" y="2825750"/>
          <p14:tracePt t="114476" x="5715000" y="2838450"/>
          <p14:tracePt t="114492" x="5695950" y="2844800"/>
          <p14:tracePt t="114513" x="5689600" y="2844800"/>
          <p14:tracePt t="114526" x="5683250" y="2851150"/>
          <p14:tracePt t="114545" x="5689600" y="2857500"/>
          <p14:tracePt t="114561" x="5727700" y="2857500"/>
          <p14:tracePt t="114576" x="5765800" y="2857500"/>
          <p14:tracePt t="114594" x="5835650" y="2857500"/>
          <p14:tracePt t="114610" x="5911850" y="2857500"/>
          <p14:tracePt t="114626" x="5981700" y="2857500"/>
          <p14:tracePt t="114643" x="6045200" y="2851150"/>
          <p14:tracePt t="114664" x="6115050" y="2844800"/>
          <p14:tracePt t="114676" x="6153150" y="2844800"/>
          <p14:tracePt t="114693" x="6203950" y="2838450"/>
          <p14:tracePt t="114712" x="6254750" y="2838450"/>
          <p14:tracePt t="114726" x="6280150" y="2844800"/>
          <p14:tracePt t="114743" x="6299200" y="2851150"/>
          <p14:tracePt t="114761" x="6318250" y="2851150"/>
          <p14:tracePt t="114776" x="6324600" y="2857500"/>
          <p14:tracePt t="114792" x="6330950" y="2857500"/>
          <p14:tracePt t="114809" x="6337300" y="2857500"/>
          <p14:tracePt t="114876" x="6337300" y="2863850"/>
          <p14:tracePt t="114939" x="6337300" y="2870200"/>
          <p14:tracePt t="114965" x="6337300" y="2876550"/>
          <p14:tracePt t="114994" x="6337300" y="2882900"/>
          <p14:tracePt t="115012" x="6343650" y="2882900"/>
          <p14:tracePt t="115037" x="6350000" y="2882900"/>
          <p14:tracePt t="115076" x="6356350" y="2882900"/>
          <p14:tracePt t="115109" x="6350000" y="2882900"/>
          <p14:tracePt t="115128" x="6343650" y="2882900"/>
          <p14:tracePt t="115135" x="6343650" y="2876550"/>
          <p14:tracePt t="115160" x="6337300" y="2876550"/>
          <p14:tracePt t="115177" x="6330950" y="2876550"/>
          <p14:tracePt t="115224" x="6324600" y="2876550"/>
          <p14:tracePt t="115256" x="6318250" y="2876550"/>
          <p14:tracePt t="115287" x="6311900" y="2876550"/>
          <p14:tracePt t="115293" x="6305550" y="2876550"/>
          <p14:tracePt t="115317" x="6299200" y="2876550"/>
          <p14:tracePt t="115326" x="6292850" y="2876550"/>
          <p14:tracePt t="115342" x="6286500" y="2876550"/>
          <p14:tracePt t="115361" x="6280150" y="2876550"/>
          <p14:tracePt t="115377" x="6280150" y="2882900"/>
          <p14:tracePt t="115426" x="6280150" y="2889250"/>
          <p14:tracePt t="115471" x="6286500" y="2889250"/>
          <p14:tracePt t="115488" x="6299200" y="2889250"/>
          <p14:tracePt t="115498" x="6305550" y="2895600"/>
          <p14:tracePt t="115509" x="6311900" y="2895600"/>
          <p14:tracePt t="115528" x="6324600" y="2895600"/>
          <p14:tracePt t="115542" x="6343650" y="2895600"/>
          <p14:tracePt t="115562" x="6362700" y="2895600"/>
          <p14:tracePt t="115577" x="6381750" y="2895600"/>
          <p14:tracePt t="115602" x="6394450" y="2895600"/>
          <p14:tracePt t="115612" x="6407150" y="2889250"/>
          <p14:tracePt t="115627" x="6419850" y="2889250"/>
          <p14:tracePt t="115646" x="6426200" y="2889250"/>
          <p14:tracePt t="115660" x="6432550" y="2889250"/>
          <p14:tracePt t="115782" x="6438900" y="2889250"/>
          <p14:tracePt t="115813" x="6445250" y="2889250"/>
          <p14:tracePt t="115829" x="6445250" y="2895600"/>
          <p14:tracePt t="115859" x="6438900" y="2901950"/>
          <p14:tracePt t="115907" x="6438900" y="2908300"/>
          <p14:tracePt t="115953" x="6438900" y="2914650"/>
          <p14:tracePt t="115978" x="6445250" y="2914650"/>
          <p14:tracePt t="115980" x="6445250" y="2921000"/>
          <p14:tracePt t="116073" x="6438900" y="2921000"/>
          <p14:tracePt t="116103" x="6432550" y="2921000"/>
          <p14:tracePt t="116135" x="6426200" y="2921000"/>
          <p14:tracePt t="116196" x="6426200" y="2914650"/>
          <p14:tracePt t="116239" x="6432550" y="2914650"/>
          <p14:tracePt t="116278" x="6432550" y="2921000"/>
          <p14:tracePt t="116283" x="6426200" y="2921000"/>
          <p14:tracePt t="116356" x="6426200" y="2927350"/>
          <p14:tracePt t="116401" x="6419850" y="2927350"/>
          <p14:tracePt t="116415" x="6419850" y="2933700"/>
          <p14:tracePt t="116417" x="6413500" y="2933700"/>
          <p14:tracePt t="116426" x="6407150" y="2933700"/>
          <p14:tracePt t="116443" x="6394450" y="2940050"/>
          <p14:tracePt t="116459" x="6388100" y="2946400"/>
          <p14:tracePt t="116477" x="6381750" y="2946400"/>
          <p14:tracePt t="116499" x="6369050" y="2946400"/>
          <p14:tracePt t="116509" x="6356350" y="2952750"/>
          <p14:tracePt t="116526" x="6350000" y="2952750"/>
          <p14:tracePt t="116543" x="6337300" y="2959100"/>
          <p14:tracePt t="116559" x="6318250" y="2965450"/>
          <p14:tracePt t="116576" x="6292850" y="2965450"/>
          <p14:tracePt t="116593" x="6261100" y="2971800"/>
          <p14:tracePt t="116615" x="6203950" y="2965450"/>
          <p14:tracePt t="116626" x="6159500" y="2959100"/>
          <p14:tracePt t="116643" x="6070600" y="2952750"/>
          <p14:tracePt t="116659" x="5956300" y="2940050"/>
          <p14:tracePt t="116676" x="5816600" y="2933700"/>
          <p14:tracePt t="116694" x="5670550" y="2921000"/>
          <p14:tracePt t="116713" x="5543550" y="2908300"/>
          <p14:tracePt t="116726" x="5372100" y="2889250"/>
          <p14:tracePt t="116743" x="5137150" y="2863850"/>
          <p14:tracePt t="116768" x="4838700" y="2851150"/>
          <p14:tracePt t="116776" x="4578350" y="2844800"/>
          <p14:tracePt t="116841" x="2895600" y="3276600"/>
          <p14:tracePt t="116845" x="2882900" y="3282950"/>
          <p14:tracePt t="116862" x="2774950" y="3346450"/>
          <p14:tracePt t="116876" x="2603500" y="3479800"/>
          <p14:tracePt t="116893" x="2520950" y="3581400"/>
          <p14:tracePt t="116916" x="2463800" y="3676650"/>
          <p14:tracePt t="116926" x="2444750" y="3733800"/>
          <p14:tracePt t="116943" x="2419350" y="3816350"/>
          <p14:tracePt t="116966" x="2381250" y="3905250"/>
          <p14:tracePt t="116979" x="2336800" y="3987800"/>
          <p14:tracePt t="116994" x="2324100" y="4013200"/>
          <p14:tracePt t="117014" x="2305050" y="4044950"/>
          <p14:tracePt t="117033" x="2298700" y="4057650"/>
          <p14:tracePt t="117043" x="2286000" y="4070350"/>
          <p14:tracePt t="117062" x="2273300" y="4083050"/>
          <p14:tracePt t="117077" x="2266950" y="4083050"/>
          <p14:tracePt t="117093" x="2266950" y="4070350"/>
          <p14:tracePt t="117110" x="2260600" y="4051300"/>
          <p14:tracePt t="117131" x="2254250" y="4038600"/>
          <p14:tracePt t="117142" x="2247900" y="4025900"/>
          <p14:tracePt t="117164" x="2228850" y="4000500"/>
          <p14:tracePt t="117177" x="2216150" y="3975100"/>
          <p14:tracePt t="117194" x="2203450" y="3956050"/>
          <p14:tracePt t="117212" x="2171700" y="3917950"/>
          <p14:tracePt t="117227" x="2152650" y="3892550"/>
          <p14:tracePt t="117243" x="2127250" y="3867150"/>
          <p14:tracePt t="117261" x="2082800" y="3816350"/>
          <p14:tracePt t="117286" x="2057400" y="3778250"/>
          <p14:tracePt t="117296" x="2000250" y="3727450"/>
          <p14:tracePt t="117312" x="1955800" y="3695700"/>
          <p14:tracePt t="117331" x="1879600" y="3657600"/>
          <p14:tracePt t="117343" x="1828800" y="3638550"/>
          <p14:tracePt t="117362" x="1714500" y="3613150"/>
          <p14:tracePt t="117377" x="1606550" y="3600450"/>
          <p14:tracePt t="117393" x="1549400" y="3594100"/>
          <p14:tracePt t="117411" x="1473200" y="3581400"/>
          <p14:tracePt t="117430" x="1403350" y="3575050"/>
          <p14:tracePt t="117443" x="1358900" y="3562350"/>
          <p14:tracePt t="117459" x="1314450" y="3556000"/>
          <p14:tracePt t="117481" x="1289050" y="3536950"/>
          <p14:tracePt t="117497" x="1276350" y="3517900"/>
          <p14:tracePt t="117509" x="1276350" y="3505200"/>
          <p14:tracePt t="117526" x="1276350" y="3486150"/>
          <p14:tracePt t="117543" x="1327150" y="3467100"/>
          <p14:tracePt t="117564" x="1397000" y="3441700"/>
          <p14:tracePt t="117583" x="1473200" y="3422650"/>
          <p14:tracePt t="117592" x="1555750" y="3397250"/>
          <p14:tracePt t="117611" x="1651000" y="3378200"/>
          <p14:tracePt t="117627" x="1752600" y="3359150"/>
          <p14:tracePt t="117643" x="1828800" y="3340100"/>
          <p14:tracePt t="117659" x="1917700" y="3321050"/>
          <p14:tracePt t="117676" x="2019300" y="3308350"/>
          <p14:tracePt t="117693" x="2076450" y="3295650"/>
          <p14:tracePt t="117709" x="2108200" y="3282950"/>
          <p14:tracePt t="117726" x="2133600" y="3270250"/>
          <p14:tracePt t="117743" x="2146300" y="3263900"/>
          <p14:tracePt t="117761" x="2152650" y="3263900"/>
          <p14:tracePt t="117796" x="2127250" y="3270250"/>
          <p14:tracePt t="117811" x="2070100" y="3302000"/>
          <p14:tracePt t="117828" x="2006600" y="3346450"/>
          <p14:tracePt t="117843" x="1968500" y="3378200"/>
          <p14:tracePt t="117864" x="1905000" y="3422650"/>
          <p14:tracePt t="117876" x="1860550" y="3460750"/>
          <p14:tracePt t="117893" x="1835150" y="3492500"/>
          <p14:tracePt t="117911" x="1797050" y="3530600"/>
          <p14:tracePt t="117927" x="1771650" y="3549650"/>
          <p14:tracePt t="117943" x="1752600" y="3562350"/>
          <p14:tracePt t="117962" x="1739900" y="3562350"/>
          <p14:tracePt t="117982" x="1727200" y="3556000"/>
          <p14:tracePt t="117993" x="1708150" y="3556000"/>
          <p14:tracePt t="118009" x="1695450" y="3549650"/>
          <p14:tracePt t="118034" x="1676400" y="3549650"/>
          <p14:tracePt t="118045" x="1657350" y="3543300"/>
          <p14:tracePt t="118059" x="1651000" y="3543300"/>
          <p14:tracePt t="118077" x="1644650" y="3543300"/>
          <p14:tracePt t="118093" x="1631950" y="3543300"/>
          <p14:tracePt t="118109" x="1600200" y="3549650"/>
          <p14:tracePt t="118131" x="1574800" y="3568700"/>
          <p14:tracePt t="118153" x="1549400" y="3594100"/>
          <p14:tracePt t="118159" x="1543050" y="3600450"/>
          <p14:tracePt t="118177" x="1536700" y="3606800"/>
          <p14:tracePt t="118196" x="1530350" y="3613150"/>
          <p14:tracePt t="118209" x="1517650" y="3606800"/>
          <p14:tracePt t="118227" x="1504950" y="3613150"/>
          <p14:tracePt t="118243" x="1492250" y="3613150"/>
          <p14:tracePt t="118259" x="1479550" y="3613150"/>
          <p14:tracePt t="118277" x="1466850" y="3606800"/>
          <p14:tracePt t="118293" x="1454150" y="3606800"/>
          <p14:tracePt t="118310" x="1435100" y="3606800"/>
          <p14:tracePt t="118327" x="1416050" y="3606800"/>
          <p14:tracePt t="118343" x="1403350" y="3600450"/>
          <p14:tracePt t="118360" x="1397000" y="3587750"/>
          <p14:tracePt t="118376" x="1390650" y="3581400"/>
          <p14:tracePt t="118393" x="1377950" y="3575050"/>
          <p14:tracePt t="118409" x="1371600" y="3575050"/>
          <p14:tracePt t="118426" x="1358900" y="3568700"/>
          <p14:tracePt t="118443" x="1352550" y="3562350"/>
          <p14:tracePt t="118461" x="1339850" y="3543300"/>
          <p14:tracePt t="118477" x="1333500" y="3530600"/>
          <p14:tracePt t="118494" x="1327150" y="3524250"/>
          <p14:tracePt t="118509" x="1314450" y="3517900"/>
          <p14:tracePt t="118526" x="1301750" y="3511550"/>
          <p14:tracePt t="118544" x="1295400" y="3511550"/>
          <p14:tracePt t="118560" x="1282700" y="3505200"/>
          <p14:tracePt t="118576" x="1270000" y="3505200"/>
          <p14:tracePt t="118593" x="1263650" y="3498850"/>
          <p14:tracePt t="118609" x="1250950" y="3498850"/>
          <p14:tracePt t="118626" x="1244600" y="3492500"/>
          <p14:tracePt t="118643" x="1238250" y="3486150"/>
          <p14:tracePt t="118659" x="1238250" y="3479800"/>
          <p14:tracePt t="118677" x="1238250" y="3473450"/>
          <p14:tracePt t="118699" x="1238250" y="3467100"/>
          <p14:tracePt t="118712" x="1244600" y="3460750"/>
          <p14:tracePt t="118726" x="1257300" y="3454400"/>
          <p14:tracePt t="118743" x="1282700" y="3448050"/>
          <p14:tracePt t="118759" x="1327150" y="3429000"/>
          <p14:tracePt t="118782" x="1377950" y="3416300"/>
          <p14:tracePt t="118793" x="1428750" y="3409950"/>
          <p14:tracePt t="118812" x="1473200" y="3403600"/>
          <p14:tracePt t="118827" x="1511300" y="3397250"/>
          <p14:tracePt t="118843" x="1549400" y="3397250"/>
          <p14:tracePt t="118861" x="1581150" y="3397250"/>
          <p14:tracePt t="118877" x="1606550" y="3397250"/>
          <p14:tracePt t="118893" x="1625600" y="3397250"/>
          <p14:tracePt t="118910" x="1631950" y="3403600"/>
          <p14:tracePt t="118920" x="1638300" y="3409950"/>
          <p14:tracePt t="118934" x="1638300" y="3416300"/>
          <p14:tracePt t="118943" x="1631950" y="3416300"/>
          <p14:tracePt t="118959" x="1625600" y="3416300"/>
          <p14:tracePt t="119042" x="1631950" y="3416300"/>
          <p14:tracePt t="119048" x="1638300" y="3416300"/>
          <p14:tracePt t="119059" x="1644650" y="3416300"/>
          <p14:tracePt t="119077" x="1676400" y="3409950"/>
          <p14:tracePt t="119093" x="1714500" y="3403600"/>
          <p14:tracePt t="119109" x="1765300" y="3397250"/>
          <p14:tracePt t="119126" x="1816100" y="3397250"/>
          <p14:tracePt t="119143" x="1873250" y="3403600"/>
          <p14:tracePt t="119161" x="1924050" y="3409950"/>
          <p14:tracePt t="119176" x="1968500" y="3416300"/>
          <p14:tracePt t="119194" x="1993900" y="3422650"/>
          <p14:tracePt t="119209" x="2019300" y="3422650"/>
          <p14:tracePt t="119227" x="2032000" y="3429000"/>
          <p14:tracePt t="119243" x="2044700" y="3435350"/>
          <p14:tracePt t="119260" x="2063750" y="3441700"/>
          <p14:tracePt t="119281" x="2076450" y="3441700"/>
          <p14:tracePt t="119295" x="2095500" y="3441700"/>
          <p14:tracePt t="119311" x="2108200" y="3441700"/>
          <p14:tracePt t="119368" x="2101850" y="3441700"/>
          <p14:tracePt t="119412" x="2108200" y="3441700"/>
          <p14:tracePt t="119426" x="2114550" y="3441700"/>
          <p14:tracePt t="119443" x="2120900" y="3441700"/>
          <p14:tracePt t="119460" x="2146300" y="3441700"/>
          <p14:tracePt t="119486" x="2197100" y="3435350"/>
          <p14:tracePt t="119493" x="2254250" y="3435350"/>
          <p14:tracePt t="119509" x="2311400" y="3435350"/>
          <p14:tracePt t="119526" x="2343150" y="3429000"/>
          <p14:tracePt t="119544" x="2374900" y="3429000"/>
          <p14:tracePt t="119566" x="2419350" y="3429000"/>
          <p14:tracePt t="119576" x="2438400" y="3429000"/>
          <p14:tracePt t="119593" x="2451100" y="3429000"/>
          <p14:tracePt t="119612" x="2457450" y="3422650"/>
          <p14:tracePt t="119626" x="2463800" y="3422650"/>
          <p14:tracePt t="119644" x="2457450" y="3422650"/>
          <p14:tracePt t="119659" x="2444750" y="3416300"/>
          <p14:tracePt t="119677" x="2419350" y="3416300"/>
          <p14:tracePt t="119694" x="2400300" y="3416300"/>
          <p14:tracePt t="119710" x="2374900" y="3416300"/>
          <p14:tracePt t="119726" x="2355850" y="3416300"/>
          <p14:tracePt t="119744" x="2324100" y="3409950"/>
          <p14:tracePt t="119762" x="2286000" y="3409950"/>
          <p14:tracePt t="119777" x="2241550" y="3409950"/>
          <p14:tracePt t="119795" x="2222500" y="3409950"/>
          <p14:tracePt t="119814" x="2197100" y="3409950"/>
          <p14:tracePt t="119826" x="2165350" y="3409950"/>
          <p14:tracePt t="119845" x="2146300" y="3409950"/>
          <p14:tracePt t="119863" x="2120900" y="3409950"/>
          <p14:tracePt t="119877" x="2095500" y="3409950"/>
          <p14:tracePt t="119893" x="2076450" y="3409950"/>
          <p14:tracePt t="119912" x="2063750" y="3409950"/>
          <p14:tracePt t="119941" x="2044700" y="3409950"/>
          <p14:tracePt t="119951" x="2032000" y="3409950"/>
          <p14:tracePt t="119961" x="2025650" y="3409950"/>
          <p14:tracePt t="119977" x="2012950" y="3409950"/>
          <p14:tracePt t="119993" x="2006600" y="3409950"/>
          <p14:tracePt t="120012" x="1993900" y="3409950"/>
          <p14:tracePt t="120053" x="2000250" y="3409950"/>
          <p14:tracePt t="120067" x="2006600" y="3409950"/>
          <p14:tracePt t="120077" x="2025650" y="3409950"/>
          <p14:tracePt t="120093" x="2051050" y="3409950"/>
          <p14:tracePt t="120111" x="2089150" y="3416300"/>
          <p14:tracePt t="120132" x="2127250" y="3416300"/>
          <p14:tracePt t="120143" x="2184400" y="3416300"/>
          <p14:tracePt t="120164" x="2222500" y="3422650"/>
          <p14:tracePt t="120177" x="2260600" y="3435350"/>
          <p14:tracePt t="120193" x="2305050" y="3448050"/>
          <p14:tracePt t="120216" x="2336800" y="3454400"/>
          <p14:tracePt t="120232" x="2362200" y="3460750"/>
          <p14:tracePt t="120242" x="2393950" y="3460750"/>
          <p14:tracePt t="120266" x="2419350" y="3460750"/>
          <p14:tracePt t="120276" x="2438400" y="3460750"/>
          <p14:tracePt t="120293" x="2457450" y="3467100"/>
          <p14:tracePt t="120313" x="2470150" y="3467100"/>
          <p14:tracePt t="120327" x="2489200" y="3467100"/>
          <p14:tracePt t="120344" x="2514600" y="3467100"/>
          <p14:tracePt t="120363" x="2533650" y="3467100"/>
          <p14:tracePt t="120381" x="2559050" y="3467100"/>
          <p14:tracePt t="120393" x="2578100" y="3473450"/>
          <p14:tracePt t="120410" x="2584450" y="3473450"/>
          <p14:tracePt t="120427" x="2603500" y="3473450"/>
          <p14:tracePt t="120443" x="2609850" y="3479800"/>
          <p14:tracePt t="120461" x="2609850" y="3486150"/>
          <p14:tracePt t="120498" x="2603500" y="3492500"/>
          <p14:tracePt t="120509" x="2603500" y="3498850"/>
          <p14:tracePt t="120527" x="2597150" y="3498850"/>
          <p14:tracePt t="120559" x="2590800" y="3492500"/>
          <p14:tracePt t="120593" x="2584450" y="3486150"/>
          <p14:tracePt t="120616" x="2559050" y="3479800"/>
          <p14:tracePt t="120626" x="2540000" y="3479800"/>
          <p14:tracePt t="120643" x="2527300" y="3479800"/>
          <p14:tracePt t="120661" x="2508250" y="3479800"/>
          <p14:tracePt t="120677" x="2489200" y="3479800"/>
          <p14:tracePt t="120696" x="2476500" y="3486150"/>
          <p14:tracePt t="120709" x="2470150" y="3486150"/>
          <p14:tracePt t="120729" x="2463800" y="3486150"/>
          <p14:tracePt t="120744" x="2457450" y="3492500"/>
          <p14:tracePt t="120773" x="2463800" y="3492500"/>
          <p14:tracePt t="120782" x="2470150" y="3492500"/>
          <p14:tracePt t="120793" x="2482850" y="3486150"/>
          <p14:tracePt t="120811" x="2501900" y="3479800"/>
          <p14:tracePt t="120826" x="2552700" y="3473450"/>
          <p14:tracePt t="120848" x="2584450" y="3467100"/>
          <p14:tracePt t="120859" x="2635250" y="3454400"/>
          <p14:tracePt t="120883" x="2679700" y="3441700"/>
          <p14:tracePt t="120893" x="2730500" y="3435350"/>
          <p14:tracePt t="120916" x="2800350" y="3422650"/>
          <p14:tracePt t="120926" x="2844800" y="3416300"/>
          <p14:tracePt t="120943" x="2889250" y="3390900"/>
          <p14:tracePt t="120959" x="2933700" y="3371850"/>
          <p14:tracePt t="120977" x="2952750" y="3352800"/>
          <p14:tracePt t="120995" x="2965450" y="3333750"/>
          <p14:tracePt t="121010" x="2971800" y="3308350"/>
          <p14:tracePt t="121027" x="2971800" y="3289300"/>
          <p14:tracePt t="121050" x="2971800" y="3270250"/>
          <p14:tracePt t="121059" x="2965450" y="3263900"/>
          <p14:tracePt t="121076" x="2952750" y="3251200"/>
          <p14:tracePt t="121099" x="2927350" y="3238500"/>
          <p14:tracePt t="121109" x="2921000" y="3232150"/>
          <p14:tracePt t="121146" x="2940050" y="3219450"/>
          <p14:tracePt t="121159" x="2997200" y="3219450"/>
          <p14:tracePt t="121176" x="3054350" y="3213100"/>
          <p14:tracePt t="121193" x="3105150" y="3213100"/>
          <p14:tracePt t="121212" x="3117850" y="3213100"/>
          <p14:tracePt t="121226" x="3124200" y="3206750"/>
          <p14:tracePt t="121245" x="3130550" y="3200400"/>
          <p14:tracePt t="121260" x="3098800" y="3187700"/>
          <p14:tracePt t="121277" x="3054350" y="3181350"/>
          <p14:tracePt t="121293" x="3016250" y="3175000"/>
          <p14:tracePt t="121312" x="2978150" y="3162300"/>
          <p14:tracePt t="121326" x="2940050" y="3155950"/>
          <p14:tracePt t="121343" x="2914650" y="3149600"/>
          <p14:tracePt t="121360" x="2895600" y="3149600"/>
          <p14:tracePt t="121377" x="2889250" y="3155950"/>
          <p14:tracePt t="121393" x="2882900" y="3181350"/>
          <p14:tracePt t="121410" x="2876550" y="3238500"/>
          <p14:tracePt t="121430" x="2882900" y="3302000"/>
          <p14:tracePt t="121443" x="2882900" y="3365500"/>
          <p14:tracePt t="121460" x="2889250" y="3422650"/>
          <p14:tracePt t="121476" x="2901950" y="3460750"/>
          <p14:tracePt t="121493" x="2927350" y="3467100"/>
          <p14:tracePt t="121509" x="2946400" y="3467100"/>
          <p14:tracePt t="121526" x="2959100" y="3460750"/>
          <p14:tracePt t="121545" x="2971800" y="3454400"/>
          <p14:tracePt t="121560" x="2971800" y="3448050"/>
          <p14:tracePt t="121576" x="2978150" y="3435350"/>
          <p14:tracePt t="121597" x="2965450" y="3409950"/>
          <p14:tracePt t="121616" x="2946400" y="3384550"/>
          <p14:tracePt t="121626" x="2933700" y="3359150"/>
          <p14:tracePt t="121643" x="2927350" y="3333750"/>
          <p14:tracePt t="121660" x="2933700" y="3308350"/>
          <p14:tracePt t="121676" x="2965450" y="3282950"/>
          <p14:tracePt t="121694" x="3009900" y="3263900"/>
          <p14:tracePt t="121709" x="3073400" y="3257550"/>
          <p14:tracePt t="121726" x="3117850" y="3257550"/>
          <p14:tracePt t="121748" x="3136900" y="3257550"/>
          <p14:tracePt t="121760" x="3149600" y="3263900"/>
          <p14:tracePt t="121776" x="3149600" y="3289300"/>
          <p14:tracePt t="121796" x="3130550" y="3346450"/>
          <p14:tracePt t="121815" x="3060700" y="3422650"/>
          <p14:tracePt t="121826" x="3016250" y="3467100"/>
          <p14:tracePt t="121844" x="2971800" y="3517900"/>
          <p14:tracePt t="121860" x="2940050" y="3543300"/>
          <p14:tracePt t="121876" x="2952750" y="3549650"/>
          <p14:tracePt t="121893" x="3016250" y="3543300"/>
          <p14:tracePt t="121916" x="3175000" y="3517900"/>
          <p14:tracePt t="121926" x="3289300" y="3511550"/>
          <p14:tracePt t="121943" x="3435350" y="3505200"/>
          <p14:tracePt t="121964" x="3600450" y="3505200"/>
          <p14:tracePt t="121976" x="3683000" y="3511550"/>
          <p14:tracePt t="121993" x="3752850" y="3530600"/>
          <p14:tracePt t="122015" x="3797300" y="3556000"/>
          <p14:tracePt t="122026" x="3803650" y="3568700"/>
          <p14:tracePt t="122043" x="3790950" y="3575050"/>
          <p14:tracePt t="122065" x="3752850" y="3581400"/>
          <p14:tracePt t="122076" x="3733800" y="3581400"/>
          <p14:tracePt t="122093" x="3708400" y="3587750"/>
          <p14:tracePt t="122111" x="3689350" y="3587750"/>
          <p14:tracePt t="122127" x="3676650" y="3594100"/>
          <p14:tracePt t="122144" x="3670300" y="3594100"/>
          <p14:tracePt t="122161" x="3657600" y="3600450"/>
          <p14:tracePt t="122176" x="3651250" y="3606800"/>
          <p14:tracePt t="122194" x="3644900" y="3613150"/>
          <p14:tracePt t="122210" x="3625850" y="3632200"/>
          <p14:tracePt t="122227" x="3619500" y="3644900"/>
          <p14:tracePt t="122244" x="3606800" y="3663950"/>
          <p14:tracePt t="122259" x="3600450" y="3683000"/>
          <p14:tracePt t="122276" x="3594100" y="3702050"/>
          <p14:tracePt t="122294" x="3594100" y="3721100"/>
          <p14:tracePt t="122311" x="3587750" y="3740150"/>
          <p14:tracePt t="122330" x="3587750" y="3765550"/>
          <p14:tracePt t="122343" x="3587750" y="3784600"/>
          <p14:tracePt t="122364" x="3587750" y="3803650"/>
          <p14:tracePt t="122383" x="3594100" y="3822700"/>
          <p14:tracePt t="122393" x="3594100" y="3835400"/>
          <p14:tracePt t="122411" x="3600450" y="3854450"/>
          <p14:tracePt t="122427" x="3600450" y="3867150"/>
          <p14:tracePt t="122443" x="3600450" y="3879850"/>
          <p14:tracePt t="122461" x="3600450" y="3892550"/>
          <p14:tracePt t="122477" x="3600450" y="3905250"/>
          <p14:tracePt t="122495" x="3600450" y="3917950"/>
          <p14:tracePt t="122510" x="3600450" y="3930650"/>
          <p14:tracePt t="122528" x="3606800" y="3943350"/>
          <p14:tracePt t="122543" x="3606800" y="3949700"/>
          <p14:tracePt t="122560" x="3613150" y="3956050"/>
          <p14:tracePt t="122578" x="3625850" y="3956050"/>
          <p14:tracePt t="122598" x="3638550" y="3956050"/>
          <p14:tracePt t="122617" x="3657600" y="3962400"/>
          <p14:tracePt t="122627" x="3663950" y="3962400"/>
          <p14:tracePt t="122645" x="3689350" y="3956050"/>
          <p14:tracePt t="122663" x="3721100" y="3956050"/>
          <p14:tracePt t="122677" x="3759200" y="3956050"/>
          <p14:tracePt t="122693" x="3778250" y="3956050"/>
          <p14:tracePt t="122711" x="3803650" y="3956050"/>
          <p14:tracePt t="122727" x="3829050" y="3956050"/>
          <p14:tracePt t="122746" x="3848100" y="3956050"/>
          <p14:tracePt t="122764" x="3860800" y="3956050"/>
          <p14:tracePt t="122778" x="3898900" y="3956050"/>
          <p14:tracePt t="122801" x="3924300" y="3956050"/>
          <p14:tracePt t="122811" x="3956050" y="3962400"/>
          <p14:tracePt t="122827" x="3987800" y="3968750"/>
          <p14:tracePt t="122843" x="4025900" y="3975100"/>
          <p14:tracePt t="122861" x="4064000" y="3981450"/>
          <p14:tracePt t="122878" x="4102100" y="3994150"/>
          <p14:tracePt t="122898" x="4127500" y="4000500"/>
          <p14:tracePt t="122911" x="4146550" y="4006850"/>
          <p14:tracePt t="122933" x="4165600" y="4006850"/>
          <p14:tracePt t="122943" x="4171950" y="4013200"/>
          <p14:tracePt t="122963" x="4178300" y="4013200"/>
          <p14:tracePt t="122977" x="4184650" y="4013200"/>
          <p14:tracePt t="122993" x="4178300" y="4000500"/>
          <p14:tracePt t="123016" x="4165600" y="3975100"/>
          <p14:tracePt t="123027" x="4146550" y="3930650"/>
          <p14:tracePt t="123049" x="4114800" y="3860800"/>
          <p14:tracePt t="123061" x="4095750" y="3835400"/>
          <p14:tracePt t="123077" x="4051300" y="3759200"/>
          <p14:tracePt t="123099" x="4006850" y="3683000"/>
          <p14:tracePt t="123112" x="3981450" y="3625850"/>
          <p14:tracePt t="123128" x="3956050" y="3556000"/>
          <p14:tracePt t="123146" x="3937000" y="3479800"/>
          <p14:tracePt t="123161" x="3930650" y="3422650"/>
          <p14:tracePt t="123177" x="3943350" y="3346450"/>
          <p14:tracePt t="123198" x="3949700" y="3308350"/>
          <p14:tracePt t="123210" x="3962400" y="3282950"/>
          <p14:tracePt t="123227" x="3987800" y="3257550"/>
          <p14:tracePt t="123243" x="4000500" y="3244850"/>
          <p14:tracePt t="123263" x="4032250" y="3244850"/>
          <p14:tracePt t="123278" x="4064000" y="3244850"/>
          <p14:tracePt t="123293" x="4102100" y="3244850"/>
          <p14:tracePt t="123311" x="4121150" y="3244850"/>
          <p14:tracePt t="123328" x="4146550" y="3251200"/>
          <p14:tracePt t="123343" x="4165600" y="3251200"/>
          <p14:tracePt t="123359" x="4178300" y="3251200"/>
          <p14:tracePt t="123377" x="4191000" y="3251200"/>
          <p14:tracePt t="123409" x="4203700" y="3244850"/>
          <p14:tracePt t="123434" x="4203700" y="3238500"/>
          <p14:tracePt t="123452" x="4191000" y="3232150"/>
          <p14:tracePt t="123462" x="4152900" y="3225800"/>
          <p14:tracePt t="123476" x="4095750" y="3213100"/>
          <p14:tracePt t="123493" x="4025900" y="3206750"/>
          <p14:tracePt t="123509" x="3949700" y="3200400"/>
          <p14:tracePt t="123526" x="3879850" y="3187700"/>
          <p14:tracePt t="123543" x="3816350" y="3187700"/>
          <p14:tracePt t="123560" x="3771900" y="3187700"/>
          <p14:tracePt t="123576" x="3740150" y="3187700"/>
          <p14:tracePt t="123593" x="3702050" y="3206750"/>
          <p14:tracePt t="123610" x="3676650" y="3232150"/>
          <p14:tracePt t="123626" x="3676650" y="3251200"/>
          <p14:tracePt t="123643" x="3702050" y="3263900"/>
          <p14:tracePt t="123659" x="3752850" y="3276600"/>
          <p14:tracePt t="123676" x="3810000" y="3282950"/>
          <p14:tracePt t="123695" x="3879850" y="3282950"/>
          <p14:tracePt t="123709" x="3949700" y="3289300"/>
          <p14:tracePt t="123726" x="4013200" y="3302000"/>
          <p14:tracePt t="123743" x="4076700" y="3302000"/>
          <p14:tracePt t="123760" x="4121150" y="3308350"/>
          <p14:tracePt t="123776" x="4152900" y="3308350"/>
          <p14:tracePt t="123793" x="4171950" y="3308350"/>
          <p14:tracePt t="123826" x="4165600" y="3308350"/>
          <p14:tracePt t="123848" x="4140200" y="3308350"/>
          <p14:tracePt t="123860" x="4114800" y="3302000"/>
          <p14:tracePt t="123876" x="4083050" y="3295650"/>
          <p14:tracePt t="123894" x="4044950" y="3282950"/>
          <p14:tracePt t="123910" x="3987800" y="3270250"/>
          <p14:tracePt t="123927" x="3924300" y="3257550"/>
          <p14:tracePt t="123952" x="3797300" y="3238500"/>
          <p14:tracePt t="123960" x="3752850" y="3238500"/>
          <p14:tracePt t="123977" x="3657600" y="3232150"/>
          <p14:tracePt t="123993" x="3536950" y="3244850"/>
          <p14:tracePt t="124010" x="3352800" y="3270250"/>
          <p14:tracePt t="124026" x="3136900" y="3314700"/>
          <p14:tracePt t="124043" x="2908300" y="3384550"/>
          <p14:tracePt t="124059" x="2711450" y="3429000"/>
          <p14:tracePt t="124077" x="2495550" y="3454400"/>
          <p14:tracePt t="124093" x="2279650" y="3460750"/>
          <p14:tracePt t="124110" x="2089150" y="3454400"/>
          <p14:tracePt t="124126" x="1936750" y="3448050"/>
          <p14:tracePt t="124144" x="1822450" y="3441700"/>
          <p14:tracePt t="124160" x="1752600" y="3429000"/>
          <p14:tracePt t="124176" x="1720850" y="3429000"/>
          <p14:tracePt t="124194" x="1701800" y="3422650"/>
          <p14:tracePt t="124210" x="1689100" y="3409950"/>
          <p14:tracePt t="124226" x="1676400" y="3397250"/>
          <p14:tracePt t="124243" x="1663700" y="3371850"/>
          <p14:tracePt t="124260" x="1651000" y="3352800"/>
          <p14:tracePt t="124276" x="1638300" y="3346450"/>
          <p14:tracePt t="124294" x="1625600" y="3333750"/>
          <p14:tracePt t="124310" x="1619250" y="3327400"/>
          <p14:tracePt t="124326" x="1606550" y="3321050"/>
          <p14:tracePt t="124348" x="1600200" y="3321050"/>
          <p14:tracePt t="124361" x="1593850" y="3314700"/>
          <p14:tracePt t="124393" x="1593850" y="3321050"/>
          <p14:tracePt t="124410" x="1593850" y="3333750"/>
          <p14:tracePt t="124426" x="1593850" y="3346450"/>
          <p14:tracePt t="124444" x="1600200" y="3384550"/>
          <p14:tracePt t="124461" x="1612900" y="3409950"/>
          <p14:tracePt t="124476" x="1631950" y="3409950"/>
          <p14:tracePt t="124496" x="1689100" y="3403600"/>
          <p14:tracePt t="124510" x="1828800" y="3384550"/>
          <p14:tracePt t="124526" x="1930400" y="3365500"/>
          <p14:tracePt t="124548" x="2101850" y="3359150"/>
          <p14:tracePt t="124564" x="2235200" y="3352800"/>
          <p14:tracePt t="124576" x="2324100" y="3352800"/>
          <p14:tracePt t="124594" x="2425700" y="3346450"/>
          <p14:tracePt t="124611" x="2501900" y="3346450"/>
          <p14:tracePt t="124626" x="2533650" y="3346450"/>
          <p14:tracePt t="124644" x="2578100" y="3340100"/>
          <p14:tracePt t="124659" x="2622550" y="3346450"/>
          <p14:tracePt t="124677" x="2641600" y="3352800"/>
          <p14:tracePt t="124693" x="2654300" y="3384550"/>
          <p14:tracePt t="124711" x="2654300" y="3416300"/>
          <p14:tracePt t="124727" x="2647950" y="3429000"/>
          <p14:tracePt t="124743" x="2647950" y="3441700"/>
          <p14:tracePt t="124761" x="2660650" y="3454400"/>
          <p14:tracePt t="124777" x="2711450" y="3454400"/>
          <p14:tracePt t="124794" x="2781300" y="3448050"/>
          <p14:tracePt t="124811" x="2946400" y="3441700"/>
          <p14:tracePt t="124831" x="3054350" y="3429000"/>
          <p14:tracePt t="124843" x="3155950" y="3422650"/>
          <p14:tracePt t="124865" x="3371850" y="3409950"/>
          <p14:tracePt t="124877" x="3581400" y="3397250"/>
          <p14:tracePt t="124893" x="3759200" y="3390900"/>
          <p14:tracePt t="124914" x="4057650" y="3390900"/>
          <p14:tracePt t="124927" x="4425950" y="3454400"/>
          <p14:tracePt t="124943" x="4686300" y="3543300"/>
          <p14:tracePt t="124961" x="4940300" y="3625850"/>
          <p14:tracePt t="124983" x="5086350" y="3676650"/>
          <p14:tracePt t="124994" x="5187950" y="3695700"/>
          <p14:tracePt t="125011" x="5314950" y="3708400"/>
          <p14:tracePt t="125034" x="5384800" y="3708400"/>
          <p14:tracePt t="125043" x="5429250" y="3695700"/>
          <p14:tracePt t="125061" x="5467350" y="3676650"/>
          <p14:tracePt t="125077" x="5473700" y="3670300"/>
          <p14:tracePt t="125099" x="5480050" y="3644900"/>
          <p14:tracePt t="125111" x="5486400" y="3613150"/>
          <p14:tracePt t="125132" x="5486400" y="3587750"/>
          <p14:tracePt t="125139" x="5486400" y="3562350"/>
          <p14:tracePt t="125145" x="5486400" y="3556000"/>
          <p14:tracePt t="125163" x="5486400" y="3524250"/>
          <p14:tracePt t="125177" x="5480050" y="3486150"/>
          <p14:tracePt t="125195" x="5461000" y="3460750"/>
          <p14:tracePt t="125210" x="5441950" y="3429000"/>
          <p14:tracePt t="125234" x="5422900" y="3384550"/>
          <p14:tracePt t="125243" x="5416550" y="3359150"/>
          <p14:tracePt t="125260" x="5410200" y="3340100"/>
          <p14:tracePt t="125277" x="5410200" y="3327400"/>
          <p14:tracePt t="125299" x="5410200" y="3295650"/>
          <p14:tracePt t="125311" x="5410200" y="3270250"/>
          <p14:tracePt t="125326" x="5410200" y="3251200"/>
          <p14:tracePt t="125348" x="5410200" y="3232150"/>
          <p14:tracePt t="125359" x="5410200" y="3225800"/>
          <p14:tracePt t="125377" x="5397500" y="3219450"/>
          <p14:tracePt t="125394" x="5391150" y="3219450"/>
          <p14:tracePt t="125409" x="5384800" y="3219450"/>
          <p14:tracePt t="125426" x="5384800" y="3225800"/>
          <p14:tracePt t="125445" x="5397500" y="3238500"/>
          <p14:tracePt t="125460" x="5410200" y="3244850"/>
          <p14:tracePt t="125479" x="5429250" y="3257550"/>
          <p14:tracePt t="125493" x="5448300" y="3276600"/>
          <p14:tracePt t="125509" x="5454650" y="3295650"/>
          <p14:tracePt t="125527" x="5467350" y="3308350"/>
          <p14:tracePt t="125544" x="5492750" y="3321050"/>
          <p14:tracePt t="125561" x="5505450" y="3327400"/>
          <p14:tracePt t="125577" x="5530850" y="3340100"/>
          <p14:tracePt t="125594" x="5543550" y="3346450"/>
          <p14:tracePt t="125596" x="5549900" y="3346450"/>
          <p14:tracePt t="125614" x="5575300" y="3359150"/>
          <p14:tracePt t="125626" x="5594350" y="3365500"/>
          <p14:tracePt t="125644" x="5645150" y="3371850"/>
          <p14:tracePt t="125660" x="5689600" y="3378200"/>
          <p14:tracePt t="125677" x="5727700" y="3390900"/>
          <p14:tracePt t="125693" x="5803900" y="3403600"/>
          <p14:tracePt t="125710" x="5873750" y="3409950"/>
          <p14:tracePt t="125726" x="5943600" y="3416300"/>
          <p14:tracePt t="125744" x="6070600" y="3416300"/>
          <p14:tracePt t="125767" x="6165850" y="3416300"/>
          <p14:tracePt t="125780" x="6229350" y="3416300"/>
          <p14:tracePt t="125794" x="6299200" y="3416300"/>
          <p14:tracePt t="125818" x="6362700" y="3416300"/>
          <p14:tracePt t="125827" x="6394450" y="3416300"/>
          <p14:tracePt t="125844" x="6419850" y="3416300"/>
          <p14:tracePt t="125860" x="6426200" y="3416300"/>
          <p14:tracePt t="125893" x="6419850" y="3409950"/>
          <p14:tracePt t="125914" x="6407150" y="3403600"/>
          <p14:tracePt t="125926" x="6394450" y="3403600"/>
          <p14:tracePt t="125943" x="6381750" y="3397250"/>
          <p14:tracePt t="125967" x="6362700" y="3397250"/>
          <p14:tracePt t="125976" x="6356350" y="3403600"/>
          <p14:tracePt t="125993" x="6343650" y="3409950"/>
          <p14:tracePt t="126013" x="6311900" y="3422650"/>
          <p14:tracePt t="126027" x="6286500" y="3429000"/>
          <p14:tracePt t="126049" x="6248400" y="3441700"/>
          <p14:tracePt t="126059" x="6223000" y="3454400"/>
          <p14:tracePt t="126076" x="6184900" y="3467100"/>
          <p14:tracePt t="126094" x="6172200" y="3479800"/>
          <p14:tracePt t="126114" x="6165850" y="3492500"/>
          <p14:tracePt t="126127" x="6165850" y="3498850"/>
          <p14:tracePt t="126144" x="6159500" y="3505200"/>
          <p14:tracePt t="126160" x="6159500" y="3511550"/>
          <p14:tracePt t="126176" x="6159500" y="3517900"/>
          <p14:tracePt t="126193" x="6153150" y="3524250"/>
          <p14:tracePt t="126269" x="6108700" y="3543300"/>
          <p14:tracePt t="126310" x="6115050" y="3543300"/>
          <p14:tracePt t="126321" x="6121400" y="3543300"/>
          <p14:tracePt t="126326" x="6127750" y="3543300"/>
          <p14:tracePt t="126344" x="6140450" y="3536950"/>
          <p14:tracePt t="126359" x="6178550" y="3530600"/>
          <p14:tracePt t="126376" x="6210300" y="3524250"/>
          <p14:tracePt t="126399" x="6267450" y="3524250"/>
          <p14:tracePt t="126420" x="6375400" y="3517900"/>
          <p14:tracePt t="126428" x="6400800" y="3511550"/>
          <p14:tracePt t="126444" x="6445250" y="3505200"/>
          <p14:tracePt t="126463" x="6502400" y="3498850"/>
          <p14:tracePt t="126482" x="6572250" y="3492500"/>
          <p14:tracePt t="126494" x="6623050" y="3479800"/>
          <p14:tracePt t="126510" x="6705600" y="3460750"/>
          <p14:tracePt t="126530" x="6756400" y="3448050"/>
          <p14:tracePt t="126543" x="6788150" y="3435350"/>
          <p14:tracePt t="126560" x="6800850" y="3422650"/>
          <p14:tracePt t="126578" x="6807200" y="3409950"/>
          <p14:tracePt t="126593" x="6813550" y="3397250"/>
          <p14:tracePt t="126613" x="6813550" y="3390900"/>
          <p14:tracePt t="126626" x="6807200" y="3378200"/>
          <p14:tracePt t="126643" x="6794500" y="3371850"/>
          <p14:tracePt t="126660" x="6769100" y="3359150"/>
          <p14:tracePt t="126678" x="6762750" y="3352800"/>
          <p14:tracePt t="126693" x="6731000" y="3346450"/>
          <p14:tracePt t="126710" x="6699250" y="3340100"/>
          <p14:tracePt t="126726" x="6680200" y="3340100"/>
          <p14:tracePt t="126743" x="6661150" y="3340100"/>
          <p14:tracePt t="126760" x="6648450" y="3340100"/>
          <p14:tracePt t="126776" x="6635750" y="3340100"/>
          <p14:tracePt t="126793" x="6629400" y="3340100"/>
          <p14:tracePt t="126810" x="6623050" y="3340100"/>
          <p14:tracePt t="126826" x="6610350" y="3340100"/>
          <p14:tracePt t="126845" x="6597650" y="3340100"/>
          <p14:tracePt t="126859" x="6578600" y="3346450"/>
          <p14:tracePt t="126876" x="6559550" y="3352800"/>
          <p14:tracePt t="126893" x="6546850" y="3352800"/>
          <p14:tracePt t="126911" x="6540500" y="3359150"/>
          <p14:tracePt t="126926" x="6534150" y="3359150"/>
          <p14:tracePt t="126944" x="6527800" y="3365500"/>
          <p14:tracePt t="126976" x="6534150" y="3365500"/>
          <p14:tracePt t="126993" x="6546850" y="3365500"/>
          <p14:tracePt t="127011" x="6572250" y="3365500"/>
          <p14:tracePt t="127027" x="6597650" y="3365500"/>
          <p14:tracePt t="127047" x="6635750" y="3359150"/>
          <p14:tracePt t="127060" x="6667500" y="3359150"/>
          <p14:tracePt t="127076" x="6692900" y="3359150"/>
          <p14:tracePt t="127093" x="6705600" y="3352800"/>
          <p14:tracePt t="127110" x="6711950" y="3352800"/>
          <p14:tracePt t="127126" x="6718300" y="3352800"/>
          <p14:tracePt t="127144" x="6724650" y="3346450"/>
          <p14:tracePt t="127159" x="6731000" y="3340100"/>
          <p14:tracePt t="127183" x="6731000" y="3333750"/>
          <p14:tracePt t="127193" x="6731000" y="3327400"/>
          <p14:tracePt t="127210" x="6724650" y="3321050"/>
          <p14:tracePt t="127226" x="6718300" y="3308350"/>
          <p14:tracePt t="127244" x="6711950" y="3302000"/>
          <p14:tracePt t="127264" x="6705600" y="3282950"/>
          <p14:tracePt t="127276" x="6699250" y="3270250"/>
          <p14:tracePt t="127299" x="6686550" y="3257550"/>
          <p14:tracePt t="127309" x="6686550" y="3251200"/>
          <p14:tracePt t="127327" x="6680200" y="3244850"/>
          <p14:tracePt t="127343" x="6673850" y="3238500"/>
          <p14:tracePt t="127361" x="6667500" y="3232150"/>
          <p14:tracePt t="127393" x="6667500" y="3225800"/>
          <p14:tracePt t="127410" x="6661150" y="3225800"/>
          <p14:tracePt t="127496" x="6661150" y="3232150"/>
          <p14:tracePt t="127520" x="6661150" y="3238500"/>
          <p14:tracePt t="127529" x="6661150" y="3244850"/>
          <p14:tracePt t="127560" x="6661150" y="3251200"/>
          <p14:tracePt t="127578" x="6661150" y="3257550"/>
          <p14:tracePt t="127593" x="6661150" y="3263900"/>
          <p14:tracePt t="127610" x="6654800" y="3270250"/>
          <p14:tracePt t="127627" x="6642100" y="3282950"/>
          <p14:tracePt t="127643" x="6635750" y="3295650"/>
          <p14:tracePt t="127660" x="6629400" y="3302000"/>
          <p14:tracePt t="127677" x="6623050" y="3302000"/>
          <p14:tracePt t="127693" x="6616700" y="3308350"/>
          <p14:tracePt t="127730" x="6610350" y="3308350"/>
          <p14:tracePt t="127758" x="6610350" y="3314700"/>
          <p14:tracePt t="127788" x="6610350" y="3321050"/>
          <p14:tracePt t="127798" x="6616700" y="3327400"/>
          <p14:tracePt t="127811" x="6616700" y="3333750"/>
          <p14:tracePt t="127826" x="6629400" y="3346450"/>
          <p14:tracePt t="127843" x="6648450" y="3359150"/>
          <p14:tracePt t="127861" x="6680200" y="3371850"/>
          <p14:tracePt t="127876" x="6699250" y="3384550"/>
          <p14:tracePt t="127894" x="6718300" y="3397250"/>
          <p14:tracePt t="127910" x="6718300" y="3403600"/>
          <p14:tracePt t="127926" x="6718300" y="3416300"/>
          <p14:tracePt t="127945" x="6680200" y="3448050"/>
          <p14:tracePt t="127960" x="6623050" y="3479800"/>
          <p14:tracePt t="127981" x="6540500" y="3524250"/>
          <p14:tracePt t="127994" x="6438900" y="3581400"/>
          <p14:tracePt t="128011" x="6375400" y="3613150"/>
          <p14:tracePt t="128026" x="6280150" y="3657600"/>
          <p14:tracePt t="128050" x="6159500" y="3721100"/>
          <p14:tracePt t="128059" x="6076950" y="3752850"/>
          <p14:tracePt t="128079" x="5975350" y="3778250"/>
          <p14:tracePt t="128094" x="5905500" y="3803650"/>
          <p14:tracePt t="128111" x="5854700" y="3816350"/>
          <p14:tracePt t="128126" x="5791200" y="3835400"/>
          <p14:tracePt t="128145" x="5721350" y="3848100"/>
          <p14:tracePt t="128163" x="5670550" y="3860800"/>
          <p14:tracePt t="128176" x="5638800" y="3873500"/>
          <p14:tracePt t="128197" x="5619750" y="3879850"/>
          <p14:tracePt t="128209" x="5607050" y="3879850"/>
          <p14:tracePt t="128229" x="5600700" y="3879850"/>
          <p14:tracePt t="128260" x="5600700" y="3873500"/>
          <p14:tracePt t="128294" x="5607050" y="3867150"/>
          <p14:tracePt t="128310" x="5613400" y="3867150"/>
          <p14:tracePt t="128345" x="5619750" y="3867150"/>
          <p14:tracePt t="128360" x="5651500" y="3867150"/>
          <p14:tracePt t="128376" x="5708650" y="3873500"/>
          <p14:tracePt t="128394" x="5803900" y="3873500"/>
          <p14:tracePt t="128409" x="5880100" y="3879850"/>
          <p14:tracePt t="128429" x="6019800" y="3879850"/>
          <p14:tracePt t="128445" x="6134100" y="3886200"/>
          <p14:tracePt t="128460" x="6229350" y="3886200"/>
          <p14:tracePt t="128480" x="6286500" y="3886200"/>
          <p14:tracePt t="128493" x="6343650" y="3892550"/>
          <p14:tracePt t="128510" x="6369050" y="3892550"/>
          <p14:tracePt t="128529" x="6381750" y="3892550"/>
          <p14:tracePt t="128544" x="6394450" y="3892550"/>
          <p14:tracePt t="128559" x="6407150" y="3892550"/>
          <p14:tracePt t="128615" x="6400800" y="3892550"/>
          <p14:tracePt t="128639" x="6394450" y="3892550"/>
          <p14:tracePt t="128659" x="6388100" y="3886200"/>
          <p14:tracePt t="128669" x="6381750" y="3886200"/>
          <p14:tracePt t="128676" x="6369050" y="3886200"/>
          <p14:tracePt t="128700" x="6330950" y="3879850"/>
          <p14:tracePt t="128709" x="6286500" y="3873500"/>
          <p14:tracePt t="128727" x="6273800" y="3873500"/>
          <p14:tracePt t="129003" x="3448050" y="4660900"/>
          <p14:tracePt t="129073" x="3111500" y="4699000"/>
          <p14:tracePt t="131744" x="603250" y="6477000"/>
          <p14:tracePt t="131752" x="609600" y="6477000"/>
          <p14:tracePt t="131764" x="609600" y="6483350"/>
          <p14:tracePt t="131777" x="615950" y="6496050"/>
        </p14:tracePtLst>
      </p14:laserTraceLst>
    </p:ext>
  </p:extLs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checking rules for coercions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Coercion – Implicit type conversions done by the compiler </a:t>
            </a:r>
          </a:p>
          <a:p>
            <a:r>
              <a:rPr lang="en-US" dirty="0"/>
              <a:t>Explicit type conversion – done by the programmer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1214"/>
    </mc:Choice>
    <mc:Fallback xmlns="">
      <p:transition spd="slow" advTm="81214"/>
    </mc:Fallback>
  </mc:AlternateContent>
  <p:extLst>
    <p:ext uri="{3A86A75C-4F4B-4683-9AE1-C65F6400EC91}">
      <p14:laserTraceLst xmlns:p14="http://schemas.microsoft.com/office/powerpoint/2010/main">
        <p14:tracePtLst>
          <p14:tracePt t="4702" x="6794500" y="1009650"/>
          <p14:tracePt t="4758" x="6546850" y="1104900"/>
          <p14:tracePt t="4794" x="6540500" y="1104900"/>
          <p14:tracePt t="4797" x="6534150" y="1104900"/>
          <p14:tracePt t="4808" x="6521450" y="1104900"/>
          <p14:tracePt t="4825" x="6489700" y="1085850"/>
          <p14:tracePt t="4842" x="6445250" y="1003300"/>
          <p14:tracePt t="4858" x="6419850" y="927100"/>
          <p14:tracePt t="4874" x="6407150" y="869950"/>
          <p14:tracePt t="4890" x="6400800" y="800100"/>
          <p14:tracePt t="4894" x="6400800" y="787400"/>
          <p14:tracePt t="4909" x="6407150" y="749300"/>
          <p14:tracePt t="4924" x="6445250" y="730250"/>
          <p14:tracePt t="4941" x="6559550" y="717550"/>
          <p14:tracePt t="4964" x="6661150" y="717550"/>
          <p14:tracePt t="4974" x="6769100" y="730250"/>
          <p14:tracePt t="4992" x="6889750" y="781050"/>
          <p14:tracePt t="5008" x="7010400" y="812800"/>
          <p14:tracePt t="5024" x="7131050" y="831850"/>
          <p14:tracePt t="5043" x="7239000" y="838200"/>
          <p14:tracePt t="5058" x="7334250" y="844550"/>
          <p14:tracePt t="5074" x="7410450" y="850900"/>
          <p14:tracePt t="5092" x="7473950" y="857250"/>
          <p14:tracePt t="5108" x="7518400" y="882650"/>
          <p14:tracePt t="5124" x="7550150" y="901700"/>
          <p14:tracePt t="5221" x="7854950" y="1143000"/>
          <p14:tracePt t="5287" x="8058150" y="1308100"/>
          <p14:tracePt t="5303" x="8064500" y="1308100"/>
          <p14:tracePt t="5320" x="8064500" y="1314450"/>
          <p14:tracePt t="5341" x="8070850" y="1314450"/>
          <p14:tracePt t="5349" x="8077200" y="1314450"/>
          <p14:tracePt t="5361" x="8083550" y="1314450"/>
          <p14:tracePt t="5732" x="8191500" y="1193800"/>
          <p14:tracePt t="5751" x="8185150" y="1193800"/>
          <p14:tracePt t="5773" x="8178800" y="1200150"/>
          <p14:tracePt t="5788" x="8172450" y="1206500"/>
          <p14:tracePt t="5799" x="8172450" y="1212850"/>
          <p14:tracePt t="5807" x="8166100" y="1212850"/>
          <p14:tracePt t="5824" x="8159750" y="1231900"/>
          <p14:tracePt t="5842" x="8159750" y="1244600"/>
          <p14:tracePt t="5864" x="8159750" y="1263650"/>
          <p14:tracePt t="5874" x="8159750" y="1276350"/>
          <p14:tracePt t="5891" x="8159750" y="1289050"/>
          <p14:tracePt t="5908" x="8159750" y="1308100"/>
          <p14:tracePt t="5929" x="8166100" y="1320800"/>
          <p14:tracePt t="5940" x="8166100" y="1327150"/>
          <p14:tracePt t="5943" x="8166100" y="1333500"/>
          <p14:tracePt t="5963" x="8178800" y="1346200"/>
          <p14:tracePt t="5981" x="8185150" y="1358900"/>
          <p14:tracePt t="5993" x="8191500" y="1371600"/>
          <p14:tracePt t="6007" x="8197850" y="1384300"/>
          <p14:tracePt t="6036" x="8204200" y="1397000"/>
          <p14:tracePt t="6040" x="8210550" y="1403350"/>
          <p14:tracePt t="6060" x="8216900" y="1409700"/>
          <p14:tracePt t="6074" x="8223250" y="1422400"/>
          <p14:tracePt t="6097" x="8223250" y="1428750"/>
          <p14:tracePt t="6107" x="8229600" y="1428750"/>
          <p14:tracePt t="6124" x="8229600" y="1435100"/>
          <p14:tracePt t="6143" x="8235950" y="1441450"/>
          <p14:tracePt t="6158" x="8242300" y="1441450"/>
          <p14:tracePt t="6174" x="8242300" y="1435100"/>
          <p14:tracePt t="6195" x="8248650" y="1428750"/>
          <p14:tracePt t="6209" x="8248650" y="1371600"/>
          <p14:tracePt t="6224" x="8248650" y="1352550"/>
          <p14:tracePt t="6257" x="8153400" y="850900"/>
          <p14:tracePt t="12889" x="6832600" y="2381250"/>
          <p14:tracePt t="12906" x="6832600" y="2374900"/>
          <p14:tracePt t="12924" x="6819900" y="2330450"/>
          <p14:tracePt t="12942" x="6813550" y="2241550"/>
          <p14:tracePt t="12962" x="6807200" y="2159000"/>
          <p14:tracePt t="12975" x="6800850" y="2120900"/>
          <p14:tracePt t="12991" x="6794500" y="2082800"/>
          <p14:tracePt t="13008" x="6794500" y="2063750"/>
          <p14:tracePt t="13024" x="6800850" y="2044700"/>
          <p14:tracePt t="13041" x="6851650" y="2032000"/>
          <p14:tracePt t="13058" x="6915150" y="2025650"/>
          <p14:tracePt t="13074" x="6959600" y="2025650"/>
          <p14:tracePt t="13091" x="7029450" y="2051050"/>
          <p14:tracePt t="13107" x="7092950" y="2076450"/>
          <p14:tracePt t="13125" x="7175500" y="2120900"/>
          <p14:tracePt t="13141" x="7251700" y="2165350"/>
          <p14:tracePt t="13162" x="7327900" y="2209800"/>
          <p14:tracePt t="13175" x="7391400" y="2222500"/>
          <p14:tracePt t="13191" x="7454900" y="2209800"/>
          <p14:tracePt t="13208" x="7518400" y="2171700"/>
          <p14:tracePt t="13224" x="7569200" y="2127250"/>
          <p14:tracePt t="13242" x="7613650" y="2082800"/>
          <p14:tracePt t="13257" x="7645400" y="2038350"/>
          <p14:tracePt t="13274" x="7664450" y="2006600"/>
          <p14:tracePt t="13291" x="7683500" y="1981200"/>
          <p14:tracePt t="13307" x="7689850" y="1968500"/>
          <p14:tracePt t="13324" x="7702550" y="1949450"/>
          <p14:tracePt t="13341" x="7727950" y="1905000"/>
          <p14:tracePt t="13358" x="7766050" y="1847850"/>
          <p14:tracePt t="13374" x="7804150" y="1784350"/>
          <p14:tracePt t="13391" x="7823200" y="1746250"/>
          <p14:tracePt t="13541" x="8159750" y="1651000"/>
          <p14:tracePt t="13598" x="8369300" y="1841500"/>
          <p14:tracePt t="13681" x="8559800" y="2076450"/>
          <p14:tracePt t="13702" x="8566150" y="2082800"/>
          <p14:tracePt t="13715" x="8566150" y="2089150"/>
          <p14:tracePt t="13718" x="8572500" y="2089150"/>
          <p14:tracePt t="13726" x="8578850" y="2095500"/>
          <p14:tracePt t="13745" x="8616950" y="2108200"/>
          <p14:tracePt t="13757" x="8648700" y="2120900"/>
          <p14:tracePt t="13774" x="8705850" y="2127250"/>
          <p14:tracePt t="13796" x="8782050" y="2139950"/>
          <p14:tracePt t="13807" x="8832850" y="2146300"/>
          <p14:tracePt t="13824" x="8909050" y="2146300"/>
          <p14:tracePt t="13847" x="9010650" y="2146300"/>
          <p14:tracePt t="13857" x="9099550" y="2146300"/>
          <p14:tracePt t="13874" x="9226550" y="2139950"/>
          <p14:tracePt t="13893" x="9334500" y="2133600"/>
          <p14:tracePt t="13897" x="9347200" y="2133600"/>
          <p14:tracePt t="13914" x="9385300" y="2127250"/>
          <p14:tracePt t="13924" x="9436100" y="2127250"/>
          <p14:tracePt t="13945" x="9474200" y="2139950"/>
          <p14:tracePt t="13957" x="9480550" y="2159000"/>
          <p14:tracePt t="13975" x="9493250" y="2190750"/>
          <p14:tracePt t="13995" x="9505950" y="2216150"/>
          <p14:tracePt t="14007" x="9505950" y="2222500"/>
          <p14:tracePt t="14083" x="9353550" y="2235200"/>
          <p14:tracePt t="30323" x="6959600" y="2120900"/>
          <p14:tracePt t="30347" x="6965950" y="2120900"/>
          <p14:tracePt t="30352" x="6965950" y="2114550"/>
          <p14:tracePt t="30364" x="6972300" y="2108200"/>
          <p14:tracePt t="30386" x="6978650" y="2089150"/>
          <p14:tracePt t="30391" x="6978650" y="2082800"/>
          <p14:tracePt t="30408" x="6978650" y="2070100"/>
          <p14:tracePt t="30424" x="6959600" y="2057400"/>
          <p14:tracePt t="30441" x="6934200" y="2038350"/>
          <p14:tracePt t="30458" x="6921500" y="2012950"/>
          <p14:tracePt t="30474" x="6883400" y="1987550"/>
          <p14:tracePt t="30491" x="6838950" y="1981200"/>
          <p14:tracePt t="30508" x="6788150" y="1981200"/>
          <p14:tracePt t="30527" x="6743700" y="1987550"/>
          <p14:tracePt t="30541" x="6718300" y="1993900"/>
          <p14:tracePt t="30559" x="6692900" y="2006600"/>
          <p14:tracePt t="30575" x="6667500" y="2019300"/>
          <p14:tracePt t="30591" x="6629400" y="2051050"/>
          <p14:tracePt t="30608" x="6584950" y="2101850"/>
          <p14:tracePt t="30631" x="6565900" y="2127250"/>
          <p14:tracePt t="30641" x="6546850" y="2152650"/>
          <p14:tracePt t="30660" x="6534150" y="2171700"/>
          <p14:tracePt t="30678" x="6527800" y="2178050"/>
          <p14:tracePt t="30691" x="6521450" y="2190750"/>
          <p14:tracePt t="30708" x="6515100" y="2203450"/>
          <p14:tracePt t="30725" x="6515100" y="2209800"/>
          <p14:tracePt t="30742" x="6508750" y="2216150"/>
          <p14:tracePt t="30774" x="6508750" y="2222500"/>
          <p14:tracePt t="30791" x="6515100" y="2216150"/>
          <p14:tracePt t="30824" x="6521450" y="2216150"/>
          <p14:tracePt t="30841" x="6527800" y="2209800"/>
          <p14:tracePt t="30874" x="6534150" y="2203450"/>
          <p14:tracePt t="30891" x="6540500" y="2197100"/>
          <p14:tracePt t="30914" x="6546850" y="2197100"/>
          <p14:tracePt t="30924" x="6553200" y="2190750"/>
          <p14:tracePt t="30941" x="6559550" y="2190750"/>
          <p14:tracePt t="30960" x="6559550" y="2184400"/>
          <p14:tracePt t="30974" x="6565900" y="2184400"/>
          <p14:tracePt t="31011" x="6572250" y="2184400"/>
          <p14:tracePt t="31084" x="6572250" y="2178050"/>
          <p14:tracePt t="31114" x="6572250" y="2171700"/>
          <p14:tracePt t="31117" x="6572250" y="2165350"/>
          <p14:tracePt t="31126" x="6572250" y="2159000"/>
          <p14:tracePt t="80053" x="1371600" y="5651500"/>
          <p14:tracePt t="80056" x="1365250" y="5651500"/>
          <p14:tracePt t="80060" x="1358900" y="5651500"/>
          <p14:tracePt t="80076" x="1301750" y="5651500"/>
          <p14:tracePt t="80093" x="1193800" y="5651500"/>
          <p14:tracePt t="80109" x="1066800" y="5651500"/>
          <p14:tracePt t="80130" x="927100" y="5664200"/>
          <p14:tracePt t="80142" x="863600" y="5670550"/>
          <p14:tracePt t="80159" x="793750" y="5715000"/>
          <p14:tracePt t="80177" x="755650" y="5778500"/>
          <p14:tracePt t="80193" x="742950" y="5842000"/>
          <p14:tracePt t="80209" x="736600" y="5905500"/>
          <p14:tracePt t="80225" x="736600" y="5969000"/>
          <p14:tracePt t="80243" x="742950" y="6032500"/>
          <p14:tracePt t="80260" x="755650" y="6083300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84200"/>
            <a:ext cx="10972800" cy="1143000"/>
          </a:xfrm>
        </p:spPr>
        <p:txBody>
          <a:bodyPr/>
          <a:lstStyle/>
          <a:p>
            <a:pPr eaLnBrk="1" hangingPunct="1"/>
            <a:r>
              <a:rPr lang="en-US" dirty="0"/>
              <a:t>Example Attribute Grammar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2844801" y="2895600"/>
            <a:ext cx="147348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L</a:t>
            </a:r>
            <a:r>
              <a:rPr lang="en-US" sz="2400"/>
              <a:t> </a:t>
            </a:r>
            <a:r>
              <a:rPr lang="en-US" sz="2400">
                <a:sym typeface="Symbol" charset="2"/>
              </a:rPr>
              <a:t> </a:t>
            </a:r>
            <a:r>
              <a:rPr lang="en-US" sz="2400" i="1">
                <a:sym typeface="Symbol" charset="2"/>
              </a:rPr>
              <a:t>E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ym typeface="Symbol" charset="2"/>
              </a:rPr>
              <a:t>n</a:t>
            </a:r>
            <a:br>
              <a:rPr lang="en-US" sz="2400" i="1">
                <a:sym typeface="Symbol" charset="2"/>
              </a:rPr>
            </a:br>
            <a:r>
              <a:rPr lang="en-US" sz="2400" i="1">
                <a:sym typeface="Symbol" charset="2"/>
              </a:rPr>
              <a:t>E </a:t>
            </a:r>
            <a:r>
              <a:rPr lang="en-US" sz="2400">
                <a:sym typeface="Symbol" charset="2"/>
              </a:rPr>
              <a:t> </a:t>
            </a:r>
            <a:r>
              <a:rPr lang="en-US" sz="2400" i="1">
                <a:sym typeface="Symbol" charset="2"/>
              </a:rPr>
              <a:t>E</a:t>
            </a:r>
            <a:r>
              <a:rPr lang="en-US" sz="2400" baseline="-25000">
                <a:sym typeface="Symbol" charset="2"/>
              </a:rPr>
              <a:t>1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ym typeface="Symbol" charset="2"/>
              </a:rPr>
              <a:t>+</a:t>
            </a:r>
            <a:r>
              <a:rPr lang="en-US" sz="2400">
                <a:sym typeface="Symbol" charset="2"/>
              </a:rPr>
              <a:t> </a:t>
            </a:r>
            <a:r>
              <a:rPr lang="en-US" sz="2400" i="1">
                <a:sym typeface="Symbol" charset="2"/>
              </a:rPr>
              <a:t>T</a:t>
            </a:r>
            <a:br>
              <a:rPr lang="en-US" sz="2400" i="1">
                <a:sym typeface="Symbol" charset="2"/>
              </a:rPr>
            </a:br>
            <a:r>
              <a:rPr lang="en-US" sz="2400" i="1">
                <a:sym typeface="Symbol" charset="2"/>
              </a:rPr>
              <a:t>E </a:t>
            </a:r>
            <a:r>
              <a:rPr lang="en-US" sz="2400">
                <a:sym typeface="Symbol" charset="2"/>
              </a:rPr>
              <a:t></a:t>
            </a:r>
            <a:r>
              <a:rPr lang="en-US" sz="2400" i="1">
                <a:sym typeface="Symbol" charset="2"/>
              </a:rPr>
              <a:t> T</a:t>
            </a:r>
            <a:br>
              <a:rPr lang="en-US" sz="2400" i="1">
                <a:sym typeface="Symbol" charset="2"/>
              </a:rPr>
            </a:br>
            <a:r>
              <a:rPr lang="en-US" sz="2400" i="1">
                <a:sym typeface="Symbol" charset="2"/>
              </a:rPr>
              <a:t>T </a:t>
            </a:r>
            <a:r>
              <a:rPr lang="en-US" sz="2400">
                <a:sym typeface="Symbol" charset="2"/>
              </a:rPr>
              <a:t> </a:t>
            </a:r>
            <a:r>
              <a:rPr lang="en-US" sz="2400" i="1">
                <a:sym typeface="Symbol" charset="2"/>
              </a:rPr>
              <a:t>T</a:t>
            </a:r>
            <a:r>
              <a:rPr lang="en-US" sz="2400" baseline="-25000">
                <a:sym typeface="Symbol" charset="2"/>
              </a:rPr>
              <a:t>1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ym typeface="Symbol" charset="2"/>
              </a:rPr>
              <a:t>*</a:t>
            </a:r>
            <a:r>
              <a:rPr lang="en-US" sz="2400">
                <a:sym typeface="Symbol" charset="2"/>
              </a:rPr>
              <a:t> </a:t>
            </a:r>
            <a:r>
              <a:rPr lang="en-US" sz="2400" i="1">
                <a:sym typeface="Symbol" charset="2"/>
              </a:rPr>
              <a:t>F</a:t>
            </a:r>
            <a:br>
              <a:rPr lang="en-US" sz="2400" i="1">
                <a:sym typeface="Symbol" charset="2"/>
              </a:rPr>
            </a:br>
            <a:r>
              <a:rPr lang="en-US" sz="2400" i="1">
                <a:sym typeface="Symbol" charset="2"/>
              </a:rPr>
              <a:t>T </a:t>
            </a:r>
            <a:r>
              <a:rPr lang="en-US" sz="2400">
                <a:sym typeface="Symbol" charset="2"/>
              </a:rPr>
              <a:t></a:t>
            </a:r>
            <a:r>
              <a:rPr lang="en-US" sz="2400" i="1">
                <a:sym typeface="Symbol" charset="2"/>
              </a:rPr>
              <a:t> F</a:t>
            </a:r>
            <a:br>
              <a:rPr lang="en-US" sz="2400" i="1">
                <a:sym typeface="Symbol" charset="2"/>
              </a:rPr>
            </a:br>
            <a:r>
              <a:rPr lang="en-US" sz="2400" i="1">
                <a:sym typeface="Symbol" charset="2"/>
              </a:rPr>
              <a:t>F </a:t>
            </a:r>
            <a:r>
              <a:rPr lang="en-US" sz="2400">
                <a:sym typeface="Symbol" charset="2"/>
              </a:rPr>
              <a:t> </a:t>
            </a:r>
            <a:r>
              <a:rPr lang="en-US" sz="2400" b="1">
                <a:sym typeface="Symbol" charset="2"/>
              </a:rPr>
              <a:t>(</a:t>
            </a:r>
            <a:r>
              <a:rPr lang="en-US" sz="2400">
                <a:sym typeface="Symbol" charset="2"/>
              </a:rPr>
              <a:t> </a:t>
            </a:r>
            <a:r>
              <a:rPr lang="en-US" sz="2400" i="1">
                <a:sym typeface="Symbol" charset="2"/>
              </a:rPr>
              <a:t>E</a:t>
            </a:r>
            <a:r>
              <a:rPr lang="en-US" sz="2400">
                <a:sym typeface="Symbol" charset="2"/>
              </a:rPr>
              <a:t> </a:t>
            </a:r>
            <a:r>
              <a:rPr lang="en-US" sz="2400" b="1">
                <a:sym typeface="Symbol" charset="2"/>
              </a:rPr>
              <a:t>)</a:t>
            </a:r>
          </a:p>
          <a:p>
            <a:r>
              <a:rPr lang="en-US" sz="2400" i="1">
                <a:sym typeface="Symbol" charset="2"/>
              </a:rPr>
              <a:t>F </a:t>
            </a:r>
            <a:r>
              <a:rPr lang="en-US" sz="2400">
                <a:sym typeface="Symbol" charset="2"/>
              </a:rPr>
              <a:t> </a:t>
            </a:r>
            <a:r>
              <a:rPr lang="en-US" sz="2400" b="1">
                <a:sym typeface="Symbol" charset="2"/>
              </a:rPr>
              <a:t>digit</a:t>
            </a:r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588001" y="2895600"/>
            <a:ext cx="266560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/>
              <a:t>print</a:t>
            </a:r>
            <a:r>
              <a:rPr lang="en-US" sz="2400"/>
              <a:t>(</a:t>
            </a:r>
            <a:r>
              <a:rPr lang="en-US" sz="2400" i="1"/>
              <a:t>E.</a:t>
            </a:r>
            <a:r>
              <a:rPr lang="en-US" sz="2400"/>
              <a:t>val)</a:t>
            </a:r>
            <a:br>
              <a:rPr lang="en-US" sz="2400" i="1"/>
            </a:br>
            <a:r>
              <a:rPr lang="en-US" sz="2400" i="1"/>
              <a:t>E.</a:t>
            </a:r>
            <a:r>
              <a:rPr lang="en-US" sz="2400"/>
              <a:t>val</a:t>
            </a:r>
            <a:r>
              <a:rPr lang="en-US" sz="2400" i="1"/>
              <a:t> </a:t>
            </a:r>
            <a:r>
              <a:rPr lang="en-US" sz="2400"/>
              <a:t>:=</a:t>
            </a:r>
            <a:r>
              <a:rPr lang="en-US" sz="2400" i="1"/>
              <a:t> E</a:t>
            </a:r>
            <a:r>
              <a:rPr lang="en-US" sz="2400" baseline="-25000"/>
              <a:t>1</a:t>
            </a:r>
            <a:r>
              <a:rPr lang="en-US" sz="2400" i="1"/>
              <a:t>.</a:t>
            </a:r>
            <a:r>
              <a:rPr lang="en-US" sz="2400"/>
              <a:t>val</a:t>
            </a:r>
            <a:r>
              <a:rPr lang="en-US" sz="2400" i="1"/>
              <a:t> + T.</a:t>
            </a:r>
            <a:r>
              <a:rPr lang="en-US" sz="2400"/>
              <a:t>val</a:t>
            </a:r>
            <a:br>
              <a:rPr lang="en-US" sz="2400"/>
            </a:br>
            <a:r>
              <a:rPr lang="en-US" sz="2400" i="1"/>
              <a:t>E.</a:t>
            </a:r>
            <a:r>
              <a:rPr lang="en-US" sz="2400"/>
              <a:t>val</a:t>
            </a:r>
            <a:r>
              <a:rPr lang="en-US" sz="2400" i="1"/>
              <a:t> </a:t>
            </a:r>
            <a:r>
              <a:rPr lang="en-US" sz="2400"/>
              <a:t>:=</a:t>
            </a:r>
            <a:r>
              <a:rPr lang="en-US" sz="2400" i="1"/>
              <a:t> T.</a:t>
            </a:r>
            <a:r>
              <a:rPr lang="en-US" sz="2400"/>
              <a:t>val</a:t>
            </a:r>
            <a:br>
              <a:rPr lang="en-US" sz="2400"/>
            </a:br>
            <a:r>
              <a:rPr lang="en-US" sz="2400" i="1"/>
              <a:t>T.</a:t>
            </a:r>
            <a:r>
              <a:rPr lang="en-US" sz="2400"/>
              <a:t>val</a:t>
            </a:r>
            <a:r>
              <a:rPr lang="en-US" sz="2400" i="1"/>
              <a:t> </a:t>
            </a:r>
            <a:r>
              <a:rPr lang="en-US" sz="2400"/>
              <a:t>:=</a:t>
            </a:r>
            <a:r>
              <a:rPr lang="en-US" sz="2400" i="1"/>
              <a:t> T</a:t>
            </a:r>
            <a:r>
              <a:rPr lang="en-US" sz="2400" baseline="-25000"/>
              <a:t>1</a:t>
            </a:r>
            <a:r>
              <a:rPr lang="en-US" sz="2400" i="1"/>
              <a:t>.</a:t>
            </a:r>
            <a:r>
              <a:rPr lang="en-US" sz="2400"/>
              <a:t>val</a:t>
            </a:r>
            <a:r>
              <a:rPr lang="en-US" sz="2400" i="1"/>
              <a:t> * F.</a:t>
            </a:r>
            <a:r>
              <a:rPr lang="en-US" sz="2400"/>
              <a:t>val</a:t>
            </a:r>
            <a:br>
              <a:rPr lang="en-US" sz="2400"/>
            </a:br>
            <a:r>
              <a:rPr lang="en-US" sz="2400" i="1"/>
              <a:t>T.</a:t>
            </a:r>
            <a:r>
              <a:rPr lang="en-US" sz="2400"/>
              <a:t>val</a:t>
            </a:r>
            <a:r>
              <a:rPr lang="en-US" sz="2400" i="1"/>
              <a:t> </a:t>
            </a:r>
            <a:r>
              <a:rPr lang="en-US" sz="2400"/>
              <a:t>:=</a:t>
            </a:r>
            <a:r>
              <a:rPr lang="en-US" sz="2400" i="1"/>
              <a:t> F.</a:t>
            </a:r>
            <a:r>
              <a:rPr lang="en-US" sz="2400"/>
              <a:t>val</a:t>
            </a:r>
            <a:br>
              <a:rPr lang="en-US" sz="2400"/>
            </a:br>
            <a:r>
              <a:rPr lang="en-US" sz="2400" i="1"/>
              <a:t>F.</a:t>
            </a:r>
            <a:r>
              <a:rPr lang="en-US" sz="2400"/>
              <a:t>val</a:t>
            </a:r>
            <a:r>
              <a:rPr lang="en-US" sz="2400" i="1"/>
              <a:t> </a:t>
            </a:r>
            <a:r>
              <a:rPr lang="en-US" sz="2400"/>
              <a:t>:=</a:t>
            </a:r>
            <a:r>
              <a:rPr lang="en-US" sz="2400" i="1"/>
              <a:t> E.</a:t>
            </a:r>
            <a:r>
              <a:rPr lang="en-US" sz="2400"/>
              <a:t>val</a:t>
            </a:r>
            <a:br>
              <a:rPr lang="en-US" sz="2400"/>
            </a:br>
            <a:r>
              <a:rPr lang="en-US" sz="2400" i="1"/>
              <a:t>F.</a:t>
            </a:r>
            <a:r>
              <a:rPr lang="en-US" sz="2400"/>
              <a:t>val</a:t>
            </a:r>
            <a:r>
              <a:rPr lang="en-US" sz="2400" i="1"/>
              <a:t> </a:t>
            </a:r>
            <a:r>
              <a:rPr lang="en-US" sz="2400"/>
              <a:t>:=</a:t>
            </a:r>
            <a:r>
              <a:rPr lang="en-US" sz="2400" i="1"/>
              <a:t> </a:t>
            </a:r>
            <a:r>
              <a:rPr lang="en-US" sz="2400" b="1"/>
              <a:t>digit</a:t>
            </a:r>
            <a:r>
              <a:rPr lang="en-US" sz="2400"/>
              <a:t>.lexval</a:t>
            </a:r>
          </a:p>
        </p:txBody>
      </p:sp>
      <p:sp>
        <p:nvSpPr>
          <p:cNvPr id="5126" name="Text Box 5"/>
          <p:cNvSpPr txBox="1">
            <a:spLocks noChangeArrowheads="1"/>
          </p:cNvSpPr>
          <p:nvPr/>
        </p:nvSpPr>
        <p:spPr bwMode="auto">
          <a:xfrm>
            <a:off x="2844802" y="2362201"/>
            <a:ext cx="1558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Production</a:t>
            </a:r>
          </a:p>
        </p:txBody>
      </p:sp>
      <p:sp>
        <p:nvSpPr>
          <p:cNvPr id="5127" name="Text Box 6"/>
          <p:cNvSpPr txBox="1">
            <a:spLocks noChangeArrowheads="1"/>
          </p:cNvSpPr>
          <p:nvPr/>
        </p:nvSpPr>
        <p:spPr bwMode="auto">
          <a:xfrm>
            <a:off x="5588002" y="2362201"/>
            <a:ext cx="19563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Semantic Rule</a:t>
            </a:r>
          </a:p>
        </p:txBody>
      </p:sp>
    </p:spTree>
    <p:extLst>
      <p:ext uri="{BB962C8B-B14F-4D97-AF65-F5344CB8AC3E}">
        <p14:creationId xmlns:p14="http://schemas.microsoft.com/office/powerpoint/2010/main" val="323392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9314"/>
    </mc:Choice>
    <mc:Fallback xmlns="">
      <p:transition spd="slow" advTm="209314"/>
    </mc:Fallback>
  </mc:AlternateContent>
  <p:extLst>
    <p:ext uri="{3A86A75C-4F4B-4683-9AE1-C65F6400EC91}">
      <p14:laserTraceLst xmlns:p14="http://schemas.microsoft.com/office/powerpoint/2010/main">
        <p14:tracePtLst>
          <p14:tracePt t="3756" x="3956050" y="3219450"/>
          <p14:tracePt t="3761" x="3949700" y="3225800"/>
          <p14:tracePt t="3767" x="3943350" y="3232150"/>
          <p14:tracePt t="3786" x="3898900" y="3270250"/>
          <p14:tracePt t="3802" x="3860800" y="3308350"/>
          <p14:tracePt t="3819" x="3841750" y="3333750"/>
          <p14:tracePt t="3833" x="3816350" y="3359150"/>
          <p14:tracePt t="3849" x="3803650" y="3384550"/>
          <p14:tracePt t="3868" x="3778250" y="3416300"/>
          <p14:tracePt t="3886" x="3752850" y="3435350"/>
          <p14:tracePt t="3901" x="3733800" y="3460750"/>
          <p14:tracePt t="3905" x="3727450" y="3460750"/>
          <p14:tracePt t="3916" x="3721100" y="3473450"/>
          <p14:tracePt t="3936" x="3721100" y="3492500"/>
          <p14:tracePt t="3949" x="3721100" y="3498850"/>
          <p14:tracePt t="3968" x="3714750" y="3498850"/>
          <p14:tracePt t="3984" x="3714750" y="3505200"/>
          <p14:tracePt t="4002" x="3708400" y="3505200"/>
          <p14:tracePt t="4035" x="3702050" y="3505200"/>
          <p14:tracePt t="4049" x="3695700" y="3498850"/>
          <p14:tracePt t="4066" x="3689350" y="3498850"/>
          <p14:tracePt t="4087" x="3676650" y="3486150"/>
          <p14:tracePt t="4099" x="3663950" y="3473450"/>
          <p14:tracePt t="4116" x="3644900" y="3460750"/>
          <p14:tracePt t="4133" x="3638550" y="3448050"/>
          <p14:tracePt t="4152" x="3638550" y="3435350"/>
          <p14:tracePt t="4167" x="3638550" y="3422650"/>
          <p14:tracePt t="4183" x="3638550" y="3409950"/>
          <p14:tracePt t="4201" x="3644900" y="3416300"/>
          <p14:tracePt t="4216" x="3644900" y="3422650"/>
          <p14:tracePt t="4234" x="3651250" y="3429000"/>
          <p14:tracePt t="4250" x="3663950" y="3441700"/>
          <p14:tracePt t="4266" x="3676650" y="3454400"/>
          <p14:tracePt t="4283" x="3689350" y="3473450"/>
          <p14:tracePt t="4300" x="3702050" y="3492500"/>
          <p14:tracePt t="4316" x="3714750" y="3511550"/>
          <p14:tracePt t="4334" x="3727450" y="3517900"/>
          <p14:tracePt t="4350" x="3733800" y="3524250"/>
          <p14:tracePt t="4366" x="3746500" y="3524250"/>
          <p14:tracePt t="4383" x="3759200" y="3530600"/>
          <p14:tracePt t="4400" x="3771900" y="3530600"/>
          <p14:tracePt t="4417" x="3784600" y="3530600"/>
          <p14:tracePt t="4434" x="3797300" y="3530600"/>
          <p14:tracePt t="4451" x="3810000" y="3530600"/>
          <p14:tracePt t="4492" x="3816350" y="3524250"/>
          <p14:tracePt t="4523" x="3816350" y="3517900"/>
          <p14:tracePt t="4539" x="3822700" y="3517900"/>
          <p14:tracePt t="4545" x="3822700" y="3524250"/>
          <p14:tracePt t="4557" x="3822700" y="3530600"/>
          <p14:tracePt t="4570" x="3822700" y="3536950"/>
          <p14:tracePt t="4583" x="3822700" y="3549650"/>
          <p14:tracePt t="4602" x="3829050" y="3562350"/>
          <p14:tracePt t="4617" x="3835400" y="3568700"/>
          <p14:tracePt t="4633" x="3841750" y="3575050"/>
          <p14:tracePt t="4649" x="3848100" y="3575050"/>
          <p14:tracePt t="4668" x="3854450" y="3575050"/>
          <p14:tracePt t="4684" x="3867150" y="3562350"/>
          <p14:tracePt t="4699" x="3879850" y="3556000"/>
          <p14:tracePt t="4718" x="3892550" y="3536950"/>
          <p14:tracePt t="4733" x="3905250" y="3511550"/>
          <p14:tracePt t="4749" x="3917950" y="3486150"/>
          <p14:tracePt t="4767" x="3924300" y="3467100"/>
          <p14:tracePt t="5018" x="4267200" y="3663950"/>
          <p14:tracePt t="5020" x="4260850" y="3663950"/>
          <p14:tracePt t="5035" x="4254500" y="3663950"/>
          <p14:tracePt t="5049" x="4241800" y="3663950"/>
          <p14:tracePt t="5223" x="3670300" y="3765550"/>
          <p14:tracePt t="5234" x="3663950" y="3759200"/>
          <p14:tracePt t="5245" x="3663950" y="3752850"/>
          <p14:tracePt t="5254" x="3663950" y="3746500"/>
          <p14:tracePt t="5269" x="3663950" y="3740150"/>
          <p14:tracePt t="5283" x="3657600" y="3714750"/>
          <p14:tracePt t="5302" x="3663950" y="3683000"/>
          <p14:tracePt t="5318" x="3683000" y="3657600"/>
          <p14:tracePt t="5333" x="3702050" y="3625850"/>
          <p14:tracePt t="5349" x="3714750" y="3613150"/>
          <p14:tracePt t="5368" x="3740150" y="3600450"/>
          <p14:tracePt t="5383" x="3759200" y="3594100"/>
          <p14:tracePt t="5400" x="3778250" y="3587750"/>
          <p14:tracePt t="5416" x="3797300" y="3581400"/>
          <p14:tracePt t="5438" x="3816350" y="3575050"/>
          <p14:tracePt t="5452" x="3829050" y="3568700"/>
          <p14:tracePt t="5466" x="3841750" y="3556000"/>
          <p14:tracePt t="5483" x="3854450" y="3536950"/>
          <p14:tracePt t="5500" x="3867150" y="3524250"/>
          <p14:tracePt t="5516" x="3886200" y="3517900"/>
          <p14:tracePt t="5536" x="3898900" y="3517900"/>
          <p14:tracePt t="5556" x="3911600" y="3511550"/>
          <p14:tracePt t="5566" x="3917950" y="3505200"/>
          <p14:tracePt t="5587" x="3924300" y="3505200"/>
          <p14:tracePt t="5600" x="3924300" y="3511550"/>
          <p14:tracePt t="5616" x="3924300" y="3517900"/>
          <p14:tracePt t="5638" x="3924300" y="3524250"/>
          <p14:tracePt t="5650" x="3924300" y="3536950"/>
          <p14:tracePt t="5668" x="3924300" y="3549650"/>
          <p14:tracePt t="5683" x="3930650" y="3562350"/>
          <p14:tracePt t="5700" x="3937000" y="3575050"/>
          <p14:tracePt t="5716" x="3943350" y="3587750"/>
          <p14:tracePt t="5736" x="3949700" y="3600450"/>
          <p14:tracePt t="5750" x="3962400" y="3606800"/>
          <p14:tracePt t="5766" x="3981450" y="3606800"/>
          <p14:tracePt t="5783" x="4000500" y="3600450"/>
          <p14:tracePt t="5800" x="4019550" y="3594100"/>
          <p14:tracePt t="5816" x="4032250" y="3587750"/>
          <p14:tracePt t="5834" x="4051300" y="3581400"/>
          <p14:tracePt t="5852" x="4070350" y="3575050"/>
          <p14:tracePt t="5867" x="4089400" y="3575050"/>
          <p14:tracePt t="5871" x="4095750" y="3575050"/>
          <p14:tracePt t="5883" x="4102100" y="3575050"/>
          <p14:tracePt t="5901" x="4108450" y="3575050"/>
          <p14:tracePt t="5917" x="4114800" y="3575050"/>
          <p14:tracePt t="5933" x="4121150" y="3581400"/>
          <p14:tracePt t="5950" x="4127500" y="3581400"/>
          <p14:tracePt t="5967" x="4127500" y="3587750"/>
          <p14:tracePt t="5983" x="4133850" y="3594100"/>
          <p14:tracePt t="6000" x="4133850" y="3600450"/>
          <p14:tracePt t="6034" x="4140200" y="3600450"/>
          <p14:tracePt t="6078" x="4140200" y="3606800"/>
          <p14:tracePt t="6103" x="4133850" y="3606800"/>
          <p14:tracePt t="6122" x="4133850" y="3613150"/>
          <p14:tracePt t="6132" x="4127500" y="3613150"/>
          <p14:tracePt t="6151" x="4114800" y="3619500"/>
          <p14:tracePt t="6166" x="4089400" y="3625850"/>
          <p14:tracePt t="6184" x="4057650" y="3632200"/>
          <p14:tracePt t="6200" x="4019550" y="3644900"/>
          <p14:tracePt t="6216" x="3968750" y="3663950"/>
          <p14:tracePt t="6233" x="3905250" y="3689350"/>
          <p14:tracePt t="6252" x="3829050" y="3714750"/>
          <p14:tracePt t="6266" x="3740150" y="3740150"/>
          <p14:tracePt t="6284" x="3663950" y="3778250"/>
          <p14:tracePt t="6302" x="3587750" y="3816350"/>
          <p14:tracePt t="6316" x="3524250" y="3841750"/>
          <p14:tracePt t="6334" x="3467100" y="3867150"/>
          <p14:tracePt t="6354" x="3429000" y="3892550"/>
          <p14:tracePt t="6366" x="3409950" y="3911600"/>
          <p14:tracePt t="6383" x="3397250" y="3911600"/>
          <p14:tracePt t="6403" x="3384550" y="3911600"/>
          <p14:tracePt t="6417" x="3384550" y="3905250"/>
          <p14:tracePt t="6434" x="3384550" y="3892550"/>
          <p14:tracePt t="6466" x="3390900" y="3892550"/>
          <p14:tracePt t="6484" x="3397250" y="3892550"/>
          <p14:tracePt t="6516" x="3403600" y="3898900"/>
          <p14:tracePt t="6533" x="3409950" y="3898900"/>
          <p14:tracePt t="6553" x="3416300" y="3898900"/>
          <p14:tracePt t="6566" x="3422650" y="3898900"/>
          <p14:tracePt t="6583" x="3429000" y="3898900"/>
          <p14:tracePt t="6601" x="3441700" y="3898900"/>
          <p14:tracePt t="6616" x="3454400" y="3892550"/>
          <p14:tracePt t="6633" x="3473450" y="3886200"/>
          <p14:tracePt t="6650" x="3498850" y="3879850"/>
          <p14:tracePt t="6669" x="3524250" y="3873500"/>
          <p14:tracePt t="6686" x="3549650" y="3860800"/>
          <p14:tracePt t="6701" x="3581400" y="3854450"/>
          <p14:tracePt t="6717" x="3606800" y="3848100"/>
          <p14:tracePt t="6734" x="3638550" y="3848100"/>
          <p14:tracePt t="6750" x="3670300" y="3841750"/>
          <p14:tracePt t="6767" x="3702050" y="3841750"/>
          <p14:tracePt t="6783" x="3714750" y="3841750"/>
          <p14:tracePt t="6803" x="3733800" y="3841750"/>
          <p14:tracePt t="6819" x="3746500" y="3848100"/>
          <p14:tracePt t="6833" x="3752850" y="3860800"/>
          <p14:tracePt t="6850" x="3759200" y="3867150"/>
          <p14:tracePt t="6870" x="3759200" y="3873500"/>
          <p14:tracePt t="6883" x="3759200" y="3879850"/>
          <p14:tracePt t="6900" x="3759200" y="3886200"/>
          <p14:tracePt t="6947" x="3759200" y="3879850"/>
          <p14:tracePt t="6952" x="3752850" y="3879850"/>
          <p14:tracePt t="6983" x="3746500" y="3873500"/>
          <p14:tracePt t="7001" x="3740150" y="3873500"/>
          <p14:tracePt t="7019" x="3740150" y="3867150"/>
          <p14:tracePt t="7050" x="3740150" y="3860800"/>
          <p14:tracePt t="7179" x="3740150" y="3867150"/>
          <p14:tracePt t="7274" x="3733800" y="3867150"/>
          <p14:tracePt t="7283" x="3733800" y="3873500"/>
          <p14:tracePt t="7311" x="3733800" y="3886200"/>
          <p14:tracePt t="7318" x="3727450" y="3892550"/>
          <p14:tracePt t="7325" x="3727450" y="3898900"/>
          <p14:tracePt t="7333" x="3727450" y="3905250"/>
          <p14:tracePt t="7351" x="3727450" y="3924300"/>
          <p14:tracePt t="7368" x="3727450" y="3949700"/>
          <p14:tracePt t="7383" x="3727450" y="3975100"/>
          <p14:tracePt t="7400" x="3727450" y="3994150"/>
          <p14:tracePt t="7418" x="3727450" y="4025900"/>
          <p14:tracePt t="7438" x="3727450" y="4064000"/>
          <p14:tracePt t="7451" x="3727450" y="4089400"/>
          <p14:tracePt t="7467" x="3727450" y="4108450"/>
          <p14:tracePt t="7483" x="3727450" y="4121150"/>
          <p14:tracePt t="7500" x="3727450" y="4146550"/>
          <p14:tracePt t="7517" x="3727450" y="4159250"/>
          <p14:tracePt t="7533" x="3727450" y="4178300"/>
          <p14:tracePt t="7550" x="3733800" y="4203700"/>
          <p14:tracePt t="7570" x="3746500" y="4216400"/>
          <p14:tracePt t="7590" x="3759200" y="4229100"/>
          <p14:tracePt t="7600" x="3771900" y="4241800"/>
          <p14:tracePt t="7617" x="3784600" y="4248150"/>
          <p14:tracePt t="7633" x="3797300" y="4248150"/>
          <p14:tracePt t="7650" x="3803650" y="4248150"/>
          <p14:tracePt t="7683" x="3803650" y="4260850"/>
          <p14:tracePt t="7699" x="3803650" y="4267200"/>
          <p14:tracePt t="7717" x="3803650" y="4273550"/>
          <p14:tracePt t="7736" x="3797300" y="4279900"/>
          <p14:tracePt t="7747" x="3790950" y="4292600"/>
          <p14:tracePt t="7749" x="3790950" y="4298950"/>
          <p14:tracePt t="7768" x="3784600" y="4305300"/>
          <p14:tracePt t="7786" x="3784600" y="4298950"/>
          <p14:tracePt t="7800" x="3797300" y="4267200"/>
          <p14:tracePt t="7819" x="3810000" y="4241800"/>
          <p14:tracePt t="7833" x="3841750" y="4184650"/>
          <p14:tracePt t="7851" x="3867150" y="4121150"/>
          <p14:tracePt t="7868" x="3892550" y="4051300"/>
          <p14:tracePt t="7886" x="3949700" y="3924300"/>
          <p14:tracePt t="7900" x="3994150" y="3848100"/>
          <p14:tracePt t="7916" x="4064000" y="3746500"/>
          <p14:tracePt t="7936" x="4102100" y="3676650"/>
          <p14:tracePt t="7950" x="4133850" y="3625850"/>
          <p14:tracePt t="7966" x="4146550" y="3587750"/>
          <p14:tracePt t="7986" x="4152900" y="3568700"/>
          <p14:tracePt t="7998" x="4152900" y="3562350"/>
          <p14:tracePt t="8009" x="4152900" y="3556000"/>
          <p14:tracePt t="8029" x="4152900" y="3549650"/>
          <p14:tracePt t="8039" x="4152900" y="3543300"/>
          <p14:tracePt t="8050" x="4152900" y="3530600"/>
          <p14:tracePt t="8066" x="4152900" y="3524250"/>
          <p14:tracePt t="8083" x="4152900" y="3517900"/>
          <p14:tracePt t="8100" x="4140200" y="3530600"/>
          <p14:tracePt t="8116" x="4133850" y="3543300"/>
          <p14:tracePt t="8138" x="4114800" y="3562350"/>
          <p14:tracePt t="8156" x="4089400" y="3594100"/>
          <p14:tracePt t="8166" x="4076700" y="3619500"/>
          <p14:tracePt t="8188" x="4064000" y="3663950"/>
          <p14:tracePt t="8199" x="4051300" y="3790950"/>
          <p14:tracePt t="8217" x="4038600" y="3898900"/>
          <p14:tracePt t="8234" x="4013200" y="3987800"/>
          <p14:tracePt t="8249" x="3987800" y="4051300"/>
          <p14:tracePt t="8266" x="3956050" y="4102100"/>
          <p14:tracePt t="8283" x="3930650" y="4146550"/>
          <p14:tracePt t="8301" x="3911600" y="4184650"/>
          <p14:tracePt t="8316" x="3886200" y="4248150"/>
          <p14:tracePt t="8333" x="3867150" y="4298950"/>
          <p14:tracePt t="8349" x="3860800" y="4368800"/>
          <p14:tracePt t="8366" x="3854450" y="4457700"/>
          <p14:tracePt t="8383" x="3854450" y="4552950"/>
          <p14:tracePt t="8401" x="3854450" y="4622800"/>
          <p14:tracePt t="8417" x="3848100" y="4699000"/>
          <p14:tracePt t="8433" x="3835400" y="4794250"/>
          <p14:tracePt t="8451" x="3822700" y="4851400"/>
          <p14:tracePt t="8466" x="3803650" y="4946650"/>
          <p14:tracePt t="8483" x="3790950" y="5016500"/>
          <p14:tracePt t="8500" x="3790950" y="5073650"/>
          <p14:tracePt t="8516" x="3790950" y="5099050"/>
          <p14:tracePt t="8533" x="3784600" y="5137150"/>
          <p14:tracePt t="8552" x="3784600" y="5175250"/>
          <p14:tracePt t="8568" x="3784600" y="5213350"/>
          <p14:tracePt t="8583" x="3784600" y="5276850"/>
          <p14:tracePt t="8605" x="3784600" y="5327650"/>
          <p14:tracePt t="8616" x="3790950" y="5372100"/>
          <p14:tracePt t="8633" x="3803650" y="5391150"/>
          <p14:tracePt t="8711" x="3949700" y="5213350"/>
          <p14:tracePt t="8716" x="3956050" y="5175250"/>
          <p14:tracePt t="8733" x="4000500" y="5003800"/>
          <p14:tracePt t="8750" x="4044950" y="4832350"/>
          <p14:tracePt t="8766" x="4083050" y="4648200"/>
          <p14:tracePt t="8783" x="4114800" y="4464050"/>
          <p14:tracePt t="8801" x="4140200" y="4279900"/>
          <p14:tracePt t="8817" x="4165600" y="4108450"/>
          <p14:tracePt t="8833" x="4191000" y="3949700"/>
          <p14:tracePt t="8851" x="4210050" y="3816350"/>
          <p14:tracePt t="8866" x="4229100" y="3695700"/>
          <p14:tracePt t="8883" x="4235450" y="3594100"/>
          <p14:tracePt t="8900" x="4235450" y="3511550"/>
          <p14:tracePt t="8916" x="4235450" y="3448050"/>
          <p14:tracePt t="8933" x="4235450" y="3397250"/>
          <p14:tracePt t="8951" x="4235450" y="3359150"/>
          <p14:tracePt t="8966" x="4229100" y="3340100"/>
          <p14:tracePt t="8984" x="4222750" y="3333750"/>
          <p14:tracePt t="9000" x="4216400" y="3340100"/>
          <p14:tracePt t="9016" x="4203700" y="3359150"/>
          <p14:tracePt t="9034" x="4197350" y="3371850"/>
          <p14:tracePt t="9051" x="4184650" y="3390900"/>
          <p14:tracePt t="9066" x="4178300" y="3397250"/>
          <p14:tracePt t="9083" x="4171950" y="3403600"/>
          <p14:tracePt t="9101" x="4165600" y="3409950"/>
          <p14:tracePt t="9117" x="4159250" y="3416300"/>
          <p14:tracePt t="9137" x="4159250" y="3422650"/>
          <p14:tracePt t="9151" x="4152900" y="3429000"/>
          <p14:tracePt t="9166" x="4152900" y="3435350"/>
          <p14:tracePt t="9183" x="4146550" y="3441700"/>
          <p14:tracePt t="9199" x="4140200" y="3441700"/>
          <p14:tracePt t="9203" x="4140200" y="3448050"/>
          <p14:tracePt t="9220" x="4133850" y="3448050"/>
          <p14:tracePt t="9234" x="4127500" y="3454400"/>
          <p14:tracePt t="9269" x="4121150" y="3460750"/>
          <p14:tracePt t="9283" x="4121150" y="3467100"/>
          <p14:tracePt t="9318" x="4114800" y="3473450"/>
          <p14:tracePt t="9360" x="4121150" y="3473450"/>
          <p14:tracePt t="9413" x="4121150" y="3467100"/>
          <p14:tracePt t="9435" x="4114800" y="3467100"/>
          <p14:tracePt t="9447" x="4114800" y="3473450"/>
          <p14:tracePt t="9524" x="4114800" y="3479800"/>
          <p14:tracePt t="9551" x="4108450" y="3479800"/>
          <p14:tracePt t="9559" x="4108450" y="3486150"/>
          <p14:tracePt t="9579" x="4108450" y="3492500"/>
          <p14:tracePt t="9602" x="4102100" y="3505200"/>
          <p14:tracePt t="9634" x="4102100" y="3517900"/>
          <p14:tracePt t="9649" x="4095750" y="3517900"/>
          <p14:tracePt t="9673" x="4095750" y="3530600"/>
          <p14:tracePt t="9683" x="4089400" y="3549650"/>
          <p14:tracePt t="9699" x="4083050" y="3568700"/>
          <p14:tracePt t="9718" x="4076700" y="3606800"/>
          <p14:tracePt t="9733" x="4057650" y="3644900"/>
          <p14:tracePt t="9752" x="4044950" y="3683000"/>
          <p14:tracePt t="9769" x="4038600" y="3714750"/>
          <p14:tracePt t="9786" x="4019550" y="3759200"/>
          <p14:tracePt t="9801" x="4006850" y="3784600"/>
          <p14:tracePt t="9817" x="3994150" y="3841750"/>
          <p14:tracePt t="9833" x="3987800" y="3886200"/>
          <p14:tracePt t="9851" x="3968750" y="3968750"/>
          <p14:tracePt t="9868" x="3956050" y="4038600"/>
          <p14:tracePt t="9888" x="3943350" y="4108450"/>
          <p14:tracePt t="9903" x="3930650" y="4152900"/>
          <p14:tracePt t="9909" x="3911600" y="4203700"/>
          <p14:tracePt t="9917" x="3905250" y="4235450"/>
          <p14:tracePt t="9933" x="3892550" y="4279900"/>
          <p14:tracePt t="9950" x="3886200" y="4343400"/>
          <p14:tracePt t="9967" x="3873500" y="4400550"/>
          <p14:tracePt t="9986" x="3873500" y="4432300"/>
          <p14:tracePt t="10001" x="3867150" y="4445000"/>
          <p14:tracePt t="10016" x="3867150" y="4457700"/>
          <p14:tracePt t="10036" x="3860800" y="4470400"/>
          <p14:tracePt t="10049" x="3860800" y="4476750"/>
          <p14:tracePt t="10067" x="3860800" y="4495800"/>
          <p14:tracePt t="10086" x="3860800" y="4514850"/>
          <p14:tracePt t="10100" x="3860800" y="4559300"/>
          <p14:tracePt t="10120" x="3867150" y="4591050"/>
          <p14:tracePt t="10135" x="3879850" y="4641850"/>
          <p14:tracePt t="10152" x="3886200" y="4673600"/>
          <p14:tracePt t="10168" x="3898900" y="4699000"/>
          <p14:tracePt t="10183" x="3898900" y="4711700"/>
          <p14:tracePt t="10199" x="3905250" y="4718050"/>
          <p14:tracePt t="10217" x="3905250" y="4711700"/>
          <p14:tracePt t="10233" x="3898900" y="4692650"/>
          <p14:tracePt t="10251" x="3892550" y="4660900"/>
          <p14:tracePt t="10271" x="3879850" y="4603750"/>
          <p14:tracePt t="10283" x="3867150" y="4514850"/>
          <p14:tracePt t="10301" x="3860800" y="4457700"/>
          <p14:tracePt t="10317" x="3854450" y="4368800"/>
          <p14:tracePt t="10333" x="3854450" y="4330700"/>
          <p14:tracePt t="10355" x="3848100" y="4260850"/>
          <p14:tracePt t="10367" x="3848100" y="4197350"/>
          <p14:tracePt t="10383" x="3848100" y="4133850"/>
          <p14:tracePt t="10400" x="3854450" y="4070350"/>
          <p14:tracePt t="10417" x="3860800" y="4019550"/>
          <p14:tracePt t="10438" x="3867150" y="3994150"/>
          <p14:tracePt t="10450" x="3867150" y="3981450"/>
          <p14:tracePt t="10466" x="3873500" y="3975100"/>
          <p14:tracePt t="10483" x="3879850" y="3981450"/>
          <p14:tracePt t="10500" x="3879850" y="4083050"/>
          <p14:tracePt t="10516" x="3892550" y="4203700"/>
          <p14:tracePt t="10533" x="3905250" y="4273550"/>
          <p14:tracePt t="10550" x="3905250" y="4406900"/>
          <p14:tracePt t="10566" x="3886200" y="4559300"/>
          <p14:tracePt t="10589" x="3867150" y="4711700"/>
          <p14:tracePt t="10599" x="3873500" y="4800600"/>
          <p14:tracePt t="10616" x="3873500" y="4838700"/>
          <p14:tracePt t="10633" x="3854450" y="4826000"/>
          <p14:tracePt t="10650" x="3835400" y="4787900"/>
          <p14:tracePt t="10666" x="3835400" y="4781550"/>
          <p14:tracePt t="10839" x="3651250" y="4533900"/>
          <p14:tracePt t="10906" x="3651250" y="4540250"/>
          <p14:tracePt t="10917" x="3657600" y="4540250"/>
          <p14:tracePt t="10969" x="3663950" y="4540250"/>
          <p14:tracePt t="11125" x="3695700" y="4445000"/>
          <p14:tracePt t="11129" x="3702050" y="4438650"/>
          <p14:tracePt t="11133" x="3702050" y="4425950"/>
          <p14:tracePt t="11152" x="3714750" y="4400550"/>
          <p14:tracePt t="11167" x="3721100" y="4368800"/>
          <p14:tracePt t="11187" x="3714750" y="4349750"/>
          <p14:tracePt t="11201" x="3708400" y="4343400"/>
          <p14:tracePt t="11219" x="3708400" y="4330700"/>
          <p14:tracePt t="11236" x="3702050" y="4318000"/>
          <p14:tracePt t="11250" x="3702050" y="4292600"/>
          <p14:tracePt t="11267" x="3695700" y="4254500"/>
          <p14:tracePt t="11286" x="3695700" y="4203700"/>
          <p14:tracePt t="11300" x="3689350" y="4133850"/>
          <p14:tracePt t="11319" x="3670300" y="4089400"/>
          <p14:tracePt t="11335" x="3644900" y="4013200"/>
          <p14:tracePt t="11350" x="3625850" y="3956050"/>
          <p14:tracePt t="11370" x="3606800" y="3917950"/>
          <p14:tracePt t="11383" x="3587750" y="3879850"/>
          <p14:tracePt t="11401" x="3575050" y="3848100"/>
          <p14:tracePt t="11417" x="3556000" y="3790950"/>
          <p14:tracePt t="11433" x="3543300" y="3740150"/>
          <p14:tracePt t="11450" x="3530600" y="3702050"/>
          <p14:tracePt t="11467" x="3524250" y="3670300"/>
          <p14:tracePt t="11483" x="3524250" y="3663950"/>
          <p14:tracePt t="11500" x="3530600" y="3663950"/>
          <p14:tracePt t="11517" x="3536950" y="3676650"/>
          <p14:tracePt t="11536" x="3549650" y="3689350"/>
          <p14:tracePt t="11550" x="3556000" y="3689350"/>
          <p14:tracePt t="11570" x="3562350" y="3689350"/>
          <p14:tracePt t="11583" x="3562350" y="3683000"/>
          <p14:tracePt t="11600" x="3562350" y="3676650"/>
          <p14:tracePt t="11617" x="3556000" y="3663950"/>
          <p14:tracePt t="11633" x="3549650" y="3638550"/>
          <p14:tracePt t="11650" x="3549650" y="3606800"/>
          <p14:tracePt t="11666" x="3549650" y="3575050"/>
          <p14:tracePt t="11683" x="3549650" y="3549650"/>
          <p14:tracePt t="11700" x="3556000" y="3549650"/>
          <p14:tracePt t="11851" x="3663950" y="3448050"/>
          <p14:tracePt t="11879" x="3657600" y="3448050"/>
          <p14:tracePt t="11893" x="3651250" y="3448050"/>
          <p14:tracePt t="12023" x="3409950" y="3517900"/>
          <p14:tracePt t="12043" x="3409950" y="3524250"/>
          <p14:tracePt t="12073" x="3409950" y="3530600"/>
          <p14:tracePt t="12093" x="3409950" y="3536950"/>
          <p14:tracePt t="12122" x="3409950" y="3543300"/>
          <p14:tracePt t="12143" x="3409950" y="3549650"/>
          <p14:tracePt t="12147" x="3416300" y="3549650"/>
          <p14:tracePt t="12159" x="3422650" y="3556000"/>
          <p14:tracePt t="12167" x="3429000" y="3556000"/>
          <p14:tracePt t="12183" x="3460750" y="3568700"/>
          <p14:tracePt t="12201" x="3492500" y="3568700"/>
          <p14:tracePt t="12219" x="3524250" y="3549650"/>
          <p14:tracePt t="12234" x="3543300" y="3524250"/>
          <p14:tracePt t="12251" x="3568700" y="3505200"/>
          <p14:tracePt t="12268" x="3594100" y="3486150"/>
          <p14:tracePt t="12283" x="3600450" y="3486150"/>
          <p14:tracePt t="12300" x="3613150" y="3492500"/>
          <p14:tracePt t="12317" x="3619500" y="3498850"/>
          <p14:tracePt t="12334" x="3625850" y="3505200"/>
          <p14:tracePt t="12352" x="3625850" y="3511550"/>
          <p14:tracePt t="12367" x="3625850" y="3517900"/>
          <p14:tracePt t="12386" x="3625850" y="3524250"/>
          <p14:tracePt t="12400" x="3625850" y="3536950"/>
          <p14:tracePt t="12417" x="3619500" y="3549650"/>
          <p14:tracePt t="12433" x="3619500" y="3556000"/>
          <p14:tracePt t="12451" x="3613150" y="3562350"/>
          <p14:tracePt t="12468" x="3613150" y="3575050"/>
          <p14:tracePt t="12484" x="3613150" y="3581400"/>
          <p14:tracePt t="12500" x="3619500" y="3587750"/>
          <p14:tracePt t="12517" x="3625850" y="3594100"/>
          <p14:tracePt t="12533" x="3632200" y="3594100"/>
          <p14:tracePt t="12553" x="3632200" y="3600450"/>
          <p14:tracePt t="12583" x="3625850" y="3613150"/>
          <p14:tracePt t="12604" x="3619500" y="3613150"/>
          <p14:tracePt t="12617" x="3613150" y="3619500"/>
          <p14:tracePt t="12635" x="3600450" y="3625850"/>
          <p14:tracePt t="12651" x="3594100" y="3625850"/>
          <p14:tracePt t="12667" x="3581400" y="3632200"/>
          <p14:tracePt t="12687" x="3568700" y="3632200"/>
          <p14:tracePt t="12701" x="3556000" y="3632200"/>
          <p14:tracePt t="12717" x="3536950" y="3632200"/>
          <p14:tracePt t="12736" x="3524250" y="3625850"/>
          <p14:tracePt t="12755" x="3517900" y="3625850"/>
          <p14:tracePt t="12766" x="3498850" y="3619500"/>
          <p14:tracePt t="12783" x="3479800" y="3619500"/>
          <p14:tracePt t="12801" x="3467100" y="3619500"/>
          <p14:tracePt t="12817" x="3448050" y="3619500"/>
          <p14:tracePt t="12833" x="3441700" y="3619500"/>
          <p14:tracePt t="12853" x="3429000" y="3619500"/>
          <p14:tracePt t="12866" x="3409950" y="3619500"/>
          <p14:tracePt t="12884" x="3403600" y="3619500"/>
          <p14:tracePt t="12894" x="3390900" y="3619500"/>
          <p14:tracePt t="12917" x="3371850" y="3619500"/>
          <p14:tracePt t="12935" x="3365500" y="3619500"/>
          <p14:tracePt t="12950" x="3359150" y="3619500"/>
          <p14:tracePt t="12983" x="3352800" y="3619500"/>
          <p14:tracePt t="13000" x="3352800" y="3613150"/>
          <p14:tracePt t="13020" x="3359150" y="3600450"/>
          <p14:tracePt t="13036" x="3365500" y="3587750"/>
          <p14:tracePt t="13050" x="3371850" y="3581400"/>
          <p14:tracePt t="13067" x="3378200" y="3568700"/>
          <p14:tracePt t="13083" x="3397250" y="3556000"/>
          <p14:tracePt t="13100" x="3416300" y="3543300"/>
          <p14:tracePt t="13118" x="3435350" y="3530600"/>
          <p14:tracePt t="13133" x="3473450" y="3530600"/>
          <p14:tracePt t="13150" x="3511550" y="3530600"/>
          <p14:tracePt t="13169" x="3536950" y="3536950"/>
          <p14:tracePt t="13189" x="3581400" y="3536950"/>
          <p14:tracePt t="13200" x="3606800" y="3530600"/>
          <p14:tracePt t="13217" x="3638550" y="3530600"/>
          <p14:tracePt t="13233" x="3663950" y="3524250"/>
          <p14:tracePt t="13250" x="3695700" y="3530600"/>
          <p14:tracePt t="13270" x="3714750" y="3536950"/>
          <p14:tracePt t="13289" x="3765550" y="3562350"/>
          <p14:tracePt t="13300" x="3790950" y="3568700"/>
          <p14:tracePt t="13319" x="3810000" y="3568700"/>
          <p14:tracePt t="13333" x="3841750" y="3568700"/>
          <p14:tracePt t="13351" x="3860800" y="3568700"/>
          <p14:tracePt t="13367" x="3879850" y="3568700"/>
          <p14:tracePt t="13383" x="3892550" y="3575050"/>
          <p14:tracePt t="13400" x="3911600" y="3575050"/>
          <p14:tracePt t="13416" x="3937000" y="3581400"/>
          <p14:tracePt t="13433" x="3975100" y="3581400"/>
          <p14:tracePt t="13450" x="4006850" y="3587750"/>
          <p14:tracePt t="13466" x="4032250" y="3587750"/>
          <p14:tracePt t="13483" x="4076700" y="3587750"/>
          <p14:tracePt t="13500" x="4095750" y="3587750"/>
          <p14:tracePt t="13535" x="4102100" y="3587750"/>
          <p14:tracePt t="13550" x="4095750" y="3581400"/>
          <p14:tracePt t="13568" x="4089400" y="3575050"/>
          <p14:tracePt t="13583" x="4070350" y="3575050"/>
          <p14:tracePt t="13605" x="4044950" y="3581400"/>
          <p14:tracePt t="13617" x="4019550" y="3594100"/>
          <p14:tracePt t="13633" x="3994150" y="3606800"/>
          <p14:tracePt t="13650" x="3975100" y="3619500"/>
          <p14:tracePt t="13666" x="3956050" y="3625850"/>
          <p14:tracePt t="13683" x="3943350" y="3625850"/>
          <p14:tracePt t="13700" x="3937000" y="3632200"/>
          <p14:tracePt t="13716" x="3930650" y="3632200"/>
          <p14:tracePt t="13766" x="3937000" y="3625850"/>
          <p14:tracePt t="13772" x="3943350" y="3619500"/>
          <p14:tracePt t="13783" x="3956050" y="3606800"/>
          <p14:tracePt t="13802" x="3981450" y="3587750"/>
          <p14:tracePt t="13816" x="4000500" y="3562350"/>
          <p14:tracePt t="13833" x="4025900" y="3543300"/>
          <p14:tracePt t="13850" x="4044950" y="3517900"/>
          <p14:tracePt t="13867" x="4057650" y="3511550"/>
          <p14:tracePt t="13883" x="4070350" y="3505200"/>
          <p14:tracePt t="13900" x="4083050" y="3517900"/>
          <p14:tracePt t="13917" x="4089400" y="3524250"/>
          <p14:tracePt t="13934" x="4095750" y="3543300"/>
          <p14:tracePt t="13949" x="4102100" y="3543300"/>
          <p14:tracePt t="13966" x="4108450" y="3549650"/>
          <p14:tracePt t="13983" x="4121150" y="3543300"/>
          <p14:tracePt t="14001" x="4127500" y="3536950"/>
          <p14:tracePt t="14016" x="4140200" y="3524250"/>
          <p14:tracePt t="14033" x="4171950" y="3492500"/>
          <p14:tracePt t="14052" x="4197350" y="3479800"/>
          <p14:tracePt t="14066" x="4229100" y="3467100"/>
          <p14:tracePt t="14084" x="4254500" y="3473450"/>
          <p14:tracePt t="14102" x="4279900" y="3486150"/>
          <p14:tracePt t="14116" x="4292600" y="3505200"/>
          <p14:tracePt t="14133" x="4298950" y="3511550"/>
          <p14:tracePt t="14152" x="4292600" y="3511550"/>
          <p14:tracePt t="14166" x="4292600" y="3517900"/>
          <p14:tracePt t="14183" x="4286250" y="3517900"/>
          <p14:tracePt t="14216" x="4279900" y="3511550"/>
          <p14:tracePt t="14234" x="4279900" y="3505200"/>
          <p14:tracePt t="14251" x="4273550" y="3498850"/>
          <p14:tracePt t="14266" x="4267200" y="3498850"/>
          <p14:tracePt t="14283" x="4260850" y="3498850"/>
          <p14:tracePt t="14301" x="4241800" y="3505200"/>
          <p14:tracePt t="14317" x="4235450" y="3505200"/>
          <p14:tracePt t="14334" x="4216400" y="3511550"/>
          <p14:tracePt t="14352" x="4191000" y="3511550"/>
          <p14:tracePt t="14367" x="4171950" y="3511550"/>
          <p14:tracePt t="14383" x="4146550" y="3517900"/>
          <p14:tracePt t="14402" x="4095750" y="3511550"/>
          <p14:tracePt t="14417" x="4064000" y="3505200"/>
          <p14:tracePt t="14434" x="4013200" y="3505200"/>
          <p14:tracePt t="14450" x="3956050" y="3498850"/>
          <p14:tracePt t="14467" x="3898900" y="3492500"/>
          <p14:tracePt t="14483" x="3854450" y="3479800"/>
          <p14:tracePt t="14501" x="3803650" y="3460750"/>
          <p14:tracePt t="14517" x="3784600" y="3460750"/>
          <p14:tracePt t="14535" x="3759200" y="3454400"/>
          <p14:tracePt t="14551" x="3733800" y="3448050"/>
          <p14:tracePt t="14570" x="3714750" y="3441700"/>
          <p14:tracePt t="14583" x="3702050" y="3435350"/>
          <p14:tracePt t="14601" x="3670300" y="3416300"/>
          <p14:tracePt t="14616" x="3644900" y="3403600"/>
          <p14:tracePt t="14633" x="3632200" y="3390900"/>
          <p14:tracePt t="14653" x="3625850" y="3384550"/>
          <p14:tracePt t="14666" x="3619500" y="3384550"/>
          <p14:tracePt t="14683" x="3613150" y="3378200"/>
          <p14:tracePt t="14701" x="3613150" y="3365500"/>
          <p14:tracePt t="14717" x="3613150" y="3359150"/>
          <p14:tracePt t="14734" x="3606800" y="3359150"/>
          <p14:tracePt t="14750" x="3600450" y="3359150"/>
          <p14:tracePt t="14767" x="3587750" y="3352800"/>
          <p14:tracePt t="14783" x="3575050" y="3346450"/>
          <p14:tracePt t="14803" x="3556000" y="3346450"/>
          <p14:tracePt t="14817" x="3530600" y="3346450"/>
          <p14:tracePt t="14833" x="3517900" y="3346450"/>
          <p14:tracePt t="14852" x="3486150" y="3346450"/>
          <p14:tracePt t="14867" x="3467100" y="3340100"/>
          <p14:tracePt t="14883" x="3454400" y="3346450"/>
          <p14:tracePt t="14904" x="3441700" y="3352800"/>
          <p14:tracePt t="14919" x="3429000" y="3365500"/>
          <p14:tracePt t="14934" x="3422650" y="3378200"/>
          <p14:tracePt t="14951" x="3422650" y="3397250"/>
          <p14:tracePt t="14968" x="3429000" y="3422650"/>
          <p14:tracePt t="14984" x="3435350" y="3441700"/>
          <p14:tracePt t="15000" x="3441700" y="3467100"/>
          <p14:tracePt t="15017" x="3448050" y="3492500"/>
          <p14:tracePt t="15033" x="3454400" y="3498850"/>
          <p14:tracePt t="15053" x="3460750" y="3511550"/>
          <p14:tracePt t="15083" x="3467100" y="3505200"/>
          <p14:tracePt t="15101" x="3473450" y="3492500"/>
          <p14:tracePt t="15118" x="3467100" y="3479800"/>
          <p14:tracePt t="15137" x="3448050" y="3460750"/>
          <p14:tracePt t="15151" x="3429000" y="3454400"/>
          <p14:tracePt t="15167" x="3384550" y="3448050"/>
          <p14:tracePt t="15183" x="3340100" y="3454400"/>
          <p14:tracePt t="15201" x="3302000" y="3454400"/>
          <p14:tracePt t="15217" x="3213100" y="3454400"/>
          <p14:tracePt t="15233" x="3136900" y="3448050"/>
          <p14:tracePt t="15251" x="3086100" y="3448050"/>
          <p14:tracePt t="15267" x="2990850" y="3454400"/>
          <p14:tracePt t="15286" x="2927350" y="3460750"/>
          <p14:tracePt t="15303" x="2895600" y="3479800"/>
          <p14:tracePt t="15317" x="2857500" y="3524250"/>
          <p14:tracePt t="15334" x="2838450" y="3549650"/>
          <p14:tracePt t="15351" x="2825750" y="3575050"/>
          <p14:tracePt t="15367" x="2819400" y="3613150"/>
          <p14:tracePt t="15383" x="2838450" y="3619500"/>
          <p14:tracePt t="15401" x="2863850" y="3619500"/>
          <p14:tracePt t="15416" x="2895600" y="3613150"/>
          <p14:tracePt t="15433" x="2946400" y="3613150"/>
          <p14:tracePt t="15452" x="2990850" y="3613150"/>
          <p14:tracePt t="15470" x="3016250" y="3613150"/>
          <p14:tracePt t="15483" x="3067050" y="3625850"/>
          <p14:tracePt t="15500" x="3105150" y="3638550"/>
          <p14:tracePt t="15517" x="3149600" y="3638550"/>
          <p14:tracePt t="15533" x="3200400" y="3638550"/>
          <p14:tracePt t="15550" x="3257550" y="3638550"/>
          <p14:tracePt t="15567" x="3314700" y="3638550"/>
          <p14:tracePt t="15583" x="3371850" y="3638550"/>
          <p14:tracePt t="15600" x="3467100" y="3644900"/>
          <p14:tracePt t="15621" x="3511550" y="3644900"/>
          <p14:tracePt t="15633" x="3568700" y="3651250"/>
          <p14:tracePt t="15650" x="3638550" y="3657600"/>
          <p14:tracePt t="15666" x="3683000" y="3657600"/>
          <p14:tracePt t="15683" x="3771900" y="3670300"/>
          <p14:tracePt t="15700" x="3841750" y="3683000"/>
          <p14:tracePt t="15717" x="3898900" y="3683000"/>
          <p14:tracePt t="15733" x="3949700" y="3670300"/>
          <p14:tracePt t="15750" x="4038600" y="3632200"/>
          <p14:tracePt t="15767" x="4095750" y="3606800"/>
          <p14:tracePt t="15783" x="4127500" y="3594100"/>
          <p14:tracePt t="15801" x="4159250" y="3568700"/>
          <p14:tracePt t="15819" x="4203700" y="3536950"/>
          <p14:tracePt t="15834" x="4248150" y="3492500"/>
          <p14:tracePt t="15850" x="4267200" y="3460750"/>
          <p14:tracePt t="15868" x="4267200" y="3441700"/>
          <p14:tracePt t="15872" x="4267200" y="3435350"/>
          <p14:tracePt t="15887" x="4267200" y="3422650"/>
          <p14:tracePt t="15900" x="4254500" y="3416300"/>
          <p14:tracePt t="15916" x="4235450" y="3403600"/>
          <p14:tracePt t="15933" x="4210050" y="3390900"/>
          <p14:tracePt t="15950" x="4184650" y="3378200"/>
          <p14:tracePt t="15966" x="4152900" y="3359150"/>
          <p14:tracePt t="15983" x="4114800" y="3346450"/>
          <p14:tracePt t="16000" x="4070350" y="3327400"/>
          <p14:tracePt t="16017" x="4013200" y="3321050"/>
          <p14:tracePt t="16034" x="3949700" y="3314700"/>
          <p14:tracePt t="16050" x="3886200" y="3314700"/>
          <p14:tracePt t="16067" x="3810000" y="3321050"/>
          <p14:tracePt t="16084" x="3721100" y="3327400"/>
          <p14:tracePt t="16100" x="3632200" y="3327400"/>
          <p14:tracePt t="16117" x="3536950" y="3327400"/>
          <p14:tracePt t="16138" x="3448050" y="3327400"/>
          <p14:tracePt t="16154" x="3365500" y="3333750"/>
          <p14:tracePt t="16166" x="3289300" y="3333750"/>
          <p14:tracePt t="16186" x="3219450" y="3340100"/>
          <p14:tracePt t="16200" x="3155950" y="3346450"/>
          <p14:tracePt t="16217" x="3111500" y="3359150"/>
          <p14:tracePt t="16233" x="3079750" y="3365500"/>
          <p14:tracePt t="16250" x="3067050" y="3384550"/>
          <p14:tracePt t="16266" x="3054350" y="3403600"/>
          <p14:tracePt t="16283" x="3048000" y="3416300"/>
          <p14:tracePt t="16301" x="3048000" y="3422650"/>
          <p14:tracePt t="16317" x="3048000" y="3435350"/>
          <p14:tracePt t="16334" x="3054350" y="3454400"/>
          <p14:tracePt t="16350" x="3060700" y="3460750"/>
          <p14:tracePt t="16366" x="3067050" y="3473450"/>
          <p14:tracePt t="16384" x="3073400" y="3479800"/>
          <p14:tracePt t="16400" x="3079750" y="3486150"/>
          <p14:tracePt t="16417" x="3092450" y="3498850"/>
          <p14:tracePt t="16433" x="3124200" y="3505200"/>
          <p14:tracePt t="16450" x="3168650" y="3511550"/>
          <p14:tracePt t="16467" x="3206750" y="3524250"/>
          <p14:tracePt t="16483" x="3238500" y="3524250"/>
          <p14:tracePt t="16500" x="3270250" y="3524250"/>
          <p14:tracePt t="16516" x="3289300" y="3524250"/>
          <p14:tracePt t="16533" x="3308350" y="3524250"/>
          <p14:tracePt t="16550" x="3314700" y="3517900"/>
          <p14:tracePt t="16568" x="3321050" y="3498850"/>
          <p14:tracePt t="16583" x="3321050" y="3479800"/>
          <p14:tracePt t="16604" x="3321050" y="3467100"/>
          <p14:tracePt t="16617" x="3321050" y="3460750"/>
          <p14:tracePt t="16633" x="3321050" y="3454400"/>
          <p14:tracePt t="16666" x="3314700" y="3460750"/>
          <p14:tracePt t="16687" x="3314700" y="3467100"/>
          <p14:tracePt t="16700" x="3314700" y="3473450"/>
          <p14:tracePt t="16717" x="3321050" y="3479800"/>
          <p14:tracePt t="16733" x="3321050" y="3486150"/>
          <p14:tracePt t="16750" x="3327400" y="3486150"/>
          <p14:tracePt t="16768" x="3333750" y="3486150"/>
          <p14:tracePt t="16783" x="3340100" y="3486150"/>
          <p14:tracePt t="16800" x="3346450" y="3486150"/>
          <p14:tracePt t="16818" x="3352800" y="3492500"/>
          <p14:tracePt t="16833" x="3359150" y="3505200"/>
          <p14:tracePt t="16851" x="3371850" y="3517900"/>
          <p14:tracePt t="16868" x="3384550" y="3530600"/>
          <p14:tracePt t="16883" x="3397250" y="3543300"/>
          <p14:tracePt t="16903" x="3416300" y="3549650"/>
          <p14:tracePt t="16921" x="3435350" y="3556000"/>
          <p14:tracePt t="16933" x="3454400" y="3556000"/>
          <p14:tracePt t="16951" x="3467100" y="3549650"/>
          <p14:tracePt t="16967" x="3473450" y="3543300"/>
          <p14:tracePt t="16981" x="3479800" y="3530600"/>
          <p14:tracePt t="17001" x="3473450" y="3517900"/>
          <p14:tracePt t="17017" x="3467100" y="3498850"/>
          <p14:tracePt t="17033" x="3454400" y="3486150"/>
          <p14:tracePt t="17051" x="3448050" y="3460750"/>
          <p14:tracePt t="17066" x="3435350" y="3441700"/>
          <p14:tracePt t="17084" x="3409950" y="3422650"/>
          <p14:tracePt t="17106" x="3384550" y="3409950"/>
          <p14:tracePt t="17118" x="3371850" y="3403600"/>
          <p14:tracePt t="17133" x="3359150" y="3403600"/>
          <p14:tracePt t="17151" x="3340100" y="3416300"/>
          <p14:tracePt t="17166" x="3321050" y="3441700"/>
          <p14:tracePt t="17183" x="3314700" y="3454400"/>
          <p14:tracePt t="17203" x="3321050" y="3473450"/>
          <p14:tracePt t="17217" x="3327400" y="3479800"/>
          <p14:tracePt t="17234" x="3346450" y="3486150"/>
          <p14:tracePt t="17251" x="3371850" y="3486150"/>
          <p14:tracePt t="17270" x="3397250" y="3479800"/>
          <p14:tracePt t="17283" x="3422650" y="3473450"/>
          <p14:tracePt t="17304" x="3454400" y="3473450"/>
          <p14:tracePt t="17317" x="3505200" y="3473450"/>
          <p14:tracePt t="17333" x="3530600" y="3473450"/>
          <p14:tracePt t="17353" x="3568700" y="3479800"/>
          <p14:tracePt t="17367" x="3600450" y="3486150"/>
          <p14:tracePt t="17383" x="3606800" y="3498850"/>
          <p14:tracePt t="17403" x="3625850" y="3530600"/>
          <p14:tracePt t="17417" x="3632200" y="3543300"/>
          <p14:tracePt t="17434" x="3632200" y="3556000"/>
          <p14:tracePt t="17450" x="3638550" y="3556000"/>
          <p14:tracePt t="17467" x="3651250" y="3556000"/>
          <p14:tracePt t="17483" x="3663950" y="3549650"/>
          <p14:tracePt t="17503" x="3689350" y="3536950"/>
          <p14:tracePt t="17519" x="3727450" y="3517900"/>
          <p14:tracePt t="17533" x="3759200" y="3505200"/>
          <p14:tracePt t="17551" x="3797300" y="3486150"/>
          <p14:tracePt t="17570" x="3841750" y="3460750"/>
          <p14:tracePt t="17584" x="3860800" y="3454400"/>
          <p14:tracePt t="17603" x="3892550" y="3454400"/>
          <p14:tracePt t="17618" x="3924300" y="3454400"/>
          <p14:tracePt t="17633" x="3943350" y="3460750"/>
          <p14:tracePt t="17653" x="3975100" y="3473450"/>
          <p14:tracePt t="17672" x="4000500" y="3479800"/>
          <p14:tracePt t="17683" x="4038600" y="3479800"/>
          <p14:tracePt t="17700" x="4057650" y="3479800"/>
          <p14:tracePt t="17717" x="4089400" y="3479800"/>
          <p14:tracePt t="17733" x="4121150" y="3479800"/>
          <p14:tracePt t="17751" x="4140200" y="3479800"/>
          <p14:tracePt t="17767" x="4171950" y="3479800"/>
          <p14:tracePt t="17787" x="4191000" y="3479800"/>
          <p14:tracePt t="17801" x="4203700" y="3479800"/>
          <p14:tracePt t="17820" x="4216400" y="3486150"/>
          <p14:tracePt t="17833" x="4229100" y="3498850"/>
          <p14:tracePt t="17853" x="4235450" y="3505200"/>
          <p14:tracePt t="17867" x="4235450" y="3511550"/>
          <p14:tracePt t="17902" x="4229100" y="3511550"/>
          <p14:tracePt t="17929" x="4222750" y="3511550"/>
          <p14:tracePt t="17951" x="4216400" y="3511550"/>
          <p14:tracePt t="17972" x="4210050" y="3511550"/>
          <p14:tracePt t="17989" x="4203700" y="3517900"/>
          <p14:tracePt t="18001" x="4197350" y="3517900"/>
          <p14:tracePt t="18017" x="4184650" y="3517900"/>
          <p14:tracePt t="18033" x="4171950" y="3517900"/>
          <p14:tracePt t="18050" x="4159250" y="3517900"/>
          <p14:tracePt t="18069" x="4152900" y="3517900"/>
          <p14:tracePt t="18086" x="4140200" y="3511550"/>
          <p14:tracePt t="18100" x="4127500" y="3511550"/>
          <p14:tracePt t="18123" x="4108450" y="3511550"/>
          <p14:tracePt t="18135" x="4089400" y="3511550"/>
          <p14:tracePt t="18150" x="4044950" y="3505200"/>
          <p14:tracePt t="18168" x="4019550" y="3505200"/>
          <p14:tracePt t="18185" x="3981450" y="3505200"/>
          <p14:tracePt t="18200" x="3911600" y="3498850"/>
          <p14:tracePt t="18217" x="3854450" y="3492500"/>
          <p14:tracePt t="18233" x="3810000" y="3486150"/>
          <p14:tracePt t="18250" x="3765550" y="3473450"/>
          <p14:tracePt t="18266" x="3727450" y="3467100"/>
          <p14:tracePt t="18286" x="3663950" y="3454400"/>
          <p14:tracePt t="18301" x="3619500" y="3448050"/>
          <p14:tracePt t="18317" x="3587750" y="3441700"/>
          <p14:tracePt t="18337" x="3568700" y="3435350"/>
          <p14:tracePt t="18350" x="3562350" y="3429000"/>
          <p14:tracePt t="18367" x="3568700" y="3422650"/>
          <p14:tracePt t="18383" x="3575050" y="3409950"/>
          <p14:tracePt t="18401" x="3581400" y="3403600"/>
          <p14:tracePt t="18417" x="3587750" y="3403600"/>
          <p14:tracePt t="18433" x="3594100" y="3397250"/>
          <p14:tracePt t="18466" x="3600450" y="3397250"/>
          <p14:tracePt t="18500" x="3606800" y="3390900"/>
          <p14:tracePt t="18535" x="3606800" y="3384550"/>
          <p14:tracePt t="18567" x="3594100" y="3384550"/>
          <p14:tracePt t="18586" x="3581400" y="3384550"/>
          <p14:tracePt t="18600" x="3562350" y="3390900"/>
          <p14:tracePt t="18617" x="3549650" y="3390900"/>
          <p14:tracePt t="18636" x="3536950" y="3390900"/>
          <p14:tracePt t="18650" x="3524250" y="3390900"/>
          <p14:tracePt t="18667" x="3517900" y="3384550"/>
          <p14:tracePt t="18685" x="3505200" y="3384550"/>
          <p14:tracePt t="18702" x="3498850" y="3390900"/>
          <p14:tracePt t="18717" x="3492500" y="3409950"/>
          <p14:tracePt t="18733" x="3492500" y="3448050"/>
          <p14:tracePt t="18751" x="3505200" y="3479800"/>
          <p14:tracePt t="18766" x="3543300" y="3575050"/>
          <p14:tracePt t="18783" x="3562350" y="3619500"/>
          <p14:tracePt t="18800" x="3606800" y="3702050"/>
          <p14:tracePt t="18817" x="3632200" y="3740150"/>
          <p14:tracePt t="18833" x="3657600" y="3752850"/>
          <p14:tracePt t="18850" x="3689350" y="3746500"/>
          <p14:tracePt t="18866" x="3714750" y="3721100"/>
          <p14:tracePt t="18945" x="3771900" y="3524250"/>
          <p14:tracePt t="18967" x="3771900" y="3505200"/>
          <p14:tracePt t="18983" x="3759200" y="3486150"/>
          <p14:tracePt t="19000" x="3746500" y="3467100"/>
          <p14:tracePt t="19016" x="3727450" y="3454400"/>
          <p14:tracePt t="19033" x="3708400" y="3441700"/>
          <p14:tracePt t="19050" x="3695700" y="3429000"/>
          <p14:tracePt t="19067" x="3676650" y="3416300"/>
          <p14:tracePt t="19084" x="3657600" y="3409950"/>
          <p14:tracePt t="19100" x="3644900" y="3409950"/>
          <p14:tracePt t="19118" x="3638550" y="3403600"/>
          <p14:tracePt t="19133" x="3632200" y="3397250"/>
          <p14:tracePt t="19151" x="3625850" y="3397250"/>
          <p14:tracePt t="19189" x="3625850" y="3403600"/>
          <p14:tracePt t="19268" x="3632200" y="3403600"/>
          <p14:tracePt t="19277" x="3632200" y="3409950"/>
          <p14:tracePt t="19293" x="3632200" y="3416300"/>
          <p14:tracePt t="19307" x="3638550" y="3416300"/>
          <p14:tracePt t="19347" x="3638550" y="3409950"/>
          <p14:tracePt t="19358" x="3644900" y="3409950"/>
          <p14:tracePt t="19377" x="3644900" y="3403600"/>
          <p14:tracePt t="19431" x="3644900" y="3397250"/>
          <p14:tracePt t="19485" x="3644900" y="3403600"/>
          <p14:tracePt t="19489" x="3651250" y="3403600"/>
          <p14:tracePt t="19511" x="3651250" y="3409950"/>
          <p14:tracePt t="19558" x="3651250" y="3416300"/>
          <p14:tracePt t="19576" x="3651250" y="3422650"/>
          <p14:tracePt t="19581" x="3644900" y="3422650"/>
          <p14:tracePt t="19615" x="3644900" y="3416300"/>
          <p14:tracePt t="19646" x="3644900" y="3409950"/>
          <p14:tracePt t="19664" x="3644900" y="3403600"/>
          <p14:tracePt t="19689" x="3644900" y="3397250"/>
          <p14:tracePt t="19706" x="3644900" y="3390900"/>
          <p14:tracePt t="19731" x="3638550" y="3390900"/>
          <p14:tracePt t="19744" x="3638550" y="3384550"/>
          <p14:tracePt t="19762" x="3632200" y="3390900"/>
          <p14:tracePt t="19773" x="3625850" y="3390900"/>
          <p14:tracePt t="19797" x="3619500" y="3390900"/>
          <p14:tracePt t="19813" x="3619500" y="3397250"/>
          <p14:tracePt t="19827" x="3619500" y="3403600"/>
          <p14:tracePt t="19840" x="3619500" y="3409950"/>
          <p14:tracePt t="19851" x="3619500" y="3416300"/>
          <p14:tracePt t="19869" x="3613150" y="3429000"/>
          <p14:tracePt t="19883" x="3613150" y="3435350"/>
          <p14:tracePt t="19901" x="3613150" y="3448050"/>
          <p14:tracePt t="19917" x="3613150" y="3454400"/>
          <p14:tracePt t="19933" x="3613150" y="3467100"/>
          <p14:tracePt t="19951" x="3619500" y="3479800"/>
          <p14:tracePt t="19970" x="3625850" y="3492500"/>
          <p14:tracePt t="19983" x="3625850" y="3498850"/>
          <p14:tracePt t="20001" x="3632200" y="3505200"/>
          <p14:tracePt t="20020" x="3632200" y="3511550"/>
          <p14:tracePt t="20033" x="3632200" y="3517900"/>
          <p14:tracePt t="20050" x="3632200" y="3530600"/>
          <p14:tracePt t="20067" x="3632200" y="3549650"/>
          <p14:tracePt t="20083" x="3638550" y="3562350"/>
          <p14:tracePt t="20104" x="3644900" y="3575050"/>
          <p14:tracePt t="20117" x="3657600" y="3600450"/>
          <p14:tracePt t="20133" x="3670300" y="3619500"/>
          <p14:tracePt t="20151" x="3689350" y="3638550"/>
          <p14:tracePt t="20172" x="3708400" y="3670300"/>
          <p14:tracePt t="20183" x="3733800" y="3676650"/>
          <p14:tracePt t="20201" x="3746500" y="3676650"/>
          <p14:tracePt t="20217" x="3765550" y="3663950"/>
          <p14:tracePt t="20236" x="3784600" y="3638550"/>
          <p14:tracePt t="20254" x="3790950" y="3619500"/>
          <p14:tracePt t="20272" x="3797300" y="3587750"/>
          <p14:tracePt t="20283" x="3803650" y="3562350"/>
          <p14:tracePt t="20301" x="3803650" y="3549650"/>
          <p14:tracePt t="20317" x="3797300" y="3536950"/>
          <p14:tracePt t="20333" x="3790950" y="3524250"/>
          <p14:tracePt t="20356" x="3790950" y="3517900"/>
          <p14:tracePt t="20367" x="3778250" y="3505200"/>
          <p14:tracePt t="20386" x="3778250" y="3498850"/>
          <p14:tracePt t="20401" x="3771900" y="3492500"/>
          <p14:tracePt t="20417" x="3765550" y="3492500"/>
          <p14:tracePt t="20451" x="3759200" y="3492500"/>
          <p14:tracePt t="20467" x="3759200" y="3498850"/>
          <p14:tracePt t="20501" x="3752850" y="3498850"/>
          <p14:tracePt t="20520" x="3752850" y="3505200"/>
          <p14:tracePt t="20533" x="3746500" y="3511550"/>
          <p14:tracePt t="20572" x="3740150" y="3511550"/>
          <p14:tracePt t="20624" x="3740150" y="3517900"/>
          <p14:tracePt t="20720" x="3740150" y="3524250"/>
          <p14:tracePt t="20741" x="3740150" y="3530600"/>
          <p14:tracePt t="20807" x="3746500" y="3530600"/>
          <p14:tracePt t="20819" x="3746500" y="3536950"/>
          <p14:tracePt t="20841" x="3746500" y="3543300"/>
          <p14:tracePt t="20845" x="3752850" y="3543300"/>
          <p14:tracePt t="20962" x="3746500" y="3543300"/>
          <p14:tracePt t="21144" x="3746500" y="3549650"/>
          <p14:tracePt t="21233" x="3740150" y="3549650"/>
          <p14:tracePt t="21420" x="3733800" y="3549650"/>
          <p14:tracePt t="21527" x="3733800" y="3543300"/>
          <p14:tracePt t="21590" x="3733800" y="3536950"/>
          <p14:tracePt t="21599" x="3740150" y="3536950"/>
          <p14:tracePt t="21612" x="3740150" y="3530600"/>
          <p14:tracePt t="21616" x="3746500" y="3530600"/>
          <p14:tracePt t="21639" x="3752850" y="3530600"/>
          <p14:tracePt t="21650" x="3759200" y="3530600"/>
          <p14:tracePt t="21667" x="3771900" y="3536950"/>
          <p14:tracePt t="21683" x="3778250" y="3549650"/>
          <p14:tracePt t="21700" x="3790950" y="3556000"/>
          <p14:tracePt t="21716" x="3790950" y="3562350"/>
          <p14:tracePt t="21734" x="3797300" y="3568700"/>
          <p14:tracePt t="21751" x="3797300" y="3575050"/>
          <p14:tracePt t="21766" x="3797300" y="3581400"/>
          <p14:tracePt t="21800" x="3803650" y="3581400"/>
          <p14:tracePt t="21845" x="3803650" y="3575050"/>
          <p14:tracePt t="21877" x="3810000" y="3568700"/>
          <p14:tracePt t="21919" x="3803650" y="3562350"/>
          <p14:tracePt t="21951" x="3803650" y="3556000"/>
          <p14:tracePt t="21964" x="3803650" y="3549650"/>
          <p14:tracePt t="21984" x="3803650" y="3536950"/>
          <p14:tracePt t="22000" x="3803650" y="3530600"/>
          <p14:tracePt t="22017" x="3803650" y="3524250"/>
          <p14:tracePt t="22050" x="3803650" y="3517900"/>
          <p14:tracePt t="22066" x="3797300" y="3517900"/>
          <p14:tracePt t="22088" x="3790950" y="3517900"/>
          <p14:tracePt t="22100" x="3784600" y="3517900"/>
          <p14:tracePt t="22117" x="3778250" y="3517900"/>
          <p14:tracePt t="22135" x="3771900" y="3517900"/>
          <p14:tracePt t="22151" x="3765550" y="3517900"/>
          <p14:tracePt t="22184" x="3759200" y="3511550"/>
          <p14:tracePt t="22218" x="3752850" y="3511550"/>
          <p14:tracePt t="22233" x="3752850" y="3505200"/>
          <p14:tracePt t="22250" x="3746500" y="3505200"/>
          <p14:tracePt t="22268" x="3733800" y="3505200"/>
          <p14:tracePt t="22284" x="3727450" y="3498850"/>
          <p14:tracePt t="22301" x="3714750" y="3492500"/>
          <p14:tracePt t="22321" x="3702050" y="3486150"/>
          <p14:tracePt t="22333" x="3702050" y="3479800"/>
          <p14:tracePt t="22351" x="3695700" y="3473450"/>
          <p14:tracePt t="22367" x="3695700" y="3467100"/>
          <p14:tracePt t="22400" x="3695700" y="3473450"/>
          <p14:tracePt t="22417" x="3695700" y="3486150"/>
          <p14:tracePt t="22433" x="3702050" y="3505200"/>
          <p14:tracePt t="22451" x="3702050" y="3524250"/>
          <p14:tracePt t="22466" x="3702050" y="3530600"/>
          <p14:tracePt t="22483" x="3702050" y="3536950"/>
          <p14:tracePt t="22500" x="3708400" y="3536950"/>
          <p14:tracePt t="22560" x="3708400" y="3530600"/>
          <p14:tracePt t="22565" x="3702050" y="3530600"/>
          <p14:tracePt t="22609" x="3702050" y="3524250"/>
          <p14:tracePt t="22628" x="3702050" y="3517900"/>
          <p14:tracePt t="22644" x="3702050" y="3511550"/>
          <p14:tracePt t="22675" x="3702050" y="3505200"/>
          <p14:tracePt t="22751" x="3702050" y="3498850"/>
          <p14:tracePt t="22760" x="3702050" y="3492500"/>
          <p14:tracePt t="22784" x="3702050" y="3486150"/>
          <p14:tracePt t="22804" x="3695700" y="3479800"/>
          <p14:tracePt t="22812" x="3695700" y="3473450"/>
          <p14:tracePt t="22817" x="3689350" y="3473450"/>
          <p14:tracePt t="22836" x="3683000" y="3460750"/>
          <p14:tracePt t="22851" x="3683000" y="3454400"/>
          <p14:tracePt t="22867" x="3676650" y="3441700"/>
          <p14:tracePt t="22884" x="3670300" y="3429000"/>
          <p14:tracePt t="22900" x="3663950" y="3422650"/>
          <p14:tracePt t="22918" x="3657600" y="3416300"/>
          <p14:tracePt t="22933" x="3644900" y="3416300"/>
          <p14:tracePt t="22950" x="3638550" y="3416300"/>
          <p14:tracePt t="22967" x="3625850" y="3422650"/>
          <p14:tracePt t="22972" x="3625850" y="3429000"/>
          <p14:tracePt t="22987" x="3619500" y="3435350"/>
          <p14:tracePt t="23000" x="3619500" y="3448050"/>
          <p14:tracePt t="23022" x="3613150" y="3460750"/>
          <p14:tracePt t="23034" x="3613150" y="3467100"/>
          <p14:tracePt t="23050" x="3613150" y="3473450"/>
          <p14:tracePt t="23070" x="3613150" y="3479800"/>
          <p14:tracePt t="23082" x="3613150" y="3486150"/>
          <p14:tracePt t="23111" x="3619500" y="3486150"/>
          <p14:tracePt t="23123" x="3625850" y="3486150"/>
          <p14:tracePt t="23134" x="3632200" y="3486150"/>
          <p14:tracePt t="23150" x="3657600" y="3492500"/>
          <p14:tracePt t="23168" x="3670300" y="3492500"/>
          <p14:tracePt t="23184" x="3676650" y="3498850"/>
          <p14:tracePt t="23200" x="3683000" y="3505200"/>
          <p14:tracePt t="23234" x="3689350" y="3511550"/>
          <p14:tracePt t="23281" x="3695700" y="3511550"/>
          <p14:tracePt t="23296" x="3695700" y="3517900"/>
          <p14:tracePt t="23350" x="3702050" y="3517900"/>
          <p14:tracePt t="23465" x="3708400" y="3517900"/>
          <p14:tracePt t="23476" x="3708400" y="3524250"/>
          <p14:tracePt t="23496" x="3708400" y="3530600"/>
          <p14:tracePt t="23508" x="3708400" y="3536950"/>
          <p14:tracePt t="23524" x="3708400" y="3543300"/>
          <p14:tracePt t="23534" x="3702050" y="3549650"/>
          <p14:tracePt t="23552" x="3702050" y="3556000"/>
          <p14:tracePt t="23567" x="3695700" y="3562350"/>
          <p14:tracePt t="23600" x="3689350" y="3562350"/>
          <p14:tracePt t="23620" x="3683000" y="3556000"/>
          <p14:tracePt t="23639" x="3676650" y="3549650"/>
          <p14:tracePt t="23653" x="3670300" y="3543300"/>
          <p14:tracePt t="23666" x="3663950" y="3536950"/>
          <p14:tracePt t="23683" x="3663950" y="3524250"/>
          <p14:tracePt t="23701" x="3657600" y="3517900"/>
          <p14:tracePt t="23719" x="3657600" y="3505200"/>
          <p14:tracePt t="23736" x="3657600" y="3492500"/>
          <p14:tracePt t="23755" x="3651250" y="3486150"/>
          <p14:tracePt t="23783" x="3651250" y="3492500"/>
          <p14:tracePt t="23803" x="3644900" y="3498850"/>
          <p14:tracePt t="23834" x="3644900" y="3505200"/>
          <p14:tracePt t="23850" x="3644900" y="3511550"/>
          <p14:tracePt t="23867" x="3638550" y="3517900"/>
          <p14:tracePt t="23885" x="3638550" y="3530600"/>
          <p14:tracePt t="23890" x="3638550" y="3536950"/>
          <p14:tracePt t="23901" x="3638550" y="3543300"/>
          <p14:tracePt t="23981" x="3638550" y="3549650"/>
          <p14:tracePt t="24000" x="3638550" y="3556000"/>
          <p14:tracePt t="24026" x="3638550" y="3562350"/>
          <p14:tracePt t="24066" x="3638550" y="3556000"/>
          <p14:tracePt t="24080" x="3638550" y="3549650"/>
          <p14:tracePt t="24095" x="3638550" y="3543300"/>
          <p14:tracePt t="24108" x="3638550" y="3536950"/>
          <p14:tracePt t="24121" x="3638550" y="3530600"/>
          <p14:tracePt t="24133" x="3644900" y="3524250"/>
          <p14:tracePt t="24150" x="3644900" y="3517900"/>
          <p14:tracePt t="24167" x="3651250" y="3505200"/>
          <p14:tracePt t="24183" x="3651250" y="3498850"/>
          <p14:tracePt t="24203" x="3657600" y="3492500"/>
          <p14:tracePt t="24233" x="3663950" y="3492500"/>
          <p14:tracePt t="24250" x="3663950" y="3498850"/>
          <p14:tracePt t="24267" x="3670300" y="3524250"/>
          <p14:tracePt t="24284" x="3689350" y="3556000"/>
          <p14:tracePt t="24300" x="3702050" y="3575050"/>
          <p14:tracePt t="24317" x="3702050" y="3581400"/>
          <p14:tracePt t="24451" x="3702050" y="3575050"/>
          <p14:tracePt t="24501" x="3695700" y="3575050"/>
          <p14:tracePt t="24525" x="3689350" y="3575050"/>
          <p14:tracePt t="24556" x="3683000" y="3575050"/>
          <p14:tracePt t="24622" x="3683000" y="3568700"/>
          <p14:tracePt t="24644" x="3683000" y="3562350"/>
          <p14:tracePt t="24670" x="3683000" y="3556000"/>
          <p14:tracePt t="24704" x="3683000" y="3549650"/>
          <p14:tracePt t="24737" x="3683000" y="3543300"/>
          <p14:tracePt t="24760" x="3683000" y="3536950"/>
          <p14:tracePt t="24766" x="3676650" y="3536950"/>
          <p14:tracePt t="24795" x="3670300" y="3530600"/>
          <p14:tracePt t="24800" x="3663950" y="3530600"/>
          <p14:tracePt t="24817" x="3657600" y="3530600"/>
          <p14:tracePt t="24837" x="3638550" y="3536950"/>
          <p14:tracePt t="24850" x="3619500" y="3536950"/>
          <p14:tracePt t="24868" x="3581400" y="3530600"/>
          <p14:tracePt t="24884" x="3556000" y="3530600"/>
          <p14:tracePt t="24902" x="3505200" y="3517900"/>
          <p14:tracePt t="24920" x="3454400" y="3511550"/>
          <p14:tracePt t="24933" x="3403600" y="3498850"/>
          <p14:tracePt t="24951" x="3346450" y="3486150"/>
          <p14:tracePt t="24970" x="3289300" y="3473450"/>
          <p14:tracePt t="24983" x="3238500" y="3467100"/>
          <p14:tracePt t="25001" x="3194050" y="3467100"/>
          <p14:tracePt t="25020" x="3143250" y="3467100"/>
          <p14:tracePt t="25033" x="3098800" y="3479800"/>
          <p14:tracePt t="25051" x="3067050" y="3492500"/>
          <p14:tracePt t="25066" x="3041650" y="3505200"/>
          <p14:tracePt t="25083" x="3022600" y="3511550"/>
          <p14:tracePt t="25101" x="3009900" y="3517900"/>
          <p14:tracePt t="25118" x="3003550" y="3524250"/>
          <p14:tracePt t="25133" x="3003550" y="3530600"/>
          <p14:tracePt t="25180" x="3003550" y="3536950"/>
          <p14:tracePt t="25215" x="3003550" y="3543300"/>
          <p14:tracePt t="25276" x="3003550" y="3549650"/>
          <p14:tracePt t="25280" x="3009900" y="3549650"/>
          <p14:tracePt t="25304" x="3009900" y="3556000"/>
          <p14:tracePt t="25329" x="3009900" y="3562350"/>
          <p14:tracePt t="25340" x="3009900" y="3568700"/>
          <p14:tracePt t="25358" x="3003550" y="3568700"/>
          <p14:tracePt t="25370" x="3003550" y="3575050"/>
          <p14:tracePt t="25400" x="3009900" y="3575050"/>
          <p14:tracePt t="25418" x="3009900" y="3568700"/>
          <p14:tracePt t="25487" x="3003550" y="3568700"/>
          <p14:tracePt t="25574" x="3003550" y="3562350"/>
          <p14:tracePt t="25656" x="3003550" y="3556000"/>
          <p14:tracePt t="25744" x="3003550" y="3562350"/>
          <p14:tracePt t="25782" x="3003550" y="3568700"/>
          <p14:tracePt t="25784" x="2997200" y="3568700"/>
          <p14:tracePt t="25879" x="3003550" y="3568700"/>
          <p14:tracePt t="25917" x="3003550" y="3562350"/>
          <p14:tracePt t="25982" x="3009900" y="3562350"/>
          <p14:tracePt t="26082" x="3016250" y="3562350"/>
          <p14:tracePt t="26108" x="3016250" y="3556000"/>
          <p14:tracePt t="26135" x="3016250" y="3549650"/>
          <p14:tracePt t="26143" x="3022600" y="3549650"/>
          <p14:tracePt t="26150" x="3022600" y="3543300"/>
          <p14:tracePt t="26168" x="3022600" y="3536950"/>
          <p14:tracePt t="26208" x="3022600" y="3543300"/>
          <p14:tracePt t="26230" x="3022600" y="3549650"/>
          <p14:tracePt t="26246" x="3016250" y="3549650"/>
          <p14:tracePt t="26250" x="3016250" y="3556000"/>
          <p14:tracePt t="26296" x="3022600" y="3556000"/>
          <p14:tracePt t="26352" x="3016250" y="3556000"/>
          <p14:tracePt t="26354" x="3016250" y="3562350"/>
          <p14:tracePt t="26420" x="3016250" y="3556000"/>
          <p14:tracePt t="26522" x="3022600" y="3556000"/>
          <p14:tracePt t="26574" x="3028950" y="3549650"/>
          <p14:tracePt t="26594" x="3035300" y="3549650"/>
          <p14:tracePt t="26600" x="3035300" y="3543300"/>
          <p14:tracePt t="26617" x="3041650" y="3530600"/>
          <p14:tracePt t="26633" x="3048000" y="3517900"/>
          <p14:tracePt t="26653" x="3054350" y="3511550"/>
          <p14:tracePt t="26667" x="3067050" y="3498850"/>
          <p14:tracePt t="26689" x="3079750" y="3486150"/>
          <p14:tracePt t="26700" x="3092450" y="3473450"/>
          <p14:tracePt t="26718" x="3105150" y="3467100"/>
          <p14:tracePt t="26734" x="3117850" y="3454400"/>
          <p14:tracePt t="26750" x="3130550" y="3441700"/>
          <p14:tracePt t="26783" x="3136900" y="3435350"/>
          <p14:tracePt t="26800" x="3136900" y="3448050"/>
          <p14:tracePt t="26817" x="3136900" y="3454400"/>
          <p14:tracePt t="26834" x="3130550" y="3473450"/>
          <p14:tracePt t="26855" x="3117850" y="3492500"/>
          <p14:tracePt t="26867" x="3111500" y="3492500"/>
          <p14:tracePt t="26884" x="3105150" y="3498850"/>
          <p14:tracePt t="26918" x="3105150" y="3505200"/>
          <p14:tracePt t="26924" x="3105150" y="3511550"/>
          <p14:tracePt t="26940" x="3105150" y="3517900"/>
          <p14:tracePt t="26958" x="3105150" y="3524250"/>
          <p14:tracePt t="26985" x="3111500" y="3524250"/>
          <p14:tracePt t="26998" x="3111500" y="3517900"/>
          <p14:tracePt t="27005" x="3117850" y="3511550"/>
          <p14:tracePt t="27019" x="3124200" y="3505200"/>
          <p14:tracePt t="27033" x="3130550" y="3492500"/>
          <p14:tracePt t="27050" x="3149600" y="3486150"/>
          <p14:tracePt t="27067" x="3168650" y="3473450"/>
          <p14:tracePt t="27085" x="3194050" y="3460750"/>
          <p14:tracePt t="27100" x="3225800" y="3454400"/>
          <p14:tracePt t="27117" x="3263900" y="3448050"/>
          <p14:tracePt t="27135" x="3295650" y="3454400"/>
          <p14:tracePt t="27150" x="3352800" y="3479800"/>
          <p14:tracePt t="27167" x="3397250" y="3505200"/>
          <p14:tracePt t="27184" x="3435350" y="3524250"/>
          <p14:tracePt t="27200" x="3479800" y="3530600"/>
          <p14:tracePt t="27217" x="3511550" y="3530600"/>
          <p14:tracePt t="27233" x="3549650" y="3530600"/>
          <p14:tracePt t="27251" x="3575050" y="3530600"/>
          <p14:tracePt t="27267" x="3581400" y="3536950"/>
          <p14:tracePt t="27284" x="3587750" y="3543300"/>
          <p14:tracePt t="27300" x="3581400" y="3543300"/>
          <p14:tracePt t="27317" x="3575050" y="3543300"/>
          <p14:tracePt t="27337" x="3562350" y="3536950"/>
          <p14:tracePt t="27351" x="3549650" y="3530600"/>
          <p14:tracePt t="27367" x="3524250" y="3524250"/>
          <p14:tracePt t="27383" x="3505200" y="3511550"/>
          <p14:tracePt t="27400" x="3473450" y="3498850"/>
          <p14:tracePt t="27418" x="3403600" y="3473450"/>
          <p14:tracePt t="27433" x="3352800" y="3467100"/>
          <p14:tracePt t="27452" x="3276600" y="3454400"/>
          <p14:tracePt t="27469" x="3187700" y="3454400"/>
          <p14:tracePt t="27483" x="3136900" y="3460750"/>
          <p14:tracePt t="27500" x="3086100" y="3460750"/>
          <p14:tracePt t="27518" x="3048000" y="3460750"/>
          <p14:tracePt t="27533" x="3022600" y="3467100"/>
          <p14:tracePt t="27551" x="3016250" y="3473450"/>
          <p14:tracePt t="27574" x="3016250" y="3498850"/>
          <p14:tracePt t="27584" x="3016250" y="3505200"/>
          <p14:tracePt t="27600" x="3028950" y="3517900"/>
          <p14:tracePt t="27619" x="3048000" y="3517900"/>
          <p14:tracePt t="27633" x="3067050" y="3511550"/>
          <p14:tracePt t="27650" x="3105150" y="3498850"/>
          <p14:tracePt t="27667" x="3155950" y="3486150"/>
          <p14:tracePt t="27683" x="3219450" y="3467100"/>
          <p14:tracePt t="27700" x="3276600" y="3460750"/>
          <p14:tracePt t="27718" x="3359150" y="3467100"/>
          <p14:tracePt t="27734" x="3422650" y="3486150"/>
          <p14:tracePt t="27750" x="3505200" y="3524250"/>
          <p14:tracePt t="27768" x="3575050" y="3575050"/>
          <p14:tracePt t="27784" x="3613150" y="3600450"/>
          <p14:tracePt t="27800" x="3644900" y="3625850"/>
          <p14:tracePt t="27818" x="3676650" y="3663950"/>
          <p14:tracePt t="27838" x="3689350" y="3676650"/>
          <p14:tracePt t="27870" x="3689350" y="3670300"/>
          <p14:tracePt t="27878" x="3689350" y="3663950"/>
          <p14:tracePt t="27883" x="3683000" y="3657600"/>
          <p14:tracePt t="27900" x="3676650" y="3644900"/>
          <p14:tracePt t="27918" x="3670300" y="3625850"/>
          <p14:tracePt t="27934" x="3657600" y="3600450"/>
          <p14:tracePt t="27950" x="3644900" y="3587750"/>
          <p14:tracePt t="27972" x="3632200" y="3568700"/>
          <p14:tracePt t="27984" x="3613150" y="3549650"/>
          <p14:tracePt t="28000" x="3600450" y="3530600"/>
          <p14:tracePt t="28020" x="3581400" y="3498850"/>
          <p14:tracePt t="28034" x="3549650" y="3467100"/>
          <p14:tracePt t="28050" x="3530600" y="3448050"/>
          <p14:tracePt t="28070" x="3492500" y="3435350"/>
          <p14:tracePt t="28084" x="3448050" y="3429000"/>
          <p14:tracePt t="28101" x="3416300" y="3435350"/>
          <p14:tracePt t="28118" x="3359150" y="3448050"/>
          <p14:tracePt t="28139" x="3321050" y="3460750"/>
          <p14:tracePt t="28150" x="3282950" y="3467100"/>
          <p14:tracePt t="28169" x="3244850" y="3473450"/>
          <p14:tracePt t="28184" x="3200400" y="3479800"/>
          <p14:tracePt t="28200" x="3181350" y="3479800"/>
          <p14:tracePt t="28217" x="3162300" y="3479800"/>
          <p14:tracePt t="28237" x="3155950" y="3492500"/>
          <p14:tracePt t="28250" x="3149600" y="3498850"/>
          <p14:tracePt t="28268" x="3143250" y="3505200"/>
          <p14:tracePt t="28284" x="3136900" y="3505200"/>
          <p14:tracePt t="28302" x="3130550" y="3505200"/>
          <p14:tracePt t="28334" x="3117850" y="3498850"/>
          <p14:tracePt t="28350" x="3111500" y="3498850"/>
          <p14:tracePt t="28384" x="3098800" y="3498850"/>
          <p14:tracePt t="28400" x="3092450" y="3498850"/>
          <p14:tracePt t="28417" x="3086100" y="3498850"/>
          <p14:tracePt t="28434" x="3086100" y="3492500"/>
          <p14:tracePt t="28450" x="3092450" y="3486150"/>
          <p14:tracePt t="28468" x="3098800" y="3479800"/>
          <p14:tracePt t="28485" x="3130550" y="3460750"/>
          <p14:tracePt t="28500" x="3175000" y="3441700"/>
          <p14:tracePt t="28517" x="3213100" y="3429000"/>
          <p14:tracePt t="28534" x="3289300" y="3416300"/>
          <p14:tracePt t="28550" x="3346450" y="3429000"/>
          <p14:tracePt t="28571" x="3390900" y="3448050"/>
          <p14:tracePt t="28583" x="3454400" y="3486150"/>
          <p14:tracePt t="28600" x="3524250" y="3536950"/>
          <p14:tracePt t="28620" x="3568700" y="3575050"/>
          <p14:tracePt t="28634" x="3613150" y="3619500"/>
          <p14:tracePt t="28653" x="3638550" y="3651250"/>
          <p14:tracePt t="28668" x="3651250" y="3663950"/>
          <p14:tracePt t="28684" x="3663950" y="3683000"/>
          <p14:tracePt t="28700" x="3676650" y="3689350"/>
          <p14:tracePt t="28742" x="3676650" y="3683000"/>
          <p14:tracePt t="28756" x="3676650" y="3676650"/>
          <p14:tracePt t="28772" x="3676650" y="3670300"/>
          <p14:tracePt t="28800" x="3676650" y="3663950"/>
          <p14:tracePt t="28826" x="3676650" y="3657600"/>
          <p14:tracePt t="28840" x="3670300" y="3657600"/>
          <p14:tracePt t="28842" x="3670300" y="3651250"/>
          <p14:tracePt t="28858" x="3670300" y="3644900"/>
          <p14:tracePt t="28884" x="3670300" y="3638550"/>
          <p14:tracePt t="28905" x="3670300" y="3632200"/>
          <p14:tracePt t="28924" x="3670300" y="3625850"/>
          <p14:tracePt t="28942" x="3670300" y="3619500"/>
          <p14:tracePt t="28963" x="3670300" y="3613150"/>
          <p14:tracePt t="29045" x="3663950" y="3613150"/>
          <p14:tracePt t="29057" x="3663950" y="3606800"/>
          <p14:tracePt t="29073" x="3663950" y="3600450"/>
          <p14:tracePt t="29083" x="3663950" y="3594100"/>
          <p14:tracePt t="29100" x="3663950" y="3581400"/>
          <p14:tracePt t="29171" x="3638550" y="3524250"/>
          <p14:tracePt t="29183" x="3625850" y="3505200"/>
          <p14:tracePt t="29202" x="3594100" y="3492500"/>
          <p14:tracePt t="29218" x="3562350" y="3486150"/>
          <p14:tracePt t="29234" x="3486150" y="3486150"/>
          <p14:tracePt t="29250" x="3422650" y="3486150"/>
          <p14:tracePt t="29267" x="3365500" y="3498850"/>
          <p14:tracePt t="29284" x="3314700" y="3505200"/>
          <p14:tracePt t="29301" x="3282950" y="3511550"/>
          <p14:tracePt t="29317" x="3251200" y="3511550"/>
          <p14:tracePt t="29333" x="3225800" y="3511550"/>
          <p14:tracePt t="29353" x="3213100" y="3517900"/>
          <p14:tracePt t="29371" x="3219450" y="3524250"/>
          <p14:tracePt t="29383" x="3225800" y="3530600"/>
          <p14:tracePt t="29400" x="3251200" y="3530600"/>
          <p14:tracePt t="29417" x="3282950" y="3524250"/>
          <p14:tracePt t="29433" x="3327400" y="3511550"/>
          <p14:tracePt t="29451" x="3371850" y="3486150"/>
          <p14:tracePt t="29467" x="3441700" y="3467100"/>
          <p14:tracePt t="29484" x="3524250" y="3460750"/>
          <p14:tracePt t="29500" x="3587750" y="3479800"/>
          <p14:tracePt t="29517" x="3619500" y="3505200"/>
          <p14:tracePt t="29535" x="3651250" y="3524250"/>
          <p14:tracePt t="29550" x="3676650" y="3549650"/>
          <p14:tracePt t="29569" x="3702050" y="3581400"/>
          <p14:tracePt t="29584" x="3727450" y="3606800"/>
          <p14:tracePt t="29601" x="3740150" y="3619500"/>
          <p14:tracePt t="29616" x="3752850" y="3632200"/>
          <p14:tracePt t="29633" x="3765550" y="3644900"/>
          <p14:tracePt t="29650" x="3778250" y="3657600"/>
          <p14:tracePt t="29667" x="3790950" y="3657600"/>
          <p14:tracePt t="29683" x="3803650" y="3657600"/>
          <p14:tracePt t="29700" x="3816350" y="3651250"/>
          <p14:tracePt t="29717" x="3816350" y="3644900"/>
          <p14:tracePt t="29734" x="3810000" y="3638550"/>
          <p14:tracePt t="29750" x="3803650" y="3632200"/>
          <p14:tracePt t="29767" x="3778250" y="3619500"/>
          <p14:tracePt t="29784" x="3752850" y="3613150"/>
          <p14:tracePt t="29800" x="3727450" y="3606800"/>
          <p14:tracePt t="29817" x="3702050" y="3600450"/>
          <p14:tracePt t="29835" x="3683000" y="3587750"/>
          <p14:tracePt t="29850" x="3663950" y="3575050"/>
          <p14:tracePt t="29868" x="3657600" y="3562350"/>
          <p14:tracePt t="29884" x="3657600" y="3556000"/>
          <p14:tracePt t="29900" x="3651250" y="3549650"/>
          <p14:tracePt t="29917" x="3651250" y="3556000"/>
          <p14:tracePt t="29935" x="3651250" y="3562350"/>
          <p14:tracePt t="29950" x="3644900" y="3562350"/>
          <p14:tracePt t="29983" x="3644900" y="3568700"/>
          <p14:tracePt t="30031" x="3651250" y="3568700"/>
          <p14:tracePt t="30087" x="3651250" y="3562350"/>
          <p14:tracePt t="30093" x="3657600" y="3562350"/>
          <p14:tracePt t="30114" x="3657600" y="3556000"/>
          <p14:tracePt t="30137" x="3663950" y="3556000"/>
          <p14:tracePt t="30154" x="3663950" y="3549650"/>
          <p14:tracePt t="30198" x="3663950" y="3543300"/>
          <p14:tracePt t="30227" x="3663950" y="3536950"/>
          <p14:tracePt t="30244" x="3663950" y="3530600"/>
          <p14:tracePt t="30257" x="3670300" y="3530600"/>
          <p14:tracePt t="30260" x="3670300" y="3524250"/>
          <p14:tracePt t="30288" x="3670300" y="3517900"/>
          <p14:tracePt t="30306" x="3676650" y="3517900"/>
          <p14:tracePt t="30310" x="3676650" y="3511550"/>
          <p14:tracePt t="30374" x="3676650" y="3517900"/>
          <p14:tracePt t="30397" x="3683000" y="3517900"/>
          <p14:tracePt t="30406" x="3683000" y="3524250"/>
          <p14:tracePt t="30483" x="3683000" y="3530600"/>
          <p14:tracePt t="30530" x="3683000" y="3524250"/>
          <p14:tracePt t="30548" x="3689350" y="3524250"/>
          <p14:tracePt t="30608" x="3695700" y="3524250"/>
          <p14:tracePt t="30615" x="3695700" y="3530600"/>
          <p14:tracePt t="30645" x="3702050" y="3530600"/>
          <p14:tracePt t="30668" x="3708400" y="3530600"/>
          <p14:tracePt t="30678" x="3708400" y="3524250"/>
          <p14:tracePt t="30803" x="3708400" y="3530600"/>
          <p14:tracePt t="30922" x="3708400" y="3536950"/>
          <p14:tracePt t="30954" x="3708400" y="3530600"/>
          <p14:tracePt t="31028" x="3708400" y="3536950"/>
          <p14:tracePt t="31070" x="3708400" y="3543300"/>
          <p14:tracePt t="31080" x="3708400" y="3549650"/>
          <p14:tracePt t="31096" x="3708400" y="3556000"/>
          <p14:tracePt t="31120" x="3708400" y="3562350"/>
          <p14:tracePt t="31139" x="3708400" y="3568700"/>
          <p14:tracePt t="31177" x="3708400" y="3575050"/>
          <p14:tracePt t="31192" x="3702050" y="3575050"/>
          <p14:tracePt t="31303" x="3702050" y="3581400"/>
          <p14:tracePt t="31309" x="3702050" y="3587750"/>
          <p14:tracePt t="31317" x="3702050" y="3594100"/>
          <p14:tracePt t="31334" x="3695700" y="3606800"/>
          <p14:tracePt t="31355" x="3689350" y="3638550"/>
          <p14:tracePt t="31367" x="3689350" y="3670300"/>
          <p14:tracePt t="31384" x="3683000" y="3708400"/>
          <p14:tracePt t="31400" x="3676650" y="3733800"/>
          <p14:tracePt t="31417" x="3663950" y="3765550"/>
          <p14:tracePt t="31434" x="3651250" y="3778250"/>
          <p14:tracePt t="31450" x="3651250" y="3784600"/>
          <p14:tracePt t="31467" x="3651250" y="3797300"/>
          <p14:tracePt t="31484" x="3651250" y="3822700"/>
          <p14:tracePt t="31503" x="3657600" y="3860800"/>
          <p14:tracePt t="31517" x="3670300" y="3905250"/>
          <p14:tracePt t="31537" x="3702050" y="3937000"/>
          <p14:tracePt t="31550" x="3771900" y="3968750"/>
          <p14:tracePt t="31567" x="3835400" y="3981450"/>
          <p14:tracePt t="31587" x="3873500" y="3994150"/>
          <p14:tracePt t="31600" x="3930650" y="4000500"/>
          <p14:tracePt t="31617" x="3956050" y="4000500"/>
          <p14:tracePt t="31633" x="3975100" y="3987800"/>
          <p14:tracePt t="31650" x="3987800" y="3949700"/>
          <p14:tracePt t="31667" x="3994150" y="3898900"/>
          <p14:tracePt t="31683" x="4000500" y="3860800"/>
          <p14:tracePt t="31700" x="4000500" y="3848100"/>
          <p14:tracePt t="31717" x="4000500" y="3835400"/>
          <p14:tracePt t="31734" x="3994150" y="3829050"/>
          <p14:tracePt t="31750" x="3987800" y="3816350"/>
          <p14:tracePt t="31768" x="3981450" y="3810000"/>
          <p14:tracePt t="31787" x="3975100" y="3778250"/>
          <p14:tracePt t="31800" x="3962400" y="3740150"/>
          <p14:tracePt t="31817" x="3956050" y="3708400"/>
          <p14:tracePt t="31834" x="3949700" y="3683000"/>
          <p14:tracePt t="31850" x="3943350" y="3670300"/>
          <p14:tracePt t="31867" x="3930650" y="3663950"/>
          <p14:tracePt t="31883" x="3930650" y="3657600"/>
          <p14:tracePt t="31900" x="3930650" y="3651250"/>
          <p14:tracePt t="31934" x="3937000" y="3644900"/>
          <p14:tracePt t="31950" x="3943350" y="3644900"/>
          <p14:tracePt t="31971" x="3949700" y="3657600"/>
          <p14:tracePt t="31980" x="3968750" y="3689350"/>
          <p14:tracePt t="31983" x="3975100" y="3702050"/>
          <p14:tracePt t="32001" x="3981450" y="3759200"/>
          <p14:tracePt t="32017" x="3987800" y="3822700"/>
          <p14:tracePt t="32034" x="3987800" y="3886200"/>
          <p14:tracePt t="32050" x="3987800" y="3949700"/>
          <p14:tracePt t="32067" x="3981450" y="4006850"/>
          <p14:tracePt t="32084" x="3975100" y="4057650"/>
          <p14:tracePt t="32100" x="3975100" y="4114800"/>
          <p14:tracePt t="32117" x="3968750" y="4171950"/>
          <p14:tracePt t="32134" x="3975100" y="4235450"/>
          <p14:tracePt t="32151" x="3981450" y="4292600"/>
          <p14:tracePt t="32167" x="3981450" y="4343400"/>
          <p14:tracePt t="32185" x="3975100" y="4375150"/>
          <p14:tracePt t="32200" x="3962400" y="4400550"/>
          <p14:tracePt t="32217" x="3949700" y="4425950"/>
          <p14:tracePt t="32234" x="3943350" y="4451350"/>
          <p14:tracePt t="32250" x="3930650" y="4470400"/>
          <p14:tracePt t="32267" x="3924300" y="4495800"/>
          <p14:tracePt t="32284" x="3911600" y="4514850"/>
          <p14:tracePt t="32300" x="3898900" y="4546600"/>
          <p14:tracePt t="32317" x="3879850" y="4584700"/>
          <p14:tracePt t="32334" x="3860800" y="4629150"/>
          <p14:tracePt t="32352" x="3841750" y="4673600"/>
          <p14:tracePt t="32367" x="3816350" y="4718050"/>
          <p14:tracePt t="32384" x="3797300" y="4756150"/>
          <p14:tracePt t="32400" x="3771900" y="4787900"/>
          <p14:tracePt t="32417" x="3752850" y="4819650"/>
          <p14:tracePt t="32434" x="3740150" y="4845050"/>
          <p14:tracePt t="32451" x="3727450" y="4870450"/>
          <p14:tracePt t="32468" x="3721100" y="4883150"/>
          <p14:tracePt t="32484" x="3714750" y="4883150"/>
          <p14:tracePt t="32500" x="3714750" y="4876800"/>
          <p14:tracePt t="32518" x="3714750" y="4857750"/>
          <p14:tracePt t="32534" x="3721100" y="4838700"/>
          <p14:tracePt t="32550" x="3727450" y="4819650"/>
          <p14:tracePt t="32568" x="3733800" y="4800600"/>
          <p14:tracePt t="32585" x="3746500" y="4762500"/>
          <p14:tracePt t="32603" x="3765550" y="4686300"/>
          <p14:tracePt t="32617" x="3784600" y="4629150"/>
          <p14:tracePt t="32637" x="3810000" y="4540250"/>
          <p14:tracePt t="32650" x="3835400" y="4464050"/>
          <p14:tracePt t="32667" x="3860800" y="4394200"/>
          <p14:tracePt t="32688" x="3886200" y="4337050"/>
          <p14:tracePt t="32700" x="3898900" y="4292600"/>
          <p14:tracePt t="32718" x="3911600" y="4273550"/>
          <p14:tracePt t="32737" x="3911600" y="4279900"/>
          <p14:tracePt t="32750" x="3911600" y="4292600"/>
          <p14:tracePt t="32768" x="3905250" y="4330700"/>
          <p14:tracePt t="32784" x="3898900" y="4349750"/>
          <p14:tracePt t="32800" x="3886200" y="4375150"/>
          <p14:tracePt t="32818" x="3867150" y="4413250"/>
          <p14:tracePt t="32834" x="3854450" y="4445000"/>
          <p14:tracePt t="32850" x="3829050" y="4489450"/>
          <p14:tracePt t="32868" x="3803650" y="4540250"/>
          <p14:tracePt t="32884" x="3771900" y="4584700"/>
          <p14:tracePt t="32889" x="3765550" y="4597400"/>
          <p14:tracePt t="32900" x="3746500" y="4629150"/>
          <p14:tracePt t="32917" x="3714750" y="4673600"/>
          <p14:tracePt t="32937" x="3695700" y="4705350"/>
          <p14:tracePt t="32950" x="3683000" y="4724400"/>
          <p14:tracePt t="32970" x="3670300" y="4756150"/>
          <p14:tracePt t="32984" x="3657600" y="4787900"/>
          <p14:tracePt t="33000" x="3644900" y="4813300"/>
          <p14:tracePt t="33020" x="3632200" y="4838700"/>
          <p14:tracePt t="33036" x="3613150" y="4876800"/>
          <p14:tracePt t="33050" x="3606800" y="4895850"/>
          <p14:tracePt t="33068" x="3594100" y="4908550"/>
          <p14:tracePt t="33084" x="3587750" y="4927600"/>
          <p14:tracePt t="33100" x="3575050" y="4927600"/>
          <p14:tracePt t="33118" x="3568700" y="4933950"/>
          <p14:tracePt t="33134" x="3556000" y="4933950"/>
          <p14:tracePt t="33150" x="3543300" y="4933950"/>
          <p14:tracePt t="33168" x="3524250" y="4927600"/>
          <p14:tracePt t="33184" x="3511550" y="4927600"/>
          <p14:tracePt t="33200" x="3498850" y="4927600"/>
          <p14:tracePt t="33220" x="3486150" y="4927600"/>
          <p14:tracePt t="33237" x="3473450" y="4927600"/>
          <p14:tracePt t="33250" x="3467100" y="4933950"/>
          <p14:tracePt t="33269" x="3467100" y="4940300"/>
          <p14:tracePt t="33285" x="3467100" y="4946650"/>
          <p14:tracePt t="33317" x="3473450" y="4953000"/>
          <p14:tracePt t="33334" x="3486150" y="4959350"/>
          <p14:tracePt t="33353" x="3492500" y="4965700"/>
          <p14:tracePt t="33368" x="3505200" y="4965700"/>
          <p14:tracePt t="33388" x="3511550" y="4965700"/>
          <p14:tracePt t="33400" x="3517900" y="4959350"/>
          <p14:tracePt t="33419" x="3524250" y="4959350"/>
          <p14:tracePt t="33433" x="3530600" y="4959350"/>
          <p14:tracePt t="33450" x="3543300" y="4959350"/>
          <p14:tracePt t="33469" x="3562350" y="4959350"/>
          <p14:tracePt t="33484" x="3587750" y="4953000"/>
          <p14:tracePt t="33504" x="3619500" y="4946650"/>
          <p14:tracePt t="33521" x="3651250" y="4946650"/>
          <p14:tracePt t="33534" x="3702050" y="4933950"/>
          <p14:tracePt t="33550" x="3740150" y="4921250"/>
          <p14:tracePt t="33568" x="3778250" y="4908550"/>
          <p14:tracePt t="33584" x="3816350" y="4895850"/>
          <p14:tracePt t="33600" x="3854450" y="4895850"/>
          <p14:tracePt t="33618" x="3873500" y="4902200"/>
          <p14:tracePt t="33634" x="3911600" y="4921250"/>
          <p14:tracePt t="33653" x="3956050" y="4953000"/>
          <p14:tracePt t="33667" x="3981450" y="4965700"/>
          <p14:tracePt t="33683" x="4000500" y="4972050"/>
          <p14:tracePt t="33700" x="4006850" y="4978400"/>
          <p14:tracePt t="33718" x="4019550" y="4984750"/>
          <p14:tracePt t="33737" x="4025900" y="4997450"/>
          <p14:tracePt t="33750" x="4032250" y="5010150"/>
          <p14:tracePt t="33826" x="4032250" y="5003800"/>
          <p14:tracePt t="33856" x="4032250" y="5010150"/>
          <p14:tracePt t="33876" x="4032250" y="5016500"/>
          <p14:tracePt t="33904" x="4038600" y="5016500"/>
          <p14:tracePt t="33994" x="4038600" y="5010150"/>
          <p14:tracePt t="34046" x="4032250" y="5010150"/>
          <p14:tracePt t="34066" x="4032250" y="5003800"/>
          <p14:tracePt t="34070" x="4025900" y="5003800"/>
          <p14:tracePt t="34101" x="4025900" y="4997450"/>
          <p14:tracePt t="34105" x="4019550" y="4997450"/>
          <p14:tracePt t="34121" x="4013200" y="4991100"/>
          <p14:tracePt t="34135" x="4006850" y="4991100"/>
          <p14:tracePt t="34150" x="4000500" y="4991100"/>
          <p14:tracePt t="34167" x="3987800" y="4991100"/>
          <p14:tracePt t="34184" x="3981450" y="4984750"/>
          <p14:tracePt t="34203" x="3968750" y="4978400"/>
          <p14:tracePt t="34217" x="3956050" y="4978400"/>
          <p14:tracePt t="34234" x="3949700" y="4978400"/>
          <p14:tracePt t="34250" x="3943350" y="4978400"/>
          <p14:tracePt t="34267" x="3943350" y="4984750"/>
          <p14:tracePt t="34284" x="3937000" y="4984750"/>
          <p14:tracePt t="34300" x="3930650" y="4991100"/>
          <p14:tracePt t="34317" x="3924300" y="4997450"/>
          <p14:tracePt t="34333" x="3917950" y="4997450"/>
          <p14:tracePt t="34350" x="3917950" y="5003800"/>
          <p14:tracePt t="34369" x="3911600" y="5003800"/>
          <p14:tracePt t="34408" x="3905250" y="5003800"/>
          <p14:tracePt t="34473" x="3905250" y="4997450"/>
          <p14:tracePt t="34511" x="3905250" y="4991100"/>
          <p14:tracePt t="34543" x="3905250" y="4997450"/>
          <p14:tracePt t="34566" x="3905250" y="5003800"/>
          <p14:tracePt t="34611" x="3905250" y="5010150"/>
          <p14:tracePt t="34621" x="3898900" y="5010150"/>
          <p14:tracePt t="34624" x="3898900" y="5016500"/>
          <p14:tracePt t="34646" x="3892550" y="5022850"/>
          <p14:tracePt t="34652" x="3886200" y="5029200"/>
          <p14:tracePt t="34668" x="3873500" y="5035550"/>
          <p14:tracePt t="34684" x="3867150" y="5048250"/>
          <p14:tracePt t="34700" x="3848100" y="5060950"/>
          <p14:tracePt t="34717" x="3829050" y="5080000"/>
          <p14:tracePt t="34734" x="3797300" y="5099050"/>
          <p14:tracePt t="34750" x="3765550" y="5118100"/>
          <p14:tracePt t="34767" x="3733800" y="5130800"/>
          <p14:tracePt t="34784" x="3702050" y="5143500"/>
          <p14:tracePt t="34800" x="3670300" y="5156200"/>
          <p14:tracePt t="34817" x="3638550" y="5175250"/>
          <p14:tracePt t="34833" x="3606800" y="5181600"/>
          <p14:tracePt t="34850" x="3581400" y="5194300"/>
          <p14:tracePt t="34867" x="3549650" y="5213350"/>
          <p14:tracePt t="34884" x="3524250" y="5232400"/>
          <p14:tracePt t="34900" x="3505200" y="5257800"/>
          <p14:tracePt t="34918" x="3486150" y="5276850"/>
          <p14:tracePt t="34935" x="3467100" y="5302250"/>
          <p14:tracePt t="34950" x="3448050" y="5334000"/>
          <p14:tracePt t="34967" x="3429000" y="5372100"/>
          <p14:tracePt t="34984" x="3416300" y="5397500"/>
          <p14:tracePt t="34987" x="3409950" y="5403850"/>
          <p14:tracePt t="35000" x="3397250" y="5422900"/>
          <p14:tracePt t="35018" x="3384550" y="5435600"/>
          <p14:tracePt t="35034" x="3371850" y="5448300"/>
          <p14:tracePt t="35051" x="3365500" y="5448300"/>
          <p14:tracePt t="35070" x="3352800" y="5448300"/>
          <p14:tracePt t="35083" x="3346450" y="5448300"/>
          <p14:tracePt t="35125" x="3346450" y="5441950"/>
          <p14:tracePt t="35156" x="3346450" y="5435600"/>
          <p14:tracePt t="35164" x="3352800" y="5435600"/>
          <p14:tracePt t="35195" x="3359150" y="5435600"/>
          <p14:tracePt t="35229" x="3365500" y="5435600"/>
          <p14:tracePt t="35245" x="3371850" y="5435600"/>
          <p14:tracePt t="35257" x="3371850" y="5429250"/>
          <p14:tracePt t="35260" x="3378200" y="5429250"/>
          <p14:tracePt t="35273" x="3384550" y="5429250"/>
          <p14:tracePt t="35297" x="3397250" y="5422900"/>
          <p14:tracePt t="35300" x="3403600" y="5416550"/>
          <p14:tracePt t="35320" x="3416300" y="5410200"/>
          <p14:tracePt t="35338" x="3422650" y="5397500"/>
          <p14:tracePt t="35350" x="3435350" y="5372100"/>
          <p14:tracePt t="35372" x="3454400" y="5353050"/>
          <p14:tracePt t="35384" x="3473450" y="5334000"/>
          <p14:tracePt t="35404" x="3486150" y="5327650"/>
          <p14:tracePt t="35418" x="3511550" y="5314950"/>
          <p14:tracePt t="35434" x="3530600" y="5308600"/>
          <p14:tracePt t="35450" x="3575050" y="5289550"/>
          <p14:tracePt t="35470" x="3600450" y="5289550"/>
          <p14:tracePt t="35483" x="3625850" y="5289550"/>
          <p14:tracePt t="35501" x="3657600" y="5302250"/>
          <p14:tracePt t="35518" x="3683000" y="5321300"/>
          <p14:tracePt t="35534" x="3714750" y="5340350"/>
          <p14:tracePt t="35551" x="3727450" y="5340350"/>
          <p14:tracePt t="35568" x="3752850" y="5340350"/>
          <p14:tracePt t="35584" x="3771900" y="5340350"/>
          <p14:tracePt t="35603" x="3784600" y="5340350"/>
          <p14:tracePt t="35617" x="3803650" y="5334000"/>
          <p14:tracePt t="35634" x="3822700" y="5321300"/>
          <p14:tracePt t="35650" x="3835400" y="5314950"/>
          <p14:tracePt t="35667" x="3854450" y="5308600"/>
          <p14:tracePt t="35683" x="3867150" y="5308600"/>
          <p14:tracePt t="35701" x="3873500" y="5308600"/>
          <p14:tracePt t="35718" x="3886200" y="5321300"/>
          <p14:tracePt t="35734" x="3892550" y="5334000"/>
          <p14:tracePt t="35750" x="3898900" y="5334000"/>
          <p14:tracePt t="35799" x="3892550" y="5340350"/>
          <p14:tracePt t="35813" x="3892550" y="5346700"/>
          <p14:tracePt t="35820" x="3886200" y="5346700"/>
          <p14:tracePt t="35834" x="3879850" y="5353050"/>
          <p14:tracePt t="35851" x="3879850" y="5359400"/>
          <p14:tracePt t="35869" x="3873500" y="5359400"/>
          <p14:tracePt t="35902" x="3879850" y="5359400"/>
          <p14:tracePt t="35918" x="3886200" y="5359400"/>
          <p14:tracePt t="35934" x="3892550" y="5365750"/>
          <p14:tracePt t="35950" x="3905250" y="5378450"/>
          <p14:tracePt t="35968" x="3917950" y="5384800"/>
          <p14:tracePt t="35984" x="3937000" y="5403850"/>
          <p14:tracePt t="36000" x="3949700" y="5416550"/>
          <p14:tracePt t="36018" x="3962400" y="5429250"/>
          <p14:tracePt t="36034" x="3975100" y="5448300"/>
          <p14:tracePt t="36050" x="3987800" y="5454650"/>
          <p14:tracePt t="36068" x="4000500" y="5467350"/>
          <p14:tracePt t="36084" x="4019550" y="5467350"/>
          <p14:tracePt t="36100" x="4025900" y="5461000"/>
          <p14:tracePt t="36118" x="4038600" y="5454650"/>
          <p14:tracePt t="36134" x="4044950" y="5448300"/>
          <p14:tracePt t="36150" x="4051300" y="5435600"/>
          <p14:tracePt t="36171" x="4051300" y="5422900"/>
          <p14:tracePt t="36190" x="4064000" y="5410200"/>
          <p14:tracePt t="36200" x="4064000" y="5397500"/>
          <p14:tracePt t="36218" x="4070350" y="5384800"/>
          <p14:tracePt t="36237" x="4070350" y="5372100"/>
          <p14:tracePt t="36253" x="4076700" y="5359400"/>
          <p14:tracePt t="36268" x="4083050" y="5353050"/>
          <p14:tracePt t="36284" x="4083050" y="5340350"/>
          <p14:tracePt t="36300" x="4089400" y="5334000"/>
          <p14:tracePt t="36337" x="4095750" y="5334000"/>
          <p14:tracePt t="36351" x="4102100" y="5334000"/>
          <p14:tracePt t="36368" x="4108450" y="5334000"/>
          <p14:tracePt t="36384" x="4114800" y="5346700"/>
          <p14:tracePt t="36400" x="4121150" y="5359400"/>
          <p14:tracePt t="36417" x="4127500" y="5365750"/>
          <p14:tracePt t="36434" x="4127500" y="5372100"/>
          <p14:tracePt t="36450" x="4127500" y="5378450"/>
          <p14:tracePt t="36467" x="4127500" y="5384800"/>
          <p14:tracePt t="36484" x="4133850" y="5391150"/>
          <p14:tracePt t="36500" x="4133850" y="5397500"/>
          <p14:tracePt t="36517" x="4133850" y="5403850"/>
          <p14:tracePt t="36558" x="4133850" y="5410200"/>
          <p14:tracePt t="36577" x="4140200" y="5410200"/>
          <p14:tracePt t="36589" x="4140200" y="5416550"/>
          <p14:tracePt t="36619" x="4140200" y="5422900"/>
          <p14:tracePt t="36647" x="4140200" y="5429250"/>
          <p14:tracePt t="36670" x="4146550" y="5429250"/>
          <p14:tracePt t="36684" x="4146550" y="5435600"/>
          <p14:tracePt t="36715" x="4146550" y="5441950"/>
          <p14:tracePt t="36741" x="4146550" y="5448300"/>
          <p14:tracePt t="36758" x="4146550" y="5454650"/>
          <p14:tracePt t="36766" x="4140200" y="5454650"/>
          <p14:tracePt t="36774" x="4140200" y="5461000"/>
          <p14:tracePt t="36792" x="4140200" y="5467350"/>
          <p14:tracePt t="36805" x="4133850" y="5467350"/>
          <p14:tracePt t="36817" x="4133850" y="5473700"/>
          <p14:tracePt t="36835" x="4127500" y="5480050"/>
          <p14:tracePt t="36853" x="4121150" y="5486400"/>
          <p14:tracePt t="36868" x="4108450" y="5492750"/>
          <p14:tracePt t="36884" x="4095750" y="5499100"/>
          <p14:tracePt t="36900" x="4083050" y="5505450"/>
          <p14:tracePt t="36917" x="4076700" y="5511800"/>
          <p14:tracePt t="36933" x="4064000" y="5518150"/>
          <p14:tracePt t="36953" x="4051300" y="5518150"/>
          <p14:tracePt t="36967" x="4038600" y="5518150"/>
          <p14:tracePt t="36985" x="4025900" y="5518150"/>
          <p14:tracePt t="37002" x="4019550" y="5518150"/>
          <p14:tracePt t="37018" x="4006850" y="5518150"/>
          <p14:tracePt t="37034" x="4000500" y="5505450"/>
          <p14:tracePt t="37050" x="3994150" y="5492750"/>
          <p14:tracePt t="37067" x="3987800" y="5473700"/>
          <p14:tracePt t="37084" x="3987800" y="5454650"/>
          <p14:tracePt t="37101" x="3987800" y="5429250"/>
          <p14:tracePt t="37119" x="3994150" y="5410200"/>
          <p14:tracePt t="37133" x="3994150" y="5391150"/>
          <p14:tracePt t="37150" x="4000500" y="5372100"/>
          <p14:tracePt t="37168" x="4006850" y="5359400"/>
          <p14:tracePt t="37184" x="4013200" y="5346700"/>
          <p14:tracePt t="37200" x="4019550" y="5346700"/>
          <p14:tracePt t="37219" x="4019550" y="5353050"/>
          <p14:tracePt t="37234" x="4025900" y="5359400"/>
          <p14:tracePt t="37250" x="4032250" y="5372100"/>
          <p14:tracePt t="37269" x="4038600" y="5384800"/>
          <p14:tracePt t="37283" x="4038600" y="5391150"/>
          <p14:tracePt t="37301" x="4044950" y="5397500"/>
          <p14:tracePt t="37317" x="4044950" y="5410200"/>
          <p14:tracePt t="37338" x="4044950" y="5416550"/>
          <p14:tracePt t="37350" x="4051300" y="5422900"/>
          <p14:tracePt t="37367" x="4051300" y="5435600"/>
          <p14:tracePt t="37400" x="4051300" y="5441950"/>
          <p14:tracePt t="37417" x="4051300" y="5448300"/>
          <p14:tracePt t="37460" x="4057650" y="5448300"/>
          <p14:tracePt t="37489" x="4057650" y="5441950"/>
          <p14:tracePt t="37505" x="4064000" y="5441950"/>
          <p14:tracePt t="37510" x="4064000" y="5435600"/>
          <p14:tracePt t="37522" x="4070350" y="5429250"/>
          <p14:tracePt t="37534" x="4076700" y="5422900"/>
          <p14:tracePt t="37550" x="4083050" y="5416550"/>
          <p14:tracePt t="37567" x="4089400" y="5410200"/>
          <p14:tracePt t="37585" x="4095750" y="5397500"/>
          <p14:tracePt t="37618" x="4095750" y="5391150"/>
          <p14:tracePt t="37633" x="4102100" y="5391150"/>
          <p14:tracePt t="37650" x="4102100" y="5397500"/>
          <p14:tracePt t="37689" x="4108450" y="5397500"/>
          <p14:tracePt t="37752" x="4102100" y="5397500"/>
          <p14:tracePt t="37764" x="4102100" y="5391150"/>
          <p14:tracePt t="37788" x="4102100" y="5384800"/>
          <p14:tracePt t="37798" x="4095750" y="5378450"/>
          <p14:tracePt t="37810" x="4095750" y="5372100"/>
          <p14:tracePt t="37819" x="4095750" y="5365750"/>
          <p14:tracePt t="37834" x="4089400" y="5359400"/>
          <p14:tracePt t="37850" x="4076700" y="5340350"/>
          <p14:tracePt t="37869" x="4064000" y="5327650"/>
          <p14:tracePt t="37885" x="4051300" y="5314950"/>
          <p14:tracePt t="37908" x="4019550" y="5289550"/>
          <p14:tracePt t="37918" x="4013200" y="5283200"/>
          <p14:tracePt t="37934" x="3987800" y="5270500"/>
          <p14:tracePt t="37950" x="3968750" y="5264150"/>
          <p14:tracePt t="37970" x="3937000" y="5251450"/>
          <p14:tracePt t="37977" x="3917950" y="5238750"/>
          <p14:tracePt t="37984" x="3911600" y="5232400"/>
          <p14:tracePt t="38001" x="3879850" y="5226050"/>
          <p14:tracePt t="38019" x="3848100" y="5219700"/>
          <p14:tracePt t="38034" x="3822700" y="5219700"/>
          <p14:tracePt t="38050" x="3803650" y="5226050"/>
          <p14:tracePt t="38071" x="3778250" y="5232400"/>
          <p14:tracePt t="38084" x="3759200" y="5232400"/>
          <p14:tracePt t="38100" x="3746500" y="5232400"/>
          <p14:tracePt t="38119" x="3727450" y="5232400"/>
          <p14:tracePt t="38137" x="3708400" y="5219700"/>
          <p14:tracePt t="38150" x="3689350" y="5207000"/>
          <p14:tracePt t="38168" x="3663950" y="5200650"/>
          <p14:tracePt t="38187" x="3632200" y="5194300"/>
          <p14:tracePt t="38200" x="3606800" y="5194300"/>
          <p14:tracePt t="38220" x="3575050" y="5187950"/>
          <p14:tracePt t="38234" x="3543300" y="5187950"/>
          <p14:tracePt t="38251" x="3524250" y="5194300"/>
          <p14:tracePt t="38270" x="3498850" y="5194300"/>
          <p14:tracePt t="38284" x="3479800" y="5207000"/>
          <p14:tracePt t="38301" x="3467100" y="5213350"/>
          <p14:tracePt t="38320" x="3454400" y="5232400"/>
          <p14:tracePt t="38336" x="3448050" y="5257800"/>
          <p14:tracePt t="38351" x="3435350" y="5270500"/>
          <p14:tracePt t="38368" x="3435350" y="5289550"/>
          <p14:tracePt t="38387" x="3435350" y="5314950"/>
          <p14:tracePt t="38400" x="3435350" y="5327650"/>
          <p14:tracePt t="38419" x="3435350" y="5340350"/>
          <p14:tracePt t="38434" x="3441700" y="5359400"/>
          <p14:tracePt t="38453" x="3448050" y="5378450"/>
          <p14:tracePt t="38467" x="3454400" y="5391150"/>
          <p14:tracePt t="38487" x="3467100" y="5410200"/>
          <p14:tracePt t="38500" x="3486150" y="5435600"/>
          <p14:tracePt t="38518" x="3505200" y="5454650"/>
          <p14:tracePt t="38538" x="3524250" y="5473700"/>
          <p14:tracePt t="38550" x="3543300" y="5486400"/>
          <p14:tracePt t="38568" x="3562350" y="5499100"/>
          <p14:tracePt t="38588" x="3568700" y="5511800"/>
          <p14:tracePt t="38600" x="3594100" y="5524500"/>
          <p14:tracePt t="38620" x="3606800" y="5537200"/>
          <p14:tracePt t="38633" x="3638550" y="5556250"/>
          <p14:tracePt t="38650" x="3683000" y="5575300"/>
          <p14:tracePt t="38667" x="3708400" y="5581650"/>
          <p14:tracePt t="38690" x="3733800" y="5581650"/>
          <p14:tracePt t="38700" x="3778250" y="5588000"/>
          <p14:tracePt t="38719" x="3816350" y="5594350"/>
          <p14:tracePt t="38734" x="3848100" y="5594350"/>
          <p14:tracePt t="38753" x="3873500" y="5588000"/>
          <p14:tracePt t="38768" x="3898900" y="5575300"/>
          <p14:tracePt t="38787" x="3930650" y="5568950"/>
          <p14:tracePt t="38800" x="3968750" y="5556250"/>
          <p14:tracePt t="38820" x="3994150" y="5543550"/>
          <p14:tracePt t="38834" x="4025900" y="5518150"/>
          <p14:tracePt t="38850" x="4044950" y="5492750"/>
          <p14:tracePt t="38867" x="4076700" y="5461000"/>
          <p14:tracePt t="38884" x="4089400" y="5429250"/>
          <p14:tracePt t="38903" x="4102100" y="5410200"/>
          <p14:tracePt t="38924" x="4114800" y="5384800"/>
          <p14:tracePt t="38937" x="4121150" y="5359400"/>
          <p14:tracePt t="38953" x="4127500" y="5327650"/>
          <p14:tracePt t="38967" x="4127500" y="5295900"/>
          <p14:tracePt t="38983" x="4121150" y="5276850"/>
          <p14:tracePt t="39000" x="4114800" y="5251450"/>
          <p14:tracePt t="39018" x="4108450" y="5245100"/>
          <p14:tracePt t="39037" x="4095750" y="5238750"/>
          <p14:tracePt t="39050" x="4076700" y="5226050"/>
          <p14:tracePt t="39067" x="4044950" y="5213350"/>
          <p14:tracePt t="39084" x="4025900" y="5207000"/>
          <p14:tracePt t="39105" x="4006850" y="5200650"/>
          <p14:tracePt t="39117" x="3981450" y="5194300"/>
          <p14:tracePt t="39137" x="3956050" y="5187950"/>
          <p14:tracePt t="39150" x="3917950" y="5181600"/>
          <p14:tracePt t="39168" x="3886200" y="5175250"/>
          <p14:tracePt t="39184" x="3860800" y="5168900"/>
          <p14:tracePt t="39200" x="3835400" y="5162550"/>
          <p14:tracePt t="39219" x="3803650" y="5156200"/>
          <p14:tracePt t="39235" x="3778250" y="5156200"/>
          <p14:tracePt t="39255" x="3752850" y="5149850"/>
          <p14:tracePt t="39267" x="3733800" y="5143500"/>
          <p14:tracePt t="39284" x="3714750" y="5137150"/>
          <p14:tracePt t="39302" x="3702050" y="5137150"/>
          <p14:tracePt t="39318" x="3689350" y="5137150"/>
          <p14:tracePt t="39411" x="3600450" y="5149850"/>
          <p14:tracePt t="39417" x="3594100" y="5156200"/>
          <p14:tracePt t="39434" x="3581400" y="5168900"/>
          <p14:tracePt t="39455" x="3568700" y="5175250"/>
          <p14:tracePt t="39467" x="3562350" y="5194300"/>
          <p14:tracePt t="39485" x="3556000" y="5207000"/>
          <p14:tracePt t="39503" x="3549650" y="5226050"/>
          <p14:tracePt t="39518" x="3543300" y="5245100"/>
          <p14:tracePt t="39534" x="3536950" y="5257800"/>
          <p14:tracePt t="39550" x="3530600" y="5276850"/>
          <p14:tracePt t="39568" x="3530600" y="5289550"/>
          <p14:tracePt t="39583" x="3530600" y="5314950"/>
          <p14:tracePt t="39600" x="3530600" y="5334000"/>
          <p14:tracePt t="39620" x="3530600" y="5340350"/>
          <p14:tracePt t="39634" x="3536950" y="5346700"/>
          <p14:tracePt t="39671" x="3543300" y="5353050"/>
          <p14:tracePt t="39683" x="3549650" y="5359400"/>
          <p14:tracePt t="39700" x="3556000" y="5365750"/>
          <p14:tracePt t="39719" x="3562350" y="5372100"/>
          <p14:tracePt t="39735" x="3568700" y="5372100"/>
          <p14:tracePt t="39750" x="3575050" y="5378450"/>
          <p14:tracePt t="39768" x="3581400" y="5384800"/>
          <p14:tracePt t="39777" x="3594100" y="5397500"/>
          <p14:tracePt t="39784" x="3600450" y="5403850"/>
          <p14:tracePt t="39800" x="3606800" y="5416550"/>
          <p14:tracePt t="39817" x="3619500" y="5429250"/>
          <p14:tracePt t="39836" x="3632200" y="5441950"/>
          <p14:tracePt t="39854" x="3651250" y="5461000"/>
          <p14:tracePt t="39867" x="3689350" y="5486400"/>
          <p14:tracePt t="39884" x="3714750" y="5505450"/>
          <p14:tracePt t="39887" x="3727450" y="5511800"/>
          <p14:tracePt t="39901" x="3759200" y="5524500"/>
          <p14:tracePt t="39920" x="3784600" y="5524500"/>
          <p14:tracePt t="39934" x="3816350" y="5530850"/>
          <p14:tracePt t="39950" x="3841750" y="5530850"/>
          <p14:tracePt t="39967" x="3867150" y="5530850"/>
          <p14:tracePt t="39985" x="3892550" y="5537200"/>
          <p14:tracePt t="40000" x="3917950" y="5537200"/>
          <p14:tracePt t="40017" x="3937000" y="5537200"/>
          <p14:tracePt t="40035" x="3956050" y="5530850"/>
          <p14:tracePt t="40050" x="3968750" y="5518150"/>
          <p14:tracePt t="40067" x="3981450" y="5505450"/>
          <p14:tracePt t="40085" x="3994150" y="5492750"/>
          <p14:tracePt t="40100" x="4006850" y="5480050"/>
          <p14:tracePt t="40118" x="4019550" y="5473700"/>
          <p14:tracePt t="40134" x="4032250" y="5467350"/>
          <p14:tracePt t="40151" x="4038600" y="5467350"/>
          <p14:tracePt t="40167" x="4044950" y="5467350"/>
          <p14:tracePt t="40183" x="4057650" y="5473700"/>
          <p14:tracePt t="40200" x="4064000" y="5473700"/>
          <p14:tracePt t="40218" x="4070350" y="5480050"/>
          <p14:tracePt t="40235" x="4076700" y="5486400"/>
          <p14:tracePt t="40268" x="4083050" y="5492750"/>
          <p14:tracePt t="40285" x="4089400" y="5499100"/>
          <p14:tracePt t="40342" x="4095750" y="5499100"/>
          <p14:tracePt t="40372" x="4095750" y="5505450"/>
          <p14:tracePt t="40382" x="4102100" y="5505450"/>
          <p14:tracePt t="40426" x="4102100" y="5499100"/>
          <p14:tracePt t="40455" x="4102100" y="5492750"/>
          <p14:tracePt t="40471" x="4102100" y="5486400"/>
          <p14:tracePt t="40507" x="4102100" y="5480050"/>
          <p14:tracePt t="40530" x="4095750" y="5480050"/>
          <p14:tracePt t="40538" x="4095750" y="5473700"/>
          <p14:tracePt t="40556" x="4095750" y="5467350"/>
          <p14:tracePt t="40580" x="4095750" y="5461000"/>
          <p14:tracePt t="40584" x="4089400" y="5461000"/>
          <p14:tracePt t="40611" x="4083050" y="5454650"/>
          <p14:tracePt t="40630" x="4076700" y="5454650"/>
          <p14:tracePt t="40655" x="4070350" y="5454650"/>
          <p14:tracePt t="40671" x="4064000" y="5454650"/>
          <p14:tracePt t="40692" x="4057650" y="5454650"/>
          <p14:tracePt t="40707" x="4051300" y="5454650"/>
          <p14:tracePt t="40724" x="4044950" y="5454650"/>
          <p14:tracePt t="40735" x="4038600" y="5454650"/>
          <p14:tracePt t="40750" x="4032250" y="5454650"/>
          <p14:tracePt t="40768" x="4025900" y="5454650"/>
          <p14:tracePt t="40787" x="4019550" y="5461000"/>
          <p14:tracePt t="40800" x="4013200" y="5461000"/>
          <p14:tracePt t="40820" x="4006850" y="5461000"/>
          <p14:tracePt t="40839" x="3987800" y="5454650"/>
          <p14:tracePt t="40850" x="3981450" y="5454650"/>
          <p14:tracePt t="40870" x="3968750" y="5448300"/>
          <p14:tracePt t="40884" x="3949700" y="5448300"/>
          <p14:tracePt t="40900" x="3937000" y="5448300"/>
          <p14:tracePt t="40921" x="3917950" y="5435600"/>
          <p14:tracePt t="40934" x="3892550" y="5422900"/>
          <p14:tracePt t="40951" x="3873500" y="5410200"/>
          <p14:tracePt t="40967" x="3854450" y="5397500"/>
          <p14:tracePt t="40987" x="3835400" y="5397500"/>
          <p14:tracePt t="41000" x="3822700" y="5397500"/>
          <p14:tracePt t="41020" x="3810000" y="5397500"/>
          <p14:tracePt t="41034" x="3797300" y="5403850"/>
          <p14:tracePt t="41050" x="3784600" y="5403850"/>
          <p14:tracePt t="41068" x="3771900" y="5403850"/>
          <p14:tracePt t="41089" x="3759200" y="5403850"/>
          <p14:tracePt t="41103" x="3746500" y="5397500"/>
          <p14:tracePt t="41119" x="3740150" y="5397500"/>
          <p14:tracePt t="41134" x="3721100" y="5391150"/>
          <p14:tracePt t="41150" x="3708400" y="5384800"/>
          <p14:tracePt t="41168" x="3702050" y="5384800"/>
          <p14:tracePt t="41186" x="3689350" y="5378450"/>
          <p14:tracePt t="41201" x="3683000" y="5372100"/>
          <p14:tracePt t="41218" x="3676650" y="5372100"/>
          <p14:tracePt t="41237" x="3670300" y="5372100"/>
          <p14:tracePt t="41250" x="3663950" y="5378450"/>
          <p14:tracePt t="41287" x="3663950" y="5391150"/>
          <p14:tracePt t="41301" x="3663950" y="5397500"/>
          <p14:tracePt t="41333" x="3663950" y="5403850"/>
          <p14:tracePt t="41350" x="3663950" y="5410200"/>
          <p14:tracePt t="41369" x="3670300" y="5416550"/>
          <p14:tracePt t="41384" x="3676650" y="5422900"/>
          <p14:tracePt t="41400" x="3676650" y="5429250"/>
          <p14:tracePt t="41417" x="3683000" y="5441950"/>
          <p14:tracePt t="41436" x="3683000" y="5454650"/>
          <p14:tracePt t="41450" x="3689350" y="5467350"/>
          <p14:tracePt t="41467" x="3689350" y="5480050"/>
          <p14:tracePt t="41484" x="3695700" y="5486400"/>
          <p14:tracePt t="41526" x="3695700" y="5480050"/>
          <p14:tracePt t="41548" x="3702050" y="5473700"/>
          <p14:tracePt t="41611" x="3695700" y="5473700"/>
          <p14:tracePt t="41663" x="3689350" y="5473700"/>
          <p14:tracePt t="41704" x="3689350" y="5467350"/>
          <p14:tracePt t="41769" x="3689350" y="5461000"/>
          <p14:tracePt t="41809" x="3689350" y="5454650"/>
          <p14:tracePt t="41832" x="3689350" y="5448300"/>
          <p14:tracePt t="41857" x="3695700" y="5448300"/>
          <p14:tracePt t="41907" x="3695700" y="5441950"/>
          <p14:tracePt t="41924" x="3695700" y="5435600"/>
          <p14:tracePt t="41953" x="3695700" y="5429250"/>
          <p14:tracePt t="41982" x="3695700" y="5422900"/>
          <p14:tracePt t="41986" x="3689350" y="5422900"/>
          <p14:tracePt t="42054" x="3683000" y="5422900"/>
          <p14:tracePt t="42092" x="3683000" y="5416550"/>
          <p14:tracePt t="42124" x="3676650" y="5416550"/>
          <p14:tracePt t="42185" x="3670300" y="5416550"/>
          <p14:tracePt t="42206" x="3670300" y="5410200"/>
          <p14:tracePt t="42228" x="3663950" y="5410200"/>
          <p14:tracePt t="42277" x="3663950" y="5403850"/>
          <p14:tracePt t="42313" x="3657600" y="5403850"/>
          <p14:tracePt t="42320" x="3657600" y="5397500"/>
          <p14:tracePt t="42377" x="3657600" y="5391150"/>
          <p14:tracePt t="42391" x="3657600" y="5384800"/>
          <p14:tracePt t="42403" x="3657600" y="5378450"/>
          <p14:tracePt t="42417" x="3657600" y="5372100"/>
          <p14:tracePt t="42434" x="3651250" y="5365750"/>
          <p14:tracePt t="42450" x="3651250" y="5359400"/>
          <p14:tracePt t="42471" x="3651250" y="5353050"/>
          <p14:tracePt t="42484" x="3644900" y="5346700"/>
          <p14:tracePt t="42501" x="3638550" y="5334000"/>
          <p14:tracePt t="42517" x="3638550" y="5327650"/>
          <p14:tracePt t="42534" x="3638550" y="5321300"/>
          <p14:tracePt t="42550" x="3638550" y="5314950"/>
          <p14:tracePt t="42567" x="3632200" y="5314950"/>
          <p14:tracePt t="42584" x="3632200" y="5308600"/>
          <p14:tracePt t="42600" x="3632200" y="5302250"/>
          <p14:tracePt t="42618" x="3625850" y="5295900"/>
          <p14:tracePt t="42635" x="3625850" y="5289550"/>
          <p14:tracePt t="42650" x="3625850" y="5283200"/>
          <p14:tracePt t="42668" x="3619500" y="5276850"/>
          <p14:tracePt t="42688" x="3619500" y="5264150"/>
          <p14:tracePt t="42700" x="3613150" y="5251450"/>
          <p14:tracePt t="42720" x="3613150" y="5238750"/>
          <p14:tracePt t="42734" x="3613150" y="5232400"/>
          <p14:tracePt t="42754" x="3613150" y="5219700"/>
          <p14:tracePt t="42768" x="3613150" y="5213350"/>
          <p14:tracePt t="42784" x="3613150" y="5207000"/>
          <p14:tracePt t="42800" x="3613150" y="5200650"/>
          <p14:tracePt t="42818" x="3613150" y="5194300"/>
          <p14:tracePt t="42854" x="3613150" y="5187950"/>
          <p14:tracePt t="42868" x="3606800" y="5187950"/>
          <p14:tracePt t="42884" x="3606800" y="5181600"/>
          <p14:tracePt t="42900" x="3606800" y="5175250"/>
          <p14:tracePt t="42918" x="3606800" y="5168900"/>
          <p14:tracePt t="42935" x="3606800" y="5162550"/>
          <p14:tracePt t="42950" x="3600450" y="5156200"/>
          <p14:tracePt t="42968" x="3600450" y="5143500"/>
          <p14:tracePt t="42983" x="3600450" y="5137150"/>
          <p14:tracePt t="43000" x="3600450" y="5130800"/>
          <p14:tracePt t="43020" x="3594100" y="5124450"/>
          <p14:tracePt t="43094" x="3587750" y="5124450"/>
          <p14:tracePt t="43125" x="3587750" y="5130800"/>
          <p14:tracePt t="43168" x="3587750" y="5137150"/>
          <p14:tracePt t="43212" x="3587750" y="5143500"/>
          <p14:tracePt t="43251" x="3587750" y="5149850"/>
          <p14:tracePt t="43260" x="3581400" y="5149850"/>
          <p14:tracePt t="43333" x="3575050" y="5149850"/>
          <p14:tracePt t="43375" x="3568700" y="5149850"/>
          <p14:tracePt t="43411" x="3562350" y="5149850"/>
          <p14:tracePt t="43418" x="3562350" y="5143500"/>
          <p14:tracePt t="43440" x="3556000" y="5143500"/>
          <p14:tracePt t="43451" x="3556000" y="5137150"/>
          <p14:tracePt t="43467" x="3549650" y="5130800"/>
          <p14:tracePt t="43484" x="3543300" y="5111750"/>
          <p14:tracePt t="43500" x="3536950" y="5086350"/>
          <p14:tracePt t="43517" x="3530600" y="5060950"/>
          <p14:tracePt t="43931" x="3581400" y="5035550"/>
          <p14:tracePt t="43955" x="3581400" y="5041900"/>
          <p14:tracePt t="43972" x="3581400" y="5048250"/>
          <p14:tracePt t="43981" x="3581400" y="5054600"/>
          <p14:tracePt t="43991" x="3581400" y="5060950"/>
          <p14:tracePt t="44001" x="3587750" y="5073650"/>
          <p14:tracePt t="44018" x="3587750" y="5086350"/>
          <p14:tracePt t="44034" x="3594100" y="5099050"/>
          <p14:tracePt t="44051" x="3600450" y="5118100"/>
          <p14:tracePt t="44068" x="3606800" y="5130800"/>
          <p14:tracePt t="44085" x="3613150" y="5149850"/>
          <p14:tracePt t="44101" x="3619500" y="5168900"/>
          <p14:tracePt t="44120" x="3632200" y="5181600"/>
          <p14:tracePt t="44134" x="3644900" y="5187950"/>
          <p14:tracePt t="44151" x="3657600" y="5200650"/>
          <p14:tracePt t="44154" x="3663950" y="5200650"/>
          <p14:tracePt t="44171" x="3695700" y="5213350"/>
          <p14:tracePt t="44184" x="3733800" y="5219700"/>
          <p14:tracePt t="44200" x="3778250" y="5232400"/>
          <p14:tracePt t="44220" x="3803650" y="5245100"/>
          <p14:tracePt t="44234" x="3835400" y="5264150"/>
          <p14:tracePt t="44251" x="3860800" y="5283200"/>
          <p14:tracePt t="44268" x="3898900" y="5314950"/>
          <p14:tracePt t="44285" x="3943350" y="5353050"/>
          <p14:tracePt t="44300" x="3968750" y="5372100"/>
          <p14:tracePt t="44318" x="3994150" y="5384800"/>
          <p14:tracePt t="44335" x="4006850" y="5384800"/>
          <p14:tracePt t="44350" x="4019550" y="5384800"/>
          <p14:tracePt t="44370" x="4032250" y="5384800"/>
          <p14:tracePt t="44400" x="4038600" y="5384800"/>
          <p14:tracePt t="44418" x="4038600" y="5378450"/>
          <p14:tracePt t="44434" x="4032250" y="5378450"/>
          <p14:tracePt t="44468" x="4025900" y="5372100"/>
          <p14:tracePt t="44487" x="4019550" y="5372100"/>
          <p14:tracePt t="44519" x="4019550" y="5378450"/>
          <p14:tracePt t="44534" x="4013200" y="5397500"/>
          <p14:tracePt t="44551" x="4013200" y="5410200"/>
          <p14:tracePt t="44568" x="4013200" y="5429250"/>
          <p14:tracePt t="44588" x="4013200" y="5435600"/>
          <p14:tracePt t="44601" x="4019550" y="5441950"/>
          <p14:tracePt t="44618" x="4025900" y="5448300"/>
          <p14:tracePt t="44637" x="4032250" y="5448300"/>
          <p14:tracePt t="44650" x="4038600" y="5454650"/>
          <p14:tracePt t="44668" x="4044950" y="5461000"/>
          <p14:tracePt t="44687" x="4051300" y="5461000"/>
          <p14:tracePt t="44695" x="4057650" y="5461000"/>
          <p14:tracePt t="44717" x="4064000" y="5461000"/>
          <p14:tracePt t="44739" x="4070350" y="5461000"/>
          <p14:tracePt t="44763" x="4070350" y="5454650"/>
          <p14:tracePt t="44786" x="4064000" y="5448300"/>
          <p14:tracePt t="44800" x="4057650" y="5441950"/>
          <p14:tracePt t="44820" x="4038600" y="5429250"/>
          <p14:tracePt t="44834" x="4013200" y="5416550"/>
          <p14:tracePt t="44853" x="3975100" y="5403850"/>
          <p14:tracePt t="44868" x="3943350" y="5391150"/>
          <p14:tracePt t="44884" x="3892550" y="5372100"/>
          <p14:tracePt t="44886" x="3873500" y="5365750"/>
          <p14:tracePt t="44903" x="3816350" y="5321300"/>
          <p14:tracePt t="44919" x="3765550" y="5295900"/>
          <p14:tracePt t="44937" x="3740150" y="5283200"/>
          <p14:tracePt t="44953" x="3714750" y="5270500"/>
          <p14:tracePt t="44971" x="3695700" y="5257800"/>
          <p14:tracePt t="44984" x="3663950" y="5245100"/>
          <p14:tracePt t="45003" x="3644900" y="5238750"/>
          <p14:tracePt t="45019" x="3625850" y="5232400"/>
          <p14:tracePt t="45034" x="3613150" y="5232400"/>
          <p14:tracePt t="45051" x="3600450" y="5226050"/>
          <p14:tracePt t="45068" x="3594100" y="5226050"/>
          <p14:tracePt t="45089" x="3581400" y="5226050"/>
          <p14:tracePt t="45100" x="3575050" y="5232400"/>
          <p14:tracePt t="45118" x="3568700" y="5232400"/>
          <p14:tracePt t="45134" x="3562350" y="5238750"/>
          <p14:tracePt t="45150" x="3562350" y="5245100"/>
          <p14:tracePt t="45168" x="3562350" y="5251450"/>
          <p14:tracePt t="45200" x="3562350" y="5257800"/>
          <p14:tracePt t="45218" x="3562350" y="5264150"/>
          <p14:tracePt t="45234" x="3562350" y="5270500"/>
          <p14:tracePt t="45267" x="3562350" y="5276850"/>
          <p14:tracePt t="45305" x="3568700" y="5276850"/>
          <p14:tracePt t="45321" x="3575050" y="5276850"/>
          <p14:tracePt t="45338" x="3594100" y="5276850"/>
          <p14:tracePt t="45354" x="3663950" y="5295900"/>
          <p14:tracePt t="45367" x="3727450" y="5302250"/>
          <p14:tracePt t="45388" x="3790950" y="5314950"/>
          <p14:tracePt t="45400" x="3841750" y="5327650"/>
          <p14:tracePt t="45417" x="3886200" y="5340350"/>
          <p14:tracePt t="45437" x="3911600" y="5353050"/>
          <p14:tracePt t="45450" x="3949700" y="5384800"/>
          <p14:tracePt t="45467" x="3981450" y="5416550"/>
          <p14:tracePt t="45484" x="4000500" y="5441950"/>
          <p14:tracePt t="45503" x="4013200" y="5454650"/>
          <p14:tracePt t="45517" x="4019550" y="5454650"/>
          <p14:tracePt t="45551" x="4019550" y="5441950"/>
          <p14:tracePt t="45568" x="4013200" y="5435600"/>
          <p14:tracePt t="45586" x="4006850" y="5422900"/>
          <p14:tracePt t="45606" x="4000500" y="5410200"/>
          <p14:tracePt t="45617" x="3994150" y="5391150"/>
          <p14:tracePt t="45634" x="3994150" y="5372100"/>
          <p14:tracePt t="45650" x="3994150" y="5359400"/>
          <p14:tracePt t="45684" x="3994150" y="5353050"/>
          <p14:tracePt t="45717" x="3987800" y="5346700"/>
          <p14:tracePt t="45735" x="3987800" y="5340350"/>
          <p14:tracePt t="45750" x="3981450" y="5340350"/>
          <p14:tracePt t="45767" x="3975100" y="5334000"/>
          <p14:tracePt t="45784" x="3968750" y="5334000"/>
          <p14:tracePt t="45802" x="3962400" y="5334000"/>
          <p14:tracePt t="45818" x="3956050" y="5327650"/>
          <p14:tracePt t="45834" x="3949700" y="5321300"/>
          <p14:tracePt t="45851" x="3949700" y="5314950"/>
          <p14:tracePt t="45867" x="3949700" y="5308600"/>
          <p14:tracePt t="45898" x="3956050" y="5308600"/>
          <p14:tracePt t="45948" x="3956050" y="5302250"/>
          <p14:tracePt t="45962" x="3956050" y="5295900"/>
          <p14:tracePt t="45981" x="3949700" y="5295900"/>
          <p14:tracePt t="46028" x="3943350" y="5295900"/>
          <p14:tracePt t="46032" x="3943350" y="5289550"/>
          <p14:tracePt t="46040" x="3937000" y="5289550"/>
          <p14:tracePt t="46050" x="3930650" y="5283200"/>
          <p14:tracePt t="46067" x="3917950" y="5276850"/>
          <p14:tracePt t="46085" x="3905250" y="5276850"/>
          <p14:tracePt t="46102" x="3898900" y="5270500"/>
          <p14:tracePt t="46117" x="3886200" y="5264150"/>
          <p14:tracePt t="46134" x="3873500" y="5251450"/>
          <p14:tracePt t="46152" x="3854450" y="5238750"/>
          <p14:tracePt t="46168" x="3841750" y="5232400"/>
          <p14:tracePt t="46184" x="3822700" y="5226050"/>
          <p14:tracePt t="46200" x="3803650" y="5219700"/>
          <p14:tracePt t="46218" x="3790950" y="5219700"/>
          <p14:tracePt t="46234" x="3771900" y="5219700"/>
          <p14:tracePt t="46251" x="3759200" y="5226050"/>
          <p14:tracePt t="46267" x="3740150" y="5238750"/>
          <p14:tracePt t="46285" x="3721100" y="5245100"/>
          <p14:tracePt t="46300" x="3702050" y="5251450"/>
          <p14:tracePt t="46317" x="3676650" y="5257800"/>
          <p14:tracePt t="46335" x="3657600" y="5270500"/>
          <p14:tracePt t="46350" x="3644900" y="5283200"/>
          <p14:tracePt t="46367" x="3638550" y="5295900"/>
          <p14:tracePt t="46384" x="3632200" y="5314950"/>
          <p14:tracePt t="46403" x="3632200" y="5334000"/>
          <p14:tracePt t="46418" x="3632200" y="5346700"/>
          <p14:tracePt t="46434" x="3638550" y="5365750"/>
          <p14:tracePt t="46454" x="3651250" y="5384800"/>
          <p14:tracePt t="46467" x="3657600" y="5410200"/>
          <p14:tracePt t="46484" x="3676650" y="5448300"/>
          <p14:tracePt t="46500" x="3695700" y="5480050"/>
          <p14:tracePt t="46517" x="3721100" y="5511800"/>
          <p14:tracePt t="46534" x="3752850" y="5537200"/>
          <p14:tracePt t="46551" x="3771900" y="5556250"/>
          <p14:tracePt t="46568" x="3803650" y="5575300"/>
          <p14:tracePt t="46585" x="3841750" y="5594350"/>
          <p14:tracePt t="46601" x="3873500" y="5613400"/>
          <p14:tracePt t="46620" x="3917950" y="5626100"/>
          <p14:tracePt t="46635" x="3956050" y="5626100"/>
          <p14:tracePt t="46650" x="3987800" y="5607050"/>
          <p14:tracePt t="46667" x="4006850" y="5575300"/>
          <p14:tracePt t="46684" x="4025900" y="5543550"/>
          <p14:tracePt t="46701" x="4038600" y="5511800"/>
          <p14:tracePt t="46720" x="4051300" y="5486400"/>
          <p14:tracePt t="46735" x="4057650" y="5467350"/>
          <p14:tracePt t="46750" x="4057650" y="5441950"/>
          <p14:tracePt t="46768" x="4057650" y="5416550"/>
          <p14:tracePt t="46784" x="4057650" y="5391150"/>
          <p14:tracePt t="46804" x="4057650" y="5372100"/>
          <p14:tracePt t="46817" x="4057650" y="5359400"/>
          <p14:tracePt t="46834" x="4057650" y="5353050"/>
          <p14:tracePt t="46851" x="4057650" y="5346700"/>
          <p14:tracePt t="46870" x="4051300" y="5346700"/>
          <p14:tracePt t="46884" x="4044950" y="5334000"/>
          <p14:tracePt t="46901" x="4038600" y="5327650"/>
          <p14:tracePt t="46919" x="4032250" y="5321300"/>
          <p14:tracePt t="46934" x="4025900" y="5314950"/>
          <p14:tracePt t="46951" x="4013200" y="5308600"/>
          <p14:tracePt t="46970" x="4000500" y="5308600"/>
          <p14:tracePt t="46984" x="3994150" y="5302250"/>
          <p14:tracePt t="47002" x="3981450" y="5302250"/>
          <p14:tracePt t="47020" x="3975100" y="5295900"/>
          <p14:tracePt t="47034" x="3962400" y="5295900"/>
          <p14:tracePt t="47053" x="3956050" y="5289550"/>
          <p14:tracePt t="47072" x="3949700" y="5289550"/>
          <p14:tracePt t="47083" x="3943350" y="5289550"/>
          <p14:tracePt t="47101" x="3937000" y="5283200"/>
          <p14:tracePt t="47120" x="3930650" y="5276850"/>
          <p14:tracePt t="47134" x="3917950" y="5245100"/>
          <p14:tracePt t="47150" x="3898900" y="5207000"/>
          <p14:tracePt t="47170" x="3886200" y="5168900"/>
          <p14:tracePt t="47184" x="3873500" y="5149850"/>
          <p14:tracePt t="47202" x="3867150" y="5137150"/>
          <p14:tracePt t="47217" x="3860800" y="5124450"/>
          <p14:tracePt t="47234" x="3854450" y="5111750"/>
          <p14:tracePt t="47250" x="3848100" y="5111750"/>
          <p14:tracePt t="47268" x="3841750" y="5105400"/>
          <p14:tracePt t="47289" x="3835400" y="5105400"/>
          <p14:tracePt t="47300" x="3835400" y="5111750"/>
          <p14:tracePt t="47320" x="3829050" y="5118100"/>
          <p14:tracePt t="47344" x="3822700" y="5130800"/>
          <p14:tracePt t="47347" x="3822700" y="5137150"/>
          <p14:tracePt t="47356" x="3822700" y="5143500"/>
          <p14:tracePt t="47369" x="3816350" y="5156200"/>
          <p14:tracePt t="47384" x="3816350" y="5168900"/>
          <p14:tracePt t="47401" x="3810000" y="5181600"/>
          <p14:tracePt t="47421" x="3803650" y="5187950"/>
          <p14:tracePt t="47434" x="3797300" y="5200650"/>
          <p14:tracePt t="47453" x="3784600" y="5207000"/>
          <p14:tracePt t="47471" x="3778250" y="5213350"/>
          <p14:tracePt t="47484" x="3759200" y="5226050"/>
          <p14:tracePt t="47500" x="3746500" y="5232400"/>
          <p14:tracePt t="47519" x="3740150" y="5238750"/>
          <p14:tracePt t="47534" x="3721100" y="5238750"/>
          <p14:tracePt t="47550" x="3714750" y="5251450"/>
          <p14:tracePt t="47571" x="3708400" y="5251450"/>
          <p14:tracePt t="47584" x="3702050" y="5264150"/>
          <p14:tracePt t="47600" x="3695700" y="5295900"/>
          <p14:tracePt t="47619" x="3695700" y="5327650"/>
          <p14:tracePt t="47639" x="3702050" y="5353050"/>
          <p14:tracePt t="47650" x="3714750" y="5384800"/>
          <p14:tracePt t="47670" x="3733800" y="5416550"/>
          <p14:tracePt t="47684" x="3752850" y="5441950"/>
          <p14:tracePt t="47700" x="3765550" y="5461000"/>
          <p14:tracePt t="47721" x="3778250" y="5467350"/>
          <p14:tracePt t="47736" x="3790950" y="5467350"/>
          <p14:tracePt t="47751" x="3797300" y="5461000"/>
          <p14:tracePt t="47771" x="3803650" y="5448300"/>
          <p14:tracePt t="47784" x="3816350" y="5435600"/>
          <p14:tracePt t="47800" x="3822700" y="5422900"/>
          <p14:tracePt t="47817" x="3829050" y="5410200"/>
          <p14:tracePt t="47835" x="3835400" y="5397500"/>
          <p14:tracePt t="47851" x="3848100" y="5391150"/>
          <p14:tracePt t="47867" x="3860800" y="5391150"/>
          <p14:tracePt t="47884" x="3873500" y="5397500"/>
          <p14:tracePt t="47901" x="3892550" y="5403850"/>
          <p14:tracePt t="47917" x="3905250" y="5410200"/>
          <p14:tracePt t="47934" x="3911600" y="5416550"/>
          <p14:tracePt t="47951" x="3917950" y="5422900"/>
          <p14:tracePt t="47967" x="3924300" y="5429250"/>
          <p14:tracePt t="48000" x="3924300" y="5435600"/>
          <p14:tracePt t="48017" x="3917950" y="5435600"/>
          <p14:tracePt t="48034" x="3911600" y="5435600"/>
          <p14:tracePt t="48068" x="3905250" y="5441950"/>
          <p14:tracePt t="48084" x="3898900" y="5441950"/>
          <p14:tracePt t="48100" x="3892550" y="5441950"/>
          <p14:tracePt t="48118" x="3886200" y="5441950"/>
          <p14:tracePt t="48134" x="3879850" y="5441950"/>
          <p14:tracePt t="48152" x="3873500" y="5441950"/>
          <p14:tracePt t="48167" x="3873500" y="5448300"/>
          <p14:tracePt t="48200" x="3867150" y="5441950"/>
          <p14:tracePt t="48217" x="3860800" y="5429250"/>
          <p14:tracePt t="48234" x="3860800" y="5422900"/>
          <p14:tracePt t="48250" x="3854450" y="5410200"/>
          <p14:tracePt t="48267" x="3848100" y="5403850"/>
          <p14:tracePt t="48284" x="3841750" y="5397500"/>
          <p14:tracePt t="48301" x="3829050" y="5384800"/>
          <p14:tracePt t="48317" x="3822700" y="5372100"/>
          <p14:tracePt t="48334" x="3816350" y="5365750"/>
          <p14:tracePt t="48350" x="3803650" y="5353050"/>
          <p14:tracePt t="48367" x="3803650" y="5346700"/>
          <p14:tracePt t="48384" x="3797300" y="5346700"/>
          <p14:tracePt t="48419" x="3797300" y="5353050"/>
          <p14:tracePt t="48446" x="3790950" y="5353050"/>
          <p14:tracePt t="48474" x="3790950" y="5359400"/>
          <p14:tracePt t="48494" x="3790950" y="5365750"/>
          <p14:tracePt t="48512" x="3790950" y="5372100"/>
          <p14:tracePt t="48587" x="3790950" y="5378450"/>
          <p14:tracePt t="48594" x="3790950" y="5384800"/>
          <p14:tracePt t="48608" x="3790950" y="5391150"/>
          <p14:tracePt t="48624" x="3797300" y="5397500"/>
          <p14:tracePt t="48655" x="3797300" y="5403850"/>
          <p14:tracePt t="48674" x="3803650" y="5403850"/>
          <p14:tracePt t="48690" x="3803650" y="5410200"/>
          <p14:tracePt t="48694" x="3810000" y="5410200"/>
          <p14:tracePt t="48708" x="3810000" y="5416550"/>
          <p14:tracePt t="48718" x="3816350" y="5416550"/>
          <p14:tracePt t="48734" x="3822700" y="5422900"/>
          <p14:tracePt t="48754" x="3829050" y="5429250"/>
          <p14:tracePt t="48768" x="3835400" y="5435600"/>
          <p14:tracePt t="48785" x="3841750" y="5435600"/>
          <p14:tracePt t="48803" x="3841750" y="5441950"/>
          <p14:tracePt t="48817" x="3841750" y="5435600"/>
          <p14:tracePt t="48834" x="3841750" y="5429250"/>
          <p14:tracePt t="48850" x="3841750" y="5416550"/>
          <p14:tracePt t="48867" x="3835400" y="5403850"/>
          <p14:tracePt t="48885" x="3835400" y="5391150"/>
          <p14:tracePt t="48935" x="3841750" y="5391150"/>
          <p14:tracePt t="48980" x="3848100" y="5391150"/>
          <p14:tracePt t="48997" x="3848100" y="5397500"/>
          <p14:tracePt t="49008" x="3848100" y="5403850"/>
          <p14:tracePt t="49017" x="3854450" y="5403850"/>
          <p14:tracePt t="49035" x="3854450" y="5416550"/>
          <p14:tracePt t="49051" x="3860800" y="5429250"/>
          <p14:tracePt t="49067" x="3873500" y="5441950"/>
          <p14:tracePt t="49085" x="3886200" y="5448300"/>
          <p14:tracePt t="49101" x="3892550" y="5461000"/>
          <p14:tracePt t="49119" x="3905250" y="5473700"/>
          <p14:tracePt t="49138" x="3911600" y="5480050"/>
          <p14:tracePt t="49150" x="3917950" y="5480050"/>
          <p14:tracePt t="49168" x="3924300" y="5486400"/>
          <p14:tracePt t="49210" x="3930650" y="5486400"/>
          <p14:tracePt t="49259" x="3930650" y="5480050"/>
          <p14:tracePt t="49346" x="3937000" y="5480050"/>
          <p14:tracePt t="49478" x="3937000" y="5486400"/>
          <p14:tracePt t="49519" x="3943350" y="5486400"/>
          <p14:tracePt t="49614" x="3937000" y="5486400"/>
          <p14:tracePt t="49638" x="3937000" y="5480050"/>
          <p14:tracePt t="49725" x="3930650" y="5480050"/>
          <p14:tracePt t="49752" x="3930650" y="5473700"/>
          <p14:tracePt t="49776" x="3930650" y="5467350"/>
          <p14:tracePt t="49784" x="3924300" y="5467350"/>
          <p14:tracePt t="49818" x="3924300" y="5461000"/>
          <p14:tracePt t="49871" x="3924300" y="5454650"/>
          <p14:tracePt t="49931" x="3924300" y="5448300"/>
          <p14:tracePt t="49948" x="3924300" y="5441950"/>
          <p14:tracePt t="49956" x="3924300" y="5435600"/>
          <p14:tracePt t="49964" x="3924300" y="5429250"/>
          <p14:tracePt t="49973" x="3924300" y="5422900"/>
          <p14:tracePt t="49989" x="3924300" y="5410200"/>
          <p14:tracePt t="50000" x="3924300" y="5403850"/>
          <p14:tracePt t="50020" x="3924300" y="5391150"/>
          <p14:tracePt t="50034" x="3924300" y="5384800"/>
          <p14:tracePt t="50070" x="3924300" y="5378450"/>
          <p14:tracePt t="50091" x="3924300" y="5372100"/>
          <p14:tracePt t="50120" x="3924300" y="5365750"/>
          <p14:tracePt t="50156" x="3924300" y="5359400"/>
          <p14:tracePt t="50200" x="3924300" y="5365750"/>
          <p14:tracePt t="50254" x="3917950" y="5365750"/>
          <p14:tracePt t="50285" x="3911600" y="5365750"/>
          <p14:tracePt t="50308" x="3911600" y="5372100"/>
          <p14:tracePt t="50330" x="3905250" y="5372100"/>
          <p14:tracePt t="50354" x="3905250" y="5378450"/>
          <p14:tracePt t="50376" x="3898900" y="5378450"/>
          <p14:tracePt t="50385" x="3898900" y="5384800"/>
          <p14:tracePt t="50410" x="3898900" y="5391150"/>
          <p14:tracePt t="50454" x="3898900" y="5397500"/>
          <p14:tracePt t="50495" x="3898900" y="5403850"/>
          <p14:tracePt t="50557" x="3898900" y="5410200"/>
          <p14:tracePt t="50655" x="3892550" y="5410200"/>
          <p14:tracePt t="50768" x="3892550" y="5403850"/>
          <p14:tracePt t="50810" x="3886200" y="5403850"/>
          <p14:tracePt t="50812" x="3886200" y="5397500"/>
          <p14:tracePt t="50846" x="3886200" y="5391150"/>
          <p14:tracePt t="50862" x="3886200" y="5384800"/>
          <p14:tracePt t="50874" x="3879850" y="5384800"/>
          <p14:tracePt t="50888" x="3879850" y="5378450"/>
          <p14:tracePt t="50903" x="3879850" y="5365750"/>
          <p14:tracePt t="50917" x="3873500" y="5346700"/>
          <p14:tracePt t="50934" x="3860800" y="5314950"/>
          <p14:tracePt t="50952" x="3854450" y="5276850"/>
          <p14:tracePt t="50968" x="3854450" y="5226050"/>
          <p14:tracePt t="50984" x="3848100" y="5156200"/>
          <p14:tracePt t="51004" x="3841750" y="5118100"/>
          <p14:tracePt t="51017" x="3841750" y="5105400"/>
          <p14:tracePt t="51035" x="3835400" y="5092700"/>
          <p14:tracePt t="51097" x="3835400" y="5099050"/>
          <p14:tracePt t="51104" x="3835400" y="5105400"/>
          <p14:tracePt t="51117" x="3835400" y="5111750"/>
          <p14:tracePt t="51134" x="3841750" y="5124450"/>
          <p14:tracePt t="51150" x="3841750" y="5143500"/>
          <p14:tracePt t="51167" x="3848100" y="5156200"/>
          <p14:tracePt t="51184" x="3854450" y="5168900"/>
          <p14:tracePt t="51201" x="3854450" y="5194300"/>
          <p14:tracePt t="51217" x="3860800" y="5219700"/>
          <p14:tracePt t="51234" x="3873500" y="5245100"/>
          <p14:tracePt t="51252" x="3873500" y="5257800"/>
          <p14:tracePt t="51268" x="3873500" y="5264150"/>
          <p14:tracePt t="51284" x="3879850" y="5270500"/>
          <p14:tracePt t="51301" x="3879850" y="5276850"/>
          <p14:tracePt t="51342" x="3879850" y="5270500"/>
          <p14:tracePt t="51361" x="3886200" y="5264150"/>
          <p14:tracePt t="51374" x="3886200" y="5257800"/>
          <p14:tracePt t="51433" x="3886200" y="5264150"/>
          <p14:tracePt t="51436" x="3879850" y="5264150"/>
          <p14:tracePt t="51451" x="3879850" y="5270500"/>
          <p14:tracePt t="51469" x="3879850" y="5276850"/>
          <p14:tracePt t="51485" x="3879850" y="5283200"/>
          <p14:tracePt t="51501" x="3879850" y="5289550"/>
          <p14:tracePt t="51517" x="3879850" y="5295900"/>
          <p14:tracePt t="51534" x="3886200" y="5295900"/>
          <p14:tracePt t="51577" x="3886200" y="5302250"/>
          <p14:tracePt t="51589" x="3892550" y="5302250"/>
          <p14:tracePt t="51630" x="3892550" y="5308600"/>
          <p14:tracePt t="51662" x="3892550" y="5314950"/>
          <p14:tracePt t="51689" x="3892550" y="5321300"/>
          <p14:tracePt t="51735" x="3892550" y="5327650"/>
          <p14:tracePt t="51753" x="3892550" y="5334000"/>
          <p14:tracePt t="51764" x="3892550" y="5340350"/>
          <p14:tracePt t="51782" x="3892550" y="5346700"/>
          <p14:tracePt t="51857" x="3892550" y="5353050"/>
          <p14:tracePt t="51863" x="3898900" y="5353050"/>
          <p14:tracePt t="51909" x="3892550" y="5353050"/>
          <p14:tracePt t="51920" x="3892550" y="5346700"/>
          <p14:tracePt t="51929" x="3892550" y="5334000"/>
          <p14:tracePt t="51934" x="3886200" y="5334000"/>
          <p14:tracePt t="51950" x="3879850" y="5308600"/>
          <p14:tracePt t="51970" x="3873500" y="5283200"/>
          <p14:tracePt t="51984" x="3867150" y="5257800"/>
          <p14:tracePt t="52003" x="3860800" y="5232400"/>
          <p14:tracePt t="52018" x="3860800" y="5207000"/>
          <p14:tracePt t="52034" x="3860800" y="5200650"/>
          <p14:tracePt t="52082" x="3867150" y="5200650"/>
          <p14:tracePt t="52099" x="3873500" y="5200650"/>
          <p14:tracePt t="52102" x="3873500" y="5207000"/>
          <p14:tracePt t="52117" x="3879850" y="5207000"/>
          <p14:tracePt t="52134" x="3886200" y="5213350"/>
          <p14:tracePt t="52153" x="3892550" y="5219700"/>
          <p14:tracePt t="52168" x="3898900" y="5232400"/>
          <p14:tracePt t="52184" x="3898900" y="5238750"/>
          <p14:tracePt t="52203" x="3898900" y="5245100"/>
          <p14:tracePt t="52218" x="3898900" y="5251450"/>
          <p14:tracePt t="52234" x="3898900" y="5257800"/>
          <p14:tracePt t="52268" x="3898900" y="5264150"/>
          <p14:tracePt t="52302" x="3892550" y="5257800"/>
          <p14:tracePt t="52318" x="3892550" y="5251450"/>
          <p14:tracePt t="52334" x="3886200" y="5251450"/>
          <p14:tracePt t="52351" x="3879850" y="5245100"/>
          <p14:tracePt t="52368" x="3873500" y="5232400"/>
          <p14:tracePt t="52384" x="3860800" y="5226050"/>
          <p14:tracePt t="52402" x="3854450" y="5219700"/>
          <p14:tracePt t="52420" x="3835400" y="5219700"/>
          <p14:tracePt t="52434" x="3822700" y="5213350"/>
          <p14:tracePt t="52454" x="3810000" y="5213350"/>
          <p14:tracePt t="52467" x="3790950" y="5207000"/>
          <p14:tracePt t="52485" x="3778250" y="5200650"/>
          <p14:tracePt t="52501" x="3765550" y="5194300"/>
          <p14:tracePt t="52518" x="3759200" y="5194300"/>
          <p14:tracePt t="52534" x="3752850" y="5187950"/>
          <p14:tracePt t="52550" x="3746500" y="5194300"/>
          <p14:tracePt t="52568" x="3740150" y="5194300"/>
          <p14:tracePt t="52584" x="3740150" y="5213350"/>
          <p14:tracePt t="52600" x="3746500" y="5238750"/>
          <p14:tracePt t="52621" x="3752850" y="5270500"/>
          <p14:tracePt t="52634" x="3759200" y="5295900"/>
          <p14:tracePt t="52650" x="3771900" y="5314950"/>
          <p14:tracePt t="52668" x="3778250" y="5334000"/>
          <p14:tracePt t="52685" x="3784600" y="5346700"/>
          <p14:tracePt t="52700" x="3790950" y="5353050"/>
          <p14:tracePt t="52721" x="3790950" y="5359400"/>
          <p14:tracePt t="52795" x="3790950" y="5353050"/>
          <p14:tracePt t="52808" x="3784600" y="5353050"/>
          <p14:tracePt t="52870" x="3778250" y="5353050"/>
          <p14:tracePt t="52929" x="3778250" y="5359400"/>
          <p14:tracePt t="52940" x="3778250" y="5365750"/>
          <p14:tracePt t="52946" x="3784600" y="5365750"/>
          <p14:tracePt t="52955" x="3784600" y="5372100"/>
          <p14:tracePt t="52988" x="3784600" y="5378450"/>
          <p14:tracePt t="53026" x="3790950" y="5378450"/>
          <p14:tracePt t="53075" x="3797300" y="5378450"/>
          <p14:tracePt t="53089" x="3797300" y="5384800"/>
          <p14:tracePt t="53100" x="3803650" y="5384800"/>
          <p14:tracePt t="53124" x="3810000" y="5384800"/>
          <p14:tracePt t="53142" x="3816350" y="5384800"/>
          <p14:tracePt t="53168" x="3822700" y="5378450"/>
          <p14:tracePt t="53190" x="3822700" y="5372100"/>
          <p14:tracePt t="53200" x="3829050" y="5372100"/>
          <p14:tracePt t="53222" x="3829050" y="5365750"/>
          <p14:tracePt t="53267" x="3829050" y="5372100"/>
          <p14:tracePt t="53300" x="3829050" y="5378450"/>
          <p14:tracePt t="53318" x="3835400" y="5378450"/>
          <p14:tracePt t="53342" x="3835400" y="5384800"/>
          <p14:tracePt t="53439" x="3841750" y="5384800"/>
          <p14:tracePt t="53511" x="3841750" y="5378450"/>
          <p14:tracePt t="53534" x="3835400" y="5378450"/>
          <p14:tracePt t="53538" x="3835400" y="5384800"/>
          <p14:tracePt t="53562" x="3835400" y="5391150"/>
          <p14:tracePt t="53597" x="3835400" y="5397500"/>
          <p14:tracePt t="53640" x="3835400" y="5391150"/>
          <p14:tracePt t="53676" x="3829050" y="5391150"/>
          <p14:tracePt t="53760" x="3822700" y="5391150"/>
          <p14:tracePt t="53780" x="3822700" y="5397500"/>
          <p14:tracePt t="53808" x="3822700" y="5403850"/>
          <p14:tracePt t="53836" x="3816350" y="5403850"/>
          <p14:tracePt t="53844" x="3816350" y="5397500"/>
          <p14:tracePt t="53866" x="3816350" y="5391150"/>
          <p14:tracePt t="53891" x="3810000" y="5391150"/>
          <p14:tracePt t="53919" x="3803650" y="5391150"/>
          <p14:tracePt t="53948" x="3797300" y="5391150"/>
          <p14:tracePt t="53993" x="3790950" y="5391150"/>
          <p14:tracePt t="53998" x="3790950" y="5384800"/>
          <p14:tracePt t="54007" x="3790950" y="5378450"/>
          <p14:tracePt t="54017" x="3790950" y="5372100"/>
          <p14:tracePt t="54034" x="3790950" y="5365750"/>
          <p14:tracePt t="54053" x="3784600" y="5359400"/>
          <p14:tracePt t="54113" x="3784600" y="5365750"/>
          <p14:tracePt t="54134" x="3784600" y="5372100"/>
          <p14:tracePt t="54152" x="3784600" y="5378450"/>
          <p14:tracePt t="54167" x="3790950" y="5391150"/>
          <p14:tracePt t="54185" x="3797300" y="5416550"/>
          <p14:tracePt t="54200" x="3797300" y="5435600"/>
          <p14:tracePt t="54219" x="3803650" y="5461000"/>
          <p14:tracePt t="54235" x="3803650" y="5473700"/>
          <p14:tracePt t="54279" x="3803650" y="5467350"/>
          <p14:tracePt t="54287" x="3803650" y="5461000"/>
          <p14:tracePt t="54303" x="3803650" y="5454650"/>
          <p14:tracePt t="54319" x="3797300" y="5448300"/>
          <p14:tracePt t="54350" x="3790950" y="5441950"/>
          <p14:tracePt t="54368" x="3778250" y="5435600"/>
          <p14:tracePt t="54384" x="3765550" y="5422900"/>
          <p14:tracePt t="54404" x="3752850" y="5416550"/>
          <p14:tracePt t="54418" x="3740150" y="5410200"/>
          <p14:tracePt t="54435" x="3727450" y="5403850"/>
          <p14:tracePt t="54455" x="3676650" y="5378450"/>
          <p14:tracePt t="54469" x="3619500" y="5327650"/>
          <p14:tracePt t="54484" x="3594100" y="5308600"/>
          <p14:tracePt t="54501" x="3562350" y="5295900"/>
          <p14:tracePt t="54519" x="3524250" y="5283200"/>
          <p14:tracePt t="54534" x="3505200" y="5283200"/>
          <p14:tracePt t="54552" x="3492500" y="5283200"/>
          <p14:tracePt t="54568" x="3473450" y="5283200"/>
          <p14:tracePt t="54587" x="3448050" y="5283200"/>
          <p14:tracePt t="54600" x="3435350" y="5270500"/>
          <p14:tracePt t="54618" x="3416300" y="5264150"/>
          <p14:tracePt t="54634" x="3390900" y="5251450"/>
          <p14:tracePt t="54654" x="3384550" y="5238750"/>
          <p14:tracePt t="54668" x="3371850" y="5226050"/>
          <p14:tracePt t="54685" x="3359150" y="5213350"/>
          <p14:tracePt t="54701" x="3352800" y="5207000"/>
          <p14:tracePt t="54718" x="3352800" y="5200650"/>
          <p14:tracePt t="54734" x="3346450" y="5194300"/>
          <p14:tracePt t="54752" x="3327400" y="5187950"/>
          <p14:tracePt t="54769" x="3276600" y="5194300"/>
          <p14:tracePt t="54784" x="3232150" y="5200650"/>
          <p14:tracePt t="54802" x="3187700" y="5207000"/>
          <p14:tracePt t="54818" x="3117850" y="5219700"/>
          <p14:tracePt t="54834" x="3067050" y="5245100"/>
          <p14:tracePt t="54852" x="3028950" y="5257800"/>
          <p14:tracePt t="54868" x="2990850" y="5270500"/>
          <p14:tracePt t="54884" x="2965450" y="5283200"/>
          <p14:tracePt t="54902" x="2940050" y="5289550"/>
          <p14:tracePt t="54919" x="2901950" y="5302250"/>
          <p14:tracePt t="54934" x="2882900" y="5308600"/>
          <p14:tracePt t="54951" x="2876550" y="5314950"/>
          <p14:tracePt t="54969" x="2863850" y="5327650"/>
          <p14:tracePt t="54988" x="2851150" y="5365750"/>
          <p14:tracePt t="55000" x="2844800" y="5372100"/>
          <p14:tracePt t="55018" x="2844800" y="5403850"/>
          <p14:tracePt t="55034" x="2857500" y="5454650"/>
          <p14:tracePt t="55051" x="2870200" y="5480050"/>
          <p14:tracePt t="55068" x="2882900" y="5492750"/>
          <p14:tracePt t="55084" x="2901950" y="5499100"/>
          <p14:tracePt t="55100" x="2921000" y="5505450"/>
          <p14:tracePt t="55119" x="2933700" y="5505450"/>
          <p14:tracePt t="55134" x="2952750" y="5492750"/>
          <p14:tracePt t="55153" x="2965450" y="5480050"/>
          <p14:tracePt t="55168" x="2971800" y="5473700"/>
          <p14:tracePt t="55187" x="2984500" y="5467350"/>
          <p14:tracePt t="55200" x="2990850" y="5467350"/>
          <p14:tracePt t="55221" x="2997200" y="5461000"/>
          <p14:tracePt t="55234" x="3009900" y="5454650"/>
          <p14:tracePt t="55250" x="3028950" y="5448300"/>
          <p14:tracePt t="55271" x="3054350" y="5441950"/>
          <p14:tracePt t="55284" x="3073400" y="5429250"/>
          <p14:tracePt t="55302" x="3098800" y="5422900"/>
          <p14:tracePt t="55321" x="3111500" y="5416550"/>
          <p14:tracePt t="55340" x="3136900" y="5403850"/>
          <p14:tracePt t="55351" x="3162300" y="5391150"/>
          <p14:tracePt t="55371" x="3175000" y="5384800"/>
          <p14:tracePt t="55384" x="3175000" y="5372100"/>
          <p14:tracePt t="55401" x="3168650" y="5365750"/>
          <p14:tracePt t="55419" x="3149600" y="5359400"/>
          <p14:tracePt t="55434" x="3136900" y="5359400"/>
          <p14:tracePt t="55451" x="3117850" y="5372100"/>
          <p14:tracePt t="55467" x="3105150" y="5378450"/>
          <p14:tracePt t="55484" x="3092450" y="5378450"/>
          <p14:tracePt t="55503" x="3086100" y="5384800"/>
          <p14:tracePt t="55517" x="3079750" y="5391150"/>
          <p14:tracePt t="55534" x="3079750" y="5397500"/>
          <p14:tracePt t="55550" x="3079750" y="5403850"/>
          <p14:tracePt t="55567" x="3086100" y="5410200"/>
          <p14:tracePt t="55601" x="3086100" y="5416550"/>
          <p14:tracePt t="55617" x="3092450" y="5422900"/>
          <p14:tracePt t="55675" x="3092450" y="5416550"/>
          <p14:tracePt t="55683" x="3086100" y="5416550"/>
          <p14:tracePt t="55700" x="3086100" y="5410200"/>
          <p14:tracePt t="55717" x="3079750" y="5410200"/>
          <p14:tracePt t="55736" x="3073400" y="5403850"/>
          <p14:tracePt t="55767" x="3067050" y="5397500"/>
          <p14:tracePt t="55784" x="3067050" y="5391150"/>
          <p14:tracePt t="55801" x="3060700" y="5384800"/>
          <p14:tracePt t="55818" x="3054350" y="5378450"/>
          <p14:tracePt t="55853" x="3048000" y="5372100"/>
          <p14:tracePt t="55884" x="3041650" y="5365750"/>
          <p14:tracePt t="55902" x="3041650" y="5359400"/>
          <p14:tracePt t="55918" x="3041650" y="5353050"/>
          <p14:tracePt t="55934" x="3041650" y="5346700"/>
          <p14:tracePt t="55951" x="3041650" y="5340350"/>
          <p14:tracePt t="55967" x="3041650" y="5334000"/>
          <p14:tracePt t="56006" x="3041650" y="5327650"/>
          <p14:tracePt t="56022" x="3041650" y="5321300"/>
          <p14:tracePt t="56037" x="3041650" y="5314950"/>
          <p14:tracePt t="56046" x="3041650" y="5308600"/>
          <p14:tracePt t="56058" x="3035300" y="5308600"/>
          <p14:tracePt t="56067" x="3035300" y="5302250"/>
          <p14:tracePt t="56084" x="3035300" y="5295900"/>
          <p14:tracePt t="56104" x="3028950" y="5283200"/>
          <p14:tracePt t="56117" x="3028950" y="5264150"/>
          <p14:tracePt t="56134" x="3022600" y="5245100"/>
          <p14:tracePt t="56150" x="3016250" y="5226050"/>
          <p14:tracePt t="56167" x="3003550" y="5213350"/>
          <p14:tracePt t="56201" x="3003550" y="5219700"/>
          <p14:tracePt t="56218" x="3003550" y="5238750"/>
          <p14:tracePt t="56235" x="3009900" y="5264150"/>
          <p14:tracePt t="56251" x="3016250" y="5283200"/>
          <p14:tracePt t="56268" x="3016250" y="5302250"/>
          <p14:tracePt t="56284" x="3016250" y="5321300"/>
          <p14:tracePt t="56301" x="3016250" y="5327650"/>
          <p14:tracePt t="56358" x="3016250" y="5321300"/>
          <p14:tracePt t="56386" x="3009900" y="5321300"/>
          <p14:tracePt t="56414" x="3009900" y="5327650"/>
          <p14:tracePt t="56428" x="3009900" y="5334000"/>
          <p14:tracePt t="56441" x="3009900" y="5340350"/>
          <p14:tracePt t="56453" x="3009900" y="5346700"/>
          <p14:tracePt t="56467" x="3009900" y="5353050"/>
          <p14:tracePt t="56485" x="3009900" y="5365750"/>
          <p14:tracePt t="56501" x="3009900" y="5378450"/>
          <p14:tracePt t="56518" x="3009900" y="5397500"/>
          <p14:tracePt t="56534" x="3009900" y="5416550"/>
          <p14:tracePt t="56551" x="3009900" y="5422900"/>
          <p14:tracePt t="56567" x="3009900" y="5435600"/>
          <p14:tracePt t="56584" x="3016250" y="5441950"/>
          <p14:tracePt t="56622" x="3016250" y="5435600"/>
          <p14:tracePt t="56637" x="3016250" y="5429250"/>
          <p14:tracePt t="56653" x="3022600" y="5422900"/>
          <p14:tracePt t="56671" x="3022600" y="5397500"/>
          <p14:tracePt t="56687" x="3022600" y="5378450"/>
          <p14:tracePt t="56701" x="3035300" y="5346700"/>
          <p14:tracePt t="56718" x="3035300" y="5314950"/>
          <p14:tracePt t="56735" x="3048000" y="5283200"/>
          <p14:tracePt t="56751" x="3048000" y="5264150"/>
          <p14:tracePt t="56768" x="3054350" y="5245100"/>
          <p14:tracePt t="56784" x="3060700" y="5245100"/>
          <p14:tracePt t="56840" x="3060700" y="5251450"/>
          <p14:tracePt t="56848" x="3054350" y="5251450"/>
          <p14:tracePt t="56856" x="3054350" y="5257800"/>
          <p14:tracePt t="56868" x="3054350" y="5264150"/>
          <p14:tracePt t="56885" x="3054350" y="5270500"/>
          <p14:tracePt t="56892" x="3054350" y="5276850"/>
          <p14:tracePt t="56902" x="3054350" y="5289550"/>
          <p14:tracePt t="56918" x="3054350" y="5302250"/>
          <p14:tracePt t="56934" x="3048000" y="5308600"/>
          <p14:tracePt t="56951" x="3048000" y="5314950"/>
          <p14:tracePt t="56968" x="3048000" y="5327650"/>
          <p14:tracePt t="56984" x="3048000" y="5334000"/>
          <p14:tracePt t="57002" x="3048000" y="5346700"/>
          <p14:tracePt t="57018" x="3048000" y="5353050"/>
          <p14:tracePt t="57035" x="3054350" y="5359400"/>
          <p14:tracePt t="57051" x="3060700" y="5359400"/>
          <p14:tracePt t="57073" x="3067050" y="5365750"/>
          <p14:tracePt t="57085" x="3073400" y="5365750"/>
          <p14:tracePt t="57103" x="3086100" y="5353050"/>
          <p14:tracePt t="57119" x="3098800" y="5346700"/>
          <p14:tracePt t="57134" x="3105150" y="5340350"/>
          <p14:tracePt t="57151" x="3111500" y="5327650"/>
          <p14:tracePt t="57171" x="3117850" y="5321300"/>
          <p14:tracePt t="57215" x="3124200" y="5327650"/>
          <p14:tracePt t="57228" x="3124200" y="5334000"/>
          <p14:tracePt t="57252" x="3124200" y="5340350"/>
          <p14:tracePt t="57268" x="3124200" y="5353050"/>
          <p14:tracePt t="57287" x="3124200" y="5359400"/>
          <p14:tracePt t="57301" x="3124200" y="5365750"/>
          <p14:tracePt t="57318" x="3130550" y="5378450"/>
          <p14:tracePt t="57335" x="3130550" y="5384800"/>
          <p14:tracePt t="57368" x="3136900" y="5391150"/>
          <p14:tracePt t="57384" x="3143250" y="5391150"/>
          <p14:tracePt t="57410" x="3149600" y="5391150"/>
          <p14:tracePt t="57441" x="3155950" y="5391150"/>
          <p14:tracePt t="57453" x="3155950" y="5384800"/>
          <p14:tracePt t="57468" x="3155950" y="5378450"/>
          <p14:tracePt t="57476" x="3155950" y="5372100"/>
          <p14:tracePt t="57484" x="3155950" y="5365750"/>
          <p14:tracePt t="57502" x="3155950" y="5334000"/>
          <p14:tracePt t="57520" x="3162300" y="5289550"/>
          <p14:tracePt t="57534" x="3168650" y="5207000"/>
          <p14:tracePt t="57551" x="3181350" y="5124450"/>
          <p14:tracePt t="57567" x="3194050" y="5073650"/>
          <p14:tracePt t="57674" x="3905250" y="3816350"/>
          <p14:tracePt t="57676" x="3905250" y="3803650"/>
          <p14:tracePt t="57684" x="3911600" y="3784600"/>
          <p14:tracePt t="57701" x="3968750" y="3638550"/>
          <p14:tracePt t="57718" x="4025900" y="3486150"/>
          <p14:tracePt t="57735" x="4051300" y="3429000"/>
          <p14:tracePt t="57753" x="4057650" y="3359150"/>
          <p14:tracePt t="57769" x="4038600" y="3308350"/>
          <p14:tracePt t="57784" x="4006850" y="3263900"/>
          <p14:tracePt t="57806" x="3968750" y="3206750"/>
          <p14:tracePt t="57818" x="3924300" y="3130550"/>
          <p14:tracePt t="57834" x="3886200" y="3079750"/>
          <p14:tracePt t="57854" x="3860800" y="3041650"/>
          <p14:tracePt t="57867" x="3835400" y="3016250"/>
          <p14:tracePt t="57887" x="3797300" y="2997200"/>
          <p14:tracePt t="57896" x="3778250" y="2990850"/>
          <p14:tracePt t="57901" x="3765550" y="2984500"/>
          <p14:tracePt t="57918" x="3676650" y="2971800"/>
          <p14:tracePt t="57934" x="3613150" y="2965450"/>
          <p14:tracePt t="57954" x="3568700" y="2959100"/>
          <p14:tracePt t="57973" x="3498850" y="2959100"/>
          <p14:tracePt t="57984" x="3448050" y="2978150"/>
          <p14:tracePt t="58002" x="3416300" y="2990850"/>
          <p14:tracePt t="58018" x="3371850" y="3016250"/>
          <p14:tracePt t="58034" x="3346450" y="3016250"/>
          <p14:tracePt t="58054" x="3333750" y="3016250"/>
          <p14:tracePt t="58067" x="3321050" y="3016250"/>
          <p14:tracePt t="58084" x="3308350" y="3016250"/>
          <p14:tracePt t="58117" x="3308350" y="3009900"/>
          <p14:tracePt t="58151" x="3302000" y="3003550"/>
          <p14:tracePt t="58168" x="3295650" y="3003550"/>
          <p14:tracePt t="58184" x="3282950" y="3009900"/>
          <p14:tracePt t="58201" x="3263900" y="3022600"/>
          <p14:tracePt t="58218" x="3244850" y="3028950"/>
          <p14:tracePt t="58234" x="3232150" y="3035300"/>
          <p14:tracePt t="58253" x="3213100" y="3041650"/>
          <p14:tracePt t="58270" x="3200400" y="3041650"/>
          <p14:tracePt t="58284" x="3181350" y="3048000"/>
          <p14:tracePt t="58301" x="3175000" y="3054350"/>
          <p14:tracePt t="58318" x="3168650" y="3054350"/>
          <p14:tracePt t="58334" x="3162300" y="3060700"/>
          <p14:tracePt t="58351" x="3155950" y="3067050"/>
          <p14:tracePt t="58368" x="3155950" y="3073400"/>
          <p14:tracePt t="58385" x="3162300" y="3079750"/>
          <p14:tracePt t="58401" x="3168650" y="3086100"/>
          <p14:tracePt t="58418" x="3181350" y="3092450"/>
          <p14:tracePt t="58434" x="3194050" y="3092450"/>
          <p14:tracePt t="58453" x="3225800" y="3105150"/>
          <p14:tracePt t="58473" x="3251200" y="3117850"/>
          <p14:tracePt t="58484" x="3289300" y="3130550"/>
          <p14:tracePt t="58501" x="3327400" y="3143250"/>
          <p14:tracePt t="58520" x="3352800" y="3149600"/>
          <p14:tracePt t="58541" x="3403600" y="3149600"/>
          <p14:tracePt t="58552" x="3429000" y="3143250"/>
          <p14:tracePt t="58568" x="3454400" y="3130550"/>
          <p14:tracePt t="58584" x="3467100" y="3124200"/>
          <p14:tracePt t="58601" x="3479800" y="3111500"/>
          <p14:tracePt t="58619" x="3479800" y="3092450"/>
          <p14:tracePt t="58637" x="3473450" y="3073400"/>
          <p14:tracePt t="58651" x="3454400" y="3048000"/>
          <p14:tracePt t="58668" x="3429000" y="3022600"/>
          <p14:tracePt t="58688" x="3390900" y="3003550"/>
          <p14:tracePt t="58701" x="3352800" y="2984500"/>
          <p14:tracePt t="58718" x="3302000" y="2984500"/>
          <p14:tracePt t="58734" x="3257550" y="2984500"/>
          <p14:tracePt t="58751" x="3213100" y="2997200"/>
          <p14:tracePt t="58767" x="3181350" y="3022600"/>
          <p14:tracePt t="58784" x="3162300" y="3048000"/>
          <p14:tracePt t="58801" x="3149600" y="3067050"/>
          <p14:tracePt t="58818" x="3155950" y="3086100"/>
          <p14:tracePt t="58841" x="3168650" y="3105150"/>
          <p14:tracePt t="58851" x="3194050" y="3136900"/>
          <p14:tracePt t="58869" x="3238500" y="3175000"/>
          <p14:tracePt t="58884" x="3282950" y="3206750"/>
          <p14:tracePt t="58900" x="3333750" y="3244850"/>
          <p14:tracePt t="58918" x="3384550" y="3282950"/>
          <p14:tracePt t="58934" x="3422650" y="3295650"/>
          <p14:tracePt t="58951" x="3486150" y="3308350"/>
          <p14:tracePt t="58967" x="3543300" y="3276600"/>
          <p14:tracePt t="58985" x="3581400" y="3232150"/>
          <p14:tracePt t="59001" x="3619500" y="3181350"/>
          <p14:tracePt t="59018" x="3632200" y="3155950"/>
          <p14:tracePt t="59034" x="3651250" y="3124200"/>
          <p14:tracePt t="59051" x="3663950" y="3073400"/>
          <p14:tracePt t="59069" x="3663950" y="3048000"/>
          <p14:tracePt t="59087" x="3651250" y="3028950"/>
          <p14:tracePt t="59101" x="3632200" y="3003550"/>
          <p14:tracePt t="59119" x="3613150" y="2990850"/>
          <p14:tracePt t="59129" x="3587750" y="2971800"/>
          <p14:tracePt t="59134" x="3575050" y="2971800"/>
          <p14:tracePt t="59151" x="3543300" y="2965450"/>
          <p14:tracePt t="59168" x="3505200" y="2965450"/>
          <p14:tracePt t="59184" x="3467100" y="2984500"/>
          <p14:tracePt t="59201" x="3435350" y="3003550"/>
          <p14:tracePt t="59219" x="3409950" y="3028950"/>
          <p14:tracePt t="59234" x="3390900" y="3054350"/>
          <p14:tracePt t="59251" x="3378200" y="3073400"/>
          <p14:tracePt t="59268" x="3378200" y="3092450"/>
          <p14:tracePt t="59284" x="3378200" y="3105150"/>
          <p14:tracePt t="59301" x="3384550" y="3124200"/>
          <p14:tracePt t="59317" x="3397250" y="3143250"/>
          <p14:tracePt t="59335" x="3409950" y="3155950"/>
          <p14:tracePt t="59354" x="3422650" y="3168650"/>
          <p14:tracePt t="59368" x="3441700" y="3181350"/>
          <p14:tracePt t="59384" x="3460750" y="3200400"/>
          <p14:tracePt t="59401" x="3486150" y="3213100"/>
          <p14:tracePt t="59417" x="3511550" y="3238500"/>
          <p14:tracePt t="59435" x="3536950" y="3257550"/>
          <p14:tracePt t="59451" x="3562350" y="3282950"/>
          <p14:tracePt t="59467" x="3594100" y="3302000"/>
          <p14:tracePt t="59484" x="3619500" y="3314700"/>
          <p14:tracePt t="59505" x="3644900" y="3327400"/>
          <p14:tracePt t="59518" x="3663950" y="3333750"/>
          <p14:tracePt t="59534" x="3676650" y="3333750"/>
          <p14:tracePt t="59552" x="3695700" y="3321050"/>
          <p14:tracePt t="59567" x="3702050" y="3308350"/>
          <p14:tracePt t="59585" x="3702050" y="3282950"/>
          <p14:tracePt t="59602" x="3702050" y="3257550"/>
          <p14:tracePt t="59618" x="3702050" y="3251200"/>
          <p14:tracePt t="59634" x="3702050" y="3232150"/>
          <p14:tracePt t="59654" x="3702050" y="3213100"/>
          <p14:tracePt t="59667" x="3702050" y="3200400"/>
          <p14:tracePt t="59684" x="3702050" y="3187700"/>
          <p14:tracePt t="59703" x="3702050" y="3175000"/>
          <p14:tracePt t="59717" x="3702050" y="3162300"/>
          <p14:tracePt t="59734" x="3702050" y="3155950"/>
          <p14:tracePt t="59754" x="3702050" y="3149600"/>
          <p14:tracePt t="59767" x="3702050" y="3143250"/>
          <p14:tracePt t="59784" x="3702050" y="3136900"/>
          <p14:tracePt t="59855" x="3714750" y="3111500"/>
          <p14:tracePt t="59870" x="3714750" y="3105150"/>
          <p14:tracePt t="59878" x="3721100" y="3098800"/>
          <p14:tracePt t="59884" x="3727450" y="3098800"/>
          <p14:tracePt t="59901" x="3733800" y="3086100"/>
          <p14:tracePt t="59920" x="3752850" y="3079750"/>
          <p14:tracePt t="59937" x="3771900" y="3079750"/>
          <p14:tracePt t="59954" x="3790950" y="3098800"/>
          <p14:tracePt t="59968" x="3797300" y="3117850"/>
          <p14:tracePt t="59984" x="3810000" y="3136900"/>
          <p14:tracePt t="60004" x="3822700" y="3162300"/>
          <p14:tracePt t="60017" x="3835400" y="3187700"/>
          <p14:tracePt t="60034" x="3841750" y="3187700"/>
          <p14:tracePt t="60051" x="3848100" y="3168650"/>
          <p14:tracePt t="60068" x="3854450" y="3130550"/>
          <p14:tracePt t="60084" x="3860800" y="3105150"/>
          <p14:tracePt t="60104" x="3867150" y="3073400"/>
          <p14:tracePt t="60119" x="3867150" y="3048000"/>
          <p14:tracePt t="60135" x="3867150" y="3035300"/>
          <p14:tracePt t="60152" x="3860800" y="3016250"/>
          <p14:tracePt t="60168" x="3860800" y="3009900"/>
          <p14:tracePt t="60185" x="3854450" y="3009900"/>
          <p14:tracePt t="60200" x="3854450" y="3022600"/>
          <p14:tracePt t="60221" x="3841750" y="3028950"/>
          <p14:tracePt t="60235" x="3829050" y="3035300"/>
          <p14:tracePt t="60252" x="3816350" y="3041650"/>
          <p14:tracePt t="60268" x="3797300" y="3041650"/>
          <p14:tracePt t="60284" x="3790950" y="3048000"/>
          <p14:tracePt t="60302" x="3778250" y="3048000"/>
          <p14:tracePt t="60321" x="3771900" y="3048000"/>
          <p14:tracePt t="60334" x="3765550" y="3048000"/>
          <p14:tracePt t="60352" x="3759200" y="3054350"/>
          <p14:tracePt t="60369" x="3759200" y="3060700"/>
          <p14:tracePt t="60384" x="3752850" y="3060700"/>
          <p14:tracePt t="60423" x="3752850" y="3067050"/>
          <p14:tracePt t="60434" x="3746500" y="3067050"/>
          <p14:tracePt t="60468" x="3740150" y="3073400"/>
          <p14:tracePt t="60530" x="3740150" y="3067050"/>
          <p14:tracePt t="60575" x="3733800" y="3067050"/>
          <p14:tracePt t="60586" x="3733800" y="3073400"/>
          <p14:tracePt t="60620" x="3733800" y="3079750"/>
          <p14:tracePt t="60644" x="3733800" y="3086100"/>
          <p14:tracePt t="60653" x="3727450" y="3086100"/>
          <p14:tracePt t="60669" x="3727450" y="3092450"/>
          <p14:tracePt t="60684" x="3727450" y="3098800"/>
          <p14:tracePt t="60701" x="3727450" y="3105150"/>
          <p14:tracePt t="60721" x="3727450" y="3111500"/>
          <p14:tracePt t="60736" x="3727450" y="3117850"/>
          <p14:tracePt t="60752" x="3721100" y="3124200"/>
          <p14:tracePt t="60768" x="3721100" y="3130550"/>
          <p14:tracePt t="60788" x="3714750" y="3143250"/>
          <p14:tracePt t="60801" x="3708400" y="3149600"/>
          <p14:tracePt t="60846" x="3708400" y="3143250"/>
          <p14:tracePt t="60855" x="3708400" y="3136900"/>
          <p14:tracePt t="60878" x="3708400" y="3130550"/>
          <p14:tracePt t="60890" x="3708400" y="3124200"/>
          <p14:tracePt t="60901" x="3714750" y="3124200"/>
          <p14:tracePt t="60946" x="3714750" y="3117850"/>
          <p14:tracePt t="60956" x="3714750" y="3111500"/>
          <p14:tracePt t="60968" x="3714750" y="3105150"/>
          <p14:tracePt t="60984" x="3714750" y="3098800"/>
          <p14:tracePt t="61000" x="3721100" y="3092450"/>
          <p14:tracePt t="61018" x="3721100" y="3086100"/>
          <p14:tracePt t="61051" x="3714750" y="3079750"/>
          <p14:tracePt t="61070" x="3708400" y="3079750"/>
          <p14:tracePt t="61095" x="3702050" y="3079750"/>
          <p14:tracePt t="61101" x="3695700" y="3079750"/>
          <p14:tracePt t="61119" x="3689350" y="3073400"/>
          <p14:tracePt t="61135" x="3676650" y="3067050"/>
          <p14:tracePt t="61152" x="3670300" y="3060700"/>
          <p14:tracePt t="61167" x="3651250" y="3048000"/>
          <p14:tracePt t="61184" x="3632200" y="3041650"/>
          <p14:tracePt t="61201" x="3619500" y="3041650"/>
          <p14:tracePt t="61219" x="3600450" y="3035300"/>
          <p14:tracePt t="61235" x="3556000" y="3028950"/>
          <p14:tracePt t="61251" x="3505200" y="3028950"/>
          <p14:tracePt t="61268" x="3448050" y="3022600"/>
          <p14:tracePt t="61287" x="3384550" y="3022600"/>
          <p14:tracePt t="61300" x="3321050" y="3028950"/>
          <p14:tracePt t="61318" x="3257550" y="3041650"/>
          <p14:tracePt t="61336" x="3206750" y="3054350"/>
          <p14:tracePt t="61354" x="3168650" y="3079750"/>
          <p14:tracePt t="61368" x="3143250" y="3105150"/>
          <p14:tracePt t="61384" x="3124200" y="3130550"/>
          <p14:tracePt t="61404" x="3098800" y="3168650"/>
          <p14:tracePt t="61417" x="3098800" y="3194050"/>
          <p14:tracePt t="61434" x="3098800" y="3200400"/>
          <p14:tracePt t="61453" x="3111500" y="3200400"/>
          <p14:tracePt t="61467" x="3130550" y="3200400"/>
          <p14:tracePt t="61484" x="3136900" y="3194050"/>
          <p14:tracePt t="61502" x="3155950" y="3181350"/>
          <p14:tracePt t="61517" x="3162300" y="3162300"/>
          <p14:tracePt t="61534" x="3168650" y="3149600"/>
          <p14:tracePt t="61551" x="3168650" y="3130550"/>
          <p14:tracePt t="61567" x="3162300" y="3111500"/>
          <p14:tracePt t="61584" x="3149600" y="3098800"/>
          <p14:tracePt t="61601" x="3130550" y="3086100"/>
          <p14:tracePt t="61617" x="3111500" y="3086100"/>
          <p14:tracePt t="61639" x="3092450" y="3086100"/>
          <p14:tracePt t="61651" x="3073400" y="3086100"/>
          <p14:tracePt t="61667" x="3054350" y="3086100"/>
          <p14:tracePt t="61684" x="3041650" y="3092450"/>
          <p14:tracePt t="61701" x="3035300" y="3092450"/>
          <p14:tracePt t="61735" x="3041650" y="3086100"/>
          <p14:tracePt t="61767" x="3054350" y="3086100"/>
          <p14:tracePt t="61785" x="3060700" y="3086100"/>
          <p14:tracePt t="61801" x="3067050" y="3079750"/>
          <p14:tracePt t="61818" x="3073400" y="3060700"/>
          <p14:tracePt t="61834" x="3086100" y="3035300"/>
          <p14:tracePt t="61851" x="3092450" y="3016250"/>
          <p14:tracePt t="61873" x="3098800" y="3003550"/>
          <p14:tracePt t="61884" x="3105150" y="2997200"/>
          <p14:tracePt t="61901" x="3105150" y="2984500"/>
          <p14:tracePt t="61919" x="3105150" y="2978150"/>
          <p14:tracePt t="61934" x="3098800" y="2990850"/>
          <p14:tracePt t="61952" x="3098800" y="3009900"/>
          <p14:tracePt t="61967" x="3092450" y="3041650"/>
          <p14:tracePt t="61985" x="3086100" y="3092450"/>
          <p14:tracePt t="62001" x="3073400" y="3149600"/>
          <p14:tracePt t="62018" x="3060700" y="3206750"/>
          <p14:tracePt t="62034" x="3041650" y="3251200"/>
          <p14:tracePt t="62054" x="3022600" y="3276600"/>
          <p14:tracePt t="62067" x="3016250" y="3276600"/>
          <p14:tracePt t="62085" x="3022600" y="3257550"/>
          <p14:tracePt t="62102" x="3028950" y="3219450"/>
          <p14:tracePt t="62117" x="3041650" y="3200400"/>
          <p14:tracePt t="62137" x="3048000" y="3181350"/>
          <p14:tracePt t="62151" x="3060700" y="3175000"/>
          <p14:tracePt t="62167" x="3073400" y="3181350"/>
          <p14:tracePt t="62184" x="3079750" y="3187700"/>
          <p14:tracePt t="62202" x="3098800" y="3200400"/>
          <p14:tracePt t="62218" x="3111500" y="3213100"/>
          <p14:tracePt t="62234" x="3124200" y="3225800"/>
          <p14:tracePt t="62252" x="3136900" y="3238500"/>
          <p14:tracePt t="62267" x="3155950" y="3244850"/>
          <p14:tracePt t="62285" x="3162300" y="3244850"/>
          <p14:tracePt t="62317" x="3168650" y="3251200"/>
          <p14:tracePt t="62370" x="3168650" y="3244850"/>
          <p14:tracePt t="62390" x="3168650" y="3238500"/>
          <p14:tracePt t="62402" x="3175000" y="3238500"/>
          <p14:tracePt t="62427" x="3181350" y="3238500"/>
          <p14:tracePt t="62444" x="3187700" y="3238500"/>
          <p14:tracePt t="62457" x="3194050" y="3238500"/>
          <p14:tracePt t="62470" x="3194050" y="3232150"/>
          <p14:tracePt t="62485" x="3206750" y="3225800"/>
          <p14:tracePt t="62501" x="3225800" y="3213100"/>
          <p14:tracePt t="62520" x="3238500" y="3200400"/>
          <p14:tracePt t="62534" x="3251200" y="3187700"/>
          <p14:tracePt t="62556" x="3263900" y="3181350"/>
          <p14:tracePt t="62573" x="3270250" y="3175000"/>
          <p14:tracePt t="62584" x="3276600" y="3168650"/>
          <p14:tracePt t="62602" x="3282950" y="3168650"/>
          <p14:tracePt t="62620" x="3282950" y="3162300"/>
          <p14:tracePt t="62637" x="3282950" y="3155950"/>
          <p14:tracePt t="62671" x="3276600" y="3155950"/>
          <p14:tracePt t="62684" x="3276600" y="3162300"/>
          <p14:tracePt t="62702" x="3282950" y="3162300"/>
          <p14:tracePt t="62720" x="3282950" y="3175000"/>
          <p14:tracePt t="62734" x="3289300" y="3181350"/>
          <p14:tracePt t="62751" x="3295650" y="3181350"/>
          <p14:tracePt t="62769" x="3302000" y="3181350"/>
          <p14:tracePt t="62784" x="3308350" y="3175000"/>
          <p14:tracePt t="62805" x="3321050" y="3162300"/>
          <p14:tracePt t="62823" x="3333750" y="3149600"/>
          <p14:tracePt t="62835" x="3359150" y="3124200"/>
          <p14:tracePt t="62852" x="3384550" y="3111500"/>
          <p14:tracePt t="62867" x="3422650" y="3092450"/>
          <p14:tracePt t="62884" x="3511550" y="3079750"/>
          <p14:tracePt t="62904" x="3562350" y="3079750"/>
          <p14:tracePt t="62921" x="3613150" y="3073400"/>
          <p14:tracePt t="62937" x="3644900" y="3060700"/>
          <p14:tracePt t="62943" x="3651250" y="3060700"/>
          <p14:tracePt t="62953" x="3663950" y="3060700"/>
          <p14:tracePt t="62971" x="3676650" y="3067050"/>
          <p14:tracePt t="62985" x="3689350" y="3079750"/>
          <p14:tracePt t="63002" x="3689350" y="3092450"/>
          <p14:tracePt t="63020" x="3689350" y="3111500"/>
          <p14:tracePt t="63035" x="3689350" y="3124200"/>
          <p14:tracePt t="63064" x="3695700" y="3124200"/>
          <p14:tracePt t="63083" x="3695700" y="3117850"/>
          <p14:tracePt t="63090" x="3695700" y="3111500"/>
          <p14:tracePt t="63109" x="3695700" y="3105150"/>
          <p14:tracePt t="63120" x="3695700" y="3098800"/>
          <p14:tracePt t="63134" x="3695700" y="3092450"/>
          <p14:tracePt t="63171" x="3695700" y="3086100"/>
          <p14:tracePt t="63187" x="3689350" y="3073400"/>
          <p14:tracePt t="63202" x="3689350" y="3067050"/>
          <p14:tracePt t="63221" x="3689350" y="3054350"/>
          <p14:tracePt t="63234" x="3695700" y="3048000"/>
          <p14:tracePt t="63270" x="3702050" y="3048000"/>
          <p14:tracePt t="63285" x="3714750" y="3060700"/>
          <p14:tracePt t="63301" x="3721100" y="3060700"/>
          <p14:tracePt t="63318" x="3740150" y="3067050"/>
          <p14:tracePt t="63334" x="3752850" y="3079750"/>
          <p14:tracePt t="63351" x="3778250" y="3092450"/>
          <p14:tracePt t="63368" x="3803650" y="3117850"/>
          <p14:tracePt t="63384" x="3829050" y="3130550"/>
          <p14:tracePt t="63401" x="3854450" y="3136900"/>
          <p14:tracePt t="63418" x="3867150" y="3143250"/>
          <p14:tracePt t="63434" x="3879850" y="3143250"/>
          <p14:tracePt t="63451" x="3879850" y="3149600"/>
          <p14:tracePt t="63467" x="3873500" y="3149600"/>
          <p14:tracePt t="63484" x="3860800" y="3143250"/>
          <p14:tracePt t="63501" x="3848100" y="3124200"/>
          <p14:tracePt t="63520" x="3841750" y="3105150"/>
          <p14:tracePt t="63534" x="3835400" y="3067050"/>
          <p14:tracePt t="63551" x="3835400" y="3048000"/>
          <p14:tracePt t="63568" x="3829050" y="3028950"/>
          <p14:tracePt t="63584" x="3822700" y="3009900"/>
          <p14:tracePt t="63601" x="3816350" y="3009900"/>
          <p14:tracePt t="63619" x="3797300" y="3022600"/>
          <p14:tracePt t="63634" x="3790950" y="3048000"/>
          <p14:tracePt t="63651" x="3784600" y="3073400"/>
          <p14:tracePt t="63669" x="3778250" y="3105150"/>
          <p14:tracePt t="63687" x="3771900" y="3124200"/>
          <p14:tracePt t="63701" x="3759200" y="3149600"/>
          <p14:tracePt t="63717" x="3746500" y="3168650"/>
          <p14:tracePt t="63734" x="3733800" y="3175000"/>
          <p14:tracePt t="63751" x="3727450" y="3181350"/>
          <p14:tracePt t="63768" x="3721100" y="3181350"/>
          <p14:tracePt t="63786" x="3714750" y="3181350"/>
          <p14:tracePt t="63801" x="3714750" y="3175000"/>
          <p14:tracePt t="63818" x="3714750" y="3162300"/>
          <p14:tracePt t="63839" x="3714750" y="3155950"/>
          <p14:tracePt t="63851" x="3714750" y="3149600"/>
          <p14:tracePt t="63868" x="3714750" y="3143250"/>
          <p14:tracePt t="63916" x="3714750" y="3149600"/>
          <p14:tracePt t="63960" x="3721100" y="3155950"/>
          <p14:tracePt t="63975" x="3727450" y="3162300"/>
          <p14:tracePt t="63985" x="3733800" y="3168650"/>
          <p14:tracePt t="64002" x="3740150" y="3168650"/>
          <p14:tracePt t="64017" x="3752850" y="3168650"/>
          <p14:tracePt t="64034" x="3771900" y="3155950"/>
          <p14:tracePt t="64051" x="3797300" y="3143250"/>
          <p14:tracePt t="64068" x="3829050" y="3117850"/>
          <p14:tracePt t="64085" x="3860800" y="3105150"/>
          <p14:tracePt t="64104" x="3886200" y="3092450"/>
          <p14:tracePt t="64117" x="3917950" y="3092450"/>
          <p14:tracePt t="64135" x="3949700" y="3092450"/>
          <p14:tracePt t="64151" x="3987800" y="3105150"/>
          <p14:tracePt t="64168" x="4013200" y="3111500"/>
          <p14:tracePt t="64184" x="4038600" y="3124200"/>
          <p14:tracePt t="64202" x="4051300" y="3130550"/>
          <p14:tracePt t="64219" x="4051300" y="3136900"/>
          <p14:tracePt t="64234" x="4044950" y="3143250"/>
          <p14:tracePt t="64252" x="4038600" y="3155950"/>
          <p14:tracePt t="64270" x="4025900" y="3162300"/>
          <p14:tracePt t="64285" x="4019550" y="3168650"/>
          <p14:tracePt t="64301" x="4013200" y="3162300"/>
          <p14:tracePt t="64317" x="4006850" y="3155950"/>
          <p14:tracePt t="64334" x="3994150" y="3143250"/>
          <p14:tracePt t="64351" x="3987800" y="3130550"/>
          <p14:tracePt t="64367" x="3981450" y="3124200"/>
          <p14:tracePt t="64385" x="3981450" y="3117850"/>
          <p14:tracePt t="64420" x="3975100" y="3117850"/>
          <p14:tracePt t="64451" x="3975100" y="3124200"/>
          <p14:tracePt t="64468" x="3968750" y="3136900"/>
          <p14:tracePt t="64485" x="3962400" y="3149600"/>
          <p14:tracePt t="64501" x="3956050" y="3175000"/>
          <p14:tracePt t="64518" x="3949700" y="3200400"/>
          <p14:tracePt t="64534" x="3949700" y="3225800"/>
          <p14:tracePt t="64552" x="3943350" y="3238500"/>
          <p14:tracePt t="64568" x="3937000" y="3238500"/>
          <p14:tracePt t="64584" x="3937000" y="3232150"/>
          <p14:tracePt t="64602" x="3937000" y="3219450"/>
          <p14:tracePt t="64619" x="3937000" y="3206750"/>
          <p14:tracePt t="64635" x="3937000" y="3187700"/>
          <p14:tracePt t="64652" x="3943350" y="3162300"/>
          <p14:tracePt t="64668" x="3949700" y="3136900"/>
          <p14:tracePt t="64684" x="3956050" y="3098800"/>
          <p14:tracePt t="64704" x="3975100" y="3048000"/>
          <p14:tracePt t="64717" x="4000500" y="3009900"/>
          <p14:tracePt t="64734" x="4019550" y="2990850"/>
          <p14:tracePt t="64752" x="4044950" y="3003550"/>
          <p14:tracePt t="64768" x="4044950" y="3035300"/>
          <p14:tracePt t="64787" x="4051300" y="3092450"/>
          <p14:tracePt t="64805" x="4051300" y="3149600"/>
          <p14:tracePt t="64818" x="4057650" y="3194050"/>
          <p14:tracePt t="64835" x="4057650" y="3225800"/>
          <p14:tracePt t="64852" x="4044950" y="3238500"/>
          <p14:tracePt t="64868" x="4038600" y="3238500"/>
          <p14:tracePt t="64885" x="4032250" y="3238500"/>
          <p14:tracePt t="64902" x="4019550" y="3232150"/>
          <p14:tracePt t="64918" x="4006850" y="3225800"/>
          <p14:tracePt t="64934" x="4000500" y="3213100"/>
          <p14:tracePt t="64952" x="3994150" y="3200400"/>
          <p14:tracePt t="64968" x="3981450" y="3175000"/>
          <p14:tracePt t="64984" x="3975100" y="3155950"/>
          <p14:tracePt t="65003" x="3968750" y="3136900"/>
          <p14:tracePt t="65018" x="3962400" y="3117850"/>
          <p14:tracePt t="65034" x="3949700" y="3105150"/>
          <p14:tracePt t="65055" x="3930650" y="3092450"/>
          <p14:tracePt t="65068" x="3911600" y="3079750"/>
          <p14:tracePt t="65086" x="3898900" y="3079750"/>
          <p14:tracePt t="65101" x="3879850" y="3067050"/>
          <p14:tracePt t="65119" x="3867150" y="3060700"/>
          <p14:tracePt t="65134" x="3854450" y="3048000"/>
          <p14:tracePt t="65151" x="3848100" y="3035300"/>
          <p14:tracePt t="65168" x="3848100" y="3022600"/>
          <p14:tracePt t="65184" x="3848100" y="3016250"/>
          <p14:tracePt t="65202" x="3848100" y="3009900"/>
          <p14:tracePt t="65218" x="3854450" y="3003550"/>
          <p14:tracePt t="65235" x="3860800" y="2997200"/>
          <p14:tracePt t="65251" x="3867150" y="2990850"/>
          <p14:tracePt t="65270" x="3867150" y="2971800"/>
          <p14:tracePt t="65284" x="3867150" y="2965450"/>
          <p14:tracePt t="65301" x="3860800" y="2946400"/>
          <p14:tracePt t="65319" x="3835400" y="2927350"/>
          <p14:tracePt t="65341" x="3797300" y="2901950"/>
          <p14:tracePt t="65353" x="3765550" y="2882900"/>
          <p14:tracePt t="65369" x="3727450" y="2870200"/>
          <p14:tracePt t="65384" x="3683000" y="2851150"/>
          <p14:tracePt t="65401" x="3625850" y="2851150"/>
          <p14:tracePt t="65418" x="3581400" y="2844800"/>
          <p14:tracePt t="65434" x="3524250" y="2844800"/>
          <p14:tracePt t="65456" x="3467100" y="2844800"/>
          <p14:tracePt t="65476" x="3397250" y="2844800"/>
          <p14:tracePt t="65484" x="3359150" y="2857500"/>
          <p14:tracePt t="65505" x="3327400" y="2870200"/>
          <p14:tracePt t="65521" x="3289300" y="2895600"/>
          <p14:tracePt t="65534" x="3270250" y="2921000"/>
          <p14:tracePt t="65552" x="3263900" y="2940050"/>
          <p14:tracePt t="65568" x="3263900" y="2965450"/>
          <p14:tracePt t="65584" x="3276600" y="2997200"/>
          <p14:tracePt t="65604" x="3282950" y="3028950"/>
          <p14:tracePt t="65621" x="3295650" y="3073400"/>
          <p14:tracePt t="65634" x="3308350" y="3092450"/>
          <p14:tracePt t="65652" x="3327400" y="3105150"/>
          <p14:tracePt t="65667" x="3359150" y="3111500"/>
          <p14:tracePt t="65684" x="3390900" y="3117850"/>
          <p14:tracePt t="65703" x="3422650" y="3130550"/>
          <p14:tracePt t="65721" x="3448050" y="3130550"/>
          <p14:tracePt t="65739" x="3498850" y="3143250"/>
          <p14:tracePt t="65752" x="3536950" y="3155950"/>
          <p14:tracePt t="65768" x="3581400" y="3168650"/>
          <p14:tracePt t="65784" x="3625850" y="3181350"/>
          <p14:tracePt t="65801" x="3663950" y="3175000"/>
          <p14:tracePt t="65819" x="3702050" y="3162300"/>
          <p14:tracePt t="65834" x="3740150" y="3130550"/>
          <p14:tracePt t="65853" x="3771900" y="3086100"/>
          <p14:tracePt t="65868" x="3790950" y="3028950"/>
          <p14:tracePt t="65884" x="3803650" y="2990850"/>
          <p14:tracePt t="65885" x="3803650" y="2978150"/>
          <p14:tracePt t="65901" x="3810000" y="2927350"/>
          <p14:tracePt t="65919" x="3810000" y="2895600"/>
          <p14:tracePt t="65935" x="3797300" y="2882900"/>
          <p14:tracePt t="65952" x="3778250" y="2876550"/>
          <p14:tracePt t="65970" x="3740150" y="2876550"/>
          <p14:tracePt t="65984" x="3708400" y="2876550"/>
          <p14:tracePt t="66001" x="3670300" y="2889250"/>
          <p14:tracePt t="66019" x="3638550" y="2901950"/>
          <p14:tracePt t="66034" x="3606800" y="2927350"/>
          <p14:tracePt t="66051" x="3581400" y="2959100"/>
          <p14:tracePt t="66068" x="3562350" y="2984500"/>
          <p14:tracePt t="66084" x="3543300" y="3009900"/>
          <p14:tracePt t="66105" x="3530600" y="3028950"/>
          <p14:tracePt t="66118" x="3517900" y="3048000"/>
          <p14:tracePt t="66134" x="3511550" y="3054350"/>
          <p14:tracePt t="66152" x="3505200" y="3067050"/>
          <p14:tracePt t="66171" x="3492500" y="3079750"/>
          <p14:tracePt t="66184" x="3486150" y="3086100"/>
          <p14:tracePt t="66202" x="3473450" y="3092450"/>
          <p14:tracePt t="66217" x="3467100" y="3098800"/>
          <p14:tracePt t="66234" x="3454400" y="3098800"/>
          <p14:tracePt t="66252" x="3448050" y="3098800"/>
          <p14:tracePt t="66267" x="3435350" y="3105150"/>
          <p14:tracePt t="66284" x="3422650" y="3105150"/>
          <p14:tracePt t="66302" x="3416300" y="3111500"/>
          <p14:tracePt t="66318" x="3416300" y="3124200"/>
          <p14:tracePt t="66334" x="3416300" y="3143250"/>
          <p14:tracePt t="66355" x="3422650" y="3181350"/>
          <p14:tracePt t="66368" x="3435350" y="3244850"/>
          <p14:tracePt t="66387" x="3454400" y="3282950"/>
          <p14:tracePt t="66401" x="3479800" y="3314700"/>
          <p14:tracePt t="66418" x="3524250" y="3340100"/>
          <p14:tracePt t="66434" x="3568700" y="3346450"/>
          <p14:tracePt t="66451" x="3613150" y="3346450"/>
          <p14:tracePt t="66467" x="3657600" y="3321050"/>
          <p14:tracePt t="66484" x="3689350" y="3295650"/>
          <p14:tracePt t="66501" x="3727450" y="3251200"/>
          <p14:tracePt t="66518" x="3746500" y="3206750"/>
          <p14:tracePt t="66534" x="3759200" y="3175000"/>
          <p14:tracePt t="66552" x="3765550" y="3149600"/>
          <p14:tracePt t="66576" x="3771900" y="3117850"/>
          <p14:tracePt t="66585" x="3771900" y="3105150"/>
          <p14:tracePt t="66601" x="3771900" y="3086100"/>
          <p14:tracePt t="66617" x="3765550" y="3079750"/>
          <p14:tracePt t="66634" x="3759200" y="3079750"/>
          <p14:tracePt t="66652" x="3752850" y="3073400"/>
          <p14:tracePt t="66668" x="3740150" y="3073400"/>
          <p14:tracePt t="66684" x="3733800" y="3073400"/>
          <p14:tracePt t="66703" x="3727450" y="3073400"/>
          <p14:tracePt t="66718" x="3721100" y="3073400"/>
          <p14:tracePt t="66734" x="3714750" y="3073400"/>
          <p14:tracePt t="66751" x="3708400" y="3073400"/>
          <p14:tracePt t="66768" x="3702050" y="3079750"/>
          <p14:tracePt t="66785" x="3702050" y="3086100"/>
          <p14:tracePt t="66801" x="3695700" y="3092450"/>
          <p14:tracePt t="66818" x="3689350" y="3098800"/>
          <p14:tracePt t="66836" x="3683000" y="3098800"/>
          <p14:tracePt t="66853" x="3676650" y="3105150"/>
          <p14:tracePt t="66885" x="3670300" y="3105150"/>
          <p14:tracePt t="66901" x="3670300" y="3111500"/>
          <p14:tracePt t="66918" x="3663950" y="3111500"/>
          <p14:tracePt t="66956" x="3663950" y="3117850"/>
          <p14:tracePt t="66975" x="3663950" y="3124200"/>
          <p14:tracePt t="66987" x="3663950" y="3130550"/>
          <p14:tracePt t="67001" x="3663950" y="3136900"/>
          <p14:tracePt t="67018" x="3670300" y="3136900"/>
          <p14:tracePt t="67034" x="3683000" y="3136900"/>
          <p14:tracePt t="67051" x="3702050" y="3130550"/>
          <p14:tracePt t="67067" x="3727450" y="3117850"/>
          <p14:tracePt t="67088" x="3765550" y="3117850"/>
          <p14:tracePt t="67101" x="3803650" y="3111500"/>
          <p14:tracePt t="67118" x="3841750" y="3105150"/>
          <p14:tracePt t="67134" x="3886200" y="3098800"/>
          <p14:tracePt t="67151" x="3911600" y="3092450"/>
          <p14:tracePt t="67167" x="3956050" y="3092450"/>
          <p14:tracePt t="67184" x="3994150" y="3092450"/>
          <p14:tracePt t="67202" x="4025900" y="3098800"/>
          <p14:tracePt t="67218" x="4038600" y="3105150"/>
          <p14:tracePt t="67234" x="4051300" y="3117850"/>
          <p14:tracePt t="67252" x="4070350" y="3124200"/>
          <p14:tracePt t="67272" x="4089400" y="3124200"/>
          <p14:tracePt t="67288" x="4108450" y="3117850"/>
          <p14:tracePt t="67302" x="4133850" y="3098800"/>
          <p14:tracePt t="67319" x="4146550" y="3092450"/>
          <p14:tracePt t="67327" x="4159250" y="3079750"/>
          <p14:tracePt t="67334" x="4171950" y="3067050"/>
          <p14:tracePt t="67352" x="4197350" y="3048000"/>
          <p14:tracePt t="67368" x="4210050" y="3041650"/>
          <p14:tracePt t="67384" x="4229100" y="3022600"/>
          <p14:tracePt t="67401" x="4241800" y="3003550"/>
          <p14:tracePt t="67417" x="4254500" y="2978150"/>
          <p14:tracePt t="67435" x="4279900" y="2965450"/>
          <p14:tracePt t="67455" x="4318000" y="2965450"/>
          <p14:tracePt t="67467" x="4343400" y="2965450"/>
          <p14:tracePt t="67485" x="4381500" y="2978150"/>
          <p14:tracePt t="67502" x="4419600" y="2997200"/>
          <p14:tracePt t="67521" x="4476750" y="3028950"/>
          <p14:tracePt t="67535" x="4540250" y="3073400"/>
          <p14:tracePt t="67554" x="4622800" y="3117850"/>
          <p14:tracePt t="67568" x="4737100" y="3175000"/>
          <p14:tracePt t="67586" x="4806950" y="3206750"/>
          <p14:tracePt t="67601" x="4908550" y="3251200"/>
          <p14:tracePt t="67621" x="5060950" y="3308350"/>
          <p14:tracePt t="67634" x="5143500" y="3321050"/>
          <p14:tracePt t="67654" x="5226050" y="3314700"/>
          <p14:tracePt t="67669" x="5289550" y="3308350"/>
          <p14:tracePt t="67684" x="5397500" y="3289300"/>
          <p14:tracePt t="67701" x="5448300" y="3276600"/>
          <p14:tracePt t="67718" x="5499100" y="3257550"/>
          <p14:tracePt t="67734" x="5556250" y="3238500"/>
          <p14:tracePt t="67751" x="5600700" y="3219450"/>
          <p14:tracePt t="67769" x="5638800" y="3194050"/>
          <p14:tracePt t="67784" x="5651500" y="3181350"/>
          <p14:tracePt t="67801" x="5670550" y="3155950"/>
          <p14:tracePt t="67818" x="5683250" y="3136900"/>
          <p14:tracePt t="67834" x="5695950" y="3111500"/>
          <p14:tracePt t="67851" x="5715000" y="3079750"/>
          <p14:tracePt t="67871" x="5727700" y="3048000"/>
          <p14:tracePt t="67885" x="5740400" y="3028950"/>
          <p14:tracePt t="67902" x="5753100" y="3009900"/>
          <p14:tracePt t="67918" x="5765800" y="2997200"/>
          <p14:tracePt t="67936" x="5772150" y="2984500"/>
          <p14:tracePt t="67952" x="5772150" y="2978150"/>
          <p14:tracePt t="67967" x="5765800" y="2978150"/>
          <p14:tracePt t="67985" x="5753100" y="2978150"/>
          <p14:tracePt t="68002" x="5715000" y="2978150"/>
          <p14:tracePt t="68019" x="5657850" y="2984500"/>
          <p14:tracePt t="68038" x="5575300" y="3003550"/>
          <p14:tracePt t="68051" x="5518150" y="3022600"/>
          <p14:tracePt t="68069" x="5435600" y="3041650"/>
          <p14:tracePt t="68088" x="5340350" y="3073400"/>
          <p14:tracePt t="68101" x="5245100" y="3105150"/>
          <p14:tracePt t="68121" x="5137150" y="3155950"/>
          <p14:tracePt t="68135" x="4991100" y="3219450"/>
          <p14:tracePt t="68151" x="4908550" y="3244850"/>
          <p14:tracePt t="68167" x="4819650" y="3263900"/>
          <p14:tracePt t="68226" x="4368800" y="3308350"/>
          <p14:tracePt t="68252" x="4133850" y="3168650"/>
          <p14:tracePt t="68383" x="3924300" y="3079750"/>
          <p14:tracePt t="68413" x="3924300" y="3086100"/>
          <p14:tracePt t="68431" x="3930650" y="3086100"/>
          <p14:tracePt t="68440" x="3930650" y="3092450"/>
          <p14:tracePt t="68454" x="3937000" y="3092450"/>
          <p14:tracePt t="68461" x="3937000" y="3098800"/>
          <p14:tracePt t="68467" x="3943350" y="3098800"/>
          <p14:tracePt t="68486" x="3949700" y="3105150"/>
          <p14:tracePt t="68501" x="3962400" y="3111500"/>
          <p14:tracePt t="68520" x="3968750" y="3111500"/>
          <p14:tracePt t="68535" x="3981450" y="3117850"/>
          <p14:tracePt t="68551" x="4000500" y="3117850"/>
          <p14:tracePt t="68571" x="4013200" y="3111500"/>
          <p14:tracePt t="68588" x="4025900" y="3105150"/>
          <p14:tracePt t="68601" x="4038600" y="3098800"/>
          <p14:tracePt t="68618" x="4044950" y="3098800"/>
          <p14:tracePt t="68635" x="4051300" y="3092450"/>
          <p14:tracePt t="68651" x="4044950" y="3086100"/>
          <p14:tracePt t="68669" x="4032250" y="3079750"/>
          <p14:tracePt t="68686" x="4006850" y="3079750"/>
          <p14:tracePt t="68701" x="3981450" y="3079750"/>
          <p14:tracePt t="68721" x="3968750" y="3079750"/>
          <p14:tracePt t="68736" x="3937000" y="3079750"/>
          <p14:tracePt t="68751" x="3917950" y="3073400"/>
          <p14:tracePt t="68771" x="3898900" y="3073400"/>
          <p14:tracePt t="68786" x="3886200" y="3079750"/>
          <p14:tracePt t="68828" x="3892550" y="3079750"/>
          <p14:tracePt t="68840" x="3898900" y="3079750"/>
          <p14:tracePt t="68851" x="3905250" y="3086100"/>
          <p14:tracePt t="68870" x="3911600" y="3086100"/>
          <p14:tracePt t="68888" x="3917950" y="3092450"/>
          <p14:tracePt t="68893" x="3924300" y="3098800"/>
          <p14:tracePt t="68917" x="3924300" y="3111500"/>
          <p14:tracePt t="68935" x="3924300" y="3117850"/>
          <p14:tracePt t="68951" x="3924300" y="3124200"/>
          <p14:tracePt t="68968" x="3930650" y="3124200"/>
          <p14:tracePt t="68986" x="3930650" y="3130550"/>
          <p14:tracePt t="69001" x="3930650" y="3136900"/>
          <p14:tracePt t="69024" x="3924300" y="3136900"/>
          <p14:tracePt t="69037" x="3924300" y="3143250"/>
          <p14:tracePt t="69051" x="3917950" y="3143250"/>
          <p14:tracePt t="69067" x="3911600" y="3143250"/>
          <p14:tracePt t="69085" x="3905250" y="3143250"/>
          <p14:tracePt t="69117" x="3898900" y="3149600"/>
          <p14:tracePt t="69137" x="3892550" y="3155950"/>
          <p14:tracePt t="69152" x="3886200" y="3168650"/>
          <p14:tracePt t="69168" x="3873500" y="3181350"/>
          <p14:tracePt t="69188" x="3867150" y="3187700"/>
          <p14:tracePt t="69202" x="3860800" y="3200400"/>
          <p14:tracePt t="69225" x="3860800" y="3194050"/>
          <p14:tracePt t="69243" x="3860800" y="3187700"/>
          <p14:tracePt t="69252" x="3860800" y="3181350"/>
          <p14:tracePt t="69268" x="3860800" y="3168650"/>
          <p14:tracePt t="69285" x="3860800" y="3143250"/>
          <p14:tracePt t="69304" x="3860800" y="3124200"/>
          <p14:tracePt t="69318" x="3867150" y="3111500"/>
          <p14:tracePt t="69334" x="3867150" y="3105150"/>
          <p14:tracePt t="69351" x="3873500" y="3105150"/>
          <p14:tracePt t="69384" x="3873500" y="3111500"/>
          <p14:tracePt t="69425" x="3873500" y="3105150"/>
          <p14:tracePt t="69443" x="3867150" y="3105150"/>
          <p14:tracePt t="69487" x="3860800" y="3098800"/>
          <p14:tracePt t="69507" x="3854450" y="3092450"/>
          <p14:tracePt t="69510" x="3854450" y="3086100"/>
          <p14:tracePt t="69518" x="3848100" y="3079750"/>
          <p14:tracePt t="69534" x="3848100" y="3060700"/>
          <p14:tracePt t="69576" x="3841750" y="3054350"/>
          <p14:tracePt t="69589" x="3835400" y="3054350"/>
          <p14:tracePt t="69601" x="3829050" y="3048000"/>
          <p14:tracePt t="69617" x="3822700" y="3041650"/>
          <p14:tracePt t="69634" x="3810000" y="3035300"/>
          <p14:tracePt t="69651" x="3803650" y="3028950"/>
          <p14:tracePt t="69668" x="3790950" y="3035300"/>
          <p14:tracePt t="69684" x="3778250" y="3054350"/>
          <p14:tracePt t="69701" x="3765550" y="3073400"/>
          <p14:tracePt t="69718" x="3759200" y="3086100"/>
          <p14:tracePt t="69735" x="3746500" y="3092450"/>
          <p14:tracePt t="69751" x="3733800" y="3111500"/>
          <p14:tracePt t="69768" x="3721100" y="3117850"/>
          <p14:tracePt t="69784" x="3714750" y="3124200"/>
          <p14:tracePt t="69801" x="3708400" y="3124200"/>
          <p14:tracePt t="69821" x="3702050" y="3117850"/>
          <p14:tracePt t="69834" x="3702050" y="3105150"/>
          <p14:tracePt t="69852" x="3695700" y="3098800"/>
          <p14:tracePt t="69867" x="3695700" y="3092450"/>
          <p14:tracePt t="69885" x="3689350" y="3092450"/>
          <p14:tracePt t="69901" x="3689350" y="3098800"/>
          <p14:tracePt t="69934" x="3695700" y="3105150"/>
          <p14:tracePt t="69951" x="3708400" y="3111500"/>
          <p14:tracePt t="69967" x="3721100" y="3124200"/>
          <p14:tracePt t="69985" x="3740150" y="3149600"/>
          <p14:tracePt t="70001" x="3759200" y="3181350"/>
          <p14:tracePt t="70082" x="3803650" y="3175000"/>
          <p14:tracePt t="70101" x="3810000" y="3162300"/>
          <p14:tracePt t="70119" x="3810000" y="3136900"/>
          <p14:tracePt t="70134" x="3810000" y="3117850"/>
          <p14:tracePt t="70151" x="3810000" y="3105150"/>
          <p14:tracePt t="70169" x="3803650" y="3105150"/>
          <p14:tracePt t="70185" x="3797300" y="3098800"/>
          <p14:tracePt t="70201" x="3784600" y="3098800"/>
          <p14:tracePt t="70220" x="3778250" y="3092450"/>
          <p14:tracePt t="70234" x="3765550" y="3092450"/>
          <p14:tracePt t="70251" x="3759200" y="3092450"/>
          <p14:tracePt t="70271" x="3746500" y="3092450"/>
          <p14:tracePt t="70284" x="3733800" y="3092450"/>
          <p14:tracePt t="70302" x="3721100" y="3086100"/>
          <p14:tracePt t="70318" x="3708400" y="3079750"/>
          <p14:tracePt t="70321" x="3708400" y="3073400"/>
          <p14:tracePt t="70334" x="3702050" y="3073400"/>
          <p14:tracePt t="70352" x="3689350" y="3067050"/>
          <p14:tracePt t="70368" x="3683000" y="3067050"/>
          <p14:tracePt t="70384" x="3670300" y="3067050"/>
          <p14:tracePt t="70406" x="3663950" y="3067050"/>
          <p14:tracePt t="70420" x="3651250" y="3073400"/>
          <p14:tracePt t="70434" x="3644900" y="3079750"/>
          <p14:tracePt t="70452" x="3644900" y="3086100"/>
          <p14:tracePt t="70468" x="3638550" y="3092450"/>
          <p14:tracePt t="70523" x="3638550" y="3086100"/>
          <p14:tracePt t="70545" x="3638550" y="3079750"/>
          <p14:tracePt t="70576" x="3638550" y="3073400"/>
          <p14:tracePt t="70606" x="3638550" y="3067050"/>
          <p14:tracePt t="70624" x="3638550" y="3060700"/>
          <p14:tracePt t="70667" x="3638550" y="3054350"/>
          <p14:tracePt t="70685" x="3638550" y="3048000"/>
          <p14:tracePt t="70690" x="3644900" y="3048000"/>
          <p14:tracePt t="70713" x="3644900" y="3041650"/>
          <p14:tracePt t="70735" x="3644900" y="3035300"/>
          <p14:tracePt t="70761" x="3644900" y="3028950"/>
          <p14:tracePt t="70780" x="3644900" y="3022600"/>
          <p14:tracePt t="70786" x="3651250" y="3022600"/>
          <p14:tracePt t="70796" x="3651250" y="3016250"/>
          <p14:tracePt t="70807" x="3651250" y="3009900"/>
          <p14:tracePt t="70824" x="3651250" y="3003550"/>
          <p14:tracePt t="70836" x="3651250" y="2997200"/>
          <p14:tracePt t="70867" x="3651250" y="2990850"/>
          <p14:tracePt t="70885" x="3651250" y="2984500"/>
          <p14:tracePt t="70931" x="3651250" y="2978150"/>
          <p14:tracePt t="71076" x="3651250" y="2984500"/>
          <p14:tracePt t="71121" x="3644900" y="2984500"/>
          <p14:tracePt t="71221" x="3644900" y="2990850"/>
          <p14:tracePt t="71312" x="3644900" y="2984500"/>
          <p14:tracePt t="71327" x="3644900" y="2978150"/>
          <p14:tracePt t="71360" x="3644900" y="2971800"/>
          <p14:tracePt t="71377" x="3644900" y="2965450"/>
          <p14:tracePt t="71404" x="3644900" y="2959100"/>
          <p14:tracePt t="71432" x="3644900" y="2965450"/>
          <p14:tracePt t="71450" x="3644900" y="2971800"/>
          <p14:tracePt t="71457" x="3638550" y="2978150"/>
          <p14:tracePt t="71468" x="3638550" y="2997200"/>
          <p14:tracePt t="71486" x="3632200" y="3016250"/>
          <p14:tracePt t="71501" x="3625850" y="3048000"/>
          <p14:tracePt t="71518" x="3619500" y="3092450"/>
          <p14:tracePt t="71538" x="3613150" y="3136900"/>
          <p14:tracePt t="71553" x="3606800" y="3175000"/>
          <p14:tracePt t="71568" x="3594100" y="3187700"/>
          <p14:tracePt t="71601" x="3587750" y="3175000"/>
          <p14:tracePt t="71618" x="3594100" y="3155950"/>
          <p14:tracePt t="71638" x="3594100" y="3143250"/>
          <p14:tracePt t="71651" x="3594100" y="3130550"/>
          <p14:tracePt t="71668" x="3600450" y="3117850"/>
          <p14:tracePt t="71684" x="3600450" y="3111500"/>
          <p14:tracePt t="71718" x="3606800" y="3111500"/>
          <p14:tracePt t="71737" x="3606800" y="3117850"/>
          <p14:tracePt t="71753" x="3606800" y="3124200"/>
          <p14:tracePt t="71768" x="3613150" y="3124200"/>
          <p14:tracePt t="71833" x="3613150" y="3130550"/>
          <p14:tracePt t="71897" x="3613150" y="3124200"/>
          <p14:tracePt t="71933" x="3619500" y="3124200"/>
          <p14:tracePt t="71951" x="3625850" y="3124200"/>
          <p14:tracePt t="71957" x="3625850" y="3117850"/>
          <p14:tracePt t="71968" x="3632200" y="3117850"/>
          <p14:tracePt t="71984" x="3651250" y="3111500"/>
          <p14:tracePt t="72001" x="3670300" y="3098800"/>
          <p14:tracePt t="72018" x="3683000" y="3086100"/>
          <p14:tracePt t="72034" x="3689350" y="3079750"/>
          <p14:tracePt t="72054" x="3689350" y="3073400"/>
          <p14:tracePt t="72068" x="3689350" y="3067050"/>
          <p14:tracePt t="72088" x="3683000" y="3060700"/>
          <p14:tracePt t="72101" x="3676650" y="3054350"/>
          <p14:tracePt t="72118" x="3670300" y="3048000"/>
          <p14:tracePt t="72135" x="3663950" y="3048000"/>
          <p14:tracePt t="72154" x="3651250" y="3048000"/>
          <p14:tracePt t="72168" x="3644900" y="3048000"/>
          <p14:tracePt t="72184" x="3638550" y="3048000"/>
          <p14:tracePt t="72223" x="3644900" y="3048000"/>
          <p14:tracePt t="72234" x="3651250" y="3041650"/>
          <p14:tracePt t="72251" x="3657600" y="3035300"/>
          <p14:tracePt t="72269" x="3670300" y="3028950"/>
          <p14:tracePt t="72285" x="3689350" y="3028950"/>
          <p14:tracePt t="72301" x="3695700" y="3035300"/>
          <p14:tracePt t="72318" x="3702050" y="3041650"/>
          <p14:tracePt t="72337" x="3708400" y="3048000"/>
          <p14:tracePt t="72352" x="3708400" y="3054350"/>
          <p14:tracePt t="72368" x="3708400" y="3060700"/>
          <p14:tracePt t="72401" x="3708400" y="3067050"/>
          <p14:tracePt t="72441" x="3714750" y="3067050"/>
          <p14:tracePt t="72460" x="3721100" y="3067050"/>
          <p14:tracePt t="72486" x="3733800" y="3067050"/>
          <p14:tracePt t="72501" x="3746500" y="3067050"/>
          <p14:tracePt t="72518" x="3765550" y="3073400"/>
          <p14:tracePt t="72535" x="3790950" y="3073400"/>
          <p14:tracePt t="72550" x="3810000" y="3079750"/>
          <p14:tracePt t="72555" x="3816350" y="3086100"/>
          <p14:tracePt t="72568" x="3829050" y="3086100"/>
          <p14:tracePt t="72584" x="3841750" y="3086100"/>
          <p14:tracePt t="72601" x="3854450" y="3079750"/>
          <p14:tracePt t="72634" x="3854450" y="3073400"/>
          <p14:tracePt t="72651" x="3860800" y="3067050"/>
          <p14:tracePt t="72668" x="3860800" y="3060700"/>
          <p14:tracePt t="72684" x="3860800" y="3048000"/>
          <p14:tracePt t="72701" x="3860800" y="3041650"/>
          <p14:tracePt t="72718" x="3860800" y="3028950"/>
          <p14:tracePt t="72734" x="3854450" y="3028950"/>
          <p14:tracePt t="72781" x="3854450" y="3035300"/>
          <p14:tracePt t="72793" x="3848100" y="3035300"/>
          <p14:tracePt t="72805" x="3848100" y="3041650"/>
          <p14:tracePt t="72824" x="3848100" y="3048000"/>
          <p14:tracePt t="72834" x="3848100" y="3060700"/>
          <p14:tracePt t="72852" x="3848100" y="3067050"/>
          <p14:tracePt t="72887" x="3841750" y="3067050"/>
          <p14:tracePt t="72902" x="3841750" y="3060700"/>
          <p14:tracePt t="72918" x="3841750" y="3054350"/>
          <p14:tracePt t="72934" x="3835400" y="3041650"/>
          <p14:tracePt t="72952" x="3835400" y="3035300"/>
          <p14:tracePt t="72969" x="3829050" y="3022600"/>
          <p14:tracePt t="72986" x="3829050" y="3009900"/>
          <p14:tracePt t="73028" x="3829050" y="3022600"/>
          <p14:tracePt t="73034" x="3829050" y="3028950"/>
          <p14:tracePt t="73052" x="3829050" y="3054350"/>
          <p14:tracePt t="73068" x="3829050" y="3092450"/>
          <p14:tracePt t="73085" x="3841750" y="3130550"/>
          <p14:tracePt t="73102" x="3854450" y="3162300"/>
          <p14:tracePt t="73118" x="3867150" y="3187700"/>
          <p14:tracePt t="73134" x="3879850" y="3206750"/>
          <p14:tracePt t="73152" x="3886200" y="3213100"/>
          <p14:tracePt t="73169" x="3892550" y="3213100"/>
          <p14:tracePt t="73260" x="3892550" y="3219450"/>
          <p14:tracePt t="73285" x="3892550" y="3213100"/>
          <p14:tracePt t="73391" x="3892550" y="3206750"/>
          <p14:tracePt t="73407" x="3898900" y="3206750"/>
          <p14:tracePt t="73448" x="3892550" y="3206750"/>
          <p14:tracePt t="73546" x="3892550" y="3200400"/>
          <p14:tracePt t="73561" x="3892550" y="3194050"/>
          <p14:tracePt t="73573" x="3892550" y="3187700"/>
          <p14:tracePt t="73594" x="3892550" y="3181350"/>
          <p14:tracePt t="73629" x="3892550" y="3175000"/>
          <p14:tracePt t="73635" x="3898900" y="3175000"/>
          <p14:tracePt t="73640" x="3898900" y="3168650"/>
          <p14:tracePt t="73651" x="3898900" y="3162300"/>
          <p14:tracePt t="73668" x="3898900" y="3149600"/>
          <p14:tracePt t="73684" x="3905250" y="3136900"/>
          <p14:tracePt t="73703" x="3911600" y="3136900"/>
          <p14:tracePt t="73719" x="3917950" y="3136900"/>
          <p14:tracePt t="73751" x="3924300" y="3136900"/>
          <p14:tracePt t="73769" x="3930650" y="3136900"/>
          <p14:tracePt t="73804" x="3937000" y="3149600"/>
          <p14:tracePt t="73821" x="3937000" y="3155950"/>
          <p14:tracePt t="73840" x="3937000" y="3168650"/>
          <p14:tracePt t="73851" x="3930650" y="3175000"/>
          <p14:tracePt t="73913" x="3924300" y="3175000"/>
          <p14:tracePt t="73924" x="3924300" y="3168650"/>
          <p14:tracePt t="73943" x="3924300" y="3162300"/>
          <p14:tracePt t="73950" x="3924300" y="3155950"/>
          <p14:tracePt t="73952" x="3924300" y="3149600"/>
          <p14:tracePt t="73968" x="3924300" y="3143250"/>
          <p14:tracePt t="73987" x="3917950" y="3136900"/>
          <p14:tracePt t="74027" x="3917950" y="3130550"/>
          <p14:tracePt t="74043" x="3917950" y="3124200"/>
          <p14:tracePt t="74047" x="3924300" y="3124200"/>
          <p14:tracePt t="74063" x="3924300" y="3117850"/>
          <p14:tracePt t="74085" x="3924300" y="3111500"/>
          <p14:tracePt t="74101" x="3917950" y="3105150"/>
          <p14:tracePt t="74137" x="3911600" y="3098800"/>
          <p14:tracePt t="74154" x="3905250" y="3092450"/>
          <p14:tracePt t="74168" x="3898900" y="3092450"/>
          <p14:tracePt t="74185" x="3886200" y="3092450"/>
          <p14:tracePt t="74204" x="3873500" y="3092450"/>
          <p14:tracePt t="74218" x="3860800" y="3092450"/>
          <p14:tracePt t="74235" x="3841750" y="3092450"/>
          <p14:tracePt t="74254" x="3822700" y="3092450"/>
          <p14:tracePt t="74270" x="3797300" y="3092450"/>
          <p14:tracePt t="74286" x="3771900" y="3092450"/>
          <p14:tracePt t="74305" x="3727450" y="3092450"/>
          <p14:tracePt t="74318" x="3689350" y="3092450"/>
          <p14:tracePt t="74335" x="3657600" y="3086100"/>
          <p14:tracePt t="74356" x="3619500" y="3086100"/>
          <p14:tracePt t="74368" x="3587750" y="3079750"/>
          <p14:tracePt t="74384" x="3562350" y="3073400"/>
          <p14:tracePt t="74402" x="3530600" y="3060700"/>
          <p14:tracePt t="74418" x="3511550" y="3054350"/>
          <p14:tracePt t="74434" x="3498850" y="3048000"/>
          <p14:tracePt t="74451" x="3486150" y="3048000"/>
          <p14:tracePt t="74468" x="3473450" y="3048000"/>
          <p14:tracePt t="74484" x="3467100" y="3048000"/>
          <p14:tracePt t="74501" x="3467100" y="3054350"/>
          <p14:tracePt t="74519" x="3467100" y="3060700"/>
          <p14:tracePt t="74535" x="3467100" y="3067050"/>
          <p14:tracePt t="74579" x="3467100" y="3073400"/>
          <p14:tracePt t="74612" x="3460750" y="3073400"/>
          <p14:tracePt t="74654" x="3467100" y="3073400"/>
          <p14:tracePt t="74673" x="3467100" y="3067050"/>
          <p14:tracePt t="74679" x="3473450" y="3067050"/>
          <p14:tracePt t="74693" x="3479800" y="3067050"/>
          <p14:tracePt t="74701" x="3486150" y="3067050"/>
          <p14:tracePt t="74718" x="3505200" y="3067050"/>
          <p14:tracePt t="74734" x="3524250" y="3067050"/>
          <p14:tracePt t="74754" x="3549650" y="3073400"/>
          <p14:tracePt t="74769" x="3568700" y="3079750"/>
          <p14:tracePt t="74785" x="3594100" y="3086100"/>
          <p14:tracePt t="74801" x="3619500" y="3092450"/>
          <p14:tracePt t="74818" x="3638550" y="3092450"/>
          <p14:tracePt t="74834" x="3657600" y="3098800"/>
          <p14:tracePt t="74852" x="3683000" y="3105150"/>
          <p14:tracePt t="74870" x="3695700" y="3111500"/>
          <p14:tracePt t="74877" x="3708400" y="3111500"/>
          <p14:tracePt t="74884" x="3714750" y="3117850"/>
          <p14:tracePt t="74902" x="3727450" y="3117850"/>
          <p14:tracePt t="74918" x="3740150" y="3117850"/>
          <p14:tracePt t="74934" x="3752850" y="3124200"/>
          <p14:tracePt t="74952" x="3765550" y="3124200"/>
          <p14:tracePt t="74968" x="3778250" y="3130550"/>
          <p14:tracePt t="74984" x="3797300" y="3130550"/>
          <p14:tracePt t="75001" x="3810000" y="3136900"/>
          <p14:tracePt t="75019" x="3822700" y="3143250"/>
          <p14:tracePt t="75034" x="3841750" y="3149600"/>
          <p14:tracePt t="75051" x="3854450" y="3149600"/>
          <p14:tracePt t="75068" x="3867150" y="3155950"/>
          <p14:tracePt t="75084" x="3873500" y="3162300"/>
          <p14:tracePt t="75101" x="3879850" y="3168650"/>
          <p14:tracePt t="75123" x="3879850" y="3175000"/>
          <p14:tracePt t="75134" x="3879850" y="3181350"/>
          <p14:tracePt t="75151" x="3886200" y="3187700"/>
          <p14:tracePt t="75168" x="3886200" y="3194050"/>
          <p14:tracePt t="75184" x="3892550" y="3200400"/>
          <p14:tracePt t="75218" x="3898900" y="3200400"/>
          <p14:tracePt t="75257" x="3905250" y="3206750"/>
          <p14:tracePt t="75307" x="3898900" y="3206750"/>
          <p14:tracePt t="75350" x="3892550" y="3206750"/>
          <p14:tracePt t="75379" x="3886200" y="3206750"/>
          <p14:tracePt t="75383" x="3886200" y="3200400"/>
          <p14:tracePt t="75399" x="3886200" y="3194050"/>
          <p14:tracePt t="75420" x="3886200" y="3187700"/>
          <p14:tracePt t="75429" x="3879850" y="3181350"/>
          <p14:tracePt t="75445" x="3879850" y="3175000"/>
          <p14:tracePt t="75458" x="3873500" y="3175000"/>
          <p14:tracePt t="75483" x="3867150" y="3175000"/>
          <p14:tracePt t="75508" x="3860800" y="3175000"/>
          <p14:tracePt t="75527" x="3854450" y="3175000"/>
          <p14:tracePt t="75549" x="3854450" y="3168650"/>
          <p14:tracePt t="75561" x="3848100" y="3168650"/>
          <p14:tracePt t="75603" x="3848100" y="3162300"/>
          <p14:tracePt t="75624" x="3848100" y="3155950"/>
          <p14:tracePt t="75641" x="3841750" y="3155950"/>
          <p14:tracePt t="75645" x="3841750" y="3149600"/>
          <p14:tracePt t="75677" x="3841750" y="3143250"/>
          <p14:tracePt t="75731" x="3835400" y="3143250"/>
          <p14:tracePt t="75761" x="3835400" y="3136900"/>
          <p14:tracePt t="75799" x="3829050" y="3136900"/>
          <p14:tracePt t="75830" x="3822700" y="3130550"/>
          <p14:tracePt t="75854" x="3816350" y="3130550"/>
          <p14:tracePt t="75882" x="3810000" y="3130550"/>
          <p14:tracePt t="75910" x="3803650" y="3130550"/>
          <p14:tracePt t="75922" x="3803650" y="3136900"/>
          <p14:tracePt t="75931" x="3797300" y="3136900"/>
          <p14:tracePt t="75972" x="3790950" y="3136900"/>
          <p14:tracePt t="76000" x="3790950" y="3143250"/>
          <p14:tracePt t="76013" x="3797300" y="3143250"/>
          <p14:tracePt t="76041" x="3803650" y="3143250"/>
          <p14:tracePt t="76068" x="3810000" y="3143250"/>
          <p14:tracePt t="76086" x="3816350" y="3143250"/>
          <p14:tracePt t="76118" x="3822700" y="3149600"/>
          <p14:tracePt t="76135" x="3829050" y="3149600"/>
          <p14:tracePt t="76154" x="3835400" y="3149600"/>
          <p14:tracePt t="76168" x="3841750" y="3149600"/>
          <p14:tracePt t="76185" x="3841750" y="3143250"/>
          <p14:tracePt t="76201" x="3848100" y="3136900"/>
          <p14:tracePt t="76235" x="3848100" y="3130550"/>
          <p14:tracePt t="76254" x="3854450" y="3124200"/>
          <p14:tracePt t="76271" x="3854450" y="3117850"/>
          <p14:tracePt t="76285" x="3854450" y="3111500"/>
          <p14:tracePt t="76320" x="3854450" y="3105150"/>
          <p14:tracePt t="76335" x="3860800" y="3105150"/>
          <p14:tracePt t="76354" x="3860800" y="3098800"/>
          <p14:tracePt t="76370" x="3867150" y="3098800"/>
          <p14:tracePt t="76463" x="3867150" y="3105150"/>
          <p14:tracePt t="76561" x="3860800" y="3105150"/>
          <p14:tracePt t="76594" x="3854450" y="3105150"/>
          <p14:tracePt t="76621" x="3848100" y="3105150"/>
          <p14:tracePt t="76635" x="3841750" y="3105150"/>
          <p14:tracePt t="76651" x="3835400" y="3105150"/>
          <p14:tracePt t="76668" x="3829050" y="3098800"/>
          <p14:tracePt t="76701" x="3816350" y="3098800"/>
          <p14:tracePt t="76718" x="3810000" y="3098800"/>
          <p14:tracePt t="76735" x="3797300" y="3098800"/>
          <p14:tracePt t="76751" x="3784600" y="3098800"/>
          <p14:tracePt t="76768" x="3771900" y="3098800"/>
          <p14:tracePt t="76785" x="3752850" y="3098800"/>
          <p14:tracePt t="76801" x="3733800" y="3098800"/>
          <p14:tracePt t="76820" x="3708400" y="3105150"/>
          <p14:tracePt t="76835" x="3670300" y="3111500"/>
          <p14:tracePt t="76852" x="3657600" y="3111500"/>
          <p14:tracePt t="76868" x="3651250" y="3117850"/>
          <p14:tracePt t="76885" x="3644900" y="3117850"/>
          <p14:tracePt t="76909" x="3644900" y="3111500"/>
          <p14:tracePt t="76933" x="3644900" y="3105150"/>
          <p14:tracePt t="76943" x="3638550" y="3105150"/>
          <p14:tracePt t="76996" x="3638550" y="3111500"/>
          <p14:tracePt t="77009" x="3632200" y="3111500"/>
          <p14:tracePt t="77068" x="3625850" y="3117850"/>
          <p14:tracePt t="77088" x="3619500" y="3117850"/>
          <p14:tracePt t="77093" x="3619500" y="3124200"/>
          <p14:tracePt t="77109" x="3613150" y="3124200"/>
          <p14:tracePt t="77125" x="3606800" y="3124200"/>
          <p14:tracePt t="77142" x="3600450" y="3124200"/>
          <p14:tracePt t="77156" x="3594100" y="3117850"/>
          <p14:tracePt t="77169" x="3587750" y="3117850"/>
          <p14:tracePt t="77184" x="3568700" y="3111500"/>
          <p14:tracePt t="77201" x="3556000" y="3111500"/>
          <p14:tracePt t="77218" x="3536950" y="3105150"/>
          <p14:tracePt t="77234" x="3517900" y="3098800"/>
          <p14:tracePt t="77251" x="3505200" y="3098800"/>
          <p14:tracePt t="77268" x="3486150" y="3098800"/>
          <p14:tracePt t="77284" x="3467100" y="3105150"/>
          <p14:tracePt t="77301" x="3460750" y="3111500"/>
          <p14:tracePt t="77318" x="3435350" y="3130550"/>
          <p14:tracePt t="77335" x="3409950" y="3143250"/>
          <p14:tracePt t="77352" x="3390900" y="3162300"/>
          <p14:tracePt t="77368" x="3365500" y="3168650"/>
          <p14:tracePt t="77385" x="3352800" y="3181350"/>
          <p14:tracePt t="77401" x="3340100" y="3181350"/>
          <p14:tracePt t="77434" x="3333750" y="3181350"/>
          <p14:tracePt t="77451" x="3327400" y="3181350"/>
          <p14:tracePt t="77470" x="3327400" y="3187700"/>
          <p14:tracePt t="77484" x="3321050" y="3187700"/>
          <p14:tracePt t="77503" x="3321050" y="3175000"/>
          <p14:tracePt t="77518" x="3321050" y="3149600"/>
          <p14:tracePt t="77534" x="3314700" y="3130550"/>
          <p14:tracePt t="77551" x="3302000" y="3111500"/>
          <p14:tracePt t="77568" x="3289300" y="3105150"/>
          <p14:tracePt t="77586" x="3282950" y="3092450"/>
          <p14:tracePt t="77601" x="3276600" y="3092450"/>
          <p14:tracePt t="77619" x="3270250" y="3092450"/>
          <p14:tracePt t="77635" x="3263900" y="3098800"/>
          <p14:tracePt t="77652" x="3257550" y="3105150"/>
          <p14:tracePt t="77668" x="3238500" y="3105150"/>
          <p14:tracePt t="77692" x="3232150" y="3105150"/>
          <p14:tracePt t="77701" x="3213100" y="3105150"/>
          <p14:tracePt t="77718" x="3194050" y="3105150"/>
          <p14:tracePt t="77734" x="3187700" y="3098800"/>
          <p14:tracePt t="77751" x="3181350" y="3092450"/>
          <p14:tracePt t="77768" x="3175000" y="3073400"/>
          <p14:tracePt t="77785" x="3168650" y="3060700"/>
          <p14:tracePt t="77801" x="3162300" y="3048000"/>
          <p14:tracePt t="77821" x="3155950" y="3035300"/>
          <p14:tracePt t="77839" x="3149600" y="3022600"/>
          <p14:tracePt t="77875" x="3149600" y="3028950"/>
          <p14:tracePt t="77884" x="3155950" y="3041650"/>
          <p14:tracePt t="77901" x="3175000" y="3079750"/>
          <p14:tracePt t="77921" x="3213100" y="3117850"/>
          <p14:tracePt t="77934" x="3238500" y="3136900"/>
          <p14:tracePt t="77951" x="3276600" y="3143250"/>
          <p14:tracePt t="77971" x="3302000" y="3143250"/>
          <p14:tracePt t="77988" x="3340100" y="3136900"/>
          <p14:tracePt t="78001" x="3359150" y="3130550"/>
          <p14:tracePt t="78018" x="3378200" y="3124200"/>
          <p14:tracePt t="78035" x="3397250" y="3117850"/>
          <p14:tracePt t="78051" x="3416300" y="3111500"/>
          <p14:tracePt t="78069" x="3429000" y="3111500"/>
          <p14:tracePt t="78084" x="3441700" y="3111500"/>
          <p14:tracePt t="78102" x="3454400" y="3117850"/>
          <p14:tracePt t="78121" x="3467100" y="3117850"/>
          <p14:tracePt t="78181" x="3460750" y="3117850"/>
          <p14:tracePt t="78195" x="3454400" y="3117850"/>
          <p14:tracePt t="78204" x="3448050" y="3117850"/>
          <p14:tracePt t="78219" x="3441700" y="3117850"/>
          <p14:tracePt t="78235" x="3422650" y="3117850"/>
          <p14:tracePt t="78252" x="3403600" y="3117850"/>
          <p14:tracePt t="78269" x="3384550" y="3130550"/>
          <p14:tracePt t="78285" x="3359150" y="3143250"/>
          <p14:tracePt t="78303" x="3352800" y="3143250"/>
          <p14:tracePt t="78319" x="3346450" y="3143250"/>
          <p14:tracePt t="78335" x="3352800" y="3136900"/>
          <p14:tracePt t="78351" x="3359150" y="3130550"/>
          <p14:tracePt t="78370" x="3397250" y="3130550"/>
          <p14:tracePt t="78385" x="3454400" y="3143250"/>
          <p14:tracePt t="78401" x="3505200" y="3155950"/>
          <p14:tracePt t="78419" x="3568700" y="3162300"/>
          <p14:tracePt t="78435" x="3644900" y="3181350"/>
          <p14:tracePt t="78451" x="3689350" y="3194050"/>
          <p14:tracePt t="78471" x="3740150" y="3206750"/>
          <p14:tracePt t="78493" x="3797300" y="3225800"/>
          <p14:tracePt t="78501" x="3810000" y="3232150"/>
          <p14:tracePt t="78521" x="3816350" y="3238500"/>
          <p14:tracePt t="78552" x="3810000" y="3232150"/>
          <p14:tracePt t="78573" x="3797300" y="3219450"/>
          <p14:tracePt t="78585" x="3778250" y="3206750"/>
          <p14:tracePt t="78601" x="3771900" y="3200400"/>
          <p14:tracePt t="78619" x="3752850" y="3194050"/>
          <p14:tracePt t="78635" x="3746500" y="3194050"/>
          <p14:tracePt t="78651" x="3727450" y="3187700"/>
          <p14:tracePt t="78672" x="3714750" y="3187700"/>
          <p14:tracePt t="78689" x="3695700" y="3187700"/>
          <p14:tracePt t="78701" x="3683000" y="3187700"/>
          <p14:tracePt t="78722" x="3663950" y="3187700"/>
          <p14:tracePt t="78737" x="3651250" y="3194050"/>
          <p14:tracePt t="78751" x="3644900" y="3194050"/>
          <p14:tracePt t="78769" x="3638550" y="3200400"/>
          <p14:tracePt t="78785" x="3632200" y="3206750"/>
          <p14:tracePt t="78801" x="3625850" y="3206750"/>
          <p14:tracePt t="78820" x="3619500" y="3213100"/>
          <p14:tracePt t="78835" x="3606800" y="3213100"/>
          <p14:tracePt t="78851" x="3594100" y="3219450"/>
          <p14:tracePt t="78868" x="3587750" y="3219450"/>
          <p14:tracePt t="78885" x="3562350" y="3219450"/>
          <p14:tracePt t="78901" x="3543300" y="3213100"/>
          <p14:tracePt t="78919" x="3517900" y="3206750"/>
          <p14:tracePt t="78935" x="3479800" y="3200400"/>
          <p14:tracePt t="78951" x="3454400" y="3187700"/>
          <p14:tracePt t="78969" x="3429000" y="3181350"/>
          <p14:tracePt t="78975" x="3416300" y="3175000"/>
          <p14:tracePt t="78985" x="3397250" y="3162300"/>
          <p14:tracePt t="79001" x="3365500" y="3149600"/>
          <p14:tracePt t="79019" x="3352800" y="3143250"/>
          <p14:tracePt t="79041" x="3327400" y="3130550"/>
          <p14:tracePt t="79051" x="3308350" y="3124200"/>
          <p14:tracePt t="79068" x="3295650" y="3124200"/>
          <p14:tracePt t="79085" x="3289300" y="3124200"/>
          <p14:tracePt t="79101" x="3282950" y="3124200"/>
          <p14:tracePt t="79135" x="3289300" y="3130550"/>
          <p14:tracePt t="79151" x="3295650" y="3136900"/>
          <p14:tracePt t="79168" x="3302000" y="3136900"/>
          <p14:tracePt t="79185" x="3314700" y="3136900"/>
          <p14:tracePt t="79201" x="3333750" y="3136900"/>
          <p14:tracePt t="79218" x="3365500" y="3130550"/>
          <p14:tracePt t="79239" x="3397250" y="3117850"/>
          <p14:tracePt t="79251" x="3435350" y="3111500"/>
          <p14:tracePt t="79268" x="3479800" y="3105150"/>
          <p14:tracePt t="79286" x="3517900" y="3092450"/>
          <p14:tracePt t="79301" x="3562350" y="3092450"/>
          <p14:tracePt t="79318" x="3600450" y="3092450"/>
          <p14:tracePt t="79337" x="3638550" y="3105150"/>
          <p14:tracePt t="79351" x="3676650" y="3124200"/>
          <p14:tracePt t="79368" x="3708400" y="3136900"/>
          <p14:tracePt t="79385" x="3733800" y="3149600"/>
          <p14:tracePt t="79404" x="3752850" y="3149600"/>
          <p14:tracePt t="79418" x="3759200" y="3149600"/>
          <p14:tracePt t="79436" x="3765550" y="3155950"/>
          <p14:tracePt t="79451" x="3759200" y="3162300"/>
          <p14:tracePt t="79468" x="3746500" y="3168650"/>
          <p14:tracePt t="79485" x="3727450" y="3175000"/>
          <p14:tracePt t="79501" x="3708400" y="3181350"/>
          <p14:tracePt t="79518" x="3695700" y="3181350"/>
          <p14:tracePt t="79534" x="3683000" y="3187700"/>
          <p14:tracePt t="79551" x="3676650" y="3194050"/>
          <p14:tracePt t="79568" x="3676650" y="3200400"/>
          <p14:tracePt t="79584" x="3676650" y="3213100"/>
          <p14:tracePt t="79602" x="3676650" y="3219450"/>
          <p14:tracePt t="79618" x="3676650" y="3225800"/>
          <p14:tracePt t="79651" x="3676650" y="3219450"/>
          <p14:tracePt t="79668" x="3683000" y="3219450"/>
          <p14:tracePt t="79684" x="3683000" y="3213100"/>
          <p14:tracePt t="79712" x="3683000" y="3206750"/>
          <p14:tracePt t="79728" x="3689350" y="3200400"/>
          <p14:tracePt t="79753" x="3702050" y="3187700"/>
          <p14:tracePt t="79768" x="3714750" y="3181350"/>
          <p14:tracePt t="79785" x="3740150" y="3168650"/>
          <p14:tracePt t="79801" x="3765550" y="3155950"/>
          <p14:tracePt t="79818" x="3803650" y="3149600"/>
          <p14:tracePt t="79834" x="3841750" y="3143250"/>
          <p14:tracePt t="79851" x="3879850" y="3136900"/>
          <p14:tracePt t="79869" x="3905250" y="3130550"/>
          <p14:tracePt t="79886" x="3937000" y="3124200"/>
          <p14:tracePt t="79894" x="3949700" y="3124200"/>
          <p14:tracePt t="79901" x="3962400" y="3117850"/>
          <p14:tracePt t="79918" x="3981450" y="3117850"/>
          <p14:tracePt t="79952" x="3981450" y="3130550"/>
          <p14:tracePt t="79969" x="3981450" y="3136900"/>
          <p14:tracePt t="79985" x="3975100" y="3143250"/>
          <p14:tracePt t="80001" x="3975100" y="3149600"/>
          <p14:tracePt t="80019" x="3975100" y="3155950"/>
          <p14:tracePt t="80052" x="3968750" y="3162300"/>
          <p14:tracePt t="80097" x="3968750" y="3155950"/>
          <p14:tracePt t="80108" x="3962400" y="3155950"/>
          <p14:tracePt t="80130" x="3962400" y="3162300"/>
          <p14:tracePt t="80141" x="3962400" y="3168650"/>
          <p14:tracePt t="80161" x="3956050" y="3175000"/>
          <p14:tracePt t="80168" x="3956050" y="3181350"/>
          <p14:tracePt t="80185" x="3949700" y="3181350"/>
          <p14:tracePt t="80191" x="3949700" y="3187700"/>
          <p14:tracePt t="80201" x="3943350" y="3187700"/>
          <p14:tracePt t="80220" x="3943350" y="3194050"/>
          <p14:tracePt t="80234" x="3937000" y="3194050"/>
          <p14:tracePt t="80312" x="3892550" y="3187700"/>
          <p14:tracePt t="80334" x="3886200" y="3187700"/>
          <p14:tracePt t="80351" x="3873500" y="3194050"/>
          <p14:tracePt t="80372" x="3873500" y="3200400"/>
          <p14:tracePt t="80385" x="3867150" y="3200400"/>
          <p14:tracePt t="80403" x="3873500" y="3200400"/>
          <p14:tracePt t="80419" x="3879850" y="3194050"/>
          <p14:tracePt t="80435" x="3886200" y="3187700"/>
          <p14:tracePt t="80453" x="3892550" y="3175000"/>
          <p14:tracePt t="80469" x="3911600" y="3168650"/>
          <p14:tracePt t="80485" x="3924300" y="3162300"/>
          <p14:tracePt t="80501" x="3930650" y="3155950"/>
          <p14:tracePt t="80521" x="3937000" y="3149600"/>
          <p14:tracePt t="80534" x="3937000" y="3155950"/>
          <p14:tracePt t="80571" x="3930650" y="3162300"/>
          <p14:tracePt t="80599" x="3924300" y="3162300"/>
          <p14:tracePt t="80624" x="3924300" y="3168650"/>
          <p14:tracePt t="80700" x="3924300" y="3175000"/>
          <p14:tracePt t="80772" x="3924300" y="3168650"/>
          <p14:tracePt t="80782" x="3930650" y="3162300"/>
          <p14:tracePt t="80801" x="3930650" y="3149600"/>
          <p14:tracePt t="80822" x="3937000" y="3136900"/>
          <p14:tracePt t="80835" x="3943350" y="3124200"/>
          <p14:tracePt t="80852" x="3949700" y="3117850"/>
          <p14:tracePt t="80869" x="3956050" y="3111500"/>
          <p14:tracePt t="80885" x="3968750" y="3111500"/>
          <p14:tracePt t="80901" x="3981450" y="3111500"/>
          <p14:tracePt t="80918" x="3987800" y="3117850"/>
          <p14:tracePt t="80935" x="4000500" y="3124200"/>
          <p14:tracePt t="80952" x="4000500" y="3130550"/>
          <p14:tracePt t="80972" x="3994150" y="3136900"/>
          <p14:tracePt t="81002" x="3987800" y="3136900"/>
          <p14:tracePt t="81035" x="3981450" y="3136900"/>
          <p14:tracePt t="81065" x="3981450" y="3130550"/>
          <p14:tracePt t="81084" x="3981450" y="3124200"/>
          <p14:tracePt t="81091" x="3987800" y="3124200"/>
          <p14:tracePt t="81101" x="3994150" y="3124200"/>
          <p14:tracePt t="81119" x="4019550" y="3117850"/>
          <p14:tracePt t="81135" x="4064000" y="3105150"/>
          <p14:tracePt t="81151" x="4089400" y="3098800"/>
          <p14:tracePt t="81169" x="4114800" y="3092450"/>
          <p14:tracePt t="81187" x="4121150" y="3092450"/>
          <p14:tracePt t="81201" x="4114800" y="3098800"/>
          <p14:tracePt t="81221" x="4108450" y="3111500"/>
          <p14:tracePt t="81235" x="4102100" y="3130550"/>
          <p14:tracePt t="81254" x="4095750" y="3136900"/>
          <p14:tracePt t="81269" x="4089400" y="3143250"/>
          <p14:tracePt t="81316" x="4095750" y="3149600"/>
          <p14:tracePt t="81327" x="4095750" y="3155950"/>
          <p14:tracePt t="81340" x="4095750" y="3162300"/>
          <p14:tracePt t="81352" x="4102100" y="3162300"/>
          <p14:tracePt t="81370" x="4108450" y="3168650"/>
          <p14:tracePt t="81385" x="4114800" y="3175000"/>
          <p14:tracePt t="81404" x="4121150" y="3181350"/>
          <p14:tracePt t="81420" x="4133850" y="3181350"/>
          <p14:tracePt t="81435" x="4146550" y="3175000"/>
          <p14:tracePt t="81451" x="4159250" y="3168650"/>
          <p14:tracePt t="81470" x="4178300" y="3155950"/>
          <p14:tracePt t="81485" x="4197350" y="3155950"/>
          <p14:tracePt t="81504" x="4216400" y="3155950"/>
          <p14:tracePt t="81518" x="4229100" y="3155950"/>
          <p14:tracePt t="81535" x="4273550" y="3149600"/>
          <p14:tracePt t="81551" x="4318000" y="3136900"/>
          <p14:tracePt t="81572" x="4375150" y="3124200"/>
          <p14:tracePt t="81585" x="4527550" y="3098800"/>
          <p14:tracePt t="81601" x="4679950" y="3073400"/>
          <p14:tracePt t="81618" x="4851400" y="3041650"/>
          <p14:tracePt t="81639" x="5029200" y="3009900"/>
          <p14:tracePt t="81651" x="5194300" y="2978150"/>
          <p14:tracePt t="81668" x="5346700" y="2946400"/>
          <p14:tracePt t="81684" x="5499100" y="2914650"/>
          <p14:tracePt t="81701" x="5613400" y="2895600"/>
          <p14:tracePt t="81718" x="5772150" y="2870200"/>
          <p14:tracePt t="81735" x="5880100" y="2863850"/>
          <p14:tracePt t="81751" x="5969000" y="2863850"/>
          <p14:tracePt t="81768" x="6057900" y="2863850"/>
          <p14:tracePt t="81786" x="6140450" y="2870200"/>
          <p14:tracePt t="81801" x="6223000" y="2870200"/>
          <p14:tracePt t="81818" x="6292850" y="2870200"/>
          <p14:tracePt t="81836" x="6362700" y="2870200"/>
          <p14:tracePt t="81851" x="6445250" y="2863850"/>
          <p14:tracePt t="81869" x="6496050" y="2857500"/>
          <p14:tracePt t="81890" x="6578600" y="2832100"/>
          <p14:tracePt t="81901" x="6642100" y="2794000"/>
          <p14:tracePt t="81918" x="6680200" y="2762250"/>
          <p14:tracePt t="81938" x="6724650" y="2736850"/>
          <p14:tracePt t="81951" x="6762750" y="2705100"/>
          <p14:tracePt t="81968" x="6800850" y="2679700"/>
          <p14:tracePt t="81989" x="6838950" y="2660650"/>
          <p14:tracePt t="82001" x="6877050" y="2647950"/>
          <p14:tracePt t="82018" x="6896100" y="2641600"/>
          <p14:tracePt t="82036" x="6902450" y="2641600"/>
          <p14:tracePt t="82051" x="6921500" y="2641600"/>
          <p14:tracePt t="82068" x="6921500" y="2654300"/>
          <p14:tracePt t="82084" x="6921500" y="2692400"/>
          <p14:tracePt t="82101" x="6915150" y="2711450"/>
          <p14:tracePt t="82118" x="6915150" y="2736850"/>
          <p14:tracePt t="82134" x="6915150" y="2749550"/>
          <p14:tracePt t="82151" x="6915150" y="2762250"/>
          <p14:tracePt t="82168" x="6908800" y="2774950"/>
          <p14:tracePt t="82185" x="6902450" y="2781300"/>
          <p14:tracePt t="82204" x="6896100" y="2787650"/>
          <p14:tracePt t="82219" x="6889750" y="2794000"/>
          <p14:tracePt t="82234" x="6883400" y="2806700"/>
          <p14:tracePt t="82251" x="6883400" y="2825750"/>
          <p14:tracePt t="82268" x="6883400" y="2863850"/>
          <p14:tracePt t="82285" x="6877050" y="2908300"/>
          <p14:tracePt t="82301" x="6870700" y="2965450"/>
          <p14:tracePt t="82318" x="6870700" y="3041650"/>
          <p14:tracePt t="82335" x="6870700" y="3136900"/>
          <p14:tracePt t="82351" x="6883400" y="3232150"/>
          <p14:tracePt t="82368" x="6883400" y="3352800"/>
          <p14:tracePt t="82384" x="6883400" y="3479800"/>
          <p14:tracePt t="82401" x="6883400" y="3606800"/>
          <p14:tracePt t="82418" x="6883400" y="3708400"/>
          <p14:tracePt t="82435" x="6883400" y="3797300"/>
          <p14:tracePt t="82451" x="6877050" y="3879850"/>
          <p14:tracePt t="82468" x="6870700" y="3981450"/>
          <p14:tracePt t="82485" x="6858000" y="4089400"/>
          <p14:tracePt t="82501" x="6838950" y="4216400"/>
          <p14:tracePt t="82518" x="6832600" y="4337050"/>
          <p14:tracePt t="82535" x="6800850" y="4451350"/>
          <p14:tracePt t="82555" x="6769100" y="4559300"/>
          <p14:tracePt t="82568" x="6756400" y="4610100"/>
          <p14:tracePt t="82585" x="6737350" y="4673600"/>
          <p14:tracePt t="82603" x="6724650" y="4730750"/>
          <p14:tracePt t="82620" x="6711950" y="4775200"/>
          <p14:tracePt t="82635" x="6692900" y="4838700"/>
          <p14:tracePt t="82652" x="6680200" y="4870450"/>
          <p14:tracePt t="82669" x="6680200" y="4902200"/>
          <p14:tracePt t="82685" x="6673850" y="4921250"/>
          <p14:tracePt t="82701" x="6673850" y="4946650"/>
          <p14:tracePt t="82718" x="6673850" y="4959350"/>
          <p14:tracePt t="82735" x="6673850" y="4972050"/>
          <p14:tracePt t="82752" x="6673850" y="4978400"/>
          <p14:tracePt t="82768" x="6673850" y="4991100"/>
          <p14:tracePt t="82802" x="6667500" y="4991100"/>
          <p14:tracePt t="82818" x="6661150" y="4984750"/>
          <p14:tracePt t="82838" x="6654800" y="4959350"/>
          <p14:tracePt t="82851" x="6635750" y="4921250"/>
          <p14:tracePt t="82868" x="6616700" y="4838700"/>
          <p14:tracePt t="82885" x="6578600" y="4711700"/>
          <p14:tracePt t="82889" x="6565900" y="4673600"/>
          <p14:tracePt t="82901" x="6527800" y="4565650"/>
          <p14:tracePt t="82918" x="6477000" y="4400550"/>
          <p14:tracePt t="82936" x="6445250" y="4273550"/>
          <p14:tracePt t="82951" x="6419850" y="4133850"/>
          <p14:tracePt t="82968" x="6407150" y="4051300"/>
          <p14:tracePt t="83100" x="6457950" y="2749550"/>
          <p14:tracePt t="83116" x="6457950" y="2755900"/>
          <p14:tracePt t="83141" x="6457950" y="2762250"/>
          <p14:tracePt t="83151" x="6457950" y="2768600"/>
          <p14:tracePt t="83170" x="6457950" y="2774950"/>
          <p14:tracePt t="83192" x="6457950" y="2781300"/>
          <p14:tracePt t="83206" x="6457950" y="2787650"/>
          <p14:tracePt t="83227" x="6457950" y="2794000"/>
          <p14:tracePt t="83247" x="6451600" y="2794000"/>
          <p14:tracePt t="83251" x="6451600" y="2800350"/>
          <p14:tracePt t="83281" x="6451600" y="2806700"/>
          <p14:tracePt t="83285" x="6445250" y="2806700"/>
          <p14:tracePt t="83313" x="6438900" y="2813050"/>
          <p14:tracePt t="83351" x="6432550" y="2813050"/>
          <p14:tracePt t="83357" x="6432550" y="2819400"/>
          <p14:tracePt t="83368" x="6426200" y="2819400"/>
          <p14:tracePt t="83401" x="6419850" y="2825750"/>
          <p14:tracePt t="83437" x="6413500" y="2825750"/>
          <p14:tracePt t="83451" x="6413500" y="2832100"/>
          <p14:tracePt t="83468" x="6407150" y="2832100"/>
          <p14:tracePt t="83501" x="6407150" y="2844800"/>
          <p14:tracePt t="83519" x="6400800" y="2851150"/>
          <p14:tracePt t="83538" x="6400800" y="2857500"/>
          <p14:tracePt t="83544" x="6394450" y="2863850"/>
          <p14:tracePt t="83551" x="6394450" y="2870200"/>
          <p14:tracePt t="83570" x="6394450" y="2882900"/>
          <p14:tracePt t="83586" x="6388100" y="2895600"/>
          <p14:tracePt t="83604" x="6388100" y="2901950"/>
          <p14:tracePt t="83618" x="6388100" y="2914650"/>
          <p14:tracePt t="83641" x="6388100" y="2940050"/>
          <p14:tracePt t="83651" x="6388100" y="2959100"/>
          <p14:tracePt t="83668" x="6388100" y="2978150"/>
          <p14:tracePt t="83684" x="6388100" y="2990850"/>
          <p14:tracePt t="83701" x="6388100" y="2997200"/>
          <p14:tracePt t="83719" x="6394450" y="3009900"/>
          <p14:tracePt t="83735" x="6394450" y="3022600"/>
          <p14:tracePt t="83797" x="6388100" y="3022600"/>
          <p14:tracePt t="83828" x="6381750" y="3028950"/>
          <p14:tracePt t="83843" x="6375400" y="3028950"/>
          <p14:tracePt t="83851" x="6375400" y="3035300"/>
          <p14:tracePt t="83868" x="6362700" y="3035300"/>
          <p14:tracePt t="83885" x="6356350" y="3041650"/>
          <p14:tracePt t="83901" x="6337300" y="3048000"/>
          <p14:tracePt t="83919" x="6324600" y="3048000"/>
          <p14:tracePt t="83935" x="6299200" y="3054350"/>
          <p14:tracePt t="83951" x="6261100" y="3054350"/>
          <p14:tracePt t="83968" x="6197600" y="3054350"/>
          <p14:tracePt t="83984" x="6102350" y="3048000"/>
          <p14:tracePt t="84001" x="5994400" y="3054350"/>
          <p14:tracePt t="84018" x="5873750" y="3060700"/>
          <p14:tracePt t="84036" x="5753100" y="3067050"/>
          <p14:tracePt t="84052" x="5638800" y="3054350"/>
          <p14:tracePt t="84068" x="5543550" y="3028950"/>
          <p14:tracePt t="84085" x="5454650" y="2997200"/>
          <p14:tracePt t="84101" x="5353050" y="2965450"/>
          <p14:tracePt t="84119" x="5276850" y="2927350"/>
          <p14:tracePt t="84135" x="5137150" y="2870200"/>
          <p14:tracePt t="84151" x="5010150" y="2825750"/>
          <p14:tracePt t="84168" x="4876800" y="2794000"/>
          <p14:tracePt t="84186" x="4724400" y="2781300"/>
          <p14:tracePt t="84203" x="4565650" y="2774950"/>
          <p14:tracePt t="84218" x="4394200" y="2774950"/>
          <p14:tracePt t="84236" x="4222750" y="2844800"/>
          <p14:tracePt t="84251" x="4064000" y="2933700"/>
          <p14:tracePt t="84269" x="3956050" y="2990850"/>
          <p14:tracePt t="84286" x="3790950" y="3054350"/>
          <p14:tracePt t="84301" x="3676650" y="3098800"/>
          <p14:tracePt t="84318" x="3581400" y="3130550"/>
          <p14:tracePt t="84336" x="3498850" y="3155950"/>
          <p14:tracePt t="84351" x="3435350" y="3162300"/>
          <p14:tracePt t="84368" x="3390900" y="3181350"/>
          <p14:tracePt t="84388" x="3346450" y="3187700"/>
          <p14:tracePt t="84401" x="3321050" y="3187700"/>
          <p14:tracePt t="84418" x="3302000" y="3168650"/>
          <p14:tracePt t="84435" x="3295650" y="3149600"/>
          <p14:tracePt t="84451" x="3289300" y="3124200"/>
          <p14:tracePt t="84468" x="3289300" y="3105150"/>
          <p14:tracePt t="84485" x="3289300" y="3092450"/>
          <p14:tracePt t="84501" x="3289300" y="3079750"/>
          <p14:tracePt t="84518" x="3295650" y="3079750"/>
          <p14:tracePt t="84534" x="3295650" y="3092450"/>
          <p14:tracePt t="84551" x="3295650" y="3105150"/>
          <p14:tracePt t="84569" x="3302000" y="3111500"/>
          <p14:tracePt t="84584" x="3302000" y="3117850"/>
          <p14:tracePt t="84601" x="3308350" y="3117850"/>
          <p14:tracePt t="84638" x="3314700" y="3111500"/>
          <p14:tracePt t="84652" x="3314700" y="3105150"/>
          <p14:tracePt t="84671" x="3314700" y="3098800"/>
          <p14:tracePt t="84686" x="3314700" y="3092450"/>
          <p14:tracePt t="84720" x="3314700" y="3105150"/>
          <p14:tracePt t="84735" x="3308350" y="3111500"/>
          <p14:tracePt t="84751" x="3308350" y="3124200"/>
          <p14:tracePt t="84771" x="3302000" y="3130550"/>
          <p14:tracePt t="84785" x="3295650" y="3130550"/>
          <p14:tracePt t="84801" x="3289300" y="3136900"/>
          <p14:tracePt t="84823" x="3282950" y="3143250"/>
          <p14:tracePt t="84838" x="3276600" y="3149600"/>
          <p14:tracePt t="84851" x="3263900" y="3162300"/>
          <p14:tracePt t="84869" x="3251200" y="3175000"/>
          <p14:tracePt t="84885" x="3244850" y="3175000"/>
          <p14:tracePt t="84901" x="3238500" y="3181350"/>
          <p14:tracePt t="84919" x="3232150" y="3181350"/>
          <p14:tracePt t="84951" x="3225800" y="3187700"/>
          <p14:tracePt t="84984" x="3219450" y="3187700"/>
          <p14:tracePt t="85011" x="3225800" y="3187700"/>
          <p14:tracePt t="85059" x="3232150" y="3187700"/>
          <p14:tracePt t="85077" x="3232150" y="3181350"/>
          <p14:tracePt t="85081" x="3238500" y="3181350"/>
          <p14:tracePt t="85095" x="3238500" y="3175000"/>
          <p14:tracePt t="85101" x="3244850" y="3175000"/>
          <p14:tracePt t="85119" x="3244850" y="3168650"/>
          <p14:tracePt t="85135" x="3257550" y="3162300"/>
          <p14:tracePt t="85151" x="3257550" y="3155950"/>
          <p14:tracePt t="85170" x="3263900" y="3155950"/>
          <p14:tracePt t="85185" x="3270250" y="3155950"/>
          <p14:tracePt t="85219" x="3282950" y="3149600"/>
          <p14:tracePt t="85237" x="3295650" y="3143250"/>
          <p14:tracePt t="85252" x="3314700" y="3136900"/>
          <p14:tracePt t="85269" x="3340100" y="3124200"/>
          <p14:tracePt t="85285" x="3365500" y="3111500"/>
          <p14:tracePt t="85303" x="3384550" y="3105150"/>
          <p14:tracePt t="85319" x="3429000" y="3092450"/>
          <p14:tracePt t="85342" x="3467100" y="3092450"/>
          <p14:tracePt t="85353" x="3498850" y="3092450"/>
          <p14:tracePt t="85369" x="3549650" y="3098800"/>
          <p14:tracePt t="85385" x="3594100" y="3117850"/>
          <p14:tracePt t="85401" x="3625850" y="3124200"/>
          <p14:tracePt t="85419" x="3676650" y="3136900"/>
          <p14:tracePt t="85435" x="3708400" y="3136900"/>
          <p14:tracePt t="85454" x="3740150" y="3130550"/>
          <p14:tracePt t="85469" x="3765550" y="3124200"/>
          <p14:tracePt t="85485" x="3790950" y="3111500"/>
          <p14:tracePt t="85501" x="3810000" y="3105150"/>
          <p14:tracePt t="85519" x="3822700" y="3105150"/>
          <p14:tracePt t="85536" x="3848100" y="3105150"/>
          <p14:tracePt t="85551" x="3860800" y="3105150"/>
          <p14:tracePt t="85573" x="3886200" y="3092450"/>
          <p14:tracePt t="85592" x="3917950" y="3086100"/>
          <p14:tracePt t="85601" x="3949700" y="3073400"/>
          <p14:tracePt t="85622" x="3994150" y="3067050"/>
          <p14:tracePt t="85634" x="4038600" y="3060700"/>
          <p14:tracePt t="85654" x="4083050" y="3067050"/>
          <p14:tracePt t="85668" x="4127500" y="3073400"/>
          <p14:tracePt t="85684" x="4171950" y="3079750"/>
          <p14:tracePt t="85701" x="4210050" y="3086100"/>
          <p14:tracePt t="85720" x="4248150" y="3098800"/>
          <p14:tracePt t="85735" x="4324350" y="3098800"/>
          <p14:tracePt t="85751" x="4394200" y="3086100"/>
          <p14:tracePt t="85769" x="4476750" y="3060700"/>
          <p14:tracePt t="85785" x="4584700" y="3048000"/>
          <p14:tracePt t="85801" x="4737100" y="3028950"/>
          <p14:tracePt t="85819" x="4851400" y="3028950"/>
          <p14:tracePt t="85836" x="5048250" y="3035300"/>
          <p14:tracePt t="85851" x="5200650" y="3054350"/>
          <p14:tracePt t="85868" x="5353050" y="3067050"/>
          <p14:tracePt t="85885" x="5492750" y="3073400"/>
          <p14:tracePt t="85901" x="5619750" y="3079750"/>
          <p14:tracePt t="85918" x="5734050" y="3079750"/>
          <p14:tracePt t="85936" x="5829300" y="3086100"/>
          <p14:tracePt t="85951" x="5918200" y="3086100"/>
          <p14:tracePt t="85969" x="5975350" y="3086100"/>
          <p14:tracePt t="85987" x="6051550" y="3073400"/>
          <p14:tracePt t="86001" x="6159500" y="3054350"/>
          <p14:tracePt t="86018" x="6248400" y="3035300"/>
          <p14:tracePt t="86035" x="6324600" y="3022600"/>
          <p14:tracePt t="86051" x="6407150" y="3009900"/>
          <p14:tracePt t="86068" x="6477000" y="2997200"/>
          <p14:tracePt t="86088" x="6540500" y="2990850"/>
          <p14:tracePt t="86101" x="6591300" y="2984500"/>
          <p14:tracePt t="86118" x="6642100" y="2978150"/>
          <p14:tracePt t="86135" x="6680200" y="2978150"/>
          <p14:tracePt t="86151" x="6711950" y="2978150"/>
          <p14:tracePt t="86169" x="6731000" y="2978150"/>
          <p14:tracePt t="86186" x="6756400" y="2990850"/>
          <p14:tracePt t="86201" x="6762750" y="2997200"/>
          <p14:tracePt t="86218" x="6775450" y="3022600"/>
          <p14:tracePt t="86235" x="6775450" y="3041650"/>
          <p14:tracePt t="86251" x="6775450" y="3054350"/>
          <p14:tracePt t="86269" x="6769100" y="3067050"/>
          <p14:tracePt t="86285" x="6756400" y="3073400"/>
          <p14:tracePt t="86301" x="6737350" y="3079750"/>
          <p14:tracePt t="86318" x="6699250" y="3086100"/>
          <p14:tracePt t="86335" x="6661150" y="3098800"/>
          <p14:tracePt t="86351" x="6610350" y="3111500"/>
          <p14:tracePt t="86370" x="6553200" y="3124200"/>
          <p14:tracePt t="86385" x="6496050" y="3143250"/>
          <p14:tracePt t="86401" x="6432550" y="3149600"/>
          <p14:tracePt t="86418" x="6375400" y="3162300"/>
          <p14:tracePt t="86435" x="6318250" y="3162300"/>
          <p14:tracePt t="86451" x="6261100" y="3162300"/>
          <p14:tracePt t="86468" x="6203950" y="3168650"/>
          <p14:tracePt t="86485" x="6153150" y="3175000"/>
          <p14:tracePt t="86506" x="6108700" y="3181350"/>
          <p14:tracePt t="86526" x="6076950" y="3181350"/>
          <p14:tracePt t="86535" x="6057900" y="3181350"/>
          <p14:tracePt t="86557" x="6045200" y="3175000"/>
          <p14:tracePt t="86568" x="6038850" y="3168650"/>
          <p14:tracePt t="86585" x="6032500" y="3162300"/>
          <p14:tracePt t="86618" x="6038850" y="3149600"/>
          <p14:tracePt t="86635" x="6051550" y="3136900"/>
          <p14:tracePt t="86651" x="6070600" y="3130550"/>
          <p14:tracePt t="86672" x="6083300" y="3117850"/>
          <p14:tracePt t="86690" x="6102350" y="3111500"/>
          <p14:tracePt t="86701" x="6115050" y="3117850"/>
          <p14:tracePt t="86718" x="6127750" y="3124200"/>
          <p14:tracePt t="86735" x="6140450" y="3130550"/>
          <p14:tracePt t="86751" x="6153150" y="3136900"/>
          <p14:tracePt t="86768" x="6165850" y="3143250"/>
          <p14:tracePt t="86785" x="6172200" y="3149600"/>
          <p14:tracePt t="86801" x="6184900" y="3155950"/>
          <p14:tracePt t="86818" x="6191250" y="3162300"/>
          <p14:tracePt t="86835" x="6203950" y="3162300"/>
          <p14:tracePt t="86851" x="6216650" y="3162300"/>
          <p14:tracePt t="86868" x="6242050" y="3162300"/>
          <p14:tracePt t="86885" x="6267450" y="3162300"/>
          <p14:tracePt t="86901" x="6305550" y="3162300"/>
          <p14:tracePt t="86921" x="6356350" y="3155950"/>
          <p14:tracePt t="86937" x="6407150" y="3155950"/>
          <p14:tracePt t="86951" x="6432550" y="3155950"/>
          <p14:tracePt t="86969" x="6457950" y="3155950"/>
          <p14:tracePt t="86985" x="6489700" y="3155950"/>
          <p14:tracePt t="87001" x="6502400" y="3155950"/>
          <p14:tracePt t="87018" x="6508750" y="3155950"/>
          <p14:tracePt t="87035" x="6508750" y="3162300"/>
          <p14:tracePt t="87052" x="6508750" y="3168650"/>
          <p14:tracePt t="87068" x="6508750" y="3175000"/>
          <p14:tracePt t="87085" x="6502400" y="3187700"/>
          <p14:tracePt t="87105" x="6502400" y="3194050"/>
          <p14:tracePt t="87112" x="6496050" y="3200400"/>
          <p14:tracePt t="87118" x="6496050" y="3206750"/>
          <p14:tracePt t="87135" x="6496050" y="3213100"/>
          <p14:tracePt t="87151" x="6502400" y="3213100"/>
          <p14:tracePt t="87171" x="6515100" y="3206750"/>
          <p14:tracePt t="87185" x="6540500" y="3194050"/>
          <p14:tracePt t="87202" x="6565900" y="3181350"/>
          <p14:tracePt t="87222" x="6597650" y="3175000"/>
          <p14:tracePt t="87234" x="6642100" y="3162300"/>
          <p14:tracePt t="87251" x="6686550" y="3149600"/>
          <p14:tracePt t="87270" x="6737350" y="3143250"/>
          <p14:tracePt t="87286" x="6762750" y="3143250"/>
          <p14:tracePt t="87301" x="6788150" y="3149600"/>
          <p14:tracePt t="87322" x="6807200" y="3155950"/>
          <p14:tracePt t="87335" x="6819900" y="3168650"/>
          <p14:tracePt t="87353" x="6826250" y="3175000"/>
          <p14:tracePt t="87372" x="6826250" y="3181350"/>
          <p14:tracePt t="87402" x="6813550" y="3187700"/>
          <p14:tracePt t="87420" x="6807200" y="3187700"/>
          <p14:tracePt t="87435" x="6800850" y="3187700"/>
          <p14:tracePt t="87454" x="6800850" y="3181350"/>
          <p14:tracePt t="87469" x="6794500" y="3181350"/>
          <p14:tracePt t="87485" x="6794500" y="3175000"/>
          <p14:tracePt t="87501" x="6800850" y="3162300"/>
          <p14:tracePt t="87521" x="6807200" y="3149600"/>
          <p14:tracePt t="87534" x="6813550" y="3136900"/>
          <p14:tracePt t="87551" x="6826250" y="3130550"/>
          <p14:tracePt t="87573" x="6832600" y="3117850"/>
          <p14:tracePt t="87586" x="6838950" y="3105150"/>
          <p14:tracePt t="87602" x="6838950" y="3098800"/>
          <p14:tracePt t="87621" x="6845300" y="3092450"/>
          <p14:tracePt t="87639" x="6851650" y="3086100"/>
          <p14:tracePt t="87734" x="6851650" y="3092450"/>
          <p14:tracePt t="87751" x="6851650" y="3098800"/>
          <p14:tracePt t="87769" x="6845300" y="3105150"/>
          <p14:tracePt t="87788" x="6845300" y="3111500"/>
          <p14:tracePt t="87802" x="6838950" y="3117850"/>
          <p14:tracePt t="87820" x="6832600" y="3130550"/>
          <p14:tracePt t="87838" x="6826250" y="3136900"/>
          <p14:tracePt t="87851" x="6813550" y="3149600"/>
          <p14:tracePt t="87871" x="6800850" y="3162300"/>
          <p14:tracePt t="87885" x="6775450" y="3181350"/>
          <p14:tracePt t="87901" x="6756400" y="3187700"/>
          <p14:tracePt t="87919" x="6737350" y="3200400"/>
          <p14:tracePt t="87934" x="6718300" y="3213100"/>
          <p14:tracePt t="87952" x="6711950" y="3219450"/>
          <p14:tracePt t="87968" x="6705600" y="3219450"/>
          <p14:tracePt t="88001" x="6711950" y="3206750"/>
          <p14:tracePt t="88020" x="6724650" y="3200400"/>
          <p14:tracePt t="88036" x="6743700" y="3187700"/>
          <p14:tracePt t="88051" x="6762750" y="3175000"/>
          <p14:tracePt t="88070" x="6775450" y="3168650"/>
          <p14:tracePt t="88089" x="6807200" y="3155950"/>
          <p14:tracePt t="88107" x="6826250" y="3143250"/>
          <p14:tracePt t="88120" x="6851650" y="3136900"/>
          <p14:tracePt t="88135" x="6870700" y="3136900"/>
          <p14:tracePt t="88151" x="6883400" y="3136900"/>
          <p14:tracePt t="88172" x="6883400" y="3143250"/>
          <p14:tracePt t="88184" x="6889750" y="3149600"/>
          <p14:tracePt t="88204" x="6896100" y="3155950"/>
          <p14:tracePt t="88219" x="6902450" y="3162300"/>
          <p14:tracePt t="88235" x="6908800" y="3162300"/>
          <p14:tracePt t="88251" x="6908800" y="3168650"/>
          <p14:tracePt t="88270" x="6915150" y="3168650"/>
          <p14:tracePt t="88288" x="6921500" y="3175000"/>
          <p14:tracePt t="88301" x="6927850" y="3175000"/>
          <p14:tracePt t="88323" x="6927850" y="3181350"/>
          <p14:tracePt t="88339" x="6940550" y="3187700"/>
          <p14:tracePt t="88355" x="6946900" y="3187700"/>
          <p14:tracePt t="88369" x="6953250" y="3187700"/>
          <p14:tracePt t="88385" x="6959600" y="3194050"/>
          <p14:tracePt t="88402" x="6965950" y="3194050"/>
          <p14:tracePt t="88418" x="6965950" y="3187700"/>
          <p14:tracePt t="88451" x="6972300" y="3187700"/>
          <p14:tracePt t="88487" x="6978650" y="3194050"/>
          <p14:tracePt t="88518" x="6985000" y="3194050"/>
          <p14:tracePt t="88541" x="6985000" y="3187700"/>
          <p14:tracePt t="88573" x="6985000" y="3194050"/>
          <p14:tracePt t="88608" x="6985000" y="3200400"/>
          <p14:tracePt t="88676" x="6991350" y="3200400"/>
          <p14:tracePt t="88718" x="6985000" y="3200400"/>
          <p14:tracePt t="88763" x="6985000" y="3194050"/>
          <p14:tracePt t="88767" x="6978650" y="3194050"/>
          <p14:tracePt t="88790" x="6978650" y="3187700"/>
          <p14:tracePt t="88807" x="6972300" y="3187700"/>
          <p14:tracePt t="88823" x="6972300" y="3181350"/>
          <p14:tracePt t="88825" x="6965950" y="3181350"/>
          <p14:tracePt t="88850" x="6959600" y="3181350"/>
          <p14:tracePt t="88866" x="6953250" y="3181350"/>
          <p14:tracePt t="88885" x="6940550" y="3181350"/>
          <p14:tracePt t="88903" x="6927850" y="3181350"/>
          <p14:tracePt t="88919" x="6908800" y="3181350"/>
          <p14:tracePt t="88935" x="6883400" y="3181350"/>
          <p14:tracePt t="88952" x="6845300" y="3181350"/>
          <p14:tracePt t="88968" x="6813550" y="3181350"/>
          <p14:tracePt t="88985" x="6756400" y="3181350"/>
          <p14:tracePt t="89005" x="6718300" y="3181350"/>
          <p14:tracePt t="89018" x="6661150" y="3175000"/>
          <p14:tracePt t="89035" x="6597650" y="3162300"/>
          <p14:tracePt t="89054" x="6527800" y="3149600"/>
          <p14:tracePt t="89069" x="6470650" y="3136900"/>
          <p14:tracePt t="89085" x="6457950" y="3136900"/>
          <p14:tracePt t="89101" x="6451600" y="3124200"/>
          <p14:tracePt t="89123" x="6445250" y="3117850"/>
          <p14:tracePt t="89135" x="6438900" y="3111500"/>
          <p14:tracePt t="89152" x="6432550" y="3105150"/>
          <p14:tracePt t="89168" x="6438900" y="3105150"/>
          <p14:tracePt t="89185" x="6457950" y="3105150"/>
          <p14:tracePt t="89202" x="6470650" y="3105150"/>
          <p14:tracePt t="89219" x="6477000" y="3098800"/>
          <p14:tracePt t="89236" x="6483350" y="3098800"/>
          <p14:tracePt t="89268" x="6483350" y="3092450"/>
          <p14:tracePt t="89285" x="6470650" y="3092450"/>
          <p14:tracePt t="89301" x="6457950" y="3092450"/>
          <p14:tracePt t="89318" x="6445250" y="3092450"/>
          <p14:tracePt t="89340" x="6432550" y="3098800"/>
          <p14:tracePt t="89360" x="6407150" y="3117850"/>
          <p14:tracePt t="89368" x="6394450" y="3130550"/>
          <p14:tracePt t="89385" x="6381750" y="3149600"/>
          <p14:tracePt t="89401" x="6369050" y="3181350"/>
          <p14:tracePt t="89419" x="6362700" y="3200400"/>
          <p14:tracePt t="89435" x="6375400" y="3225800"/>
          <p14:tracePt t="89452" x="6394450" y="3238500"/>
          <p14:tracePt t="89472" x="6413500" y="3244850"/>
          <p14:tracePt t="89485" x="6445250" y="3238500"/>
          <p14:tracePt t="89502" x="6477000" y="3219450"/>
          <p14:tracePt t="89518" x="6508750" y="3187700"/>
          <p14:tracePt t="89535" x="6527800" y="3143250"/>
          <p14:tracePt t="89551" x="6534150" y="3105150"/>
          <p14:tracePt t="89573" x="6534150" y="3067050"/>
          <p14:tracePt t="89585" x="6521450" y="3035300"/>
          <p14:tracePt t="89601" x="6502400" y="3009900"/>
          <p14:tracePt t="89619" x="6483350" y="2997200"/>
          <p14:tracePt t="89636" x="6470650" y="2997200"/>
          <p14:tracePt t="89651" x="6438900" y="3016250"/>
          <p14:tracePt t="89670" x="6419850" y="3048000"/>
          <p14:tracePt t="89684" x="6407150" y="3079750"/>
          <p14:tracePt t="89701" x="6388100" y="3143250"/>
          <p14:tracePt t="89720" x="6381750" y="3219450"/>
          <p14:tracePt t="89735" x="6388100" y="3251200"/>
          <p14:tracePt t="89751" x="6407150" y="3270250"/>
          <p14:tracePt t="89771" x="6432550" y="3270250"/>
          <p14:tracePt t="89784" x="6457950" y="3263900"/>
          <p14:tracePt t="89802" x="6477000" y="3244850"/>
          <p14:tracePt t="89823" x="6496050" y="3213100"/>
          <p14:tracePt t="89834" x="6502400" y="3187700"/>
          <p14:tracePt t="89851" x="6508750" y="3175000"/>
          <p14:tracePt t="89871" x="6508750" y="3168650"/>
          <p14:tracePt t="89885" x="6502400" y="3168650"/>
          <p14:tracePt t="89911" x="6496050" y="3168650"/>
          <p14:tracePt t="89952" x="6496050" y="3175000"/>
          <p14:tracePt t="89958" x="6489700" y="3175000"/>
          <p14:tracePt t="89983" x="6483350" y="3181350"/>
          <p14:tracePt t="90016" x="6483350" y="3187700"/>
          <p14:tracePt t="90019" x="6477000" y="3187700"/>
          <p14:tracePt t="90062" x="6477000" y="3194050"/>
          <p14:tracePt t="90087" x="6483350" y="3194050"/>
          <p14:tracePt t="90154" x="6483350" y="3200400"/>
          <p14:tracePt t="90185" x="6489700" y="3200400"/>
          <p14:tracePt t="90275" x="6496050" y="3200400"/>
          <p14:tracePt t="90282" x="6496050" y="3194050"/>
          <p14:tracePt t="90285" x="6496050" y="3187700"/>
          <p14:tracePt t="90301" x="6502400" y="3181350"/>
          <p14:tracePt t="90319" x="6508750" y="3168650"/>
          <p14:tracePt t="90336" x="6515100" y="3149600"/>
          <p14:tracePt t="90352" x="6515100" y="3136900"/>
          <p14:tracePt t="90369" x="6521450" y="3117850"/>
          <p14:tracePt t="90385" x="6527800" y="3092450"/>
          <p14:tracePt t="90404" x="6527800" y="3079750"/>
          <p14:tracePt t="90421" x="6527800" y="3060700"/>
          <p14:tracePt t="90435" x="6527800" y="3041650"/>
          <p14:tracePt t="90452" x="6527800" y="3035300"/>
          <p14:tracePt t="90541" x="6489700" y="2990850"/>
          <p14:tracePt t="90551" x="6477000" y="2990850"/>
          <p14:tracePt t="90571" x="6457950" y="2997200"/>
          <p14:tracePt t="90587" x="6445250" y="3016250"/>
          <p14:tracePt t="90601" x="6438900" y="3022600"/>
          <p14:tracePt t="90619" x="6438900" y="3028950"/>
          <p14:tracePt t="90636" x="6445250" y="3035300"/>
          <p14:tracePt t="90651" x="6451600" y="3035300"/>
          <p14:tracePt t="90669" x="6457950" y="3028950"/>
          <p14:tracePt t="90685" x="6470650" y="3022600"/>
          <p14:tracePt t="90701" x="6477000" y="3016250"/>
          <p14:tracePt t="90721" x="6483350" y="3009900"/>
          <p14:tracePt t="90735" x="6489700" y="2997200"/>
          <p14:tracePt t="90751" x="6489700" y="2990850"/>
          <p14:tracePt t="90801" x="6489700" y="2984500"/>
          <p14:tracePt t="90831" x="6496050" y="2984500"/>
          <p14:tracePt t="90847" x="6496050" y="2990850"/>
          <p14:tracePt t="90869" x="6496050" y="2997200"/>
          <p14:tracePt t="90882" x="6496050" y="3003550"/>
          <p14:tracePt t="90885" x="6502400" y="3003550"/>
          <p14:tracePt t="90902" x="6508750" y="3016250"/>
          <p14:tracePt t="90922" x="6515100" y="3022600"/>
          <p14:tracePt t="90935" x="6527800" y="3035300"/>
          <p14:tracePt t="90954" x="6534150" y="3048000"/>
          <p14:tracePt t="90968" x="6540500" y="3060700"/>
          <p14:tracePt t="90985" x="6546850" y="3067050"/>
          <p14:tracePt t="91001" x="6546850" y="3073400"/>
          <p14:tracePt t="91018" x="6553200" y="3067050"/>
          <p14:tracePt t="91035" x="6559550" y="3067050"/>
          <p14:tracePt t="91054" x="6565900" y="3060700"/>
          <p14:tracePt t="91068" x="6565900" y="3054350"/>
          <p14:tracePt t="91090" x="6572250" y="3048000"/>
          <p14:tracePt t="91101" x="6578600" y="3041650"/>
          <p14:tracePt t="91118" x="6578600" y="3035300"/>
          <p14:tracePt t="91137" x="6578600" y="3028950"/>
          <p14:tracePt t="91151" x="6578600" y="3022600"/>
          <p14:tracePt t="91192" x="6572250" y="3022600"/>
          <p14:tracePt t="91197" x="6572250" y="3028950"/>
          <p14:tracePt t="91209" x="6572250" y="3035300"/>
          <p14:tracePt t="91224" x="6565900" y="3041650"/>
          <p14:tracePt t="91236" x="6565900" y="3048000"/>
          <p14:tracePt t="91251" x="6565900" y="3054350"/>
          <p14:tracePt t="91270" x="6565900" y="3060700"/>
          <p14:tracePt t="91288" x="6572250" y="3067050"/>
          <p14:tracePt t="91331" x="6578600" y="3067050"/>
          <p14:tracePt t="91361" x="6578600" y="3073400"/>
          <p14:tracePt t="91393" x="6578600" y="3079750"/>
          <p14:tracePt t="91408" x="6572250" y="3079750"/>
          <p14:tracePt t="91512" x="6572250" y="3086100"/>
          <p14:tracePt t="91674" x="6578600" y="3086100"/>
          <p14:tracePt t="91724" x="6578600" y="3079750"/>
          <p14:tracePt t="91749" x="6578600" y="3073400"/>
          <p14:tracePt t="91779" x="6578600" y="3067050"/>
          <p14:tracePt t="91829" x="6578600" y="3060700"/>
          <p14:tracePt t="91845" x="6578600" y="3054350"/>
          <p14:tracePt t="91867" x="6584950" y="3048000"/>
          <p14:tracePt t="91893" x="6584950" y="3041650"/>
          <p14:tracePt t="91936" x="6584950" y="3035300"/>
          <p14:tracePt t="91953" x="6584950" y="3028950"/>
          <p14:tracePt t="91991" x="6591300" y="3022600"/>
          <p14:tracePt t="92029" x="6591300" y="3028950"/>
          <p14:tracePt t="92053" x="6591300" y="3035300"/>
          <p14:tracePt t="92080" x="6591300" y="3041650"/>
          <p14:tracePt t="92082" x="6591300" y="3048000"/>
          <p14:tracePt t="92099" x="6584950" y="3054350"/>
          <p14:tracePt t="92117" x="6584950" y="3060700"/>
          <p14:tracePt t="92135" x="6584950" y="3067050"/>
          <p14:tracePt t="92152" x="6578600" y="3073400"/>
          <p14:tracePt t="92168" x="6578600" y="3079750"/>
          <p14:tracePt t="92185" x="6572250" y="3092450"/>
          <p14:tracePt t="92202" x="6565900" y="3098800"/>
          <p14:tracePt t="92219" x="6565900" y="3105150"/>
          <p14:tracePt t="92235" x="6559550" y="3105150"/>
          <p14:tracePt t="92269" x="6553200" y="3105150"/>
          <p14:tracePt t="92303" x="6546850" y="3105150"/>
          <p14:tracePt t="92319" x="6540500" y="3105150"/>
          <p14:tracePt t="92335" x="6534150" y="3105150"/>
          <p14:tracePt t="92353" x="6527800" y="3098800"/>
          <p14:tracePt t="92385" x="6521450" y="3098800"/>
          <p14:tracePt t="92403" x="6515100" y="3098800"/>
          <p14:tracePt t="92419" x="6508750" y="3098800"/>
          <p14:tracePt t="92452" x="6508750" y="3105150"/>
          <p14:tracePt t="92469" x="6508750" y="3111500"/>
          <p14:tracePt t="92485" x="6502400" y="3111500"/>
          <p14:tracePt t="92505" x="6502400" y="3117850"/>
          <p14:tracePt t="92541" x="6508750" y="3117850"/>
          <p14:tracePt t="92582" x="6515100" y="3111500"/>
          <p14:tracePt t="92604" x="6521450" y="3111500"/>
          <p14:tracePt t="92669" x="6521450" y="3117850"/>
          <p14:tracePt t="92719" x="6527800" y="3117850"/>
          <p14:tracePt t="92763" x="6527800" y="3124200"/>
          <p14:tracePt t="92780" x="6534150" y="3124200"/>
          <p14:tracePt t="92792" x="6534150" y="3117850"/>
          <p14:tracePt t="92808" x="6527800" y="3117850"/>
          <p14:tracePt t="92860" x="6527800" y="3111500"/>
          <p14:tracePt t="92875" x="6534150" y="3111500"/>
          <p14:tracePt t="92902" x="6534150" y="3105150"/>
          <p14:tracePt t="92927" x="6540500" y="3098800"/>
          <p14:tracePt t="92949" x="6540500" y="3092450"/>
          <p14:tracePt t="92954" x="6546850" y="3092450"/>
          <p14:tracePt t="92970" x="6546850" y="3086100"/>
          <p14:tracePt t="92985" x="6553200" y="3086100"/>
          <p14:tracePt t="93003" x="6559550" y="3079750"/>
          <p14:tracePt t="93019" x="6565900" y="3073400"/>
          <p14:tracePt t="93035" x="6572250" y="3073400"/>
          <p14:tracePt t="93069" x="6572250" y="3079750"/>
          <p14:tracePt t="93086" x="6578600" y="3079750"/>
          <p14:tracePt t="93101" x="6578600" y="3086100"/>
          <p14:tracePt t="93140" x="6572250" y="3086100"/>
          <p14:tracePt t="93208" x="6572250" y="3079750"/>
          <p14:tracePt t="93225" x="6578600" y="3073400"/>
          <p14:tracePt t="93235" x="6578600" y="3067050"/>
          <p14:tracePt t="93257" x="6578600" y="3060700"/>
          <p14:tracePt t="93277" x="6578600" y="3054350"/>
          <p14:tracePt t="93301" x="6572250" y="3054350"/>
          <p14:tracePt t="93318" x="6565900" y="3060700"/>
          <p14:tracePt t="93333" x="6559550" y="3060700"/>
          <p14:tracePt t="93335" x="6553200" y="3067050"/>
          <p14:tracePt t="93352" x="6546850" y="3067050"/>
          <p14:tracePt t="93371" x="6540500" y="3067050"/>
          <p14:tracePt t="93387" x="6527800" y="3073400"/>
          <p14:tracePt t="93402" x="6515100" y="3079750"/>
          <p14:tracePt t="93435" x="6508750" y="3079750"/>
          <p14:tracePt t="93488" x="6508750" y="3073400"/>
          <p14:tracePt t="93513" x="6508750" y="3067050"/>
          <p14:tracePt t="93559" x="6502400" y="3067050"/>
          <p14:tracePt t="93567" x="6502400" y="3073400"/>
          <p14:tracePt t="93587" x="6496050" y="3073400"/>
          <p14:tracePt t="93598" x="6489700" y="3086100"/>
          <p14:tracePt t="93618" x="6477000" y="3092450"/>
          <p14:tracePt t="93635" x="6470650" y="3105150"/>
          <p14:tracePt t="93651" x="6464300" y="3117850"/>
          <p14:tracePt t="93676" x="6457950" y="3124200"/>
          <p14:tracePt t="93684" x="6451600" y="3149600"/>
          <p14:tracePt t="93701" x="6445250" y="3162300"/>
          <p14:tracePt t="93718" x="6445250" y="3168650"/>
          <p14:tracePt t="93735" x="6438900" y="3181350"/>
          <p14:tracePt t="93752" x="6438900" y="3194050"/>
          <p14:tracePt t="93768" x="6438900" y="3206750"/>
          <p14:tracePt t="93788" x="6451600" y="3219450"/>
          <p14:tracePt t="93802" x="6457950" y="3225800"/>
          <p14:tracePt t="93818" x="6464300" y="3232150"/>
          <p14:tracePt t="93838" x="6470650" y="3232150"/>
          <p14:tracePt t="93853" x="6489700" y="3232150"/>
          <p14:tracePt t="93869" x="6502400" y="3232150"/>
          <p14:tracePt t="93885" x="6527800" y="3213100"/>
          <p14:tracePt t="93902" x="6546850" y="3194050"/>
          <p14:tracePt t="93919" x="6565900" y="3175000"/>
          <p14:tracePt t="93935" x="6578600" y="3149600"/>
          <p14:tracePt t="93951" x="6591300" y="3124200"/>
          <p14:tracePt t="93968" x="6597650" y="3105150"/>
          <p14:tracePt t="93985" x="6597650" y="3086100"/>
          <p14:tracePt t="94001" x="6597650" y="3073400"/>
          <p14:tracePt t="94018" x="6591300" y="3067050"/>
          <p14:tracePt t="94036" x="6584950" y="3067050"/>
          <p14:tracePt t="94051" x="6578600" y="3067050"/>
          <p14:tracePt t="94068" x="6572250" y="3067050"/>
          <p14:tracePt t="94085" x="6572250" y="3073400"/>
          <p14:tracePt t="94101" x="6565900" y="3073400"/>
          <p14:tracePt t="94119" x="6565900" y="3079750"/>
          <p14:tracePt t="94135" x="6565900" y="3086100"/>
          <p14:tracePt t="94152" x="6565900" y="3092450"/>
          <p14:tracePt t="94185" x="6565900" y="3098800"/>
          <p14:tracePt t="94241" x="6565900" y="3105150"/>
          <p14:tracePt t="94275" x="6572250" y="3105150"/>
          <p14:tracePt t="94328" x="6572250" y="3098800"/>
          <p14:tracePt t="94337" x="6578600" y="3098800"/>
          <p14:tracePt t="94367" x="6578600" y="3092450"/>
          <p14:tracePt t="94379" x="6578600" y="3086100"/>
          <p14:tracePt t="94385" x="6584950" y="3086100"/>
          <p14:tracePt t="94403" x="6584950" y="3073400"/>
          <p14:tracePt t="94418" x="6591300" y="3054350"/>
          <p14:tracePt t="94436" x="6604000" y="3035300"/>
          <p14:tracePt t="94451" x="6616700" y="3016250"/>
          <p14:tracePt t="94468" x="6623050" y="3009900"/>
          <p14:tracePt t="94485" x="6629400" y="3003550"/>
          <p14:tracePt t="94503" x="6635750" y="3003550"/>
          <p14:tracePt t="94535" x="6642100" y="3003550"/>
          <p14:tracePt t="94552" x="6642100" y="3009900"/>
          <p14:tracePt t="94586" x="6642100" y="3016250"/>
          <p14:tracePt t="94601" x="6642100" y="3022600"/>
          <p14:tracePt t="94618" x="6642100" y="3048000"/>
          <p14:tracePt t="94635" x="6648450" y="3067050"/>
          <p14:tracePt t="94654" x="6654800" y="3086100"/>
          <p14:tracePt t="94668" x="6661150" y="3105150"/>
          <p14:tracePt t="94685" x="6667500" y="3124200"/>
          <p14:tracePt t="94701" x="6673850" y="3136900"/>
          <p14:tracePt t="94718" x="6680200" y="3149600"/>
          <p14:tracePt t="94736" x="6680200" y="3162300"/>
          <p14:tracePt t="94752" x="6686550" y="3168650"/>
          <p14:tracePt t="94768" x="6692900" y="3168650"/>
          <p14:tracePt t="94786" x="6699250" y="3175000"/>
          <p14:tracePt t="94826" x="6699250" y="3168650"/>
          <p14:tracePt t="94838" x="6705600" y="3168650"/>
          <p14:tracePt t="94851" x="6705600" y="3162300"/>
          <p14:tracePt t="94869" x="6711950" y="3155950"/>
          <p14:tracePt t="94886" x="6718300" y="3143250"/>
          <p14:tracePt t="94902" x="6724650" y="3130550"/>
          <p14:tracePt t="94922" x="6731000" y="3124200"/>
          <p14:tracePt t="94935" x="6737350" y="3117850"/>
          <p14:tracePt t="94951" x="6737350" y="3111500"/>
          <p14:tracePt t="94970" x="6743700" y="3117850"/>
          <p14:tracePt t="94986" x="6750050" y="3124200"/>
          <p14:tracePt t="95001" x="6756400" y="3136900"/>
          <p14:tracePt t="95021" x="6756400" y="3149600"/>
          <p14:tracePt t="95035" x="6769100" y="3175000"/>
          <p14:tracePt t="95055" x="6769100" y="3187700"/>
          <p14:tracePt t="95069" x="6775450" y="3206750"/>
          <p14:tracePt t="95101" x="6781800" y="3206750"/>
          <p14:tracePt t="95119" x="6781800" y="3194050"/>
          <p14:tracePt t="95135" x="6788150" y="3181350"/>
          <p14:tracePt t="95152" x="6794500" y="3168650"/>
          <p14:tracePt t="95169" x="6807200" y="3155950"/>
          <p14:tracePt t="95185" x="6813550" y="3149600"/>
          <p14:tracePt t="95203" x="6826250" y="3143250"/>
          <p14:tracePt t="95219" x="6832600" y="3143250"/>
          <p14:tracePt t="95235" x="6838950" y="3143250"/>
          <p14:tracePt t="95269" x="6845300" y="3143250"/>
          <p14:tracePt t="95285" x="6851650" y="3136900"/>
          <p14:tracePt t="95302" x="6858000" y="3130550"/>
          <p14:tracePt t="95322" x="6864350" y="3117850"/>
          <p14:tracePt t="95340" x="6877050" y="3105150"/>
          <p14:tracePt t="95355" x="6883400" y="3098800"/>
          <p14:tracePt t="95369" x="6889750" y="3092450"/>
          <p14:tracePt t="95385" x="6908800" y="3086100"/>
          <p14:tracePt t="95403" x="6915150" y="3079750"/>
          <p14:tracePt t="95419" x="6934200" y="3073400"/>
          <p14:tracePt t="95435" x="6946900" y="3067050"/>
          <p14:tracePt t="95451" x="6953250" y="3067050"/>
          <p14:tracePt t="95471" x="6965950" y="3073400"/>
          <p14:tracePt t="95485" x="6978650" y="3073400"/>
          <p14:tracePt t="95503" x="6978650" y="3079750"/>
          <p14:tracePt t="95518" x="6985000" y="3086100"/>
          <p14:tracePt t="95552" x="6991350" y="3086100"/>
          <p14:tracePt t="95571" x="6997700" y="3092450"/>
          <p14:tracePt t="95585" x="6997700" y="3098800"/>
          <p14:tracePt t="95601" x="7004050" y="3105150"/>
          <p14:tracePt t="95620" x="7010400" y="3105150"/>
          <p14:tracePt t="95638" x="7016750" y="3111500"/>
          <p14:tracePt t="95651" x="7016750" y="3117850"/>
          <p14:tracePt t="95668" x="7023100" y="3117850"/>
          <p14:tracePt t="95685" x="7023100" y="3124200"/>
          <p14:tracePt t="95701" x="7029450" y="3124200"/>
          <p14:tracePt t="95719" x="7035800" y="3124200"/>
          <p14:tracePt t="95801" x="7042150" y="3124200"/>
          <p14:tracePt t="95805" x="7042150" y="3130550"/>
          <p14:tracePt t="95855" x="7042150" y="3136900"/>
          <p14:tracePt t="95909" x="7035800" y="3136900"/>
          <p14:tracePt t="95957" x="7029450" y="3136900"/>
          <p14:tracePt t="95963" x="7023100" y="3136900"/>
          <p14:tracePt t="95980" x="7016750" y="3136900"/>
          <p14:tracePt t="95984" x="7010400" y="3136900"/>
          <p14:tracePt t="96001" x="6972300" y="3143250"/>
          <p14:tracePt t="96019" x="6946900" y="3149600"/>
          <p14:tracePt t="96035" x="6908800" y="3149600"/>
          <p14:tracePt t="96051" x="6838950" y="3162300"/>
          <p14:tracePt t="96068" x="6769100" y="3168650"/>
          <p14:tracePt t="96085" x="6692900" y="3181350"/>
          <p14:tracePt t="96101" x="6623050" y="3187700"/>
          <p14:tracePt t="96118" x="6546850" y="3187700"/>
          <p14:tracePt t="96135" x="6489700" y="3181350"/>
          <p14:tracePt t="96152" x="6426200" y="3175000"/>
          <p14:tracePt t="96169" x="6394450" y="3168650"/>
          <p14:tracePt t="96185" x="6350000" y="3155950"/>
          <p14:tracePt t="96202" x="6324600" y="3143250"/>
          <p14:tracePt t="96218" x="6311900" y="3136900"/>
          <p14:tracePt t="96235" x="6311900" y="3130550"/>
          <p14:tracePt t="96268" x="6318250" y="3136900"/>
          <p14:tracePt t="96286" x="6337300" y="3136900"/>
          <p14:tracePt t="96301" x="6394450" y="3136900"/>
          <p14:tracePt t="96318" x="6451600" y="3136900"/>
          <p14:tracePt t="96341" x="6483350" y="3136900"/>
          <p14:tracePt t="96351" x="6534150" y="3130550"/>
          <p14:tracePt t="96368" x="6604000" y="3124200"/>
          <p14:tracePt t="96385" x="6661150" y="3117850"/>
          <p14:tracePt t="96401" x="6762750" y="3098800"/>
          <p14:tracePt t="96419" x="6826250" y="3073400"/>
          <p14:tracePt t="96437" x="6883400" y="3048000"/>
          <p14:tracePt t="96451" x="6921500" y="3022600"/>
          <p14:tracePt t="96468" x="6940550" y="2990850"/>
          <p14:tracePt t="96485" x="6946900" y="2946400"/>
          <p14:tracePt t="96501" x="6953250" y="2851150"/>
          <p14:tracePt t="96519" x="6953250" y="2787650"/>
          <p14:tracePt t="100365" x="4343400" y="3575050"/>
          <p14:tracePt t="100374" x="4343400" y="3568700"/>
          <p14:tracePt t="100383" x="4343400" y="3562350"/>
          <p14:tracePt t="100388" x="4343400" y="3556000"/>
          <p14:tracePt t="100403" x="4343400" y="3517900"/>
          <p14:tracePt t="100419" x="4343400" y="3505200"/>
          <p14:tracePt t="100579" x="4108450" y="3162300"/>
          <p14:tracePt t="100594" x="4102100" y="3162300"/>
          <p14:tracePt t="100619" x="4095750" y="3162300"/>
          <p14:tracePt t="100627" x="4089400" y="3162300"/>
          <p14:tracePt t="100635" x="4083050" y="3162300"/>
          <p14:tracePt t="100652" x="4044950" y="3162300"/>
          <p14:tracePt t="100669" x="4019550" y="3155950"/>
          <p14:tracePt t="100685" x="4000500" y="3143250"/>
          <p14:tracePt t="100763" x="3924300" y="3105150"/>
          <p14:tracePt t="100786" x="3917950" y="3124200"/>
          <p14:tracePt t="100802" x="3911600" y="3143250"/>
          <p14:tracePt t="100818" x="3911600" y="3168650"/>
          <p14:tracePt t="100841" x="3905250" y="3194050"/>
          <p14:tracePt t="100856" x="3905250" y="3232150"/>
          <p14:tracePt t="100868" x="3905250" y="3263900"/>
          <p14:tracePt t="100889" x="3911600" y="3308350"/>
          <p14:tracePt t="100897" x="3911600" y="3333750"/>
          <p14:tracePt t="100901" x="3917950" y="3340100"/>
          <p14:tracePt t="100918" x="3930650" y="3378200"/>
          <p14:tracePt t="100935" x="3956050" y="3416300"/>
          <p14:tracePt t="100953" x="3987800" y="3448050"/>
          <p14:tracePt t="100970" x="4044950" y="3486150"/>
          <p14:tracePt t="100986" x="4102100" y="3511550"/>
          <p14:tracePt t="101002" x="4140200" y="3524250"/>
          <p14:tracePt t="101258" x="6337300" y="3568700"/>
          <p14:tracePt t="101261" x="6324600" y="3568700"/>
          <p14:tracePt t="101269" x="6305550" y="3568700"/>
          <p14:tracePt t="101285" x="6146800" y="3568700"/>
          <p14:tracePt t="101304" x="5994400" y="3581400"/>
          <p14:tracePt t="101320" x="5822950" y="3587750"/>
          <p14:tracePt t="101335" x="5651500" y="3613150"/>
          <p14:tracePt t="101355" x="5499100" y="3638550"/>
          <p14:tracePt t="101369" x="5372100" y="3670300"/>
          <p14:tracePt t="101385" x="5137150" y="3714750"/>
          <p14:tracePt t="101403" x="5022850" y="3733800"/>
          <p14:tracePt t="101421" x="4883150" y="3740150"/>
          <p14:tracePt t="101435" x="4718050" y="3733800"/>
          <p14:tracePt t="101453" x="4622800" y="3702050"/>
          <p14:tracePt t="101468" x="4502150" y="3644900"/>
          <p14:tracePt t="101485" x="4356100" y="3575050"/>
          <p14:tracePt t="101502" x="4254500" y="3530600"/>
          <p14:tracePt t="101520" x="4159250" y="3498850"/>
          <p14:tracePt t="101541" x="4070350" y="3486150"/>
          <p14:tracePt t="101552" x="3987800" y="3492500"/>
          <p14:tracePt t="101571" x="3924300" y="3498850"/>
          <p14:tracePt t="101585" x="3829050" y="3505200"/>
          <p14:tracePt t="101606" x="3759200" y="3517900"/>
          <p14:tracePt t="101619" x="3689350" y="3524250"/>
          <p14:tracePt t="101635" x="3625850" y="3543300"/>
          <p14:tracePt t="101654" x="3568700" y="3556000"/>
          <p14:tracePt t="101668" x="3530600" y="3562350"/>
          <p14:tracePt t="101685" x="3473450" y="3575050"/>
          <p14:tracePt t="101702" x="3435350" y="3581400"/>
          <p14:tracePt t="101719" x="3409950" y="3587750"/>
          <p14:tracePt t="101735" x="3397250" y="3587750"/>
          <p14:tracePt t="101754" x="3384550" y="3587750"/>
          <p14:tracePt t="101787" x="3384550" y="3581400"/>
          <p14:tracePt t="101802" x="3390900" y="3568700"/>
          <p14:tracePt t="101835" x="3390900" y="3562350"/>
          <p14:tracePt t="101852" x="3397250" y="3549650"/>
          <p14:tracePt t="101868" x="3409950" y="3536950"/>
          <p14:tracePt t="101885" x="3416300" y="3530600"/>
          <p14:tracePt t="101901" x="3429000" y="3517900"/>
          <p14:tracePt t="101919" x="3441700" y="3505200"/>
          <p14:tracePt t="101937" x="3454400" y="3492500"/>
          <p14:tracePt t="101952" x="3467100" y="3486150"/>
          <p14:tracePt t="101968" x="3473450" y="3479800"/>
          <p14:tracePt t="101988" x="3486150" y="3479800"/>
          <p14:tracePt t="102008" x="3498850" y="3479800"/>
          <p14:tracePt t="102018" x="3498850" y="3473450"/>
          <p14:tracePt t="102051" x="3486150" y="3473450"/>
          <p14:tracePt t="102069" x="3473450" y="3473450"/>
          <p14:tracePt t="102085" x="3448050" y="3473450"/>
          <p14:tracePt t="102102" x="3422650" y="3473450"/>
          <p14:tracePt t="102119" x="3378200" y="3479800"/>
          <p14:tracePt t="102137" x="3340100" y="3486150"/>
          <p14:tracePt t="102152" x="3302000" y="3492500"/>
          <p14:tracePt t="102169" x="3263900" y="3498850"/>
          <p14:tracePt t="102185" x="3232150" y="3498850"/>
          <p14:tracePt t="102206" x="3213100" y="3498850"/>
          <p14:tracePt t="102218" x="3200400" y="3505200"/>
          <p14:tracePt t="102235" x="3194050" y="3517900"/>
          <p14:tracePt t="102252" x="3194050" y="3530600"/>
          <p14:tracePt t="102268" x="3200400" y="3549650"/>
          <p14:tracePt t="102286" x="3206750" y="3562350"/>
          <p14:tracePt t="102303" x="3219450" y="3568700"/>
          <p14:tracePt t="102318" x="3225800" y="3568700"/>
          <p14:tracePt t="102336" x="3238500" y="3568700"/>
          <p14:tracePt t="102352" x="3251200" y="3568700"/>
          <p14:tracePt t="102369" x="3263900" y="3562350"/>
          <p14:tracePt t="102385" x="3282950" y="3556000"/>
          <p14:tracePt t="102404" x="3308350" y="3543300"/>
          <p14:tracePt t="102418" x="3340100" y="3530600"/>
          <p14:tracePt t="102436" x="3378200" y="3524250"/>
          <p14:tracePt t="102452" x="3429000" y="3511550"/>
          <p14:tracePt t="102468" x="3486150" y="3492500"/>
          <p14:tracePt t="102485" x="3549650" y="3473450"/>
          <p14:tracePt t="102502" x="3613150" y="3460750"/>
          <p14:tracePt t="102518" x="3676650" y="3454400"/>
          <p14:tracePt t="102536" x="3746500" y="3454400"/>
          <p14:tracePt t="102551" x="3816350" y="3460750"/>
          <p14:tracePt t="102569" x="3854450" y="3454400"/>
          <p14:tracePt t="102585" x="3905250" y="3448050"/>
          <p14:tracePt t="102602" x="3981450" y="3441700"/>
          <p14:tracePt t="102623" x="4057650" y="3429000"/>
          <p14:tracePt t="102635" x="4127500" y="3422650"/>
          <p14:tracePt t="102652" x="4191000" y="3416300"/>
          <p14:tracePt t="102671" x="4241800" y="3409950"/>
          <p14:tracePt t="102685" x="4286250" y="3403600"/>
          <p14:tracePt t="102703" x="4318000" y="3416300"/>
          <p14:tracePt t="102718" x="4324350" y="3422650"/>
          <p14:tracePt t="102736" x="4324350" y="3441700"/>
          <p14:tracePt t="102753" x="4318000" y="3454400"/>
          <p14:tracePt t="102768" x="4311650" y="3467100"/>
          <p14:tracePt t="102785" x="4305300" y="3479800"/>
          <p14:tracePt t="102804" x="4305300" y="3486150"/>
          <p14:tracePt t="102818" x="4305300" y="3492500"/>
          <p14:tracePt t="102836" x="4311650" y="3492500"/>
          <p14:tracePt t="102853" x="4305300" y="3505200"/>
          <p14:tracePt t="102868" x="4298950" y="3505200"/>
          <p14:tracePt t="102885" x="4292600" y="3511550"/>
          <p14:tracePt t="102902" x="4273550" y="3511550"/>
          <p14:tracePt t="102904" x="4267200" y="3511550"/>
          <p14:tracePt t="102918" x="4241800" y="3511550"/>
          <p14:tracePt t="102935" x="4203700" y="3511550"/>
          <p14:tracePt t="102955" x="4159250" y="3511550"/>
          <p14:tracePt t="102969" x="4102100" y="3517900"/>
          <p14:tracePt t="102985" x="4044950" y="3524250"/>
          <p14:tracePt t="103004" x="3981450" y="3530600"/>
          <p14:tracePt t="103019" x="3917950" y="3543300"/>
          <p14:tracePt t="103036" x="3848100" y="3562350"/>
          <p14:tracePt t="103051" x="3771900" y="3581400"/>
          <p14:tracePt t="103069" x="3651250" y="3613150"/>
          <p14:tracePt t="103085" x="3600450" y="3619500"/>
          <p14:tracePt t="103107" x="3543300" y="3625850"/>
          <p14:tracePt t="103119" x="3498850" y="3632200"/>
          <p14:tracePt t="103136" x="3467100" y="3632200"/>
          <p14:tracePt t="103152" x="3422650" y="3625850"/>
          <p14:tracePt t="103169" x="3352800" y="3619500"/>
          <p14:tracePt t="103185" x="3314700" y="3606800"/>
          <p14:tracePt t="103201" x="3289300" y="3600450"/>
          <p14:tracePt t="103219" x="3257550" y="3587750"/>
          <p14:tracePt t="103235" x="3238500" y="3581400"/>
          <p14:tracePt t="103251" x="3232150" y="3575050"/>
          <p14:tracePt t="103269" x="3232150" y="3568700"/>
          <p14:tracePt t="103286" x="3238500" y="3568700"/>
          <p14:tracePt t="103302" x="3251200" y="3562350"/>
          <p14:tracePt t="103321" x="3263900" y="3556000"/>
          <p14:tracePt t="103336" x="3276600" y="3549650"/>
          <p14:tracePt t="103354" x="3289300" y="3543300"/>
          <p14:tracePt t="103370" x="3295650" y="3543300"/>
          <p14:tracePt t="103386" x="3302000" y="3543300"/>
          <p14:tracePt t="103401" x="3308350" y="3543300"/>
          <p14:tracePt t="103421" x="3321050" y="3543300"/>
          <p14:tracePt t="103435" x="3327400" y="3543300"/>
          <p14:tracePt t="103452" x="3333750" y="3543300"/>
          <p14:tracePt t="103470" x="3340100" y="3543300"/>
          <p14:tracePt t="103488" x="3340100" y="3549650"/>
          <p14:tracePt t="103501" x="3346450" y="3556000"/>
          <p14:tracePt t="103521" x="3352800" y="3556000"/>
          <p14:tracePt t="103535" x="3371850" y="3556000"/>
          <p14:tracePt t="103554" x="3378200" y="3549650"/>
          <p14:tracePt t="103568" x="3390900" y="3543300"/>
          <p14:tracePt t="103585" x="3409950" y="3536950"/>
          <p14:tracePt t="103602" x="3429000" y="3530600"/>
          <p14:tracePt t="103618" x="3467100" y="3511550"/>
          <p14:tracePt t="103638" x="3505200" y="3498850"/>
          <p14:tracePt t="103655" x="3530600" y="3492500"/>
          <p14:tracePt t="103668" x="3575050" y="3473450"/>
          <p14:tracePt t="103685" x="3632200" y="3460750"/>
          <p14:tracePt t="103704" x="3663950" y="3448050"/>
          <p14:tracePt t="103719" x="3714750" y="3441700"/>
          <p14:tracePt t="103735" x="3746500" y="3441700"/>
          <p14:tracePt t="103752" x="3765550" y="3441700"/>
          <p14:tracePt t="103772" x="3778250" y="3448050"/>
          <p14:tracePt t="103785" x="3790950" y="3460750"/>
          <p14:tracePt t="103804" x="3790950" y="3473450"/>
          <p14:tracePt t="103819" x="3790950" y="3479800"/>
          <p14:tracePt t="103836" x="3784600" y="3486150"/>
          <p14:tracePt t="103852" x="3784600" y="3492500"/>
          <p14:tracePt t="103869" x="3790950" y="3492500"/>
          <p14:tracePt t="103885" x="3797300" y="3492500"/>
          <p14:tracePt t="103904" x="3816350" y="3492500"/>
          <p14:tracePt t="103919" x="3841750" y="3486150"/>
          <p14:tracePt t="103935" x="3860800" y="3486150"/>
          <p14:tracePt t="103952" x="3911600" y="3492500"/>
          <p14:tracePt t="103969" x="3962400" y="3498850"/>
          <p14:tracePt t="103985" x="4019550" y="3511550"/>
          <p14:tracePt t="104001" x="4070350" y="3517900"/>
          <p14:tracePt t="104019" x="4108450" y="3524250"/>
          <p14:tracePt t="104035" x="4152900" y="3530600"/>
          <p14:tracePt t="104052" x="4203700" y="3536950"/>
          <p14:tracePt t="104068" x="4229100" y="3543300"/>
          <p14:tracePt t="104087" x="4286250" y="3556000"/>
          <p14:tracePt t="104103" x="4324350" y="3568700"/>
          <p14:tracePt t="104119" x="4362450" y="3568700"/>
          <p14:tracePt t="104135" x="4387850" y="3575050"/>
          <p14:tracePt t="104152" x="4400550" y="3581400"/>
          <p14:tracePt t="104169" x="4406900" y="3594100"/>
          <p14:tracePt t="104185" x="4406900" y="3606800"/>
          <p14:tracePt t="104219" x="4400550" y="3594100"/>
          <p14:tracePt t="104236" x="4394200" y="3568700"/>
          <p14:tracePt t="104255" x="4381500" y="3536950"/>
          <p14:tracePt t="104268" x="4356100" y="3505200"/>
          <p14:tracePt t="104285" x="4343400" y="3498850"/>
          <p14:tracePt t="104302" x="4324350" y="3492500"/>
          <p14:tracePt t="104318" x="4311650" y="3479800"/>
          <p14:tracePt t="104337" x="4305300" y="3473450"/>
          <p14:tracePt t="104369" x="4305300" y="3479800"/>
          <p14:tracePt t="104401" x="4298950" y="3479800"/>
          <p14:tracePt t="104438" x="4292600" y="3479800"/>
          <p14:tracePt t="104459" x="4286250" y="3479800"/>
          <p14:tracePt t="104468" x="4286250" y="3486150"/>
          <p14:tracePt t="104577" x="4279900" y="3486150"/>
          <p14:tracePt t="104605" x="4279900" y="3479800"/>
          <p14:tracePt t="104622" x="4279900" y="3473450"/>
          <p14:tracePt t="104629" x="4279900" y="3467100"/>
          <p14:tracePt t="104640" x="4286250" y="3460750"/>
          <p14:tracePt t="104653" x="4286250" y="3454400"/>
          <p14:tracePt t="104668" x="4292600" y="3441700"/>
          <p14:tracePt t="104685" x="4298950" y="3435350"/>
          <p14:tracePt t="104704" x="4298950" y="3429000"/>
          <p14:tracePt t="104718" x="4305300" y="3422650"/>
          <p14:tracePt t="104735" x="4311650" y="3416300"/>
          <p14:tracePt t="104752" x="4311650" y="3409950"/>
          <p14:tracePt t="105050" x="4394200" y="3390900"/>
          <p14:tracePt t="105073" x="4394200" y="3397250"/>
          <p14:tracePt t="105092" x="4387850" y="3397250"/>
          <p14:tracePt t="105106" x="4387850" y="3403600"/>
          <p14:tracePt t="105123" x="4387850" y="3409950"/>
          <p14:tracePt t="105140" x="4381500" y="3416300"/>
          <p14:tracePt t="105156" x="4381500" y="3422650"/>
          <p14:tracePt t="105175" x="4381500" y="3429000"/>
          <p14:tracePt t="105185" x="4381500" y="3435350"/>
          <p14:tracePt t="105204" x="4381500" y="3441700"/>
          <p14:tracePt t="105218" x="4381500" y="3448050"/>
          <p14:tracePt t="105256" x="4381500" y="3454400"/>
          <p14:tracePt t="105280" x="4381500" y="3460750"/>
          <p14:tracePt t="105287" x="4381500" y="3467100"/>
          <p14:tracePt t="105307" x="4375150" y="3473450"/>
          <p14:tracePt t="105318" x="4375150" y="3479800"/>
          <p14:tracePt t="105335" x="4368800" y="3486150"/>
          <p14:tracePt t="105353" x="4362450" y="3486150"/>
          <p14:tracePt t="105370" x="4362450" y="3492500"/>
          <p14:tracePt t="105385" x="4349750" y="3498850"/>
          <p14:tracePt t="105401" x="4343400" y="3505200"/>
          <p14:tracePt t="105419" x="4337050" y="3505200"/>
          <p14:tracePt t="105454" x="4330700" y="3498850"/>
          <p14:tracePt t="105485" x="4324350" y="3498850"/>
          <p14:tracePt t="105505" x="4318000" y="3505200"/>
          <p14:tracePt t="105518" x="4311650" y="3505200"/>
          <p14:tracePt t="105535" x="4305300" y="3505200"/>
          <p14:tracePt t="105570" x="4305300" y="3511550"/>
          <p14:tracePt t="105585" x="4298950" y="3511550"/>
          <p14:tracePt t="105618" x="4292600" y="3511550"/>
          <p14:tracePt t="105636" x="4286250" y="3517900"/>
          <p14:tracePt t="105652" x="4279900" y="3517900"/>
          <p14:tracePt t="105668" x="4267200" y="3517900"/>
          <p14:tracePt t="105685" x="4254500" y="3517900"/>
          <p14:tracePt t="105704" x="4229100" y="3524250"/>
          <p14:tracePt t="105719" x="4216400" y="3524250"/>
          <p14:tracePt t="105735" x="4184650" y="3530600"/>
          <p14:tracePt t="105753" x="4152900" y="3524250"/>
          <p14:tracePt t="105768" x="4114800" y="3505200"/>
          <p14:tracePt t="105785" x="4076700" y="3492500"/>
          <p14:tracePt t="105804" x="4025900" y="3473450"/>
          <p14:tracePt t="105819" x="3975100" y="3467100"/>
          <p14:tracePt t="105835" x="3917950" y="3460750"/>
          <p14:tracePt t="105852" x="3860800" y="3460750"/>
          <p14:tracePt t="105870" x="3784600" y="3448050"/>
          <p14:tracePt t="105885" x="3733800" y="3441700"/>
          <p14:tracePt t="105902" x="3663950" y="3435350"/>
          <p14:tracePt t="105920" x="3581400" y="3429000"/>
          <p14:tracePt t="105935" x="3524250" y="3429000"/>
          <p14:tracePt t="105955" x="3454400" y="3429000"/>
          <p14:tracePt t="105969" x="3371850" y="3429000"/>
          <p14:tracePt t="105985" x="3327400" y="3429000"/>
          <p14:tracePt t="106005" x="3270250" y="3435350"/>
          <p14:tracePt t="106018" x="3206750" y="3435350"/>
          <p14:tracePt t="106036" x="3155950" y="3441700"/>
          <p14:tracePt t="106052" x="3111500" y="3448050"/>
          <p14:tracePt t="106069" x="3067050" y="3454400"/>
          <p14:tracePt t="106086" x="3041650" y="3460750"/>
          <p14:tracePt t="106102" x="3009900" y="3473450"/>
          <p14:tracePt t="106119" x="2990850" y="3479800"/>
          <p14:tracePt t="106151" x="3003550" y="3479800"/>
          <p14:tracePt t="106172" x="3016250" y="3479800"/>
          <p14:tracePt t="106185" x="3028950" y="3467100"/>
          <p14:tracePt t="106202" x="3035300" y="3460750"/>
          <p14:tracePt t="106235" x="3035300" y="3454400"/>
          <p14:tracePt t="106253" x="3035300" y="3441700"/>
          <p14:tracePt t="106269" x="3035300" y="3435350"/>
          <p14:tracePt t="106285" x="3028950" y="3429000"/>
          <p14:tracePt t="106302" x="3016250" y="3422650"/>
          <p14:tracePt t="106318" x="2997200" y="3422650"/>
          <p14:tracePt t="106341" x="2978150" y="3435350"/>
          <p14:tracePt t="106355" x="2965450" y="3448050"/>
          <p14:tracePt t="106369" x="2940050" y="3479800"/>
          <p14:tracePt t="106390" x="2933700" y="3505200"/>
          <p14:tracePt t="106403" x="2927350" y="3530600"/>
          <p14:tracePt t="106422" x="2933700" y="3594100"/>
          <p14:tracePt t="106435" x="2959100" y="3663950"/>
          <p14:tracePt t="106454" x="2984500" y="3708400"/>
          <p14:tracePt t="106469" x="3016250" y="3727450"/>
          <p14:tracePt t="106488" x="3041650" y="3721100"/>
          <p14:tracePt t="106502" x="3060700" y="3702050"/>
          <p14:tracePt t="106522" x="3092450" y="3644900"/>
          <p14:tracePt t="106535" x="3111500" y="3606800"/>
          <p14:tracePt t="106555" x="3124200" y="3562350"/>
          <p14:tracePt t="106569" x="3130550" y="3517900"/>
          <p14:tracePt t="106585" x="3136900" y="3473450"/>
          <p14:tracePt t="106605" x="3136900" y="3448050"/>
          <p14:tracePt t="106618" x="3124200" y="3409950"/>
          <p14:tracePt t="106635" x="3105150" y="3384550"/>
          <p14:tracePt t="106653" x="3079750" y="3365500"/>
          <p14:tracePt t="106672" x="3054350" y="3352800"/>
          <p14:tracePt t="106685" x="3035300" y="3352800"/>
          <p14:tracePt t="106703" x="3028950" y="3352800"/>
          <p14:tracePt t="106719" x="3003550" y="3352800"/>
          <p14:tracePt t="106738" x="2997200" y="3352800"/>
          <p14:tracePt t="106752" x="2984500" y="3359150"/>
          <p14:tracePt t="106770" x="2971800" y="3371850"/>
          <p14:tracePt t="106790" x="2952750" y="3384550"/>
          <p14:tracePt t="106806" x="2940050" y="3403600"/>
          <p14:tracePt t="106821" x="2940050" y="3416300"/>
          <p14:tracePt t="106835" x="2933700" y="3435350"/>
          <p14:tracePt t="106852" x="2933700" y="3454400"/>
          <p14:tracePt t="106869" x="2933700" y="3473450"/>
          <p14:tracePt t="106885" x="2927350" y="3492500"/>
          <p14:tracePt t="106903" x="2927350" y="3505200"/>
          <p14:tracePt t="106920" x="2927350" y="3536950"/>
          <p14:tracePt t="106936" x="2927350" y="3562350"/>
          <p14:tracePt t="106953" x="2940050" y="3581400"/>
          <p14:tracePt t="106971" x="2959100" y="3600450"/>
          <p14:tracePt t="106988" x="2984500" y="3613150"/>
          <p14:tracePt t="107003" x="3003550" y="3619500"/>
          <p14:tracePt t="107020" x="3041650" y="3619500"/>
          <p14:tracePt t="107035" x="3073400" y="3613150"/>
          <p14:tracePt t="107052" x="3092450" y="3587750"/>
          <p14:tracePt t="107068" x="3117850" y="3549650"/>
          <p14:tracePt t="107085" x="3130550" y="3505200"/>
          <p14:tracePt t="107101" x="3130550" y="3473450"/>
          <p14:tracePt t="107120" x="3124200" y="3441700"/>
          <p14:tracePt t="107137" x="3105150" y="3409950"/>
          <p14:tracePt t="107153" x="3092450" y="3397250"/>
          <p14:tracePt t="107168" x="3067050" y="3390900"/>
          <p14:tracePt t="107185" x="3035300" y="3390900"/>
          <p14:tracePt t="107202" x="3003550" y="3384550"/>
          <p14:tracePt t="107218" x="2971800" y="3397250"/>
          <p14:tracePt t="107241" x="2946400" y="3409950"/>
          <p14:tracePt t="107252" x="2927350" y="3429000"/>
          <p14:tracePt t="107268" x="2914650" y="3460750"/>
          <p14:tracePt t="107285" x="2914650" y="3486150"/>
          <p14:tracePt t="107302" x="2914650" y="3517900"/>
          <p14:tracePt t="107320" x="2940050" y="3568700"/>
          <p14:tracePt t="107341" x="2959100" y="3600450"/>
          <p14:tracePt t="107354" x="2984500" y="3613150"/>
          <p14:tracePt t="107371" x="3016250" y="3619500"/>
          <p14:tracePt t="107385" x="3041650" y="3619500"/>
          <p14:tracePt t="107402" x="3060700" y="3613150"/>
          <p14:tracePt t="107419" x="3079750" y="3594100"/>
          <p14:tracePt t="107436" x="3092450" y="3575050"/>
          <p14:tracePt t="107452" x="3098800" y="3556000"/>
          <p14:tracePt t="107468" x="3105150" y="3543300"/>
          <p14:tracePt t="107485" x="3105150" y="3536950"/>
          <p14:tracePt t="107502" x="3105150" y="3530600"/>
          <p14:tracePt t="107519" x="3098800" y="3524250"/>
          <p14:tracePt t="107553" x="3092450" y="3524250"/>
          <p14:tracePt t="107585" x="3092450" y="3530600"/>
          <p14:tracePt t="107602" x="3086100" y="3530600"/>
          <p14:tracePt t="107674" x="3086100" y="3524250"/>
          <p14:tracePt t="107687" x="3086100" y="3517900"/>
          <p14:tracePt t="107697" x="3086100" y="3511550"/>
          <p14:tracePt t="107710" x="3086100" y="3505200"/>
          <p14:tracePt t="107718" x="3086100" y="3498850"/>
          <p14:tracePt t="107736" x="3086100" y="3492500"/>
          <p14:tracePt t="107752" x="3086100" y="3479800"/>
          <p14:tracePt t="107769" x="3086100" y="3473450"/>
          <p14:tracePt t="107802" x="3079750" y="3473450"/>
          <p14:tracePt t="107819" x="3073400" y="3473450"/>
          <p14:tracePt t="107835" x="3073400" y="3486150"/>
          <p14:tracePt t="107854" x="3067050" y="3492500"/>
          <p14:tracePt t="107868" x="3067050" y="3498850"/>
          <p14:tracePt t="107888" x="3067050" y="3505200"/>
          <p14:tracePt t="107902" x="3060700" y="3511550"/>
          <p14:tracePt t="107918" x="3060700" y="3517900"/>
          <p14:tracePt t="108024" x="3067050" y="3517900"/>
          <p14:tracePt t="108091" x="3073400" y="3517900"/>
          <p14:tracePt t="108153" x="3067050" y="3517900"/>
          <p14:tracePt t="108249" x="3073400" y="3511550"/>
          <p14:tracePt t="108291" x="3073400" y="3505200"/>
          <p14:tracePt t="108311" x="3073400" y="3498850"/>
          <p14:tracePt t="108340" x="3079750" y="3492500"/>
          <p14:tracePt t="108361" x="3086100" y="3492500"/>
          <p14:tracePt t="108365" x="3086100" y="3486150"/>
          <p14:tracePt t="108393" x="3092450" y="3479800"/>
          <p14:tracePt t="108397" x="3098800" y="3473450"/>
          <p14:tracePt t="108403" x="3105150" y="3467100"/>
          <p14:tracePt t="108421" x="3124200" y="3454400"/>
          <p14:tracePt t="108435" x="3143250" y="3435350"/>
          <p14:tracePt t="108453" x="3181350" y="3416300"/>
          <p14:tracePt t="108473" x="3225800" y="3365500"/>
          <p14:tracePt t="108485" x="3257550" y="3327400"/>
          <p14:tracePt t="108502" x="3270250" y="3295650"/>
          <p14:tracePt t="108519" x="3289300" y="3270250"/>
          <p14:tracePt t="108535" x="3302000" y="3257550"/>
          <p14:tracePt t="108553" x="3314700" y="3244850"/>
          <p14:tracePt t="108569" x="3321050" y="3244850"/>
          <p14:tracePt t="108605" x="3321050" y="3276600"/>
          <p14:tracePt t="108622" x="3295650" y="3333750"/>
          <p14:tracePt t="108637" x="3270250" y="3365500"/>
          <p14:tracePt t="108652" x="3232150" y="3403600"/>
          <p14:tracePt t="108669" x="3181350" y="3454400"/>
          <p14:tracePt t="108685" x="3162300" y="3473450"/>
          <p14:tracePt t="108702" x="3136900" y="3498850"/>
          <p14:tracePt t="108719" x="3111500" y="3517900"/>
          <p14:tracePt t="108735" x="3105150" y="3517900"/>
          <p14:tracePt t="108755" x="3092450" y="3517900"/>
          <p14:tracePt t="108769" x="3079750" y="3511550"/>
          <p14:tracePt t="108785" x="3073400" y="3505200"/>
          <p14:tracePt t="108805" x="3073400" y="3498850"/>
          <p14:tracePt t="108819" x="3073400" y="3492500"/>
          <p14:tracePt t="108889" x="3079750" y="3492500"/>
          <p14:tracePt t="108915" x="3079750" y="3486150"/>
          <p14:tracePt t="108939" x="3086100" y="3486150"/>
          <p14:tracePt t="109041" x="3086100" y="3492500"/>
          <p14:tracePt t="109054" x="3079750" y="3498850"/>
          <p14:tracePt t="109077" x="3079750" y="3505200"/>
          <p14:tracePt t="109103" x="3086100" y="3505200"/>
          <p14:tracePt t="109250" x="3092450" y="3505200"/>
          <p14:tracePt t="109261" x="3092450" y="3498850"/>
          <p14:tracePt t="109274" x="3092450" y="3492500"/>
          <p14:tracePt t="109285" x="3092450" y="3486150"/>
          <p14:tracePt t="109304" x="3092450" y="3479800"/>
          <p14:tracePt t="109320" x="3092450" y="3467100"/>
          <p14:tracePt t="109453" x="3136900" y="3435350"/>
          <p14:tracePt t="109483" x="3130550" y="3435350"/>
          <p14:tracePt t="109514" x="3130550" y="3441700"/>
          <p14:tracePt t="109519" x="3124200" y="3441700"/>
          <p14:tracePt t="109529" x="3124200" y="3448050"/>
          <p14:tracePt t="109542" x="3124200" y="3454400"/>
          <p14:tracePt t="109553" x="3124200" y="3460750"/>
          <p14:tracePt t="109572" x="3124200" y="3479800"/>
          <p14:tracePt t="109585" x="3124200" y="3492500"/>
          <p14:tracePt t="109603" x="3130550" y="3511550"/>
          <p14:tracePt t="109622" x="3136900" y="3543300"/>
          <p14:tracePt t="109636" x="3136900" y="3556000"/>
          <p14:tracePt t="109652" x="3143250" y="3562350"/>
          <p14:tracePt t="109668" x="3155950" y="3568700"/>
          <p14:tracePt t="109703" x="3162300" y="3575050"/>
          <p14:tracePt t="109719" x="3168650" y="3587750"/>
          <p14:tracePt t="109752" x="3168650" y="3594100"/>
          <p14:tracePt t="109769" x="3175000" y="3594100"/>
          <p14:tracePt t="109802" x="3187700" y="3594100"/>
          <p14:tracePt t="109819" x="3194050" y="3594100"/>
          <p14:tracePt t="109835" x="3200400" y="3594100"/>
          <p14:tracePt t="109853" x="3213100" y="3581400"/>
          <p14:tracePt t="109869" x="3219450" y="3581400"/>
          <p14:tracePt t="109888" x="3232150" y="3575050"/>
          <p14:tracePt t="109902" x="3238500" y="3575050"/>
          <p14:tracePt t="109918" x="3257550" y="3581400"/>
          <p14:tracePt t="109935" x="3263900" y="3581400"/>
          <p14:tracePt t="109955" x="3282950" y="3581400"/>
          <p14:tracePt t="109971" x="3295650" y="3581400"/>
          <p14:tracePt t="109985" x="3314700" y="3587750"/>
          <p14:tracePt t="110003" x="3346450" y="3587750"/>
          <p14:tracePt t="110019" x="3397250" y="3587750"/>
          <p14:tracePt t="110035" x="3467100" y="3587750"/>
          <p14:tracePt t="110053" x="3581400" y="3562350"/>
          <p14:tracePt t="110071" x="3676650" y="3524250"/>
          <p14:tracePt t="110085" x="3702050" y="3511550"/>
          <p14:tracePt t="110102" x="3714750" y="3505200"/>
          <p14:tracePt t="110121" x="3721100" y="3498850"/>
          <p14:tracePt t="110135" x="3727450" y="3498850"/>
          <p14:tracePt t="110155" x="3740150" y="3492500"/>
          <p14:tracePt t="110169" x="3752850" y="3486150"/>
          <p14:tracePt t="110215" x="3752850" y="3492500"/>
          <p14:tracePt t="110219" x="3746500" y="3492500"/>
          <p14:tracePt t="110236" x="3740150" y="3498850"/>
          <p14:tracePt t="110269" x="3733800" y="3511550"/>
          <p14:tracePt t="110285" x="3733800" y="3524250"/>
          <p14:tracePt t="110302" x="3733800" y="3536950"/>
          <p14:tracePt t="110319" x="3740150" y="3549650"/>
          <p14:tracePt t="110335" x="3740150" y="3556000"/>
          <p14:tracePt t="110386" x="3746500" y="3549650"/>
          <p14:tracePt t="110402" x="3746500" y="3543300"/>
          <p14:tracePt t="110407" x="3752850" y="3543300"/>
          <p14:tracePt t="110419" x="3752850" y="3536950"/>
          <p14:tracePt t="110435" x="3759200" y="3530600"/>
          <p14:tracePt t="110453" x="3752850" y="3530600"/>
          <p14:tracePt t="110469" x="3752850" y="3536950"/>
          <p14:tracePt t="110502" x="3752850" y="3543300"/>
          <p14:tracePt t="110519" x="3759200" y="3543300"/>
          <p14:tracePt t="110723" x="4216400" y="3498850"/>
          <p14:tracePt t="110747" x="4210050" y="3492500"/>
          <p14:tracePt t="110759" x="4210050" y="3486150"/>
          <p14:tracePt t="110775" x="4210050" y="3479800"/>
          <p14:tracePt t="110810" x="4216400" y="3479800"/>
          <p14:tracePt t="110875" x="4210050" y="3479800"/>
          <p14:tracePt t="110917" x="4203700" y="3479800"/>
          <p14:tracePt t="110971" x="4210050" y="3479800"/>
          <p14:tracePt t="110999" x="4210050" y="3486150"/>
          <p14:tracePt t="111032" x="4210050" y="3492500"/>
          <p14:tracePt t="111045" x="4210050" y="3498850"/>
          <p14:tracePt t="111628" x="7639050" y="3117850"/>
          <p14:tracePt t="111643" x="7632700" y="3117850"/>
          <p14:tracePt t="111647" x="7632700" y="3124200"/>
          <p14:tracePt t="111656" x="7626350" y="3130550"/>
          <p14:tracePt t="111668" x="7613650" y="3162300"/>
          <p14:tracePt t="111685" x="7581900" y="3219450"/>
          <p14:tracePt t="111702" x="7550150" y="3270250"/>
          <p14:tracePt t="111720" x="7531100" y="3308350"/>
          <p14:tracePt t="111735" x="7512050" y="3333750"/>
          <p14:tracePt t="111752" x="7493000" y="3359150"/>
          <p14:tracePt t="111769" x="7480300" y="3371850"/>
          <p14:tracePt t="111785" x="7467600" y="3384550"/>
          <p14:tracePt t="111802" x="7461250" y="3397250"/>
          <p14:tracePt t="111820" x="7448550" y="3409950"/>
          <p14:tracePt t="111839" x="7442200" y="3416300"/>
          <p14:tracePt t="111852" x="7429500" y="3422650"/>
          <p14:tracePt t="111870" x="7416800" y="3429000"/>
          <p14:tracePt t="111885" x="7410450" y="3429000"/>
          <p14:tracePt t="111902" x="7378700" y="3416300"/>
          <p14:tracePt t="111918" x="7327900" y="3384550"/>
          <p14:tracePt t="111935" x="7245350" y="3340100"/>
          <p14:tracePt t="111985" x="6635750" y="3098800"/>
          <p14:tracePt t="112033" x="5873750" y="3016250"/>
          <p14:tracePt t="112143" x="4673600" y="3435350"/>
          <p14:tracePt t="112214" x="4114800" y="3613150"/>
          <p14:tracePt t="112217" x="4108450" y="3613150"/>
          <p14:tracePt t="112232" x="4102100" y="3613150"/>
          <p14:tracePt t="112235" x="4095750" y="3613150"/>
          <p14:tracePt t="112253" x="4000500" y="3613150"/>
          <p14:tracePt t="112269" x="3924300" y="3606800"/>
          <p14:tracePt t="112285" x="3879850" y="3600450"/>
          <p14:tracePt t="112302" x="3835400" y="3587750"/>
          <p14:tracePt t="112320" x="3797300" y="3575050"/>
          <p14:tracePt t="112335" x="3765550" y="3568700"/>
          <p14:tracePt t="112353" x="3746500" y="3562350"/>
          <p14:tracePt t="112370" x="3714750" y="3556000"/>
          <p14:tracePt t="112386" x="3689350" y="3536950"/>
          <p14:tracePt t="112403" x="3657600" y="3517900"/>
          <p14:tracePt t="112419" x="3619500" y="3505200"/>
          <p14:tracePt t="112436" x="3606800" y="3505200"/>
          <p14:tracePt t="112452" x="3600450" y="3505200"/>
          <p14:tracePt t="112469" x="3600450" y="3511550"/>
          <p14:tracePt t="112485" x="3606800" y="3511550"/>
          <p14:tracePt t="112503" x="3619500" y="3517900"/>
          <p14:tracePt t="112519" x="3632200" y="3517900"/>
          <p14:tracePt t="112536" x="3644900" y="3524250"/>
          <p14:tracePt t="112552" x="3663950" y="3524250"/>
          <p14:tracePt t="112569" x="3676650" y="3517900"/>
          <p14:tracePt t="112585" x="3695700" y="3517900"/>
          <p14:tracePt t="112603" x="3714750" y="3517900"/>
          <p14:tracePt t="112618" x="3759200" y="3517900"/>
          <p14:tracePt t="112636" x="3790950" y="3524250"/>
          <p14:tracePt t="112652" x="3829050" y="3524250"/>
          <p14:tracePt t="112669" x="3860800" y="3524250"/>
          <p14:tracePt t="112687" x="3892550" y="3524250"/>
          <p14:tracePt t="112702" x="3917950" y="3511550"/>
          <p14:tracePt t="112720" x="3937000" y="3505200"/>
          <p14:tracePt t="112735" x="3943350" y="3505200"/>
          <p14:tracePt t="112784" x="3937000" y="3511550"/>
          <p14:tracePt t="112802" x="3930650" y="3511550"/>
          <p14:tracePt t="112819" x="3924300" y="3517900"/>
          <p14:tracePt t="112835" x="3917950" y="3517900"/>
          <p14:tracePt t="112852" x="3911600" y="3517900"/>
          <p14:tracePt t="112870" x="3911600" y="3511550"/>
          <p14:tracePt t="112885" x="3917950" y="3505200"/>
          <p14:tracePt t="112902" x="3917950" y="3498850"/>
          <p14:tracePt t="112919" x="3924300" y="3498850"/>
          <p14:tracePt t="112935" x="3924300" y="3492500"/>
          <p14:tracePt t="112955" x="3937000" y="3479800"/>
          <p14:tracePt t="112969" x="3956050" y="3467100"/>
          <p14:tracePt t="113237" x="7289800" y="3333750"/>
          <p14:tracePt t="113251" x="7289800" y="3340100"/>
          <p14:tracePt t="113269" x="7277100" y="3346450"/>
          <p14:tracePt t="113285" x="7251700" y="3352800"/>
          <p14:tracePt t="113305" x="7200900" y="3365500"/>
          <p14:tracePt t="113319" x="7150100" y="3365500"/>
          <p14:tracePt t="113335" x="7092950" y="3365500"/>
          <p14:tracePt t="113353" x="7035800" y="3365500"/>
          <p14:tracePt t="113370" x="6978650" y="3359150"/>
          <p14:tracePt t="113386" x="6921500" y="3359150"/>
          <p14:tracePt t="113403" x="6838950" y="3352800"/>
          <p14:tracePt t="113418" x="6737350" y="3359150"/>
          <p14:tracePt t="113435" x="6661150" y="3371850"/>
          <p14:tracePt t="113452" x="6597650" y="3384550"/>
          <p14:tracePt t="113468" x="6546850" y="3403600"/>
          <p14:tracePt t="113485" x="6496050" y="3429000"/>
          <p14:tracePt t="113502" x="6445250" y="3467100"/>
          <p14:tracePt t="113520" x="6400800" y="3492500"/>
          <p14:tracePt t="113535" x="6369050" y="3505200"/>
          <p14:tracePt t="113552" x="6343650" y="3505200"/>
          <p14:tracePt t="113569" x="6324600" y="3498850"/>
          <p14:tracePt t="113589" x="6305550" y="3486150"/>
          <p14:tracePt t="113602" x="6292850" y="3473450"/>
          <p14:tracePt t="113619" x="6273800" y="3460750"/>
          <p14:tracePt t="113635" x="6261100" y="3448050"/>
          <p14:tracePt t="113652" x="6248400" y="3435350"/>
          <p14:tracePt t="113668" x="6229350" y="3435350"/>
          <p14:tracePt t="113685" x="6216650" y="3435350"/>
          <p14:tracePt t="113702" x="6203950" y="3448050"/>
          <p14:tracePt t="113720" x="6197600" y="3460750"/>
          <p14:tracePt t="113735" x="6191250" y="3479800"/>
          <p14:tracePt t="113752" x="6191250" y="3498850"/>
          <p14:tracePt t="113770" x="6184900" y="3511550"/>
          <p14:tracePt t="113786" x="6184900" y="3517900"/>
          <p14:tracePt t="113802" x="6184900" y="3524250"/>
          <p14:tracePt t="113869" x="6191250" y="3524250"/>
          <p14:tracePt t="113907" x="6197600" y="3524250"/>
          <p14:tracePt t="113929" x="6203950" y="3524250"/>
          <p14:tracePt t="113955" x="6210300" y="3524250"/>
          <p14:tracePt t="113979" x="6216650" y="3524250"/>
          <p14:tracePt t="113992" x="6223000" y="3524250"/>
          <p14:tracePt t="114003" x="6229350" y="3524250"/>
          <p14:tracePt t="114013" x="6235700" y="3524250"/>
          <p14:tracePt t="114022" x="6242050" y="3517900"/>
          <p14:tracePt t="114035" x="6254750" y="3517900"/>
          <p14:tracePt t="114053" x="6273800" y="3511550"/>
          <p14:tracePt t="114069" x="6299200" y="3505200"/>
          <p14:tracePt t="114088" x="6330950" y="3492500"/>
          <p14:tracePt t="114103" x="6375400" y="3486150"/>
          <p14:tracePt t="114120" x="6432550" y="3486150"/>
          <p14:tracePt t="114135" x="6483350" y="3505200"/>
          <p14:tracePt t="114153" x="6521450" y="3524250"/>
          <p14:tracePt t="114170" x="6553200" y="3536950"/>
          <p14:tracePt t="114185" x="6584950" y="3556000"/>
          <p14:tracePt t="114202" x="6616700" y="3562350"/>
          <p14:tracePt t="114220" x="6642100" y="3562350"/>
          <p14:tracePt t="114235" x="6654800" y="3556000"/>
          <p14:tracePt t="114253" x="6661150" y="3549650"/>
          <p14:tracePt t="114269" x="6667500" y="3549650"/>
          <p14:tracePt t="114302" x="6661150" y="3549650"/>
          <p14:tracePt t="114336" x="6654800" y="3549650"/>
          <p14:tracePt t="114369" x="6648450" y="3543300"/>
          <p14:tracePt t="114405" x="6642100" y="3543300"/>
          <p14:tracePt t="114424" x="6642100" y="3536950"/>
          <p14:tracePt t="114470" x="6635750" y="3536950"/>
          <p14:tracePt t="114508" x="6642100" y="3536950"/>
          <p14:tracePt t="114556" x="6648450" y="3536950"/>
          <p14:tracePt t="114577" x="6654800" y="3543300"/>
          <p14:tracePt t="114585" x="6661150" y="3543300"/>
          <p14:tracePt t="114602" x="6673850" y="3549650"/>
          <p14:tracePt t="114619" x="6686550" y="3562350"/>
          <p14:tracePt t="114639" x="6699250" y="3568700"/>
          <p14:tracePt t="114654" x="6711950" y="3575050"/>
          <p14:tracePt t="114669" x="6718300" y="3575050"/>
          <p14:tracePt t="114689" x="6724650" y="3575050"/>
          <p14:tracePt t="114702" x="6731000" y="3575050"/>
          <p14:tracePt t="114720" x="6731000" y="3568700"/>
          <p14:tracePt t="114736" x="6724650" y="3556000"/>
          <p14:tracePt t="114752" x="6718300" y="3549650"/>
          <p14:tracePt t="114770" x="6699250" y="3549650"/>
          <p14:tracePt t="114786" x="6686550" y="3549650"/>
          <p14:tracePt t="114802" x="6661150" y="3549650"/>
          <p14:tracePt t="114819" x="6635750" y="3543300"/>
          <p14:tracePt t="114836" x="6597650" y="3536950"/>
          <p14:tracePt t="114852" x="6572250" y="3530600"/>
          <p14:tracePt t="114869" x="6540500" y="3524250"/>
          <p14:tracePt t="114888" x="6515100" y="3511550"/>
          <p14:tracePt t="114902" x="6496050" y="3505200"/>
          <p14:tracePt t="114920" x="6477000" y="3492500"/>
          <p14:tracePt t="114936" x="6464300" y="3486150"/>
          <p14:tracePt t="114952" x="6457950" y="3486150"/>
          <p14:tracePt t="114968" x="6457950" y="3479800"/>
          <p14:tracePt t="115032" x="6464300" y="3479800"/>
          <p14:tracePt t="115055" x="6470650" y="3479800"/>
          <p14:tracePt t="115078" x="6477000" y="3479800"/>
          <p14:tracePt t="115124" x="6477000" y="3486150"/>
          <p14:tracePt t="115169" x="6477000" y="3492500"/>
          <p14:tracePt t="115214" x="6477000" y="3498850"/>
          <p14:tracePt t="115240" x="6477000" y="3505200"/>
          <p14:tracePt t="115266" x="6477000" y="3511550"/>
          <p14:tracePt t="115301" x="6483350" y="3511550"/>
          <p14:tracePt t="115319" x="6489700" y="3511550"/>
          <p14:tracePt t="115328" x="6489700" y="3505200"/>
          <p14:tracePt t="115337" x="6496050" y="3498850"/>
          <p14:tracePt t="115352" x="6515100" y="3492500"/>
          <p14:tracePt t="115370" x="6527800" y="3486150"/>
          <p14:tracePt t="115386" x="6565900" y="3486150"/>
          <p14:tracePt t="115402" x="6597650" y="3479800"/>
          <p14:tracePt t="115422" x="6623050" y="3479800"/>
          <p14:tracePt t="115436" x="6661150" y="3486150"/>
          <p14:tracePt t="115452" x="6680200" y="3492500"/>
          <p14:tracePt t="115472" x="6692900" y="3492500"/>
          <p14:tracePt t="115486" x="6699250" y="3498850"/>
          <p14:tracePt t="115502" x="6699250" y="3505200"/>
          <p14:tracePt t="115537" x="6692900" y="3511550"/>
          <p14:tracePt t="115552" x="6686550" y="3517900"/>
          <p14:tracePt t="115570" x="6673850" y="3524250"/>
          <p14:tracePt t="115588" x="6648450" y="3530600"/>
          <p14:tracePt t="115602" x="6629400" y="3536950"/>
          <p14:tracePt t="115619" x="6604000" y="3549650"/>
          <p14:tracePt t="115638" x="6584950" y="3556000"/>
          <p14:tracePt t="115652" x="6553200" y="3568700"/>
          <p14:tracePt t="115675" x="6540500" y="3575050"/>
          <p14:tracePt t="115685" x="6527800" y="3575050"/>
          <p14:tracePt t="115719" x="6527800" y="3568700"/>
          <p14:tracePt t="115736" x="6527800" y="3562350"/>
          <p14:tracePt t="115770" x="6534150" y="3556000"/>
          <p14:tracePt t="115790" x="6540500" y="3556000"/>
          <p14:tracePt t="115802" x="6546850" y="3549650"/>
          <p14:tracePt t="115819" x="6553200" y="3543300"/>
          <p14:tracePt t="115837" x="6559550" y="3530600"/>
          <p14:tracePt t="115852" x="6559550" y="3524250"/>
          <p14:tracePt t="115871" x="6565900" y="3524250"/>
          <p14:tracePt t="115879" x="6565900" y="3517900"/>
          <p14:tracePt t="115894" x="6565900" y="3511550"/>
          <p14:tracePt t="115914" x="6565900" y="3505200"/>
          <p14:tracePt t="115918" x="6572250" y="3505200"/>
          <p14:tracePt t="115955" x="6572250" y="3498850"/>
          <p14:tracePt t="115969" x="6572250" y="3492500"/>
          <p14:tracePt t="116034" x="6578600" y="3492500"/>
          <p14:tracePt t="116048" x="6578600" y="3486150"/>
          <p14:tracePt t="116064" x="6584950" y="3486150"/>
          <p14:tracePt t="116084" x="6591300" y="3486150"/>
          <p14:tracePt t="116102" x="6597650" y="3486150"/>
          <p14:tracePt t="116108" x="6597650" y="3479800"/>
          <p14:tracePt t="116121" x="6604000" y="3479800"/>
          <p14:tracePt t="116136" x="6623050" y="3473450"/>
          <p14:tracePt t="116152" x="6642100" y="3460750"/>
          <p14:tracePt t="116169" x="6667500" y="3454400"/>
          <p14:tracePt t="116185" x="6699250" y="3448050"/>
          <p14:tracePt t="116203" x="6737350" y="3448050"/>
          <p14:tracePt t="116223" x="6781800" y="3448050"/>
          <p14:tracePt t="116235" x="6826250" y="3454400"/>
          <p14:tracePt t="116252" x="6877050" y="3454400"/>
          <p14:tracePt t="116271" x="6927850" y="3454400"/>
          <p14:tracePt t="116285" x="6978650" y="3454400"/>
          <p14:tracePt t="116307" x="7010400" y="3467100"/>
          <p14:tracePt t="116319" x="7029450" y="3486150"/>
          <p14:tracePt t="116337" x="7035800" y="3505200"/>
          <p14:tracePt t="116352" x="7035800" y="3524250"/>
          <p14:tracePt t="116370" x="7029450" y="3536950"/>
          <p14:tracePt t="116386" x="7016750" y="3556000"/>
          <p14:tracePt t="116402" x="7004050" y="3575050"/>
          <p14:tracePt t="116419" x="6972300" y="3600450"/>
          <p14:tracePt t="116441" x="6940550" y="3613150"/>
          <p14:tracePt t="116452" x="6915150" y="3625850"/>
          <p14:tracePt t="116469" x="6883400" y="3632200"/>
          <p14:tracePt t="116485" x="6864350" y="3638550"/>
          <p14:tracePt t="116502" x="6845300" y="3638550"/>
          <p14:tracePt t="116522" x="6832600" y="3625850"/>
          <p14:tracePt t="116540" x="6826250" y="3619500"/>
          <p14:tracePt t="116550" x="6826250" y="3600450"/>
          <p14:tracePt t="116567" x="6832600" y="3587750"/>
          <p14:tracePt t="116585" x="6838950" y="3575050"/>
          <p14:tracePt t="116603" x="6845300" y="3562350"/>
          <p14:tracePt t="116619" x="6858000" y="3556000"/>
          <p14:tracePt t="116636" x="6870700" y="3549650"/>
          <p14:tracePt t="116652" x="6877050" y="3543300"/>
          <p14:tracePt t="116669" x="6889750" y="3543300"/>
          <p14:tracePt t="116685" x="6915150" y="3536950"/>
          <p14:tracePt t="116703" x="6934200" y="3530600"/>
          <p14:tracePt t="116721" x="6959600" y="3530600"/>
          <p14:tracePt t="116735" x="6985000" y="3530600"/>
          <p14:tracePt t="116752" x="6997700" y="3536950"/>
          <p14:tracePt t="116769" x="7010400" y="3536950"/>
          <p14:tracePt t="116785" x="7016750" y="3549650"/>
          <p14:tracePt t="116803" x="7016750" y="3556000"/>
          <p14:tracePt t="116821" x="7010400" y="3562350"/>
          <p14:tracePt t="116837" x="6997700" y="3562350"/>
          <p14:tracePt t="116852" x="6991350" y="3556000"/>
          <p14:tracePt t="116869" x="6985000" y="3549650"/>
          <p14:tracePt t="116887" x="6972300" y="3543300"/>
          <p14:tracePt t="116902" x="6965950" y="3536950"/>
          <p14:tracePt t="116920" x="6959600" y="3530600"/>
          <p14:tracePt t="116935" x="6940550" y="3530600"/>
          <p14:tracePt t="116952" x="6927850" y="3524250"/>
          <p14:tracePt t="116970" x="6915150" y="3530600"/>
          <p14:tracePt t="116985" x="6896100" y="3536950"/>
          <p14:tracePt t="117003" x="6883400" y="3543300"/>
          <p14:tracePt t="117019" x="6870700" y="3549650"/>
          <p14:tracePt t="117035" x="6858000" y="3549650"/>
          <p14:tracePt t="117053" x="6845300" y="3556000"/>
          <p14:tracePt t="117071" x="6826250" y="3568700"/>
          <p14:tracePt t="117086" x="6819900" y="3581400"/>
          <p14:tracePt t="117102" x="6813550" y="3594100"/>
          <p14:tracePt t="117122" x="6807200" y="3594100"/>
          <p14:tracePt t="117152" x="6807200" y="3587750"/>
          <p14:tracePt t="117170" x="6807200" y="3581400"/>
          <p14:tracePt t="117185" x="6807200" y="3575050"/>
          <p14:tracePt t="117202" x="6813550" y="3575050"/>
          <p14:tracePt t="117235" x="6813550" y="3568700"/>
          <p14:tracePt t="117253" x="6813550" y="3562350"/>
          <p14:tracePt t="117272" x="6813550" y="3556000"/>
          <p14:tracePt t="117302" x="6813550" y="3549650"/>
          <p14:tracePt t="117319" x="6813550" y="3536950"/>
          <p14:tracePt t="117335" x="6813550" y="3530600"/>
          <p14:tracePt t="117359" x="6813550" y="3517900"/>
          <p14:tracePt t="117370" x="6813550" y="3511550"/>
          <p14:tracePt t="117371" x="6813550" y="3505200"/>
          <p14:tracePt t="117388" x="6819900" y="3498850"/>
          <p14:tracePt t="117420" x="6819900" y="3486150"/>
          <p14:tracePt t="117436" x="6813550" y="3479800"/>
          <p14:tracePt t="117453" x="6807200" y="3473450"/>
          <p14:tracePt t="117472" x="6807200" y="3467100"/>
          <p14:tracePt t="117487" x="6794500" y="3460750"/>
          <p14:tracePt t="117522" x="6781800" y="3467100"/>
          <p14:tracePt t="117536" x="6775450" y="3479800"/>
          <p14:tracePt t="117553" x="6775450" y="3492500"/>
          <p14:tracePt t="117569" x="6775450" y="3505200"/>
          <p14:tracePt t="117588" x="6769100" y="3505200"/>
          <p14:tracePt t="117603" x="6769100" y="3511550"/>
          <p14:tracePt t="117635" x="6775450" y="3511550"/>
          <p14:tracePt t="117668" x="6775450" y="3517900"/>
          <p14:tracePt t="117702" x="6781800" y="3524250"/>
          <p14:tracePt t="117741" x="6788150" y="3530600"/>
          <p14:tracePt t="117758" x="6788150" y="3536950"/>
          <p14:tracePt t="117771" x="6788150" y="3543300"/>
          <p14:tracePt t="117786" x="6794500" y="3556000"/>
          <p14:tracePt t="117802" x="6800850" y="3568700"/>
          <p14:tracePt t="117821" x="6813550" y="3581400"/>
          <p14:tracePt t="117836" x="6832600" y="3587750"/>
          <p14:tracePt t="117852" x="6851650" y="3594100"/>
          <p14:tracePt t="117869" x="6877050" y="3587750"/>
          <p14:tracePt t="117889" x="6902450" y="3575050"/>
          <p14:tracePt t="117902" x="6946900" y="3556000"/>
          <p14:tracePt t="117920" x="6972300" y="3536950"/>
          <p14:tracePt t="117937" x="7010400" y="3524250"/>
          <p14:tracePt t="117952" x="7035800" y="3524250"/>
          <p14:tracePt t="117969" x="7054850" y="3524250"/>
          <p14:tracePt t="117973" x="7061200" y="3524250"/>
          <p14:tracePt t="117986" x="7092950" y="3536950"/>
          <p14:tracePt t="118002" x="7124700" y="3556000"/>
          <p14:tracePt t="118021" x="7143750" y="3568700"/>
          <p14:tracePt t="118036" x="7181850" y="3581400"/>
          <p14:tracePt t="118052" x="7200900" y="3587750"/>
          <p14:tracePt t="118071" x="7226300" y="3587750"/>
          <p14:tracePt t="118087" x="7251700" y="3587750"/>
          <p14:tracePt t="118102" x="7277100" y="3594100"/>
          <p14:tracePt t="118122" x="7289800" y="3600450"/>
          <p14:tracePt t="118136" x="7308850" y="3606800"/>
          <p14:tracePt t="118152" x="7327900" y="3606800"/>
          <p14:tracePt t="118169" x="7340600" y="3613150"/>
          <p14:tracePt t="118186" x="7353300" y="3613150"/>
          <p14:tracePt t="118202" x="7366000" y="3613150"/>
          <p14:tracePt t="118221" x="7385050" y="3613150"/>
          <p14:tracePt t="118236" x="7410450" y="3606800"/>
          <p14:tracePt t="118258" x="7442200" y="3600450"/>
          <p14:tracePt t="118269" x="7480300" y="3594100"/>
          <p14:tracePt t="118286" x="7518400" y="3587750"/>
          <p14:tracePt t="118302" x="7594600" y="3581400"/>
          <p14:tracePt t="118323" x="7651750" y="3575050"/>
          <p14:tracePt t="118337" x="7708900" y="3568700"/>
          <p14:tracePt t="118352" x="7759700" y="3562350"/>
          <p14:tracePt t="118371" x="7804150" y="3562350"/>
          <p14:tracePt t="118388" x="7835900" y="3562350"/>
          <p14:tracePt t="118402" x="7874000" y="3575050"/>
          <p14:tracePt t="118421" x="7893050" y="3587750"/>
          <p14:tracePt t="118436" x="7899400" y="3600450"/>
          <p14:tracePt t="118452" x="7905750" y="3606800"/>
          <p14:tracePt t="118469" x="7912100" y="3613150"/>
          <p14:tracePt t="118503" x="7912100" y="3619500"/>
          <p14:tracePt t="118520" x="7912100" y="3625850"/>
          <p14:tracePt t="118536" x="7905750" y="3625850"/>
          <p14:tracePt t="118578" x="7899400" y="3625850"/>
          <p14:tracePt t="118599" x="7893050" y="3625850"/>
          <p14:tracePt t="118614" x="7886700" y="3625850"/>
          <p14:tracePt t="118623" x="7886700" y="3619500"/>
          <p14:tracePt t="118636" x="7874000" y="3619500"/>
          <p14:tracePt t="118652" x="7867650" y="3619500"/>
          <p14:tracePt t="118669" x="7854950" y="3613150"/>
          <p14:tracePt t="118689" x="7848600" y="3606800"/>
          <p14:tracePt t="118702" x="7848600" y="3600450"/>
          <p14:tracePt t="118719" x="7842250" y="3600450"/>
          <p14:tracePt t="118736" x="7842250" y="3587750"/>
          <p14:tracePt t="118769" x="7842250" y="3581400"/>
          <p14:tracePt t="118785" x="7842250" y="3575050"/>
          <p14:tracePt t="118802" x="7848600" y="3568700"/>
          <p14:tracePt t="118819" x="7861300" y="3562350"/>
          <p14:tracePt t="118837" x="7867650" y="3556000"/>
          <p14:tracePt t="118844" x="7874000" y="3556000"/>
          <p14:tracePt t="118854" x="7886700" y="3549650"/>
          <p14:tracePt t="118871" x="7899400" y="3543300"/>
          <p14:tracePt t="118885" x="7912100" y="3536950"/>
          <p14:tracePt t="118905" x="7918450" y="3530600"/>
          <p14:tracePt t="118919" x="7931150" y="3524250"/>
          <p14:tracePt t="118937" x="7937500" y="3511550"/>
          <p14:tracePt t="118952" x="7943850" y="3505200"/>
          <p14:tracePt t="118969" x="7956550" y="3498850"/>
          <p14:tracePt t="118986" x="7969250" y="3492500"/>
          <p14:tracePt t="119002" x="7981950" y="3492500"/>
          <p14:tracePt t="119019" x="8007350" y="3492500"/>
          <p14:tracePt t="119035" x="8032750" y="3492500"/>
          <p14:tracePt t="119054" x="8045450" y="3498850"/>
          <p14:tracePt t="119069" x="8051800" y="3505200"/>
          <p14:tracePt t="119086" x="8064500" y="3517900"/>
          <p14:tracePt t="119102" x="8077200" y="3517900"/>
          <p14:tracePt t="119119" x="8089900" y="3517900"/>
          <p14:tracePt t="119136" x="8102600" y="3511550"/>
          <p14:tracePt t="119152" x="8115300" y="3505200"/>
          <p14:tracePt t="119170" x="8128000" y="3498850"/>
          <p14:tracePt t="119185" x="8153400" y="3492500"/>
          <p14:tracePt t="119202" x="8172450" y="3486150"/>
          <p14:tracePt t="119219" x="8191500" y="3486150"/>
          <p14:tracePt t="119236" x="8210550" y="3486150"/>
          <p14:tracePt t="119252" x="8223250" y="3486150"/>
          <p14:tracePt t="119269" x="8229600" y="3492500"/>
          <p14:tracePt t="119286" x="8235950" y="3498850"/>
          <p14:tracePt t="119302" x="8235950" y="3505200"/>
          <p14:tracePt t="119319" x="8235950" y="3511550"/>
          <p14:tracePt t="119335" x="8235950" y="3517900"/>
          <p14:tracePt t="119353" x="8235950" y="3524250"/>
          <p14:tracePt t="119370" x="8229600" y="3530600"/>
          <p14:tracePt t="119387" x="8229600" y="3536950"/>
          <p14:tracePt t="119419" x="8229600" y="3543300"/>
          <p14:tracePt t="119442" x="8229600" y="3549650"/>
          <p14:tracePt t="119479" x="8223250" y="3556000"/>
          <p14:tracePt t="119512" x="8223250" y="3562350"/>
          <p14:tracePt t="119641" x="8223250" y="3556000"/>
          <p14:tracePt t="119828" x="8216900" y="3556000"/>
          <p14:tracePt t="119916" x="8210550" y="3556000"/>
          <p14:tracePt t="119932" x="8210550" y="3549650"/>
          <p14:tracePt t="119962" x="8210550" y="3543300"/>
          <p14:tracePt t="119986" x="8204200" y="3536950"/>
          <p14:tracePt t="120005" x="8204200" y="3530600"/>
          <p14:tracePt t="120016" x="8204200" y="3524250"/>
          <p14:tracePt t="120024" x="8197850" y="3524250"/>
          <p14:tracePt t="120036" x="8197850" y="3517900"/>
          <p14:tracePt t="120052" x="8185150" y="3505200"/>
          <p14:tracePt t="120071" x="8159750" y="3505200"/>
          <p14:tracePt t="120087" x="8115300" y="3498850"/>
          <p14:tracePt t="120103" x="8089900" y="3498850"/>
          <p14:tracePt t="120119" x="8013700" y="3492500"/>
          <p14:tracePt t="120136" x="7937500" y="3486150"/>
          <p14:tracePt t="120152" x="7854950" y="3479800"/>
          <p14:tracePt t="120173" x="7766050" y="3473450"/>
          <p14:tracePt t="120188" x="7670800" y="3460750"/>
          <p14:tracePt t="120202" x="7626350" y="3454400"/>
          <p14:tracePt t="120222" x="7581900" y="3435350"/>
          <p14:tracePt t="120236" x="7550150" y="3422650"/>
          <p14:tracePt t="120252" x="7537450" y="3416300"/>
          <p14:tracePt t="120269" x="7531100" y="3409950"/>
          <p14:tracePt t="120286" x="7512050" y="3403600"/>
          <p14:tracePt t="120302" x="7505700" y="3403600"/>
          <p14:tracePt t="120359" x="7512050" y="3403600"/>
          <p14:tracePt t="120366" x="7518400" y="3403600"/>
          <p14:tracePt t="120375" x="7524750" y="3403600"/>
          <p14:tracePt t="120386" x="7537450" y="3409950"/>
          <p14:tracePt t="120405" x="7550150" y="3409950"/>
          <p14:tracePt t="120419" x="7569200" y="3409950"/>
          <p14:tracePt t="120436" x="7600950" y="3409950"/>
          <p14:tracePt t="120452" x="7626350" y="3409950"/>
          <p14:tracePt t="120472" x="7651750" y="3416300"/>
          <p14:tracePt t="120486" x="7696200" y="3422650"/>
          <p14:tracePt t="120502" x="7721600" y="3429000"/>
          <p14:tracePt t="120524" x="7740650" y="3441700"/>
          <p14:tracePt t="120536" x="7759700" y="3460750"/>
          <p14:tracePt t="120553" x="7778750" y="3473450"/>
          <p14:tracePt t="120573" x="7785100" y="3479800"/>
          <p14:tracePt t="120589" x="7785100" y="3486150"/>
          <p14:tracePt t="120602" x="7791450" y="3492500"/>
          <p14:tracePt t="120620" x="7791450" y="3498850"/>
          <p14:tracePt t="120639" x="7785100" y="3505200"/>
          <p14:tracePt t="120652" x="7778750" y="3511550"/>
          <p14:tracePt t="120670" x="7778750" y="3517900"/>
          <p14:tracePt t="120686" x="7772400" y="3524250"/>
          <p14:tracePt t="120724" x="7766050" y="3524250"/>
          <p14:tracePt t="120736" x="7766050" y="3530600"/>
          <p14:tracePt t="120950" x="7766050" y="3536950"/>
          <p14:tracePt t="120952" x="7759700" y="3536950"/>
          <p14:tracePt t="121064" x="7759700" y="3530600"/>
          <p14:tracePt t="121090" x="7753350" y="3530600"/>
          <p14:tracePt t="121156" x="7753350" y="3524250"/>
          <p14:tracePt t="121202" x="7753350" y="3517900"/>
          <p14:tracePt t="121276" x="7753350" y="3524250"/>
          <p14:tracePt t="121363" x="7753350" y="3517900"/>
          <p14:tracePt t="121405" x="7753350" y="3511550"/>
          <p14:tracePt t="121463" x="7747000" y="3511550"/>
          <p14:tracePt t="121480" x="7747000" y="3517900"/>
          <p14:tracePt t="121514" x="7747000" y="3524250"/>
          <p14:tracePt t="121523" x="7753350" y="3524250"/>
          <p14:tracePt t="121567" x="7759700" y="3524250"/>
          <p14:tracePt t="121590" x="7766050" y="3524250"/>
          <p14:tracePt t="121679" x="7759700" y="3524250"/>
          <p14:tracePt t="121696" x="7753350" y="3524250"/>
          <p14:tracePt t="121714" x="7747000" y="3524250"/>
          <p14:tracePt t="121726" x="7740650" y="3524250"/>
          <p14:tracePt t="121734" x="7740650" y="3517900"/>
          <p14:tracePt t="121739" x="7734300" y="3517900"/>
          <p14:tracePt t="121752" x="7727950" y="3505200"/>
          <p14:tracePt t="121769" x="7721600" y="3492500"/>
          <p14:tracePt t="121785" x="7721600" y="3486150"/>
          <p14:tracePt t="121802" x="7715250" y="3479800"/>
          <p14:tracePt t="121823" x="7715250" y="3473450"/>
          <p14:tracePt t="121836" x="7708900" y="3460750"/>
          <p14:tracePt t="121853" x="7696200" y="3454400"/>
          <p14:tracePt t="121869" x="7689850" y="3448050"/>
          <p14:tracePt t="121930" x="7689850" y="3454400"/>
          <p14:tracePt t="121957" x="7689850" y="3460750"/>
          <p14:tracePt t="121993" x="7689850" y="3467100"/>
          <p14:tracePt t="122091" x="7696200" y="3467100"/>
          <p14:tracePt t="122134" x="7689850" y="3467100"/>
          <p14:tracePt t="122219" x="7689850" y="3460750"/>
          <p14:tracePt t="122246" x="7689850" y="3454400"/>
          <p14:tracePt t="122270" x="7689850" y="3448050"/>
          <p14:tracePt t="122306" x="7689850" y="3441700"/>
          <p14:tracePt t="122328" x="7689850" y="3435350"/>
          <p14:tracePt t="122361" x="7696200" y="3429000"/>
          <p14:tracePt t="122424" x="7696200" y="3435350"/>
          <p14:tracePt t="122477" x="7689850" y="3435350"/>
          <p14:tracePt t="122482" x="7689850" y="3441700"/>
          <p14:tracePt t="122577" x="7689850" y="3435350"/>
          <p14:tracePt t="122592" x="7683500" y="3429000"/>
          <p14:tracePt t="122609" x="7683500" y="3422650"/>
          <p14:tracePt t="122616" x="7683500" y="3416300"/>
          <p14:tracePt t="122628" x="7677150" y="3409950"/>
          <p14:tracePt t="122636" x="7677150" y="3403600"/>
          <p14:tracePt t="122653" x="7664450" y="3397250"/>
          <p14:tracePt t="122669" x="7651750" y="3384550"/>
          <p14:tracePt t="122688" x="7626350" y="3371850"/>
          <p14:tracePt t="122702" x="7607300" y="3365500"/>
          <p14:tracePt t="122721" x="7575550" y="3359150"/>
          <p14:tracePt t="122737" x="7524750" y="3346450"/>
          <p14:tracePt t="122755" x="7499350" y="3340100"/>
          <p14:tracePt t="122770" x="7442200" y="3340100"/>
          <p14:tracePt t="122789" x="7378700" y="3333750"/>
          <p14:tracePt t="122802" x="7302500" y="3327400"/>
          <p14:tracePt t="122820" x="7219950" y="3327400"/>
          <p14:tracePt t="122837" x="7124700" y="3327400"/>
          <p14:tracePt t="122852" x="7048500" y="3321050"/>
          <p14:tracePt t="122872" x="6997700" y="3321050"/>
          <p14:tracePt t="122880" x="6959600" y="3327400"/>
          <p14:tracePt t="122886" x="6940550" y="3333750"/>
          <p14:tracePt t="122902" x="6896100" y="3346450"/>
          <p14:tracePt t="122922" x="6858000" y="3365500"/>
          <p14:tracePt t="122937" x="6807200" y="3403600"/>
          <p14:tracePt t="122955" x="6769100" y="3429000"/>
          <p14:tracePt t="122969" x="6743700" y="3441700"/>
          <p14:tracePt t="122986" x="6711950" y="3454400"/>
          <p14:tracePt t="123002" x="6680200" y="3467100"/>
          <p14:tracePt t="123020" x="6635750" y="3473450"/>
          <p14:tracePt t="123036" x="6565900" y="3473450"/>
          <p14:tracePt t="123057" x="6508750" y="3467100"/>
          <p14:tracePt t="123070" x="6464300" y="3467100"/>
          <p14:tracePt t="123087" x="6426200" y="3467100"/>
          <p14:tracePt t="123105" x="6400800" y="3467100"/>
          <p14:tracePt t="123120" x="6388100" y="3467100"/>
          <p14:tracePt t="123138" x="6381750" y="3473450"/>
          <p14:tracePt t="123152" x="6369050" y="3473450"/>
          <p14:tracePt t="123170" x="6362700" y="3473450"/>
          <p14:tracePt t="123186" x="6375400" y="3473450"/>
          <p14:tracePt t="123202" x="6394450" y="3460750"/>
          <p14:tracePt t="123222" x="6407150" y="3448050"/>
          <p14:tracePt t="123238" x="6438900" y="3435350"/>
          <p14:tracePt t="123252" x="6483350" y="3422650"/>
          <p14:tracePt t="123269" x="6527800" y="3416300"/>
          <p14:tracePt t="123289" x="6559550" y="3416300"/>
          <p14:tracePt t="123302" x="6635750" y="3441700"/>
          <p14:tracePt t="123319" x="6705600" y="3467100"/>
          <p14:tracePt t="123336" x="6769100" y="3486150"/>
          <p14:tracePt t="123364" x="6807200" y="3498850"/>
          <p14:tracePt t="123369" x="6864350" y="3511550"/>
          <p14:tracePt t="123386" x="6889750" y="3524250"/>
          <p14:tracePt t="123402" x="6908800" y="3543300"/>
          <p14:tracePt t="123420" x="6915150" y="3556000"/>
          <p14:tracePt t="123438" x="6921500" y="3568700"/>
          <p14:tracePt t="123452" x="6921500" y="3575050"/>
          <p14:tracePt t="123469" x="6927850" y="3575050"/>
          <p14:tracePt t="123486" x="6927850" y="3568700"/>
          <p14:tracePt t="123502" x="6934200" y="3562350"/>
          <p14:tracePt t="123519" x="6940550" y="3549650"/>
          <p14:tracePt t="123536" x="6953250" y="3536950"/>
          <p14:tracePt t="123552" x="6972300" y="3524250"/>
          <p14:tracePt t="123569" x="6991350" y="3511550"/>
          <p14:tracePt t="123588" x="7016750" y="3498850"/>
          <p14:tracePt t="123602" x="7080250" y="3479800"/>
          <p14:tracePt t="123619" x="7156450" y="3467100"/>
          <p14:tracePt t="123638" x="7226300" y="3454400"/>
          <p14:tracePt t="123654" x="7340600" y="3448050"/>
          <p14:tracePt t="123668" x="7423150" y="3448050"/>
          <p14:tracePt t="123685" x="7493000" y="3435350"/>
          <p14:tracePt t="123702" x="7550150" y="3429000"/>
          <p14:tracePt t="123724" x="7588250" y="3435350"/>
          <p14:tracePt t="123735" x="7613650" y="3448050"/>
          <p14:tracePt t="123752" x="7626350" y="3454400"/>
          <p14:tracePt t="123769" x="7639050" y="3473450"/>
          <p14:tracePt t="123785" x="7645400" y="3486150"/>
          <p14:tracePt t="123806" x="7651750" y="3498850"/>
          <p14:tracePt t="123820" x="7651750" y="3505200"/>
          <p14:tracePt t="123835" x="7658100" y="3505200"/>
          <p14:tracePt t="123853" x="7664450" y="3511550"/>
          <p14:tracePt t="123871" x="7677150" y="3511550"/>
          <p14:tracePt t="123885" x="7689850" y="3517900"/>
          <p14:tracePt t="123902" x="7696200" y="3517900"/>
          <p14:tracePt t="123921" x="7708900" y="3524250"/>
          <p14:tracePt t="123935" x="7721600" y="3530600"/>
          <p14:tracePt t="123953" x="7734300" y="3536950"/>
          <p14:tracePt t="123969" x="7740650" y="3543300"/>
          <p14:tracePt t="123986" x="7740650" y="3549650"/>
          <p14:tracePt t="124003" x="7740650" y="3556000"/>
          <p14:tracePt t="124240" x="7740650" y="3549650"/>
          <p14:tracePt t="124260" x="7747000" y="3549650"/>
          <p14:tracePt t="124288" x="7747000" y="3543300"/>
          <p14:tracePt t="124326" x="7747000" y="3536950"/>
          <p14:tracePt t="124340" x="7753350" y="3536950"/>
          <p14:tracePt t="124359" x="7753350" y="3530600"/>
          <p14:tracePt t="124433" x="7753350" y="3536950"/>
          <p14:tracePt t="124580" x="7759700" y="3536950"/>
          <p14:tracePt t="124596" x="7759700" y="3530600"/>
          <p14:tracePt t="124750" x="7759700" y="3524250"/>
          <p14:tracePt t="124879" x="7759700" y="3517900"/>
          <p14:tracePt t="124894" x="7766050" y="3517900"/>
          <p14:tracePt t="124932" x="7766050" y="3511550"/>
          <p14:tracePt t="125112" x="7772400" y="3511550"/>
          <p14:tracePt t="125313" x="7778750" y="3511550"/>
          <p14:tracePt t="125493" x="7778750" y="3517900"/>
          <p14:tracePt t="125728" x="7772400" y="3517900"/>
          <p14:tracePt t="125755" x="7766050" y="3517900"/>
          <p14:tracePt t="125767" x="7759700" y="3517900"/>
          <p14:tracePt t="125778" x="7747000" y="3517900"/>
          <p14:tracePt t="125791" x="7734300" y="3517900"/>
          <p14:tracePt t="125802" x="7683500" y="3517900"/>
          <p14:tracePt t="125819" x="7562850" y="3511550"/>
          <p14:tracePt t="125837" x="7410450" y="3486150"/>
          <p14:tracePt t="125853" x="7239000" y="3460750"/>
          <p14:tracePt t="125869" x="7048500" y="3429000"/>
          <p14:tracePt t="125888" x="6908800" y="3422650"/>
          <p14:tracePt t="125904" x="6699250" y="3409950"/>
          <p14:tracePt t="125907" x="6667500" y="3409950"/>
          <p14:tracePt t="125919" x="6578600" y="3409950"/>
          <p14:tracePt t="125936" x="6496050" y="3435350"/>
          <p14:tracePt t="125952" x="6426200" y="3460750"/>
          <p14:tracePt t="125969" x="6375400" y="3492500"/>
          <p14:tracePt t="125985" x="6343650" y="3505200"/>
          <p14:tracePt t="126002" x="6311900" y="3524250"/>
          <p14:tracePt t="126019" x="6318250" y="3530600"/>
          <p14:tracePt t="126041" x="6337300" y="3530600"/>
          <p14:tracePt t="126053" x="6388100" y="3530600"/>
          <p14:tracePt t="126069" x="6457950" y="3524250"/>
          <p14:tracePt t="126086" x="6546850" y="3530600"/>
          <p14:tracePt t="126102" x="6648450" y="3549650"/>
          <p14:tracePt t="126119" x="6756400" y="3562350"/>
          <p14:tracePt t="126136" x="6858000" y="3568700"/>
          <p14:tracePt t="126152" x="6934200" y="3568700"/>
          <p14:tracePt t="126169" x="7067550" y="3562350"/>
          <p14:tracePt t="126187" x="7169150" y="3549650"/>
          <p14:tracePt t="126205" x="7270750" y="3536950"/>
          <p14:tracePt t="126224" x="7385050" y="3524250"/>
          <p14:tracePt t="126235" x="7442200" y="3517900"/>
          <p14:tracePt t="126252" x="7499350" y="3505200"/>
          <p14:tracePt t="126270" x="7562850" y="3492500"/>
          <p14:tracePt t="126286" x="7639050" y="3479800"/>
          <p14:tracePt t="126302" x="7689850" y="3473450"/>
          <p14:tracePt t="126319" x="7727950" y="3473450"/>
          <p14:tracePt t="126335" x="7766050" y="3479800"/>
          <p14:tracePt t="126352" x="7778750" y="3479800"/>
          <p14:tracePt t="126371" x="7785100" y="3492500"/>
          <p14:tracePt t="126385" x="7797800" y="3498850"/>
          <p14:tracePt t="126402" x="7804150" y="3505200"/>
          <p14:tracePt t="126419" x="7810500" y="3505200"/>
          <p14:tracePt t="126437" x="7823200" y="3505200"/>
          <p14:tracePt t="126455" x="7835900" y="3505200"/>
          <p14:tracePt t="126469" x="7848600" y="3505200"/>
          <p14:tracePt t="126487" x="7867650" y="3505200"/>
          <p14:tracePt t="126502" x="7886700" y="3511550"/>
          <p14:tracePt t="126519" x="7899400" y="3517900"/>
          <p14:tracePt t="126536" x="7918450" y="3517900"/>
          <p14:tracePt t="126552" x="7931150" y="3517900"/>
          <p14:tracePt t="126570" x="7950200" y="3517900"/>
          <p14:tracePt t="126586" x="7969250" y="3524250"/>
          <p14:tracePt t="126607" x="7981950" y="3524250"/>
          <p14:tracePt t="126619" x="8001000" y="3524250"/>
          <p14:tracePt t="126636" x="8020050" y="3524250"/>
          <p14:tracePt t="126652" x="8032750" y="3524250"/>
          <p14:tracePt t="126669" x="8045450" y="3524250"/>
          <p14:tracePt t="126685" x="8051800" y="3524250"/>
          <p14:tracePt t="126702" x="8058150" y="3524250"/>
          <p14:tracePt t="126735" x="8058150" y="3530600"/>
          <p14:tracePt t="126754" x="8058150" y="3536950"/>
          <p14:tracePt t="126814" x="8058150" y="3543300"/>
          <p14:tracePt t="126834" x="8051800" y="3543300"/>
          <p14:tracePt t="126858" x="8051800" y="3549650"/>
          <p14:tracePt t="126892" x="8045450" y="3549650"/>
          <p14:tracePt t="126896" x="8045450" y="3556000"/>
          <p14:tracePt t="126938" x="8045450" y="3562350"/>
          <p14:tracePt t="126968" x="8045450" y="3568700"/>
          <p14:tracePt t="126999" x="8039100" y="3575050"/>
          <p14:tracePt t="127024" x="8039100" y="3581400"/>
          <p14:tracePt t="127035" x="8032750" y="3581400"/>
          <p14:tracePt t="127053" x="8032750" y="3587750"/>
          <p14:tracePt t="127230" x="8032750" y="3594100"/>
          <p14:tracePt t="127238" x="8039100" y="3594100"/>
          <p14:tracePt t="127287" x="8039100" y="3587750"/>
          <p14:tracePt t="127308" x="8045450" y="3587750"/>
          <p14:tracePt t="127349" x="8045450" y="3581400"/>
          <p14:tracePt t="127375" x="8045450" y="3575050"/>
          <p14:tracePt t="127389" x="8051800" y="3568700"/>
          <p14:tracePt t="127400" x="8051800" y="3562350"/>
          <p14:tracePt t="127413" x="8051800" y="3556000"/>
          <p14:tracePt t="127429" x="8058150" y="3549650"/>
          <p14:tracePt t="127436" x="8058150" y="3543300"/>
          <p14:tracePt t="127452" x="8064500" y="3530600"/>
          <p14:tracePt t="127470" x="8070850" y="3517900"/>
          <p14:tracePt t="127486" x="8077200" y="3517900"/>
          <p14:tracePt t="127529" x="8077200" y="3524250"/>
          <p14:tracePt t="127570" x="8077200" y="3530600"/>
          <p14:tracePt t="127574" x="8083550" y="3530600"/>
          <p14:tracePt t="127633" x="8083550" y="3536950"/>
          <p14:tracePt t="127777" x="8083550" y="3543300"/>
          <p14:tracePt t="127854" x="8083550" y="3549650"/>
          <p14:tracePt t="127948" x="8083550" y="3556000"/>
          <p14:tracePt t="128059" x="8077200" y="3556000"/>
          <p14:tracePt t="128130" x="8077200" y="3549650"/>
          <p14:tracePt t="128144" x="8070850" y="3549650"/>
          <p14:tracePt t="128193" x="8064500" y="3549650"/>
          <p14:tracePt t="128211" x="8058150" y="3543300"/>
          <p14:tracePt t="128226" x="8051800" y="3543300"/>
          <p14:tracePt t="128232" x="8045450" y="3543300"/>
          <p14:tracePt t="128236" x="8039100" y="3543300"/>
          <p14:tracePt t="128252" x="8013700" y="3549650"/>
          <p14:tracePt t="128270" x="7969250" y="3549650"/>
          <p14:tracePt t="128287" x="7823200" y="3549650"/>
          <p14:tracePt t="128302" x="7670800" y="3549650"/>
          <p14:tracePt t="128325" x="7531100" y="3543300"/>
          <p14:tracePt t="128335" x="7270750" y="3530600"/>
          <p14:tracePt t="128352" x="7112000" y="3511550"/>
          <p14:tracePt t="128369" x="6965950" y="3492500"/>
          <p14:tracePt t="128386" x="6781800" y="3479800"/>
          <p14:tracePt t="128402" x="6731000" y="3473450"/>
          <p14:tracePt t="128948" x="3213100" y="4013200"/>
          <p14:tracePt t="128968" x="3219450" y="4013200"/>
          <p14:tracePt t="128982" x="3219450" y="4006850"/>
          <p14:tracePt t="128992" x="3225800" y="4006850"/>
          <p14:tracePt t="128997" x="3238500" y="4000500"/>
          <p14:tracePt t="129005" x="3263900" y="4000500"/>
          <p14:tracePt t="129019" x="3327400" y="3981450"/>
          <p14:tracePt t="129036" x="3403600" y="3949700"/>
          <p14:tracePt t="129055" x="3511550" y="3917950"/>
          <p14:tracePt t="129074" x="3568700" y="3898900"/>
          <p14:tracePt t="129089" x="3594100" y="3886200"/>
          <p14:tracePt t="129102" x="3613150" y="3873500"/>
          <p14:tracePt t="129119" x="3625850" y="3867150"/>
          <p14:tracePt t="129136" x="3638550" y="3860800"/>
          <p14:tracePt t="129152" x="3644900" y="3860800"/>
          <p14:tracePt t="129225" x="3638550" y="3860800"/>
          <p14:tracePt t="129230" x="3638550" y="3867150"/>
          <p14:tracePt t="129242" x="3632200" y="3867150"/>
          <p14:tracePt t="129266" x="3625850" y="3867150"/>
          <p14:tracePt t="129293" x="3619500" y="3867150"/>
          <p14:tracePt t="129300" x="3619500" y="3860800"/>
          <p14:tracePt t="129304" x="3619500" y="3854450"/>
          <p14:tracePt t="129322" x="3619500" y="3848100"/>
          <p14:tracePt t="129336" x="3619500" y="3841750"/>
          <p14:tracePt t="129352" x="3619500" y="3835400"/>
          <p14:tracePt t="129370" x="3619500" y="3829050"/>
          <p14:tracePt t="129402" x="3619500" y="3835400"/>
          <p14:tracePt t="129476" x="3625850" y="3835400"/>
          <p14:tracePt t="129518" x="3625850" y="3841750"/>
          <p14:tracePt t="129573" x="3625850" y="3848100"/>
          <p14:tracePt t="129652" x="3625850" y="3841750"/>
          <p14:tracePt t="129680" x="3625850" y="3835400"/>
          <p14:tracePt t="129700" x="3632200" y="3835400"/>
          <p14:tracePt t="129758" x="3638550" y="3835400"/>
          <p14:tracePt t="129803" x="3638550" y="3841750"/>
          <p14:tracePt t="129827" x="3644900" y="3841750"/>
          <p14:tracePt t="129866" x="3644900" y="3848100"/>
          <p14:tracePt t="129888" x="3644900" y="3854450"/>
          <p14:tracePt t="129905" x="3644900" y="3860800"/>
          <p14:tracePt t="129947" x="3644900" y="3854450"/>
          <p14:tracePt t="130017" x="3644900" y="3848100"/>
          <p14:tracePt t="130061" x="3644900" y="3841750"/>
          <p14:tracePt t="130101" x="3644900" y="3835400"/>
          <p14:tracePt t="130116" x="3644900" y="3829050"/>
          <p14:tracePt t="130125" x="3638550" y="3829050"/>
          <p14:tracePt t="130128" x="3638550" y="3822700"/>
          <p14:tracePt t="130143" x="3638550" y="3816350"/>
          <p14:tracePt t="130153" x="3632200" y="3816350"/>
          <p14:tracePt t="130170" x="3625850" y="3803650"/>
          <p14:tracePt t="130186" x="3613150" y="3803650"/>
          <p14:tracePt t="130203" x="3587750" y="3810000"/>
          <p14:tracePt t="130222" x="3556000" y="3829050"/>
          <p14:tracePt t="130236" x="3517900" y="3867150"/>
          <p14:tracePt t="130253" x="3473450" y="3905250"/>
          <p14:tracePt t="130271" x="3422650" y="3937000"/>
          <p14:tracePt t="130286" x="3390900" y="3949700"/>
          <p14:tracePt t="130302" x="3352800" y="3949700"/>
          <p14:tracePt t="130321" x="3302000" y="3930650"/>
          <p14:tracePt t="130339" x="3276600" y="3924300"/>
          <p14:tracePt t="130352" x="3263900" y="3917950"/>
          <p14:tracePt t="130372" x="3251200" y="3917950"/>
          <p14:tracePt t="130385" x="3251200" y="3911600"/>
          <p14:tracePt t="130402" x="3251200" y="3905250"/>
          <p14:tracePt t="130420" x="3251200" y="3898900"/>
          <p14:tracePt t="130436" x="3257550" y="3892550"/>
          <p14:tracePt t="130453" x="3263900" y="3892550"/>
          <p14:tracePt t="130470" x="3270250" y="3892550"/>
          <p14:tracePt t="130486" x="3276600" y="3886200"/>
          <p14:tracePt t="130504" x="3282950" y="3886200"/>
          <p14:tracePt t="130519" x="3289300" y="3879850"/>
          <p14:tracePt t="130536" x="3295650" y="3879850"/>
          <p14:tracePt t="130552" x="3302000" y="3873500"/>
          <p14:tracePt t="130572" x="3308350" y="3873500"/>
          <p14:tracePt t="130586" x="3308350" y="3867150"/>
          <p14:tracePt t="130657" x="3308350" y="3873500"/>
          <p14:tracePt t="130705" x="3308350" y="3879850"/>
          <p14:tracePt t="130717" x="3302000" y="3879850"/>
          <p14:tracePt t="130736" x="3302000" y="3886200"/>
          <p14:tracePt t="130748" x="3295650" y="3886200"/>
          <p14:tracePt t="130779" x="3289300" y="3886200"/>
          <p14:tracePt t="130782" x="3282950" y="3886200"/>
          <p14:tracePt t="130791" x="3276600" y="3886200"/>
          <p14:tracePt t="130803" x="3270250" y="3886200"/>
          <p14:tracePt t="130822" x="3263900" y="3886200"/>
          <p14:tracePt t="130838" x="3244850" y="3892550"/>
          <p14:tracePt t="130852" x="3232150" y="3892550"/>
          <p14:tracePt t="130870" x="3225800" y="3892550"/>
          <p14:tracePt t="130887" x="3206750" y="3892550"/>
          <p14:tracePt t="130892" x="3200400" y="3892550"/>
          <p14:tracePt t="130905" x="3194050" y="3892550"/>
          <p14:tracePt t="130922" x="3181350" y="3892550"/>
          <p14:tracePt t="130952" x="3175000" y="3892550"/>
          <p14:tracePt t="131002" x="3181350" y="3892550"/>
          <p14:tracePt t="131017" x="3181350" y="3886200"/>
          <p14:tracePt t="131031" x="3187700" y="3886200"/>
          <p14:tracePt t="131044" x="3194050" y="3879850"/>
          <p14:tracePt t="131052" x="3206750" y="3879850"/>
          <p14:tracePt t="131070" x="3213100" y="3873500"/>
          <p14:tracePt t="131091" x="3238500" y="3873500"/>
          <p14:tracePt t="131102" x="3270250" y="3867150"/>
          <p14:tracePt t="131120" x="3295650" y="3867150"/>
          <p14:tracePt t="131136" x="3327400" y="3860800"/>
          <p14:tracePt t="131153" x="3365500" y="3854450"/>
          <p14:tracePt t="131169" x="3416300" y="3848100"/>
          <p14:tracePt t="131186" x="3467100" y="3835400"/>
          <p14:tracePt t="131202" x="3524250" y="3829050"/>
          <p14:tracePt t="131220" x="3562350" y="3829050"/>
          <p14:tracePt t="131237" x="3619500" y="3835400"/>
          <p14:tracePt t="131252" x="3657600" y="3848100"/>
          <p14:tracePt t="131269" x="3689350" y="3854450"/>
          <p14:tracePt t="131285" x="3708400" y="3867150"/>
          <p14:tracePt t="131302" x="3727450" y="3873500"/>
          <p14:tracePt t="131323" x="3733800" y="3873500"/>
          <p14:tracePt t="131337" x="3733800" y="3879850"/>
          <p14:tracePt t="131437" x="3695700" y="3873500"/>
          <p14:tracePt t="131452" x="3695700" y="3867150"/>
          <p14:tracePt t="131470" x="3689350" y="3860800"/>
          <p14:tracePt t="131502" x="3683000" y="3867150"/>
          <p14:tracePt t="131535" x="3676650" y="3873500"/>
          <p14:tracePt t="131552" x="3670300" y="3867150"/>
          <p14:tracePt t="131570" x="3663950" y="3854450"/>
          <p14:tracePt t="131585" x="3657600" y="3841750"/>
          <p14:tracePt t="131602" x="3651250" y="3822700"/>
          <p14:tracePt t="131620" x="3644900" y="3810000"/>
          <p14:tracePt t="131637" x="3638550" y="3797300"/>
          <p14:tracePt t="131652" x="3632200" y="3790950"/>
          <p14:tracePt t="131669" x="3625850" y="3790950"/>
          <p14:tracePt t="131741" x="3619500" y="3790950"/>
          <p14:tracePt t="131745" x="3619500" y="3797300"/>
          <p14:tracePt t="131760" x="3619500" y="3803650"/>
          <p14:tracePt t="131784" x="3613150" y="3803650"/>
          <p14:tracePt t="131802" x="3613150" y="3797300"/>
          <p14:tracePt t="131808" x="3606800" y="3797300"/>
          <p14:tracePt t="131827" x="3600450" y="3797300"/>
          <p14:tracePt t="131847" x="3600450" y="3790950"/>
          <p14:tracePt t="131870" x="3594100" y="3784600"/>
          <p14:tracePt t="131885" x="3587750" y="3784600"/>
          <p14:tracePt t="131902" x="3587750" y="3778250"/>
          <p14:tracePt t="131919" x="3581400" y="3778250"/>
          <p14:tracePt t="131971" x="3587750" y="3778250"/>
          <p14:tracePt t="131996" x="3594100" y="3778250"/>
          <p14:tracePt t="132010" x="3600450" y="3778250"/>
          <p14:tracePt t="132024" x="3606800" y="3778250"/>
          <p14:tracePt t="132034" x="3613150" y="3778250"/>
          <p14:tracePt t="132039" x="3619500" y="3778250"/>
          <p14:tracePt t="132052" x="3625850" y="3778250"/>
          <p14:tracePt t="132069" x="3644900" y="3778250"/>
          <p14:tracePt t="132090" x="3663950" y="3778250"/>
          <p14:tracePt t="132102" x="3683000" y="3778250"/>
          <p14:tracePt t="132121" x="3695700" y="3778250"/>
          <p14:tracePt t="132136" x="3702050" y="3778250"/>
          <p14:tracePt t="132153" x="3708400" y="3778250"/>
          <p14:tracePt t="132186" x="3702050" y="3778250"/>
          <p14:tracePt t="132204" x="3695700" y="3784600"/>
          <p14:tracePt t="132236" x="3689350" y="3784600"/>
          <p14:tracePt t="132276" x="3689350" y="3790950"/>
          <p14:tracePt t="132395" x="3683000" y="3790950"/>
          <p14:tracePt t="132404" x="3683000" y="3784600"/>
          <p14:tracePt t="132437" x="3683000" y="3778250"/>
          <p14:tracePt t="132457" x="3683000" y="3771900"/>
          <p14:tracePt t="132477" x="3683000" y="3765550"/>
          <p14:tracePt t="132500" x="3676650" y="3765550"/>
          <p14:tracePt t="132542" x="3676650" y="3771900"/>
          <p14:tracePt t="132590" x="3676650" y="3778250"/>
          <p14:tracePt t="132596" x="3670300" y="3778250"/>
          <p14:tracePt t="132612" x="3670300" y="3784600"/>
          <p14:tracePt t="132637" x="3663950" y="3784600"/>
          <p14:tracePt t="132650" x="3663950" y="3790950"/>
          <p14:tracePt t="132703" x="3657600" y="3797300"/>
          <p14:tracePt t="132766" x="3657600" y="3803650"/>
          <p14:tracePt t="132802" x="3657600" y="3810000"/>
          <p14:tracePt t="132873" x="3663950" y="3810000"/>
          <p14:tracePt t="132880" x="3663950" y="3803650"/>
          <p14:tracePt t="132896" x="3657600" y="3803650"/>
          <p14:tracePt t="132935" x="3651250" y="3810000"/>
          <p14:tracePt t="132955" x="3651250" y="3816350"/>
          <p14:tracePt t="132962" x="3644900" y="3816350"/>
          <p14:tracePt t="132971" x="3644900" y="3822700"/>
          <p14:tracePt t="132986" x="3644900" y="3829050"/>
          <p14:tracePt t="133003" x="3644900" y="3835400"/>
          <p14:tracePt t="133021" x="3644900" y="3841750"/>
          <p14:tracePt t="133036" x="3638550" y="3848100"/>
          <p14:tracePt t="133052" x="3638550" y="3854450"/>
          <p14:tracePt t="133070" x="3632200" y="3854450"/>
          <p14:tracePt t="133086" x="3625850" y="3860800"/>
          <p14:tracePt t="133103" x="3619500" y="3867150"/>
          <p14:tracePt t="133122" x="3606800" y="3886200"/>
          <p14:tracePt t="133137" x="3600450" y="3898900"/>
          <p14:tracePt t="133153" x="3600450" y="3905250"/>
          <p14:tracePt t="133170" x="3594100" y="3917950"/>
          <p14:tracePt t="133186" x="3594100" y="3924300"/>
          <p14:tracePt t="133233" x="3587750" y="3924300"/>
          <p14:tracePt t="133266" x="3587750" y="3917950"/>
          <p14:tracePt t="133298" x="3587750" y="3924300"/>
          <p14:tracePt t="133312" x="3587750" y="3930650"/>
          <p14:tracePt t="133329" x="3587750" y="3937000"/>
          <p14:tracePt t="133330" x="3587750" y="3943350"/>
          <p14:tracePt t="133337" x="3587750" y="3949700"/>
          <p14:tracePt t="133353" x="3587750" y="3956050"/>
          <p14:tracePt t="133370" x="3587750" y="3968750"/>
          <p14:tracePt t="133386" x="3587750" y="3981450"/>
          <p14:tracePt t="133402" x="3587750" y="3987800"/>
          <p14:tracePt t="133436" x="3587750" y="3981450"/>
          <p14:tracePt t="133452" x="3594100" y="3956050"/>
          <p14:tracePt t="133474" x="3600450" y="3930650"/>
          <p14:tracePt t="133485" x="3606800" y="3905250"/>
          <p14:tracePt t="133505" x="3619500" y="3867150"/>
          <p14:tracePt t="133520" x="3625850" y="3835400"/>
          <p14:tracePt t="133536" x="3638550" y="3797300"/>
          <p14:tracePt t="133552" x="3638550" y="3778250"/>
          <p14:tracePt t="133570" x="3644900" y="3771900"/>
          <p14:tracePt t="133586" x="3644900" y="3778250"/>
          <p14:tracePt t="133602" x="3644900" y="3790950"/>
          <p14:tracePt t="133622" x="3644900" y="3797300"/>
          <p14:tracePt t="133636" x="3644900" y="3803650"/>
          <p14:tracePt t="133652" x="3644900" y="3810000"/>
          <p14:tracePt t="133669" x="3644900" y="3816350"/>
          <p14:tracePt t="133685" x="3638550" y="3829050"/>
          <p14:tracePt t="133705" x="3638550" y="3835400"/>
          <p14:tracePt t="133719" x="3638550" y="3841750"/>
          <p14:tracePt t="133764" x="3632200" y="3841750"/>
          <p14:tracePt t="133800" x="3632200" y="3848100"/>
          <p14:tracePt t="133839" x="3632200" y="3854450"/>
          <p14:tracePt t="133859" x="3625850" y="3854450"/>
          <p14:tracePt t="133864" x="3625850" y="3860800"/>
          <p14:tracePt t="133882" x="3625850" y="3867150"/>
          <p14:tracePt t="133910" x="3625850" y="3873500"/>
          <p14:tracePt t="133936" x="3619500" y="3879850"/>
          <p14:tracePt t="133958" x="3619500" y="3886200"/>
          <p14:tracePt t="133968" x="3619500" y="3892550"/>
          <p14:tracePt t="133997" x="3613150" y="3898900"/>
          <p14:tracePt t="134007" x="3613150" y="3905250"/>
          <p14:tracePt t="134023" x="3606800" y="3911600"/>
          <p14:tracePt t="134036" x="3606800" y="3917950"/>
          <p14:tracePt t="134052" x="3600450" y="3924300"/>
          <p14:tracePt t="134071" x="3600450" y="3937000"/>
          <p14:tracePt t="134102" x="3600450" y="3943350"/>
          <p14:tracePt t="134119" x="3600450" y="3949700"/>
          <p14:tracePt t="134136" x="3600450" y="3956050"/>
          <p14:tracePt t="134169" x="3600450" y="3962400"/>
          <p14:tracePt t="134252" x="3600450" y="3956050"/>
          <p14:tracePt t="134274" x="3600450" y="3949700"/>
          <p14:tracePt t="134284" x="3600450" y="3943350"/>
          <p14:tracePt t="134298" x="3600450" y="3937000"/>
          <p14:tracePt t="134310" x="3600450" y="3930650"/>
          <p14:tracePt t="134332" x="3600450" y="3917950"/>
          <p14:tracePt t="134336" x="3606800" y="3917950"/>
          <p14:tracePt t="134353" x="3606800" y="3905250"/>
          <p14:tracePt t="134369" x="3606800" y="3892550"/>
          <p14:tracePt t="134386" x="3613150" y="3886200"/>
          <p14:tracePt t="134402" x="3613150" y="3879850"/>
          <p14:tracePt t="134419" x="3613150" y="3873500"/>
          <p14:tracePt t="134436" x="3613150" y="3867150"/>
          <p14:tracePt t="134548" x="3613150" y="3860800"/>
          <p14:tracePt t="134576" x="3613150" y="3854450"/>
          <p14:tracePt t="134630" x="3606800" y="3854450"/>
          <p14:tracePt t="134669" x="3606800" y="3860800"/>
          <p14:tracePt t="134676" x="3600450" y="3860800"/>
          <p14:tracePt t="134694" x="3600450" y="3867150"/>
          <p14:tracePt t="134812" x="3606800" y="3867150"/>
          <p14:tracePt t="134900" x="3606800" y="3873500"/>
          <p14:tracePt t="135019" x="3606800" y="3879850"/>
          <p14:tracePt t="135046" x="3606800" y="3886200"/>
          <p14:tracePt t="135068" x="3606800" y="3892550"/>
          <p14:tracePt t="135092" x="3606800" y="3898900"/>
          <p14:tracePt t="135100" x="3600450" y="3898900"/>
          <p14:tracePt t="135138" x="3600450" y="3892550"/>
          <p14:tracePt t="135150" x="3600450" y="3886200"/>
          <p14:tracePt t="135155" x="3606800" y="3886200"/>
          <p14:tracePt t="135171" x="3606800" y="3873500"/>
          <p14:tracePt t="135186" x="3613150" y="3860800"/>
          <p14:tracePt t="135203" x="3619500" y="3848100"/>
          <p14:tracePt t="135221" x="3619500" y="3829050"/>
          <p14:tracePt t="135236" x="3625850" y="3816350"/>
          <p14:tracePt t="135252" x="3625850" y="3803650"/>
          <p14:tracePt t="135272" x="3625850" y="3797300"/>
          <p14:tracePt t="135286" x="3625850" y="3790950"/>
          <p14:tracePt t="135302" x="3619500" y="3790950"/>
          <p14:tracePt t="135331" x="3613150" y="3790950"/>
          <p14:tracePt t="135352" x="3613150" y="3784600"/>
          <p14:tracePt t="135370" x="3606800" y="3784600"/>
          <p14:tracePt t="135386" x="3606800" y="3778250"/>
          <p14:tracePt t="135402" x="3600450" y="3778250"/>
          <p14:tracePt t="135423" x="3600450" y="3784600"/>
          <p14:tracePt t="135457" x="3606800" y="3784600"/>
          <p14:tracePt t="135470" x="3613150" y="3778250"/>
          <p14:tracePt t="135491" x="3619500" y="3771900"/>
          <p14:tracePt t="135502" x="3638550" y="3759200"/>
          <p14:tracePt t="135521" x="3651250" y="3752850"/>
          <p14:tracePt t="135536" x="3663950" y="3752850"/>
          <p14:tracePt t="135552" x="3683000" y="3752850"/>
          <p14:tracePt t="135572" x="3702050" y="3759200"/>
          <p14:tracePt t="135587" x="3714750" y="3765550"/>
          <p14:tracePt t="135602" x="3721100" y="3771900"/>
          <p14:tracePt t="135620" x="3721100" y="3778250"/>
          <p14:tracePt t="135636" x="3721100" y="3784600"/>
          <p14:tracePt t="135677" x="3721100" y="3790950"/>
          <p14:tracePt t="135685" x="3714750" y="3790950"/>
          <p14:tracePt t="135732" x="3708400" y="3790950"/>
          <p14:tracePt t="135797" x="3702050" y="3790950"/>
          <p14:tracePt t="135832" x="3702050" y="3797300"/>
          <p14:tracePt t="135844" x="3695700" y="3797300"/>
          <p14:tracePt t="135873" x="3695700" y="3803650"/>
          <p14:tracePt t="135900" x="3695700" y="3810000"/>
          <p14:tracePt t="135920" x="3695700" y="3816350"/>
          <p14:tracePt t="135936" x="3702050" y="3822700"/>
          <p14:tracePt t="135952" x="3702050" y="3829050"/>
          <p14:tracePt t="135970" x="3702050" y="3835400"/>
          <p14:tracePt t="135973" x="3702050" y="3841750"/>
          <p14:tracePt t="135989" x="3702050" y="3848100"/>
          <p14:tracePt t="136008" x="3702050" y="3860800"/>
          <p14:tracePt t="136034" x="3708400" y="3860800"/>
          <p14:tracePt t="136048" x="3708400" y="3854450"/>
          <p14:tracePt t="136066" x="3702050" y="3848100"/>
          <p14:tracePt t="136078" x="3702050" y="3841750"/>
          <p14:tracePt t="136096" x="3702050" y="3835400"/>
          <p14:tracePt t="136103" x="3695700" y="3835400"/>
          <p14:tracePt t="136125" x="3695700" y="3829050"/>
          <p14:tracePt t="136144" x="3689350" y="3829050"/>
          <p14:tracePt t="136169" x="3683000" y="3822700"/>
          <p14:tracePt t="136189" x="3676650" y="3816350"/>
          <p14:tracePt t="136207" x="3670300" y="3816350"/>
          <p14:tracePt t="136219" x="3663950" y="3816350"/>
          <p14:tracePt t="136252" x="3651250" y="3822700"/>
          <p14:tracePt t="136269" x="3644900" y="3835400"/>
          <p14:tracePt t="136292" x="3638550" y="3841750"/>
          <p14:tracePt t="136302" x="3625850" y="3848100"/>
          <p14:tracePt t="136319" x="3613150" y="3860800"/>
          <p14:tracePt t="136339" x="3606800" y="3867150"/>
          <p14:tracePt t="136353" x="3600450" y="3873500"/>
          <p14:tracePt t="136369" x="3587750" y="3886200"/>
          <p14:tracePt t="136391" x="3581400" y="3892550"/>
          <p14:tracePt t="136402" x="3575050" y="3898900"/>
          <p14:tracePt t="136419" x="3568700" y="3905250"/>
          <p14:tracePt t="136436" x="3575050" y="3905250"/>
          <p14:tracePt t="136453" x="3581400" y="3898900"/>
          <p14:tracePt t="136469" x="3587750" y="3892550"/>
          <p14:tracePt t="136492" x="3594100" y="3886200"/>
          <p14:tracePt t="136505" x="3606800" y="3873500"/>
          <p14:tracePt t="136519" x="3625850" y="3860800"/>
          <p14:tracePt t="136536" x="3632200" y="3860800"/>
          <p14:tracePt t="136552" x="3638550" y="3860800"/>
          <p14:tracePt t="136572" x="3644900" y="3860800"/>
          <p14:tracePt t="136586" x="3651250" y="3860800"/>
          <p14:tracePt t="136603" x="3657600" y="3867150"/>
          <p14:tracePt t="136628" x="3663950" y="3867150"/>
          <p14:tracePt t="136637" x="3663950" y="3873500"/>
          <p14:tracePt t="136654" x="3670300" y="3879850"/>
          <p14:tracePt t="136669" x="3676650" y="3886200"/>
          <p14:tracePt t="136686" x="3676650" y="3892550"/>
          <p14:tracePt t="136704" x="3683000" y="3892550"/>
          <p14:tracePt t="136719" x="3683000" y="3898900"/>
          <p14:tracePt t="136737" x="3689350" y="3898900"/>
          <p14:tracePt t="136753" x="3695700" y="3898900"/>
          <p14:tracePt t="136790" x="3695700" y="3892550"/>
          <p14:tracePt t="136807" x="3702050" y="3892550"/>
          <p14:tracePt t="136889" x="3702050" y="3898900"/>
          <p14:tracePt t="136921" x="3702050" y="3892550"/>
          <p14:tracePt t="137005" x="3695700" y="3892550"/>
          <p14:tracePt t="137056" x="3695700" y="3898900"/>
          <p14:tracePt t="137211" x="3689350" y="3898900"/>
          <p14:tracePt t="137279" x="3689350" y="3905250"/>
          <p14:tracePt t="137304" x="3689350" y="3911600"/>
          <p14:tracePt t="137387" x="3695700" y="3905250"/>
          <p14:tracePt t="137402" x="3695700" y="3898900"/>
          <p14:tracePt t="137429" x="3695700" y="3892550"/>
          <p14:tracePt t="137435" x="3695700" y="3886200"/>
          <p14:tracePt t="137452" x="3695700" y="3879850"/>
          <p14:tracePt t="137469" x="3689350" y="3867150"/>
          <p14:tracePt t="137486" x="3683000" y="3860800"/>
          <p14:tracePt t="137503" x="3683000" y="3854450"/>
          <p14:tracePt t="137520" x="3670300" y="3841750"/>
          <p14:tracePt t="137537" x="3651250" y="3829050"/>
          <p14:tracePt t="137552" x="3606800" y="3797300"/>
          <p14:tracePt t="137570" x="3587750" y="3790950"/>
          <p14:tracePt t="137620" x="3371850" y="3778250"/>
          <p14:tracePt t="137627" x="3365500" y="3778250"/>
          <p14:tracePt t="137637" x="3346450" y="3790950"/>
          <p14:tracePt t="137654" x="3308350" y="3822700"/>
          <p14:tracePt t="137670" x="3238500" y="3867150"/>
          <p14:tracePt t="137686" x="3206750" y="3886200"/>
          <p14:tracePt t="137702" x="3175000" y="3911600"/>
          <p14:tracePt t="137722" x="3162300" y="3930650"/>
          <p14:tracePt t="137736" x="3155950" y="3937000"/>
          <p14:tracePt t="137753" x="3149600" y="3943350"/>
          <p14:tracePt t="137786" x="3149600" y="3937000"/>
          <p14:tracePt t="137820" x="3155950" y="3930650"/>
          <p14:tracePt t="137862" x="3155950" y="3924300"/>
          <p14:tracePt t="137870" x="3162300" y="3924300"/>
          <p14:tracePt t="137888" x="3162300" y="3917950"/>
          <p14:tracePt t="137948" x="3155950" y="3917950"/>
          <p14:tracePt t="137950" x="3155950" y="3924300"/>
          <p14:tracePt t="137970" x="3155950" y="3930650"/>
          <p14:tracePt t="137982" x="3149600" y="3930650"/>
          <p14:tracePt t="138012" x="3149600" y="3937000"/>
          <p14:tracePt t="138025" x="3143250" y="3937000"/>
          <p14:tracePt t="138054" x="3136900" y="3937000"/>
          <p14:tracePt t="138075" x="3136900" y="3930650"/>
          <p14:tracePt t="138082" x="3130550" y="3930650"/>
          <p14:tracePt t="138132" x="3124200" y="3930650"/>
          <p14:tracePt t="138162" x="3117850" y="3930650"/>
          <p14:tracePt t="138170" x="3117850" y="3924300"/>
          <p14:tracePt t="138182" x="3111500" y="3924300"/>
          <p14:tracePt t="138205" x="3105150" y="3924300"/>
          <p14:tracePt t="138225" x="3098800" y="3924300"/>
          <p14:tracePt t="138262" x="3092450" y="3924300"/>
          <p14:tracePt t="138309" x="3092450" y="3930650"/>
          <p14:tracePt t="138471" x="3092450" y="3924300"/>
          <p14:tracePt t="138527" x="3092450" y="3917950"/>
          <p14:tracePt t="138552" x="3092450" y="3911600"/>
          <p14:tracePt t="138590" x="3092450" y="3905250"/>
          <p14:tracePt t="138632" x="3092450" y="3898900"/>
          <p14:tracePt t="138835" x="3092450" y="3892550"/>
          <p14:tracePt t="138940" x="3092450" y="3898900"/>
          <p14:tracePt t="139003" x="3086100" y="3898900"/>
          <p14:tracePt t="139063" x="3086100" y="3905250"/>
          <p14:tracePt t="139075" x="3079750" y="3905250"/>
          <p14:tracePt t="139114" x="3079750" y="3911600"/>
          <p14:tracePt t="139141" x="3073400" y="3911600"/>
          <p14:tracePt t="139158" x="3073400" y="3917950"/>
          <p14:tracePt t="139202" x="3067050" y="3917950"/>
          <p14:tracePt t="139206" x="3067050" y="3924300"/>
          <p14:tracePt t="139293" x="3067050" y="3917950"/>
          <p14:tracePt t="139341" x="3067050" y="3911600"/>
          <p14:tracePt t="139360" x="3067050" y="3905250"/>
          <p14:tracePt t="139364" x="3060700" y="3898900"/>
          <p14:tracePt t="139374" x="3060700" y="3892550"/>
          <p14:tracePt t="139386" x="3060700" y="3886200"/>
          <p14:tracePt t="139403" x="3054350" y="3873500"/>
          <p14:tracePt t="139419" x="3048000" y="3867150"/>
          <p14:tracePt t="139475" x="3048000" y="3873500"/>
          <p14:tracePt t="139512" x="3048000" y="3867150"/>
          <p14:tracePt t="139534" x="3054350" y="3873500"/>
          <p14:tracePt t="139561" x="3054350" y="3879850"/>
          <p14:tracePt t="139590" x="3054350" y="3886200"/>
          <p14:tracePt t="139596" x="3060700" y="3886200"/>
          <p14:tracePt t="139611" x="3060700" y="3892550"/>
          <p14:tracePt t="139645" x="3060700" y="3898900"/>
          <p14:tracePt t="139658" x="3067050" y="3898900"/>
          <p14:tracePt t="139683" x="3067050" y="3905250"/>
          <p14:tracePt t="139906" x="3067050" y="3911600"/>
          <p14:tracePt t="139961" x="3073400" y="3911600"/>
          <p14:tracePt t="140029" x="3079750" y="3911600"/>
          <p14:tracePt t="140061" x="3079750" y="3905250"/>
          <p14:tracePt t="140071" x="3079750" y="3898900"/>
          <p14:tracePt t="140076" x="3086100" y="3898900"/>
          <p14:tracePt t="140086" x="3086100" y="3892550"/>
          <p14:tracePt t="140102" x="3086100" y="3873500"/>
          <p14:tracePt t="140123" x="3092450" y="3854450"/>
          <p14:tracePt t="140136" x="3098800" y="3854450"/>
          <p14:tracePt t="140154" x="3098800" y="3848100"/>
          <p14:tracePt t="140360" x="5524500" y="3797300"/>
          <p14:tracePt t="140364" x="5530850" y="3797300"/>
          <p14:tracePt t="140369" x="5549900" y="3810000"/>
          <p14:tracePt t="140389" x="5670550" y="3873500"/>
          <p14:tracePt t="140402" x="5753100" y="3937000"/>
          <p14:tracePt t="140420" x="5803900" y="3975100"/>
          <p14:tracePt t="140438" x="5905500" y="4044950"/>
          <p14:tracePt t="140454" x="5937250" y="4057650"/>
          <p14:tracePt t="140470" x="5962650" y="4057650"/>
          <p14:tracePt t="140486" x="6000750" y="4038600"/>
          <p14:tracePt t="140502" x="6026150" y="4000500"/>
          <p14:tracePt t="140519" x="6045200" y="3956050"/>
          <p14:tracePt t="140536" x="6057900" y="3930650"/>
          <p14:tracePt t="140553" x="6057900" y="3898900"/>
          <p14:tracePt t="140569" x="6057900" y="3886200"/>
          <p14:tracePt t="140591" x="6045200" y="3886200"/>
          <p14:tracePt t="140609" x="6032500" y="3898900"/>
          <p14:tracePt t="140619" x="6019800" y="3905250"/>
          <p14:tracePt t="140636" x="6013450" y="3911600"/>
          <p14:tracePt t="140652" x="6013450" y="3917950"/>
          <p14:tracePt t="140670" x="6013450" y="3924300"/>
          <p14:tracePt t="140686" x="6026150" y="3930650"/>
          <p14:tracePt t="140704" x="6045200" y="3943350"/>
          <p14:tracePt t="140719" x="6070600" y="3956050"/>
          <p14:tracePt t="140736" x="6108700" y="3962400"/>
          <p14:tracePt t="140755" x="6153150" y="3962400"/>
          <p14:tracePt t="140769" x="6197600" y="3949700"/>
          <p14:tracePt t="140786" x="6229350" y="3937000"/>
          <p14:tracePt t="140805" x="6261100" y="3924300"/>
          <p14:tracePt t="140820" x="6299200" y="3911600"/>
          <p14:tracePt t="140836" x="6369050" y="3892550"/>
          <p14:tracePt t="140852" x="6426200" y="3873500"/>
          <p14:tracePt t="140870" x="6483350" y="3867150"/>
          <p14:tracePt t="140882" x="6508750" y="3860800"/>
          <p14:tracePt t="140886" x="6534150" y="3860800"/>
          <p14:tracePt t="140902" x="6584950" y="3860800"/>
          <p14:tracePt t="140920" x="6623050" y="3860800"/>
          <p14:tracePt t="140936" x="6680200" y="3879850"/>
          <p14:tracePt t="140952" x="6724650" y="3905250"/>
          <p14:tracePt t="140969" x="6756400" y="3937000"/>
          <p14:tracePt t="140986" x="6788150" y="3968750"/>
          <p14:tracePt t="141002" x="6807200" y="4000500"/>
          <p14:tracePt t="141020" x="6813550" y="4013200"/>
          <p14:tracePt t="141036" x="6832600" y="4032250"/>
          <p14:tracePt t="141052" x="6838950" y="4044950"/>
          <p14:tracePt t="141071" x="6851650" y="4044950"/>
          <p14:tracePt t="141086" x="6858000" y="4044950"/>
          <p14:tracePt t="141102" x="6864350" y="4038600"/>
          <p14:tracePt t="141119" x="6870700" y="4025900"/>
          <p14:tracePt t="141136" x="6877050" y="4013200"/>
          <p14:tracePt t="141153" x="6877050" y="4000500"/>
          <p14:tracePt t="141169" x="6883400" y="3994150"/>
          <p14:tracePt t="141202" x="6889750" y="3994150"/>
          <p14:tracePt t="141236" x="6896100" y="4000500"/>
          <p14:tracePt t="141269" x="6896100" y="3994150"/>
          <p14:tracePt t="141290" x="6902450" y="3994150"/>
          <p14:tracePt t="141303" x="6902450" y="3987800"/>
          <p14:tracePt t="141320" x="6902450" y="3981450"/>
          <p14:tracePt t="141336" x="6908800" y="3968750"/>
          <p14:tracePt t="141353" x="6908800" y="3962400"/>
          <p14:tracePt t="141370" x="6908800" y="3949700"/>
          <p14:tracePt t="141386" x="6908800" y="3937000"/>
          <p14:tracePt t="141403" x="6902450" y="3917950"/>
          <p14:tracePt t="141420" x="6902450" y="3879850"/>
          <p14:tracePt t="141436" x="6902450" y="3841750"/>
          <p14:tracePt t="141456" x="6896100" y="3810000"/>
          <p14:tracePt t="141470" x="6896100" y="3771900"/>
          <p14:tracePt t="141486" x="6896100" y="3752850"/>
          <p14:tracePt t="141505" x="6896100" y="3733800"/>
          <p14:tracePt t="141519" x="6896100" y="3727450"/>
          <p14:tracePt t="141536" x="6889750" y="3714750"/>
          <p14:tracePt t="141570" x="6883400" y="3714750"/>
          <p14:tracePt t="141588" x="6883400" y="3721100"/>
          <p14:tracePt t="141680" x="6908800" y="3765550"/>
          <p14:tracePt t="141685" x="6915150" y="3765550"/>
          <p14:tracePt t="141704" x="6940550" y="3790950"/>
          <p14:tracePt t="141720" x="6965950" y="3829050"/>
          <p14:tracePt t="141737" x="6997700" y="3873500"/>
          <p14:tracePt t="141752" x="7023100" y="3898900"/>
          <p14:tracePt t="141770" x="7042150" y="3917950"/>
          <p14:tracePt t="141787" x="7061200" y="3937000"/>
          <p14:tracePt t="141805" x="7073900" y="3956050"/>
          <p14:tracePt t="141820" x="7080250" y="3962400"/>
          <p14:tracePt t="141840" x="7086600" y="3968750"/>
          <p14:tracePt t="141853" x="7099300" y="3975100"/>
          <p14:tracePt t="141873" x="7105650" y="3975100"/>
          <p14:tracePt t="141887" x="7112000" y="3968750"/>
          <p14:tracePt t="141920" x="7112000" y="3956050"/>
          <p14:tracePt t="141936" x="7118350" y="3949700"/>
          <p14:tracePt t="141954" x="7112000" y="3937000"/>
          <p14:tracePt t="141970" x="7112000" y="3924300"/>
          <p14:tracePt t="141972" x="7105650" y="3917950"/>
          <p14:tracePt t="141988" x="7105650" y="3905250"/>
          <p14:tracePt t="142003" x="7080250" y="3879850"/>
          <p14:tracePt t="142020" x="7035800" y="3848100"/>
          <p14:tracePt t="142036" x="7004050" y="3835400"/>
          <p14:tracePt t="142053" x="6985000" y="3829050"/>
          <p14:tracePt t="142070" x="6965950" y="3829050"/>
          <p14:tracePt t="142087" x="6953250" y="3829050"/>
          <p14:tracePt t="142102" x="6940550" y="3829050"/>
          <p14:tracePt t="142120" x="6927850" y="3829050"/>
          <p14:tracePt t="142136" x="6915150" y="3829050"/>
          <p14:tracePt t="142152" x="6902450" y="3829050"/>
          <p14:tracePt t="142170" x="6883400" y="3829050"/>
          <p14:tracePt t="142189" x="6877050" y="3829050"/>
          <p14:tracePt t="142203" x="6864350" y="3829050"/>
          <p14:tracePt t="142220" x="6858000" y="3829050"/>
          <p14:tracePt t="142236" x="6851650" y="3835400"/>
          <p14:tracePt t="142253" x="6845300" y="3829050"/>
          <p14:tracePt t="142287" x="6851650" y="3829050"/>
          <p14:tracePt t="142320" x="6858000" y="3822700"/>
          <p14:tracePt t="142339" x="6870700" y="3822700"/>
          <p14:tracePt t="142352" x="6877050" y="3816350"/>
          <p14:tracePt t="142370" x="6883400" y="3810000"/>
          <p14:tracePt t="142386" x="6896100" y="3810000"/>
          <p14:tracePt t="142406" x="6908800" y="3803650"/>
          <p14:tracePt t="142439" x="6915150" y="3797300"/>
          <p14:tracePt t="142475" x="6915150" y="3803650"/>
          <p14:tracePt t="142494" x="6921500" y="3810000"/>
          <p14:tracePt t="142519" x="6927850" y="3810000"/>
          <p14:tracePt t="142534" x="6934200" y="3810000"/>
          <p14:tracePt t="142536" x="6940550" y="3810000"/>
          <p14:tracePt t="142554" x="6959600" y="3810000"/>
          <p14:tracePt t="142570" x="6978650" y="3810000"/>
          <p14:tracePt t="142586" x="7016750" y="3810000"/>
          <p14:tracePt t="142603" x="7042150" y="3810000"/>
          <p14:tracePt t="142620" x="7073900" y="3816350"/>
          <p14:tracePt t="142636" x="7105650" y="3829050"/>
          <p14:tracePt t="142659" x="7137400" y="3841750"/>
          <p14:tracePt t="142673" x="7169150" y="3860800"/>
          <p14:tracePt t="142688" x="7194550" y="3873500"/>
          <p14:tracePt t="142706" x="7219950" y="3879850"/>
          <p14:tracePt t="142721" x="7232650" y="3879850"/>
          <p14:tracePt t="142740" x="7239000" y="3886200"/>
          <p14:tracePt t="142752" x="7239000" y="3892550"/>
          <p14:tracePt t="142769" x="7239000" y="3898900"/>
          <p14:tracePt t="142786" x="7232650" y="3905250"/>
          <p14:tracePt t="142806" x="7232650" y="3917950"/>
          <p14:tracePt t="142819" x="7232650" y="3924300"/>
          <p14:tracePt t="142839" x="7226300" y="3930650"/>
          <p14:tracePt t="142853" x="7226300" y="3937000"/>
          <p14:tracePt t="142869" x="7226300" y="3949700"/>
          <p14:tracePt t="142886" x="7226300" y="3956050"/>
          <p14:tracePt t="142903" x="7226300" y="3962400"/>
          <p14:tracePt t="142919" x="7232650" y="3968750"/>
          <p14:tracePt t="142936" x="7232650" y="3975100"/>
          <p14:tracePt t="142955" x="7239000" y="3975100"/>
          <p14:tracePt t="142970" x="7245350" y="3981450"/>
          <p14:tracePt t="143023" x="7251700" y="3981450"/>
          <p14:tracePt t="143061" x="7251700" y="3987800"/>
          <p14:tracePt t="143074" x="7258050" y="3987800"/>
          <p14:tracePt t="143124" x="7258050" y="3994150"/>
          <p14:tracePt t="143148" x="7258050" y="4000500"/>
          <p14:tracePt t="143157" x="7264400" y="4000500"/>
          <p14:tracePt t="143181" x="7264400" y="4006850"/>
          <p14:tracePt t="143240" x="7264400" y="4013200"/>
          <p14:tracePt t="143276" x="7264400" y="4019550"/>
          <p14:tracePt t="143330" x="7264400" y="4025900"/>
          <p14:tracePt t="143497" x="7258050" y="4025900"/>
          <p14:tracePt t="143505" x="7258050" y="4019550"/>
          <p14:tracePt t="143525" x="7258050" y="4013200"/>
          <p14:tracePt t="143530" x="7251700" y="4013200"/>
          <p14:tracePt t="143536" x="7251700" y="4006850"/>
          <p14:tracePt t="143552" x="7245350" y="4000500"/>
          <p14:tracePt t="143570" x="7226300" y="3981450"/>
          <p14:tracePt t="143586" x="7194550" y="3968750"/>
          <p14:tracePt t="143606" x="7143750" y="3943350"/>
          <p14:tracePt t="143619" x="7061200" y="3924300"/>
          <p14:tracePt t="143636" x="6940550" y="3911600"/>
          <p14:tracePt t="143653" x="6794500" y="3892550"/>
          <p14:tracePt t="143677" x="6635750" y="3867150"/>
          <p14:tracePt t="143686" x="6457950" y="3841750"/>
          <p14:tracePt t="143702" x="6261100" y="3822700"/>
          <p14:tracePt t="143719" x="6064250" y="3810000"/>
          <p14:tracePt t="143736" x="5861050" y="3803650"/>
          <p14:tracePt t="143753" x="5664200" y="3810000"/>
          <p14:tracePt t="143770" x="5511800" y="3816350"/>
          <p14:tracePt t="143786" x="5397500" y="3829050"/>
          <p14:tracePt t="143803" x="5270500" y="3854450"/>
          <p14:tracePt t="143819" x="5124450" y="3879850"/>
          <p14:tracePt t="143836" x="4965700" y="3911600"/>
          <p14:tracePt t="143854" x="4826000" y="3937000"/>
          <p14:tracePt t="143869" x="4692650" y="3962400"/>
          <p14:tracePt t="143886" x="4584700" y="3975100"/>
          <p14:tracePt t="143904" x="4489450" y="3987800"/>
          <p14:tracePt t="143919" x="4406900" y="4000500"/>
          <p14:tracePt t="143937" x="4330700" y="4006850"/>
          <p14:tracePt t="143953" x="4273550" y="4019550"/>
          <p14:tracePt t="143969" x="4216400" y="4025900"/>
          <p14:tracePt t="143987" x="4171950" y="4032250"/>
          <p14:tracePt t="144002" x="4127500" y="4038600"/>
          <p14:tracePt t="144019" x="4095750" y="4038600"/>
          <p14:tracePt t="144052" x="3905250" y="4057650"/>
          <p14:tracePt t="144086" x="3898900" y="4057650"/>
          <p14:tracePt t="144105" x="3860800" y="4064000"/>
          <p14:tracePt t="144150" x="3619500" y="4159250"/>
          <p14:tracePt t="144168" x="3613150" y="4165600"/>
          <p14:tracePt t="144176" x="3606800" y="4165600"/>
          <p14:tracePt t="144187" x="3587750" y="4171950"/>
          <p14:tracePt t="144203" x="3575050" y="4171950"/>
          <p14:tracePt t="144240" x="3384550" y="4273550"/>
          <p14:tracePt t="144253" x="3384550" y="4279900"/>
          <p14:tracePt t="144269" x="3378200" y="4279900"/>
          <p14:tracePt t="144286" x="3365500" y="4279900"/>
          <p14:tracePt t="144309" x="3340100" y="4286250"/>
          <p14:tracePt t="144328" x="3314700" y="4286250"/>
          <p14:tracePt t="144336" x="3308350" y="4286250"/>
          <p14:tracePt t="144353" x="3302000" y="4292600"/>
          <p14:tracePt t="144370" x="3289300" y="4292600"/>
          <p14:tracePt t="144402" x="3289300" y="4286250"/>
          <p14:tracePt t="144420" x="3289300" y="4279900"/>
          <p14:tracePt t="144437" x="3302000" y="4260850"/>
          <p14:tracePt t="144452" x="3321050" y="4241800"/>
          <p14:tracePt t="144469" x="3333750" y="4222750"/>
          <p14:tracePt t="144486" x="3346450" y="4210050"/>
          <p14:tracePt t="144504" x="3365500" y="4203700"/>
          <p14:tracePt t="144519" x="3378200" y="4203700"/>
          <p14:tracePt t="144536" x="3390900" y="4191000"/>
          <p14:tracePt t="144555" x="3397250" y="4184650"/>
          <p14:tracePt t="144569" x="3409950" y="4178300"/>
          <p14:tracePt t="144587" x="3422650" y="4178300"/>
          <p14:tracePt t="144603" x="3429000" y="4184650"/>
          <p14:tracePt t="144619" x="3441700" y="4191000"/>
          <p14:tracePt t="144636" x="3454400" y="4184650"/>
          <p14:tracePt t="144652" x="3467100" y="4184650"/>
          <p14:tracePt t="144670" x="3486150" y="4184650"/>
          <p14:tracePt t="144686" x="3505200" y="4178300"/>
          <p14:tracePt t="144706" x="3530600" y="4178300"/>
          <p14:tracePt t="144719" x="3562350" y="4171950"/>
          <p14:tracePt t="144736" x="3594100" y="4165600"/>
          <p14:tracePt t="144753" x="3625850" y="4152900"/>
          <p14:tracePt t="144769" x="3663950" y="4146550"/>
          <p14:tracePt t="144786" x="3708400" y="4133850"/>
          <p14:tracePt t="144807" x="3746500" y="4114800"/>
          <p14:tracePt t="144819" x="3778250" y="4108450"/>
          <p14:tracePt t="144837" x="3810000" y="4108450"/>
          <p14:tracePt t="144852" x="3835400" y="4108450"/>
          <p14:tracePt t="144871" x="3848100" y="4108450"/>
          <p14:tracePt t="144886" x="3860800" y="4108450"/>
          <p14:tracePt t="144904" x="3867150" y="4108450"/>
          <p14:tracePt t="144920" x="3867150" y="4121150"/>
          <p14:tracePt t="144936" x="3873500" y="4133850"/>
          <p14:tracePt t="144956" x="3886200" y="4140200"/>
          <p14:tracePt t="144970" x="3892550" y="4140200"/>
          <p14:tracePt t="144986" x="3898900" y="4152900"/>
          <p14:tracePt t="145004" x="3911600" y="4159250"/>
          <p14:tracePt t="145020" x="3930650" y="4165600"/>
          <p14:tracePt t="145037" x="3943350" y="4171950"/>
          <p14:tracePt t="145055" x="3975100" y="4171950"/>
          <p14:tracePt t="145070" x="3994150" y="4178300"/>
          <p14:tracePt t="145086" x="4025900" y="4191000"/>
          <p14:tracePt t="145105" x="4070350" y="4203700"/>
          <p14:tracePt t="145120" x="4114800" y="4216400"/>
          <p14:tracePt t="145136" x="4152900" y="4222750"/>
          <p14:tracePt t="145154" x="4229100" y="4235450"/>
          <p14:tracePt t="145170" x="4362450" y="4248150"/>
          <p14:tracePt t="145187" x="4451350" y="4260850"/>
          <p14:tracePt t="145203" x="4584700" y="4267200"/>
          <p14:tracePt t="145221" x="4737100" y="4279900"/>
          <p14:tracePt t="145237" x="4902200" y="4286250"/>
          <p14:tracePt t="145252" x="5086350" y="4298950"/>
          <p14:tracePt t="145270" x="5327650" y="4305300"/>
          <p14:tracePt t="145286" x="5486400" y="4318000"/>
          <p14:tracePt t="145304" x="5689600" y="4349750"/>
          <p14:tracePt t="145321" x="5949950" y="4394200"/>
          <p14:tracePt t="145340" x="6096000" y="4425950"/>
          <p14:tracePt t="145358" x="6184900" y="4451350"/>
          <p14:tracePt t="145370" x="6432550" y="4508500"/>
          <p14:tracePt t="145386" x="6642100" y="4552950"/>
          <p14:tracePt t="145405" x="6731000" y="4559300"/>
          <p14:tracePt t="145419" x="6838950" y="4572000"/>
          <p14:tracePt t="145436" x="6889750" y="4572000"/>
          <p14:tracePt t="145453" x="6940550" y="4565650"/>
          <p14:tracePt t="145473" x="6991350" y="4559300"/>
          <p14:tracePt t="145486" x="7016750" y="4552950"/>
          <p14:tracePt t="145504" x="7054850" y="4540250"/>
          <p14:tracePt t="145520" x="7099300" y="4521200"/>
          <p14:tracePt t="145539" x="7156450" y="4495800"/>
          <p14:tracePt t="145552" x="7188200" y="4483100"/>
          <p14:tracePt t="145573" x="7226300" y="4470400"/>
          <p14:tracePt t="145586" x="7270750" y="4457700"/>
          <p14:tracePt t="145607" x="7289800" y="4451350"/>
          <p14:tracePt t="145621" x="7315200" y="4445000"/>
          <p14:tracePt t="145636" x="7327900" y="4451350"/>
          <p14:tracePt t="145654" x="7340600" y="4451350"/>
          <p14:tracePt t="145669" x="7353300" y="4451350"/>
          <p14:tracePt t="145686" x="7359650" y="4445000"/>
          <p14:tracePt t="145720" x="7334250" y="4432300"/>
          <p14:tracePt t="145736" x="7296150" y="4425950"/>
          <p14:tracePt t="145753" x="7188200" y="4406900"/>
          <p14:tracePt t="145770" x="7105650" y="4394200"/>
          <p14:tracePt t="145787" x="6978650" y="4381500"/>
          <p14:tracePt t="145802" x="6883400" y="4375150"/>
          <p14:tracePt t="145822" x="6819900" y="4368800"/>
          <p14:tracePt t="145836" x="6731000" y="4362450"/>
          <p14:tracePt t="145852" x="6667500" y="4356100"/>
          <p14:tracePt t="145872" x="6623050" y="4337050"/>
          <p14:tracePt t="145886" x="6559550" y="4311650"/>
          <p14:tracePt t="145903" x="6534150" y="4305300"/>
          <p14:tracePt t="145921" x="6502400" y="4286250"/>
          <p14:tracePt t="145939" x="6477000" y="4267200"/>
          <p14:tracePt t="145953" x="6457950" y="4254500"/>
          <p14:tracePt t="145973" x="6451600" y="4248150"/>
          <p14:tracePt t="146013" x="6464300" y="4248150"/>
          <p14:tracePt t="146023" x="6477000" y="4254500"/>
          <p14:tracePt t="146040" x="6496050" y="4267200"/>
          <p14:tracePt t="146052" x="6502400" y="4273550"/>
          <p14:tracePt t="146070" x="6508750" y="4273550"/>
          <p14:tracePt t="146086" x="6521450" y="4279900"/>
          <p14:tracePt t="146103" x="6534150" y="4279900"/>
          <p14:tracePt t="146119" x="6540500" y="4273550"/>
          <p14:tracePt t="146152" x="6546850" y="4279900"/>
          <p14:tracePt t="146171" x="6546850" y="4292600"/>
          <p14:tracePt t="146189" x="6546850" y="4305300"/>
          <p14:tracePt t="146202" x="6546850" y="4311650"/>
          <p14:tracePt t="146236" x="6553200" y="4311650"/>
          <p14:tracePt t="146255" x="6572250" y="4305300"/>
          <p14:tracePt t="146272" x="6591300" y="4292600"/>
          <p14:tracePt t="146286" x="6616700" y="4279900"/>
          <p14:tracePt t="146305" x="6673850" y="4254500"/>
          <p14:tracePt t="146319" x="6731000" y="4235450"/>
          <p14:tracePt t="146336" x="6794500" y="4222750"/>
          <p14:tracePt t="146354" x="6838950" y="4229100"/>
          <p14:tracePt t="146370" x="6915150" y="4248150"/>
          <p14:tracePt t="146391" x="6965950" y="4267200"/>
          <p14:tracePt t="146405" x="6991350" y="4286250"/>
          <p14:tracePt t="146419" x="6991350" y="4292600"/>
          <p14:tracePt t="146436" x="6972300" y="4298950"/>
          <p14:tracePt t="146455" x="6927850" y="4298950"/>
          <p14:tracePt t="146474" x="6851650" y="4292600"/>
          <p14:tracePt t="146486" x="6807200" y="4292600"/>
          <p14:tracePt t="146503" x="6680200" y="4273550"/>
          <p14:tracePt t="146521" x="6559550" y="4254500"/>
          <p14:tracePt t="146536" x="6445250" y="4241800"/>
          <p14:tracePt t="146553" x="6337300" y="4229100"/>
          <p14:tracePt t="146569" x="6248400" y="4222750"/>
          <p14:tracePt t="146587" x="6172200" y="4229100"/>
          <p14:tracePt t="146605" x="6115050" y="4248150"/>
          <p14:tracePt t="146619" x="6064250" y="4267200"/>
          <p14:tracePt t="146636" x="6038850" y="4273550"/>
          <p14:tracePt t="146653" x="6026150" y="4279900"/>
          <p14:tracePt t="146670" x="6026150" y="4286250"/>
          <p14:tracePt t="146688" x="6038850" y="4292600"/>
          <p14:tracePt t="146705" x="6051550" y="4292600"/>
          <p14:tracePt t="146719" x="6064250" y="4292600"/>
          <p14:tracePt t="146737" x="6083300" y="4292600"/>
          <p14:tracePt t="146755" x="6102350" y="4286250"/>
          <p14:tracePt t="146769" x="6127750" y="4279900"/>
          <p14:tracePt t="146786" x="6153150" y="4267200"/>
          <p14:tracePt t="146803" x="6184900" y="4260850"/>
          <p14:tracePt t="146821" x="6203950" y="4254500"/>
          <p14:tracePt t="146836" x="6248400" y="4241800"/>
          <p14:tracePt t="146853" x="6286500" y="4235450"/>
          <p14:tracePt t="146869" x="6343650" y="4235450"/>
          <p14:tracePt t="146886" x="6419850" y="4241800"/>
          <p14:tracePt t="146903" x="6527800" y="4254500"/>
          <p14:tracePt t="146920" x="6648450" y="4267200"/>
          <p14:tracePt t="146937" x="6769100" y="4273550"/>
          <p14:tracePt t="146953" x="6889750" y="4273550"/>
          <p14:tracePt t="146969" x="6997700" y="4267200"/>
          <p14:tracePt t="146986" x="7105650" y="4260850"/>
          <p14:tracePt t="147004" x="7213600" y="4254500"/>
          <p14:tracePt t="147020" x="7308850" y="4254500"/>
          <p14:tracePt t="147037" x="7397750" y="4254500"/>
          <p14:tracePt t="147054" x="7480300" y="4260850"/>
          <p14:tracePt t="147069" x="7556500" y="4267200"/>
          <p14:tracePt t="147086" x="7626350" y="4267200"/>
          <p14:tracePt t="147103" x="7689850" y="4273550"/>
          <p14:tracePt t="147119" x="7747000" y="4279900"/>
          <p14:tracePt t="147136" x="7797800" y="4292600"/>
          <p14:tracePt t="147152" x="7842250" y="4298950"/>
          <p14:tracePt t="147169" x="7867650" y="4305300"/>
          <p14:tracePt t="147186" x="7893050" y="4311650"/>
          <p14:tracePt t="147204" x="7899400" y="4324350"/>
          <p14:tracePt t="147219" x="7912100" y="4330700"/>
          <p14:tracePt t="147237" x="7918450" y="4337050"/>
          <p14:tracePt t="147253" x="7924800" y="4343400"/>
          <p14:tracePt t="147269" x="7931150" y="4356100"/>
          <p14:tracePt t="147286" x="7937500" y="4368800"/>
          <p14:tracePt t="147305" x="7943850" y="4375150"/>
          <p14:tracePt t="147321" x="7950200" y="4375150"/>
          <p14:tracePt t="147336" x="7956550" y="4381500"/>
          <p14:tracePt t="147353" x="7969250" y="4381500"/>
          <p14:tracePt t="147369" x="7981950" y="4381500"/>
          <p14:tracePt t="147386" x="7994650" y="4381500"/>
          <p14:tracePt t="147403" x="8001000" y="4381500"/>
          <p14:tracePt t="147419" x="8013700" y="4381500"/>
          <p14:tracePt t="147436" x="8020050" y="4381500"/>
          <p14:tracePt t="147455" x="8032750" y="4375150"/>
          <p14:tracePt t="147472" x="8039100" y="4375150"/>
          <p14:tracePt t="147487" x="8045450" y="4368800"/>
          <p14:tracePt t="147502" x="8058150" y="4362450"/>
          <p14:tracePt t="147520" x="8070850" y="4362450"/>
          <p14:tracePt t="147537" x="8077200" y="4356100"/>
          <p14:tracePt t="147552" x="8077200" y="4349750"/>
          <p14:tracePt t="147589" x="8077200" y="4343400"/>
          <p14:tracePt t="147621" x="8070850" y="4343400"/>
          <p14:tracePt t="147642" x="8070850" y="4337050"/>
          <p14:tracePt t="147677" x="8064500" y="4330700"/>
          <p14:tracePt t="147703" x="8058150" y="4330700"/>
          <p14:tracePt t="147728" x="8051800" y="4330700"/>
          <p14:tracePt t="147773" x="8051800" y="4337050"/>
          <p14:tracePt t="147784" x="8045450" y="4337050"/>
          <p14:tracePt t="147788" x="8045450" y="4343400"/>
          <p14:tracePt t="147803" x="8045450" y="4349750"/>
          <p14:tracePt t="147819" x="8045450" y="4362450"/>
          <p14:tracePt t="147836" x="8045450" y="4368800"/>
          <p14:tracePt t="147853" x="8045450" y="4375150"/>
          <p14:tracePt t="147965" x="8051800" y="4375150"/>
          <p14:tracePt t="147999" x="8051800" y="4381500"/>
          <p14:tracePt t="148126" x="8058150" y="4381500"/>
          <p14:tracePt t="148189" x="8058150" y="4387850"/>
          <p14:tracePt t="148200" x="8051800" y="4387850"/>
          <p14:tracePt t="148332" x="8051800" y="4381500"/>
          <p14:tracePt t="148395" x="8051800" y="4387850"/>
          <p14:tracePt t="148535" x="8051800" y="4394200"/>
          <p14:tracePt t="148583" x="8051800" y="4387850"/>
          <p14:tracePt t="148605" x="8051800" y="4381500"/>
          <p14:tracePt t="148611" x="8045450" y="4381500"/>
          <p14:tracePt t="148639" x="8045450" y="4375150"/>
          <p14:tracePt t="148652" x="8039100" y="4375150"/>
          <p14:tracePt t="148665" x="8032750" y="4375150"/>
          <p14:tracePt t="148675" x="8026400" y="4375150"/>
          <p14:tracePt t="148691" x="8020050" y="4375150"/>
          <p14:tracePt t="148702" x="7994650" y="4381500"/>
          <p14:tracePt t="148719" x="7969250" y="4387850"/>
          <p14:tracePt t="148739" x="7931150" y="4394200"/>
          <p14:tracePt t="148753" x="7905750" y="4400550"/>
          <p14:tracePt t="148770" x="7861300" y="4406900"/>
          <p14:tracePt t="148788" x="7816850" y="4406900"/>
          <p14:tracePt t="148803" x="7753350" y="4406900"/>
          <p14:tracePt t="148819" x="7658100" y="4400550"/>
          <p14:tracePt t="148839" x="7537450" y="4400550"/>
          <p14:tracePt t="148854" x="7391400" y="4394200"/>
          <p14:tracePt t="148870" x="7226300" y="4387850"/>
          <p14:tracePt t="148886" x="7080250" y="4387850"/>
          <p14:tracePt t="148887" x="7029450" y="4381500"/>
          <p14:tracePt t="148903" x="6819900" y="4368800"/>
          <p14:tracePt t="148920" x="6591300" y="4362450"/>
          <p14:tracePt t="148938" x="6388100" y="4337050"/>
          <p14:tracePt t="148953" x="6242050" y="4324350"/>
          <p14:tracePt t="148969" x="6076950" y="4311650"/>
          <p14:tracePt t="148986" x="5886450" y="4298950"/>
          <p14:tracePt t="149003" x="5835650" y="4298950"/>
          <p14:tracePt t="149053" x="4933950" y="4324350"/>
          <p14:tracePt t="149086" x="4572000" y="4349750"/>
          <p14:tracePt t="149097" x="4565650" y="4349750"/>
          <p14:tracePt t="149102" x="4552950" y="4349750"/>
          <p14:tracePt t="149119" x="4470400" y="4349750"/>
          <p14:tracePt t="149136" x="4343400" y="4349750"/>
          <p14:tracePt t="149153" x="4311650" y="4349750"/>
          <p14:tracePt t="149186" x="3816350" y="4438650"/>
          <p14:tracePt t="149219" x="3581400" y="4527550"/>
          <p14:tracePt t="149230" x="3575050" y="4533900"/>
          <p14:tracePt t="149239" x="3568700" y="4533900"/>
          <p14:tracePt t="149253" x="3543300" y="4540250"/>
          <p14:tracePt t="149269" x="3479800" y="4578350"/>
          <p14:tracePt t="149286" x="3416300" y="4622800"/>
          <p14:tracePt t="149305" x="3371850" y="4660900"/>
          <p14:tracePt t="149319" x="3333750" y="4679950"/>
          <p14:tracePt t="149337" x="3314700" y="4699000"/>
          <p14:tracePt t="149353" x="3295650" y="4711700"/>
          <p14:tracePt t="149369" x="3295650" y="4718050"/>
          <p14:tracePt t="149403" x="3340100" y="4718050"/>
          <p14:tracePt t="149419" x="3409950" y="4711700"/>
          <p14:tracePt t="149436" x="3492500" y="4692650"/>
          <p14:tracePt t="149452" x="3549650" y="4667250"/>
          <p14:tracePt t="149469" x="3613150" y="4648200"/>
          <p14:tracePt t="149487" x="3695700" y="4622800"/>
          <p14:tracePt t="149505" x="3803650" y="4597400"/>
          <p14:tracePt t="149519" x="3924300" y="4572000"/>
          <p14:tracePt t="149536" x="4057650" y="4540250"/>
          <p14:tracePt t="149553" x="4191000" y="4521200"/>
          <p14:tracePt t="149570" x="4337050" y="4502150"/>
          <p14:tracePt t="149586" x="4476750" y="4489450"/>
          <p14:tracePt t="149603" x="4622800" y="4476750"/>
          <p14:tracePt t="149619" x="4768850" y="4470400"/>
          <p14:tracePt t="149636" x="4921250" y="4464050"/>
          <p14:tracePt t="149655" x="5080000" y="4457700"/>
          <p14:tracePt t="149669" x="5238750" y="4457700"/>
          <p14:tracePt t="149686" x="5403850" y="4457700"/>
          <p14:tracePt t="149704" x="5708650" y="4464050"/>
          <p14:tracePt t="149719" x="5886450" y="4470400"/>
          <p14:tracePt t="149737" x="6057900" y="4489450"/>
          <p14:tracePt t="149753" x="6197600" y="4521200"/>
          <p14:tracePt t="149770" x="6299200" y="4540250"/>
          <p14:tracePt t="149786" x="6438900" y="4578350"/>
          <p14:tracePt t="149806" x="6527800" y="4610100"/>
          <p14:tracePt t="149820" x="6597650" y="4654550"/>
          <p14:tracePt t="149836" x="6648450" y="4673600"/>
          <p14:tracePt t="149857" x="6699250" y="4686300"/>
          <p14:tracePt t="149871" x="6724650" y="4686300"/>
          <p14:tracePt t="149886" x="6750050" y="4679950"/>
          <p14:tracePt t="149903" x="6781800" y="4667250"/>
          <p14:tracePt t="149919" x="6819900" y="4641850"/>
          <p14:tracePt t="149936" x="6858000" y="4610100"/>
          <p14:tracePt t="149953" x="6902450" y="4584700"/>
          <p14:tracePt t="149970" x="6959600" y="4559300"/>
          <p14:tracePt t="149986" x="6991350" y="4552950"/>
          <p14:tracePt t="150005" x="7023100" y="4540250"/>
          <p14:tracePt t="150020" x="7054850" y="4540250"/>
          <p14:tracePt t="150037" x="7061200" y="4552950"/>
          <p14:tracePt t="150052" x="7073900" y="4565650"/>
          <p14:tracePt t="150070" x="7073900" y="4591050"/>
          <p14:tracePt t="150086" x="7073900" y="4610100"/>
          <p14:tracePt t="150104" x="7061200" y="4629150"/>
          <p14:tracePt t="150120" x="7042150" y="4648200"/>
          <p14:tracePt t="150136" x="7029450" y="4654550"/>
          <p14:tracePt t="150155" x="7004050" y="4660900"/>
          <p14:tracePt t="150171" x="6985000" y="4654550"/>
          <p14:tracePt t="150187" x="6972300" y="4641850"/>
          <p14:tracePt t="150203" x="6953250" y="4622800"/>
          <p14:tracePt t="150220" x="6940550" y="4610100"/>
          <p14:tracePt t="150236" x="6940550" y="4603750"/>
          <p14:tracePt t="150255" x="6940550" y="4597400"/>
          <p14:tracePt t="150287" x="6946900" y="4591050"/>
          <p14:tracePt t="150304" x="6959600" y="4584700"/>
          <p14:tracePt t="150322" x="6978650" y="4572000"/>
          <p14:tracePt t="150337" x="6985000" y="4572000"/>
          <p14:tracePt t="150354" x="7004050" y="4572000"/>
          <p14:tracePt t="150375" x="7016750" y="4572000"/>
          <p14:tracePt t="150386" x="7029450" y="4572000"/>
          <p14:tracePt t="150405" x="7042150" y="4572000"/>
          <p14:tracePt t="150420" x="7061200" y="4572000"/>
          <p14:tracePt t="150439" x="7067550" y="4572000"/>
          <p14:tracePt t="150454" x="7073900" y="4572000"/>
          <p14:tracePt t="150534" x="7067550" y="4572000"/>
          <p14:tracePt t="150539" x="7067550" y="4578350"/>
          <p14:tracePt t="150553" x="7061200" y="4578350"/>
          <p14:tracePt t="150572" x="7054850" y="4584700"/>
          <p14:tracePt t="150586" x="7048500" y="4584700"/>
          <p14:tracePt t="150604" x="7042150" y="4584700"/>
          <p14:tracePt t="150621" x="7035800" y="4584700"/>
          <p14:tracePt t="150638" x="7035800" y="4578350"/>
          <p14:tracePt t="150691" x="7035800" y="4572000"/>
          <p14:tracePt t="150773" x="7035800" y="4565650"/>
          <p14:tracePt t="150810" x="7029450" y="4565650"/>
          <p14:tracePt t="150830" x="7029450" y="4572000"/>
          <p14:tracePt t="150844" x="7023100" y="4578350"/>
          <p14:tracePt t="150868" x="7016750" y="4584700"/>
          <p14:tracePt t="150880" x="7010400" y="4591050"/>
          <p14:tracePt t="150886" x="7004050" y="4591050"/>
          <p14:tracePt t="150903" x="6985000" y="4597400"/>
          <p14:tracePt t="150920" x="6959600" y="4603750"/>
          <p14:tracePt t="150936" x="6934200" y="4616450"/>
          <p14:tracePt t="150958" x="6896100" y="4622800"/>
          <p14:tracePt t="150970" x="6870700" y="4629150"/>
          <p14:tracePt t="150990" x="6769100" y="4603750"/>
          <p14:tracePt t="151004" x="6711950" y="4578350"/>
          <p14:tracePt t="151021" x="6686550" y="4559300"/>
          <p14:tracePt t="151036" x="6616700" y="4533900"/>
          <p14:tracePt t="151052" x="6546850" y="4521200"/>
          <p14:tracePt t="151073" x="6489700" y="4508500"/>
          <p14:tracePt t="151093" x="6369050" y="4470400"/>
          <p14:tracePt t="151103" x="6311900" y="4451350"/>
          <p14:tracePt t="151124" x="6261100" y="4432300"/>
          <p14:tracePt t="151139" x="6178550" y="4413250"/>
          <p14:tracePt t="151155" x="6121400" y="4413250"/>
          <p14:tracePt t="151171" x="6070600" y="4419600"/>
          <p14:tracePt t="151186" x="6038850" y="4425950"/>
          <p14:tracePt t="151203" x="5994400" y="4445000"/>
          <p14:tracePt t="151219" x="5962650" y="4464050"/>
          <p14:tracePt t="151239" x="5930900" y="4483100"/>
          <p14:tracePt t="151255" x="5905500" y="4508500"/>
          <p14:tracePt t="151269" x="5886450" y="4540250"/>
          <p14:tracePt t="151286" x="5886450" y="4552950"/>
          <p14:tracePt t="151320" x="5899150" y="4559300"/>
          <p14:tracePt t="151352" x="5905500" y="4565650"/>
          <p14:tracePt t="151369" x="5911850" y="4565650"/>
          <p14:tracePt t="151404" x="5918200" y="4559300"/>
          <p14:tracePt t="151448" x="5924550" y="4559300"/>
          <p14:tracePt t="151468" x="5924550" y="4565650"/>
          <p14:tracePt t="151512" x="5924550" y="4572000"/>
          <p14:tracePt t="151530" x="5924550" y="4578350"/>
          <p14:tracePt t="151556" x="5924550" y="4584700"/>
          <p14:tracePt t="151583" x="5924550" y="4591050"/>
          <p14:tracePt t="151598" x="5924550" y="4597400"/>
          <p14:tracePt t="151660" x="5930900" y="4597400"/>
          <p14:tracePt t="151668" x="5930900" y="4603750"/>
          <p14:tracePt t="151693" x="5930900" y="4610100"/>
          <p14:tracePt t="151708" x="5930900" y="4616450"/>
          <p14:tracePt t="151727" x="5930900" y="4622800"/>
          <p14:tracePt t="151737" x="5937250" y="4629150"/>
          <p14:tracePt t="151753" x="5937250" y="4635500"/>
          <p14:tracePt t="151770" x="5937250" y="4648200"/>
          <p14:tracePt t="151786" x="5937250" y="4654550"/>
          <p14:tracePt t="151824" x="5930900" y="4654550"/>
          <p14:tracePt t="151897" x="5886450" y="4635500"/>
          <p14:tracePt t="151900" x="5880100" y="4635500"/>
          <p14:tracePt t="151904" x="5873750" y="4635500"/>
          <p14:tracePt t="151919" x="5829300" y="4635500"/>
          <p14:tracePt t="151937" x="5765800" y="4635500"/>
          <p14:tracePt t="151953" x="5721350" y="4629150"/>
          <p14:tracePt t="151969" x="5632450" y="4622800"/>
          <p14:tracePt t="151987" x="5499100" y="4616450"/>
          <p14:tracePt t="152003" x="5346700" y="4616450"/>
          <p14:tracePt t="152020" x="5200650" y="4616450"/>
          <p14:tracePt t="152036" x="5067300" y="4622800"/>
          <p14:tracePt t="152054" x="4946650" y="4648200"/>
          <p14:tracePt t="152070" x="4819650" y="4673600"/>
          <p14:tracePt t="152089" x="4705350" y="4686300"/>
          <p14:tracePt t="152104" x="4622800" y="4699000"/>
          <p14:tracePt t="152120" x="4540250" y="4711700"/>
          <p14:tracePt t="152137" x="4438650" y="4724400"/>
          <p14:tracePt t="152153" x="4286250" y="4730750"/>
          <p14:tracePt t="152169" x="4140200" y="4743450"/>
          <p14:tracePt t="152186" x="4038600" y="4749800"/>
          <p14:tracePt t="152204" x="3930650" y="4762500"/>
          <p14:tracePt t="152219" x="3873500" y="4768850"/>
          <p14:tracePt t="152237" x="3797300" y="4781550"/>
          <p14:tracePt t="152252" x="3727450" y="4794250"/>
          <p14:tracePt t="152270" x="3663950" y="4826000"/>
          <p14:tracePt t="152287" x="3600450" y="4845050"/>
          <p14:tracePt t="152305" x="3517900" y="4864100"/>
          <p14:tracePt t="152320" x="3473450" y="4876800"/>
          <p14:tracePt t="152336" x="3416300" y="4889500"/>
          <p14:tracePt t="152354" x="3371850" y="4902200"/>
          <p14:tracePt t="152370" x="3321050" y="4902200"/>
          <p14:tracePt t="152387" x="3282950" y="4902200"/>
          <p14:tracePt t="152404" x="3257550" y="4902200"/>
          <p14:tracePt t="152419" x="3232150" y="4895850"/>
          <p14:tracePt t="152436" x="3213100" y="4895850"/>
          <p14:tracePt t="152454" x="3194050" y="4895850"/>
          <p14:tracePt t="152469" x="3181350" y="4895850"/>
          <p14:tracePt t="152487" x="3175000" y="4895850"/>
          <p14:tracePt t="152506" x="3168650" y="4895850"/>
          <p14:tracePt t="152522" x="3162300" y="4902200"/>
          <p14:tracePt t="152553" x="3162300" y="4908550"/>
          <p14:tracePt t="152574" x="3168650" y="4921250"/>
          <p14:tracePt t="152586" x="3175000" y="4921250"/>
          <p14:tracePt t="152605" x="3175000" y="4927600"/>
          <p14:tracePt t="152620" x="3181350" y="4927600"/>
          <p14:tracePt t="152637" x="3187700" y="4927600"/>
          <p14:tracePt t="152654" x="3194050" y="4927600"/>
          <p14:tracePt t="152686" x="3194050" y="4921250"/>
          <p14:tracePt t="152706" x="3194050" y="4914900"/>
          <p14:tracePt t="152736" x="3187700" y="4914900"/>
          <p14:tracePt t="152772" x="3181350" y="4908550"/>
          <p14:tracePt t="152868" x="3187700" y="4908550"/>
          <p14:tracePt t="152904" x="3194050" y="4908550"/>
          <p14:tracePt t="152925" x="3200400" y="4908550"/>
          <p14:tracePt t="152936" x="3206750" y="4908550"/>
          <p14:tracePt t="152947" x="3213100" y="4908550"/>
          <p14:tracePt t="152961" x="3219450" y="4908550"/>
          <p14:tracePt t="152972" x="3225800" y="4908550"/>
          <p14:tracePt t="152988" x="3251200" y="4908550"/>
          <p14:tracePt t="153006" x="3270250" y="4908550"/>
          <p14:tracePt t="153021" x="3308350" y="4908550"/>
          <p14:tracePt t="153041" x="3346450" y="4914900"/>
          <p14:tracePt t="153055" x="3390900" y="4914900"/>
          <p14:tracePt t="153073" x="3435350" y="4914900"/>
          <p14:tracePt t="153086" x="3492500" y="4914900"/>
          <p14:tracePt t="153104" x="3549650" y="4914900"/>
          <p14:tracePt t="153122" x="3600450" y="4908550"/>
          <p14:tracePt t="153141" x="3657600" y="4914900"/>
          <p14:tracePt t="153154" x="3689350" y="4921250"/>
          <p14:tracePt t="153160" x="3708400" y="4927600"/>
          <p14:tracePt t="153172" x="3727450" y="4927600"/>
          <p14:tracePt t="153186" x="3759200" y="4946650"/>
          <p14:tracePt t="153207" x="3778250" y="4953000"/>
          <p14:tracePt t="153223" x="3803650" y="4972050"/>
          <p14:tracePt t="153236" x="3816350" y="4991100"/>
          <p14:tracePt t="153254" x="3822700" y="5010150"/>
          <p14:tracePt t="153275" x="3829050" y="5022850"/>
          <p14:tracePt t="153286" x="3829050" y="5029200"/>
          <p14:tracePt t="153322" x="3822700" y="5029200"/>
          <p14:tracePt t="153337" x="3810000" y="5010150"/>
          <p14:tracePt t="153353" x="3803650" y="4997450"/>
          <p14:tracePt t="153373" x="3790950" y="4984750"/>
          <p14:tracePt t="153391" x="3778250" y="4965700"/>
          <p14:tracePt t="153403" x="3771900" y="4953000"/>
          <p14:tracePt t="153423" x="3771900" y="4946650"/>
          <p14:tracePt t="153453" x="3778250" y="4940300"/>
          <p14:tracePt t="153472" x="3784600" y="4940300"/>
          <p14:tracePt t="153489" x="3797300" y="4940300"/>
          <p14:tracePt t="153503" x="3816350" y="4946650"/>
          <p14:tracePt t="153522" x="3829050" y="4953000"/>
          <p14:tracePt t="153536" x="3848100" y="4959350"/>
          <p14:tracePt t="153553" x="3867150" y="4965700"/>
          <p14:tracePt t="153571" x="3892550" y="4978400"/>
          <p14:tracePt t="153586" x="3917950" y="4991100"/>
          <p14:tracePt t="153603" x="3937000" y="4997450"/>
          <p14:tracePt t="153622" x="3956050" y="5010150"/>
          <p14:tracePt t="153636" x="3975100" y="5016500"/>
          <p14:tracePt t="153653" x="3981450" y="5016500"/>
          <p14:tracePt t="153669" x="3981450" y="5022850"/>
          <p14:tracePt t="153686" x="3987800" y="5022850"/>
          <p14:tracePt t="153725" x="3987800" y="5016500"/>
          <p14:tracePt t="153736" x="3987800" y="5010150"/>
          <p14:tracePt t="153755" x="3975100" y="4997450"/>
          <p14:tracePt t="153769" x="3968750" y="4991100"/>
          <p14:tracePt t="153786" x="3962400" y="4984750"/>
          <p14:tracePt t="153803" x="3956050" y="4984750"/>
          <p14:tracePt t="153819" x="3949700" y="4984750"/>
          <p14:tracePt t="153861" x="3956050" y="4984750"/>
          <p14:tracePt t="153909" x="3962400" y="4984750"/>
          <p14:tracePt t="153936" x="3962400" y="4991100"/>
          <p14:tracePt t="153986" x="3962400" y="4984750"/>
          <p14:tracePt t="154015" x="3962400" y="4978400"/>
          <p14:tracePt t="154056" x="3962400" y="4972050"/>
          <p14:tracePt t="154080" x="3968750" y="4972050"/>
          <p14:tracePt t="154109" x="3968750" y="4965700"/>
          <p14:tracePt t="154139" x="3968750" y="4972050"/>
          <p14:tracePt t="154183" x="3975100" y="4965700"/>
          <p14:tracePt t="154204" x="3975100" y="4959350"/>
          <p14:tracePt t="154219" x="3968750" y="4953000"/>
          <p14:tracePt t="154236" x="3968750" y="4946650"/>
          <p14:tracePt t="154269" x="3968750" y="4940300"/>
          <p14:tracePt t="154293" x="3968750" y="4933950"/>
          <p14:tracePt t="154330" x="3975100" y="4933950"/>
          <p14:tracePt t="154339" x="3975100" y="4940300"/>
          <p14:tracePt t="154357" x="3981450" y="4940300"/>
          <p14:tracePt t="154384" x="3981450" y="4946650"/>
          <p14:tracePt t="154388" x="3987800" y="4946650"/>
          <p14:tracePt t="154418" x="3987800" y="4953000"/>
          <p14:tracePt t="154423" x="3994150" y="4953000"/>
          <p14:tracePt t="154471" x="3994150" y="4959350"/>
          <p14:tracePt t="154510" x="3994150" y="4965700"/>
          <p14:tracePt t="154526" x="3994150" y="4972050"/>
          <p14:tracePt t="154542" x="3994150" y="4978400"/>
          <p14:tracePt t="154560" x="3994150" y="4984750"/>
          <p14:tracePt t="154578" x="3994150" y="4991100"/>
          <p14:tracePt t="154581" x="3987800" y="4997450"/>
          <p14:tracePt t="154588" x="3987800" y="5003800"/>
          <p14:tracePt t="154603" x="3981450" y="5010150"/>
          <p14:tracePt t="154620" x="3981450" y="5029200"/>
          <p14:tracePt t="154637" x="3975100" y="5041900"/>
          <p14:tracePt t="154647" x="3968750" y="5054600"/>
          <p14:tracePt t="154658" x="3968750" y="5060950"/>
          <p14:tracePt t="154669" x="3962400" y="5067300"/>
          <p14:tracePt t="154703" x="3962400" y="5073650"/>
          <p14:tracePt t="154734" x="3956050" y="5073650"/>
          <p14:tracePt t="154750" x="3956050" y="5080000"/>
          <p14:tracePt t="154759" x="3956050" y="5086350"/>
          <p14:tracePt t="154780" x="3956050" y="5092700"/>
          <p14:tracePt t="154798" x="3949700" y="5099050"/>
          <p14:tracePt t="154838" x="3943350" y="5099050"/>
          <p14:tracePt t="154857" x="3943350" y="5105400"/>
          <p14:tracePt t="154878" x="3943350" y="5111750"/>
          <p14:tracePt t="154894" x="3949700" y="5111750"/>
          <p14:tracePt t="154900" x="3949700" y="5118100"/>
          <p14:tracePt t="154924" x="3956050" y="5118100"/>
          <p14:tracePt t="154946" x="3962400" y="5118100"/>
          <p14:tracePt t="154954" x="3968750" y="5111750"/>
          <p14:tracePt t="154969" x="3975100" y="5111750"/>
          <p14:tracePt t="154987" x="3987800" y="5099050"/>
          <p14:tracePt t="155005" x="3994150" y="5092700"/>
          <p14:tracePt t="155019" x="3994150" y="5086350"/>
          <p14:tracePt t="155036" x="4000500" y="5080000"/>
          <p14:tracePt t="155054" x="4000500" y="5067300"/>
          <p14:tracePt t="155070" x="4000500" y="5048250"/>
          <p14:tracePt t="155087" x="4000500" y="5041900"/>
          <p14:tracePt t="155104" x="3994150" y="5029200"/>
          <p14:tracePt t="155121" x="3987800" y="5022850"/>
          <p14:tracePt t="155136" x="3981450" y="5016500"/>
          <p14:tracePt t="155153" x="3975100" y="5010150"/>
          <p14:tracePt t="155171" x="3962400" y="4997450"/>
          <p14:tracePt t="155186" x="3949700" y="4991100"/>
          <p14:tracePt t="155204" x="3930650" y="4972050"/>
          <p14:tracePt t="155220" x="3898900" y="4953000"/>
          <p14:tracePt t="155237" x="3873500" y="4940300"/>
          <p14:tracePt t="155254" x="3848100" y="4921250"/>
          <p14:tracePt t="155273" x="3816350" y="4908550"/>
          <p14:tracePt t="155286" x="3790950" y="4895850"/>
          <p14:tracePt t="155306" x="3765550" y="4883150"/>
          <p14:tracePt t="155320" x="3727450" y="4864100"/>
          <p14:tracePt t="155336" x="3695700" y="4857750"/>
          <p14:tracePt t="155353" x="3657600" y="4845050"/>
          <p14:tracePt t="155371" x="3606800" y="4832350"/>
          <p14:tracePt t="155387" x="3575050" y="4826000"/>
          <p14:tracePt t="155404" x="3536950" y="4826000"/>
          <p14:tracePt t="155420" x="3492500" y="4826000"/>
          <p14:tracePt t="155436" x="3467100" y="4826000"/>
          <p14:tracePt t="155454" x="3448050" y="4845050"/>
          <p14:tracePt t="155470" x="3441700" y="4857750"/>
          <p14:tracePt t="155486" x="3448050" y="4864100"/>
          <p14:tracePt t="155504" x="3467100" y="4876800"/>
          <p14:tracePt t="155520" x="3498850" y="4902200"/>
          <p14:tracePt t="155540" x="3530600" y="4927600"/>
          <p14:tracePt t="155553" x="3562350" y="4946650"/>
          <p14:tracePt t="155570" x="3619500" y="4978400"/>
          <p14:tracePt t="155592" x="3708400" y="5010150"/>
          <p14:tracePt t="155604" x="3771900" y="5022850"/>
          <p14:tracePt t="155620" x="3829050" y="5029200"/>
          <p14:tracePt t="155636" x="3873500" y="5016500"/>
          <p14:tracePt t="155654" x="3911600" y="4991100"/>
          <p14:tracePt t="155678" x="3930650" y="4972050"/>
          <p14:tracePt t="155694" x="3930650" y="4914900"/>
          <p14:tracePt t="155703" x="3924300" y="4908550"/>
          <p14:tracePt t="155720" x="3898900" y="4883150"/>
          <p14:tracePt t="155736" x="3860800" y="4870450"/>
          <p14:tracePt t="155754" x="3835400" y="4857750"/>
          <p14:tracePt t="155773" x="3771900" y="4832350"/>
          <p14:tracePt t="155788" x="3727450" y="4819650"/>
          <p14:tracePt t="155803" x="3695700" y="4813300"/>
          <p14:tracePt t="155823" x="3657600" y="4826000"/>
          <p14:tracePt t="155836" x="3619500" y="4857750"/>
          <p14:tracePt t="155854" x="3594100" y="4889500"/>
          <p14:tracePt t="155870" x="3581400" y="4921250"/>
          <p14:tracePt t="155886" x="3575050" y="4946650"/>
          <p14:tracePt t="155903" x="3575050" y="4965700"/>
          <p14:tracePt t="155920" x="3581400" y="4978400"/>
          <p14:tracePt t="155936" x="3581400" y="4991100"/>
          <p14:tracePt t="155954" x="3587750" y="4991100"/>
          <p14:tracePt t="155986" x="3587750" y="4984750"/>
          <p14:tracePt t="156004" x="3587750" y="4978400"/>
          <p14:tracePt t="156020" x="3587750" y="4959350"/>
          <p14:tracePt t="156036" x="3594100" y="4933950"/>
          <p14:tracePt t="156055" x="3600450" y="4895850"/>
          <p14:tracePt t="156070" x="3606800" y="4857750"/>
          <p14:tracePt t="156087" x="3613150" y="4819650"/>
          <p14:tracePt t="156103" x="3619500" y="4800600"/>
          <p14:tracePt t="156120" x="3619500" y="4794250"/>
          <p14:tracePt t="156136" x="3619500" y="4806950"/>
          <p14:tracePt t="156157" x="3613150" y="4832350"/>
          <p14:tracePt t="156169" x="3613150" y="4857750"/>
          <p14:tracePt t="156189" x="3613150" y="4914900"/>
          <p14:tracePt t="156203" x="3619500" y="4959350"/>
          <p14:tracePt t="156223" x="3632200" y="4997450"/>
          <p14:tracePt t="156236" x="3651250" y="5022850"/>
          <p14:tracePt t="156254" x="3670300" y="5035550"/>
          <p14:tracePt t="156272" x="3708400" y="5035550"/>
          <p14:tracePt t="156286" x="3746500" y="5003800"/>
          <p14:tracePt t="156303" x="3810000" y="4883150"/>
          <p14:tracePt t="156321" x="3886200" y="4768850"/>
          <p14:tracePt t="156341" x="3949700" y="4705350"/>
          <p14:tracePt t="156370" x="4140200" y="4572000"/>
          <p14:tracePt t="156389" x="4260850" y="4508500"/>
          <p14:tracePt t="156404" x="4356100" y="4470400"/>
          <p14:tracePt t="156420" x="4502150" y="4438650"/>
          <p14:tracePt t="156436" x="4578350" y="4425950"/>
          <p14:tracePt t="156454" x="4660900" y="4419600"/>
          <p14:tracePt t="156469" x="4730750" y="4419600"/>
          <p14:tracePt t="156486" x="4768850" y="4425950"/>
          <p14:tracePt t="156507" x="4787900" y="4432300"/>
          <p14:tracePt t="156520" x="4794250" y="4457700"/>
          <p14:tracePt t="156537" x="4800600" y="4470400"/>
          <p14:tracePt t="169842" x="3403600" y="4902200"/>
          <p14:tracePt t="169845" x="3403600" y="4908550"/>
          <p14:tracePt t="169862" x="3397250" y="4908550"/>
          <p14:tracePt t="169875" x="3390900" y="4914900"/>
          <p14:tracePt t="169883" x="3384550" y="4914900"/>
          <p14:tracePt t="169887" x="3384550" y="4921250"/>
          <p14:tracePt t="169903" x="3371850" y="4933950"/>
          <p14:tracePt t="169920" x="3352800" y="4959350"/>
          <p14:tracePt t="169937" x="3346450" y="4972050"/>
          <p14:tracePt t="169953" x="3340100" y="4984750"/>
          <p14:tracePt t="169970" x="3333750" y="4991100"/>
          <p14:tracePt t="169988" x="3327400" y="4997450"/>
          <p14:tracePt t="170020" x="3321050" y="5016500"/>
          <p14:tracePt t="170037" x="3314700" y="5041900"/>
          <p14:tracePt t="170053" x="3302000" y="5054600"/>
          <p14:tracePt t="170074" x="3289300" y="5054600"/>
          <p14:tracePt t="170086" x="3263900" y="5054600"/>
          <p14:tracePt t="170103" x="3232150" y="5041900"/>
          <p14:tracePt t="170121" x="3206750" y="5022850"/>
          <p14:tracePt t="170138" x="3181350" y="5016500"/>
          <p14:tracePt t="170156" x="3149600" y="4991100"/>
          <p14:tracePt t="170170" x="3124200" y="4972050"/>
          <p14:tracePt t="170186" x="3111500" y="4959350"/>
          <p14:tracePt t="170203" x="3092450" y="4953000"/>
          <p14:tracePt t="170220" x="3086100" y="4953000"/>
          <p14:tracePt t="170237" x="3086100" y="4959350"/>
          <p14:tracePt t="170253" x="3079750" y="4965700"/>
          <p14:tracePt t="170286" x="3079750" y="4972050"/>
          <p14:tracePt t="170320" x="3086100" y="4978400"/>
          <p14:tracePt t="170349" x="3092450" y="4984750"/>
          <p14:tracePt t="170353" x="3092450" y="4991100"/>
          <p14:tracePt t="170370" x="3092450" y="5003800"/>
          <p14:tracePt t="170392" x="3092450" y="5010150"/>
          <p14:tracePt t="170420" x="3092450" y="5016500"/>
          <p14:tracePt t="170453" x="3086100" y="5016500"/>
          <p14:tracePt t="170475" x="3086100" y="5010150"/>
          <p14:tracePt t="170491" x="3086100" y="5003800"/>
          <p14:tracePt t="170503" x="3086100" y="4997450"/>
          <p14:tracePt t="170520" x="3086100" y="4984750"/>
          <p14:tracePt t="170540" x="3086100" y="4972050"/>
          <p14:tracePt t="170558" x="3086100" y="4959350"/>
          <p14:tracePt t="170570" x="3086100" y="4946650"/>
          <p14:tracePt t="170587" x="3092450" y="4933950"/>
          <p14:tracePt t="170603" x="3105150" y="4927600"/>
          <p14:tracePt t="170622" x="3117850" y="4914900"/>
          <p14:tracePt t="170637" x="3143250" y="4902200"/>
          <p14:tracePt t="170653" x="3181350" y="4883150"/>
          <p14:tracePt t="170670" x="3232150" y="4870450"/>
          <p14:tracePt t="170686" x="3295650" y="4851400"/>
          <p14:tracePt t="170704" x="3359150" y="4832350"/>
          <p14:tracePt t="170720" x="3422650" y="4832350"/>
          <p14:tracePt t="170736" x="3473450" y="4851400"/>
          <p14:tracePt t="170754" x="3511550" y="4883150"/>
          <p14:tracePt t="170771" x="3536950" y="4921250"/>
          <p14:tracePt t="170786" x="3556000" y="4953000"/>
          <p14:tracePt t="170804" x="3562350" y="4972050"/>
          <p14:tracePt t="170824" x="3568700" y="4984750"/>
          <p14:tracePt t="170837" x="3575050" y="4991100"/>
          <p14:tracePt t="170853" x="3581400" y="4991100"/>
          <p14:tracePt t="170870" x="3581400" y="4984750"/>
          <p14:tracePt t="170886" x="3581400" y="4978400"/>
          <p14:tracePt t="170903" x="3581400" y="4965700"/>
          <p14:tracePt t="170920" x="3587750" y="4959350"/>
          <p14:tracePt t="170936" x="3587750" y="4953000"/>
          <p14:tracePt t="170953" x="3600450" y="4953000"/>
          <p14:tracePt t="170970" x="3619500" y="4953000"/>
          <p14:tracePt t="170986" x="3638550" y="4946650"/>
          <p14:tracePt t="171004" x="3663950" y="4940300"/>
          <p14:tracePt t="171021" x="3689350" y="4940300"/>
          <p14:tracePt t="171036" x="3721100" y="4946650"/>
          <p14:tracePt t="171054" x="3746500" y="4946650"/>
          <p14:tracePt t="171070" x="3765550" y="4953000"/>
          <p14:tracePt t="171087" x="3784600" y="4959350"/>
          <p14:tracePt t="171104" x="3797300" y="4965700"/>
          <p14:tracePt t="171120" x="3803650" y="4978400"/>
          <p14:tracePt t="171136" x="3803650" y="4997450"/>
          <p14:tracePt t="171153" x="3803650" y="5003800"/>
          <p14:tracePt t="171186" x="3803650" y="4997450"/>
          <p14:tracePt t="171203" x="3803650" y="4991100"/>
          <p14:tracePt t="171223" x="3803650" y="4984750"/>
          <p14:tracePt t="171237" x="3803650" y="4978400"/>
          <p14:tracePt t="171253" x="3797300" y="4972050"/>
          <p14:tracePt t="171271" x="3797300" y="4959350"/>
          <p14:tracePt t="171287" x="3790950" y="4953000"/>
          <p14:tracePt t="171308" x="3790950" y="4940300"/>
          <p14:tracePt t="171313" x="3790950" y="4933950"/>
          <p14:tracePt t="171322" x="3790950" y="4927600"/>
          <p14:tracePt t="171337" x="3790950" y="4921250"/>
          <p14:tracePt t="171354" x="3790950" y="4908550"/>
          <p14:tracePt t="171371" x="3790950" y="4902200"/>
          <p14:tracePt t="171387" x="3784600" y="4895850"/>
          <p14:tracePt t="171421" x="3778250" y="4895850"/>
          <p14:tracePt t="171439" x="3771900" y="4895850"/>
          <p14:tracePt t="171453" x="3759200" y="4889500"/>
          <p14:tracePt t="171473" x="3746500" y="4876800"/>
          <p14:tracePt t="171489" x="3740150" y="4876800"/>
          <p14:tracePt t="171503" x="3733800" y="4876800"/>
          <p14:tracePt t="171520" x="3727450" y="4876800"/>
          <p14:tracePt t="171538" x="3727450" y="4870450"/>
          <p14:tracePt t="171553" x="3721100" y="4857750"/>
          <p14:tracePt t="171571" x="3721100" y="4851400"/>
          <p14:tracePt t="171586" x="3721100" y="4845050"/>
          <p14:tracePt t="171603" x="3714750" y="4832350"/>
          <p14:tracePt t="171620" x="3702050" y="4819650"/>
          <p14:tracePt t="171637" x="3689350" y="4819650"/>
          <p14:tracePt t="171654" x="3676650" y="4826000"/>
          <p14:tracePt t="171673" x="3657600" y="4838700"/>
          <p14:tracePt t="171686" x="3638550" y="4864100"/>
          <p14:tracePt t="171703" x="3619500" y="4883150"/>
          <p14:tracePt t="171721" x="3606800" y="4921250"/>
          <p14:tracePt t="171740" x="3594100" y="4959350"/>
          <p14:tracePt t="171754" x="3600450" y="5016500"/>
          <p14:tracePt t="171773" x="3625850" y="5060950"/>
          <p14:tracePt t="171790" x="3663950" y="5105400"/>
          <p14:tracePt t="171803" x="3721100" y="5156200"/>
          <p14:tracePt t="171824" x="3752850" y="5168900"/>
          <p14:tracePt t="171837" x="3797300" y="5156200"/>
          <p14:tracePt t="171853" x="3822700" y="5124450"/>
          <p14:tracePt t="171873" x="3835400" y="5080000"/>
          <p14:tracePt t="171884" x="3848100" y="5022850"/>
          <p14:tracePt t="171903" x="3848100" y="4959350"/>
          <p14:tracePt t="171923" x="3848100" y="4927600"/>
          <p14:tracePt t="171937" x="3835400" y="4876800"/>
          <p14:tracePt t="171953" x="3816350" y="4851400"/>
          <p14:tracePt t="171971" x="3797300" y="4838700"/>
          <p14:tracePt t="171987" x="3752850" y="4832350"/>
          <p14:tracePt t="172003" x="3721100" y="4838700"/>
          <p14:tracePt t="172021" x="3689350" y="4857750"/>
          <p14:tracePt t="172037" x="3663950" y="4883150"/>
          <p14:tracePt t="172056" x="3644900" y="4908550"/>
          <p14:tracePt t="172071" x="3638550" y="4933950"/>
          <p14:tracePt t="172087" x="3625850" y="4972050"/>
          <p14:tracePt t="172103" x="3625850" y="4997450"/>
          <p14:tracePt t="172121" x="3625850" y="5010150"/>
          <p14:tracePt t="172137" x="3625850" y="5022850"/>
          <p14:tracePt t="172153" x="3632200" y="5029200"/>
          <p14:tracePt t="172173" x="3638550" y="5035550"/>
          <p14:tracePt t="172189" x="3644900" y="5041900"/>
          <p14:tracePt t="172203" x="3657600" y="5054600"/>
          <p14:tracePt t="172222" x="3663950" y="5060950"/>
          <p14:tracePt t="172239" x="3663950" y="5067300"/>
          <p14:tracePt t="172253" x="3670300" y="5067300"/>
          <p14:tracePt t="172270" x="3670300" y="5073650"/>
          <p14:tracePt t="172350" x="3695700" y="5092700"/>
          <p14:tracePt t="172372" x="3714750" y="5099050"/>
          <p14:tracePt t="172387" x="3733800" y="5099050"/>
          <p14:tracePt t="172403" x="3771900" y="5092700"/>
          <p14:tracePt t="172420" x="3797300" y="5080000"/>
          <p14:tracePt t="172437" x="3829050" y="5054600"/>
          <p14:tracePt t="172453" x="3841750" y="5022850"/>
          <p14:tracePt t="172470" x="3854450" y="4972050"/>
          <p14:tracePt t="172487" x="3860800" y="4914900"/>
          <p14:tracePt t="172507" x="3860800" y="4857750"/>
          <p14:tracePt t="172526" x="3841750" y="4800600"/>
          <p14:tracePt t="172538" x="3829050" y="4775200"/>
          <p14:tracePt t="172554" x="3803650" y="4762500"/>
          <p14:tracePt t="172575" x="3771900" y="4768850"/>
          <p14:tracePt t="172587" x="3746500" y="4787900"/>
          <p14:tracePt t="172606" x="3721100" y="4806950"/>
          <p14:tracePt t="172620" x="3702050" y="4826000"/>
          <p14:tracePt t="172637" x="3689350" y="4851400"/>
          <p14:tracePt t="172659" x="3683000" y="4883150"/>
          <p14:tracePt t="172670" x="3683000" y="4908550"/>
          <p14:tracePt t="172687" x="3683000" y="4940300"/>
          <p14:tracePt t="172705" x="3689350" y="4953000"/>
          <p14:tracePt t="172720" x="3695700" y="4965700"/>
          <p14:tracePt t="172737" x="3714750" y="4978400"/>
          <p14:tracePt t="172756" x="3746500" y="4997450"/>
          <p14:tracePt t="172771" x="3778250" y="5010150"/>
          <p14:tracePt t="172787" x="3810000" y="5016500"/>
          <p14:tracePt t="172803" x="3835400" y="5016500"/>
          <p14:tracePt t="172820" x="3848100" y="5003800"/>
          <p14:tracePt t="172838" x="3854450" y="4978400"/>
          <p14:tracePt t="172858" x="3860800" y="4946650"/>
          <p14:tracePt t="172870" x="3860800" y="4908550"/>
          <p14:tracePt t="172887" x="3854450" y="4870450"/>
          <p14:tracePt t="172903" x="3835400" y="4845050"/>
          <p14:tracePt t="172921" x="3810000" y="4838700"/>
          <p14:tracePt t="172937" x="3778250" y="4838700"/>
          <p14:tracePt t="172956" x="3740150" y="4864100"/>
          <p14:tracePt t="172970" x="3714750" y="4889500"/>
          <p14:tracePt t="172988" x="3689350" y="4940300"/>
          <p14:tracePt t="173003" x="3676650" y="4984750"/>
          <p14:tracePt t="173020" x="3683000" y="5041900"/>
          <p14:tracePt t="173037" x="3695700" y="5086350"/>
          <p14:tracePt t="173054" x="3721100" y="5111750"/>
          <p14:tracePt t="173070" x="3752850" y="5118100"/>
          <p14:tracePt t="173087" x="3790950" y="5111750"/>
          <p14:tracePt t="173103" x="3822700" y="5086350"/>
          <p14:tracePt t="173121" x="3841750" y="5041900"/>
          <p14:tracePt t="173137" x="3848100" y="4997450"/>
          <p14:tracePt t="173154" x="3854450" y="4959350"/>
          <p14:tracePt t="173170" x="3848100" y="4927600"/>
          <p14:tracePt t="173188" x="3835400" y="4914900"/>
          <p14:tracePt t="173203" x="3822700" y="4902200"/>
          <p14:tracePt t="173220" x="3803650" y="4902200"/>
          <p14:tracePt t="173238" x="3784600" y="4908550"/>
          <p14:tracePt t="173253" x="3765550" y="4927600"/>
          <p14:tracePt t="173270" x="3752850" y="4946650"/>
          <p14:tracePt t="173288" x="3740150" y="4965700"/>
          <p14:tracePt t="173303" x="3733800" y="4991100"/>
          <p14:tracePt t="173320" x="3733800" y="5010150"/>
          <p14:tracePt t="173337" x="3727450" y="5022850"/>
          <p14:tracePt t="173355" x="3727450" y="5029200"/>
          <p14:tracePt t="173370" x="3733800" y="5029200"/>
          <p14:tracePt t="173386" x="3733800" y="5022850"/>
          <p14:tracePt t="173403" x="3733800" y="5016500"/>
          <p14:tracePt t="173437" x="3740150" y="5016500"/>
          <p14:tracePt t="173477" x="3733800" y="5016500"/>
          <p14:tracePt t="173554" x="3733800" y="5022850"/>
          <p14:tracePt t="173563" x="3740150" y="5022850"/>
          <p14:tracePt t="173613" x="3746500" y="5022850"/>
          <p14:tracePt t="173637" x="3746500" y="5016500"/>
          <p14:tracePt t="173647" x="3752850" y="5016500"/>
          <p14:tracePt t="173653" x="3752850" y="5010150"/>
          <p14:tracePt t="173671" x="3752850" y="5003800"/>
          <p14:tracePt t="173686" x="3759200" y="4997450"/>
          <p14:tracePt t="173703" x="3759200" y="4984750"/>
          <p14:tracePt t="173721" x="3765550" y="4984750"/>
          <p14:tracePt t="173753" x="3771900" y="4984750"/>
          <p14:tracePt t="173771" x="3778250" y="4978400"/>
          <p14:tracePt t="173787" x="3784600" y="4978400"/>
          <p14:tracePt t="173823" x="3790950" y="4978400"/>
          <p14:tracePt t="173863" x="3784600" y="4978400"/>
          <p14:tracePt t="173879" x="3778250" y="4978400"/>
          <p14:tracePt t="173893" x="3771900" y="4972050"/>
          <p14:tracePt t="173915" x="3765550" y="4972050"/>
          <p14:tracePt t="173922" x="3759200" y="4978400"/>
          <p14:tracePt t="173937" x="3752850" y="4978400"/>
          <p14:tracePt t="173962" x="3746500" y="4978400"/>
          <p14:tracePt t="173971" x="3740150" y="4978400"/>
          <p14:tracePt t="173987" x="3727450" y="4978400"/>
          <p14:tracePt t="174003" x="3721100" y="4984750"/>
          <p14:tracePt t="174021" x="3714750" y="4991100"/>
          <p14:tracePt t="174037" x="3714750" y="4997450"/>
          <p14:tracePt t="174053" x="3714750" y="5003800"/>
          <p14:tracePt t="174071" x="3708400" y="5010150"/>
          <p14:tracePt t="174103" x="3714750" y="5016500"/>
          <p14:tracePt t="174138" x="3721100" y="5016500"/>
          <p14:tracePt t="174172" x="3727450" y="5016500"/>
          <p14:tracePt t="174195" x="3733800" y="5016500"/>
          <p14:tracePt t="174210" x="3733800" y="5010150"/>
          <p14:tracePt t="174237" x="3740150" y="5003800"/>
          <p14:tracePt t="174283" x="3746500" y="5003800"/>
          <p14:tracePt t="174344" x="3746500" y="4997450"/>
          <p14:tracePt t="174354" x="3752850" y="4997450"/>
          <p14:tracePt t="174379" x="3752850" y="4991100"/>
          <p14:tracePt t="174389" x="3759200" y="4984750"/>
          <p14:tracePt t="174403" x="3759200" y="4972050"/>
          <p14:tracePt t="174421" x="3752850" y="4959350"/>
          <p14:tracePt t="174437" x="3752850" y="4953000"/>
          <p14:tracePt t="174458" x="3752850" y="4933950"/>
          <p14:tracePt t="174471" x="3746500" y="4927600"/>
          <p14:tracePt t="174487" x="3740150" y="4921250"/>
          <p14:tracePt t="174503" x="3733800" y="4914900"/>
          <p14:tracePt t="174523" x="3727450" y="4927600"/>
          <p14:tracePt t="174537" x="3714750" y="4946650"/>
          <p14:tracePt t="174553" x="3702050" y="4972050"/>
          <p14:tracePt t="174572" x="3689350" y="4997450"/>
          <p14:tracePt t="174587" x="3683000" y="5016500"/>
          <p14:tracePt t="174603" x="3683000" y="5029200"/>
          <p14:tracePt t="174623" x="3689350" y="5029200"/>
          <p14:tracePt t="174656" x="3702050" y="5022850"/>
          <p14:tracePt t="174674" x="3708400" y="5022850"/>
          <p14:tracePt t="174687" x="3714750" y="5016500"/>
          <p14:tracePt t="174703" x="3727450" y="5016500"/>
          <p14:tracePt t="174723" x="3740150" y="5010150"/>
          <p14:tracePt t="174739" x="3740150" y="5003800"/>
          <p14:tracePt t="174755" x="3752850" y="4997450"/>
          <p14:tracePt t="174771" x="3752850" y="4991100"/>
          <p14:tracePt t="174788" x="3759200" y="4984750"/>
          <p14:tracePt t="174813" x="3765550" y="4984750"/>
          <p14:tracePt t="174820" x="3765550" y="4978400"/>
          <p14:tracePt t="174837" x="3765550" y="4972050"/>
          <p14:tracePt t="174856" x="3771900" y="4965700"/>
          <p14:tracePt t="174870" x="3771900" y="4959350"/>
          <p14:tracePt t="174887" x="3778250" y="4953000"/>
          <p14:tracePt t="174909" x="3784600" y="4953000"/>
          <p14:tracePt t="174920" x="3784600" y="4946650"/>
          <p14:tracePt t="174969" x="3790950" y="4940300"/>
          <p14:tracePt t="175043" x="3790950" y="4946650"/>
          <p14:tracePt t="175065" x="3797300" y="4946650"/>
          <p14:tracePt t="175106" x="3797300" y="4940300"/>
          <p14:tracePt t="175127" x="3797300" y="4933950"/>
          <p14:tracePt t="175131" x="3790950" y="4933950"/>
          <p14:tracePt t="175146" x="3784600" y="4927600"/>
          <p14:tracePt t="175153" x="3778250" y="4927600"/>
          <p14:tracePt t="175170" x="3765550" y="4921250"/>
          <p14:tracePt t="175189" x="3740150" y="4914900"/>
          <p14:tracePt t="175204" x="3702050" y="4902200"/>
          <p14:tracePt t="175220" x="3651250" y="4895850"/>
          <p14:tracePt t="175238" x="3594100" y="4883150"/>
          <p14:tracePt t="175253" x="3524250" y="4864100"/>
          <p14:tracePt t="175270" x="3460750" y="4851400"/>
          <p14:tracePt t="175287" x="3397250" y="4838700"/>
          <p14:tracePt t="175303" x="3340100" y="4838700"/>
          <p14:tracePt t="175320" x="3289300" y="4838700"/>
          <p14:tracePt t="175338" x="3238500" y="4845050"/>
          <p14:tracePt t="175354" x="3194050" y="4845050"/>
          <p14:tracePt t="175370" x="3149600" y="4845050"/>
          <p14:tracePt t="175388" x="3111500" y="4845050"/>
          <p14:tracePt t="175407" x="3073400" y="4845050"/>
          <p14:tracePt t="175420" x="3048000" y="4851400"/>
          <p14:tracePt t="175437" x="3022600" y="4851400"/>
          <p14:tracePt t="175458" x="3003550" y="4857750"/>
          <p14:tracePt t="175470" x="2990850" y="4864100"/>
          <p14:tracePt t="175487" x="2978150" y="4876800"/>
          <p14:tracePt t="175503" x="2978150" y="4889500"/>
          <p14:tracePt t="175520" x="2978150" y="4902200"/>
          <p14:tracePt t="175537" x="2978150" y="4921250"/>
          <p14:tracePt t="175555" x="2971800" y="4959350"/>
          <p14:tracePt t="175571" x="2971800" y="4965700"/>
          <p14:tracePt t="175587" x="2971800" y="4984750"/>
          <p14:tracePt t="175603" x="2978150" y="4991100"/>
          <p14:tracePt t="175620" x="2978150" y="4997450"/>
          <p14:tracePt t="175640" x="2984500" y="4997450"/>
          <p14:tracePt t="175653" x="2984500" y="5010150"/>
          <p14:tracePt t="175670" x="2984500" y="5016500"/>
          <p14:tracePt t="175686" x="2984500" y="5022850"/>
          <p14:tracePt t="175720" x="2990850" y="5022850"/>
          <p14:tracePt t="175764" x="2990850" y="5016500"/>
          <p14:tracePt t="175984" x="2990850" y="5022850"/>
          <p14:tracePt t="176001" x="2990850" y="5029200"/>
          <p14:tracePt t="176081" x="2997200" y="5029200"/>
          <p14:tracePt t="176110" x="2997200" y="5022850"/>
          <p14:tracePt t="176117" x="2997200" y="5016500"/>
          <p14:tracePt t="176137" x="2997200" y="5010150"/>
          <p14:tracePt t="176139" x="2997200" y="5003800"/>
          <p14:tracePt t="176154" x="3003550" y="5003800"/>
          <p14:tracePt t="176170" x="3003550" y="4997450"/>
          <p14:tracePt t="176422" x="6007100" y="4895850"/>
          <p14:tracePt t="176466" x="6235700" y="4838700"/>
          <p14:tracePt t="176495" x="6242050" y="4838700"/>
          <p14:tracePt t="176510" x="6248400" y="4832350"/>
          <p14:tracePt t="176515" x="6254750" y="4832350"/>
          <p14:tracePt t="176520" x="6261100" y="4832350"/>
          <p14:tracePt t="176537" x="6305550" y="4826000"/>
          <p14:tracePt t="176559" x="6356350" y="4819650"/>
          <p14:tracePt t="176570" x="6400800" y="4813300"/>
          <p14:tracePt t="176587" x="6432550" y="4813300"/>
          <p14:tracePt t="176603" x="6464300" y="4813300"/>
          <p14:tracePt t="176620" x="6483350" y="4819650"/>
          <p14:tracePt t="176637" x="6496050" y="4826000"/>
          <p14:tracePt t="176653" x="6508750" y="4832350"/>
          <p14:tracePt t="176671" x="6515100" y="4832350"/>
          <p14:tracePt t="176688" x="6527800" y="4845050"/>
          <p14:tracePt t="176704" x="6540500" y="4864100"/>
          <p14:tracePt t="176720" x="6559550" y="4914900"/>
          <p14:tracePt t="176741" x="6572250" y="4940300"/>
          <p14:tracePt t="176753" x="6572250" y="4959350"/>
          <p14:tracePt t="176771" x="6578600" y="4978400"/>
          <p14:tracePt t="176787" x="6578600" y="4991100"/>
          <p14:tracePt t="176803" x="6572250" y="4997450"/>
          <p14:tracePt t="176826" x="6553200" y="5003800"/>
          <p14:tracePt t="176837" x="6534150" y="5010150"/>
          <p14:tracePt t="176853" x="6515100" y="5016500"/>
          <p14:tracePt t="176870" x="6477000" y="5035550"/>
          <p14:tracePt t="176887" x="6445250" y="5048250"/>
          <p14:tracePt t="176906" x="6407150" y="5054600"/>
          <p14:tracePt t="176921" x="6375400" y="5060950"/>
          <p14:tracePt t="176937" x="6350000" y="5054600"/>
          <p14:tracePt t="176953" x="6324600" y="5041900"/>
          <p14:tracePt t="176971" x="6299200" y="5029200"/>
          <p14:tracePt t="176988" x="6273800" y="5010150"/>
          <p14:tracePt t="176994" x="6267450" y="5003800"/>
          <p14:tracePt t="177003" x="6254750" y="5003800"/>
          <p14:tracePt t="177020" x="6242050" y="5003800"/>
          <p14:tracePt t="177036" x="6235700" y="5010150"/>
          <p14:tracePt t="177053" x="6235700" y="5016500"/>
          <p14:tracePt t="177070" x="6235700" y="5029200"/>
          <p14:tracePt t="177087" x="6242050" y="5041900"/>
          <p14:tracePt t="177106" x="6254750" y="5048250"/>
          <p14:tracePt t="177120" x="6267450" y="5048250"/>
          <p14:tracePt t="177138" x="6280150" y="5048250"/>
          <p14:tracePt t="177153" x="6292850" y="5048250"/>
          <p14:tracePt t="177170" x="6305550" y="5048250"/>
          <p14:tracePt t="177187" x="6324600" y="5048250"/>
          <p14:tracePt t="177203" x="6356350" y="5041900"/>
          <p14:tracePt t="177220" x="6388100" y="5041900"/>
          <p14:tracePt t="177237" x="6438900" y="5035550"/>
          <p14:tracePt t="177253" x="6496050" y="5035550"/>
          <p14:tracePt t="177271" x="6546850" y="5035550"/>
          <p14:tracePt t="177291" x="6648450" y="5041900"/>
          <p14:tracePt t="177303" x="6724650" y="5041900"/>
          <p14:tracePt t="177320" x="6794500" y="5041900"/>
          <p14:tracePt t="177337" x="6870700" y="5041900"/>
          <p14:tracePt t="177356" x="6940550" y="5041900"/>
          <p14:tracePt t="177371" x="6991350" y="5041900"/>
          <p14:tracePt t="177387" x="7061200" y="5054600"/>
          <p14:tracePt t="177403" x="7099300" y="5060950"/>
          <p14:tracePt t="177422" x="7124700" y="5067300"/>
          <p14:tracePt t="177437" x="7143750" y="5073650"/>
          <p14:tracePt t="177454" x="7150100" y="5080000"/>
          <p14:tracePt t="177473" x="7156450" y="5086350"/>
          <p14:tracePt t="177487" x="7156450" y="5092700"/>
          <p14:tracePt t="177503" x="7162800" y="5099050"/>
          <p14:tracePt t="177537" x="7162800" y="5105400"/>
          <p14:tracePt t="177603" x="7156450" y="5105400"/>
          <p14:tracePt t="177692" x="7156450" y="5099050"/>
          <p14:tracePt t="177714" x="7162800" y="5099050"/>
          <p14:tracePt t="177729" x="7162800" y="5092700"/>
          <p14:tracePt t="177813" x="7156450" y="5086350"/>
          <p14:tracePt t="177823" x="7150100" y="5086350"/>
          <p14:tracePt t="177843" x="7137400" y="5080000"/>
          <p14:tracePt t="177850" x="7131050" y="5080000"/>
          <p14:tracePt t="177853" x="7124700" y="5080000"/>
          <p14:tracePt t="177871" x="7099300" y="5080000"/>
          <p14:tracePt t="177874" x="7086600" y="5080000"/>
          <p14:tracePt t="177887" x="7054850" y="5073650"/>
          <p14:tracePt t="177903" x="6985000" y="5067300"/>
          <p14:tracePt t="177921" x="6870700" y="5054600"/>
          <p14:tracePt t="177937" x="6775450" y="5041900"/>
          <p14:tracePt t="177953" x="6711950" y="5041900"/>
          <p14:tracePt t="177971" x="6629400" y="5035550"/>
          <p14:tracePt t="177987" x="6546850" y="5035550"/>
          <p14:tracePt t="178003" x="6464300" y="5029200"/>
          <p14:tracePt t="178021" x="6381750" y="5022850"/>
          <p14:tracePt t="178037" x="6324600" y="5016500"/>
          <p14:tracePt t="178053" x="6286500" y="5016500"/>
          <p14:tracePt t="178071" x="6242050" y="5016500"/>
          <p14:tracePt t="178087" x="6191250" y="5029200"/>
          <p14:tracePt t="178103" x="6165850" y="5041900"/>
          <p14:tracePt t="178122" x="6140450" y="5048250"/>
          <p14:tracePt t="178141" x="6127750" y="5054600"/>
          <p14:tracePt t="178153" x="6121400" y="5054600"/>
          <p14:tracePt t="178195" x="6127750" y="5054600"/>
          <p14:tracePt t="178209" x="6134100" y="5054600"/>
          <p14:tracePt t="178221" x="6140450" y="5048250"/>
          <p14:tracePt t="178241" x="6172200" y="5041900"/>
          <p14:tracePt t="178254" x="6210300" y="5029200"/>
          <p14:tracePt t="178271" x="6248400" y="5016500"/>
          <p14:tracePt t="178288" x="6324600" y="5003800"/>
          <p14:tracePt t="178303" x="6388100" y="4991100"/>
          <p14:tracePt t="178321" x="6432550" y="4991100"/>
          <p14:tracePt t="178340" x="6496050" y="4991100"/>
          <p14:tracePt t="178354" x="6559550" y="4991100"/>
          <p14:tracePt t="178371" x="6591300" y="4997450"/>
          <p14:tracePt t="178387" x="6661150" y="5010150"/>
          <p14:tracePt t="178403" x="6699250" y="5022850"/>
          <p14:tracePt t="178421" x="6724650" y="5035550"/>
          <p14:tracePt t="178437" x="6750050" y="5048250"/>
          <p14:tracePt t="178456" x="6775450" y="5054600"/>
          <p14:tracePt t="178473" x="6807200" y="5060950"/>
          <p14:tracePt t="178487" x="6832600" y="5060950"/>
          <p14:tracePt t="178507" x="6864350" y="5060950"/>
          <p14:tracePt t="178521" x="6883400" y="5060950"/>
          <p14:tracePt t="178537" x="6915150" y="5060950"/>
          <p14:tracePt t="178560" x="6940550" y="5060950"/>
          <p14:tracePt t="178571" x="6959600" y="5067300"/>
          <p14:tracePt t="178587" x="6978650" y="5073650"/>
          <p14:tracePt t="178603" x="6991350" y="5080000"/>
          <p14:tracePt t="178621" x="7004050" y="5086350"/>
          <p14:tracePt t="178637" x="7016750" y="5092700"/>
          <p14:tracePt t="178654" x="7023100" y="5105400"/>
          <p14:tracePt t="178671" x="7035800" y="5111750"/>
          <p14:tracePt t="178691" x="7042150" y="5118100"/>
          <p14:tracePt t="178703" x="7042150" y="5124450"/>
          <p14:tracePt t="178720" x="7054850" y="5130800"/>
          <p14:tracePt t="178753" x="7061200" y="5130800"/>
          <p14:tracePt t="178770" x="7067550" y="5130800"/>
          <p14:tracePt t="178809" x="7073900" y="5130800"/>
          <p14:tracePt t="178838" x="7073900" y="5124450"/>
          <p14:tracePt t="178865" x="7073900" y="5118100"/>
          <p14:tracePt t="178884" x="7080250" y="5118100"/>
          <p14:tracePt t="178893" x="7080250" y="5111750"/>
          <p14:tracePt t="178919" x="7080250" y="5105400"/>
          <p14:tracePt t="178923" x="7086600" y="5105400"/>
          <p14:tracePt t="178953" x="7086600" y="5099050"/>
          <p14:tracePt t="178978" x="7086600" y="5092700"/>
          <p14:tracePt t="178995" x="7086600" y="5086350"/>
          <p14:tracePt t="179082" x="7080250" y="5086350"/>
          <p14:tracePt t="179184" x="7080250" y="5080000"/>
          <p14:tracePt t="179264" x="7080250" y="5086350"/>
          <p14:tracePt t="179290" x="7080250" y="5092700"/>
          <p14:tracePt t="179318" x="7080250" y="5099050"/>
          <p14:tracePt t="179369" x="7080250" y="5092700"/>
          <p14:tracePt t="179427" x="7086600" y="5092700"/>
          <p14:tracePt t="179463" x="7092950" y="5092700"/>
          <p14:tracePt t="179469" x="7099300" y="5092700"/>
          <p14:tracePt t="179481" x="7099300" y="5086350"/>
          <p14:tracePt t="179487" x="7105650" y="5086350"/>
          <p14:tracePt t="179505" x="7112000" y="5086350"/>
          <p14:tracePt t="179520" x="7118350" y="5086350"/>
          <p14:tracePt t="179537" x="7124700" y="5080000"/>
          <p14:tracePt t="179554" x="7131050" y="5073650"/>
          <p14:tracePt t="179570" x="7137400" y="5073650"/>
          <p14:tracePt t="179587" x="7137400" y="5067300"/>
          <p14:tracePt t="179620" x="7137400" y="5060950"/>
          <p14:tracePt t="179681" x="7137400" y="5054600"/>
          <p14:tracePt t="179772" x="7137400" y="5048250"/>
          <p14:tracePt t="179865" x="7137400" y="5041900"/>
          <p14:tracePt t="179947" x="7131050" y="5041900"/>
          <p14:tracePt t="179989" x="7124700" y="5041900"/>
          <p14:tracePt t="180047" x="7124700" y="5035550"/>
          <p14:tracePt t="180062" x="7118350" y="5035550"/>
          <p14:tracePt t="180091" x="7118350" y="5029200"/>
          <p14:tracePt t="180116" x="7112000" y="5029200"/>
          <p14:tracePt t="180129" x="7112000" y="5022850"/>
          <p14:tracePt t="180142" x="7105650" y="5022850"/>
          <p14:tracePt t="180147" x="7099300" y="5016500"/>
          <p14:tracePt t="180159" x="7092950" y="5010150"/>
          <p14:tracePt t="180172" x="7086600" y="5010150"/>
          <p14:tracePt t="180187" x="7067550" y="4991100"/>
          <p14:tracePt t="180203" x="7029450" y="4972050"/>
          <p14:tracePt t="180224" x="6921500" y="4959350"/>
          <p14:tracePt t="180238" x="6864350" y="4959350"/>
          <p14:tracePt t="180253" x="6686550" y="4965700"/>
          <p14:tracePt t="180271" x="6508750" y="4965700"/>
          <p14:tracePt t="180287" x="6407150" y="4965700"/>
          <p14:tracePt t="180303" x="6286500" y="4953000"/>
          <p14:tracePt t="180321" x="6165850" y="4940300"/>
          <p14:tracePt t="180337" x="6108700" y="4927600"/>
          <p14:tracePt t="180357" x="6045200" y="4914900"/>
          <p14:tracePt t="180381" x="5969000" y="4902200"/>
          <p14:tracePt t="180387" x="5962650" y="4902200"/>
          <p14:tracePt t="180404" x="5943600" y="4902200"/>
          <p14:tracePt t="180423" x="5937250" y="4902200"/>
          <p14:tracePt t="180439" x="5930900" y="4902200"/>
          <p14:tracePt t="180454" x="5937250" y="4908550"/>
          <p14:tracePt t="180471" x="5937250" y="4921250"/>
          <p14:tracePt t="180487" x="5949950" y="4933950"/>
          <p14:tracePt t="180507" x="5956300" y="4946650"/>
          <p14:tracePt t="180521" x="5962650" y="4946650"/>
          <p14:tracePt t="180558" x="5969000" y="4946650"/>
          <p14:tracePt t="180617" x="5969000" y="4940300"/>
          <p14:tracePt t="180633" x="5969000" y="4933950"/>
          <p14:tracePt t="180650" x="5975350" y="4927600"/>
          <p14:tracePt t="180663" x="5975350" y="4921250"/>
          <p14:tracePt t="180673" x="5981700" y="4921250"/>
          <p14:tracePt t="180688" x="5988050" y="4921250"/>
          <p14:tracePt t="180703" x="5994400" y="4914900"/>
          <p14:tracePt t="180724" x="6013450" y="4902200"/>
          <p14:tracePt t="180737" x="6038850" y="4883150"/>
          <p14:tracePt t="180753" x="6064250" y="4870450"/>
          <p14:tracePt t="180775" x="6108700" y="4857750"/>
          <p14:tracePt t="180792" x="6172200" y="4838700"/>
          <p14:tracePt t="180803" x="6235700" y="4826000"/>
          <p14:tracePt t="180821" x="6280150" y="4819650"/>
          <p14:tracePt t="180837" x="6356350" y="4819650"/>
          <p14:tracePt t="180853" x="6413500" y="4826000"/>
          <p14:tracePt t="180873" x="6451600" y="4832350"/>
          <p14:tracePt t="180887" x="6502400" y="4857750"/>
          <p14:tracePt t="180903" x="6534150" y="4895850"/>
          <p14:tracePt t="180923" x="6553200" y="4921250"/>
          <p14:tracePt t="180937" x="6559550" y="4953000"/>
          <p14:tracePt t="180954" x="6565900" y="4959350"/>
          <p14:tracePt t="180973" x="6572250" y="4965700"/>
          <p14:tracePt t="180987" x="6578600" y="4972050"/>
          <p14:tracePt t="181004" x="6591300" y="4978400"/>
          <p14:tracePt t="181024" x="6597650" y="4984750"/>
          <p14:tracePt t="181036" x="6610350" y="4991100"/>
          <p14:tracePt t="181053" x="6629400" y="4991100"/>
          <p14:tracePt t="181073" x="6642100" y="4991100"/>
          <p14:tracePt t="181087" x="6667500" y="4991100"/>
          <p14:tracePt t="181103" x="6692900" y="4991100"/>
          <p14:tracePt t="181121" x="6724650" y="4984750"/>
          <p14:tracePt t="181137" x="6750050" y="4978400"/>
          <p14:tracePt t="181153" x="6775450" y="4978400"/>
          <p14:tracePt t="181171" x="6788150" y="4978400"/>
          <p14:tracePt t="181187" x="6813550" y="4978400"/>
          <p14:tracePt t="181206" x="6826250" y="4984750"/>
          <p14:tracePt t="181220" x="6845300" y="4991100"/>
          <p14:tracePt t="181240" x="6858000" y="4997450"/>
          <p14:tracePt t="181253" x="6870700" y="5003800"/>
          <p14:tracePt t="181270" x="6883400" y="5016500"/>
          <p14:tracePt t="181288" x="6896100" y="5022850"/>
          <p14:tracePt t="181303" x="6915150" y="5022850"/>
          <p14:tracePt t="181320" x="6934200" y="5016500"/>
          <p14:tracePt t="181340" x="6965950" y="5010150"/>
          <p14:tracePt t="181354" x="6985000" y="4997450"/>
          <p14:tracePt t="181370" x="7023100" y="4984750"/>
          <p14:tracePt t="181387" x="7048500" y="4978400"/>
          <p14:tracePt t="181403" x="7073900" y="4972050"/>
          <p14:tracePt t="181420" x="7099300" y="4972050"/>
          <p14:tracePt t="181437" x="7118350" y="4978400"/>
          <p14:tracePt t="181453" x="7131050" y="4984750"/>
          <p14:tracePt t="181470" x="7137400" y="4997450"/>
          <p14:tracePt t="181490" x="7143750" y="4997450"/>
          <p14:tracePt t="181503" x="7150100" y="5003800"/>
          <p14:tracePt t="181537" x="7150100" y="5010150"/>
          <p14:tracePt t="181570" x="7143750" y="5003800"/>
          <p14:tracePt t="181587" x="7131050" y="4997450"/>
          <p14:tracePt t="181603" x="7118350" y="4991100"/>
          <p14:tracePt t="181620" x="7105650" y="4978400"/>
          <p14:tracePt t="181637" x="7080250" y="4972050"/>
          <p14:tracePt t="181653" x="7061200" y="4972050"/>
          <p14:tracePt t="181670" x="7042150" y="4978400"/>
          <p14:tracePt t="181687" x="7023100" y="4991100"/>
          <p14:tracePt t="181703" x="6997700" y="5003800"/>
          <p14:tracePt t="181721" x="6978650" y="5016500"/>
          <p14:tracePt t="181737" x="6953250" y="5022850"/>
          <p14:tracePt t="181754" x="6934200" y="5029200"/>
          <p14:tracePt t="181771" x="6927850" y="5029200"/>
          <p14:tracePt t="181788" x="6921500" y="5029200"/>
          <p14:tracePt t="181839" x="6921500" y="5035550"/>
          <p14:tracePt t="181850" x="6927850" y="5035550"/>
          <p14:tracePt t="181880" x="6934200" y="5035550"/>
          <p14:tracePt t="181885" x="6934200" y="5041900"/>
          <p14:tracePt t="181911" x="6927850" y="5041900"/>
          <p14:tracePt t="181919" x="6921500" y="5041900"/>
          <p14:tracePt t="181931" x="6915150" y="5035550"/>
          <p14:tracePt t="181939" x="6908800" y="5035550"/>
          <p14:tracePt t="181956" x="6896100" y="5035550"/>
          <p14:tracePt t="181971" x="6883400" y="5035550"/>
          <p14:tracePt t="181987" x="6870700" y="5035550"/>
          <p14:tracePt t="182004" x="6858000" y="5035550"/>
          <p14:tracePt t="182020" x="6851650" y="5029200"/>
          <p14:tracePt t="182037" x="6845300" y="5022850"/>
          <p14:tracePt t="182054" x="6851650" y="5010150"/>
          <p14:tracePt t="182072" x="6864350" y="5003800"/>
          <p14:tracePt t="182087" x="6883400" y="4991100"/>
          <p14:tracePt t="182104" x="6902450" y="4984750"/>
          <p14:tracePt t="182120" x="6927850" y="4978400"/>
          <p14:tracePt t="182137" x="6953250" y="4972050"/>
          <p14:tracePt t="182153" x="6985000" y="4965700"/>
          <p14:tracePt t="182170" x="7016750" y="4959350"/>
          <p14:tracePt t="182187" x="7042150" y="4959350"/>
          <p14:tracePt t="182203" x="7067550" y="4959350"/>
          <p14:tracePt t="182221" x="7086600" y="4965700"/>
          <p14:tracePt t="182237" x="7099300" y="4978400"/>
          <p14:tracePt t="182254" x="7112000" y="4984750"/>
          <p14:tracePt t="182270" x="7118350" y="4997450"/>
          <p14:tracePt t="182287" x="7118350" y="5003800"/>
          <p14:tracePt t="182303" x="7118350" y="5010150"/>
          <p14:tracePt t="182320" x="7118350" y="5016500"/>
          <p14:tracePt t="182353" x="7118350" y="5022850"/>
          <p14:tracePt t="182372" x="7112000" y="5022850"/>
          <p14:tracePt t="182387" x="7099300" y="5029200"/>
          <p14:tracePt t="182404" x="7080250" y="5035550"/>
          <p14:tracePt t="182421" x="7061200" y="5035550"/>
          <p14:tracePt t="182437" x="7029450" y="5035550"/>
          <p14:tracePt t="182457" x="6985000" y="5035550"/>
          <p14:tracePt t="182470" x="6940550" y="5035550"/>
          <p14:tracePt t="182487" x="6902450" y="5029200"/>
          <p14:tracePt t="182503" x="6877050" y="5022850"/>
          <p14:tracePt t="182575" x="6864350" y="4972050"/>
          <p14:tracePt t="182587" x="6877050" y="4959350"/>
          <p14:tracePt t="182604" x="6889750" y="4946650"/>
          <p14:tracePt t="182625" x="6908800" y="4933950"/>
          <p14:tracePt t="182637" x="6921500" y="4927600"/>
          <p14:tracePt t="182653" x="6927850" y="4927600"/>
          <p14:tracePt t="182671" x="6934200" y="4927600"/>
          <p14:tracePt t="182703" x="6934200" y="4933950"/>
          <p14:tracePt t="182723" x="6934200" y="4940300"/>
          <p14:tracePt t="182744" x="6934200" y="4946650"/>
          <p14:tracePt t="182771" x="6940550" y="4953000"/>
          <p14:tracePt t="182803" x="6946900" y="4959350"/>
          <p14:tracePt t="182821" x="6959600" y="4959350"/>
          <p14:tracePt t="182837" x="6972300" y="4959350"/>
          <p14:tracePt t="182853" x="6985000" y="4959350"/>
          <p14:tracePt t="182873" x="7004050" y="4953000"/>
          <p14:tracePt t="182891" x="7029450" y="4953000"/>
          <p14:tracePt t="182903" x="7048500" y="4953000"/>
          <p14:tracePt t="182923" x="7073900" y="4946650"/>
          <p14:tracePt t="182937" x="7099300" y="4946650"/>
          <p14:tracePt t="182954" x="7112000" y="4946650"/>
          <p14:tracePt t="182971" x="7131050" y="4959350"/>
          <p14:tracePt t="182987" x="7137400" y="4965700"/>
          <p14:tracePt t="183005" x="7143750" y="4972050"/>
          <p14:tracePt t="183022" x="7150100" y="4984750"/>
          <p14:tracePt t="183042" x="7156450" y="4997450"/>
          <p14:tracePt t="183053" x="7156450" y="5003800"/>
          <p14:tracePt t="183071" x="7162800" y="5010150"/>
          <p14:tracePt t="183087" x="7162800" y="5016500"/>
          <p14:tracePt t="183104" x="7169150" y="5022850"/>
          <p14:tracePt t="183139" x="7162800" y="5029200"/>
          <p14:tracePt t="183179" x="7156450" y="5029200"/>
          <p14:tracePt t="183188" x="7156450" y="5022850"/>
          <p14:tracePt t="183207" x="7156450" y="5016500"/>
          <p14:tracePt t="183221" x="7150100" y="5010150"/>
          <p14:tracePt t="183240" x="7137400" y="5003800"/>
          <p14:tracePt t="183254" x="7131050" y="4997450"/>
          <p14:tracePt t="183271" x="7124700" y="4991100"/>
          <p14:tracePt t="183287" x="7112000" y="4991100"/>
          <p14:tracePt t="183321" x="7105650" y="4991100"/>
          <p14:tracePt t="183353" x="7099300" y="4997450"/>
          <p14:tracePt t="183372" x="7099300" y="5003800"/>
          <p14:tracePt t="183390" x="7099300" y="5010150"/>
          <p14:tracePt t="183404" x="7092950" y="5016500"/>
          <p14:tracePt t="183421" x="7092950" y="5022850"/>
          <p14:tracePt t="183520" x="7092950" y="5016500"/>
          <p14:tracePt t="183629" x="7086600" y="5016500"/>
          <p14:tracePt t="183633" x="7086600" y="5010150"/>
          <p14:tracePt t="183637" x="7080250" y="5010150"/>
          <p14:tracePt t="183653" x="7061200" y="5010150"/>
          <p14:tracePt t="183671" x="7029450" y="5010150"/>
          <p14:tracePt t="183687" x="6946900" y="5016500"/>
          <p14:tracePt t="183703" x="6838950" y="5035550"/>
          <p14:tracePt t="183721" x="6724650" y="5041900"/>
          <p14:tracePt t="183737" x="6546850" y="5048250"/>
          <p14:tracePt t="183758" x="6286500" y="5054600"/>
          <p14:tracePt t="183771" x="6127750" y="5048250"/>
          <p14:tracePt t="183790" x="5949950" y="5041900"/>
          <p14:tracePt t="183803" x="5778500" y="5035550"/>
          <p14:tracePt t="183821" x="5632450" y="5029200"/>
          <p14:tracePt t="183837" x="5378450" y="5029200"/>
          <p14:tracePt t="183853" x="5181600" y="5022850"/>
          <p14:tracePt t="183870" x="5003800" y="5022850"/>
          <p14:tracePt t="183888" x="4921250" y="5022850"/>
          <p14:tracePt t="183958" x="4102100" y="5029200"/>
          <p14:tracePt t="183991" x="3860800" y="5073650"/>
          <p14:tracePt t="184006" x="3854450" y="5073650"/>
          <p14:tracePt t="184053" x="3613150" y="5143500"/>
          <p14:tracePt t="184063" x="3606800" y="5143500"/>
          <p14:tracePt t="184076" x="3606800" y="5149850"/>
          <p14:tracePt t="184087" x="3600450" y="5149850"/>
          <p14:tracePt t="184103" x="3562350" y="5162550"/>
          <p14:tracePt t="184122" x="3498850" y="5213350"/>
          <p14:tracePt t="184137" x="3454400" y="5257800"/>
          <p14:tracePt t="184153" x="3416300" y="5302250"/>
          <p14:tracePt t="184171" x="3371850" y="5340350"/>
          <p14:tracePt t="184187" x="3333750" y="5372100"/>
          <p14:tracePt t="184204" x="3314700" y="5384800"/>
          <p14:tracePt t="184221" x="3295650" y="5397500"/>
          <p14:tracePt t="184239" x="3282950" y="5397500"/>
          <p14:tracePt t="184254" x="3276600" y="5397500"/>
          <p14:tracePt t="184297" x="3282950" y="5397500"/>
          <p14:tracePt t="184306" x="3282950" y="5391150"/>
          <p14:tracePt t="184322" x="3289300" y="5391150"/>
          <p14:tracePt t="184337" x="3295650" y="5391150"/>
          <p14:tracePt t="184354" x="3302000" y="5391150"/>
          <p14:tracePt t="184371" x="3308350" y="5391150"/>
          <p14:tracePt t="184387" x="3314700" y="5384800"/>
          <p14:tracePt t="184404" x="3321050" y="5384800"/>
          <p14:tracePt t="184423" x="3327400" y="5378450"/>
          <p14:tracePt t="184437" x="3340100" y="5378450"/>
          <p14:tracePt t="184454" x="3346450" y="5372100"/>
          <p14:tracePt t="184473" x="3359150" y="5372100"/>
          <p14:tracePt t="184493" x="3378200" y="5365750"/>
          <p14:tracePt t="184505" x="3384550" y="5365750"/>
          <p14:tracePt t="184520" x="3416300" y="5346700"/>
          <p14:tracePt t="184537" x="3448050" y="5334000"/>
          <p14:tracePt t="184553" x="3473450" y="5327650"/>
          <p14:tracePt t="184571" x="3505200" y="5314950"/>
          <p14:tracePt t="184590" x="3549650" y="5308600"/>
          <p14:tracePt t="184605" x="3575050" y="5302250"/>
          <p14:tracePt t="184620" x="3606800" y="5289550"/>
          <p14:tracePt t="184637" x="3638550" y="5289550"/>
          <p14:tracePt t="184653" x="3663950" y="5289550"/>
          <p14:tracePt t="184671" x="3683000" y="5289550"/>
          <p14:tracePt t="184687" x="3702050" y="5289550"/>
          <p14:tracePt t="184703" x="3708400" y="5295900"/>
          <p14:tracePt t="184721" x="3708400" y="5302250"/>
          <p14:tracePt t="184738" x="3714750" y="5308600"/>
          <p14:tracePt t="184756" x="3714750" y="5314950"/>
          <p14:tracePt t="184803" x="3721100" y="5314950"/>
          <p14:tracePt t="184822" x="3727450" y="5314950"/>
          <p14:tracePt t="184829" x="3733800" y="5314950"/>
          <p14:tracePt t="184837" x="3733800" y="5308600"/>
          <p14:tracePt t="184855" x="3752850" y="5302250"/>
          <p14:tracePt t="184872" x="3771900" y="5302250"/>
          <p14:tracePt t="184887" x="3797300" y="5289550"/>
          <p14:tracePt t="184904" x="3848100" y="5276850"/>
          <p14:tracePt t="184923" x="3892550" y="5264150"/>
          <p14:tracePt t="184939" x="4006850" y="5226050"/>
          <p14:tracePt t="184953" x="4140200" y="5213350"/>
          <p14:tracePt t="184973" x="4216400" y="5207000"/>
          <p14:tracePt t="184990" x="4362450" y="5187950"/>
          <p14:tracePt t="185004" x="4521200" y="5181600"/>
          <p14:tracePt t="185021" x="4705350" y="5175250"/>
          <p14:tracePt t="185144" x="6235700" y="5391150"/>
          <p14:tracePt t="185154" x="6242050" y="5391150"/>
          <p14:tracePt t="185159" x="6248400" y="5391150"/>
          <p14:tracePt t="185170" x="6299200" y="5403850"/>
          <p14:tracePt t="185188" x="6350000" y="5416550"/>
          <p14:tracePt t="185203" x="6375400" y="5429250"/>
          <p14:tracePt t="185220" x="6394450" y="5448300"/>
          <p14:tracePt t="185238" x="6400800" y="5454650"/>
          <p14:tracePt t="185254" x="6407150" y="5454650"/>
          <p14:tracePt t="185270" x="6407150" y="5448300"/>
          <p14:tracePt t="185288" x="6407150" y="5435600"/>
          <p14:tracePt t="185322" x="6400800" y="5435600"/>
          <p14:tracePt t="185330" x="6388100" y="5435600"/>
          <p14:tracePt t="185337" x="6381750" y="5435600"/>
          <p14:tracePt t="185354" x="6356350" y="5429250"/>
          <p14:tracePt t="185370" x="6311900" y="5422900"/>
          <p14:tracePt t="185387" x="6261100" y="5410200"/>
          <p14:tracePt t="185404" x="6210300" y="5403850"/>
          <p14:tracePt t="185420" x="6172200" y="5403850"/>
          <p14:tracePt t="185438" x="6153150" y="5403850"/>
          <p14:tracePt t="185453" x="6146800" y="5410200"/>
          <p14:tracePt t="185470" x="6146800" y="5416550"/>
          <p14:tracePt t="185488" x="6159500" y="5422900"/>
          <p14:tracePt t="185504" x="6178550" y="5441950"/>
          <p14:tracePt t="185520" x="6203950" y="5454650"/>
          <p14:tracePt t="185538" x="6229350" y="5461000"/>
          <p14:tracePt t="185554" x="6261100" y="5467350"/>
          <p14:tracePt t="185570" x="6292850" y="5467350"/>
          <p14:tracePt t="185588" x="6324600" y="5467350"/>
          <p14:tracePt t="185603" x="6362700" y="5461000"/>
          <p14:tracePt t="185620" x="6400800" y="5448300"/>
          <p14:tracePt t="185638" x="6438900" y="5429250"/>
          <p14:tracePt t="185653" x="6477000" y="5403850"/>
          <p14:tracePt t="185670" x="6508750" y="5384800"/>
          <p14:tracePt t="185687" x="6540500" y="5372100"/>
          <p14:tracePt t="185703" x="6572250" y="5365750"/>
          <p14:tracePt t="185723" x="6610350" y="5365750"/>
          <p14:tracePt t="185737" x="6629400" y="5372100"/>
          <p14:tracePt t="185755" x="6654800" y="5384800"/>
          <p14:tracePt t="185773" x="6673850" y="5397500"/>
          <p14:tracePt t="185787" x="6692900" y="5410200"/>
          <p14:tracePt t="185805" x="6711950" y="5429250"/>
          <p14:tracePt t="185821" x="6737350" y="5448300"/>
          <p14:tracePt t="185837" x="6750050" y="5454650"/>
          <p14:tracePt t="185854" x="6762750" y="5467350"/>
          <p14:tracePt t="185871" x="6775450" y="5473700"/>
          <p14:tracePt t="185887" x="6788150" y="5480050"/>
          <p14:tracePt t="185904" x="6794500" y="5486400"/>
          <p14:tracePt t="185921" x="6800850" y="5492750"/>
          <p14:tracePt t="185937" x="6807200" y="5499100"/>
          <p14:tracePt t="185971" x="6800850" y="5499100"/>
          <p14:tracePt t="185987" x="6794500" y="5486400"/>
          <p14:tracePt t="186004" x="6775450" y="5467350"/>
          <p14:tracePt t="186021" x="6750050" y="5448300"/>
          <p14:tracePt t="186038" x="6724650" y="5422900"/>
          <p14:tracePt t="186053" x="6692900" y="5403850"/>
          <p14:tracePt t="186072" x="6667500" y="5391150"/>
          <p14:tracePt t="186087" x="6654800" y="5384800"/>
          <p14:tracePt t="186104" x="6642100" y="5384800"/>
          <p14:tracePt t="186143" x="6642100" y="5391150"/>
          <p14:tracePt t="186169" x="6648450" y="5391150"/>
          <p14:tracePt t="186176" x="6648450" y="5384800"/>
          <p14:tracePt t="186189" x="6654800" y="5384800"/>
          <p14:tracePt t="186204" x="6654800" y="5346700"/>
          <p14:tracePt t="194680" x="7080250" y="5676900"/>
          <p14:tracePt t="194690" x="7080250" y="5670550"/>
          <p14:tracePt t="194715" x="7080250" y="5664200"/>
          <p14:tracePt t="194731" x="7080250" y="5657850"/>
          <p14:tracePt t="194750" x="7080250" y="5651500"/>
          <p14:tracePt t="194761" x="7086600" y="5645150"/>
          <p14:tracePt t="194769" x="7086600" y="5638800"/>
          <p14:tracePt t="194777" x="7092950" y="5638800"/>
          <p14:tracePt t="194787" x="7092950" y="5632450"/>
          <p14:tracePt t="194872" x="7270750" y="5467350"/>
          <p14:tracePt t="195156" x="7397750" y="5194300"/>
          <p14:tracePt t="195172" x="7397750" y="5200650"/>
          <p14:tracePt t="195177" x="7391400" y="5200650"/>
          <p14:tracePt t="195187" x="7385050" y="5207000"/>
          <p14:tracePt t="195204" x="7346950" y="5238750"/>
          <p14:tracePt t="195223" x="7315200" y="5264150"/>
          <p14:tracePt t="195238" x="7270750" y="5302250"/>
          <p14:tracePt t="195254" x="7251700" y="5340350"/>
          <p14:tracePt t="195276" x="7232650" y="5372100"/>
          <p14:tracePt t="195293" x="7226300" y="5397500"/>
          <p14:tracePt t="195304" x="7226300" y="5403850"/>
          <p14:tracePt t="195321" x="7226300" y="5416550"/>
          <p14:tracePt t="195337" x="7245350" y="5435600"/>
          <p14:tracePt t="195355" x="7251700" y="5454650"/>
          <p14:tracePt t="195379" x="7264400" y="5486400"/>
          <p14:tracePt t="195392" x="7277100" y="5530850"/>
          <p14:tracePt t="195404" x="7277100" y="5549900"/>
          <p14:tracePt t="195421" x="7283450" y="5556250"/>
          <p14:tracePt t="195454" x="7289800" y="5543550"/>
          <p14:tracePt t="195471" x="7289800" y="5530850"/>
          <p14:tracePt t="195490" x="7289800" y="5524500"/>
          <p14:tracePt t="195504" x="7283450" y="5524500"/>
          <p14:tracePt t="195540" x="7289800" y="5524500"/>
          <p14:tracePt t="195547" x="7296150" y="5524500"/>
          <p14:tracePt t="195553" x="7302500" y="5524500"/>
          <p14:tracePt t="195572" x="7321550" y="5524500"/>
          <p14:tracePt t="195588" x="7340600" y="5530850"/>
          <p14:tracePt t="195604" x="7353300" y="5543550"/>
          <p14:tracePt t="195620" x="7366000" y="5556250"/>
          <p14:tracePt t="195637" x="7378700" y="5568950"/>
          <p14:tracePt t="195653" x="7397750" y="5568950"/>
          <p14:tracePt t="195670" x="7410450" y="5568950"/>
          <p14:tracePt t="195687" x="7423150" y="5562600"/>
          <p14:tracePt t="195703" x="7435850" y="5556250"/>
          <p14:tracePt t="195720" x="7435850" y="5549900"/>
          <p14:tracePt t="195737" x="7435850" y="5543550"/>
          <p14:tracePt t="195754" x="7435850" y="5530850"/>
          <p14:tracePt t="195771" x="7429500" y="5524500"/>
          <p14:tracePt t="195792" x="7416800" y="5524500"/>
          <p14:tracePt t="195803" x="7410450" y="5524500"/>
          <p14:tracePt t="195824" x="7410450" y="5530850"/>
          <p14:tracePt t="195837" x="7404100" y="5537200"/>
          <p14:tracePt t="195875" x="7410450" y="5543550"/>
          <p14:tracePt t="195887" x="7416800" y="5543550"/>
          <p14:tracePt t="195904" x="7423150" y="5543550"/>
          <p14:tracePt t="195920" x="7429500" y="5543550"/>
          <p14:tracePt t="195937" x="7435850" y="5537200"/>
          <p14:tracePt t="195956" x="7448550" y="5530850"/>
          <p14:tracePt t="195971" x="7461250" y="5524500"/>
          <p14:tracePt t="195988" x="7473950" y="5518150"/>
          <p14:tracePt t="196003" x="7480300" y="5511800"/>
          <p14:tracePt t="196020" x="7493000" y="5499100"/>
          <p14:tracePt t="196039" x="7499350" y="5492750"/>
          <p14:tracePt t="196054" x="7505700" y="5486400"/>
          <p14:tracePt t="196071" x="7512050" y="5486400"/>
          <p14:tracePt t="196087" x="7512050" y="5480050"/>
          <p14:tracePt t="196120" x="7512050" y="5486400"/>
          <p14:tracePt t="196137" x="7505700" y="5486400"/>
          <p14:tracePt t="196153" x="7505700" y="5492750"/>
          <p14:tracePt t="196188" x="7499350" y="5499100"/>
          <p14:tracePt t="196204" x="7493000" y="5505450"/>
          <p14:tracePt t="196220" x="7486650" y="5511800"/>
          <p14:tracePt t="196237" x="7480300" y="5518150"/>
          <p14:tracePt t="196254" x="7480300" y="5524500"/>
          <p14:tracePt t="196271" x="7473950" y="5530850"/>
          <p14:tracePt t="196304" x="7473950" y="5537200"/>
          <p14:tracePt t="196432" x="7467600" y="5537200"/>
          <p14:tracePt t="196439" x="7467600" y="5543550"/>
          <p14:tracePt t="196447" x="7461250" y="5543550"/>
          <p14:tracePt t="196475" x="7454900" y="5549900"/>
          <p14:tracePt t="196480" x="7448550" y="5549900"/>
          <p14:tracePt t="196499" x="7442200" y="5556250"/>
          <p14:tracePt t="196510" x="7435850" y="5556250"/>
          <p14:tracePt t="196520" x="7435850" y="5562600"/>
          <p14:tracePt t="196538" x="7429500" y="5562600"/>
          <p14:tracePt t="196570" x="7423150" y="5562600"/>
          <p14:tracePt t="196625" x="7416800" y="5556250"/>
          <p14:tracePt t="196648" x="7410450" y="5556250"/>
          <p14:tracePt t="196705" x="7416800" y="5556250"/>
          <p14:tracePt t="196734" x="7416800" y="5562600"/>
          <p14:tracePt t="196751" x="7423150" y="5562600"/>
          <p14:tracePt t="196760" x="7423150" y="5568950"/>
          <p14:tracePt t="196853" x="7416800" y="5568950"/>
          <p14:tracePt t="196890" x="7410450" y="5568950"/>
          <p14:tracePt t="196950" x="7416800" y="5568950"/>
          <p14:tracePt t="196960" x="7423150" y="5562600"/>
          <p14:tracePt t="196972" x="7429500" y="5562600"/>
          <p14:tracePt t="196988" x="7442200" y="5556250"/>
          <p14:tracePt t="197004" x="7473950" y="5549900"/>
          <p14:tracePt t="197021" x="7518400" y="5537200"/>
          <p14:tracePt t="197038" x="7550150" y="5524500"/>
          <p14:tracePt t="197056" x="7588250" y="5518150"/>
          <p14:tracePt t="197070" x="7620000" y="5511800"/>
          <p14:tracePt t="197088" x="7639050" y="5511800"/>
          <p14:tracePt t="197104" x="7651750" y="5511800"/>
          <p14:tracePt t="197121" x="7658100" y="5511800"/>
          <p14:tracePt t="197137" x="7664450" y="5511800"/>
          <p14:tracePt t="197171" x="7658100" y="5511800"/>
          <p14:tracePt t="197188" x="7651750" y="5511800"/>
          <p14:tracePt t="197205" x="7639050" y="5511800"/>
          <p14:tracePt t="197221" x="7626350" y="5511800"/>
          <p14:tracePt t="197240" x="7607300" y="5511800"/>
          <p14:tracePt t="197255" x="7594600" y="5511800"/>
          <p14:tracePt t="197271" x="7575550" y="5511800"/>
          <p14:tracePt t="197287" x="7537450" y="5505450"/>
          <p14:tracePt t="197305" x="7512050" y="5505450"/>
          <p14:tracePt t="197322" x="7473950" y="5499100"/>
          <p14:tracePt t="197340" x="7442200" y="5499100"/>
          <p14:tracePt t="197354" x="7416800" y="5492750"/>
          <p14:tracePt t="197371" x="7378700" y="5492750"/>
          <p14:tracePt t="197387" x="7353300" y="5499100"/>
          <p14:tracePt t="197405" x="7334250" y="5505450"/>
          <p14:tracePt t="197421" x="7308850" y="5505450"/>
          <p14:tracePt t="197437" x="7302500" y="5505450"/>
          <p14:tracePt t="197454" x="7296150" y="5511800"/>
          <p14:tracePt t="197487" x="7296150" y="5518150"/>
          <p14:tracePt t="197521" x="7302500" y="5518150"/>
          <p14:tracePt t="197541" x="7315200" y="5524500"/>
          <p14:tracePt t="197555" x="7321550" y="5524500"/>
          <p14:tracePt t="197571" x="7334250" y="5530850"/>
          <p14:tracePt t="197587" x="7340600" y="5537200"/>
          <p14:tracePt t="197604" x="7353300" y="5537200"/>
          <p14:tracePt t="197621" x="7359650" y="5543550"/>
          <p14:tracePt t="197637" x="7366000" y="5543550"/>
          <p14:tracePt t="197656" x="7372350" y="5549900"/>
          <p14:tracePt t="197687" x="7372350" y="5556250"/>
          <p14:tracePt t="197704" x="7372350" y="5562600"/>
          <p14:tracePt t="197737" x="7378700" y="5568950"/>
          <p14:tracePt t="197773" x="7385050" y="5568950"/>
          <p14:tracePt t="197803" x="7391400" y="5568950"/>
          <p14:tracePt t="197821" x="7397750" y="5568950"/>
          <p14:tracePt t="197845" x="7404100" y="5568950"/>
          <p14:tracePt t="197855" x="7404100" y="5562600"/>
          <p14:tracePt t="197935" x="7410450" y="5568950"/>
          <p14:tracePt t="198002" x="7416800" y="5568950"/>
          <p14:tracePt t="198049" x="7423150" y="5568950"/>
          <p14:tracePt t="198107" x="7429500" y="5568950"/>
          <p14:tracePt t="198111" x="7429500" y="5562600"/>
          <p14:tracePt t="198124" x="7435850" y="5562600"/>
          <p14:tracePt t="198137" x="7442200" y="5556250"/>
          <p14:tracePt t="198158" x="7454900" y="5549900"/>
          <p14:tracePt t="198170" x="7467600" y="5543550"/>
          <p14:tracePt t="198187" x="7480300" y="5543550"/>
          <p14:tracePt t="198204" x="7486650" y="5543550"/>
          <p14:tracePt t="198237" x="7493000" y="5543550"/>
          <p14:tracePt t="198281" x="7493000" y="5537200"/>
          <p14:tracePt t="198311" x="7499350" y="5537200"/>
          <p14:tracePt t="198349" x="7505700" y="5537200"/>
          <p14:tracePt t="198377" x="7505700" y="5530850"/>
          <p14:tracePt t="198381" x="7512050" y="5530850"/>
          <p14:tracePt t="198411" x="7518400" y="5530850"/>
          <p14:tracePt t="198419" x="7518400" y="5524500"/>
          <p14:tracePt t="198427" x="7524750" y="5524500"/>
          <p14:tracePt t="198451" x="7531100" y="5524500"/>
          <p14:tracePt t="198454" x="7537450" y="5524500"/>
          <p14:tracePt t="198471" x="7550150" y="5524500"/>
          <p14:tracePt t="198488" x="7562850" y="5530850"/>
          <p14:tracePt t="198504" x="7569200" y="5537200"/>
          <p14:tracePt t="198524" x="7575550" y="5549900"/>
          <p14:tracePt t="198537" x="7588250" y="5562600"/>
          <p14:tracePt t="198554" x="7594600" y="5575300"/>
          <p14:tracePt t="198572" x="7607300" y="5581650"/>
          <p14:tracePt t="198587" x="7613650" y="5588000"/>
          <p14:tracePt t="198604" x="7620000" y="5594350"/>
          <p14:tracePt t="198620" x="7620000" y="5600700"/>
          <p14:tracePt t="198669" x="7620000" y="5594350"/>
          <p14:tracePt t="198675" x="7626350" y="5594350"/>
          <p14:tracePt t="198688" x="7626350" y="5588000"/>
          <p14:tracePt t="198704" x="7632700" y="5581650"/>
          <p14:tracePt t="198721" x="7639050" y="5568950"/>
          <p14:tracePt t="198737" x="7645400" y="5562600"/>
          <p14:tracePt t="198754" x="7645400" y="5556250"/>
          <p14:tracePt t="198771" x="7632700" y="5549900"/>
          <p14:tracePt t="198787" x="7626350" y="5543550"/>
          <p14:tracePt t="198804" x="7613650" y="5543550"/>
          <p14:tracePt t="198822" x="7607300" y="5543550"/>
          <p14:tracePt t="198837" x="7594600" y="5543550"/>
          <p14:tracePt t="198855" x="7588250" y="5543550"/>
          <p14:tracePt t="198870" x="7588250" y="5537200"/>
          <p14:tracePt t="198887" x="7581900" y="5537200"/>
          <p14:tracePt t="198904" x="7575550" y="5530850"/>
          <p14:tracePt t="198922" x="7569200" y="5524500"/>
          <p14:tracePt t="198938" x="7562850" y="5524500"/>
          <p14:tracePt t="198957" x="7537450" y="5518150"/>
          <p14:tracePt t="198970" x="7518400" y="5518150"/>
          <p14:tracePt t="198987" x="7499350" y="5518150"/>
          <p14:tracePt t="199005" x="7486650" y="5524500"/>
          <p14:tracePt t="199020" x="7473950" y="5530850"/>
          <p14:tracePt t="199037" x="7467600" y="5537200"/>
          <p14:tracePt t="199056" x="7454900" y="5543550"/>
          <p14:tracePt t="199072" x="7448550" y="5549900"/>
          <p14:tracePt t="199087" x="7442200" y="5556250"/>
          <p14:tracePt t="199105" x="7435850" y="5562600"/>
          <p14:tracePt t="199120" x="7435850" y="5575300"/>
          <p14:tracePt t="199137" x="7429500" y="5581650"/>
          <p14:tracePt t="199156" x="7423150" y="5594350"/>
          <p14:tracePt t="199173" x="7416800" y="5600700"/>
          <p14:tracePt t="199187" x="7410450" y="5607050"/>
          <p14:tracePt t="199205" x="7397750" y="5613400"/>
          <p14:tracePt t="199220" x="7385050" y="5613400"/>
          <p14:tracePt t="199238" x="7372350" y="5619750"/>
          <p14:tracePt t="199255" x="7359650" y="5619750"/>
          <p14:tracePt t="199270" x="7346950" y="5626100"/>
          <p14:tracePt t="199291" x="7327900" y="5626100"/>
          <p14:tracePt t="199304" x="7308850" y="5632450"/>
          <p14:tracePt t="199321" x="7289800" y="5638800"/>
          <p14:tracePt t="199337" x="7277100" y="5645150"/>
          <p14:tracePt t="199355" x="7270750" y="5651500"/>
          <p14:tracePt t="199388" x="7270750" y="5645150"/>
          <p14:tracePt t="199404" x="7277100" y="5638800"/>
          <p14:tracePt t="199424" x="7289800" y="5632450"/>
          <p14:tracePt t="199437" x="7296150" y="5626100"/>
          <p14:tracePt t="199455" x="7302500" y="5619750"/>
          <p14:tracePt t="199471" x="7315200" y="5619750"/>
          <p14:tracePt t="199488" x="7327900" y="5613400"/>
          <p14:tracePt t="199524" x="7334250" y="5607050"/>
          <p14:tracePt t="199538" x="7340600" y="5600700"/>
          <p14:tracePt t="199554" x="7353300" y="5600700"/>
          <p14:tracePt t="199573" x="7366000" y="5594350"/>
          <p14:tracePt t="199587" x="7385050" y="5588000"/>
          <p14:tracePt t="199606" x="7410450" y="5581650"/>
          <p14:tracePt t="199622" x="7461250" y="5575300"/>
          <p14:tracePt t="199637" x="7493000" y="5568950"/>
          <p14:tracePt t="199655" x="7537450" y="5562600"/>
          <p14:tracePt t="199671" x="7581900" y="5549900"/>
          <p14:tracePt t="199687" x="7600950" y="5549900"/>
          <p14:tracePt t="199704" x="7613650" y="5549900"/>
          <p14:tracePt t="199724" x="7632700" y="5549900"/>
          <p14:tracePt t="199738" x="7645400" y="5556250"/>
          <p14:tracePt t="199755" x="7658100" y="5568950"/>
          <p14:tracePt t="199771" x="7683500" y="5581650"/>
          <p14:tracePt t="199791" x="7696200" y="5581650"/>
          <p14:tracePt t="199805" x="7708900" y="5581650"/>
          <p14:tracePt t="199822" x="7721600" y="5581650"/>
          <p14:tracePt t="199842" x="7727950" y="5581650"/>
          <p14:tracePt t="199854" x="7734300" y="5575300"/>
          <p14:tracePt t="199874" x="7740650" y="5575300"/>
          <p14:tracePt t="199905" x="7740650" y="5581650"/>
          <p14:tracePt t="199921" x="7734300" y="5581650"/>
          <p14:tracePt t="199940" x="7721600" y="5581650"/>
          <p14:tracePt t="199955" x="7715250" y="5588000"/>
          <p14:tracePt t="199971" x="7708900" y="5588000"/>
          <p14:tracePt t="199987" x="7702550" y="5588000"/>
          <p14:tracePt t="200005" x="7696200" y="5588000"/>
          <p14:tracePt t="200021" x="7689850" y="5588000"/>
          <p14:tracePt t="200042" x="7683500" y="5588000"/>
          <p14:tracePt t="200073" x="7670800" y="5588000"/>
          <p14:tracePt t="200089" x="7664450" y="5588000"/>
          <p14:tracePt t="200105" x="7658100" y="5588000"/>
          <p14:tracePt t="200121" x="7651750" y="5588000"/>
          <p14:tracePt t="200137" x="7645400" y="5588000"/>
          <p14:tracePt t="200167" x="7639050" y="5588000"/>
          <p14:tracePt t="200180" x="7639050" y="5594350"/>
          <p14:tracePt t="200197" x="7632700" y="5594350"/>
          <p14:tracePt t="200204" x="7626350" y="5594350"/>
          <p14:tracePt t="200224" x="7620000" y="5600700"/>
          <p14:tracePt t="200240" x="7607300" y="5600700"/>
          <p14:tracePt t="200254" x="7600950" y="5600700"/>
          <p14:tracePt t="200273" x="7594600" y="5600700"/>
          <p14:tracePt t="200287" x="7581900" y="5600700"/>
          <p14:tracePt t="200304" x="7575550" y="5600700"/>
          <p14:tracePt t="200324" x="7562850" y="5600700"/>
          <p14:tracePt t="200334" x="7550150" y="5600700"/>
          <p14:tracePt t="200354" x="7531100" y="5607050"/>
          <p14:tracePt t="200371" x="7518400" y="5613400"/>
          <p14:tracePt t="200390" x="7512050" y="5619750"/>
          <p14:tracePt t="200404" x="7499350" y="5619750"/>
          <p14:tracePt t="200424" x="7493000" y="5626100"/>
          <p14:tracePt t="200439" x="7473950" y="5626100"/>
          <p14:tracePt t="200454" x="7461250" y="5626100"/>
          <p14:tracePt t="200473" x="7454900" y="5626100"/>
          <p14:tracePt t="200492" x="7442200" y="5626100"/>
          <p14:tracePt t="200529" x="7448550" y="5626100"/>
          <p14:tracePt t="200549" x="7454900" y="5626100"/>
          <p14:tracePt t="200581" x="7461250" y="5626100"/>
          <p14:tracePt t="200589" x="7461250" y="5619750"/>
          <p14:tracePt t="200604" x="7467600" y="5619750"/>
          <p14:tracePt t="200621" x="7461250" y="5607050"/>
          <p14:tracePt t="200639" x="7454900" y="5600700"/>
          <p14:tracePt t="200659" x="7442200" y="5588000"/>
          <p14:tracePt t="200670" x="7435850" y="5575300"/>
          <p14:tracePt t="200692" x="7429500" y="5575300"/>
          <p14:tracePt t="200708" x="7416800" y="5568950"/>
          <p14:tracePt t="200720" x="7410450" y="5568950"/>
          <p14:tracePt t="200741" x="7404100" y="5568950"/>
          <p14:tracePt t="200754" x="7404100" y="5562600"/>
          <p14:tracePt t="200775" x="7397750" y="5562600"/>
          <p14:tracePt t="200791" x="7397750" y="5556250"/>
          <p14:tracePt t="200804" x="7391400" y="5549900"/>
          <p14:tracePt t="200820" x="7385050" y="5549900"/>
          <p14:tracePt t="200838" x="7385050" y="5543550"/>
          <p14:tracePt t="200854" x="7385050" y="5537200"/>
          <p14:tracePt t="200871" x="7378700" y="5530850"/>
          <p14:tracePt t="200887" x="7372350" y="5524500"/>
          <p14:tracePt t="200904" x="7366000" y="5524500"/>
          <p14:tracePt t="200921" x="7359650" y="5524500"/>
          <p14:tracePt t="200937" x="7353300" y="5524500"/>
          <p14:tracePt t="200954" x="7346950" y="5524500"/>
          <p14:tracePt t="200971" x="7340600" y="5524500"/>
          <p14:tracePt t="200988" x="7327900" y="5524500"/>
          <p14:tracePt t="201004" x="7321550" y="5524500"/>
          <p14:tracePt t="201038" x="7315200" y="5524500"/>
          <p14:tracePt t="201113" x="7308850" y="5524500"/>
          <p14:tracePt t="201131" x="7308850" y="5518150"/>
          <p14:tracePt t="201135" x="7302500" y="5518150"/>
          <p14:tracePt t="201161" x="7296150" y="5518150"/>
          <p14:tracePt t="201169" x="7283450" y="5518150"/>
          <p14:tracePt t="201177" x="7277100" y="5518150"/>
          <p14:tracePt t="201187" x="7270750" y="5511800"/>
          <p14:tracePt t="201206" x="7245350" y="5511800"/>
          <p14:tracePt t="201221" x="7219950" y="5505450"/>
          <p14:tracePt t="201237" x="7181850" y="5492750"/>
          <p14:tracePt t="201254" x="7131050" y="5486400"/>
          <p14:tracePt t="201270" x="7073900" y="5473700"/>
          <p14:tracePt t="201290" x="7004050" y="5461000"/>
          <p14:tracePt t="201304" x="6915150" y="5448300"/>
          <p14:tracePt t="201321" x="6813550" y="5429250"/>
          <p14:tracePt t="201337" x="6699250" y="5422900"/>
          <p14:tracePt t="201356" x="6584950" y="5416550"/>
          <p14:tracePt t="201370" x="6477000" y="5410200"/>
          <p14:tracePt t="201387" x="6375400" y="5397500"/>
          <p14:tracePt t="201405" x="6273800" y="5391150"/>
          <p14:tracePt t="201421" x="6191250" y="5378450"/>
          <p14:tracePt t="201437" x="6121400" y="5365750"/>
          <p14:tracePt t="201454" x="6064250" y="5359400"/>
          <p14:tracePt t="201471" x="6026150" y="5346700"/>
          <p14:tracePt t="201487" x="5988050" y="5334000"/>
          <p14:tracePt t="201504" x="5962650" y="5334000"/>
          <p14:tracePt t="201520" x="5949950" y="5340350"/>
          <p14:tracePt t="201537" x="5949950" y="5353050"/>
          <p14:tracePt t="201555" x="5949950" y="5359400"/>
          <p14:tracePt t="201571" x="5956300" y="5372100"/>
          <p14:tracePt t="201587" x="5956300" y="5378450"/>
          <p14:tracePt t="201605" x="5949950" y="5384800"/>
          <p14:tracePt t="201621" x="5943600" y="5391150"/>
          <p14:tracePt t="201657" x="5937250" y="5391150"/>
          <p14:tracePt t="201670" x="5930900" y="5391150"/>
          <p14:tracePt t="201687" x="5924550" y="5397500"/>
          <p14:tracePt t="201721" x="5911850" y="5397500"/>
          <p14:tracePt t="201737" x="5905500" y="5403850"/>
          <p14:tracePt t="201754" x="5899150" y="5410200"/>
          <p14:tracePt t="201774" x="5886450" y="5416550"/>
          <p14:tracePt t="201787" x="5880100" y="5422900"/>
          <p14:tracePt t="201807" x="5873750" y="5429250"/>
          <p14:tracePt t="201821" x="5867400" y="5435600"/>
          <p14:tracePt t="201837" x="5861050" y="5441950"/>
          <p14:tracePt t="201857" x="5861050" y="5448300"/>
          <p14:tracePt t="201871" x="5854700" y="5454650"/>
          <p14:tracePt t="201887" x="5854700" y="5461000"/>
          <p14:tracePt t="201905" x="5854700" y="5467350"/>
          <p14:tracePt t="201921" x="5854700" y="5473700"/>
          <p14:tracePt t="201957" x="5854700" y="5480050"/>
          <p14:tracePt t="201972" x="5854700" y="5486400"/>
          <p14:tracePt t="202004" x="5854700" y="5492750"/>
          <p14:tracePt t="202095" x="5848350" y="5492750"/>
          <p14:tracePt t="202150" x="5842000" y="5492750"/>
          <p14:tracePt t="202192" x="5835650" y="5492750"/>
          <p14:tracePt t="202233" x="5835650" y="5499100"/>
          <p14:tracePt t="202241" x="5842000" y="5499100"/>
          <p14:tracePt t="202257" x="5848350" y="5499100"/>
          <p14:tracePt t="202264" x="5854700" y="5499100"/>
          <p14:tracePt t="202271" x="5854700" y="5492750"/>
          <p14:tracePt t="202287" x="5867400" y="5492750"/>
          <p14:tracePt t="202306" x="5880100" y="5492750"/>
          <p14:tracePt t="202321" x="5899150" y="5492750"/>
          <p14:tracePt t="202337" x="5924550" y="5486400"/>
          <p14:tracePt t="202355" x="5943600" y="5486400"/>
          <p14:tracePt t="202371" x="5975350" y="5473700"/>
          <p14:tracePt t="202387" x="6000750" y="5467350"/>
          <p14:tracePt t="202405" x="6032500" y="5461000"/>
          <p14:tracePt t="202421" x="6064250" y="5448300"/>
          <p14:tracePt t="202439" x="6076950" y="5448300"/>
          <p14:tracePt t="202455" x="6089650" y="5448300"/>
          <p14:tracePt t="202470" x="6108700" y="5448300"/>
          <p14:tracePt t="202487" x="6153150" y="5448300"/>
          <p14:tracePt t="202507" x="6165850" y="5454650"/>
          <p14:tracePt t="202521" x="6178550" y="5461000"/>
          <p14:tracePt t="202537" x="6184900" y="5473700"/>
          <p14:tracePt t="202556" x="6191250" y="5480050"/>
          <p14:tracePt t="202592" x="6184900" y="5480050"/>
          <p14:tracePt t="202661" x="6184900" y="5473700"/>
          <p14:tracePt t="202667" x="6178550" y="5473700"/>
          <p14:tracePt t="202696" x="6172200" y="5473700"/>
          <p14:tracePt t="202709" x="6165850" y="5473700"/>
          <p14:tracePt t="202729" x="6159500" y="5473700"/>
          <p14:tracePt t="202746" x="6159500" y="5480050"/>
          <p14:tracePt t="202751" x="6153150" y="5480050"/>
          <p14:tracePt t="202760" x="6153150" y="5486400"/>
          <p14:tracePt t="202771" x="6153150" y="5492750"/>
          <p14:tracePt t="202790" x="6153150" y="5499100"/>
          <p14:tracePt t="202805" x="6153150" y="5511800"/>
          <p14:tracePt t="202823" x="6159500" y="5518150"/>
          <p14:tracePt t="202840" x="6165850" y="5530850"/>
          <p14:tracePt t="202854" x="6172200" y="5537200"/>
          <p14:tracePt t="202888" x="6178550" y="5530850"/>
          <p14:tracePt t="202913" x="6184900" y="5524500"/>
          <p14:tracePt t="202922" x="6191250" y="5518150"/>
          <p14:tracePt t="202937" x="6203950" y="5511800"/>
          <p14:tracePt t="202955" x="6223000" y="5505450"/>
          <p14:tracePt t="203042" x="6343650" y="5486400"/>
          <p14:tracePt t="203054" x="6350000" y="5486400"/>
          <p14:tracePt t="203071" x="6350000" y="5492750"/>
          <p14:tracePt t="203087" x="6343650" y="5492750"/>
          <p14:tracePt t="203104" x="6337300" y="5499100"/>
          <p14:tracePt t="203121" x="6330950" y="5505450"/>
          <p14:tracePt t="203140" x="6324600" y="5511800"/>
          <p14:tracePt t="203154" x="6311900" y="5524500"/>
          <p14:tracePt t="203170" x="6299200" y="5537200"/>
          <p14:tracePt t="203187" x="6280150" y="5543550"/>
          <p14:tracePt t="203205" x="6261100" y="5562600"/>
          <p14:tracePt t="203221" x="6242050" y="5575300"/>
          <p14:tracePt t="203240" x="6229350" y="5588000"/>
          <p14:tracePt t="203256" x="6223000" y="5594350"/>
          <p14:tracePt t="203270" x="6216650" y="5600700"/>
          <p14:tracePt t="203289" x="6210300" y="5607050"/>
          <p14:tracePt t="203332" x="6210300" y="5600700"/>
          <p14:tracePt t="203338" x="6210300" y="5588000"/>
          <p14:tracePt t="203354" x="6210300" y="5537200"/>
          <p14:tracePt t="203371" x="6216650" y="5467350"/>
          <p14:tracePt t="203390" x="6229350" y="5365750"/>
          <p14:tracePt t="203405" x="6242050" y="5276850"/>
          <p14:tracePt t="203420" x="6254750" y="5086350"/>
          <p14:tracePt t="203437" x="6261100" y="4902200"/>
          <p14:tracePt t="203454" x="6273800" y="4705350"/>
          <p14:tracePt t="203471" x="6280150" y="4559300"/>
          <p14:tracePt t="203487" x="6292850" y="4438650"/>
          <p14:tracePt t="203506" x="6299200" y="4305300"/>
          <p14:tracePt t="203522" x="6318250" y="4152900"/>
          <p14:tracePt t="203537" x="6343650" y="3994150"/>
          <p14:tracePt t="203554" x="6362700" y="3841750"/>
          <p14:tracePt t="203571" x="6381750" y="3702050"/>
          <p14:tracePt t="203588" x="6400800" y="3498850"/>
          <p14:tracePt t="203605" x="6419850" y="3371850"/>
          <p14:tracePt t="203621" x="6451600" y="3238500"/>
          <p14:tracePt t="203637" x="6464300" y="3155950"/>
          <p14:tracePt t="203654" x="6464300" y="3086100"/>
          <p14:tracePt t="203671" x="6464300" y="3022600"/>
          <p14:tracePt t="203687" x="6464300" y="2971800"/>
          <p14:tracePt t="203704" x="6457950" y="2933700"/>
          <p14:tracePt t="203721" x="6457950" y="2921000"/>
          <p14:tracePt t="203738" x="6451600" y="2933700"/>
          <p14:tracePt t="203754" x="6445250" y="2978150"/>
          <p14:tracePt t="203771" x="6438900" y="3073400"/>
          <p14:tracePt t="203787" x="6426200" y="3206750"/>
          <p14:tracePt t="203804" x="6407150" y="3365500"/>
          <p14:tracePt t="203822" x="6400800" y="3505200"/>
          <p14:tracePt t="203837" x="6375400" y="3746500"/>
          <p14:tracePt t="203854" x="6356350" y="3943350"/>
          <p14:tracePt t="203872" x="6343650" y="4133850"/>
          <p14:tracePt t="203887" x="6337300" y="4254500"/>
          <p14:tracePt t="203904" x="6330950" y="4368800"/>
          <p14:tracePt t="203921" x="6330950" y="4495800"/>
          <p14:tracePt t="203937" x="6330950" y="4667250"/>
          <p14:tracePt t="203954" x="6330950" y="4851400"/>
          <p14:tracePt t="203971" x="6330950" y="4953000"/>
          <p14:tracePt t="203988" x="6330950" y="5029200"/>
          <p14:tracePt t="204004" x="6324600" y="5092700"/>
          <p14:tracePt t="204022" x="6324600" y="5137150"/>
          <p14:tracePt t="204037" x="6324600" y="5168900"/>
          <p14:tracePt t="204057" x="6318250" y="5181600"/>
          <p14:tracePt t="204072" x="6311900" y="5181600"/>
          <p14:tracePt t="204087" x="6305550" y="5175250"/>
          <p14:tracePt t="204107" x="6299200" y="5162550"/>
          <p14:tracePt t="204121" x="6286500" y="5149850"/>
          <p14:tracePt t="204137" x="6273800" y="5143500"/>
          <p14:tracePt t="204154" x="6261100" y="5137150"/>
          <p14:tracePt t="204171" x="6242050" y="5130800"/>
          <p14:tracePt t="204187" x="6223000" y="5130800"/>
          <p14:tracePt t="204208" x="6203950" y="5130800"/>
          <p14:tracePt t="204221" x="6184900" y="5137150"/>
          <p14:tracePt t="204237" x="6165850" y="5143500"/>
          <p14:tracePt t="204255" x="6146800" y="5156200"/>
          <p14:tracePt t="204271" x="6127750" y="5168900"/>
          <p14:tracePt t="204288" x="6115050" y="5187950"/>
          <p14:tracePt t="204305" x="6102350" y="5200650"/>
          <p14:tracePt t="204321" x="6089650" y="5226050"/>
          <p14:tracePt t="204337" x="6083300" y="5245100"/>
          <p14:tracePt t="204357" x="6070600" y="5257800"/>
          <p14:tracePt t="204370" x="6070600" y="5264150"/>
          <p14:tracePt t="204387" x="6064250" y="5270500"/>
          <p14:tracePt t="204407" x="6064250" y="5276850"/>
          <p14:tracePt t="204451" x="6064250" y="5283200"/>
          <p14:tracePt t="204490" x="6064250" y="5289550"/>
          <p14:tracePt t="204510" x="6064250" y="5295900"/>
          <p14:tracePt t="204541" x="6064250" y="5302250"/>
          <p14:tracePt t="204556" x="6057900" y="5302250"/>
          <p14:tracePt t="204560" x="6057900" y="5308600"/>
          <p14:tracePt t="204608" x="6057900" y="5314950"/>
          <p14:tracePt t="204688" x="6057900" y="5308600"/>
          <p14:tracePt t="204823" x="6057900" y="5314950"/>
          <p14:tracePt t="204831" x="6051550" y="5314950"/>
          <p14:tracePt t="204860" x="6051550" y="5321300"/>
          <p14:tracePt t="204910" x="6051550" y="5327650"/>
          <p14:tracePt t="204913" x="6045200" y="5327650"/>
          <p14:tracePt t="204954" x="6038850" y="5327650"/>
          <p14:tracePt t="204963" x="6038850" y="5334000"/>
          <p14:tracePt t="205009" x="6032500" y="5340350"/>
          <p14:tracePt t="205058" x="6026150" y="5340350"/>
          <p14:tracePt t="205070" x="6026150" y="5346700"/>
          <p14:tracePt t="205094" x="6019800" y="5346700"/>
          <p14:tracePt t="205112" x="6019800" y="5353050"/>
          <p14:tracePt t="205137" x="6013450" y="5353050"/>
          <p14:tracePt t="205155" x="6007100" y="5353050"/>
          <p14:tracePt t="205218" x="6007100" y="5359400"/>
          <p14:tracePt t="205257" x="6013450" y="5359400"/>
          <p14:tracePt t="205276" x="6013450" y="5365750"/>
          <p14:tracePt t="205295" x="6019800" y="5365750"/>
          <p14:tracePt t="205333" x="6019800" y="5372100"/>
          <p14:tracePt t="205372" x="6019800" y="5378450"/>
          <p14:tracePt t="205383" x="6013450" y="5378450"/>
          <p14:tracePt t="205399" x="6013450" y="5384800"/>
          <p14:tracePt t="205438" x="6007100" y="5391150"/>
          <p14:tracePt t="205487" x="6007100" y="5397500"/>
          <p14:tracePt t="205522" x="6000750" y="5397500"/>
          <p14:tracePt t="205529" x="6000750" y="5403850"/>
          <p14:tracePt t="205558" x="5994400" y="5410200"/>
          <p14:tracePt t="205603" x="5988050" y="5410200"/>
          <p14:tracePt t="205659" x="5994400" y="5410200"/>
          <p14:tracePt t="205729" x="5994400" y="5416550"/>
          <p14:tracePt t="205999" x="5988050" y="5416550"/>
          <p14:tracePt t="206185" x="5988050" y="5422900"/>
          <p14:tracePt t="206226" x="5988050" y="5429250"/>
          <p14:tracePt t="206269" x="5988050" y="5435600"/>
          <p14:tracePt t="206294" x="5981700" y="5435600"/>
          <p14:tracePt t="206315" x="5981700" y="5429250"/>
          <p14:tracePt t="206388" x="5981700" y="5435600"/>
          <p14:tracePt t="206426" x="5981700" y="5429250"/>
          <p14:tracePt t="206526" x="5981700" y="5422900"/>
          <p14:tracePt t="206565" x="5975350" y="5422900"/>
          <p14:tracePt t="206614" x="5969000" y="5422900"/>
          <p14:tracePt t="206633" x="5962650" y="5422900"/>
          <p14:tracePt t="206640" x="5956300" y="5416550"/>
          <p14:tracePt t="206655" x="5937250" y="5416550"/>
          <p14:tracePt t="206671" x="5918200" y="5410200"/>
          <p14:tracePt t="206687" x="5867400" y="5391150"/>
          <p14:tracePt t="206705" x="5797550" y="5365750"/>
          <p14:tracePt t="206721" x="5689600" y="5327650"/>
          <p14:tracePt t="206738" x="5549900" y="5283200"/>
          <p14:tracePt t="206756" x="5384800" y="5226050"/>
          <p14:tracePt t="206771" x="5187950" y="5143500"/>
          <p14:tracePt t="206787" x="4972050" y="5048250"/>
          <p14:tracePt t="206808" x="4749800" y="4940300"/>
          <p14:tracePt t="206820" x="4578350" y="4857750"/>
          <p14:tracePt t="206837" x="4324350" y="4724400"/>
          <p14:tracePt t="206855" x="4089400" y="4578350"/>
          <p14:tracePt t="206871" x="3898900" y="4451350"/>
          <p14:tracePt t="206874" x="3854450" y="4419600"/>
          <p14:tracePt t="206888" x="3740150" y="4337050"/>
          <p14:tracePt t="206905" x="3625850" y="4229100"/>
          <p14:tracePt t="206920" x="3549650" y="4121150"/>
          <p14:tracePt t="206937" x="3498850" y="4006850"/>
          <p14:tracePt t="206956" x="3467100" y="3854450"/>
          <p14:tracePt t="206971" x="3454400" y="3733800"/>
          <p14:tracePt t="206987" x="3448050" y="3638550"/>
          <p14:tracePt t="207005" x="3448050" y="3511550"/>
          <p14:tracePt t="207025" x="3460750" y="3359150"/>
          <p14:tracePt t="207038" x="3473450" y="3276600"/>
          <p14:tracePt t="207055" x="3498850" y="3175000"/>
          <p14:tracePt t="207071" x="3517900" y="3086100"/>
          <p14:tracePt t="207088" x="3536950" y="3041650"/>
          <p14:tracePt t="207105" x="3556000" y="3009900"/>
          <p14:tracePt t="207121" x="3568700" y="2965450"/>
          <p14:tracePt t="207138" x="3568700" y="2959100"/>
          <p14:tracePt t="207155" x="3562350" y="2965450"/>
          <p14:tracePt t="207171" x="3543300" y="3003550"/>
          <p14:tracePt t="207187" x="3530600" y="3041650"/>
          <p14:tracePt t="207205" x="3517900" y="3117850"/>
          <p14:tracePt t="207224" x="3498850" y="3302000"/>
          <p14:tracePt t="207241" x="3486150" y="3448050"/>
          <p14:tracePt t="207255" x="3467100" y="3676650"/>
          <p14:tracePt t="207271" x="3448050" y="3981450"/>
          <p14:tracePt t="207288" x="3435350" y="4152900"/>
          <p14:tracePt t="207308" x="3435350" y="4349750"/>
          <p14:tracePt t="207322" x="3441700" y="4540250"/>
          <p14:tracePt t="207338" x="3448050" y="4635500"/>
          <p14:tracePt t="207355" x="3460750" y="4756150"/>
          <p14:tracePt t="207371" x="3467100" y="4889500"/>
          <p14:tracePt t="207387" x="3467100" y="4965700"/>
          <p14:tracePt t="207406" x="3473450" y="5010150"/>
          <p14:tracePt t="207421" x="3473450" y="5048250"/>
          <p14:tracePt t="207440" x="3473450" y="5060950"/>
          <p14:tracePt t="207454" x="3473450" y="5073650"/>
          <p14:tracePt t="207474" x="3473450" y="5086350"/>
          <p14:tracePt t="207487" x="3467100" y="5099050"/>
          <p14:tracePt t="207505" x="3467100" y="5105400"/>
          <p14:tracePt t="207539" x="3460750" y="5111750"/>
          <p14:tracePt t="207555" x="3454400" y="5111750"/>
          <p14:tracePt t="207576" x="3448050" y="5118100"/>
          <p14:tracePt t="207605" x="3441700" y="5124450"/>
          <p14:tracePt t="207621" x="3435350" y="5124450"/>
          <p14:tracePt t="207637" x="3429000" y="5124450"/>
          <p14:tracePt t="207655" x="3422650" y="5124450"/>
          <p14:tracePt t="207671" x="3422650" y="5118100"/>
          <p14:tracePt t="207714" x="3416300" y="5118100"/>
          <p14:tracePt t="207743" x="3409950" y="5118100"/>
          <p14:tracePt t="207768" x="3403600" y="5118100"/>
          <p14:tracePt t="207772" x="3403600" y="5111750"/>
          <p14:tracePt t="207781" x="3397250" y="5111750"/>
          <p14:tracePt t="207798" x="3390900" y="5111750"/>
          <p14:tracePt t="207809" x="3365500" y="5111750"/>
          <p14:tracePt t="207820" x="3321050" y="5111750"/>
          <p14:tracePt t="207838" x="3244850" y="5111750"/>
          <p14:tracePt t="207840" x="3225800" y="5111750"/>
          <p14:tracePt t="207854" x="3143250" y="5111750"/>
          <p14:tracePt t="207871" x="3022600" y="5111750"/>
          <p14:tracePt t="207875" x="2990850" y="5111750"/>
          <p14:tracePt t="207888" x="2857500" y="5111750"/>
          <p14:tracePt t="207904" x="2711450" y="5105400"/>
          <p14:tracePt t="207923" x="2603500" y="5105400"/>
          <p14:tracePt t="208248" x="431800" y="6153150"/>
          <p14:tracePt t="208250" x="431800" y="6159500"/>
          <p14:tracePt t="208254" x="431800" y="6172200"/>
          <p14:tracePt t="208271" x="425450" y="6229350"/>
          <p14:tracePt t="208289" x="425450" y="6324600"/>
          <p14:tracePt t="208305" x="425450" y="6464300"/>
          <p14:tracePt t="208320" x="431800" y="6527800"/>
        </p14:tracePtLst>
      </p14:laserTraceLst>
    </p:ext>
  </p:extLs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checking for coercions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7778" cy="4351338"/>
          </a:xfrm>
        </p:spPr>
        <p:txBody>
          <a:bodyPr>
            <a:normAutofit/>
          </a:bodyPr>
          <a:lstStyle/>
          <a:p>
            <a:r>
              <a:rPr lang="en-US" dirty="0"/>
              <a:t>E </a:t>
            </a:r>
            <a:r>
              <a:rPr lang="en-US" dirty="0">
                <a:sym typeface="Wingdings" pitchFamily="2" charset="2"/>
              </a:rPr>
              <a:t> num 			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integer</a:t>
            </a:r>
          </a:p>
          <a:p>
            <a:r>
              <a:rPr lang="en-US" dirty="0">
                <a:sym typeface="Wingdings" pitchFamily="2" charset="2"/>
              </a:rPr>
              <a:t>E  num.num 		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real</a:t>
            </a:r>
          </a:p>
          <a:p>
            <a:r>
              <a:rPr lang="en-US" dirty="0">
                <a:sym typeface="Wingdings" pitchFamily="2" charset="2"/>
              </a:rPr>
              <a:t>E  id			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lookup (</a:t>
            </a:r>
            <a:r>
              <a:rPr lang="en-US" dirty="0" err="1">
                <a:sym typeface="Wingdings" pitchFamily="2" charset="2"/>
              </a:rPr>
              <a:t>id.entry</a:t>
            </a:r>
            <a:r>
              <a:rPr lang="en-US" dirty="0">
                <a:sym typeface="Wingdings" pitchFamily="2" charset="2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236"/>
    </mc:Choice>
    <mc:Fallback xmlns="">
      <p:transition spd="slow" advTm="107236"/>
    </mc:Fallback>
  </mc:AlternateContent>
  <p:extLst>
    <p:ext uri="{3A86A75C-4F4B-4683-9AE1-C65F6400EC91}">
      <p14:laserTraceLst xmlns:p14="http://schemas.microsoft.com/office/powerpoint/2010/main">
        <p14:tracePtLst>
          <p14:tracePt t="1864" x="5334000" y="2908300"/>
          <p14:tracePt t="1887" x="5302250" y="2806700"/>
          <p14:tracePt t="1895" x="5270500" y="2749550"/>
          <p14:tracePt t="1910" x="5168900" y="2628900"/>
          <p14:tracePt t="1931" x="5003800" y="2495550"/>
          <p14:tracePt t="1944" x="4870450" y="2425700"/>
          <p14:tracePt t="1961" x="4781550" y="2381250"/>
          <p14:tracePt t="2005" x="3816350" y="2095500"/>
          <p14:tracePt t="2010" x="3810000" y="2095500"/>
          <p14:tracePt t="2028" x="3714750" y="2089150"/>
          <p14:tracePt t="2044" x="3556000" y="2089150"/>
          <p14:tracePt t="2063" x="3352800" y="2089150"/>
          <p14:tracePt t="2080" x="3136900" y="2089150"/>
          <p14:tracePt t="2107" x="2876550" y="2089150"/>
          <p14:tracePt t="2110" x="2597150" y="2114550"/>
          <p14:tracePt t="2128" x="2425700" y="2165350"/>
          <p14:tracePt t="2144" x="2298700" y="2197100"/>
          <p14:tracePt t="2160" x="2184400" y="2209800"/>
          <p14:tracePt t="2178" x="2076450" y="2222500"/>
          <p14:tracePt t="2194" x="2000250" y="2228850"/>
          <p14:tracePt t="2210" x="1898650" y="2228850"/>
          <p14:tracePt t="2229" x="1841500" y="2228850"/>
          <p14:tracePt t="2251" x="1778000" y="2222500"/>
          <p14:tracePt t="2260" x="1739900" y="2190750"/>
          <p14:tracePt t="2278" x="1701800" y="2139950"/>
          <p14:tracePt t="2295" x="1670050" y="2101850"/>
          <p14:tracePt t="2310" x="1651000" y="2082800"/>
          <p14:tracePt t="2328" x="1644650" y="2070100"/>
          <p14:tracePt t="2344" x="1631950" y="2063750"/>
          <p14:tracePt t="2363" x="1625600" y="2063750"/>
          <p14:tracePt t="2378" x="1619250" y="2063750"/>
          <p14:tracePt t="2394" x="1612900" y="2063750"/>
          <p14:tracePt t="2417" x="1606550" y="2057400"/>
          <p14:tracePt t="2427" x="1593850" y="2057400"/>
          <p14:tracePt t="2444" x="1574800" y="2051050"/>
          <p14:tracePt t="2466" x="1555750" y="2044700"/>
          <p14:tracePt t="2480" x="1549400" y="2051050"/>
          <p14:tracePt t="2494" x="1543050" y="2057400"/>
          <p14:tracePt t="2512" x="1549400" y="2063750"/>
          <p14:tracePt t="2527" x="1568450" y="2082800"/>
          <p14:tracePt t="2550" x="1593850" y="2095500"/>
          <p14:tracePt t="2561" x="1631950" y="2108200"/>
          <p14:tracePt t="2577" x="1676400" y="2114550"/>
          <p14:tracePt t="2594" x="1739900" y="2120900"/>
          <p14:tracePt t="2612" x="1790700" y="2114550"/>
          <p14:tracePt t="2627" x="1898650" y="2108200"/>
          <p14:tracePt t="2644" x="1968500" y="2095500"/>
          <p14:tracePt t="2660" x="2095500" y="2082800"/>
          <p14:tracePt t="2681" x="2197100" y="2076450"/>
          <p14:tracePt t="2695" x="2305050" y="2070100"/>
          <p14:tracePt t="2710" x="2400300" y="2063750"/>
          <p14:tracePt t="2728" x="2495550" y="2063750"/>
          <p14:tracePt t="2744" x="2565400" y="2070100"/>
          <p14:tracePt t="2762" x="2616200" y="2076450"/>
          <p14:tracePt t="2777" x="2679700" y="2082800"/>
          <p14:tracePt t="2794" x="2705100" y="2082800"/>
          <p14:tracePt t="2810" x="2717800" y="2089150"/>
          <p14:tracePt t="2827" x="2724150" y="2095500"/>
          <p14:tracePt t="2845" x="2724150" y="2101850"/>
          <p14:tracePt t="2860" x="2717800" y="2108200"/>
          <p14:tracePt t="2878" x="2711450" y="2108200"/>
          <p14:tracePt t="2894" x="2711450" y="2114550"/>
          <p14:tracePt t="2910" x="2711450" y="2120900"/>
          <p14:tracePt t="2943" x="2717800" y="2120900"/>
          <p14:tracePt t="2977" x="2724150" y="2127250"/>
          <p14:tracePt t="3010" x="2730500" y="2133600"/>
          <p14:tracePt t="3027" x="2736850" y="2139950"/>
          <p14:tracePt t="3047" x="2743200" y="2146300"/>
          <p14:tracePt t="3060" x="2762250" y="2159000"/>
          <p14:tracePt t="3078" x="2794000" y="2165350"/>
          <p14:tracePt t="3094" x="2832100" y="2178050"/>
          <p14:tracePt t="3110" x="2889250" y="2178050"/>
          <p14:tracePt t="3127" x="2965450" y="2178050"/>
          <p14:tracePt t="3145" x="3067050" y="2171700"/>
          <p14:tracePt t="3161" x="3187700" y="2159000"/>
          <p14:tracePt t="3177" x="3321050" y="2139950"/>
          <p14:tracePt t="3194" x="3473450" y="2120900"/>
          <p14:tracePt t="3211" x="3625850" y="2101850"/>
          <p14:tracePt t="3227" x="3797300" y="2082800"/>
          <p14:tracePt t="3244" x="3975100" y="2070100"/>
          <p14:tracePt t="3260" x="4152900" y="2063750"/>
          <p14:tracePt t="3277" x="4343400" y="2051050"/>
          <p14:tracePt t="3295" x="4483100" y="2038350"/>
          <p14:tracePt t="3310" x="4730750" y="2032000"/>
          <p14:tracePt t="3327" x="4921250" y="2025650"/>
          <p14:tracePt t="3344" x="5118100" y="2025650"/>
          <p14:tracePt t="3360" x="5308600" y="2019300"/>
          <p14:tracePt t="3377" x="5499100" y="2012950"/>
          <p14:tracePt t="3394" x="5683250" y="2006600"/>
          <p14:tracePt t="3417" x="5899150" y="2000250"/>
          <p14:tracePt t="3428" x="6019800" y="1993900"/>
          <p14:tracePt t="3444" x="6165850" y="1987550"/>
          <p14:tracePt t="3460" x="6311900" y="1981200"/>
          <p14:tracePt t="3477" x="6400800" y="1981200"/>
          <p14:tracePt t="3495" x="6457950" y="1981200"/>
          <p14:tracePt t="3510" x="6572250" y="1987550"/>
          <p14:tracePt t="3527" x="6673850" y="1993900"/>
          <p14:tracePt t="3544" x="6788150" y="2006600"/>
          <p14:tracePt t="3561" x="6902450" y="2006600"/>
          <p14:tracePt t="3585" x="7023100" y="2006600"/>
          <p14:tracePt t="3594" x="7150100" y="2006600"/>
          <p14:tracePt t="3612" x="7277100" y="2000250"/>
          <p14:tracePt t="3627" x="7372350" y="1993900"/>
          <p14:tracePt t="3677" x="7645400" y="1987550"/>
          <p14:tracePt t="3693" x="7639050" y="1987550"/>
          <p14:tracePt t="3698" x="7632700" y="1987550"/>
          <p14:tracePt t="3744" x="7346950" y="1885950"/>
          <p14:tracePt t="3745" x="7340600" y="1885950"/>
          <p14:tracePt t="3769" x="7334250" y="1885950"/>
          <p14:tracePt t="3782" x="7327900" y="1885950"/>
          <p14:tracePt t="3796" x="7315200" y="1892300"/>
          <p14:tracePt t="3811" x="7277100" y="1898650"/>
          <p14:tracePt t="3834" x="7245350" y="1911350"/>
          <p14:tracePt t="3844" x="7200900" y="1936750"/>
          <p14:tracePt t="3861" x="7143750" y="1962150"/>
          <p14:tracePt t="3883" x="7080250" y="1987550"/>
          <p14:tracePt t="3894" x="6997700" y="2019300"/>
          <p14:tracePt t="3919" x="6832600" y="2082800"/>
          <p14:tracePt t="3927" x="6743700" y="2108200"/>
          <p14:tracePt t="3944" x="6616700" y="2120900"/>
          <p14:tracePt t="3961" x="6464300" y="2139950"/>
          <p14:tracePt t="3982" x="6242050" y="2165350"/>
          <p14:tracePt t="3994" x="6096000" y="2190750"/>
          <p14:tracePt t="4011" x="5892800" y="2209800"/>
          <p14:tracePt t="4030" x="5676900" y="2216150"/>
          <p14:tracePt t="4043" x="5511800" y="2222500"/>
          <p14:tracePt t="4060" x="5365750" y="2222500"/>
          <p14:tracePt t="4084" x="5194300" y="2216150"/>
          <p14:tracePt t="4093" x="4997450" y="2209800"/>
          <p14:tracePt t="4111" x="4775200" y="2190750"/>
          <p14:tracePt t="4127" x="4552950" y="2178050"/>
          <p14:tracePt t="4144" x="4337050" y="2165350"/>
          <p14:tracePt t="4165" x="4121150" y="2152650"/>
          <p14:tracePt t="4177" x="3905250" y="2139950"/>
          <p14:tracePt t="4194" x="3657600" y="2127250"/>
          <p14:tracePt t="4211" x="3321050" y="2114550"/>
          <p14:tracePt t="4228" x="3086100" y="2101850"/>
          <p14:tracePt t="4244" x="2914650" y="2089150"/>
          <p14:tracePt t="4260" x="2768600" y="2082800"/>
          <p14:tracePt t="4277" x="2641600" y="2089150"/>
          <p14:tracePt t="4295" x="2527300" y="2095500"/>
          <p14:tracePt t="4311" x="2413000" y="2108200"/>
          <p14:tracePt t="4327" x="2311400" y="2114550"/>
          <p14:tracePt t="4345" x="2222500" y="2120900"/>
          <p14:tracePt t="4361" x="2152650" y="2120900"/>
          <p14:tracePt t="4377" x="2095500" y="2114550"/>
          <p14:tracePt t="4394" x="2063750" y="2114550"/>
          <p14:tracePt t="4410" x="2025650" y="2108200"/>
          <p14:tracePt t="4427" x="1993900" y="2082800"/>
          <p14:tracePt t="4444" x="1968500" y="2051050"/>
          <p14:tracePt t="4460" x="1949450" y="2025650"/>
          <p14:tracePt t="4483" x="1930400" y="2006600"/>
          <p14:tracePt t="4494" x="1924050" y="1993900"/>
          <p14:tracePt t="4510" x="1917700" y="1981200"/>
          <p14:tracePt t="4527" x="1911350" y="1974850"/>
          <p14:tracePt t="4545" x="1917700" y="1974850"/>
          <p14:tracePt t="4562" x="1962150" y="1974850"/>
          <p14:tracePt t="4578" x="2006600" y="1987550"/>
          <p14:tracePt t="4594" x="2076450" y="1993900"/>
          <p14:tracePt t="4610" x="2178050" y="2012950"/>
          <p14:tracePt t="4636" x="2349500" y="2032000"/>
          <p14:tracePt t="4644" x="2482850" y="2044700"/>
          <p14:tracePt t="4660" x="2679700" y="2057400"/>
          <p14:tracePt t="4677" x="2895600" y="2057400"/>
          <p14:tracePt t="4694" x="3136900" y="2044700"/>
          <p14:tracePt t="4710" x="3403600" y="2032000"/>
          <p14:tracePt t="4728" x="3676650" y="2019300"/>
          <p14:tracePt t="4745" x="3886200" y="2012950"/>
          <p14:tracePt t="4760" x="4229100" y="1987550"/>
          <p14:tracePt t="4777" x="4495800" y="1974850"/>
          <p14:tracePt t="4794" x="4756150" y="1962150"/>
          <p14:tracePt t="4864" x="5683250" y="1993900"/>
          <p14:tracePt t="4877" x="5810250" y="2012950"/>
          <p14:tracePt t="4894" x="5969000" y="2044700"/>
          <p14:tracePt t="4911" x="6108700" y="2076450"/>
          <p14:tracePt t="4927" x="6235700" y="2114550"/>
          <p14:tracePt t="4944" x="6356350" y="2139950"/>
          <p14:tracePt t="4960" x="6464300" y="2171700"/>
          <p14:tracePt t="4981" x="6546850" y="2190750"/>
          <p14:tracePt t="4994" x="6591300" y="2190750"/>
          <p14:tracePt t="5010" x="6610350" y="2184400"/>
          <p14:tracePt t="5027" x="6642100" y="2178050"/>
          <p14:tracePt t="5044" x="6686550" y="2171700"/>
          <p14:tracePt t="5061" x="6731000" y="2171700"/>
          <p14:tracePt t="5077" x="6769100" y="2171700"/>
          <p14:tracePt t="5079" x="6775450" y="2171700"/>
          <p14:tracePt t="5094" x="6800850" y="2171700"/>
          <p14:tracePt t="5111" x="6826250" y="2171700"/>
          <p14:tracePt t="5127" x="6838950" y="2171700"/>
          <p14:tracePt t="5145" x="6858000" y="2184400"/>
          <p14:tracePt t="5161" x="6864350" y="2197100"/>
          <p14:tracePt t="5177" x="6864350" y="2222500"/>
          <p14:tracePt t="5195" x="6858000" y="2241550"/>
          <p14:tracePt t="5210" x="6838950" y="2266950"/>
          <p14:tracePt t="5237" x="6788150" y="2298700"/>
          <p14:tracePt t="5244" x="6737350" y="2305050"/>
          <p14:tracePt t="5260" x="6705600" y="2298700"/>
          <p14:tracePt t="5277" x="6667500" y="2292350"/>
          <p14:tracePt t="5301" x="6623050" y="2286000"/>
          <p14:tracePt t="5311" x="6584950" y="2286000"/>
          <p14:tracePt t="5327" x="6534150" y="2260600"/>
          <p14:tracePt t="5345" x="6477000" y="2203450"/>
          <p14:tracePt t="5361" x="6451600" y="2171700"/>
          <p14:tracePt t="5377" x="6419850" y="2146300"/>
          <p14:tracePt t="5395" x="6394450" y="2127250"/>
          <p14:tracePt t="5411" x="6381750" y="2114550"/>
          <p14:tracePt t="5430" x="6362700" y="2108200"/>
          <p14:tracePt t="5448" x="6343650" y="2095500"/>
          <p14:tracePt t="5461" x="6337300" y="2089150"/>
          <p14:tracePt t="5477" x="6324600" y="2089150"/>
          <p14:tracePt t="5494" x="6305550" y="2082800"/>
          <p14:tracePt t="5510" x="6299200" y="2082800"/>
          <p14:tracePt t="5530" x="6292850" y="2089150"/>
          <p14:tracePt t="5546" x="6280150" y="2089150"/>
          <p14:tracePt t="5560" x="6280150" y="2095500"/>
          <p14:tracePt t="5578" x="6267450" y="2095500"/>
          <p14:tracePt t="5595" x="6267450" y="2101850"/>
          <p14:tracePt t="5610" x="6261100" y="2108200"/>
          <p14:tracePt t="5630" x="6261100" y="2127250"/>
          <p14:tracePt t="5644" x="6261100" y="2146300"/>
          <p14:tracePt t="5660" x="6261100" y="2159000"/>
          <p14:tracePt t="5677" x="6261100" y="2165350"/>
          <p14:tracePt t="5695" x="6267450" y="2184400"/>
          <p14:tracePt t="5710" x="6280150" y="2197100"/>
          <p14:tracePt t="5727" x="6286500" y="2203450"/>
          <p14:tracePt t="5745" x="6305550" y="2209800"/>
          <p14:tracePt t="5760" x="6318250" y="2209800"/>
          <p14:tracePt t="5777" x="6343650" y="2197100"/>
          <p14:tracePt t="5798" x="6388100" y="2184400"/>
          <p14:tracePt t="5810" x="6419850" y="2171700"/>
          <p14:tracePt t="5827" x="6464300" y="2159000"/>
          <p14:tracePt t="5845" x="6521450" y="2133600"/>
          <p14:tracePt t="5867" x="6559550" y="2120900"/>
          <p14:tracePt t="5877" x="6591300" y="2114550"/>
          <p14:tracePt t="5895" x="6635750" y="2114550"/>
          <p14:tracePt t="5910" x="6661150" y="2120900"/>
          <p14:tracePt t="5931" x="6692900" y="2139950"/>
          <p14:tracePt t="5944" x="6711950" y="2152650"/>
          <p14:tracePt t="5961" x="6731000" y="2165350"/>
          <p14:tracePt t="5977" x="6737350" y="2184400"/>
          <p14:tracePt t="5995" x="6750050" y="2197100"/>
          <p14:tracePt t="6011" x="6762750" y="2209800"/>
          <p14:tracePt t="6027" x="6775450" y="2222500"/>
          <p14:tracePt t="6045" x="6794500" y="2222500"/>
          <p14:tracePt t="6061" x="6826250" y="2216150"/>
          <p14:tracePt t="6077" x="6870700" y="2203450"/>
          <p14:tracePt t="6095" x="6934200" y="2197100"/>
          <p14:tracePt t="6110" x="7016750" y="2190750"/>
          <p14:tracePt t="6127" x="7105650" y="2178050"/>
          <p14:tracePt t="6145" x="7188200" y="2171700"/>
          <p14:tracePt t="6167" x="7264400" y="2159000"/>
          <p14:tracePt t="6182" x="7346950" y="2139950"/>
          <p14:tracePt t="6200" x="7391400" y="2127250"/>
          <p14:tracePt t="6211" x="7442200" y="2114550"/>
          <p14:tracePt t="6227" x="7493000" y="2114550"/>
          <p14:tracePt t="6245" x="7524750" y="2120900"/>
          <p14:tracePt t="6266" x="7556500" y="2133600"/>
          <p14:tracePt t="6278" x="7569200" y="2146300"/>
          <p14:tracePt t="6295" x="7581900" y="2165350"/>
          <p14:tracePt t="6311" x="7588250" y="2171700"/>
          <p14:tracePt t="6327" x="7594600" y="2184400"/>
          <p14:tracePt t="6346" x="7607300" y="2190750"/>
          <p14:tracePt t="6360" x="7613650" y="2197100"/>
          <p14:tracePt t="6377" x="7626350" y="2203450"/>
          <p14:tracePt t="6394" x="7632700" y="2209800"/>
          <p14:tracePt t="6411" x="7645400" y="2209800"/>
          <p14:tracePt t="6427" x="7651750" y="2216150"/>
          <p14:tracePt t="6463" x="7658100" y="2222500"/>
          <p14:tracePt t="6477" x="7658100" y="2228850"/>
          <p14:tracePt t="6494" x="7658100" y="2235200"/>
          <p14:tracePt t="6511" x="7658100" y="2241550"/>
          <p14:tracePt t="6529" x="7658100" y="2247900"/>
          <p14:tracePt t="6544" x="7651750" y="2254250"/>
          <p14:tracePt t="6560" x="7651750" y="2260600"/>
          <p14:tracePt t="6577" x="7645400" y="2266950"/>
          <p14:tracePt t="6594" x="7645400" y="2273300"/>
          <p14:tracePt t="6695" x="7639050" y="2266950"/>
          <p14:tracePt t="6723" x="7639050" y="2260600"/>
          <p14:tracePt t="6751" x="7639050" y="2254250"/>
          <p14:tracePt t="6771" x="7632700" y="2254250"/>
          <p14:tracePt t="6789" x="7632700" y="2247900"/>
          <p14:tracePt t="6794" x="7626350" y="2247900"/>
          <p14:tracePt t="6810" x="7626350" y="2241550"/>
          <p14:tracePt t="6830" x="7613650" y="2235200"/>
          <p14:tracePt t="6844" x="7594600" y="2222500"/>
          <p14:tracePt t="6862" x="7562850" y="2209800"/>
          <p14:tracePt t="6877" x="7505700" y="2190750"/>
          <p14:tracePt t="6894" x="7404100" y="2159000"/>
          <p14:tracePt t="6910" x="7264400" y="2133600"/>
          <p14:tracePt t="6927" x="7086600" y="2095500"/>
          <p14:tracePt t="6944" x="6877050" y="2063750"/>
          <p14:tracePt t="6960" x="6642100" y="2032000"/>
          <p14:tracePt t="6977" x="6400800" y="2019300"/>
          <p14:tracePt t="6994" x="6229350" y="2006600"/>
          <p14:tracePt t="7011" x="6032500" y="2000250"/>
          <p14:tracePt t="7029" x="5797550" y="1993900"/>
          <p14:tracePt t="7044" x="5537200" y="1993900"/>
          <p14:tracePt t="7061" x="5257800" y="2000250"/>
          <p14:tracePt t="7077" x="4991100" y="2019300"/>
          <p14:tracePt t="7095" x="4794250" y="2044700"/>
          <p14:tracePt t="7110" x="4470400" y="2095500"/>
          <p14:tracePt t="7127" x="4216400" y="2120900"/>
          <p14:tracePt t="7144" x="3968750" y="2146300"/>
          <p14:tracePt t="7165" x="3663950" y="2171700"/>
          <p14:tracePt t="7181" x="3486150" y="2190750"/>
          <p14:tracePt t="7194" x="3213100" y="2222500"/>
          <p14:tracePt t="7211" x="2851150" y="2266950"/>
          <p14:tracePt t="7227" x="2603500" y="2286000"/>
          <p14:tracePt t="7244" x="2419350" y="2305050"/>
          <p14:tracePt t="7261" x="2254250" y="2336800"/>
          <p14:tracePt t="7278" x="2108200" y="2368550"/>
          <p14:tracePt t="7295" x="1974850" y="2387600"/>
          <p14:tracePt t="7310" x="1841500" y="2400300"/>
          <p14:tracePt t="7330" x="1727200" y="2406650"/>
          <p14:tracePt t="7344" x="1638300" y="2413000"/>
          <p14:tracePt t="7361" x="1581150" y="2413000"/>
          <p14:tracePt t="7379" x="1530350" y="2425700"/>
          <p14:tracePt t="7399" x="1498600" y="2432050"/>
          <p14:tracePt t="7410" x="1479550" y="2438400"/>
          <p14:tracePt t="7431" x="1454150" y="2438400"/>
          <p14:tracePt t="7444" x="1441450" y="2444750"/>
          <p14:tracePt t="7461" x="1435100" y="2444750"/>
          <p14:tracePt t="7481" x="1422400" y="2444750"/>
          <p14:tracePt t="7493" x="1422400" y="2451100"/>
          <p14:tracePt t="7510" x="1422400" y="2463800"/>
          <p14:tracePt t="7527" x="1428750" y="2482850"/>
          <p14:tracePt t="7548" x="1447800" y="2501900"/>
          <p14:tracePt t="7561" x="1460500" y="2514600"/>
          <p14:tracePt t="7577" x="1479550" y="2533650"/>
          <p14:tracePt t="7594" x="1504950" y="2546350"/>
          <p14:tracePt t="7611" x="1530350" y="2559050"/>
          <p14:tracePt t="7627" x="1568450" y="2565400"/>
          <p14:tracePt t="7645" x="1619250" y="2565400"/>
          <p14:tracePt t="7664" x="1720850" y="2565400"/>
          <p14:tracePt t="7677" x="1809750" y="2565400"/>
          <p14:tracePt t="7678" x="1841500" y="2565400"/>
          <p14:tracePt t="7695" x="1943100" y="2559050"/>
          <p14:tracePt t="7695" x="1981200" y="2559050"/>
          <p14:tracePt t="7710" x="2101850" y="2546350"/>
          <p14:tracePt t="7727" x="2279650" y="2527300"/>
          <p14:tracePt t="7746" x="2527300" y="2489200"/>
          <p14:tracePt t="7761" x="2673350" y="2463800"/>
          <p14:tracePt t="7777" x="2851150" y="2419350"/>
          <p14:tracePt t="7794" x="3041650" y="2343150"/>
          <p14:tracePt t="7810" x="3136900" y="2298700"/>
          <p14:tracePt t="7828" x="3238500" y="2247900"/>
          <p14:tracePt t="7845" x="3340100" y="2197100"/>
          <p14:tracePt t="7861" x="3397250" y="2178050"/>
          <p14:tracePt t="7877" x="3454400" y="2165350"/>
          <p14:tracePt t="7880" x="3467100" y="2165350"/>
          <p14:tracePt t="7895" x="3524250" y="2159000"/>
          <p14:tracePt t="7914" x="3568700" y="2165350"/>
          <p14:tracePt t="7927" x="3632200" y="2178050"/>
          <p14:tracePt t="7946" x="3733800" y="2190750"/>
          <p14:tracePt t="7960" x="3860800" y="2209800"/>
          <p14:tracePt t="7977" x="4025900" y="2235200"/>
          <p14:tracePt t="7995" x="4279900" y="2247900"/>
          <p14:tracePt t="8012" x="4445000" y="2247900"/>
          <p14:tracePt t="8027" x="4686300" y="2228850"/>
          <p14:tracePt t="8044" x="4984750" y="2190750"/>
          <p14:tracePt t="8061" x="5156200" y="2165350"/>
          <p14:tracePt t="8077" x="5391150" y="2139950"/>
          <p14:tracePt t="8080" x="5448300" y="2133600"/>
          <p14:tracePt t="8099" x="5683250" y="2114550"/>
          <p14:tracePt t="8118" x="5892800" y="2101850"/>
          <p14:tracePt t="8127" x="6032500" y="2095500"/>
          <p14:tracePt t="8150" x="6235700" y="2089150"/>
          <p14:tracePt t="8160" x="6375400" y="2089150"/>
          <p14:tracePt t="8181" x="6477000" y="2089150"/>
          <p14:tracePt t="8195" x="6623050" y="2089150"/>
          <p14:tracePt t="8211" x="6718300" y="2095500"/>
          <p14:tracePt t="8230" x="6807200" y="2101850"/>
          <p14:tracePt t="8250" x="6889750" y="2108200"/>
          <p14:tracePt t="8260" x="6946900" y="2114550"/>
          <p14:tracePt t="8277" x="7016750" y="2120900"/>
          <p14:tracePt t="8295" x="7099300" y="2127250"/>
          <p14:tracePt t="8311" x="7150100" y="2133600"/>
          <p14:tracePt t="8327" x="7175500" y="2133600"/>
          <p14:tracePt t="8349" x="7213600" y="2146300"/>
          <p14:tracePt t="8362" x="7245350" y="2159000"/>
          <p14:tracePt t="8379" x="7251700" y="2171700"/>
          <p14:tracePt t="8413" x="7258050" y="2178050"/>
          <p14:tracePt t="8427" x="7264400" y="2178050"/>
          <p14:tracePt t="8460" x="7270750" y="2178050"/>
          <p14:tracePt t="8496" x="7277100" y="2178050"/>
          <p14:tracePt t="8510" x="7277100" y="2171700"/>
          <p14:tracePt t="8545" x="7270750" y="2171700"/>
          <p14:tracePt t="8578" x="7270750" y="2165350"/>
          <p14:tracePt t="8600" x="7270750" y="2159000"/>
          <p14:tracePt t="8629" x="7270750" y="2152650"/>
          <p14:tracePt t="8644" x="7283450" y="2152650"/>
          <p14:tracePt t="8660" x="7289800" y="2152650"/>
          <p14:tracePt t="8677" x="7302500" y="2152650"/>
          <p14:tracePt t="8697" x="7308850" y="2152650"/>
          <p14:tracePt t="8711" x="7321550" y="2159000"/>
          <p14:tracePt t="8727" x="7334250" y="2159000"/>
          <p14:tracePt t="8748" x="7353300" y="2165350"/>
          <p14:tracePt t="8760" x="7378700" y="2178050"/>
          <p14:tracePt t="8777" x="7410450" y="2197100"/>
          <p14:tracePt t="8795" x="7435850" y="2203450"/>
          <p14:tracePt t="8810" x="7454900" y="2203450"/>
          <p14:tracePt t="8827" x="7461250" y="2203450"/>
          <p14:tracePt t="8845" x="7461250" y="2197100"/>
          <p14:tracePt t="8861" x="7461250" y="2190750"/>
          <p14:tracePt t="8877" x="7454900" y="2184400"/>
          <p14:tracePt t="8894" x="7442200" y="2171700"/>
          <p14:tracePt t="8918" x="7410450" y="2146300"/>
          <p14:tracePt t="8934" x="7372350" y="2114550"/>
          <p14:tracePt t="8944" x="7353300" y="2095500"/>
          <p14:tracePt t="8961" x="7321550" y="2082800"/>
          <p14:tracePt t="8977" x="7302500" y="2070100"/>
          <p14:tracePt t="8994" x="7289800" y="2063750"/>
          <p14:tracePt t="9027" x="7289800" y="2070100"/>
          <p14:tracePt t="9044" x="7289800" y="2076450"/>
          <p14:tracePt t="9061" x="7296150" y="2076450"/>
          <p14:tracePt t="9077" x="7302500" y="2082800"/>
          <p14:tracePt t="9138" x="7302500" y="2076450"/>
          <p14:tracePt t="9182" x="7302500" y="2070100"/>
          <p14:tracePt t="9193" x="7296150" y="2070100"/>
          <p14:tracePt t="9198" x="7296150" y="2063750"/>
          <p14:tracePt t="9226" x="7296150" y="2057400"/>
          <p14:tracePt t="9249" x="7302500" y="2057400"/>
          <p14:tracePt t="9255" x="7302500" y="2051050"/>
          <p14:tracePt t="9277" x="7308850" y="2051050"/>
          <p14:tracePt t="9289" x="7315200" y="2051050"/>
          <p14:tracePt t="9301" x="7321550" y="2051050"/>
          <p14:tracePt t="9318" x="7327900" y="2057400"/>
          <p14:tracePt t="9337" x="7340600" y="2063750"/>
          <p14:tracePt t="9344" x="7346950" y="2070100"/>
          <p14:tracePt t="9361" x="7359650" y="2076450"/>
          <p14:tracePt t="9377" x="7366000" y="2076450"/>
          <p14:tracePt t="9400" x="7372350" y="2082800"/>
          <p14:tracePt t="9410" x="7378700" y="2082800"/>
          <p14:tracePt t="9444" x="7385050" y="2082800"/>
          <p14:tracePt t="9482" x="7385050" y="2076450"/>
          <p14:tracePt t="9494" x="7378700" y="2076450"/>
          <p14:tracePt t="9510" x="7378700" y="2070100"/>
          <p14:tracePt t="9544" x="7378700" y="2063750"/>
          <p14:tracePt t="9577" x="7378700" y="2057400"/>
          <p14:tracePt t="9649" x="7378700" y="2063750"/>
          <p14:tracePt t="9676" x="7378700" y="2070100"/>
          <p14:tracePt t="9735" x="7378700" y="2076450"/>
          <p14:tracePt t="9791" x="7378700" y="2082800"/>
          <p14:tracePt t="9809" x="7385050" y="2082800"/>
          <p14:tracePt t="9835" x="7385050" y="2089150"/>
          <p14:tracePt t="9926" x="7385050" y="2082800"/>
          <p14:tracePt t="9979" x="7385050" y="2076450"/>
          <p14:tracePt t="10009" x="7385050" y="2070100"/>
          <p14:tracePt t="10037" x="7378700" y="2063750"/>
          <p14:tracePt t="10051" x="7378700" y="2057400"/>
          <p14:tracePt t="10059" x="7372350" y="2057400"/>
          <p14:tracePt t="10070" x="7372350" y="2051050"/>
          <p14:tracePt t="10087" x="7366000" y="2051050"/>
          <p14:tracePt t="10118" x="7366000" y="2044700"/>
          <p14:tracePt t="10134" x="7359650" y="2044700"/>
          <p14:tracePt t="10348" x="7366000" y="2044700"/>
          <p14:tracePt t="10415" x="7366000" y="2051050"/>
          <p14:tracePt t="10418" x="7372350" y="2051050"/>
          <p14:tracePt t="10452" x="7372350" y="2057400"/>
          <p14:tracePt t="10463" x="7378700" y="2057400"/>
          <p14:tracePt t="10491" x="7378700" y="2063750"/>
          <p14:tracePt t="10543" x="7378700" y="2070100"/>
          <p14:tracePt t="10597" x="7378700" y="2076450"/>
          <p14:tracePt t="10633" x="7378700" y="2082800"/>
          <p14:tracePt t="10641" x="7385050" y="2082800"/>
          <p14:tracePt t="10696" x="7391400" y="2082800"/>
          <p14:tracePt t="10707" x="7391400" y="2089150"/>
          <p14:tracePt t="10786" x="7397750" y="2089150"/>
          <p14:tracePt t="10810" x="7397750" y="2095500"/>
          <p14:tracePt t="10897" x="7397750" y="2101850"/>
          <p14:tracePt t="10941" x="7391400" y="2095500"/>
          <p14:tracePt t="10957" x="7385050" y="2095500"/>
          <p14:tracePt t="10960" x="7385050" y="2089150"/>
          <p14:tracePt t="10969" x="7378700" y="2089150"/>
          <p14:tracePt t="10977" x="7378700" y="2082800"/>
          <p14:tracePt t="10995" x="7366000" y="2076450"/>
          <p14:tracePt t="11011" x="7346950" y="2057400"/>
          <p14:tracePt t="11028" x="7327900" y="2044700"/>
          <p14:tracePt t="11045" x="7289800" y="2025650"/>
          <p14:tracePt t="11065" x="7245350" y="2012950"/>
          <p14:tracePt t="11077" x="7175500" y="2006600"/>
          <p14:tracePt t="11095" x="7067550" y="1993900"/>
          <p14:tracePt t="11111" x="6934200" y="1987550"/>
          <p14:tracePt t="11127" x="6781800" y="1974850"/>
          <p14:tracePt t="11148" x="6654800" y="1962150"/>
          <p14:tracePt t="11166" x="6515100" y="1949450"/>
          <p14:tracePt t="11177" x="6337300" y="1936750"/>
          <p14:tracePt t="11201" x="6121400" y="1924050"/>
          <p14:tracePt t="11212" x="5873750" y="1917700"/>
          <p14:tracePt t="11227" x="5619750" y="1911350"/>
          <p14:tracePt t="11251" x="5359400" y="1905000"/>
          <p14:tracePt t="11260" x="5162550" y="1898650"/>
          <p14:tracePt t="11277" x="4965700" y="1898650"/>
          <p14:tracePt t="11322" x="3771900" y="1873250"/>
          <p14:tracePt t="11339" x="3746500" y="1873250"/>
          <p14:tracePt t="11345" x="3657600" y="1873250"/>
          <p14:tracePt t="11361" x="3530600" y="1873250"/>
          <p14:tracePt t="11382" x="3257550" y="1879600"/>
          <p14:tracePt t="11402" x="2984500" y="1885950"/>
          <p14:tracePt t="11411" x="2832100" y="1892300"/>
          <p14:tracePt t="11428" x="2660650" y="1917700"/>
          <p14:tracePt t="11445" x="2330450" y="2000250"/>
          <p14:tracePt t="11461" x="2171700" y="2044700"/>
          <p14:tracePt t="11477" x="2076450" y="2082800"/>
          <p14:tracePt t="11495" x="1943100" y="2139950"/>
          <p14:tracePt t="11511" x="1841500" y="2184400"/>
          <p14:tracePt t="11528" x="1765300" y="2209800"/>
          <p14:tracePt t="11545" x="1651000" y="2241550"/>
          <p14:tracePt t="11560" x="1587500" y="2279650"/>
          <p14:tracePt t="11584" x="1492250" y="2336800"/>
          <p14:tracePt t="11602" x="1409700" y="2400300"/>
          <p14:tracePt t="11603" x="1397000" y="2413000"/>
          <p14:tracePt t="11610" x="1377950" y="2432050"/>
          <p14:tracePt t="11629" x="1352550" y="2476500"/>
          <p14:tracePt t="11647" x="1333500" y="2520950"/>
          <p14:tracePt t="11660" x="1308100" y="2559050"/>
          <p14:tracePt t="11677" x="1308100" y="2571750"/>
          <p14:tracePt t="11698" x="1314450" y="2578100"/>
          <p14:tracePt t="11711" x="1333500" y="2571750"/>
          <p14:tracePt t="11727" x="1339850" y="2565400"/>
          <p14:tracePt t="11746" x="1358900" y="2552700"/>
          <p14:tracePt t="11761" x="1371600" y="2546350"/>
          <p14:tracePt t="11779" x="1377950" y="2540000"/>
          <p14:tracePt t="11798" x="1390650" y="2527300"/>
          <p14:tracePt t="11827" x="1397000" y="2520950"/>
          <p14:tracePt t="11845" x="1403350" y="2520950"/>
          <p14:tracePt t="11867" x="1403350" y="2527300"/>
          <p14:tracePt t="11905" x="1403350" y="2533650"/>
          <p14:tracePt t="11916" x="1403350" y="2540000"/>
          <p14:tracePt t="11927" x="1403350" y="2546350"/>
          <p14:tracePt t="11945" x="1403350" y="2552700"/>
          <p14:tracePt t="11963" x="1403350" y="2559050"/>
          <p14:tracePt t="12010" x="1397000" y="2559050"/>
          <p14:tracePt t="12029" x="1397000" y="2565400"/>
          <p14:tracePt t="12045" x="1390650" y="2565400"/>
          <p14:tracePt t="12077" x="1390650" y="2559050"/>
          <p14:tracePt t="12105" x="1390650" y="2552700"/>
          <p14:tracePt t="12116" x="1397000" y="2552700"/>
          <p14:tracePt t="12127" x="1403350" y="2552700"/>
          <p14:tracePt t="12145" x="1416050" y="2552700"/>
          <p14:tracePt t="12161" x="1435100" y="2552700"/>
          <p14:tracePt t="12177" x="1447800" y="2552700"/>
          <p14:tracePt t="12200" x="1454150" y="2552700"/>
          <p14:tracePt t="12210" x="1466850" y="2552700"/>
          <p14:tracePt t="12227" x="1479550" y="2546350"/>
          <p14:tracePt t="12261" x="1479550" y="2540000"/>
          <p14:tracePt t="12277" x="1479550" y="2533650"/>
          <p14:tracePt t="12294" x="1479550" y="2527300"/>
          <p14:tracePt t="12311" x="1473200" y="2527300"/>
          <p14:tracePt t="12327" x="1466850" y="2520950"/>
          <p14:tracePt t="12344" x="1460500" y="2527300"/>
          <p14:tracePt t="12361" x="1454150" y="2527300"/>
          <p14:tracePt t="12377" x="1447800" y="2533650"/>
          <p14:tracePt t="12394" x="1441450" y="2533650"/>
          <p14:tracePt t="12411" x="1435100" y="2540000"/>
          <p14:tracePt t="12427" x="1428750" y="2540000"/>
          <p14:tracePt t="12445" x="1428750" y="2546350"/>
          <p14:tracePt t="12460" x="1435100" y="2546350"/>
          <p14:tracePt t="12494" x="1441450" y="2546350"/>
          <p14:tracePt t="12527" x="1447800" y="2546350"/>
          <p14:tracePt t="12545" x="1454150" y="2546350"/>
          <p14:tracePt t="12560" x="1466850" y="2552700"/>
          <p14:tracePt t="12577" x="1479550" y="2552700"/>
          <p14:tracePt t="12594" x="1485900" y="2552700"/>
          <p14:tracePt t="12610" x="1498600" y="2552700"/>
          <p14:tracePt t="12627" x="1504950" y="2552700"/>
          <p14:tracePt t="12646" x="1517650" y="2552700"/>
          <p14:tracePt t="12661" x="1530350" y="2552700"/>
          <p14:tracePt t="12677" x="1543050" y="2552700"/>
          <p14:tracePt t="12701" x="1555750" y="2546350"/>
          <p14:tracePt t="12711" x="1562100" y="2540000"/>
          <p14:tracePt t="12727" x="1568450" y="2533650"/>
          <p14:tracePt t="12744" x="1574800" y="2533650"/>
          <p14:tracePt t="12761" x="1581150" y="2533650"/>
          <p14:tracePt t="12777" x="1581150" y="2527300"/>
          <p14:tracePt t="12881" x="1587500" y="2527300"/>
          <p14:tracePt t="12893" x="1593850" y="2527300"/>
          <p14:tracePt t="12917" x="1606550" y="2520950"/>
          <p14:tracePt t="12931" x="1625600" y="2514600"/>
          <p14:tracePt t="12944" x="1644650" y="2508250"/>
          <p14:tracePt t="12962" x="1676400" y="2501900"/>
          <p14:tracePt t="12977" x="1708150" y="2501900"/>
          <p14:tracePt t="12994" x="1739900" y="2501900"/>
          <p14:tracePt t="13011" x="1771650" y="2508250"/>
          <p14:tracePt t="13027" x="1797050" y="2514600"/>
          <p14:tracePt t="13044" x="1822450" y="2520950"/>
          <p14:tracePt t="13061" x="1835150" y="2520950"/>
          <p14:tracePt t="13077" x="1847850" y="2527300"/>
          <p14:tracePt t="13094" x="1854200" y="2527300"/>
          <p14:tracePt t="13128" x="1854200" y="2533650"/>
          <p14:tracePt t="13162" x="1847850" y="2533650"/>
          <p14:tracePt t="13189" x="1841500" y="2533650"/>
          <p14:tracePt t="13214" x="1841500" y="2540000"/>
          <p14:tracePt t="13220" x="1835150" y="2540000"/>
          <p14:tracePt t="13243" x="1828800" y="2540000"/>
          <p14:tracePt t="13264" x="1822450" y="2540000"/>
          <p14:tracePt t="13267" x="1822450" y="2546350"/>
          <p14:tracePt t="13288" x="1816100" y="2546350"/>
          <p14:tracePt t="13339" x="1816100" y="2552700"/>
          <p14:tracePt t="13375" x="1822450" y="2552700"/>
          <p14:tracePt t="13401" x="1828800" y="2552700"/>
          <p14:tracePt t="13428" x="1835150" y="2552700"/>
          <p14:tracePt t="13463" x="1828800" y="2552700"/>
          <p14:tracePt t="13475" x="1822450" y="2552700"/>
          <p14:tracePt t="13484" x="1816100" y="2552700"/>
          <p14:tracePt t="13495" x="1803400" y="2552700"/>
          <p14:tracePt t="13511" x="1771650" y="2546350"/>
          <p14:tracePt t="13532" x="1701800" y="2546350"/>
          <p14:tracePt t="13546" x="1644650" y="2533650"/>
          <p14:tracePt t="13561" x="1568450" y="2520950"/>
          <p14:tracePt t="13582" x="1492250" y="2508250"/>
          <p14:tracePt t="13595" x="1460500" y="2508250"/>
          <p14:tracePt t="13612" x="1447800" y="2508250"/>
          <p14:tracePt t="13629" x="1435100" y="2514600"/>
          <p14:tracePt t="13644" x="1428750" y="2520950"/>
          <p14:tracePt t="13660" x="1435100" y="2520950"/>
          <p14:tracePt t="13677" x="1441450" y="2527300"/>
          <p14:tracePt t="13698" x="1460500" y="2520950"/>
          <p14:tracePt t="13712" x="1473200" y="2514600"/>
          <p14:tracePt t="13728" x="1492250" y="2501900"/>
          <p14:tracePt t="13745" x="1511300" y="2495550"/>
          <p14:tracePt t="13761" x="1530350" y="2489200"/>
          <p14:tracePt t="13784" x="1562100" y="2476500"/>
          <p14:tracePt t="13795" x="1593850" y="2470150"/>
          <p14:tracePt t="13811" x="1625600" y="2470150"/>
          <p14:tracePt t="13828" x="1663700" y="2463800"/>
          <p14:tracePt t="13845" x="1727200" y="2470150"/>
          <p14:tracePt t="13861" x="1758950" y="2476500"/>
          <p14:tracePt t="13879" x="1822450" y="2489200"/>
          <p14:tracePt t="13902" x="1866900" y="2501900"/>
          <p14:tracePt t="13917" x="1911350" y="2514600"/>
          <p14:tracePt t="13927" x="1949450" y="2527300"/>
          <p14:tracePt t="13950" x="2000250" y="2546350"/>
          <p14:tracePt t="13954" x="2019300" y="2552700"/>
          <p14:tracePt t="13960" x="2038350" y="2559050"/>
          <p14:tracePt t="13981" x="2063750" y="2565400"/>
          <p14:tracePt t="13999" x="2108200" y="2584450"/>
          <p14:tracePt t="14010" x="2139950" y="2597150"/>
          <p14:tracePt t="14031" x="2165350" y="2609850"/>
          <p14:tracePt t="14050" x="2209800" y="2628900"/>
          <p14:tracePt t="14060" x="2241550" y="2635250"/>
          <p14:tracePt t="14081" x="2273300" y="2647950"/>
          <p14:tracePt t="14088" x="2305050" y="2654300"/>
          <p14:tracePt t="14101" x="2324100" y="2660650"/>
          <p14:tracePt t="14110" x="2362200" y="2660650"/>
          <p14:tracePt t="14129" x="2393950" y="2667000"/>
          <p14:tracePt t="14149" x="2425700" y="2667000"/>
          <p14:tracePt t="14161" x="2457450" y="2667000"/>
          <p14:tracePt t="14179" x="2482850" y="2667000"/>
          <p14:tracePt t="14194" x="2508250" y="2667000"/>
          <p14:tracePt t="14210" x="2520950" y="2660650"/>
          <p14:tracePt t="14229" x="2540000" y="2660650"/>
          <p14:tracePt t="14244" x="2559050" y="2654300"/>
          <p14:tracePt t="14261" x="2584450" y="2654300"/>
          <p14:tracePt t="14277" x="2603500" y="2654300"/>
          <p14:tracePt t="14296" x="2647950" y="2654300"/>
          <p14:tracePt t="14314" x="2692400" y="2660650"/>
          <p14:tracePt t="14327" x="2730500" y="2660650"/>
          <p14:tracePt t="14345" x="2781300" y="2667000"/>
          <p14:tracePt t="14365" x="2825750" y="2667000"/>
          <p14:tracePt t="14384" x="2863850" y="2667000"/>
          <p14:tracePt t="14398" x="2895600" y="2667000"/>
          <p14:tracePt t="14417" x="2927350" y="2667000"/>
          <p14:tracePt t="14430" x="2940050" y="2667000"/>
          <p14:tracePt t="14444" x="2952750" y="2667000"/>
          <p14:tracePt t="14461" x="2959100" y="2660650"/>
          <p14:tracePt t="14477" x="2965450" y="2660650"/>
          <p14:tracePt t="14511" x="2965450" y="2654300"/>
          <p14:tracePt t="14527" x="2971800" y="2654300"/>
          <p14:tracePt t="14577" x="2978150" y="2654300"/>
          <p14:tracePt t="14637" x="2978150" y="2660650"/>
          <p14:tracePt t="14673" x="2978150" y="2667000"/>
          <p14:tracePt t="14811" x="2978150" y="2673350"/>
          <p14:tracePt t="14819" x="2984500" y="2673350"/>
          <p14:tracePt t="14885" x="2984500" y="2679700"/>
          <p14:tracePt t="14922" x="2984500" y="2686050"/>
          <p14:tracePt t="14938" x="2984500" y="2692400"/>
          <p14:tracePt t="14949" x="2978150" y="2692400"/>
          <p14:tracePt t="14961" x="2978150" y="2698750"/>
          <p14:tracePt t="14977" x="2965450" y="2711450"/>
          <p14:tracePt t="14994" x="2946400" y="2724150"/>
          <p14:tracePt t="15089" x="2584450" y="2667000"/>
          <p14:tracePt t="15111" x="2501900" y="2635250"/>
          <p14:tracePt t="15111" x="2489200" y="2628900"/>
          <p14:tracePt t="15129" x="2413000" y="2616200"/>
          <p14:tracePt t="15138" x="2343150" y="2603500"/>
          <p14:tracePt t="15144" x="2298700" y="2590800"/>
          <p14:tracePt t="15161" x="2197100" y="2578100"/>
          <p14:tracePt t="15177" x="2101850" y="2559050"/>
          <p14:tracePt t="15195" x="2025650" y="2552700"/>
          <p14:tracePt t="15211" x="1962150" y="2552700"/>
          <p14:tracePt t="15229" x="1917700" y="2559050"/>
          <p14:tracePt t="15244" x="1879600" y="2571750"/>
          <p14:tracePt t="15261" x="1854200" y="2590800"/>
          <p14:tracePt t="15277" x="1854200" y="2616200"/>
          <p14:tracePt t="15294" x="1885950" y="2647950"/>
          <p14:tracePt t="15311" x="1955800" y="2679700"/>
          <p14:tracePt t="15327" x="2101850" y="2724150"/>
          <p14:tracePt t="15344" x="2228850" y="2762250"/>
          <p14:tracePt t="15361" x="2336800" y="2768600"/>
          <p14:tracePt t="15377" x="2444750" y="2774950"/>
          <p14:tracePt t="15394" x="2546350" y="2768600"/>
          <p14:tracePt t="15411" x="2641600" y="2762250"/>
          <p14:tracePt t="15427" x="2730500" y="2743200"/>
          <p14:tracePt t="15444" x="2819400" y="2730500"/>
          <p14:tracePt t="15461" x="2901950" y="2711450"/>
          <p14:tracePt t="15479" x="2971800" y="2692400"/>
          <p14:tracePt t="15494" x="3028950" y="2673350"/>
          <p14:tracePt t="15512" x="3079750" y="2641600"/>
          <p14:tracePt t="15527" x="3098800" y="2616200"/>
          <p14:tracePt t="15544" x="3105150" y="2590800"/>
          <p14:tracePt t="15561" x="3086100" y="2559050"/>
          <p14:tracePt t="15577" x="3054350" y="2533650"/>
          <p14:tracePt t="15594" x="3003550" y="2501900"/>
          <p14:tracePt t="15612" x="2908300" y="2470150"/>
          <p14:tracePt t="15627" x="2806700" y="2438400"/>
          <p14:tracePt t="15645" x="2692400" y="2419350"/>
          <p14:tracePt t="15661" x="2546350" y="2406650"/>
          <p14:tracePt t="15678" x="2406650" y="2400300"/>
          <p14:tracePt t="15694" x="2292350" y="2406650"/>
          <p14:tracePt t="15711" x="2203450" y="2432050"/>
          <p14:tracePt t="15729" x="2139950" y="2476500"/>
          <p14:tracePt t="15745" x="2120900" y="2501900"/>
          <p14:tracePt t="15761" x="2120900" y="2540000"/>
          <p14:tracePt t="15779" x="2171700" y="2584450"/>
          <p14:tracePt t="15794" x="2254250" y="2603500"/>
          <p14:tracePt t="15813" x="2387600" y="2628900"/>
          <p14:tracePt t="15829" x="2552700" y="2647950"/>
          <p14:tracePt t="15845" x="2635250" y="2654300"/>
          <p14:tracePt t="15862" x="2717800" y="2647950"/>
          <p14:tracePt t="15878" x="2794000" y="2628900"/>
          <p14:tracePt t="15895" x="2863850" y="2609850"/>
          <p14:tracePt t="15912" x="2927350" y="2597150"/>
          <p14:tracePt t="15929" x="2984500" y="2571750"/>
          <p14:tracePt t="15947" x="3003550" y="2559050"/>
          <p14:tracePt t="15961" x="3016250" y="2540000"/>
          <p14:tracePt t="15979" x="3016250" y="2520950"/>
          <p14:tracePt t="15994" x="3009900" y="2514600"/>
          <p14:tracePt t="16011" x="2990850" y="2508250"/>
          <p14:tracePt t="16034" x="2959100" y="2495550"/>
          <p14:tracePt t="16045" x="2940050" y="2495550"/>
          <p14:tracePt t="16061" x="2914650" y="2489200"/>
          <p14:tracePt t="16078" x="2889250" y="2495550"/>
          <p14:tracePt t="16095" x="2876550" y="2495550"/>
          <p14:tracePt t="16114" x="2870200" y="2501900"/>
          <p14:tracePt t="16130" x="2863850" y="2508250"/>
          <p14:tracePt t="16161" x="2863850" y="2514600"/>
          <p14:tracePt t="16179" x="2863850" y="2520950"/>
          <p14:tracePt t="16195" x="2863850" y="2527300"/>
          <p14:tracePt t="16230" x="2863850" y="2533650"/>
          <p14:tracePt t="16245" x="2863850" y="2540000"/>
          <p14:tracePt t="16261" x="2863850" y="2546350"/>
          <p14:tracePt t="16296" x="2870200" y="2552700"/>
          <p14:tracePt t="16311" x="2870200" y="2559050"/>
          <p14:tracePt t="16383" x="2870200" y="2565400"/>
          <p14:tracePt t="16425" x="2876550" y="2565400"/>
          <p14:tracePt t="16456" x="2876550" y="2571750"/>
          <p14:tracePt t="16491" x="2882900" y="2571750"/>
          <p14:tracePt t="16503" x="2882900" y="2578100"/>
          <p14:tracePt t="16543" x="2889250" y="2584450"/>
          <p14:tracePt t="16563" x="2889250" y="2590800"/>
          <p14:tracePt t="16578" x="2895600" y="2597150"/>
          <p14:tracePt t="16602" x="2901950" y="2609850"/>
          <p14:tracePt t="16611" x="2908300" y="2622550"/>
          <p14:tracePt t="16629" x="2914650" y="2635250"/>
          <p14:tracePt t="16645" x="2933700" y="2647950"/>
          <p14:tracePt t="16667" x="2971800" y="2667000"/>
          <p14:tracePt t="16680" x="2997200" y="2679700"/>
          <p14:tracePt t="16694" x="3035300" y="2686050"/>
          <p14:tracePt t="16718" x="3130550" y="2698750"/>
          <p14:tracePt t="16729" x="3225800" y="2698750"/>
          <p14:tracePt t="16745" x="3327400" y="2692400"/>
          <p14:tracePt t="16764" x="3441700" y="2686050"/>
          <p14:tracePt t="16779" x="3556000" y="2679700"/>
          <p14:tracePt t="16794" x="3644900" y="2673350"/>
          <p14:tracePt t="16811" x="3759200" y="2654300"/>
          <p14:tracePt t="16833" x="3911600" y="2641600"/>
          <p14:tracePt t="16844" x="4038600" y="2616200"/>
          <p14:tracePt t="16861" x="4159250" y="2609850"/>
          <p14:tracePt t="16886" x="4311650" y="2584450"/>
          <p14:tracePt t="16901" x="4438650" y="2578100"/>
          <p14:tracePt t="16910" x="4533900" y="2571750"/>
          <p14:tracePt t="16931" x="4660900" y="2578100"/>
          <p14:tracePt t="16936" x="4686300" y="2578100"/>
          <p14:tracePt t="16939" x="4718050" y="2578100"/>
          <p14:tracePt t="16945" x="4781550" y="2590800"/>
          <p14:tracePt t="16961" x="4908550" y="2609850"/>
          <p14:tracePt t="16977" x="5029200" y="2641600"/>
          <p14:tracePt t="16995" x="5149850" y="2673350"/>
          <p14:tracePt t="17011" x="5270500" y="2711450"/>
          <p14:tracePt t="17028" x="5378450" y="2743200"/>
          <p14:tracePt t="17049" x="5473700" y="2774950"/>
          <p14:tracePt t="17061" x="5600700" y="2806700"/>
          <p14:tracePt t="17077" x="5695950" y="2806700"/>
          <p14:tracePt t="17100" x="5759450" y="2800350"/>
          <p14:tracePt t="17111" x="5848350" y="2768600"/>
          <p14:tracePt t="17127" x="5911850" y="2730500"/>
          <p14:tracePt t="17149" x="5956300" y="2679700"/>
          <p14:tracePt t="17161" x="5975350" y="2628900"/>
          <p14:tracePt t="17177" x="5969000" y="2584450"/>
          <p14:tracePt t="17202" x="5930900" y="2540000"/>
          <p14:tracePt t="17211" x="5911850" y="2520950"/>
          <p14:tracePt t="17227" x="5797550" y="2476500"/>
          <p14:tracePt t="17245" x="5695950" y="2444750"/>
          <p14:tracePt t="17261" x="5607050" y="2432050"/>
          <p14:tracePt t="17278" x="5499100" y="2425700"/>
          <p14:tracePt t="17301" x="5397500" y="2432050"/>
          <p14:tracePt t="17311" x="5295900" y="2444750"/>
          <p14:tracePt t="17328" x="5194300" y="2476500"/>
          <p14:tracePt t="17344" x="5080000" y="2508250"/>
          <p14:tracePt t="17364" x="4972050" y="2546350"/>
          <p14:tracePt t="17378" x="4870450" y="2584450"/>
          <p14:tracePt t="17395" x="4794250" y="2622550"/>
          <p14:tracePt t="17411" x="4730750" y="2660650"/>
          <p14:tracePt t="17428" x="4692650" y="2705100"/>
          <p14:tracePt t="17445" x="4673600" y="2743200"/>
          <p14:tracePt t="17467" x="4692650" y="2781300"/>
          <p14:tracePt t="17477" x="4737100" y="2813050"/>
          <p14:tracePt t="17494" x="4826000" y="2832100"/>
          <p14:tracePt t="17518" x="4959350" y="2851150"/>
          <p14:tracePt t="17527" x="5054600" y="2857500"/>
          <p14:tracePt t="17544" x="5194300" y="2857500"/>
          <p14:tracePt t="17561" x="5346700" y="2870200"/>
          <p14:tracePt t="17577" x="5499100" y="2882900"/>
          <p14:tracePt t="17594" x="5632450" y="2895600"/>
          <p14:tracePt t="17615" x="5740400" y="2901950"/>
          <p14:tracePt t="17635" x="5854700" y="2889250"/>
          <p14:tracePt t="17645" x="5911850" y="2870200"/>
          <p14:tracePt t="17661" x="5981700" y="2851150"/>
          <p14:tracePt t="17677" x="6045200" y="2832100"/>
          <p14:tracePt t="17694" x="6089650" y="2806700"/>
          <p14:tracePt t="17720" x="6134100" y="2774950"/>
          <p14:tracePt t="17727" x="6153150" y="2749550"/>
          <p14:tracePt t="17744" x="6165850" y="2711450"/>
          <p14:tracePt t="17761" x="6165850" y="2667000"/>
          <p14:tracePt t="17777" x="6146800" y="2616200"/>
          <p14:tracePt t="17795" x="6115050" y="2571750"/>
          <p14:tracePt t="17812" x="6076950" y="2533650"/>
          <p14:tracePt t="17827" x="6013450" y="2495550"/>
          <p14:tracePt t="17844" x="5924550" y="2457450"/>
          <p14:tracePt t="17862" x="5816600" y="2413000"/>
          <p14:tracePt t="17877" x="5695950" y="2374900"/>
          <p14:tracePt t="17894" x="5575300" y="2355850"/>
          <p14:tracePt t="17913" x="5461000" y="2349500"/>
          <p14:tracePt t="17928" x="5359400" y="2362200"/>
          <p14:tracePt t="17944" x="5264150" y="2381250"/>
          <p14:tracePt t="17961" x="5181600" y="2406650"/>
          <p14:tracePt t="17978" x="5105400" y="2432050"/>
          <p14:tracePt t="17995" x="5041900" y="2457450"/>
          <p14:tracePt t="18011" x="4984750" y="2482850"/>
          <p14:tracePt t="18027" x="4953000" y="2514600"/>
          <p14:tracePt t="18044" x="4946650" y="2552700"/>
          <p14:tracePt t="18061" x="4953000" y="2578100"/>
          <p14:tracePt t="18079" x="4978400" y="2597150"/>
          <p14:tracePt t="18094" x="5041900" y="2616200"/>
          <p14:tracePt t="18114" x="5156200" y="2635250"/>
          <p14:tracePt t="18127" x="5238750" y="2641600"/>
          <p14:tracePt t="18144" x="5359400" y="2654300"/>
          <p14:tracePt t="18161" x="5492750" y="2667000"/>
          <p14:tracePt t="18179" x="5626100" y="2673350"/>
          <p14:tracePt t="18194" x="5765800" y="2679700"/>
          <p14:tracePt t="18211" x="5899150" y="2679700"/>
          <p14:tracePt t="18229" x="6064250" y="2654300"/>
          <p14:tracePt t="18244" x="6153150" y="2635250"/>
          <p14:tracePt t="18261" x="6261100" y="2609850"/>
          <p14:tracePt t="18279" x="6362700" y="2578100"/>
          <p14:tracePt t="18294" x="6413500" y="2559050"/>
          <p14:tracePt t="18311" x="6464300" y="2540000"/>
          <p14:tracePt t="18329" x="6483350" y="2527300"/>
          <p14:tracePt t="18345" x="6477000" y="2520950"/>
          <p14:tracePt t="18361" x="6445250" y="2508250"/>
          <p14:tracePt t="18385" x="6356350" y="2489200"/>
          <p14:tracePt t="18395" x="6299200" y="2476500"/>
          <p14:tracePt t="18411" x="6223000" y="2451100"/>
          <p14:tracePt t="18430" x="6134100" y="2425700"/>
          <p14:tracePt t="18444" x="6089650" y="2413000"/>
          <p14:tracePt t="18461" x="6026150" y="2393950"/>
          <p14:tracePt t="18482" x="5962650" y="2387600"/>
          <p14:tracePt t="18494" x="5930900" y="2381250"/>
          <p14:tracePt t="18516" x="5892800" y="2381250"/>
          <p14:tracePt t="18530" x="5873750" y="2381250"/>
          <p14:tracePt t="18544" x="5867400" y="2381250"/>
          <p14:tracePt t="18581" x="5873750" y="2387600"/>
          <p14:tracePt t="18597" x="5880100" y="2387600"/>
          <p14:tracePt t="18611" x="5886450" y="2393950"/>
          <p14:tracePt t="18634" x="5899150" y="2400300"/>
          <p14:tracePt t="18644" x="5905500" y="2406650"/>
          <p14:tracePt t="18661" x="5911850" y="2413000"/>
          <p14:tracePt t="18679" x="5918200" y="2425700"/>
          <p14:tracePt t="18694" x="5918200" y="2432050"/>
          <p14:tracePt t="18711" x="5918200" y="2438400"/>
          <p14:tracePt t="18747" x="5911850" y="2438400"/>
          <p14:tracePt t="18762" x="5905500" y="2444750"/>
          <p14:tracePt t="18779" x="5892800" y="2444750"/>
          <p14:tracePt t="18794" x="5880100" y="2444750"/>
          <p14:tracePt t="18811" x="5867400" y="2451100"/>
          <p14:tracePt t="18829" x="5848350" y="2457450"/>
          <p14:tracePt t="18845" x="5829300" y="2463800"/>
          <p14:tracePt t="18861" x="5816600" y="2470150"/>
          <p14:tracePt t="18880" x="5791200" y="2476500"/>
          <p14:tracePt t="18900" x="5778500" y="2489200"/>
          <p14:tracePt t="18912" x="5765800" y="2501900"/>
          <p14:tracePt t="18928" x="5746750" y="2514600"/>
          <p14:tracePt t="18952" x="5727700" y="2520950"/>
          <p14:tracePt t="18965" x="5702300" y="2527300"/>
          <p14:tracePt t="18979" x="5676900" y="2527300"/>
          <p14:tracePt t="18994" x="5626100" y="2533650"/>
          <p14:tracePt t="19011" x="5575300" y="2533650"/>
          <p14:tracePt t="19029" x="5492750" y="2533650"/>
          <p14:tracePt t="19050" x="5422900" y="2527300"/>
          <p14:tracePt t="19062" x="5353050" y="2527300"/>
          <p14:tracePt t="19129" x="4705350" y="2508250"/>
          <p14:tracePt t="19159" x="4699000" y="2514600"/>
          <p14:tracePt t="19171" x="4699000" y="2520950"/>
          <p14:tracePt t="19175" x="4692650" y="2527300"/>
          <p14:tracePt t="19178" x="4692650" y="2533650"/>
          <p14:tracePt t="19194" x="4692650" y="2565400"/>
          <p14:tracePt t="19212" x="4692650" y="2584450"/>
          <p14:tracePt t="19229" x="4718050" y="2597150"/>
          <p14:tracePt t="19245" x="4800600" y="2603500"/>
          <p14:tracePt t="19261" x="4889500" y="2609850"/>
          <p14:tracePt t="19282" x="5099050" y="2616200"/>
          <p14:tracePt t="19302" x="5353050" y="2628900"/>
          <p14:tracePt t="19312" x="5454650" y="2641600"/>
          <p14:tracePt t="19328" x="5689600" y="2660650"/>
          <p14:tracePt t="19346" x="5848350" y="2667000"/>
          <p14:tracePt t="19361" x="5956300" y="2673350"/>
          <p14:tracePt t="19384" x="6108700" y="2673350"/>
          <p14:tracePt t="19395" x="6223000" y="2667000"/>
          <p14:tracePt t="19411" x="6299200" y="2660650"/>
          <p14:tracePt t="19432" x="6413500" y="2622550"/>
          <p14:tracePt t="19447" x="6508750" y="2559050"/>
          <p14:tracePt t="19461" x="6540500" y="2520950"/>
          <p14:tracePt t="19478" x="6553200" y="2476500"/>
          <p14:tracePt t="19495" x="6521450" y="2438400"/>
          <p14:tracePt t="19511" x="6451600" y="2419350"/>
          <p14:tracePt t="19529" x="6267450" y="2387600"/>
          <p14:tracePt t="19544" x="6070600" y="2368550"/>
          <p14:tracePt t="19562" x="5905500" y="2355850"/>
          <p14:tracePt t="19579" x="5600700" y="2349500"/>
          <p14:tracePt t="19595" x="5397500" y="2349500"/>
          <p14:tracePt t="19614" x="5270500" y="2362200"/>
          <p14:tracePt t="19629" x="5245100" y="2438400"/>
          <p14:tracePt t="19655" x="5238750" y="2501900"/>
          <p14:tracePt t="19661" x="5308600" y="2590800"/>
          <p14:tracePt t="19678" x="5384800" y="2628900"/>
          <p14:tracePt t="19694" x="5511800" y="2660650"/>
          <p14:tracePt t="19715" x="5657850" y="2698750"/>
          <p14:tracePt t="19728" x="5734050" y="2705100"/>
          <p14:tracePt t="19752" x="5816600" y="2698750"/>
          <p14:tracePt t="19762" x="5873750" y="2679700"/>
          <p14:tracePt t="19783" x="5924550" y="2647950"/>
          <p14:tracePt t="19795" x="5956300" y="2616200"/>
          <p14:tracePt t="19814" x="5975350" y="2578100"/>
          <p14:tracePt t="19828" x="5975350" y="2546350"/>
          <p14:tracePt t="19852" x="5956300" y="2514600"/>
          <p14:tracePt t="19861" x="5924550" y="2501900"/>
          <p14:tracePt t="19879" x="5892800" y="2495550"/>
          <p14:tracePt t="19895" x="5867400" y="2495550"/>
          <p14:tracePt t="19911" x="5848350" y="2501900"/>
          <p14:tracePt t="19932" x="5854700" y="2527300"/>
          <p14:tracePt t="19954" x="5873750" y="2559050"/>
          <p14:tracePt t="19961" x="5880100" y="2571750"/>
          <p14:tracePt t="19979" x="5892800" y="2584450"/>
          <p14:tracePt t="19995" x="5892800" y="2590800"/>
          <p14:tracePt t="20013" x="5886450" y="2590800"/>
          <p14:tracePt t="20029" x="5848350" y="2597150"/>
          <p14:tracePt t="20045" x="5778500" y="2597150"/>
          <p14:tracePt t="20062" x="5683250" y="2609850"/>
          <p14:tracePt t="20078" x="5581650" y="2616200"/>
          <p14:tracePt t="20098" x="5492750" y="2628900"/>
          <p14:tracePt t="20117" x="5334000" y="2660650"/>
          <p14:tracePt t="20127" x="5207000" y="2692400"/>
          <p14:tracePt t="20149" x="5060950" y="2730500"/>
          <p14:tracePt t="20224" x="3270250" y="2768600"/>
          <p14:tracePt t="20264" x="2552700" y="2743200"/>
          <p14:tracePt t="20311" x="2273300" y="3009900"/>
          <p14:tracePt t="20317" x="2266950" y="3009900"/>
          <p14:tracePt t="20335" x="2266950" y="3016250"/>
          <p14:tracePt t="20344" x="2228850" y="3022600"/>
          <p14:tracePt t="20362" x="2171700" y="3035300"/>
          <p14:tracePt t="20380" x="2057400" y="3073400"/>
          <p14:tracePt t="20395" x="1968500" y="3098800"/>
          <p14:tracePt t="20412" x="1885950" y="3117850"/>
          <p14:tracePt t="20430" x="1803400" y="3136900"/>
          <p14:tracePt t="20446" x="1708150" y="3149600"/>
          <p14:tracePt t="20461" x="1606550" y="3162300"/>
          <p14:tracePt t="20479" x="1549400" y="3175000"/>
          <p14:tracePt t="20495" x="1504950" y="3181350"/>
          <p14:tracePt t="20511" x="1460500" y="3194050"/>
          <p14:tracePt t="20529" x="1416050" y="3200400"/>
          <p14:tracePt t="20544" x="1397000" y="3200400"/>
          <p14:tracePt t="20561" x="1365250" y="3194050"/>
          <p14:tracePt t="20580" x="1358900" y="3187700"/>
          <p14:tracePt t="20602" x="1346200" y="3181350"/>
          <p14:tracePt t="20615" x="1339850" y="3168650"/>
          <p14:tracePt t="20629" x="1333500" y="3168650"/>
          <p14:tracePt t="20646" x="1333500" y="3155950"/>
          <p14:tracePt t="20661" x="1346200" y="3149600"/>
          <p14:tracePt t="20682" x="1358900" y="3143250"/>
          <p14:tracePt t="20694" x="1371600" y="3130550"/>
          <p14:tracePt t="20711" x="1409700" y="3117850"/>
          <p14:tracePt t="20729" x="1447800" y="3111500"/>
          <p14:tracePt t="20745" x="1466850" y="3105150"/>
          <p14:tracePt t="20761" x="1492250" y="3105150"/>
          <p14:tracePt t="20779" x="1504950" y="3098800"/>
          <p14:tracePt t="20794" x="1517650" y="3098800"/>
          <p14:tracePt t="20811" x="1536700" y="3098800"/>
          <p14:tracePt t="20828" x="1543050" y="3098800"/>
          <p14:tracePt t="20845" x="1530350" y="3098800"/>
          <p14:tracePt t="20861" x="1517650" y="3105150"/>
          <p14:tracePt t="20878" x="1479550" y="3105150"/>
          <p14:tracePt t="20896" x="1441450" y="3105150"/>
          <p14:tracePt t="20912" x="1390650" y="3098800"/>
          <p14:tracePt t="20933" x="1327150" y="3086100"/>
          <p14:tracePt t="20945" x="1289050" y="3079750"/>
          <p14:tracePt t="20961" x="1244600" y="3073400"/>
          <p14:tracePt t="20979" x="1212850" y="3067050"/>
          <p14:tracePt t="20996" x="1168400" y="3054350"/>
          <p14:tracePt t="21011" x="1149350" y="3035300"/>
          <p14:tracePt t="21028" x="1149350" y="3028950"/>
          <p14:tracePt t="21047" x="1162050" y="3016250"/>
          <p14:tracePt t="21061" x="1162050" y="3009900"/>
          <p14:tracePt t="21079" x="1168400" y="2997200"/>
          <p14:tracePt t="21095" x="1193800" y="2978150"/>
          <p14:tracePt t="21111" x="1238250" y="2965450"/>
          <p14:tracePt t="21129" x="1289050" y="2952750"/>
          <p14:tracePt t="21145" x="1358900" y="2940050"/>
          <p14:tracePt t="21161" x="1409700" y="2940050"/>
          <p14:tracePt t="21182" x="1441450" y="2952750"/>
          <p14:tracePt t="21201" x="1454150" y="2971800"/>
          <p14:tracePt t="21211" x="1466850" y="2997200"/>
          <p14:tracePt t="21228" x="1466850" y="3016250"/>
          <p14:tracePt t="21246" x="1466850" y="3048000"/>
          <p14:tracePt t="21266" x="1466850" y="3079750"/>
          <p14:tracePt t="21278" x="1466850" y="3098800"/>
          <p14:tracePt t="21294" x="1460500" y="3124200"/>
          <p14:tracePt t="21311" x="1454150" y="3143250"/>
          <p14:tracePt t="21328" x="1441450" y="3155950"/>
          <p14:tracePt t="21346" x="1435100" y="3162300"/>
          <p14:tracePt t="21361" x="1422400" y="3162300"/>
          <p14:tracePt t="21378" x="1409700" y="3155950"/>
          <p14:tracePt t="21401" x="1403350" y="3143250"/>
          <p14:tracePt t="21411" x="1390650" y="3136900"/>
          <p14:tracePt t="21427" x="1377950" y="3130550"/>
          <p14:tracePt t="21444" x="1371600" y="3124200"/>
          <p14:tracePt t="21461" x="1365250" y="3117850"/>
          <p14:tracePt t="21477" x="1358900" y="3111500"/>
          <p14:tracePt t="21495" x="1352550" y="3111500"/>
          <p14:tracePt t="21533" x="1352550" y="3117850"/>
          <p14:tracePt t="21558" x="1346200" y="3117850"/>
          <p14:tracePt t="21585" x="1346200" y="3124200"/>
          <p14:tracePt t="21701" x="1346200" y="3117850"/>
          <p14:tracePt t="21709" x="1352550" y="3117850"/>
          <p14:tracePt t="21780" x="1346200" y="3117850"/>
          <p14:tracePt t="21793" x="1346200" y="3124200"/>
          <p14:tracePt t="21854" x="1346200" y="3130550"/>
          <p14:tracePt t="21861" x="1352550" y="3130550"/>
          <p14:tracePt t="21891" x="1371600" y="3130550"/>
          <p14:tracePt t="21892" x="1377950" y="3130550"/>
          <p14:tracePt t="21897" x="1384300" y="3130550"/>
          <p14:tracePt t="21912" x="1409700" y="3130550"/>
          <p14:tracePt t="21927" x="1435100" y="3130550"/>
          <p14:tracePt t="21944" x="1473200" y="3130550"/>
          <p14:tracePt t="21961" x="1511300" y="3124200"/>
          <p14:tracePt t="21979" x="1549400" y="3117850"/>
          <p14:tracePt t="21994" x="1606550" y="3105150"/>
          <p14:tracePt t="22012" x="1663700" y="3098800"/>
          <p14:tracePt t="22028" x="1727200" y="3092450"/>
          <p14:tracePt t="22044" x="1797050" y="3086100"/>
          <p14:tracePt t="22061" x="1873250" y="3086100"/>
          <p14:tracePt t="22078" x="1936750" y="3079750"/>
          <p14:tracePt t="22094" x="1993900" y="3079750"/>
          <p14:tracePt t="22114" x="2038350" y="3073400"/>
          <p14:tracePt t="22129" x="2057400" y="3073400"/>
          <p14:tracePt t="22161" x="2057400" y="3079750"/>
          <p14:tracePt t="22179" x="2044700" y="3086100"/>
          <p14:tracePt t="22194" x="2038350" y="3086100"/>
          <p14:tracePt t="22211" x="2032000" y="3092450"/>
          <p14:tracePt t="22244" x="2025650" y="3092450"/>
          <p14:tracePt t="22317" x="2025650" y="3098800"/>
          <p14:tracePt t="22350" x="2025650" y="3105150"/>
          <p14:tracePt t="22442" x="2032000" y="3105150"/>
          <p14:tracePt t="22459" x="2038350" y="3105150"/>
          <p14:tracePt t="22475" x="2044700" y="3105150"/>
          <p14:tracePt t="22487" x="2051050" y="3105150"/>
          <p14:tracePt t="22501" x="2057400" y="3105150"/>
          <p14:tracePt t="22514" x="2063750" y="3105150"/>
          <p14:tracePt t="22530" x="2076450" y="3105150"/>
          <p14:tracePt t="22545" x="2089150" y="3111500"/>
          <p14:tracePt t="22561" x="2108200" y="3111500"/>
          <p14:tracePt t="22584" x="2146300" y="3117850"/>
          <p14:tracePt t="22594" x="2184400" y="3124200"/>
          <p14:tracePt t="22611" x="2266950" y="3124200"/>
          <p14:tracePt t="22630" x="2381250" y="3124200"/>
          <p14:tracePt t="22645" x="2546350" y="3111500"/>
          <p14:tracePt t="22661" x="2660650" y="3098800"/>
          <p14:tracePt t="22683" x="2870200" y="3073400"/>
          <p14:tracePt t="22703" x="3098800" y="3048000"/>
          <p14:tracePt t="22711" x="3200400" y="3041650"/>
          <p14:tracePt t="22735" x="3448050" y="3016250"/>
          <p14:tracePt t="22745" x="3651250" y="2997200"/>
          <p14:tracePt t="22763" x="3810000" y="2984500"/>
          <p14:tracePt t="22778" x="4083050" y="2965450"/>
          <p14:tracePt t="22795" x="4298950" y="2959100"/>
          <p14:tracePt t="22811" x="4464050" y="2959100"/>
          <p14:tracePt t="22837" x="4718050" y="2959100"/>
          <p14:tracePt t="22847" x="4914900" y="2959100"/>
          <p14:tracePt t="22861" x="5060950" y="2965450"/>
          <p14:tracePt t="22879" x="5295900" y="2984500"/>
          <p14:tracePt t="22899" x="5480050" y="3016250"/>
          <p14:tracePt t="22911" x="5607050" y="3035300"/>
          <p14:tracePt t="22929" x="5772150" y="3054350"/>
          <p14:tracePt t="22949" x="5969000" y="3086100"/>
          <p14:tracePt t="22961" x="6127750" y="3105150"/>
          <p14:tracePt t="22980" x="6286500" y="3117850"/>
          <p14:tracePt t="22995" x="6400800" y="3136900"/>
          <p14:tracePt t="23011" x="6483350" y="3149600"/>
          <p14:tracePt t="23032" x="6578600" y="3162300"/>
          <p14:tracePt t="23044" x="6648450" y="3181350"/>
          <p14:tracePt t="23061" x="6769100" y="3219450"/>
          <p14:tracePt t="23085" x="6851650" y="3251200"/>
          <p14:tracePt t="23095" x="6908800" y="3289300"/>
          <p14:tracePt t="23111" x="6927850" y="3308350"/>
          <p14:tracePt t="23386" x="6070600" y="3321050"/>
          <p14:tracePt t="23407" x="6064250" y="3321050"/>
          <p14:tracePt t="23578" x="6210300" y="3270250"/>
          <p14:tracePt t="23594" x="6210300" y="3276600"/>
          <p14:tracePt t="23612" x="6210300" y="3282950"/>
          <p14:tracePt t="23627" x="6210300" y="3289300"/>
          <p14:tracePt t="23654" x="6216650" y="3302000"/>
          <p14:tracePt t="23661" x="6216650" y="3314700"/>
          <p14:tracePt t="23677" x="6223000" y="3321050"/>
          <p14:tracePt t="23694" x="6229350" y="3333750"/>
          <p14:tracePt t="23711" x="6229350" y="3340100"/>
          <p14:tracePt t="23728" x="6235700" y="3352800"/>
          <p14:tracePt t="23744" x="6235700" y="3359150"/>
          <p14:tracePt t="23761" x="6235700" y="3365500"/>
          <p14:tracePt t="23777" x="6235700" y="3371850"/>
          <p14:tracePt t="23794" x="6242050" y="3371850"/>
          <p14:tracePt t="23828" x="6242050" y="3378200"/>
          <p14:tracePt t="23868" x="6242050" y="3371850"/>
          <p14:tracePt t="23917" x="6248400" y="3365500"/>
          <p14:tracePt t="23934" x="6248400" y="3359150"/>
          <p14:tracePt t="23939" x="6254750" y="3359150"/>
          <p14:tracePt t="23954" x="6254750" y="3352800"/>
          <p14:tracePt t="23961" x="6261100" y="3352800"/>
          <p14:tracePt t="23978" x="6261100" y="3346450"/>
          <p14:tracePt t="23994" x="6267450" y="3346450"/>
          <p14:tracePt t="24011" x="6280150" y="3340100"/>
          <p14:tracePt t="24029" x="6286500" y="3333750"/>
          <p14:tracePt t="24044" x="6292850" y="3333750"/>
          <p14:tracePt t="24061" x="6299200" y="3327400"/>
          <p14:tracePt t="24079" x="6305550" y="3327400"/>
          <p14:tracePt t="24094" x="6305550" y="3321050"/>
          <p14:tracePt t="24113" x="6311900" y="3321050"/>
          <p14:tracePt t="24129" x="6318250" y="3314700"/>
          <p14:tracePt t="24144" x="6324600" y="3314700"/>
          <p14:tracePt t="24161" x="6330950" y="3308350"/>
          <p14:tracePt t="24182" x="6350000" y="3308350"/>
          <p14:tracePt t="24194" x="6381750" y="3302000"/>
          <p14:tracePt t="24211" x="6438900" y="3302000"/>
          <p14:tracePt t="24228" x="6527800" y="3302000"/>
          <p14:tracePt t="24245" x="6610350" y="3302000"/>
          <p14:tracePt t="24261" x="6680200" y="3308350"/>
          <p14:tracePt t="24279" x="6813550" y="3314700"/>
          <p14:tracePt t="24295" x="6959600" y="3327400"/>
          <p14:tracePt t="24311" x="7105650" y="3333750"/>
          <p14:tracePt t="24329" x="7283450" y="3333750"/>
          <p14:tracePt t="24345" x="7404100" y="3333750"/>
          <p14:tracePt t="24361" x="7499350" y="3333750"/>
          <p14:tracePt t="24380" x="7664450" y="3327400"/>
          <p14:tracePt t="24395" x="7791450" y="3321050"/>
          <p14:tracePt t="24415" x="7912100" y="3302000"/>
          <p14:tracePt t="24429" x="7994650" y="3282950"/>
          <p14:tracePt t="24445" x="8128000" y="3251200"/>
          <p14:tracePt t="24461" x="8197850" y="3225800"/>
          <p14:tracePt t="24479" x="8312150" y="3175000"/>
          <p14:tracePt t="24495" x="8401050" y="3143250"/>
          <p14:tracePt t="24511" x="8464550" y="3117850"/>
          <p14:tracePt t="24529" x="8566150" y="3079750"/>
          <p14:tracePt t="24544" x="8623300" y="3054350"/>
          <p14:tracePt t="24561" x="8699500" y="3035300"/>
          <p14:tracePt t="24579" x="8788400" y="3016250"/>
          <p14:tracePt t="24595" x="8858250" y="3009900"/>
          <p14:tracePt t="24611" x="8915400" y="3009900"/>
          <p14:tracePt t="24629" x="8972550" y="3022600"/>
          <p14:tracePt t="24645" x="9017000" y="3028950"/>
          <p14:tracePt t="24661" x="9048750" y="3028950"/>
          <p14:tracePt t="24679" x="9074150" y="3028950"/>
          <p14:tracePt t="24711" x="9080500" y="3035300"/>
          <p14:tracePt t="24729" x="9086850" y="3041650"/>
          <p14:tracePt t="24745" x="9086850" y="3048000"/>
          <p14:tracePt t="24761" x="9086850" y="3060700"/>
          <p14:tracePt t="24784" x="9086850" y="3079750"/>
          <p14:tracePt t="24795" x="9086850" y="3098800"/>
          <p14:tracePt t="24811" x="9080500" y="3111500"/>
          <p14:tracePt t="24828" x="9080500" y="3117850"/>
          <p14:tracePt t="24844" x="9074150" y="3124200"/>
          <p14:tracePt t="24861" x="9074150" y="3130550"/>
          <p14:tracePt t="24897" x="9074150" y="3124200"/>
          <p14:tracePt t="24927" x="9067800" y="3124200"/>
          <p14:tracePt t="24976" x="9067800" y="3130550"/>
          <p14:tracePt t="25009" x="9067800" y="3136900"/>
          <p14:tracePt t="25034" x="9067800" y="3143250"/>
          <p14:tracePt t="25053" x="9067800" y="3149600"/>
          <p14:tracePt t="25074" x="9067800" y="3155950"/>
          <p14:tracePt t="25095" x="9067800" y="3162300"/>
          <p14:tracePt t="25128" x="9067800" y="3175000"/>
          <p14:tracePt t="25151" x="9067800" y="3187700"/>
          <p14:tracePt t="25161" x="9074150" y="3200400"/>
          <p14:tracePt t="25177" x="9074150" y="3213100"/>
          <p14:tracePt t="25195" x="9080500" y="3219450"/>
          <p14:tracePt t="25229" x="9074150" y="3219450"/>
          <p14:tracePt t="25327" x="9055100" y="3181350"/>
          <p14:tracePt t="25345" x="9048750" y="3175000"/>
          <p14:tracePt t="25379" x="9048750" y="3168650"/>
          <p14:tracePt t="25402" x="9042400" y="3162300"/>
          <p14:tracePt t="25502" x="9036050" y="3162300"/>
          <p14:tracePt t="25951" x="9036050" y="3155950"/>
          <p14:tracePt t="26050" x="9036050" y="3149600"/>
          <p14:tracePt t="26135" x="9029700" y="3149600"/>
          <p14:tracePt t="26138" x="9029700" y="3155950"/>
          <p14:tracePt t="26352" x="9029700" y="3149600"/>
          <p14:tracePt t="26455" x="9029700" y="3143250"/>
          <p14:tracePt t="26496" x="9029700" y="3136900"/>
          <p14:tracePt t="26505" x="9029700" y="3130550"/>
          <p14:tracePt t="26525" x="9029700" y="3117850"/>
          <p14:tracePt t="26544" x="9029700" y="3105150"/>
          <p14:tracePt t="26561" x="9023350" y="3086100"/>
          <p14:tracePt t="26580" x="9023350" y="3067050"/>
          <p14:tracePt t="26594" x="9023350" y="3054350"/>
          <p14:tracePt t="26613" x="9023350" y="3035300"/>
          <p14:tracePt t="26630" x="9017000" y="3009900"/>
          <p14:tracePt t="26634" x="9017000" y="3003550"/>
          <p14:tracePt t="26644" x="9017000" y="2997200"/>
          <p14:tracePt t="26661" x="9023350" y="2984500"/>
          <p14:tracePt t="26684" x="9023350" y="2978150"/>
          <p14:tracePt t="26711" x="9029700" y="2978150"/>
          <p14:tracePt t="26729" x="9029700" y="2984500"/>
          <p14:tracePt t="26745" x="9029700" y="2990850"/>
          <p14:tracePt t="26778" x="9036050" y="3003550"/>
          <p14:tracePt t="26814" x="9036050" y="3009900"/>
          <p14:tracePt t="26829" x="9036050" y="3016250"/>
          <p14:tracePt t="26847" x="9036050" y="3022600"/>
          <p14:tracePt t="26878" x="9036050" y="3028950"/>
          <p14:tracePt t="26911" x="9042400" y="3035300"/>
          <p14:tracePt t="27045" x="9042400" y="3041650"/>
          <p14:tracePt t="27199" x="9042400" y="3048000"/>
          <p14:tracePt t="27278" x="9042400" y="3054350"/>
          <p14:tracePt t="27313" x="9036050" y="3054350"/>
          <p14:tracePt t="27336" x="9036050" y="3060700"/>
          <p14:tracePt t="27532" x="9042400" y="3060700"/>
          <p14:tracePt t="27541" x="9042400" y="3054350"/>
          <p14:tracePt t="27599" x="9048750" y="3054350"/>
          <p14:tracePt t="27665" x="9042400" y="3060700"/>
          <p14:tracePt t="27783" x="9042400" y="3067050"/>
          <p14:tracePt t="28239" x="9036050" y="3067050"/>
          <p14:tracePt t="28535" x="9036050" y="3060700"/>
          <p14:tracePt t="28665" x="9036050" y="3054350"/>
          <p14:tracePt t="28808" x="9029700" y="3054350"/>
          <p14:tracePt t="29041" x="9029700" y="3060700"/>
          <p14:tracePt t="29054" x="9023350" y="3060700"/>
          <p14:tracePt t="29101" x="9017000" y="3060700"/>
          <p14:tracePt t="29117" x="9010650" y="3060700"/>
          <p14:tracePt t="29134" x="9004300" y="3060700"/>
          <p14:tracePt t="29143" x="8997950" y="3060700"/>
          <p14:tracePt t="29151" x="8991600" y="3060700"/>
          <p14:tracePt t="29166" x="8972550" y="3054350"/>
          <p14:tracePt t="29179" x="8947150" y="3048000"/>
          <p14:tracePt t="29195" x="8890000" y="3035300"/>
          <p14:tracePt t="29214" x="8794750" y="3022600"/>
          <p14:tracePt t="29232" x="8616950" y="3016250"/>
          <p14:tracePt t="29244" x="8496300" y="3009900"/>
          <p14:tracePt t="29268" x="8331200" y="3009900"/>
          <p14:tracePt t="29278" x="8172450" y="3003550"/>
          <p14:tracePt t="29295" x="7969250" y="3003550"/>
          <p14:tracePt t="29311" x="7778750" y="3009900"/>
          <p14:tracePt t="29336" x="7423150" y="3035300"/>
          <p14:tracePt t="29356" x="6953250" y="3111500"/>
          <p14:tracePt t="29361" x="6870700" y="3130550"/>
          <p14:tracePt t="29380" x="6457950" y="3200400"/>
          <p14:tracePt t="29395" x="6134100" y="3251200"/>
          <p14:tracePt t="29411" x="5886450" y="3289300"/>
          <p14:tracePt t="29429" x="5575300" y="3327400"/>
          <p14:tracePt t="29755" x="1790700" y="3276600"/>
          <p14:tracePt t="29757" x="1784350" y="3276600"/>
          <p14:tracePt t="29787" x="1778000" y="3276600"/>
          <p14:tracePt t="29807" x="1771650" y="3282950"/>
          <p14:tracePt t="29811" x="1758950" y="3289300"/>
          <p14:tracePt t="29828" x="1733550" y="3295650"/>
          <p14:tracePt t="29845" x="1708150" y="3308350"/>
          <p14:tracePt t="29861" x="1689100" y="3340100"/>
          <p14:tracePt t="29878" x="1663700" y="3378200"/>
          <p14:tracePt t="29900" x="1651000" y="3397250"/>
          <p14:tracePt t="29911" x="1638300" y="3422650"/>
          <p14:tracePt t="29928" x="1625600" y="3441700"/>
          <p14:tracePt t="29945" x="1619250" y="3467100"/>
          <p14:tracePt t="29967" x="1612900" y="3492500"/>
          <p14:tracePt t="29978" x="1612900" y="3498850"/>
          <p14:tracePt t="29995" x="1600200" y="3517900"/>
          <p14:tracePt t="30011" x="1593850" y="3530600"/>
          <p14:tracePt t="30028" x="1587500" y="3543300"/>
          <p14:tracePt t="30045" x="1574800" y="3549650"/>
          <p14:tracePt t="30061" x="1555750" y="3562350"/>
          <p14:tracePt t="30078" x="1530350" y="3581400"/>
          <p14:tracePt t="30096" x="1511300" y="3587750"/>
          <p14:tracePt t="30113" x="1498600" y="3594100"/>
          <p14:tracePt t="30128" x="1485900" y="3600450"/>
          <p14:tracePt t="30150" x="1479550" y="3600450"/>
          <p14:tracePt t="30161" x="1479550" y="3594100"/>
          <p14:tracePt t="30178" x="1473200" y="3594100"/>
          <p14:tracePt t="30194" x="1466850" y="3587750"/>
          <p14:tracePt t="30239" x="1466850" y="3594100"/>
          <p14:tracePt t="30248" x="1460500" y="3594100"/>
          <p14:tracePt t="30267" x="1460500" y="3600450"/>
          <p14:tracePt t="30278" x="1454150" y="3600450"/>
          <p14:tracePt t="30294" x="1447800" y="3606800"/>
          <p14:tracePt t="30311" x="1441450" y="3606800"/>
          <p14:tracePt t="30329" x="1428750" y="3606800"/>
          <p14:tracePt t="30361" x="1428750" y="3613150"/>
          <p14:tracePt t="30416" x="1435100" y="3613150"/>
          <p14:tracePt t="30432" x="1435100" y="3619500"/>
          <p14:tracePt t="30435" x="1441450" y="3619500"/>
          <p14:tracePt t="30454" x="1447800" y="3619500"/>
          <p14:tracePt t="30461" x="1454150" y="3619500"/>
          <p14:tracePt t="30478" x="1466850" y="3625850"/>
          <p14:tracePt t="30495" x="1485900" y="3632200"/>
          <p14:tracePt t="30511" x="1517650" y="3638550"/>
          <p14:tracePt t="30528" x="1549400" y="3644900"/>
          <p14:tracePt t="30544" x="1593850" y="3657600"/>
          <p14:tracePt t="30561" x="1651000" y="3676650"/>
          <p14:tracePt t="30578" x="1689100" y="3683000"/>
          <p14:tracePt t="30594" x="1752600" y="3689350"/>
          <p14:tracePt t="30611" x="1835150" y="3702050"/>
          <p14:tracePt t="30628" x="1924050" y="3708400"/>
          <p14:tracePt t="30644" x="2006600" y="3708400"/>
          <p14:tracePt t="30663" x="2095500" y="3714750"/>
          <p14:tracePt t="30678" x="2178050" y="3714750"/>
          <p14:tracePt t="30694" x="2260600" y="3721100"/>
          <p14:tracePt t="30711" x="2343150" y="3733800"/>
          <p14:tracePt t="30729" x="2400300" y="3740150"/>
          <p14:tracePt t="30748" x="2508250" y="3752850"/>
          <p14:tracePt t="30765" x="2552700" y="3759200"/>
          <p14:tracePt t="30778" x="2609850" y="3765550"/>
          <p14:tracePt t="30794" x="2660650" y="3765550"/>
          <p14:tracePt t="30811" x="2705100" y="3759200"/>
          <p14:tracePt t="30828" x="2743200" y="3740150"/>
          <p14:tracePt t="30845" x="2774950" y="3714750"/>
          <p14:tracePt t="30861" x="2800350" y="3683000"/>
          <p14:tracePt t="30878" x="2819400" y="3651250"/>
          <p14:tracePt t="30894" x="2838450" y="3619500"/>
          <p14:tracePt t="30911" x="2851150" y="3587750"/>
          <p14:tracePt t="30929" x="2863850" y="3562350"/>
          <p14:tracePt t="30944" x="2863850" y="3549650"/>
          <p14:tracePt t="30961" x="2863850" y="3543300"/>
          <p14:tracePt t="30979" x="2851150" y="3530600"/>
          <p14:tracePt t="30994" x="2844800" y="3524250"/>
          <p14:tracePt t="31011" x="2832100" y="3524250"/>
          <p14:tracePt t="31030" x="2806700" y="3517900"/>
          <p14:tracePt t="31044" x="2781300" y="3517900"/>
          <p14:tracePt t="31065" x="2743200" y="3517900"/>
          <p14:tracePt t="31082" x="2679700" y="3517900"/>
          <p14:tracePt t="31094" x="2628900" y="3517900"/>
          <p14:tracePt t="31111" x="2546350" y="3517900"/>
          <p14:tracePt t="31130" x="2438400" y="3536950"/>
          <p14:tracePt t="31144" x="2368550" y="3549650"/>
          <p14:tracePt t="31161" x="2260600" y="3568700"/>
          <p14:tracePt t="31179" x="2139950" y="3600450"/>
          <p14:tracePt t="31194" x="2070100" y="3619500"/>
          <p14:tracePt t="31211" x="1974850" y="3638550"/>
          <p14:tracePt t="31230" x="1866900" y="3657600"/>
          <p14:tracePt t="31244" x="1809750" y="3663950"/>
          <p14:tracePt t="31266" x="1733550" y="3676650"/>
          <p14:tracePt t="31280" x="1638300" y="3676650"/>
          <p14:tracePt t="31294" x="1593850" y="3663950"/>
          <p14:tracePt t="31311" x="1530350" y="3625850"/>
          <p14:tracePt t="31330" x="1454150" y="3549650"/>
          <p14:tracePt t="31350" x="1409700" y="3511550"/>
          <p14:tracePt t="31361" x="1397000" y="3492500"/>
          <p14:tracePt t="31378" x="1371600" y="3479800"/>
          <p14:tracePt t="31395" x="1358900" y="3473450"/>
          <p14:tracePt t="31412" x="1358900" y="3467100"/>
          <p14:tracePt t="31453" x="1352550" y="3473450"/>
          <p14:tracePt t="31466" x="1352550" y="3479800"/>
          <p14:tracePt t="31479" x="1352550" y="3486150"/>
          <p14:tracePt t="31502" x="1352550" y="3505200"/>
          <p14:tracePt t="31511" x="1352550" y="3517900"/>
          <p14:tracePt t="31529" x="1352550" y="3530600"/>
          <p14:tracePt t="31545" x="1352550" y="3536950"/>
          <p14:tracePt t="31566" x="1352550" y="3543300"/>
          <p14:tracePt t="31578" x="1358900" y="3543300"/>
          <p14:tracePt t="31595" x="1365250" y="3543300"/>
          <p14:tracePt t="31615" x="1371600" y="3549650"/>
          <p14:tracePt t="31630" x="1384300" y="3556000"/>
          <p14:tracePt t="31661" x="1384300" y="3562350"/>
          <p14:tracePt t="31679" x="1390650" y="3568700"/>
          <p14:tracePt t="31695" x="1397000" y="3575050"/>
          <p14:tracePt t="31755" x="1397000" y="3568700"/>
          <p14:tracePt t="31756" x="1403350" y="3568700"/>
          <p14:tracePt t="31784" x="1409700" y="3568700"/>
          <p14:tracePt t="31800" x="1416050" y="3568700"/>
          <p14:tracePt t="31810" x="1422400" y="3568700"/>
          <p14:tracePt t="31828" x="1428750" y="3562350"/>
          <p14:tracePt t="31844" x="1447800" y="3562350"/>
          <p14:tracePt t="31864" x="1492250" y="3562350"/>
          <p14:tracePt t="31879" x="1517650" y="3562350"/>
          <p14:tracePt t="31894" x="1562100" y="3562350"/>
          <p14:tracePt t="31911" x="1612900" y="3562350"/>
          <p14:tracePt t="31934" x="1663700" y="3556000"/>
          <p14:tracePt t="31944" x="1708150" y="3543300"/>
          <p14:tracePt t="31961" x="1746250" y="3536950"/>
          <p14:tracePt t="31980" x="1784350" y="3530600"/>
          <p14:tracePt t="32000" x="1809750" y="3524250"/>
          <p14:tracePt t="32011" x="1835150" y="3524250"/>
          <p14:tracePt t="32029" x="1854200" y="3524250"/>
          <p14:tracePt t="32045" x="1866900" y="3530600"/>
          <p14:tracePt t="32061" x="1879600" y="3536950"/>
          <p14:tracePt t="32080" x="1885950" y="3543300"/>
          <p14:tracePt t="32095" x="1898650" y="3549650"/>
          <p14:tracePt t="32113" x="1905000" y="3549650"/>
          <p14:tracePt t="32130" x="1917700" y="3556000"/>
          <p14:tracePt t="32145" x="1924050" y="3556000"/>
          <p14:tracePt t="32169" x="1936750" y="3556000"/>
          <p14:tracePt t="32194" x="1949450" y="3562350"/>
          <p14:tracePt t="32211" x="1968500" y="3562350"/>
          <p14:tracePt t="32228" x="1987550" y="3575050"/>
          <p14:tracePt t="32248" x="2006600" y="3581400"/>
          <p14:tracePt t="32261" x="2032000" y="3581400"/>
          <p14:tracePt t="32278" x="2057400" y="3587750"/>
          <p14:tracePt t="32294" x="2076450" y="3587750"/>
          <p14:tracePt t="32311" x="2114550" y="3594100"/>
          <p14:tracePt t="32328" x="2146300" y="3594100"/>
          <p14:tracePt t="32345" x="2178050" y="3594100"/>
          <p14:tracePt t="32361" x="2209800" y="3594100"/>
          <p14:tracePt t="32378" x="2241550" y="3587750"/>
          <p14:tracePt t="32395" x="2266950" y="3581400"/>
          <p14:tracePt t="32411" x="2279650" y="3575050"/>
          <p14:tracePt t="32433" x="2286000" y="3568700"/>
          <p14:tracePt t="32448" x="2279650" y="3568700"/>
          <p14:tracePt t="32461" x="2266950" y="3562350"/>
          <p14:tracePt t="32478" x="2241550" y="3556000"/>
          <p14:tracePt t="32503" x="2216150" y="3549650"/>
          <p14:tracePt t="32511" x="2203450" y="3549650"/>
          <p14:tracePt t="32529" x="2184400" y="3549650"/>
          <p14:tracePt t="32545" x="2178050" y="3549650"/>
          <p14:tracePt t="32614" x="2184400" y="3549650"/>
          <p14:tracePt t="32617" x="2184400" y="3556000"/>
          <p14:tracePt t="32628" x="2190750" y="3556000"/>
          <p14:tracePt t="32644" x="2197100" y="3562350"/>
          <p14:tracePt t="32661" x="2209800" y="3568700"/>
          <p14:tracePt t="32679" x="2216150" y="3568700"/>
          <p14:tracePt t="32694" x="2235200" y="3575050"/>
          <p14:tracePt t="32711" x="2247900" y="3581400"/>
          <p14:tracePt t="32729" x="2260600" y="3581400"/>
          <p14:tracePt t="32745" x="2279650" y="3581400"/>
          <p14:tracePt t="32765" x="2298700" y="3587750"/>
          <p14:tracePt t="32779" x="2317750" y="3587750"/>
          <p14:tracePt t="32794" x="2349500" y="3600450"/>
          <p14:tracePt t="32814" x="2387600" y="3606800"/>
          <p14:tracePt t="32828" x="2425700" y="3613150"/>
          <p14:tracePt t="32845" x="2470150" y="3619500"/>
          <p14:tracePt t="32861" x="2508250" y="3625850"/>
          <p14:tracePt t="32880" x="2546350" y="3632200"/>
          <p14:tracePt t="32894" x="2578100" y="3632200"/>
          <p14:tracePt t="32912" x="2603500" y="3638550"/>
          <p14:tracePt t="32930" x="2616200" y="3644900"/>
          <p14:tracePt t="32944" x="2622550" y="3651250"/>
          <p14:tracePt t="32982" x="2616200" y="3657600"/>
          <p14:tracePt t="33001" x="2609850" y="3657600"/>
          <p14:tracePt t="33031" x="2603500" y="3657600"/>
          <p14:tracePt t="33134" x="2609850" y="3657600"/>
          <p14:tracePt t="33161" x="2616200" y="3657600"/>
          <p14:tracePt t="33167" x="2622550" y="3657600"/>
          <p14:tracePt t="33178" x="2628900" y="3663950"/>
          <p14:tracePt t="33194" x="2641600" y="3663950"/>
          <p14:tracePt t="33211" x="2654300" y="3663950"/>
          <p14:tracePt t="33228" x="2679700" y="3663950"/>
          <p14:tracePt t="33246" x="2717800" y="3670300"/>
          <p14:tracePt t="33261" x="2768600" y="3676650"/>
          <p14:tracePt t="33278" x="2819400" y="3683000"/>
          <p14:tracePt t="33295" x="2870200" y="3683000"/>
          <p14:tracePt t="33315" x="2927350" y="3683000"/>
          <p14:tracePt t="33328" x="2971800" y="3683000"/>
          <p14:tracePt t="33345" x="3016250" y="3683000"/>
          <p14:tracePt t="33361" x="3041650" y="3683000"/>
          <p14:tracePt t="33380" x="3060700" y="3683000"/>
          <p14:tracePt t="33394" x="3067050" y="3683000"/>
          <p14:tracePt t="33428" x="3067050" y="3689350"/>
          <p14:tracePt t="33444" x="3060700" y="3695700"/>
          <p14:tracePt t="33479" x="3060700" y="3689350"/>
          <p14:tracePt t="33511" x="3060700" y="3683000"/>
          <p14:tracePt t="33563" x="3060700" y="3689350"/>
          <p14:tracePt t="33662" x="3060700" y="3683000"/>
          <p14:tracePt t="33747" x="3067050" y="3683000"/>
          <p14:tracePt t="33877" x="3067050" y="3676650"/>
          <p14:tracePt t="33936" x="3060700" y="3676650"/>
          <p14:tracePt t="33962" x="3054350" y="3676650"/>
          <p14:tracePt t="33968" x="3048000" y="3676650"/>
          <p14:tracePt t="33980" x="3041650" y="3670300"/>
          <p14:tracePt t="33998" x="3022600" y="3663950"/>
          <p14:tracePt t="34011" x="3003550" y="3657600"/>
          <p14:tracePt t="34032" x="2946400" y="3651250"/>
          <p14:tracePt t="34044" x="2876550" y="3638550"/>
          <p14:tracePt t="34061" x="2800350" y="3632200"/>
          <p14:tracePt t="34082" x="2667000" y="3619500"/>
          <p14:tracePt t="34095" x="2552700" y="3613150"/>
          <p14:tracePt t="34111" x="2476500" y="3606800"/>
          <p14:tracePt t="34129" x="2368550" y="3619500"/>
          <p14:tracePt t="34145" x="2305050" y="3632200"/>
          <p14:tracePt t="34162" x="2254250" y="3638550"/>
          <p14:tracePt t="34178" x="2171700" y="3663950"/>
          <p14:tracePt t="34195" x="2108200" y="3683000"/>
          <p14:tracePt t="34216" x="2044700" y="3708400"/>
          <p14:tracePt t="34236" x="1962150" y="3740150"/>
          <p14:tracePt t="34245" x="1905000" y="3752850"/>
          <p14:tracePt t="34267" x="1835150" y="3771900"/>
          <p14:tracePt t="34280" x="1771650" y="3790950"/>
          <p14:tracePt t="34294" x="1708150" y="3797300"/>
          <p14:tracePt t="34311" x="1651000" y="3803650"/>
          <p14:tracePt t="34329" x="1593850" y="3797300"/>
          <p14:tracePt t="34350" x="1543050" y="3784600"/>
          <p14:tracePt t="34361" x="1498600" y="3765550"/>
          <p14:tracePt t="34380" x="1454150" y="3740150"/>
          <p14:tracePt t="34395" x="1409700" y="3721100"/>
          <p14:tracePt t="34411" x="1371600" y="3695700"/>
          <p14:tracePt t="34430" x="1333500" y="3676650"/>
          <p14:tracePt t="34444" x="1301750" y="3657600"/>
          <p14:tracePt t="34464" x="1270000" y="3632200"/>
          <p14:tracePt t="34479" x="1244600" y="3619500"/>
          <p14:tracePt t="34495" x="1231900" y="3606800"/>
          <p14:tracePt t="34511" x="1219200" y="3600450"/>
          <p14:tracePt t="34530" x="1212850" y="3594100"/>
          <p14:tracePt t="34563" x="1225550" y="3587750"/>
          <p14:tracePt t="34583" x="1238250" y="3587750"/>
          <p14:tracePt t="34594" x="1244600" y="3594100"/>
          <p14:tracePt t="34611" x="1257300" y="3600450"/>
          <p14:tracePt t="34630" x="1263650" y="3600450"/>
          <p14:tracePt t="34645" x="1270000" y="3606800"/>
          <p14:tracePt t="34661" x="1263650" y="3606800"/>
          <p14:tracePt t="34680" x="1257300" y="3606800"/>
          <p14:tracePt t="34694" x="1244600" y="3613150"/>
          <p14:tracePt t="34711" x="1238250" y="3619500"/>
          <p14:tracePt t="34728" x="1231900" y="3632200"/>
          <p14:tracePt t="34745" x="1225550" y="3644900"/>
          <p14:tracePt t="34761" x="1231900" y="3670300"/>
          <p14:tracePt t="34778" x="1244600" y="3695700"/>
          <p14:tracePt t="34800" x="1282700" y="3727450"/>
          <p14:tracePt t="34811" x="1346200" y="3765550"/>
          <p14:tracePt t="34829" x="1416050" y="3797300"/>
          <p14:tracePt t="34844" x="1549400" y="3841750"/>
          <p14:tracePt t="34861" x="1682750" y="3867150"/>
          <p14:tracePt t="34879" x="1752600" y="3873500"/>
          <p14:tracePt t="34896" x="1866900" y="3873500"/>
          <p14:tracePt t="34900" x="1936750" y="3879850"/>
          <p14:tracePt t="34911" x="2006600" y="3879850"/>
          <p14:tracePt t="34928" x="2120900" y="3873500"/>
          <p14:tracePt t="34945" x="2247900" y="3867150"/>
          <p14:tracePt t="34961" x="2324100" y="3867150"/>
          <p14:tracePt t="34979" x="2438400" y="3860800"/>
          <p14:tracePt t="35001" x="2616200" y="3835400"/>
          <p14:tracePt t="35011" x="2724150" y="3803650"/>
          <p14:tracePt t="35028" x="2787650" y="3784600"/>
          <p14:tracePt t="35049" x="2870200" y="3752850"/>
          <p14:tracePt t="35061" x="2946400" y="3714750"/>
          <p14:tracePt t="35079" x="3016250" y="3676650"/>
          <p14:tracePt t="35095" x="3067050" y="3638550"/>
          <p14:tracePt t="35111" x="3098800" y="3600450"/>
          <p14:tracePt t="35128" x="3098800" y="3562350"/>
          <p14:tracePt t="35146" x="3086100" y="3524250"/>
          <p14:tracePt t="35163" x="3054350" y="3492500"/>
          <p14:tracePt t="35178" x="2990850" y="3448050"/>
          <p14:tracePt t="35194" x="2921000" y="3422650"/>
          <p14:tracePt t="35211" x="2832100" y="3397250"/>
          <p14:tracePt t="35228" x="2724150" y="3378200"/>
          <p14:tracePt t="35246" x="2603500" y="3365500"/>
          <p14:tracePt t="35261" x="2476500" y="3359150"/>
          <p14:tracePt t="35278" x="2343150" y="3359150"/>
          <p14:tracePt t="35294" x="2209800" y="3359150"/>
          <p14:tracePt t="35311" x="2089150" y="3378200"/>
          <p14:tracePt t="35328" x="1968500" y="3397250"/>
          <p14:tracePt t="35346" x="1847850" y="3429000"/>
          <p14:tracePt t="35363" x="1733550" y="3454400"/>
          <p14:tracePt t="35378" x="1625600" y="3479800"/>
          <p14:tracePt t="35394" x="1536700" y="3511550"/>
          <p14:tracePt t="35414" x="1447800" y="3543300"/>
          <p14:tracePt t="35428" x="1371600" y="3568700"/>
          <p14:tracePt t="35446" x="1308100" y="3600450"/>
          <p14:tracePt t="35461" x="1250950" y="3632200"/>
          <p14:tracePt t="35479" x="1212850" y="3657600"/>
          <p14:tracePt t="35495" x="1168400" y="3695700"/>
          <p14:tracePt t="35511" x="1155700" y="3727450"/>
          <p14:tracePt t="35528" x="1168400" y="3759200"/>
          <p14:tracePt t="35545" x="1206500" y="3778250"/>
          <p14:tracePt t="35561" x="1263650" y="3797300"/>
          <p14:tracePt t="35578" x="1352550" y="3816350"/>
          <p14:tracePt t="35595" x="1441450" y="3829050"/>
          <p14:tracePt t="35611" x="1524000" y="3841750"/>
          <p14:tracePt t="35628" x="1593850" y="3841750"/>
          <p14:tracePt t="35645" x="1651000" y="3841750"/>
          <p14:tracePt t="35661" x="1701800" y="3835400"/>
          <p14:tracePt t="35678" x="1733550" y="3822700"/>
          <p14:tracePt t="35694" x="1739900" y="3816350"/>
          <p14:tracePt t="35711" x="1733550" y="3803650"/>
          <p14:tracePt t="35728" x="1714500" y="3790950"/>
          <p14:tracePt t="35745" x="1676400" y="3784600"/>
          <p14:tracePt t="35761" x="1631950" y="3771900"/>
          <p14:tracePt t="35778" x="1574800" y="3759200"/>
          <p14:tracePt t="35795" x="1517650" y="3746500"/>
          <p14:tracePt t="35811" x="1460500" y="3727450"/>
          <p14:tracePt t="35828" x="1403350" y="3714750"/>
          <p14:tracePt t="35845" x="1358900" y="3702050"/>
          <p14:tracePt t="35861" x="1320800" y="3695700"/>
          <p14:tracePt t="35880" x="1295400" y="3689350"/>
          <p14:tracePt t="35903" x="1270000" y="3689350"/>
          <p14:tracePt t="35929" x="1263650" y="3695700"/>
          <p14:tracePt t="35972" x="1263650" y="3702050"/>
          <p14:tracePt t="35992" x="1270000" y="3702050"/>
          <p14:tracePt t="36024" x="1276350" y="3702050"/>
          <p14:tracePt t="36062" x="1282700" y="3702050"/>
          <p14:tracePt t="36100" x="1282700" y="3708400"/>
          <p14:tracePt t="36165" x="1276350" y="3708400"/>
          <p14:tracePt t="36196" x="1276350" y="3714750"/>
          <p14:tracePt t="36283" x="1270000" y="3714750"/>
          <p14:tracePt t="36337" x="1276350" y="3714750"/>
          <p14:tracePt t="36448" x="1282700" y="3714750"/>
          <p14:tracePt t="36532" x="1289050" y="3714750"/>
          <p14:tracePt t="36667" x="1295400" y="3714750"/>
          <p14:tracePt t="36705" x="1301750" y="3714750"/>
          <p14:tracePt t="36729" x="1308100" y="3714750"/>
          <p14:tracePt t="36767" x="1308100" y="3708400"/>
          <p14:tracePt t="36787" x="1308100" y="3702050"/>
          <p14:tracePt t="36807" x="1314450" y="3695700"/>
          <p14:tracePt t="36838" x="1314450" y="3689350"/>
          <p14:tracePt t="36854" x="1314450" y="3683000"/>
          <p14:tracePt t="36867" x="1320800" y="3683000"/>
          <p14:tracePt t="36879" x="1320800" y="3676650"/>
          <p14:tracePt t="36897" x="1320800" y="3670300"/>
          <p14:tracePt t="36911" x="1327150" y="3663950"/>
          <p14:tracePt t="36949" x="1333500" y="3651250"/>
          <p14:tracePt t="36964" x="1333500" y="3644900"/>
          <p14:tracePt t="36978" x="1333500" y="3638550"/>
          <p14:tracePt t="36995" x="1333500" y="3632200"/>
          <p14:tracePt t="37018" x="1333500" y="3625850"/>
          <p14:tracePt t="37047" x="1333500" y="3619500"/>
          <p14:tracePt t="37061" x="1327150" y="3606800"/>
          <p14:tracePt t="37079" x="1320800" y="3594100"/>
          <p14:tracePt t="37095" x="1314450" y="3581400"/>
          <p14:tracePt t="37111" x="1308100" y="3568700"/>
          <p14:tracePt t="37130" x="1301750" y="3549650"/>
          <p14:tracePt t="37152" x="1295400" y="3530600"/>
          <p14:tracePt t="37161" x="1289050" y="3524250"/>
          <p14:tracePt t="37179" x="1282700" y="3511550"/>
          <p14:tracePt t="37194" x="1282700" y="3505200"/>
          <p14:tracePt t="37214" x="1289050" y="3505200"/>
          <p14:tracePt t="37229" x="1295400" y="3505200"/>
          <p14:tracePt t="37251" x="1308100" y="3517900"/>
          <p14:tracePt t="37261" x="1314450" y="3524250"/>
          <p14:tracePt t="37278" x="1327150" y="3530600"/>
          <p14:tracePt t="37294" x="1333500" y="3536950"/>
          <p14:tracePt t="37311" x="1339850" y="3543300"/>
          <p14:tracePt t="37328" x="1339850" y="3549650"/>
          <p14:tracePt t="37344" x="1346200" y="3549650"/>
          <p14:tracePt t="37361" x="1346200" y="3556000"/>
          <p14:tracePt t="37395" x="1346200" y="3562350"/>
          <p14:tracePt t="37411" x="1346200" y="3568700"/>
          <p14:tracePt t="37428" x="1346200" y="3581400"/>
          <p14:tracePt t="37461" x="1346200" y="3587750"/>
          <p14:tracePt t="37494" x="1339850" y="3587750"/>
          <p14:tracePt t="37511" x="1333500" y="3581400"/>
          <p14:tracePt t="37545" x="1327150" y="3575050"/>
          <p14:tracePt t="37561" x="1320800" y="3575050"/>
          <p14:tracePt t="37595" x="1314450" y="3575050"/>
          <p14:tracePt t="37619" x="1308100" y="3568700"/>
          <p14:tracePt t="37664" x="1301750" y="3568700"/>
          <p14:tracePt t="37668" x="1301750" y="3562350"/>
          <p14:tracePt t="37717" x="1301750" y="3556000"/>
          <p14:tracePt t="37743" x="1301750" y="3549650"/>
          <p14:tracePt t="37761" x="1295400" y="3549650"/>
          <p14:tracePt t="37785" x="1295400" y="3543300"/>
          <p14:tracePt t="37826" x="1295400" y="3536950"/>
          <p14:tracePt t="37877" x="1289050" y="3536950"/>
          <p14:tracePt t="37971" x="1289050" y="3530600"/>
          <p14:tracePt t="37983" x="1282700" y="3530600"/>
          <p14:tracePt t="37993" x="1282700" y="3524250"/>
          <p14:tracePt t="38018" x="1276350" y="3517900"/>
          <p14:tracePt t="38029" x="1276350" y="3505200"/>
          <p14:tracePt t="38033" x="1270000" y="3505200"/>
          <p14:tracePt t="38044" x="1270000" y="3498850"/>
          <p14:tracePt t="38062" x="1270000" y="3492500"/>
          <p14:tracePt t="38096" x="1263650" y="3486150"/>
          <p14:tracePt t="38116" x="1257300" y="3486150"/>
          <p14:tracePt t="38128" x="1257300" y="3492500"/>
          <p14:tracePt t="38153" x="1257300" y="3498850"/>
          <p14:tracePt t="38167" x="1250950" y="3505200"/>
          <p14:tracePt t="38178" x="1250950" y="3511550"/>
          <p14:tracePt t="38195" x="1244600" y="3530600"/>
          <p14:tracePt t="38211" x="1238250" y="3549650"/>
          <p14:tracePt t="38228" x="1231900" y="3581400"/>
          <p14:tracePt t="38245" x="1225550" y="3619500"/>
          <p14:tracePt t="38265" x="1219200" y="3651250"/>
          <p14:tracePt t="38279" x="1219200" y="3676650"/>
          <p14:tracePt t="38295" x="1219200" y="3695700"/>
          <p14:tracePt t="38314" x="1219200" y="3702050"/>
          <p14:tracePt t="38328" x="1219200" y="3708400"/>
          <p14:tracePt t="38345" x="1238250" y="3708400"/>
          <p14:tracePt t="38362" x="1276350" y="3708400"/>
          <p14:tracePt t="38378" x="1308100" y="3714750"/>
          <p14:tracePt t="38401" x="1346200" y="3727450"/>
          <p14:tracePt t="38412" x="1384300" y="3733800"/>
          <p14:tracePt t="38428" x="1397000" y="3740150"/>
          <p14:tracePt t="38444" x="1403350" y="3740150"/>
          <p14:tracePt t="38466" x="1409700" y="3733800"/>
          <p14:tracePt t="38483" x="1409700" y="3721100"/>
          <p14:tracePt t="38495" x="1403350" y="3702050"/>
          <p14:tracePt t="38515" x="1403350" y="3676650"/>
          <p14:tracePt t="38528" x="1397000" y="3644900"/>
          <p14:tracePt t="38545" x="1397000" y="3613150"/>
          <p14:tracePt t="38563" x="1397000" y="3587750"/>
          <p14:tracePt t="38579" x="1403350" y="3575050"/>
          <p14:tracePt t="38597" x="1409700" y="3575050"/>
          <p14:tracePt t="38611" x="1422400" y="3575050"/>
          <p14:tracePt t="38628" x="1428750" y="3581400"/>
          <p14:tracePt t="38644" x="1435100" y="3581400"/>
          <p14:tracePt t="38661" x="1441450" y="3587750"/>
          <p14:tracePt t="38679" x="1441450" y="3594100"/>
          <p14:tracePt t="38712" x="1447800" y="3594100"/>
          <p14:tracePt t="38728" x="1454150" y="3594100"/>
          <p14:tracePt t="38747" x="1466850" y="3587750"/>
          <p14:tracePt t="38762" x="1479550" y="3581400"/>
          <p14:tracePt t="38782" x="1498600" y="3575050"/>
          <p14:tracePt t="38794" x="1504950" y="3575050"/>
          <p14:tracePt t="38811" x="1524000" y="3568700"/>
          <p14:tracePt t="38829" x="1536700" y="3568700"/>
          <p14:tracePt t="38847" x="1549400" y="3568700"/>
          <p14:tracePt t="38879" x="1555750" y="3568700"/>
          <p14:tracePt t="38908" x="1549400" y="3568700"/>
          <p14:tracePt t="38921" x="1543050" y="3575050"/>
          <p14:tracePt t="38934" x="1536700" y="3575050"/>
          <p14:tracePt t="38948" x="1530350" y="3575050"/>
          <p14:tracePt t="38962" x="1524000" y="3575050"/>
          <p14:tracePt t="38996" x="1530350" y="3575050"/>
          <p14:tracePt t="39006" x="1536700" y="3575050"/>
          <p14:tracePt t="39011" x="1543050" y="3575050"/>
          <p14:tracePt t="39030" x="1600200" y="3581400"/>
          <p14:tracePt t="39044" x="1651000" y="3581400"/>
          <p14:tracePt t="39068" x="1695450" y="3581400"/>
          <p14:tracePt t="39079" x="1727200" y="3581400"/>
          <p14:tracePt t="39095" x="1746250" y="3581400"/>
          <p14:tracePt t="39112" x="1752600" y="3581400"/>
          <p14:tracePt t="39144" x="1752600" y="3587750"/>
          <p14:tracePt t="39163" x="1752600" y="3594100"/>
          <p14:tracePt t="39237" x="1758950" y="3594100"/>
          <p14:tracePt t="39257" x="1765300" y="3594100"/>
          <p14:tracePt t="39269" x="1765300" y="3600450"/>
          <p14:tracePt t="39280" x="1771650" y="3600450"/>
          <p14:tracePt t="39300" x="1784350" y="3606800"/>
          <p14:tracePt t="39315" x="1790700" y="3606800"/>
          <p14:tracePt t="39328" x="1809750" y="3613150"/>
          <p14:tracePt t="39345" x="1822450" y="3619500"/>
          <p14:tracePt t="39369" x="1835150" y="3619500"/>
          <p14:tracePt t="39381" x="1854200" y="3625850"/>
          <p14:tracePt t="39395" x="1873250" y="3632200"/>
          <p14:tracePt t="39411" x="1892300" y="3644900"/>
          <p14:tracePt t="39433" x="1924050" y="3663950"/>
          <p14:tracePt t="39445" x="1955800" y="3676650"/>
          <p14:tracePt t="39461" x="2025650" y="3702050"/>
          <p14:tracePt t="39480" x="2082800" y="3721100"/>
          <p14:tracePt t="39498" x="2133600" y="3727450"/>
          <p14:tracePt t="39511" x="2178050" y="3733800"/>
          <p14:tracePt t="39535" x="2209800" y="3740150"/>
          <p14:tracePt t="39544" x="2235200" y="3740150"/>
          <p14:tracePt t="39561" x="2254250" y="3746500"/>
          <p14:tracePt t="39586" x="2254250" y="3752850"/>
          <p14:tracePt t="39598" x="2247900" y="3759200"/>
          <p14:tracePt t="39611" x="2228850" y="3765550"/>
          <p14:tracePt t="39628" x="2203450" y="3771900"/>
          <p14:tracePt t="39645" x="2190750" y="3771900"/>
          <p14:tracePt t="39661" x="2159000" y="3778250"/>
          <p14:tracePt t="39679" x="2146300" y="3784600"/>
          <p14:tracePt t="39695" x="2133600" y="3784600"/>
          <p14:tracePt t="39711" x="2127250" y="3784600"/>
          <p14:tracePt t="39744" x="2127250" y="3778250"/>
          <p14:tracePt t="39761" x="2139950" y="3771900"/>
          <p14:tracePt t="39779" x="2159000" y="3771900"/>
          <p14:tracePt t="39794" x="2178050" y="3771900"/>
          <p14:tracePt t="39811" x="2197100" y="3771900"/>
          <p14:tracePt t="39828" x="2216150" y="3771900"/>
          <p14:tracePt t="39845" x="2241550" y="3778250"/>
          <p14:tracePt t="39864" x="2260600" y="3778250"/>
          <p14:tracePt t="39878" x="2279650" y="3771900"/>
          <p14:tracePt t="39895" x="2311400" y="3765550"/>
          <p14:tracePt t="39911" x="2336800" y="3752850"/>
          <p14:tracePt t="39929" x="2362200" y="3752850"/>
          <p14:tracePt t="39947" x="2413000" y="3740150"/>
          <p14:tracePt t="39961" x="2463800" y="3733800"/>
          <p14:tracePt t="39978" x="2514600" y="3727450"/>
          <p14:tracePt t="39994" x="2552700" y="3727450"/>
          <p14:tracePt t="40011" x="2609850" y="3714750"/>
          <p14:tracePt t="40028" x="2647950" y="3714750"/>
          <p14:tracePt t="40045" x="2679700" y="3708400"/>
          <p14:tracePt t="40061" x="2705100" y="3708400"/>
          <p14:tracePt t="40078" x="2717800" y="3708400"/>
          <p14:tracePt t="40123" x="2711450" y="3708400"/>
          <p14:tracePt t="40145" x="2705100" y="3708400"/>
          <p14:tracePt t="40168" x="2705100" y="3702050"/>
          <p14:tracePt t="40185" x="2705100" y="3695700"/>
          <p14:tracePt t="40195" x="2711450" y="3695700"/>
          <p14:tracePt t="40214" x="2717800" y="3683000"/>
          <p14:tracePt t="40228" x="2736850" y="3663950"/>
          <p14:tracePt t="40246" x="2762250" y="3651250"/>
          <p14:tracePt t="40263" x="2806700" y="3651250"/>
          <p14:tracePt t="40282" x="2863850" y="3657600"/>
          <p14:tracePt t="40295" x="2927350" y="3670300"/>
          <p14:tracePt t="40315" x="2990850" y="3676650"/>
          <p14:tracePt t="40328" x="3035300" y="3683000"/>
          <p14:tracePt t="40349" x="3073400" y="3683000"/>
          <p14:tracePt t="40361" x="3092450" y="3683000"/>
          <p14:tracePt t="40382" x="3105150" y="3683000"/>
          <p14:tracePt t="40411" x="3098800" y="3676650"/>
          <p14:tracePt t="40428" x="3092450" y="3676650"/>
          <p14:tracePt t="40445" x="3079750" y="3670300"/>
          <p14:tracePt t="40461" x="3073400" y="3663950"/>
          <p14:tracePt t="40478" x="3060700" y="3663950"/>
          <p14:tracePt t="40495" x="3054350" y="3657600"/>
          <p14:tracePt t="40529" x="3048000" y="3657600"/>
          <p14:tracePt t="40546" x="3041650" y="3657600"/>
          <p14:tracePt t="40578" x="3035300" y="3657600"/>
          <p14:tracePt t="40595" x="3035300" y="3663950"/>
          <p14:tracePt t="40628" x="3028950" y="3663950"/>
          <p14:tracePt t="40694" x="3022600" y="3663950"/>
          <p14:tracePt t="40705" x="3016250" y="3663950"/>
          <p14:tracePt t="40713" x="3009900" y="3663950"/>
          <p14:tracePt t="40728" x="2997200" y="3663950"/>
          <p14:tracePt t="40745" x="2978150" y="3663950"/>
          <p14:tracePt t="40766" x="2940050" y="3663950"/>
          <p14:tracePt t="40778" x="2908300" y="3663950"/>
          <p14:tracePt t="40795" x="2851150" y="3657600"/>
          <p14:tracePt t="40811" x="2755900" y="3651250"/>
          <p14:tracePt t="40828" x="2667000" y="3632200"/>
          <p14:tracePt t="40845" x="2590800" y="3613150"/>
          <p14:tracePt t="40863" x="2527300" y="3600450"/>
          <p14:tracePt t="40878" x="2463800" y="3581400"/>
          <p14:tracePt t="40883" x="2451100" y="3581400"/>
          <p14:tracePt t="40895" x="2400300" y="3562350"/>
          <p14:tracePt t="40911" x="2317750" y="3536950"/>
          <p14:tracePt t="40928" x="2247900" y="3511550"/>
          <p14:tracePt t="40945" x="2184400" y="3498850"/>
          <p14:tracePt t="40962" x="2133600" y="3498850"/>
          <p14:tracePt t="40979" x="2108200" y="3517900"/>
          <p14:tracePt t="40995" x="2101850" y="3556000"/>
          <p14:tracePt t="41014" x="2114550" y="3606800"/>
          <p14:tracePt t="41028" x="2139950" y="3651250"/>
          <p14:tracePt t="41044" x="2197100" y="3714750"/>
          <p14:tracePt t="41063" x="2292350" y="3790950"/>
          <p14:tracePt t="41079" x="2349500" y="3829050"/>
          <p14:tracePt t="41095" x="2425700" y="3854450"/>
          <p14:tracePt t="41114" x="2501900" y="3867150"/>
          <p14:tracePt t="41129" x="2565400" y="3841750"/>
          <p14:tracePt t="41145" x="2603500" y="3816350"/>
          <p14:tracePt t="41161" x="2647950" y="3765550"/>
          <p14:tracePt t="41179" x="2679700" y="3695700"/>
          <p14:tracePt t="41195" x="2679700" y="3657600"/>
          <p14:tracePt t="41211" x="2660650" y="3600450"/>
          <p14:tracePt t="41228" x="2628900" y="3556000"/>
          <p14:tracePt t="41247" x="2578100" y="3530600"/>
          <p14:tracePt t="41262" x="2501900" y="3524250"/>
          <p14:tracePt t="41279" x="2432050" y="3530600"/>
          <p14:tracePt t="41295" x="2387600" y="3549650"/>
          <p14:tracePt t="41313" x="2324100" y="3600450"/>
          <p14:tracePt t="41329" x="2305050" y="3657600"/>
          <p14:tracePt t="41345" x="2305050" y="3714750"/>
          <p14:tracePt t="41367" x="2349500" y="3803650"/>
          <p14:tracePt t="41382" x="2406650" y="3867150"/>
          <p14:tracePt t="41396" x="2457450" y="3892550"/>
          <p14:tracePt t="41411" x="2527300" y="3905250"/>
          <p14:tracePt t="41430" x="2603500" y="3873500"/>
          <p14:tracePt t="41445" x="2647950" y="3835400"/>
          <p14:tracePt t="41466" x="2705100" y="3765550"/>
          <p14:tracePt t="41480" x="2736850" y="3702050"/>
          <p14:tracePt t="41495" x="2743200" y="3663950"/>
          <p14:tracePt t="41512" x="2749550" y="3613150"/>
          <p14:tracePt t="41528" x="2736850" y="3575050"/>
          <p14:tracePt t="41544" x="2717800" y="3562350"/>
          <p14:tracePt t="41563" x="2692400" y="3556000"/>
          <p14:tracePt t="41579" x="2654300" y="3568700"/>
          <p14:tracePt t="41594" x="2616200" y="3600450"/>
          <p14:tracePt t="41611" x="2590800" y="3632200"/>
          <p14:tracePt t="41629" x="2578100" y="3689350"/>
          <p14:tracePt t="41644" x="2559050" y="3733800"/>
          <p14:tracePt t="41662" x="2559050" y="3765550"/>
          <p14:tracePt t="41678" x="2584450" y="3784600"/>
          <p14:tracePt t="41695" x="2641600" y="3784600"/>
          <p14:tracePt t="41714" x="2686050" y="3765550"/>
          <p14:tracePt t="41733" x="2724150" y="3733800"/>
          <p14:tracePt t="41744" x="2743200" y="3689350"/>
          <p14:tracePt t="41770" x="2743200" y="3632200"/>
          <p14:tracePt t="41779" x="2730500" y="3600450"/>
          <p14:tracePt t="41795" x="2698750" y="3562350"/>
          <p14:tracePt t="41816" x="2654300" y="3543300"/>
          <p14:tracePt t="41829" x="2597150" y="3543300"/>
          <p14:tracePt t="41844" x="2533650" y="3556000"/>
          <p14:tracePt t="41864" x="2482850" y="3575050"/>
          <p14:tracePt t="41879" x="2425700" y="3632200"/>
          <p14:tracePt t="41894" x="2406650" y="3670300"/>
          <p14:tracePt t="41913" x="2406650" y="3746500"/>
          <p14:tracePt t="41928" x="2432050" y="3797300"/>
          <p14:tracePt t="41945" x="2489200" y="3835400"/>
          <p14:tracePt t="41961" x="2552700" y="3848100"/>
          <p14:tracePt t="41979" x="2609850" y="3829050"/>
          <p14:tracePt t="41994" x="2647950" y="3790950"/>
          <p14:tracePt t="42011" x="2679700" y="3727450"/>
          <p14:tracePt t="42035" x="2698750" y="3657600"/>
          <p14:tracePt t="42052" x="2698750" y="3587750"/>
          <p14:tracePt t="42061" x="2686050" y="3556000"/>
          <p14:tracePt t="42084" x="2660650" y="3530600"/>
          <p14:tracePt t="42094" x="2616200" y="3517900"/>
          <p14:tracePt t="42111" x="2565400" y="3524250"/>
          <p14:tracePt t="42136" x="2514600" y="3549650"/>
          <p14:tracePt t="42145" x="2482850" y="3581400"/>
          <p14:tracePt t="42161" x="2463800" y="3625850"/>
          <p14:tracePt t="42182" x="2470150" y="3670300"/>
          <p14:tracePt t="42195" x="2495550" y="3714750"/>
          <p14:tracePt t="42211" x="2533650" y="3740150"/>
          <p14:tracePt t="42229" x="2578100" y="3746500"/>
          <p14:tracePt t="42244" x="2609850" y="3740150"/>
          <p14:tracePt t="42261" x="2635250" y="3721100"/>
          <p14:tracePt t="42279" x="2654300" y="3702050"/>
          <p14:tracePt t="42295" x="2660650" y="3676650"/>
          <p14:tracePt t="42311" x="2660650" y="3663950"/>
          <p14:tracePt t="42329" x="2660650" y="3651250"/>
          <p14:tracePt t="42348" x="2660650" y="3644900"/>
          <p14:tracePt t="42361" x="2654300" y="3644900"/>
          <p14:tracePt t="42378" x="2647950" y="3651250"/>
          <p14:tracePt t="42411" x="2641600" y="3657600"/>
          <p14:tracePt t="42428" x="2641600" y="3663950"/>
          <p14:tracePt t="42461" x="2641600" y="3670300"/>
          <p14:tracePt t="42596" x="2635250" y="3670300"/>
          <p14:tracePt t="42668" x="2628900" y="3676650"/>
          <p14:tracePt t="42728" x="2628900" y="3683000"/>
          <p14:tracePt t="42769" x="2628900" y="3676650"/>
          <p14:tracePt t="42777" x="2622550" y="3676650"/>
          <p14:tracePt t="42793" x="2616200" y="3670300"/>
          <p14:tracePt t="42810" x="2609850" y="3663950"/>
          <p14:tracePt t="42824" x="2590800" y="3651250"/>
          <p14:tracePt t="42828" x="2584450" y="3651250"/>
          <p14:tracePt t="42845" x="2552700" y="3632200"/>
          <p14:tracePt t="42864" x="2514600" y="3619500"/>
          <p14:tracePt t="42878" x="2470150" y="3600450"/>
          <p14:tracePt t="42896" x="2413000" y="3587750"/>
          <p14:tracePt t="42912" x="2355850" y="3575050"/>
          <p14:tracePt t="42929" x="2305050" y="3562350"/>
          <p14:tracePt t="42945" x="2266950" y="3556000"/>
          <p14:tracePt t="42964" x="2247900" y="3568700"/>
          <p14:tracePt t="42978" x="2235200" y="3581400"/>
          <p14:tracePt t="42994" x="2228850" y="3587750"/>
          <p14:tracePt t="43011" x="2222500" y="3587750"/>
          <p14:tracePt t="43028" x="2216150" y="3575050"/>
          <p14:tracePt t="43046" x="2216150" y="3562350"/>
          <p14:tracePt t="43063" x="2209800" y="3536950"/>
          <p14:tracePt t="43079" x="2203450" y="3517900"/>
          <p14:tracePt t="43094" x="2203450" y="3486150"/>
          <p14:tracePt t="43111" x="2197100" y="3460750"/>
          <p14:tracePt t="43128" x="2190750" y="3435350"/>
          <p14:tracePt t="43146" x="2184400" y="3422650"/>
          <p14:tracePt t="43163" x="2178050" y="3422650"/>
          <p14:tracePt t="43178" x="2171700" y="3422650"/>
          <p14:tracePt t="43195" x="2171700" y="3429000"/>
          <p14:tracePt t="43211" x="2165350" y="3448050"/>
          <p14:tracePt t="43229" x="2165350" y="3473450"/>
          <p14:tracePt t="43245" x="2159000" y="3492500"/>
          <p14:tracePt t="43264" x="2146300" y="3530600"/>
          <p14:tracePt t="43278" x="2133600" y="3549650"/>
          <p14:tracePt t="43295" x="2120900" y="3575050"/>
          <p14:tracePt t="43312" x="2108200" y="3587750"/>
          <p14:tracePt t="43328" x="2095500" y="3600450"/>
          <p14:tracePt t="43345" x="2082800" y="3606800"/>
          <p14:tracePt t="43364" x="2063750" y="3606800"/>
          <p14:tracePt t="43378" x="2051050" y="3594100"/>
          <p14:tracePt t="43396" x="2044700" y="3581400"/>
          <p14:tracePt t="43413" x="2038350" y="3562350"/>
          <p14:tracePt t="43428" x="2032000" y="3549650"/>
          <p14:tracePt t="43446" x="2032000" y="3536950"/>
          <p14:tracePt t="43462" x="2032000" y="3524250"/>
          <p14:tracePt t="43478" x="2025650" y="3517900"/>
          <p14:tracePt t="43496" x="2019300" y="3505200"/>
          <p14:tracePt t="43513" x="2006600" y="3492500"/>
          <p14:tracePt t="43528" x="1993900" y="3486150"/>
          <p14:tracePt t="43547" x="1981200" y="3486150"/>
          <p14:tracePt t="43564" x="1962150" y="3492500"/>
          <p14:tracePt t="43578" x="1949450" y="3492500"/>
          <p14:tracePt t="43595" x="1930400" y="3492500"/>
          <p14:tracePt t="43617" x="1911350" y="3492500"/>
          <p14:tracePt t="43628" x="1905000" y="3492500"/>
          <p14:tracePt t="43644" x="1892300" y="3492500"/>
          <p14:tracePt t="43662" x="1892300" y="3498850"/>
          <p14:tracePt t="43678" x="1892300" y="3511550"/>
          <p14:tracePt t="43695" x="1905000" y="3524250"/>
          <p14:tracePt t="43713" x="1917700" y="3530600"/>
          <p14:tracePt t="44994" x="2216150" y="3543300"/>
          <p14:tracePt t="45011" x="2209800" y="3581400"/>
          <p14:tracePt t="45021" x="2203450" y="3606800"/>
          <p14:tracePt t="45028" x="2197100" y="3619500"/>
          <p14:tracePt t="45049" x="2178050" y="3644900"/>
          <p14:tracePt t="45061" x="2152650" y="3663950"/>
          <p14:tracePt t="45078" x="2133600" y="3683000"/>
          <p14:tracePt t="45095" x="2120900" y="3695700"/>
          <p14:tracePt t="45111" x="2101850" y="3708400"/>
          <p14:tracePt t="45147" x="2120900" y="3714750"/>
          <p14:tracePt t="45162" x="2139950" y="3714750"/>
          <p14:tracePt t="45178" x="2171700" y="3721100"/>
          <p14:tracePt t="45195" x="2184400" y="3708400"/>
          <p14:tracePt t="45211" x="2197100" y="3689350"/>
          <p14:tracePt t="45229" x="2203450" y="3676650"/>
          <p14:tracePt t="45245" x="2203450" y="3663950"/>
          <p14:tracePt t="45261" x="2203450" y="3638550"/>
          <p14:tracePt t="45278" x="2203450" y="3613150"/>
          <p14:tracePt t="45295" x="2203450" y="3581400"/>
          <p14:tracePt t="45311" x="2197100" y="3536950"/>
          <p14:tracePt t="45329" x="2190750" y="3498850"/>
          <p14:tracePt t="45346" x="2178050" y="3479800"/>
          <p14:tracePt t="45361" x="2165350" y="3467100"/>
          <p14:tracePt t="45384" x="2152650" y="3473450"/>
          <p14:tracePt t="45394" x="2146300" y="3492500"/>
          <p14:tracePt t="45412" x="2133600" y="3511550"/>
          <p14:tracePt t="45428" x="2120900" y="3536950"/>
          <p14:tracePt t="45444" x="2114550" y="3556000"/>
          <p14:tracePt t="45461" x="2095500" y="3575050"/>
          <p14:tracePt t="45479" x="2082800" y="3587750"/>
          <p14:tracePt t="45495" x="2063750" y="3600450"/>
          <p14:tracePt t="45513" x="2044700" y="3600450"/>
          <p14:tracePt t="45528" x="2019300" y="3606800"/>
          <p14:tracePt t="45547" x="2000250" y="3606800"/>
          <p14:tracePt t="45566" x="1974850" y="3600450"/>
          <p14:tracePt t="45578" x="1949450" y="3594100"/>
          <p14:tracePt t="45595" x="1930400" y="3581400"/>
          <p14:tracePt t="45611" x="1911350" y="3568700"/>
          <p14:tracePt t="45628" x="1898650" y="3568700"/>
          <p14:tracePt t="45646" x="1892300" y="3568700"/>
          <p14:tracePt t="45661" x="1885950" y="3575050"/>
          <p14:tracePt t="45678" x="1885950" y="3581400"/>
          <p14:tracePt t="45695" x="1879600" y="3587750"/>
          <p14:tracePt t="45711" x="1879600" y="3600450"/>
          <p14:tracePt t="45728" x="1879600" y="3606800"/>
          <p14:tracePt t="45745" x="1879600" y="3619500"/>
          <p14:tracePt t="45761" x="1879600" y="3632200"/>
          <p14:tracePt t="45778" x="1879600" y="3638550"/>
          <p14:tracePt t="45795" x="1879600" y="3644900"/>
          <p14:tracePt t="45829" x="1885950" y="3644900"/>
          <p14:tracePt t="45846" x="1892300" y="3638550"/>
          <p14:tracePt t="45863" x="1905000" y="3625850"/>
          <p14:tracePt t="45879" x="1917700" y="3613150"/>
          <p14:tracePt t="45895" x="1955800" y="3575050"/>
          <p14:tracePt t="45920" x="1987550" y="3530600"/>
          <p14:tracePt t="45929" x="1993900" y="3517900"/>
          <p14:tracePt t="45945" x="2012950" y="3498850"/>
          <p14:tracePt t="45961" x="2025650" y="3492500"/>
          <p14:tracePt t="45978" x="2032000" y="3498850"/>
          <p14:tracePt t="45995" x="2032000" y="3517900"/>
          <p14:tracePt t="46015" x="2025650" y="3543300"/>
          <p14:tracePt t="46028" x="2019300" y="3568700"/>
          <p14:tracePt t="46045" x="2012950" y="3594100"/>
          <p14:tracePt t="46061" x="2006600" y="3606800"/>
          <p14:tracePt t="46078" x="2000250" y="3625850"/>
          <p14:tracePt t="46095" x="1993900" y="3638550"/>
          <p14:tracePt t="46111" x="1993900" y="3651250"/>
          <p14:tracePt t="46129" x="1987550" y="3657600"/>
          <p14:tracePt t="46162" x="1987550" y="3651250"/>
          <p14:tracePt t="46178" x="1987550" y="3638550"/>
          <p14:tracePt t="46196" x="1987550" y="3625850"/>
          <p14:tracePt t="46214" x="1993900" y="3613150"/>
          <p14:tracePt t="46228" x="2000250" y="3606800"/>
          <p14:tracePt t="46262" x="2006600" y="3606800"/>
          <p14:tracePt t="46294" x="2006600" y="3600450"/>
          <p14:tracePt t="46313" x="2006600" y="3587750"/>
          <p14:tracePt t="46329" x="2012950" y="3575050"/>
          <p14:tracePt t="46345" x="2012950" y="3556000"/>
          <p14:tracePt t="46364" x="2012950" y="3530600"/>
          <p14:tracePt t="46380" x="2012950" y="3511550"/>
          <p14:tracePt t="46396" x="2012950" y="3492500"/>
          <p14:tracePt t="46414" x="2006600" y="3454400"/>
          <p14:tracePt t="46430" x="2006600" y="3429000"/>
          <p14:tracePt t="46446" x="2006600" y="3416300"/>
          <p14:tracePt t="46463" x="2000250" y="3403600"/>
          <p14:tracePt t="46479" x="1993900" y="3403600"/>
          <p14:tracePt t="46495" x="1993900" y="3409950"/>
          <p14:tracePt t="46513" x="1987550" y="3416300"/>
          <p14:tracePt t="46529" x="1981200" y="3429000"/>
          <p14:tracePt t="46545" x="1974850" y="3448050"/>
          <p14:tracePt t="46562" x="1968500" y="3473450"/>
          <p14:tracePt t="46579" x="1962150" y="3530600"/>
          <p14:tracePt t="46594" x="1955800" y="3575050"/>
          <p14:tracePt t="46613" x="1949450" y="3644900"/>
          <p14:tracePt t="46630" x="1936750" y="3689350"/>
          <p14:tracePt t="46645" x="1936750" y="3708400"/>
          <p14:tracePt t="46663" x="1930400" y="3727450"/>
          <p14:tracePt t="46701" x="1936750" y="3727450"/>
          <p14:tracePt t="46724" x="1943100" y="3727450"/>
          <p14:tracePt t="46728" x="1949450" y="3727450"/>
          <p14:tracePt t="46745" x="1968500" y="3727450"/>
          <p14:tracePt t="46766" x="1993900" y="3727450"/>
          <p14:tracePt t="46784" x="2032000" y="3727450"/>
          <p14:tracePt t="46794" x="2063750" y="3727450"/>
          <p14:tracePt t="46815" x="2101850" y="3740150"/>
          <p14:tracePt t="46829" x="2152650" y="3752850"/>
          <p14:tracePt t="46845" x="2190750" y="3759200"/>
          <p14:tracePt t="46868" x="2216150" y="3759200"/>
          <p14:tracePt t="46880" x="2254250" y="3746500"/>
          <p14:tracePt t="46901" x="2273300" y="3727450"/>
          <p14:tracePt t="46911" x="2286000" y="3714750"/>
          <p14:tracePt t="46914" x="2292350" y="3714750"/>
          <p14:tracePt t="46933" x="2311400" y="3695700"/>
          <p14:tracePt t="46945" x="2324100" y="3683000"/>
          <p14:tracePt t="46961" x="2336800" y="3670300"/>
          <p14:tracePt t="46985" x="2406650" y="3613150"/>
          <p14:tracePt t="46994" x="2470150" y="3556000"/>
          <p14:tracePt t="47016" x="2520950" y="3517900"/>
          <p14:tracePt t="47028" x="2559050" y="3473450"/>
          <p14:tracePt t="47045" x="2609850" y="3429000"/>
          <p14:tracePt t="47061" x="2641600" y="3409950"/>
          <p14:tracePt t="47109" x="3086100" y="3327400"/>
          <p14:tracePt t="47121" x="3092450" y="3327400"/>
          <p14:tracePt t="47129" x="3124200" y="3333750"/>
          <p14:tracePt t="47145" x="3187700" y="3365500"/>
          <p14:tracePt t="47161" x="3244850" y="3435350"/>
          <p14:tracePt t="47179" x="3282950" y="3530600"/>
          <p14:tracePt t="47195" x="3295650" y="3587750"/>
          <p14:tracePt t="47212" x="3295650" y="3651250"/>
          <p14:tracePt t="47229" x="3270250" y="3702050"/>
          <p14:tracePt t="47245" x="3257550" y="3714750"/>
          <p14:tracePt t="47263" x="3232150" y="3714750"/>
          <p14:tracePt t="47279" x="3219450" y="3702050"/>
          <p14:tracePt t="47295" x="3206750" y="3676650"/>
          <p14:tracePt t="47312" x="3187700" y="3638550"/>
          <p14:tracePt t="47336" x="3168650" y="3581400"/>
          <p14:tracePt t="47344" x="3155950" y="3549650"/>
          <p14:tracePt t="47361" x="3143250" y="3492500"/>
          <p14:tracePt t="47380" x="3124200" y="3390900"/>
          <p14:tracePt t="47396" x="3111500" y="3346450"/>
          <p14:tracePt t="47418" x="3060700" y="3314700"/>
          <p14:tracePt t="47429" x="3022600" y="3308350"/>
          <p14:tracePt t="47448" x="2990850" y="3308350"/>
          <p14:tracePt t="47462" x="2965450" y="3314700"/>
          <p14:tracePt t="47479" x="2940050" y="3333750"/>
          <p14:tracePt t="47498" x="2921000" y="3390900"/>
          <p14:tracePt t="47512" x="2901950" y="3460750"/>
          <p14:tracePt t="47529" x="2882900" y="3575050"/>
          <p14:tracePt t="47552" x="2870200" y="3632200"/>
          <p14:tracePt t="47562" x="2870200" y="3676650"/>
          <p14:tracePt t="47579" x="2870200" y="3740150"/>
          <p14:tracePt t="47603" x="2901950" y="3803650"/>
          <p14:tracePt t="47613" x="2940050" y="3848100"/>
          <p14:tracePt t="47630" x="3016250" y="3924300"/>
          <p14:tracePt t="47646" x="3073400" y="3962400"/>
          <p14:tracePt t="47662" x="3117850" y="3975100"/>
          <p14:tracePt t="47678" x="3168650" y="3956050"/>
          <p14:tracePt t="47694" x="3200400" y="3879850"/>
          <p14:tracePt t="47713" x="3206750" y="3790950"/>
          <p14:tracePt t="47729" x="3194050" y="3714750"/>
          <p14:tracePt t="47745" x="3168650" y="3663950"/>
          <p14:tracePt t="47765" x="3124200" y="3613150"/>
          <p14:tracePt t="47784" x="3041650" y="3568700"/>
          <p14:tracePt t="47795" x="3009900" y="3562350"/>
          <p14:tracePt t="47816" x="2952750" y="3568700"/>
          <p14:tracePt t="47829" x="2914650" y="3587750"/>
          <p14:tracePt t="47844" x="2895600" y="3600450"/>
          <p14:tracePt t="47861" x="2882900" y="3625850"/>
          <p14:tracePt t="47880" x="2882900" y="3632200"/>
          <p14:tracePt t="47894" x="2882900" y="3638550"/>
          <p14:tracePt t="47912" x="2889250" y="3638550"/>
          <p14:tracePt t="47929" x="2895600" y="3638550"/>
          <p14:tracePt t="47945" x="2901950" y="3638550"/>
          <p14:tracePt t="47979" x="2901950" y="3644900"/>
          <p14:tracePt t="48011" x="2901950" y="3651250"/>
          <p14:tracePt t="48045" x="2901950" y="3657600"/>
          <p14:tracePt t="48061" x="2901950" y="3670300"/>
          <p14:tracePt t="48079" x="2901950" y="3689350"/>
          <p14:tracePt t="48095" x="2895600" y="3708400"/>
          <p14:tracePt t="48111" x="2895600" y="3721100"/>
          <p14:tracePt t="48129" x="2889250" y="3721100"/>
          <p14:tracePt t="48145" x="2882900" y="3721100"/>
          <p14:tracePt t="48161" x="2876550" y="3721100"/>
          <p14:tracePt t="48179" x="2870200" y="3727450"/>
          <p14:tracePt t="48195" x="2863850" y="3740150"/>
          <p14:tracePt t="48211" x="2857500" y="3765550"/>
          <p14:tracePt t="48228" x="2844800" y="3803650"/>
          <p14:tracePt t="48245" x="2838450" y="3835400"/>
          <p14:tracePt t="48261" x="2825750" y="3886200"/>
          <p14:tracePt t="48278" x="2806700" y="3924300"/>
          <p14:tracePt t="48294" x="2781300" y="3943350"/>
          <p14:tracePt t="48311" x="2743200" y="3962400"/>
          <p14:tracePt t="48328" x="2717800" y="3975100"/>
          <p14:tracePt t="48350" x="2705100" y="3975100"/>
          <p14:tracePt t="48365" x="2692400" y="3975100"/>
          <p14:tracePt t="48378" x="2686050" y="3968750"/>
          <p14:tracePt t="56769" x="1638300" y="3441700"/>
          <p14:tracePt t="56773" x="1631950" y="3441700"/>
          <p14:tracePt t="56787" x="1625600" y="3441700"/>
          <p14:tracePt t="56796" x="1593850" y="3448050"/>
          <p14:tracePt t="56814" x="1517650" y="3454400"/>
          <p14:tracePt t="56828" x="1466850" y="3460750"/>
          <p14:tracePt t="56845" x="1428750" y="3460750"/>
          <p14:tracePt t="56862" x="1397000" y="3460750"/>
          <p14:tracePt t="56879" x="1365250" y="3460750"/>
          <p14:tracePt t="56898" x="1327150" y="3460750"/>
          <p14:tracePt t="56914" x="1282700" y="3460750"/>
          <p14:tracePt t="56928" x="1238250" y="3448050"/>
          <p14:tracePt t="56945" x="1206500" y="3441700"/>
          <p14:tracePt t="56961" x="1193800" y="3454400"/>
          <p14:tracePt t="56978" x="1187450" y="3486150"/>
          <p14:tracePt t="56995" x="1181100" y="3505200"/>
          <p14:tracePt t="57012" x="1181100" y="3524250"/>
          <p14:tracePt t="57031" x="1187450" y="3536950"/>
          <p14:tracePt t="57045" x="1193800" y="3543300"/>
          <p14:tracePt t="57061" x="1181100" y="3536950"/>
          <p14:tracePt t="57078" x="1162050" y="3536950"/>
          <p14:tracePt t="57096" x="1136650" y="3543300"/>
          <p14:tracePt t="57112" x="1098550" y="3575050"/>
          <p14:tracePt t="57128" x="1079500" y="3619500"/>
          <p14:tracePt t="57146" x="1079500" y="3676650"/>
          <p14:tracePt t="57162" x="1104900" y="3740150"/>
          <p14:tracePt t="57180" x="1155700" y="3803650"/>
          <p14:tracePt t="57195" x="1219200" y="3848100"/>
          <p14:tracePt t="57212" x="1276350" y="3848100"/>
          <p14:tracePt t="57228" x="1327150" y="3797300"/>
          <p14:tracePt t="57246" x="1352550" y="3695700"/>
          <p14:tracePt t="57264" x="1358900" y="3575050"/>
          <p14:tracePt t="57278" x="1346200" y="3524250"/>
          <p14:tracePt t="57296" x="1295400" y="3479800"/>
          <p14:tracePt t="57312" x="1219200" y="3473450"/>
          <p14:tracePt t="57328" x="1149350" y="3524250"/>
          <p14:tracePt t="57350" x="1085850" y="3613150"/>
          <p14:tracePt t="57361" x="1041400" y="3689350"/>
          <p14:tracePt t="57378" x="1003300" y="3721100"/>
          <p14:tracePt t="57395" x="946150" y="3727450"/>
          <p14:tracePt t="57412" x="895350" y="3733800"/>
          <p14:tracePt t="70122" x="3867150" y="3594100"/>
          <p14:tracePt t="70125" x="3854450" y="3594100"/>
          <p14:tracePt t="70129" x="3835400" y="3594100"/>
          <p14:tracePt t="70145" x="3752850" y="3594100"/>
          <p14:tracePt t="70162" x="3619500" y="3594100"/>
          <p14:tracePt t="70183" x="3429000" y="3581400"/>
          <p14:tracePt t="70195" x="3282950" y="3575050"/>
          <p14:tracePt t="70213" x="3175000" y="3568700"/>
          <p14:tracePt t="70230" x="3009900" y="3556000"/>
          <p14:tracePt t="70246" x="2876550" y="3549650"/>
          <p14:tracePt t="70262" x="2736850" y="3549650"/>
          <p14:tracePt t="70278" x="2597150" y="3549650"/>
          <p14:tracePt t="70299" x="2495550" y="3556000"/>
          <p14:tracePt t="70312" x="2444750" y="3562350"/>
          <p14:tracePt t="70330" x="2374900" y="3575050"/>
          <p14:tracePt t="70347" x="2330450" y="3587750"/>
          <p14:tracePt t="70362" x="2298700" y="3606800"/>
          <p14:tracePt t="70380" x="2254250" y="3638550"/>
          <p14:tracePt t="70397" x="2216150" y="3663950"/>
          <p14:tracePt t="70413" x="2197100" y="3683000"/>
          <p14:tracePt t="70429" x="2178050" y="3708400"/>
          <p14:tracePt t="70446" x="2171700" y="3721100"/>
          <p14:tracePt t="70463" x="2171700" y="3733800"/>
          <p14:tracePt t="70480" x="2184400" y="3740150"/>
          <p14:tracePt t="70502" x="2197100" y="3740150"/>
          <p14:tracePt t="70512" x="2216150" y="3740150"/>
          <p14:tracePt t="70530" x="2260600" y="3746500"/>
          <p14:tracePt t="70545" x="2311400" y="3759200"/>
          <p14:tracePt t="70562" x="2362200" y="3765550"/>
          <p14:tracePt t="70579" x="2482850" y="3771900"/>
          <p14:tracePt t="70595" x="2603500" y="3778250"/>
          <p14:tracePt t="70612" x="2730500" y="3778250"/>
          <p14:tracePt t="70632" x="2857500" y="3778250"/>
          <p14:tracePt t="70645" x="2959100" y="3771900"/>
          <p14:tracePt t="70665" x="3136900" y="3765550"/>
          <p14:tracePt t="70679" x="3276600" y="3752850"/>
          <p14:tracePt t="70696" x="3416300" y="3746500"/>
          <p14:tracePt t="70712" x="3556000" y="3740150"/>
          <p14:tracePt t="70735" x="3689350" y="3740150"/>
          <p14:tracePt t="70746" x="3816350" y="3746500"/>
          <p14:tracePt t="70762" x="3930650" y="3759200"/>
          <p14:tracePt t="70780" x="4032250" y="3778250"/>
          <p14:tracePt t="70796" x="4121150" y="3797300"/>
          <p14:tracePt t="70812" x="4191000" y="3822700"/>
          <p14:tracePt t="70831" x="4260850" y="3848100"/>
          <p14:tracePt t="70847" x="4337050" y="3873500"/>
          <p14:tracePt t="70862" x="4356100" y="3886200"/>
          <p14:tracePt t="70886" x="4362450" y="3886200"/>
          <p14:tracePt t="70896" x="4356100" y="3879850"/>
          <p14:tracePt t="70912" x="4343400" y="3873500"/>
          <p14:tracePt t="70936" x="4324350" y="3860800"/>
          <p14:tracePt t="70945" x="4305300" y="3848100"/>
          <p14:tracePt t="70962" x="4267200" y="3822700"/>
          <p14:tracePt t="70981" x="4222750" y="3797300"/>
          <p14:tracePt t="70996" x="4178300" y="3771900"/>
          <p14:tracePt t="71012" x="4127500" y="3752850"/>
          <p14:tracePt t="71030" x="4083050" y="3733800"/>
          <p14:tracePt t="71046" x="4000500" y="3708400"/>
          <p14:tracePt t="71062" x="3917950" y="3689350"/>
          <p14:tracePt t="71079" x="3829050" y="3676650"/>
          <p14:tracePt t="71096" x="3727450" y="3670300"/>
          <p14:tracePt t="71112" x="3619500" y="3663950"/>
          <p14:tracePt t="71129" x="3517900" y="3657600"/>
          <p14:tracePt t="71146" x="3409950" y="3657600"/>
          <p14:tracePt t="71162" x="3308350" y="3657600"/>
          <p14:tracePt t="71179" x="3206750" y="3657600"/>
          <p14:tracePt t="71195" x="3130550" y="3657600"/>
          <p14:tracePt t="71212" x="3022600" y="3657600"/>
          <p14:tracePt t="71228" x="2946400" y="3663950"/>
          <p14:tracePt t="71246" x="2882900" y="3670300"/>
          <p14:tracePt t="71262" x="2832100" y="3683000"/>
          <p14:tracePt t="71280" x="2806700" y="3689350"/>
          <p14:tracePt t="71299" x="2787650" y="3708400"/>
          <p14:tracePt t="71312" x="2800350" y="3727450"/>
          <p14:tracePt t="71335" x="2832100" y="3740150"/>
          <p14:tracePt t="71346" x="2876550" y="3746500"/>
          <p14:tracePt t="71362" x="2952750" y="3759200"/>
          <p14:tracePt t="71385" x="3048000" y="3765550"/>
          <p14:tracePt t="71396" x="3149600" y="3765550"/>
          <p14:tracePt t="71412" x="3251200" y="3759200"/>
          <p14:tracePt t="71429" x="3359150" y="3752850"/>
          <p14:tracePt t="71445" x="3473450" y="3740150"/>
          <p14:tracePt t="71462" x="3587750" y="3721100"/>
          <p14:tracePt t="71480" x="3683000" y="3708400"/>
          <p14:tracePt t="71495" x="3841750" y="3676650"/>
          <p14:tracePt t="71512" x="3968750" y="3644900"/>
          <p14:tracePt t="71529" x="4095750" y="3613150"/>
          <p14:tracePt t="71545" x="4229100" y="3581400"/>
          <p14:tracePt t="71562" x="4356100" y="3556000"/>
          <p14:tracePt t="71580" x="4445000" y="3536950"/>
          <p14:tracePt t="71595" x="4584700" y="3498850"/>
          <p14:tracePt t="71619" x="4679950" y="3473450"/>
          <p14:tracePt t="71629" x="4756150" y="3448050"/>
          <p14:tracePt t="71653" x="4813300" y="3435350"/>
          <p14:tracePt t="71662" x="4864100" y="3429000"/>
          <p14:tracePt t="71680" x="4889500" y="3429000"/>
          <p14:tracePt t="71695" x="4914900" y="3454400"/>
          <p14:tracePt t="71712" x="4927600" y="3479800"/>
          <p14:tracePt t="71729" x="4927600" y="3511550"/>
          <p14:tracePt t="71745" x="4914900" y="3549650"/>
          <p14:tracePt t="71762" x="4895850" y="3587750"/>
          <p14:tracePt t="71781" x="4870450" y="3613150"/>
          <p14:tracePt t="71795" x="4845050" y="3632200"/>
          <p14:tracePt t="71812" x="4800600" y="3625850"/>
          <p14:tracePt t="71829" x="4737100" y="3613150"/>
          <p14:tracePt t="71846" x="4648200" y="3600450"/>
          <p14:tracePt t="71863" x="4552950" y="3581400"/>
          <p14:tracePt t="71878" x="4438650" y="3575050"/>
          <p14:tracePt t="71897" x="4324350" y="3575050"/>
          <p14:tracePt t="71912" x="4197350" y="3581400"/>
          <p14:tracePt t="71929" x="4064000" y="3594100"/>
          <p14:tracePt t="71945" x="3924300" y="3613150"/>
          <p14:tracePt t="71962" x="3790950" y="3632200"/>
          <p14:tracePt t="71979" x="3657600" y="3651250"/>
          <p14:tracePt t="71996" x="3530600" y="3670300"/>
          <p14:tracePt t="72012" x="3409950" y="3695700"/>
          <p14:tracePt t="72029" x="3289300" y="3714750"/>
          <p14:tracePt t="72045" x="3181350" y="3733800"/>
          <p14:tracePt t="72062" x="3073400" y="3746500"/>
          <p14:tracePt t="72078" x="2978150" y="3759200"/>
          <p14:tracePt t="72095" x="2889250" y="3771900"/>
          <p14:tracePt t="72112" x="2813050" y="3778250"/>
          <p14:tracePt t="72128" x="2736850" y="3778250"/>
          <p14:tracePt t="72145" x="2660650" y="3778250"/>
          <p14:tracePt t="72163" x="2597150" y="3771900"/>
          <p14:tracePt t="72179" x="2527300" y="3765550"/>
          <p14:tracePt t="72195" x="2463800" y="3759200"/>
          <p14:tracePt t="72213" x="2400300" y="3752850"/>
          <p14:tracePt t="72228" x="2336800" y="3740150"/>
          <p14:tracePt t="72245" x="2286000" y="3727450"/>
          <p14:tracePt t="72263" x="2235200" y="3714750"/>
          <p14:tracePt t="72278" x="2197100" y="3695700"/>
          <p14:tracePt t="72295" x="2165350" y="3676650"/>
          <p14:tracePt t="72312" x="2146300" y="3657600"/>
          <p14:tracePt t="72329" x="2127250" y="3632200"/>
          <p14:tracePt t="72345" x="2114550" y="3619500"/>
          <p14:tracePt t="72362" x="2108200" y="3606800"/>
          <p14:tracePt t="72380" x="2108200" y="3600450"/>
          <p14:tracePt t="72412" x="2114550" y="3600450"/>
          <p14:tracePt t="72453" x="2114550" y="3606800"/>
          <p14:tracePt t="72494" x="2120900" y="3606800"/>
          <p14:tracePt t="72564" x="2127250" y="3606800"/>
          <p14:tracePt t="72568" x="2127250" y="3613150"/>
          <p14:tracePt t="72600" x="2127250" y="3619500"/>
          <p14:tracePt t="72610" x="2127250" y="3625850"/>
          <p14:tracePt t="72635" x="2127250" y="3632200"/>
          <p14:tracePt t="72643" x="2127250" y="3638550"/>
          <p14:tracePt t="72660" x="2127250" y="3644900"/>
          <p14:tracePt t="72664" x="2120900" y="3644900"/>
          <p14:tracePt t="72680" x="2120900" y="3657600"/>
          <p14:tracePt t="72695" x="2114550" y="3663950"/>
          <p14:tracePt t="72712" x="2108200" y="3670300"/>
          <p14:tracePt t="72729" x="2101850" y="3683000"/>
          <p14:tracePt t="72746" x="2095500" y="3689350"/>
          <p14:tracePt t="72762" x="2089150" y="3689350"/>
          <p14:tracePt t="72779" x="2082800" y="3683000"/>
          <p14:tracePt t="72813" x="2076450" y="3676650"/>
          <p14:tracePt t="72845" x="2076450" y="3670300"/>
          <p14:tracePt t="72884" x="2082800" y="3670300"/>
          <p14:tracePt t="72906" x="2089150" y="3670300"/>
          <p14:tracePt t="72933" x="2095500" y="3663950"/>
          <p14:tracePt t="72946" x="2101850" y="3663950"/>
          <p14:tracePt t="72969" x="2101850" y="3657600"/>
          <p14:tracePt t="73018" x="2108200" y="3657600"/>
          <p14:tracePt t="73035" x="2114550" y="3657600"/>
          <p14:tracePt t="73042" x="2114550" y="3663950"/>
          <p14:tracePt t="73054" x="2114550" y="3670300"/>
          <p14:tracePt t="73065" x="2120900" y="3676650"/>
          <p14:tracePt t="73080" x="2120900" y="3689350"/>
          <p14:tracePt t="73103" x="2127250" y="3689350"/>
          <p14:tracePt t="73112" x="2133600" y="3689350"/>
          <p14:tracePt t="73129" x="2146300" y="3689350"/>
          <p14:tracePt t="73146" x="2171700" y="3683000"/>
          <p14:tracePt t="73162" x="2203450" y="3676650"/>
          <p14:tracePt t="73184" x="2254250" y="3663950"/>
          <p14:tracePt t="73196" x="2311400" y="3657600"/>
          <p14:tracePt t="73212" x="2406650" y="3644900"/>
          <p14:tracePt t="73234" x="2527300" y="3625850"/>
          <p14:tracePt t="73245" x="2603500" y="3613150"/>
          <p14:tracePt t="73262" x="2667000" y="3600450"/>
          <p14:tracePt t="73279" x="2724150" y="3594100"/>
          <p14:tracePt t="73295" x="2774950" y="3581400"/>
          <p14:tracePt t="73312" x="2832100" y="3562350"/>
          <p14:tracePt t="73330" x="2889250" y="3530600"/>
          <p14:tracePt t="73346" x="2940050" y="3505200"/>
          <p14:tracePt t="73362" x="2984500" y="3486150"/>
          <p14:tracePt t="73385" x="3028950" y="3473450"/>
          <p14:tracePt t="73403" x="3067050" y="3467100"/>
          <p14:tracePt t="73412" x="3079750" y="3467100"/>
          <p14:tracePt t="73429" x="3092450" y="3473450"/>
          <p14:tracePt t="73446" x="3098800" y="3479800"/>
          <p14:tracePt t="73470" x="3105150" y="3492500"/>
          <p14:tracePt t="73479" x="3105150" y="3498850"/>
          <p14:tracePt t="73497" x="3105150" y="3511550"/>
          <p14:tracePt t="73512" x="3098800" y="3517900"/>
          <p14:tracePt t="73529" x="3098800" y="3524250"/>
          <p14:tracePt t="73578" x="3092450" y="3524250"/>
          <p14:tracePt t="73611" x="3092450" y="3530600"/>
          <p14:tracePt t="73651" x="3086100" y="3536950"/>
          <p14:tracePt t="73667" x="3086100" y="3543300"/>
          <p14:tracePt t="73709" x="3092450" y="3543300"/>
          <p14:tracePt t="73711" x="3092450" y="3549650"/>
          <p14:tracePt t="73738" x="3098800" y="3549650"/>
          <p14:tracePt t="73752" x="3098800" y="3543300"/>
          <p14:tracePt t="73762" x="3105150" y="3543300"/>
          <p14:tracePt t="73800" x="3111500" y="3543300"/>
          <p14:tracePt t="73814" x="3111500" y="3549650"/>
          <p14:tracePt t="73870" x="3117850" y="3549650"/>
          <p14:tracePt t="73943" x="3111500" y="3549650"/>
          <p14:tracePt t="73991" x="3111500" y="3556000"/>
          <p14:tracePt t="74019" x="3105150" y="3556000"/>
          <p14:tracePt t="74044" x="3105150" y="3562350"/>
          <p14:tracePt t="74070" x="3098800" y="3562350"/>
          <p14:tracePt t="74095" x="3098800" y="3568700"/>
          <p14:tracePt t="74104" x="3092450" y="3568700"/>
          <p14:tracePt t="74117" x="3092450" y="3575050"/>
          <p14:tracePt t="74145" x="3086100" y="3575050"/>
          <p14:tracePt t="74173" x="3086100" y="3581400"/>
          <p14:tracePt t="74186" x="3079750" y="3581400"/>
          <p14:tracePt t="74208" x="3079750" y="3587750"/>
          <p14:tracePt t="74638" x="3073400" y="3587750"/>
          <p14:tracePt t="74997" x="3073400" y="3594100"/>
          <p14:tracePt t="75061" x="3079750" y="3594100"/>
          <p14:tracePt t="75157" x="3079750" y="3600450"/>
          <p14:tracePt t="75187" x="3079750" y="3606800"/>
          <p14:tracePt t="75238" x="3079750" y="3613150"/>
          <p14:tracePt t="75252" x="3086100" y="3613150"/>
          <p14:tracePt t="75307" x="3086100" y="3619500"/>
          <p14:tracePt t="75352" x="3079750" y="3619500"/>
          <p14:tracePt t="75384" x="3073400" y="3619500"/>
          <p14:tracePt t="75398" x="3067050" y="3619500"/>
          <p14:tracePt t="75401" x="3060700" y="3613150"/>
          <p14:tracePt t="75422" x="3054350" y="3613150"/>
          <p14:tracePt t="75430" x="3048000" y="3613150"/>
          <p14:tracePt t="75446" x="3035300" y="3606800"/>
          <p14:tracePt t="75462" x="3016250" y="3600450"/>
          <p14:tracePt t="75480" x="2959100" y="3581400"/>
          <p14:tracePt t="75495" x="2908300" y="3562350"/>
          <p14:tracePt t="75514" x="2819400" y="3536950"/>
          <p14:tracePt t="75532" x="2711450" y="3511550"/>
          <p14:tracePt t="75546" x="2647950" y="3498850"/>
          <p14:tracePt t="75565" x="2603500" y="3492500"/>
          <p14:tracePt t="75579" x="2540000" y="3492500"/>
          <p14:tracePt t="75595" x="2501900" y="3492500"/>
          <p14:tracePt t="75614" x="2463800" y="3492500"/>
          <p14:tracePt t="75630" x="2406650" y="3486150"/>
          <p14:tracePt t="75646" x="2374900" y="3486150"/>
          <p14:tracePt t="75662" x="2343150" y="3486150"/>
          <p14:tracePt t="75679" x="2317750" y="3498850"/>
          <p14:tracePt t="75696" x="2311400" y="3505200"/>
          <p14:tracePt t="75712" x="2317750" y="3511550"/>
          <p14:tracePt t="75730" x="2336800" y="3524250"/>
          <p14:tracePt t="75746" x="2362200" y="3524250"/>
          <p14:tracePt t="75762" x="2400300" y="3530600"/>
          <p14:tracePt t="75780" x="2514600" y="3530600"/>
          <p14:tracePt t="75795" x="2609850" y="3530600"/>
          <p14:tracePt t="75812" x="2762250" y="3517900"/>
          <p14:tracePt t="75830" x="2844800" y="3511550"/>
          <p14:tracePt t="75846" x="2946400" y="3505200"/>
          <p14:tracePt t="75862" x="3003550" y="3498850"/>
          <p14:tracePt t="75880" x="3041650" y="3498850"/>
          <p14:tracePt t="75895" x="3054350" y="3505200"/>
          <p14:tracePt t="75912" x="3067050" y="3511550"/>
          <p14:tracePt t="75935" x="3060700" y="3524250"/>
          <p14:tracePt t="75950" x="3054350" y="3530600"/>
          <p14:tracePt t="75962" x="3048000" y="3536950"/>
          <p14:tracePt t="75980" x="3048000" y="3543300"/>
          <p14:tracePt t="75996" x="3041650" y="3549650"/>
          <p14:tracePt t="76012" x="3041650" y="3562350"/>
          <p14:tracePt t="76030" x="3035300" y="3568700"/>
          <p14:tracePt t="76046" x="3035300" y="3575050"/>
          <p14:tracePt t="76066" x="3035300" y="3581400"/>
          <p14:tracePt t="76079" x="3035300" y="3587750"/>
          <p14:tracePt t="76096" x="3035300" y="3594100"/>
          <p14:tracePt t="76112" x="3035300" y="3606800"/>
          <p14:tracePt t="76129" x="3041650" y="3613150"/>
          <p14:tracePt t="76148" x="3041650" y="3625850"/>
          <p14:tracePt t="76162" x="3041650" y="3632200"/>
          <p14:tracePt t="76179" x="3041650" y="3638550"/>
          <p14:tracePt t="76195" x="3041650" y="3644900"/>
          <p14:tracePt t="76212" x="3048000" y="3651250"/>
          <p14:tracePt t="76255" x="3054350" y="3657600"/>
          <p14:tracePt t="76375" x="3048000" y="3657600"/>
          <p14:tracePt t="76414" x="3048000" y="3663950"/>
          <p14:tracePt t="76453" x="3048000" y="3670300"/>
          <p14:tracePt t="76490" x="3041650" y="3670300"/>
          <p14:tracePt t="76554" x="3041650" y="3676650"/>
          <p14:tracePt t="76578" x="3035300" y="3683000"/>
          <p14:tracePt t="76594" x="3035300" y="3689350"/>
          <p14:tracePt t="76601" x="3028950" y="3689350"/>
          <p14:tracePt t="76617" x="3022600" y="3695700"/>
          <p14:tracePt t="76640" x="3016250" y="3702050"/>
          <p14:tracePt t="76672" x="3009900" y="3708400"/>
          <p14:tracePt t="76702" x="3003550" y="3708400"/>
          <p14:tracePt t="76709" x="3003550" y="3714750"/>
          <p14:tracePt t="76993" x="2997200" y="3714750"/>
          <p14:tracePt t="77036" x="2990850" y="3714750"/>
          <p14:tracePt t="77078" x="2984500" y="3714750"/>
          <p14:tracePt t="77127" x="2978150" y="3714750"/>
          <p14:tracePt t="77227" x="2971800" y="3714750"/>
          <p14:tracePt t="77263" x="2971800" y="3708400"/>
          <p14:tracePt t="77274" x="2978150" y="3708400"/>
          <p14:tracePt t="77313" x="2984500" y="3708400"/>
          <p14:tracePt t="77323" x="2984500" y="3702050"/>
          <p14:tracePt t="77340" x="2990850" y="3702050"/>
          <p14:tracePt t="77371" x="2997200" y="3702050"/>
          <p14:tracePt t="77386" x="3003550" y="3702050"/>
          <p14:tracePt t="77422" x="3003550" y="3695700"/>
          <p14:tracePt t="77470" x="3009900" y="3695700"/>
          <p14:tracePt t="77515" x="3009900" y="3702050"/>
          <p14:tracePt t="77656" x="3016250" y="3702050"/>
          <p14:tracePt t="77825" x="3022600" y="3702050"/>
          <p14:tracePt t="77857" x="3022600" y="3708400"/>
          <p14:tracePt t="77896" x="3028950" y="3708400"/>
          <p14:tracePt t="77934" x="3035300" y="3708400"/>
          <p14:tracePt t="77968" x="3041650" y="3708400"/>
          <p14:tracePt t="77987" x="3041650" y="3702050"/>
          <p14:tracePt t="77998" x="3048000" y="3702050"/>
          <p14:tracePt t="78030" x="3054350" y="3702050"/>
          <p14:tracePt t="78046" x="3054350" y="3695700"/>
          <p14:tracePt t="78084" x="3060700" y="3695700"/>
          <p14:tracePt t="78130" x="3054350" y="3695700"/>
          <p14:tracePt t="78172" x="3048000" y="3695700"/>
          <p14:tracePt t="78188" x="3048000" y="3702050"/>
          <p14:tracePt t="78218" x="3054350" y="3702050"/>
          <p14:tracePt t="78279" x="3060700" y="3702050"/>
          <p14:tracePt t="78287" x="3060700" y="3695700"/>
          <p14:tracePt t="78312" x="3060700" y="3689350"/>
          <p14:tracePt t="78340" x="3054350" y="3683000"/>
          <p14:tracePt t="78400" x="3054350" y="3663950"/>
          <p14:tracePt t="78448" x="3048000" y="3663950"/>
          <p14:tracePt t="78461" x="3041650" y="3663950"/>
          <p14:tracePt t="78467" x="3041650" y="3670300"/>
          <p14:tracePt t="78488" x="3035300" y="3670300"/>
          <p14:tracePt t="78496" x="3028950" y="3670300"/>
          <p14:tracePt t="78512" x="3009900" y="3670300"/>
          <p14:tracePt t="78533" x="2984500" y="3657600"/>
          <p14:tracePt t="78545" x="2965450" y="3657600"/>
          <p14:tracePt t="78563" x="2946400" y="3651250"/>
          <p14:tracePt t="78580" x="2895600" y="3651250"/>
          <p14:tracePt t="78595" x="2857500" y="3651250"/>
          <p14:tracePt t="78612" x="2768600" y="3651250"/>
          <p14:tracePt t="78632" x="2679700" y="3651250"/>
          <p14:tracePt t="78652" x="2590800" y="3644900"/>
          <p14:tracePt t="78662" x="2495550" y="3625850"/>
          <p14:tracePt t="78679" x="2393950" y="3606800"/>
          <p14:tracePt t="78702" x="2292350" y="3581400"/>
          <p14:tracePt t="78712" x="2190750" y="3562350"/>
          <p14:tracePt t="78729" x="2101850" y="3543300"/>
          <p14:tracePt t="78746" x="2006600" y="3530600"/>
          <p14:tracePt t="78765" x="1917700" y="3517900"/>
          <p14:tracePt t="78779" x="1860550" y="3511550"/>
          <p14:tracePt t="78796" x="1758950" y="3505200"/>
          <p14:tracePt t="78812" x="1689100" y="3498850"/>
          <p14:tracePt t="78829" x="1619250" y="3498850"/>
          <p14:tracePt t="78846" x="1555750" y="3498850"/>
          <p14:tracePt t="78862" x="1504950" y="3505200"/>
          <p14:tracePt t="78879" x="1454150" y="3511550"/>
          <p14:tracePt t="78896" x="1409700" y="3517900"/>
          <p14:tracePt t="78912" x="1377950" y="3524250"/>
          <p14:tracePt t="78929" x="1352550" y="3530600"/>
          <p14:tracePt t="78949" x="1333500" y="3536950"/>
          <p14:tracePt t="78962" x="1320800" y="3536950"/>
          <p14:tracePt t="78981" x="1314450" y="3536950"/>
          <p14:tracePt t="78999" x="1301750" y="3543300"/>
          <p14:tracePt t="79012" x="1289050" y="3543300"/>
          <p14:tracePt t="79030" x="1276350" y="3549650"/>
          <p14:tracePt t="79046" x="1257300" y="3556000"/>
          <p14:tracePt t="79062" x="1238250" y="3562350"/>
          <p14:tracePt t="79080" x="1225550" y="3568700"/>
          <p14:tracePt t="79095" x="1206500" y="3587750"/>
          <p14:tracePt t="79113" x="1193800" y="3613150"/>
          <p14:tracePt t="79129" x="1187450" y="3632200"/>
          <p14:tracePt t="79146" x="1187450" y="3663950"/>
          <p14:tracePt t="79162" x="1193800" y="3689350"/>
          <p14:tracePt t="79179" x="1206500" y="3714750"/>
          <p14:tracePt t="79195" x="1231900" y="3740150"/>
          <p14:tracePt t="79214" x="1250950" y="3752850"/>
          <p14:tracePt t="79229" x="1295400" y="3759200"/>
          <p14:tracePt t="79246" x="1333500" y="3746500"/>
          <p14:tracePt t="79262" x="1371600" y="3708400"/>
          <p14:tracePt t="79279" x="1390650" y="3657600"/>
          <p14:tracePt t="79296" x="1403350" y="3600450"/>
          <p14:tracePt t="79312" x="1397000" y="3543300"/>
          <p14:tracePt t="79329" x="1377950" y="3498850"/>
          <p14:tracePt t="79346" x="1352550" y="3467100"/>
          <p14:tracePt t="79362" x="1314450" y="3460750"/>
          <p14:tracePt t="79379" x="1282700" y="3473450"/>
          <p14:tracePt t="79399" x="1238250" y="3505200"/>
          <p14:tracePt t="79414" x="1225550" y="3524250"/>
          <p14:tracePt t="79430" x="1193800" y="3562350"/>
          <p14:tracePt t="79445" x="1174750" y="3600450"/>
          <p14:tracePt t="79462" x="1168400" y="3625850"/>
          <p14:tracePt t="79480" x="1168400" y="3644900"/>
          <p14:tracePt t="79497" x="1168400" y="3651250"/>
          <p14:tracePt t="79529" x="1168400" y="3644900"/>
          <p14:tracePt t="79547" x="1168400" y="3638550"/>
          <p14:tracePt t="79563" x="1168400" y="3632200"/>
          <p14:tracePt t="79579" x="1168400" y="3625850"/>
          <p14:tracePt t="79596" x="1162050" y="3625850"/>
          <p14:tracePt t="79629" x="1162050" y="3632200"/>
          <p14:tracePt t="79720" x="1162050" y="3638550"/>
          <p14:tracePt t="79814" x="1162050" y="3644900"/>
          <p14:tracePt t="79863" x="1162050" y="3651250"/>
          <p14:tracePt t="79891" x="1168400" y="3657600"/>
          <p14:tracePt t="79936" x="1174750" y="3657600"/>
          <p14:tracePt t="79979" x="1174750" y="3651250"/>
          <p14:tracePt t="79987" x="1181100" y="3651250"/>
          <p14:tracePt t="79999" x="1187450" y="3651250"/>
          <p14:tracePt t="80012" x="1193800" y="3644900"/>
          <p14:tracePt t="80030" x="1206500" y="3632200"/>
          <p14:tracePt t="80045" x="1219200" y="3625850"/>
          <p14:tracePt t="80064" x="1244600" y="3619500"/>
          <p14:tracePt t="80066" x="1257300" y="3613150"/>
          <p14:tracePt t="80080" x="1339850" y="3600450"/>
          <p14:tracePt t="80098" x="1390650" y="3594100"/>
          <p14:tracePt t="80116" x="1504950" y="3568700"/>
          <p14:tracePt t="80131" x="1631950" y="3543300"/>
          <p14:tracePt t="80145" x="1752600" y="3524250"/>
          <p14:tracePt t="80162" x="1936750" y="3492500"/>
          <p14:tracePt t="80187" x="2247900" y="3467100"/>
          <p14:tracePt t="80201" x="2406650" y="3454400"/>
          <p14:tracePt t="80212" x="2565400" y="3448050"/>
          <p14:tracePt t="80233" x="2819400" y="3435350"/>
          <p14:tracePt t="80245" x="2965450" y="3429000"/>
          <p14:tracePt t="80262" x="3168650" y="3429000"/>
          <p14:tracePt t="80280" x="3467100" y="3435350"/>
          <p14:tracePt t="80296" x="3587750" y="3448050"/>
          <p14:tracePt t="80312" x="3733800" y="3473450"/>
          <p14:tracePt t="80330" x="3924300" y="3492500"/>
          <p14:tracePt t="80345" x="4044950" y="3492500"/>
          <p14:tracePt t="80362" x="4146550" y="3486150"/>
          <p14:tracePt t="80380" x="4318000" y="3473450"/>
          <p14:tracePt t="80396" x="4457700" y="3467100"/>
          <p14:tracePt t="80414" x="4565650" y="3467100"/>
          <p14:tracePt t="80430" x="4749800" y="3454400"/>
          <p14:tracePt t="80449" x="4914900" y="3435350"/>
          <p14:tracePt t="80464" x="5105400" y="3409950"/>
          <p14:tracePt t="80481" x="5251450" y="3384550"/>
          <p14:tracePt t="80495" x="5505450" y="3359150"/>
          <p14:tracePt t="80512" x="5651500" y="3352800"/>
          <p14:tracePt t="80531" x="5848350" y="3365500"/>
          <p14:tracePt t="80545" x="5962650" y="3371850"/>
          <p14:tracePt t="80563" x="6007100" y="3371850"/>
          <p14:tracePt t="80580" x="6026150" y="3384550"/>
          <p14:tracePt t="80596" x="6026150" y="3397250"/>
          <p14:tracePt t="80612" x="6000750" y="3422650"/>
          <p14:tracePt t="80720" x="4953000" y="3568700"/>
          <p14:tracePt t="80828" x="4718050" y="3416300"/>
          <p14:tracePt t="80846" x="4711700" y="3416300"/>
          <p14:tracePt t="80853" x="4711700" y="3422650"/>
          <p14:tracePt t="80866" x="4705350" y="3448050"/>
          <p14:tracePt t="80881" x="4654550" y="3536950"/>
          <p14:tracePt t="80895" x="4603750" y="3600450"/>
          <p14:tracePt t="80913" x="4565650" y="3657600"/>
          <p14:tracePt t="80930" x="4508500" y="3727450"/>
          <p14:tracePt t="80946" x="4470400" y="3771900"/>
          <p14:tracePt t="80966" x="4451350" y="3797300"/>
          <p14:tracePt t="80982" x="4425950" y="3810000"/>
          <p14:tracePt t="80995" x="4425950" y="3803650"/>
          <p14:tracePt t="81012" x="4419600" y="3790950"/>
          <p14:tracePt t="81034" x="4419600" y="3752850"/>
          <p14:tracePt t="81046" x="4419600" y="3727450"/>
          <p14:tracePt t="81062" x="4419600" y="3708400"/>
          <p14:tracePt t="81080" x="4432300" y="3676650"/>
          <p14:tracePt t="81096" x="4438650" y="3663950"/>
          <p14:tracePt t="81112" x="4457700" y="3651250"/>
          <p14:tracePt t="81137" x="4521200" y="3625850"/>
          <p14:tracePt t="81146" x="4572000" y="3619500"/>
          <p14:tracePt t="81168" x="4616450" y="3638550"/>
          <p14:tracePt t="81181" x="4667250" y="3670300"/>
          <p14:tracePt t="81196" x="4718050" y="3714750"/>
          <p14:tracePt t="81212" x="4781550" y="3759200"/>
          <p14:tracePt t="81230" x="4819650" y="3797300"/>
          <p14:tracePt t="81245" x="4876800" y="3822700"/>
          <p14:tracePt t="81264" x="4927600" y="3841750"/>
          <p14:tracePt t="81279" x="4959350" y="3848100"/>
          <p14:tracePt t="81297" x="4972050" y="3854450"/>
          <p14:tracePt t="81312" x="4984750" y="3854450"/>
          <p14:tracePt t="81334" x="4991100" y="3848100"/>
          <p14:tracePt t="81346" x="4991100" y="3822700"/>
          <p14:tracePt t="81369" x="4991100" y="3765550"/>
          <p14:tracePt t="81380" x="4991100" y="3740150"/>
          <p14:tracePt t="81398" x="4991100" y="3714750"/>
          <p14:tracePt t="81412" x="4984750" y="3702050"/>
          <p14:tracePt t="81429" x="4978400" y="3695700"/>
          <p14:tracePt t="81445" x="4965700" y="3695700"/>
          <p14:tracePt t="81462" x="4959350" y="3702050"/>
          <p14:tracePt t="81481" x="4953000" y="3727450"/>
          <p14:tracePt t="81495" x="4940300" y="3778250"/>
          <p14:tracePt t="81512" x="4933950" y="3816350"/>
          <p14:tracePt t="81530" x="4921250" y="3841750"/>
          <p14:tracePt t="81546" x="4914900" y="3854450"/>
          <p14:tracePt t="81565" x="4908550" y="3867150"/>
          <p14:tracePt t="81580" x="4908550" y="3873500"/>
          <p14:tracePt t="81596" x="4914900" y="3867150"/>
          <p14:tracePt t="81619" x="4927600" y="3841750"/>
          <p14:tracePt t="81629" x="4946650" y="3822700"/>
          <p14:tracePt t="81655" x="4972050" y="3797300"/>
          <p14:tracePt t="81662" x="4997450" y="3778250"/>
          <p14:tracePt t="81679" x="5041900" y="3740150"/>
          <p14:tracePt t="81698" x="5067300" y="3727450"/>
          <p14:tracePt t="81712" x="5086350" y="3727450"/>
          <p14:tracePt t="81730" x="5092700" y="3733800"/>
          <p14:tracePt t="81746" x="5099050" y="3740150"/>
          <p14:tracePt t="81762" x="5099050" y="3746500"/>
          <p14:tracePt t="81799" x="5092700" y="3752850"/>
          <p14:tracePt t="81814" x="5092700" y="3759200"/>
          <p14:tracePt t="81829" x="5092700" y="3765550"/>
          <p14:tracePt t="81853" x="5092700" y="3778250"/>
          <p14:tracePt t="81862" x="5099050" y="3790950"/>
          <p14:tracePt t="81880" x="5099050" y="3797300"/>
          <p14:tracePt t="81892" x="5105400" y="3803650"/>
          <p14:tracePt t="81896" x="5111750" y="3803650"/>
          <p14:tracePt t="81912" x="5124450" y="3803650"/>
          <p14:tracePt t="81929" x="5143500" y="3803650"/>
          <p14:tracePt t="81949" x="5149850" y="3816350"/>
          <p14:tracePt t="81962" x="5156200" y="3829050"/>
          <p14:tracePt t="81979" x="5156200" y="3835400"/>
          <p14:tracePt t="81995" x="5156200" y="3841750"/>
          <p14:tracePt t="82012" x="5156200" y="3848100"/>
          <p14:tracePt t="82029" x="5149850" y="3848100"/>
          <p14:tracePt t="82045" x="5149850" y="3841750"/>
          <p14:tracePt t="82062" x="5137150" y="3835400"/>
          <p14:tracePt t="82080" x="5130800" y="3829050"/>
          <p14:tracePt t="82096" x="5124450" y="3803650"/>
          <p14:tracePt t="82113" x="5118100" y="3790950"/>
          <p14:tracePt t="82129" x="5111750" y="3765550"/>
          <p14:tracePt t="82150" x="5105400" y="3746500"/>
          <p14:tracePt t="82162" x="5099050" y="3740150"/>
          <p14:tracePt t="82179" x="5092700" y="3733800"/>
          <p14:tracePt t="82196" x="5080000" y="3721100"/>
          <p14:tracePt t="82217" x="5073650" y="3714750"/>
          <p14:tracePt t="82229" x="5067300" y="3708400"/>
          <p14:tracePt t="82246" x="5060950" y="3708400"/>
          <p14:tracePt t="82265" x="5054600" y="3702050"/>
          <p14:tracePt t="82296" x="5067300" y="3702050"/>
          <p14:tracePt t="82312" x="5080000" y="3708400"/>
          <p14:tracePt t="82332" x="5092700" y="3708400"/>
          <p14:tracePt t="82345" x="5111750" y="3708400"/>
          <p14:tracePt t="82362" x="5130800" y="3708400"/>
          <p14:tracePt t="82382" x="5149850" y="3702050"/>
          <p14:tracePt t="82403" x="5162550" y="3702050"/>
          <p14:tracePt t="82412" x="5175250" y="3708400"/>
          <p14:tracePt t="82429" x="5187950" y="3721100"/>
          <p14:tracePt t="82446" x="5200650" y="3727450"/>
          <p14:tracePt t="82462" x="5213350" y="3746500"/>
          <p14:tracePt t="82480" x="5232400" y="3771900"/>
          <p14:tracePt t="82500" x="5264150" y="3810000"/>
          <p14:tracePt t="82516" x="5289550" y="3822700"/>
          <p14:tracePt t="82529" x="5340350" y="3835400"/>
          <p14:tracePt t="82545" x="5403850" y="3841750"/>
          <p14:tracePt t="82566" x="5454650" y="3829050"/>
          <p14:tracePt t="82579" x="5492750" y="3822700"/>
          <p14:tracePt t="82595" x="5556250" y="3810000"/>
          <p14:tracePt t="82620" x="5607050" y="3797300"/>
          <p14:tracePt t="82629" x="5638800" y="3790950"/>
          <p14:tracePt t="82645" x="5676900" y="3771900"/>
          <p14:tracePt t="82663" x="5695950" y="3765550"/>
          <p14:tracePt t="82679" x="5702300" y="3759200"/>
          <p14:tracePt t="82697" x="5708650" y="3759200"/>
          <p14:tracePt t="82712" x="5708650" y="3752850"/>
          <p14:tracePt t="82729" x="5708650" y="3746500"/>
          <p14:tracePt t="82746" x="5708650" y="3740150"/>
          <p14:tracePt t="82766" x="5708650" y="3727450"/>
          <p14:tracePt t="82779" x="5715000" y="3702050"/>
          <p14:tracePt t="82796" x="5715000" y="3670300"/>
          <p14:tracePt t="82818" x="5721350" y="3632200"/>
          <p14:tracePt t="82829" x="5727700" y="3625850"/>
          <p14:tracePt t="82846" x="5727700" y="3613150"/>
          <p14:tracePt t="82865" x="5734050" y="3600450"/>
          <p14:tracePt t="82919" x="5727700" y="3600450"/>
          <p14:tracePt t="82925" x="5727700" y="3606800"/>
          <p14:tracePt t="82943" x="5727700" y="3613150"/>
          <p14:tracePt t="82952" x="5727700" y="3619500"/>
          <p14:tracePt t="82962" x="5721350" y="3632200"/>
          <p14:tracePt t="82983" x="5708650" y="3663950"/>
          <p14:tracePt t="82996" x="5702300" y="3676650"/>
          <p14:tracePt t="83018" x="5695950" y="3702050"/>
          <p14:tracePt t="83030" x="5689600" y="3733800"/>
          <p14:tracePt t="83046" x="5683250" y="3752850"/>
          <p14:tracePt t="83065" x="5676900" y="3784600"/>
          <p14:tracePt t="83079" x="5676900" y="3810000"/>
          <p14:tracePt t="83095" x="5670550" y="3822700"/>
          <p14:tracePt t="83138" x="5676900" y="3822700"/>
          <p14:tracePt t="83148" x="5676900" y="3816350"/>
          <p14:tracePt t="83162" x="5689600" y="3810000"/>
          <p14:tracePt t="83179" x="5708650" y="3797300"/>
          <p14:tracePt t="83195" x="5727700" y="3790950"/>
          <p14:tracePt t="83212" x="5753100" y="3771900"/>
          <p14:tracePt t="83231" x="5772150" y="3759200"/>
          <p14:tracePt t="83247" x="5791200" y="3740150"/>
          <p14:tracePt t="83264" x="5810250" y="3727450"/>
          <p14:tracePt t="83285" x="5835650" y="3721100"/>
          <p14:tracePt t="83299" x="5854700" y="3727450"/>
          <p14:tracePt t="83312" x="5873750" y="3733800"/>
          <p14:tracePt t="83337" x="5899150" y="3752850"/>
          <p14:tracePt t="83345" x="5918200" y="3765550"/>
          <p14:tracePt t="83362" x="5924550" y="3765550"/>
          <p14:tracePt t="83383" x="5943600" y="3765550"/>
          <p14:tracePt t="83399" x="5956300" y="3752850"/>
          <p14:tracePt t="83412" x="5962650" y="3746500"/>
          <p14:tracePt t="83436" x="5969000" y="3727450"/>
          <p14:tracePt t="83451" x="5975350" y="3721100"/>
          <p14:tracePt t="83462" x="5975350" y="3714750"/>
          <p14:tracePt t="83496" x="5975350" y="3708400"/>
          <p14:tracePt t="83512" x="5981700" y="3708400"/>
          <p14:tracePt t="83554" x="5975350" y="3708400"/>
          <p14:tracePt t="83565" x="5969000" y="3702050"/>
          <p14:tracePt t="83581" x="5956300" y="3695700"/>
          <p14:tracePt t="83603" x="5943600" y="3695700"/>
          <p14:tracePt t="83614" x="5930900" y="3702050"/>
          <p14:tracePt t="83634" x="5924550" y="3708400"/>
          <p14:tracePt t="83646" x="5918200" y="3714750"/>
          <p14:tracePt t="83662" x="5911850" y="3714750"/>
          <p14:tracePt t="83680" x="5905500" y="3714750"/>
          <p14:tracePt t="83738" x="5899150" y="3714750"/>
          <p14:tracePt t="83793" x="5899150" y="3721100"/>
          <p14:tracePt t="83812" x="5899150" y="3727450"/>
          <p14:tracePt t="83841" x="5892800" y="3733800"/>
          <p14:tracePt t="83851" x="5886450" y="3733800"/>
          <p14:tracePt t="83862" x="5886450" y="3727450"/>
          <p14:tracePt t="83886" x="5880100" y="3721100"/>
          <p14:tracePt t="83895" x="5867400" y="3695700"/>
          <p14:tracePt t="83912" x="5854700" y="3689350"/>
          <p14:tracePt t="83930" x="5803900" y="3676650"/>
          <p14:tracePt t="83945" x="5740400" y="3663950"/>
          <p14:tracePt t="83965" x="5664200" y="3651250"/>
          <p14:tracePt t="83981" x="5556250" y="3632200"/>
          <p14:tracePt t="84001" x="5461000" y="3613150"/>
          <p14:tracePt t="84052" x="4692650" y="3378200"/>
          <p14:tracePt t="84519" x="5848350" y="3524250"/>
          <p14:tracePt t="84526" x="5854700" y="3524250"/>
          <p14:tracePt t="84531" x="5861050" y="3524250"/>
          <p14:tracePt t="84545" x="5905500" y="3530600"/>
          <p14:tracePt t="84562" x="6000750" y="3530600"/>
          <p14:tracePt t="84579" x="6026150" y="3536950"/>
          <p14:tracePt t="84624" x="6496050" y="3771900"/>
          <p14:tracePt t="84641" x="6496050" y="3778250"/>
          <p14:tracePt t="84654" x="6502400" y="3778250"/>
          <p14:tracePt t="84662" x="6502400" y="3784600"/>
          <p14:tracePt t="84679" x="6508750" y="3797300"/>
          <p14:tracePt t="84695" x="6508750" y="3803650"/>
          <p14:tracePt t="84712" x="6489700" y="3810000"/>
          <p14:tracePt t="84730" x="6451600" y="3810000"/>
          <p14:tracePt t="84746" x="6400800" y="3810000"/>
          <p14:tracePt t="84762" x="6337300" y="3803650"/>
          <p14:tracePt t="84779" x="6261100" y="3797300"/>
          <p14:tracePt t="84795" x="6191250" y="3784600"/>
          <p14:tracePt t="84812" x="6140450" y="3771900"/>
          <p14:tracePt t="84829" x="6102350" y="3759200"/>
          <p14:tracePt t="84846" x="6070600" y="3746500"/>
          <p14:tracePt t="84871" x="6045200" y="3740150"/>
          <p14:tracePt t="84879" x="6026150" y="3740150"/>
          <p14:tracePt t="84896" x="6000750" y="3733800"/>
          <p14:tracePt t="84912" x="5969000" y="3733800"/>
          <p14:tracePt t="84929" x="5937250" y="3727450"/>
          <p14:tracePt t="84947" x="5905500" y="3727450"/>
          <p14:tracePt t="84963" x="5886450" y="3721100"/>
          <p14:tracePt t="84979" x="5873750" y="3714750"/>
          <p14:tracePt t="84996" x="5861050" y="3708400"/>
          <p14:tracePt t="85012" x="5848350" y="3702050"/>
          <p14:tracePt t="85029" x="5842000" y="3689350"/>
          <p14:tracePt t="85046" x="5835650" y="3676650"/>
          <p14:tracePt t="85062" x="5835650" y="3670300"/>
          <p14:tracePt t="85079" x="5842000" y="3657600"/>
          <p14:tracePt t="85096" x="5848350" y="3644900"/>
          <p14:tracePt t="85112" x="5854700" y="3638550"/>
          <p14:tracePt t="85129" x="5867400" y="3625850"/>
          <p14:tracePt t="85146" x="5873750" y="3613150"/>
          <p14:tracePt t="85163" x="5886450" y="3613150"/>
          <p14:tracePt t="85180" x="5899150" y="3606800"/>
          <p14:tracePt t="85196" x="5911850" y="3619500"/>
          <p14:tracePt t="85277" x="5924550" y="3663950"/>
          <p14:tracePt t="85296" x="5918200" y="3657600"/>
          <p14:tracePt t="85330" x="5911850" y="3638550"/>
          <p14:tracePt t="85346" x="5905500" y="3632200"/>
          <p14:tracePt t="85363" x="5892800" y="3632200"/>
          <p14:tracePt t="85379" x="5880100" y="3638550"/>
          <p14:tracePt t="85396" x="5867400" y="3657600"/>
          <p14:tracePt t="85416" x="5861050" y="3689350"/>
          <p14:tracePt t="85429" x="5854700" y="3708400"/>
          <p14:tracePt t="85446" x="5848350" y="3721100"/>
          <p14:tracePt t="85466" x="5842000" y="3708400"/>
          <p14:tracePt t="85479" x="5829300" y="3695700"/>
          <p14:tracePt t="85496" x="5810250" y="3676650"/>
          <p14:tracePt t="85512" x="5784850" y="3663950"/>
          <p14:tracePt t="85530" x="5759450" y="3657600"/>
          <p14:tracePt t="85545" x="5727700" y="3644900"/>
          <p14:tracePt t="85565" x="5689600" y="3632200"/>
          <p14:tracePt t="85580" x="5664200" y="3632200"/>
          <p14:tracePt t="85595" x="5632450" y="3625850"/>
          <p14:tracePt t="85620" x="5594350" y="3625850"/>
          <p14:tracePt t="85629" x="5581650" y="3632200"/>
          <p14:tracePt t="85646" x="5556250" y="3625850"/>
          <p14:tracePt t="85673" x="5530850" y="3600450"/>
          <p14:tracePt t="85679" x="5524500" y="3587750"/>
          <p14:tracePt t="85696" x="5511800" y="3562350"/>
          <p14:tracePt t="85712" x="5505450" y="3543300"/>
          <p14:tracePt t="85730" x="5492750" y="3524250"/>
          <p14:tracePt t="85746" x="5480050" y="3511550"/>
          <p14:tracePt t="85762" x="5467350" y="3511550"/>
          <p14:tracePt t="85781" x="5448300" y="3530600"/>
          <p14:tracePt t="85796" x="5435600" y="3549650"/>
          <p14:tracePt t="85816" x="5429250" y="3581400"/>
          <p14:tracePt t="85829" x="5422900" y="3600450"/>
          <p14:tracePt t="85845" x="5416550" y="3600450"/>
          <p14:tracePt t="85867" x="5416550" y="3581400"/>
          <p14:tracePt t="85881" x="5422900" y="3556000"/>
          <p14:tracePt t="85897" x="5429250" y="3549650"/>
          <p14:tracePt t="85912" x="5435600" y="3543300"/>
          <p14:tracePt t="85929" x="5435600" y="3562350"/>
          <p14:tracePt t="85946" x="5435600" y="3594100"/>
          <p14:tracePt t="85962" x="5435600" y="3619500"/>
          <p14:tracePt t="85980" x="5435600" y="3638550"/>
          <p14:tracePt t="85995" x="5435600" y="3632200"/>
          <p14:tracePt t="86016" x="5441950" y="3600450"/>
          <p14:tracePt t="86029" x="5448300" y="3543300"/>
          <p14:tracePt t="86049" x="5454650" y="3498850"/>
          <p14:tracePt t="86062" x="5454650" y="3479800"/>
          <p14:tracePt t="86068" x="5461000" y="3479800"/>
          <p14:tracePt t="86080" x="5461000" y="3511550"/>
          <p14:tracePt t="86099" x="5461000" y="3587750"/>
          <p14:tracePt t="86115" x="5461000" y="3651250"/>
          <p14:tracePt t="86130" x="5461000" y="3683000"/>
          <p14:tracePt t="86149" x="5467350" y="3670300"/>
          <p14:tracePt t="86162" x="5467350" y="3644900"/>
          <p14:tracePt t="86181" x="5480050" y="3587750"/>
          <p14:tracePt t="86196" x="5492750" y="3536950"/>
          <p14:tracePt t="86214" x="5505450" y="3492500"/>
          <p14:tracePt t="86230" x="5518150" y="3467100"/>
          <p14:tracePt t="86252" x="5524500" y="3454400"/>
          <p14:tracePt t="86264" x="5530850" y="3448050"/>
          <p14:tracePt t="86279" x="5543550" y="3441700"/>
          <p14:tracePt t="86302" x="5575300" y="3429000"/>
          <p14:tracePt t="86317" x="5581650" y="3422650"/>
          <p14:tracePt t="86330" x="5594350" y="3416300"/>
          <p14:tracePt t="86345" x="5600700" y="3409950"/>
          <p14:tracePt t="86365" x="5607050" y="3409950"/>
          <p14:tracePt t="86381" x="5600700" y="3422650"/>
          <p14:tracePt t="86405" x="5568950" y="3473450"/>
          <p14:tracePt t="86413" x="5537200" y="3511550"/>
          <p14:tracePt t="86430" x="5499100" y="3549650"/>
          <p14:tracePt t="86446" x="5448300" y="3587750"/>
          <p14:tracePt t="86466" x="5416550" y="3613150"/>
          <p14:tracePt t="86480" x="5391150" y="3638550"/>
          <p14:tracePt t="86504" x="5365750" y="3670300"/>
          <p14:tracePt t="86512" x="5353050" y="3689350"/>
          <p14:tracePt t="86530" x="5346700" y="3695700"/>
          <p14:tracePt t="86546" x="5346700" y="3689350"/>
          <p14:tracePt t="86568" x="5353050" y="3670300"/>
          <p14:tracePt t="86580" x="5372100" y="3644900"/>
          <p14:tracePt t="86602" x="5384800" y="3606800"/>
          <p14:tracePt t="86612" x="5403850" y="3575050"/>
          <p14:tracePt t="86631" x="5422900" y="3543300"/>
          <p14:tracePt t="86646" x="5435600" y="3524250"/>
          <p14:tracePt t="86662" x="5448300" y="3511550"/>
          <p14:tracePt t="86681" x="5454650" y="3517900"/>
          <p14:tracePt t="86696" x="5454650" y="3549650"/>
          <p14:tracePt t="86713" x="5448300" y="3562350"/>
          <p14:tracePt t="86736" x="5448300" y="3581400"/>
          <p14:tracePt t="86762" x="5448300" y="3568700"/>
          <p14:tracePt t="86786" x="5454650" y="3549650"/>
          <p14:tracePt t="86795" x="5461000" y="3530600"/>
          <p14:tracePt t="86812" x="5467350" y="3498850"/>
          <p14:tracePt t="86836" x="5480050" y="3479800"/>
          <p14:tracePt t="86845" x="5486400" y="3473450"/>
          <p14:tracePt t="86865" x="5505450" y="3486150"/>
          <p14:tracePt t="86881" x="5524500" y="3524250"/>
          <p14:tracePt t="86896" x="5543550" y="3575050"/>
          <p14:tracePt t="86912" x="5575300" y="3625850"/>
          <p14:tracePt t="86930" x="5619750" y="3663950"/>
          <p14:tracePt t="86945" x="5664200" y="3683000"/>
          <p14:tracePt t="86962" x="5708650" y="3683000"/>
          <p14:tracePt t="86980" x="5759450" y="3676650"/>
          <p14:tracePt t="86999" x="5810250" y="3663950"/>
          <p14:tracePt t="87012" x="5867400" y="3651250"/>
          <p14:tracePt t="87030" x="5918200" y="3651250"/>
          <p14:tracePt t="87045" x="5969000" y="3657600"/>
          <p14:tracePt t="87062" x="5994400" y="3670300"/>
          <p14:tracePt t="87084" x="6026150" y="3676650"/>
          <p14:tracePt t="87095" x="6051550" y="3676650"/>
          <p14:tracePt t="87116" x="6089650" y="3683000"/>
          <p14:tracePt t="87131" x="6115050" y="3695700"/>
          <p14:tracePt t="87145" x="6134100" y="3708400"/>
          <p14:tracePt t="87162" x="6165850" y="3727450"/>
          <p14:tracePt t="87183" x="6184900" y="3746500"/>
          <p14:tracePt t="87195" x="6197600" y="3752850"/>
          <p14:tracePt t="87212" x="6210300" y="3765550"/>
          <p14:tracePt t="87229" x="6223000" y="3765550"/>
          <p14:tracePt t="87245" x="6235700" y="3765550"/>
          <p14:tracePt t="87262" x="6248400" y="3759200"/>
          <p14:tracePt t="87280" x="6267450" y="3759200"/>
          <p14:tracePt t="87296" x="6286500" y="3752850"/>
          <p14:tracePt t="87312" x="6330950" y="3746500"/>
          <p14:tracePt t="87330" x="6394450" y="3740150"/>
          <p14:tracePt t="87346" x="6451600" y="3733800"/>
          <p14:tracePt t="87369" x="6508750" y="3727450"/>
          <p14:tracePt t="87385" x="6572250" y="3714750"/>
          <p14:tracePt t="87396" x="6635750" y="3689350"/>
          <p14:tracePt t="87415" x="6699250" y="3657600"/>
          <p14:tracePt t="87429" x="6769100" y="3619500"/>
          <p14:tracePt t="87446" x="6807200" y="3606800"/>
          <p14:tracePt t="87465" x="6819900" y="3606800"/>
          <p14:tracePt t="87479" x="6826250" y="3606800"/>
          <p14:tracePt t="87497" x="6845300" y="3651250"/>
          <p14:tracePt t="87512" x="6858000" y="3702050"/>
          <p14:tracePt t="87530" x="6858000" y="3746500"/>
          <p14:tracePt t="87546" x="6858000" y="3771900"/>
          <p14:tracePt t="87565" x="6858000" y="3784600"/>
          <p14:tracePt t="87579" x="6864350" y="3790950"/>
          <p14:tracePt t="87596" x="6870700" y="3790950"/>
          <p14:tracePt t="87613" x="6889750" y="3778250"/>
          <p14:tracePt t="87631" x="6915150" y="3765550"/>
          <p14:tracePt t="87654" x="6940550" y="3746500"/>
          <p14:tracePt t="87662" x="6978650" y="3721100"/>
          <p14:tracePt t="87679" x="7016750" y="3695700"/>
          <p14:tracePt t="87696" x="7054850" y="3676650"/>
          <p14:tracePt t="87713" x="7105650" y="3651250"/>
          <p14:tracePt t="87729" x="7156450" y="3625850"/>
          <p14:tracePt t="87746" x="7200900" y="3619500"/>
          <p14:tracePt t="87762" x="7232650" y="3632200"/>
          <p14:tracePt t="87779" x="7258050" y="3657600"/>
          <p14:tracePt t="87796" x="7270750" y="3689350"/>
          <p14:tracePt t="87812" x="7270750" y="3714750"/>
          <p14:tracePt t="87829" x="7270750" y="3746500"/>
          <p14:tracePt t="87847" x="7270750" y="3765550"/>
          <p14:tracePt t="87862" x="7264400" y="3778250"/>
          <p14:tracePt t="88063" x="7264400" y="3784600"/>
          <p14:tracePt t="88094" x="7258050" y="3784600"/>
          <p14:tracePt t="88151" x="7251700" y="3784600"/>
          <p14:tracePt t="88153" x="7251700" y="3778250"/>
          <p14:tracePt t="88164" x="7245350" y="3771900"/>
          <p14:tracePt t="88180" x="7239000" y="3759200"/>
          <p14:tracePt t="88196" x="7219950" y="3727450"/>
          <p14:tracePt t="88212" x="7200900" y="3695700"/>
          <p14:tracePt t="88230" x="7150100" y="3657600"/>
          <p14:tracePt t="88247" x="7112000" y="3632200"/>
          <p14:tracePt t="88264" x="6991350" y="3594100"/>
          <p14:tracePt t="88285" x="6870700" y="3549650"/>
          <p14:tracePt t="88296" x="6762750" y="3524250"/>
          <p14:tracePt t="88320" x="6584950" y="3486150"/>
          <p14:tracePt t="88337" x="6477000" y="3467100"/>
          <p14:tracePt t="88346" x="6381750" y="3448050"/>
          <p14:tracePt t="88364" x="6273800" y="3429000"/>
          <p14:tracePt t="88423" x="5486400" y="3530600"/>
          <p14:tracePt t="88551" x="4362450" y="4349750"/>
          <p14:tracePt t="88572" x="4330700" y="4356100"/>
          <p14:tracePt t="88574" x="4311650" y="4356100"/>
          <p14:tracePt t="88579" x="4292600" y="4362450"/>
          <p14:tracePt t="88596" x="4197350" y="4394200"/>
          <p14:tracePt t="88613" x="4095750" y="4419600"/>
          <p14:tracePt t="88629" x="3994150" y="4432300"/>
          <p14:tracePt t="88647" x="3886200" y="4445000"/>
          <p14:tracePt t="88662" x="3778250" y="4445000"/>
          <p14:tracePt t="88679" x="3670300" y="4425950"/>
          <p14:tracePt t="88698" x="3562350" y="4343400"/>
          <p14:tracePt t="88712" x="3467100" y="4235450"/>
          <p14:tracePt t="88730" x="3365500" y="4114800"/>
          <p14:tracePt t="88746" x="3270250" y="3994150"/>
          <p14:tracePt t="88765" x="3124200" y="3822700"/>
          <p14:tracePt t="88779" x="3022600" y="3714750"/>
          <p14:tracePt t="88797" x="2946400" y="3638550"/>
          <p14:tracePt t="88812" x="2895600" y="3594100"/>
          <p14:tracePt t="88829" x="2863850" y="3575050"/>
          <p14:tracePt t="88846" x="2838450" y="3568700"/>
          <p14:tracePt t="88865" x="2819400" y="3562350"/>
          <p14:tracePt t="88879" x="2819400" y="3556000"/>
          <p14:tracePt t="88896" x="2825750" y="3536950"/>
          <p14:tracePt t="88913" x="2863850" y="3524250"/>
          <p14:tracePt t="88929" x="2901950" y="3517900"/>
          <p14:tracePt t="88945" x="2984500" y="3530600"/>
          <p14:tracePt t="88965" x="3073400" y="3556000"/>
          <p14:tracePt t="88979" x="3175000" y="3594100"/>
          <p14:tracePt t="88996" x="3295650" y="3632200"/>
          <p14:tracePt t="89014" x="3524250" y="3746500"/>
          <p14:tracePt t="89030" x="3644900" y="3803650"/>
          <p14:tracePt t="89050" x="3860800" y="3905250"/>
          <p14:tracePt t="89064" x="4032250" y="3975100"/>
          <p14:tracePt t="89084" x="4197350" y="4032250"/>
          <p14:tracePt t="89096" x="4298950" y="4070350"/>
          <p14:tracePt t="89113" x="4413250" y="4108450"/>
          <p14:tracePt t="89131" x="4552950" y="4146550"/>
          <p14:tracePt t="89151" x="4622800" y="4171950"/>
          <p14:tracePt t="89162" x="4660900" y="4184650"/>
          <p14:tracePt t="89184" x="4724400" y="4197350"/>
          <p14:tracePt t="89196" x="4756150" y="4203700"/>
          <p14:tracePt t="89213" x="4775200" y="4191000"/>
          <p14:tracePt t="89230" x="4787900" y="4171950"/>
          <p14:tracePt t="89246" x="4794250" y="4159250"/>
          <p14:tracePt t="89264" x="4800600" y="4146550"/>
          <p14:tracePt t="89285" x="4800600" y="4133850"/>
          <p14:tracePt t="89299" x="4806950" y="4127500"/>
          <p14:tracePt t="89313" x="4813300" y="4108450"/>
          <p14:tracePt t="89333" x="4832350" y="4089400"/>
          <p14:tracePt t="89346" x="4851400" y="4083050"/>
          <p14:tracePt t="89362" x="4889500" y="4070350"/>
          <p14:tracePt t="89379" x="4933950" y="4064000"/>
          <p14:tracePt t="89396" x="4978400" y="4064000"/>
          <p14:tracePt t="89414" x="5041900" y="4064000"/>
          <p14:tracePt t="89431" x="5086350" y="4076700"/>
          <p14:tracePt t="89447" x="5118100" y="4089400"/>
          <p14:tracePt t="89463" x="5168900" y="4121150"/>
          <p14:tracePt t="89487" x="5187950" y="4146550"/>
          <p14:tracePt t="89495" x="5194300" y="4171950"/>
          <p14:tracePt t="89512" x="5181600" y="4184650"/>
          <p14:tracePt t="89533" x="5149850" y="4197350"/>
          <p14:tracePt t="89549" x="5118100" y="4216400"/>
          <p14:tracePt t="89564" x="5099050" y="4254500"/>
          <p14:tracePt t="89580" x="5092700" y="4298950"/>
          <p14:tracePt t="89603" x="5092700" y="4337050"/>
          <p14:tracePt t="89617" x="5105400" y="4362450"/>
          <p14:tracePt t="89631" x="5124450" y="4375150"/>
          <p14:tracePt t="89646" x="5156200" y="4375150"/>
          <p14:tracePt t="89662" x="5187950" y="4368800"/>
          <p14:tracePt t="89680" x="5251450" y="4349750"/>
          <p14:tracePt t="89696" x="5308600" y="4337050"/>
          <p14:tracePt t="89714" x="5353050" y="4324350"/>
          <p14:tracePt t="89736" x="5384800" y="4324350"/>
          <p14:tracePt t="89745" x="5416550" y="4330700"/>
          <p14:tracePt t="89762" x="5441950" y="4330700"/>
          <p14:tracePt t="89781" x="5480050" y="4343400"/>
          <p14:tracePt t="89799" x="5524500" y="4349750"/>
          <p14:tracePt t="89814" x="5556250" y="4356100"/>
          <p14:tracePt t="89830" x="5638800" y="4356100"/>
          <p14:tracePt t="89852" x="5721350" y="4330700"/>
          <p14:tracePt t="89862" x="5791200" y="4305300"/>
          <p14:tracePt t="89882" x="5892800" y="4267200"/>
          <p14:tracePt t="89896" x="6019800" y="4222750"/>
          <p14:tracePt t="89912" x="6115050" y="4178300"/>
          <p14:tracePt t="89929" x="6203950" y="4146550"/>
          <p14:tracePt t="89946" x="6280150" y="4121150"/>
          <p14:tracePt t="89963" x="6343650" y="4108450"/>
          <p14:tracePt t="89980" x="6400800" y="4114800"/>
          <p14:tracePt t="89996" x="6445250" y="4127500"/>
          <p14:tracePt t="90012" x="6464300" y="4152900"/>
          <p14:tracePt t="90029" x="6477000" y="4171950"/>
          <p14:tracePt t="90049" x="6477000" y="4184650"/>
          <p14:tracePt t="90062" x="6477000" y="4197350"/>
          <p14:tracePt t="90085" x="6470650" y="4210050"/>
          <p14:tracePt t="90096" x="6464300" y="4210050"/>
          <p14:tracePt t="90113" x="6457950" y="4216400"/>
          <p14:tracePt t="90132" x="6457950" y="4203700"/>
          <p14:tracePt t="90146" x="6464300" y="4197350"/>
          <p14:tracePt t="90163" x="6470650" y="4184650"/>
          <p14:tracePt t="90185" x="6477000" y="4171950"/>
          <p14:tracePt t="90195" x="6483350" y="4159250"/>
          <p14:tracePt t="90216" x="6489700" y="4133850"/>
          <p14:tracePt t="90230" x="6496050" y="4108450"/>
          <p14:tracePt t="90246" x="6502400" y="4083050"/>
          <p14:tracePt t="90262" x="6508750" y="4064000"/>
          <p14:tracePt t="90286" x="6515100" y="4051300"/>
          <p14:tracePt t="90312" x="6521450" y="4044950"/>
          <p14:tracePt t="90329" x="6527800" y="4044950"/>
          <p14:tracePt t="90346" x="6540500" y="4038600"/>
          <p14:tracePt t="90365" x="6546850" y="4038600"/>
          <p14:tracePt t="90381" x="6553200" y="4044950"/>
          <p14:tracePt t="90404" x="6565900" y="4044950"/>
          <p14:tracePt t="90412" x="6572250" y="4044950"/>
          <p14:tracePt t="90429" x="6578600" y="4044950"/>
          <p14:tracePt t="90449" x="6584950" y="4044950"/>
          <p14:tracePt t="90462" x="6591300" y="4044950"/>
          <p14:tracePt t="90498" x="6597650" y="4051300"/>
          <p14:tracePt t="90529" x="6597650" y="4057650"/>
          <p14:tracePt t="90548" x="6604000" y="4064000"/>
          <p14:tracePt t="90562" x="6604000" y="4070350"/>
          <p14:tracePt t="90579" x="6604000" y="4076700"/>
          <p14:tracePt t="90596" x="6604000" y="4083050"/>
          <p14:tracePt t="90612" x="6597650" y="4083050"/>
          <p14:tracePt t="90647" x="6591300" y="4083050"/>
          <p14:tracePt t="90664" x="6591300" y="4076700"/>
          <p14:tracePt t="90699" x="6591300" y="4083050"/>
          <p14:tracePt t="90717" x="6591300" y="4089400"/>
          <p14:tracePt t="90719" x="6597650" y="4089400"/>
          <p14:tracePt t="90729" x="6610350" y="4102100"/>
          <p14:tracePt t="90746" x="6667500" y="4133850"/>
          <p14:tracePt t="90762" x="6743700" y="4159250"/>
          <p14:tracePt t="90779" x="6826250" y="4165600"/>
          <p14:tracePt t="90797" x="6915150" y="4159250"/>
          <p14:tracePt t="90812" x="7004050" y="4146550"/>
          <p14:tracePt t="90829" x="7092950" y="4140200"/>
          <p14:tracePt t="90847" x="7188200" y="4108450"/>
          <p14:tracePt t="90862" x="7270750" y="4089400"/>
          <p14:tracePt t="90879" x="7340600" y="4057650"/>
          <p14:tracePt t="90897" x="7410450" y="4019550"/>
          <p14:tracePt t="90912" x="7467600" y="3981450"/>
          <p14:tracePt t="90929" x="7518400" y="3949700"/>
          <p14:tracePt t="90947" x="7543800" y="3937000"/>
          <p14:tracePt t="90962" x="7562850" y="3937000"/>
          <p14:tracePt t="90979" x="7562850" y="3943350"/>
          <p14:tracePt t="90996" x="7556500" y="3962400"/>
          <p14:tracePt t="91013" x="7543800" y="3987800"/>
          <p14:tracePt t="91029" x="7518400" y="4019550"/>
          <p14:tracePt t="91047" x="7480300" y="4051300"/>
          <p14:tracePt t="91062" x="7442200" y="4076700"/>
          <p14:tracePt t="91079" x="7397750" y="4089400"/>
          <p14:tracePt t="91096" x="7366000" y="4083050"/>
          <p14:tracePt t="91113" x="7334250" y="4064000"/>
          <p14:tracePt t="91129" x="7302500" y="4032250"/>
          <p14:tracePt t="91146" x="7277100" y="4006850"/>
          <p14:tracePt t="91162" x="7251700" y="3987800"/>
          <p14:tracePt t="91179" x="7219950" y="3975100"/>
          <p14:tracePt t="91204" x="7188200" y="3968750"/>
          <p14:tracePt t="91213" x="7162800" y="3968750"/>
          <p14:tracePt t="91229" x="7131050" y="3968750"/>
          <p14:tracePt t="91246" x="7099300" y="3975100"/>
          <p14:tracePt t="91264" x="7061200" y="3981450"/>
          <p14:tracePt t="91279" x="7042150" y="3994150"/>
          <p14:tracePt t="91297" x="7023100" y="4006850"/>
          <p14:tracePt t="91316" x="7004050" y="4013200"/>
          <p14:tracePt t="91329" x="6985000" y="4013200"/>
          <p14:tracePt t="91346" x="6965950" y="4006850"/>
          <p14:tracePt t="91370" x="6940550" y="4006850"/>
          <p14:tracePt t="91380" x="6934200" y="4006850"/>
          <p14:tracePt t="91397" x="6915150" y="4006850"/>
          <p14:tracePt t="91415" x="6889750" y="4006850"/>
          <p14:tracePt t="91429" x="6883400" y="4006850"/>
          <p14:tracePt t="91446" x="6864350" y="4006850"/>
          <p14:tracePt t="91463" x="6845300" y="4006850"/>
          <p14:tracePt t="91465" x="6838950" y="4006850"/>
          <p14:tracePt t="91479" x="6826250" y="4006850"/>
          <p14:tracePt t="91497" x="6819900" y="4013200"/>
          <p14:tracePt t="91513" x="6800850" y="4019550"/>
          <p14:tracePt t="91529" x="6788150" y="4025900"/>
          <p14:tracePt t="91547" x="6775450" y="4032250"/>
          <p14:tracePt t="91565" x="6769100" y="4038600"/>
          <p14:tracePt t="91579" x="6769100" y="4044950"/>
          <p14:tracePt t="91596" x="6762750" y="4044950"/>
          <p14:tracePt t="91613" x="6756400" y="4044950"/>
          <p14:tracePt t="91634" x="6750050" y="4044950"/>
          <p14:tracePt t="91646" x="6743700" y="4044950"/>
          <p14:tracePt t="91662" x="6737350" y="4044950"/>
          <p14:tracePt t="91679" x="6731000" y="4051300"/>
          <p14:tracePt t="91696" x="6724650" y="4057650"/>
          <p14:tracePt t="91715" x="6724650" y="4064000"/>
          <p14:tracePt t="91767" x="6724650" y="4057650"/>
          <p14:tracePt t="91790" x="6724650" y="4051300"/>
          <p14:tracePt t="91818" x="6724650" y="4044950"/>
          <p14:tracePt t="91821" x="6731000" y="4044950"/>
          <p14:tracePt t="91869" x="6737350" y="4044950"/>
          <p14:tracePt t="91880" x="6737350" y="4051300"/>
          <p14:tracePt t="91924" x="6737350" y="4057650"/>
          <p14:tracePt t="91962" x="6731000" y="4057650"/>
          <p14:tracePt t="91972" x="6724650" y="4057650"/>
          <p14:tracePt t="91993" x="6718300" y="4057650"/>
          <p14:tracePt t="91994" x="6705600" y="4057650"/>
          <p14:tracePt t="91998" x="6699250" y="4057650"/>
          <p14:tracePt t="92015" x="6673850" y="4057650"/>
          <p14:tracePt t="92036" x="6629400" y="4057650"/>
          <p14:tracePt t="92045" x="6565900" y="4057650"/>
          <p14:tracePt t="92065" x="6464300" y="4064000"/>
          <p14:tracePt t="92069" x="6438900" y="4070350"/>
          <p14:tracePt t="92080" x="6337300" y="4083050"/>
          <p14:tracePt t="92096" x="6203950" y="4095750"/>
          <p14:tracePt t="92120" x="6051550" y="4108450"/>
          <p14:tracePt t="92135" x="5867400" y="4121150"/>
          <p14:tracePt t="92146" x="5759450" y="4133850"/>
          <p14:tracePt t="92166" x="5626100" y="4146550"/>
          <p14:tracePt t="92180" x="5499100" y="4140200"/>
          <p14:tracePt t="92201" x="5353050" y="4121150"/>
          <p14:tracePt t="92214" x="5295900" y="4114800"/>
          <p14:tracePt t="92230" x="5168900" y="4083050"/>
          <p14:tracePt t="92251" x="5060950" y="4057650"/>
          <p14:tracePt t="92270" x="4965700" y="4019550"/>
          <p14:tracePt t="92286" x="4864100" y="3975100"/>
          <p14:tracePt t="92296" x="4756150" y="3930650"/>
          <p14:tracePt t="92315" x="4648200" y="3886200"/>
          <p14:tracePt t="92336" x="4540250" y="3841750"/>
          <p14:tracePt t="92346" x="4432300" y="3790950"/>
          <p14:tracePt t="92363" x="4356100" y="3759200"/>
          <p14:tracePt t="92380" x="4235450" y="3702050"/>
          <p14:tracePt t="92396" x="4152900" y="3670300"/>
          <p14:tracePt t="92414" x="4095750" y="3644900"/>
          <p14:tracePt t="92436" x="4006850" y="3619500"/>
          <p14:tracePt t="92446" x="3949700" y="3600450"/>
          <p14:tracePt t="92464" x="3911600" y="3594100"/>
          <p14:tracePt t="92480" x="3860800" y="3568700"/>
          <p14:tracePt t="92499" x="3829050" y="3556000"/>
          <p14:tracePt t="92512" x="3797300" y="3536950"/>
          <p14:tracePt t="92533" x="3790950" y="3524250"/>
          <p14:tracePt t="92546" x="3790950" y="3511550"/>
          <p14:tracePt t="92564" x="3797300" y="3511550"/>
          <p14:tracePt t="92586" x="3816350" y="3517900"/>
          <p14:tracePt t="92596" x="3835400" y="3530600"/>
          <p14:tracePt t="92613" x="3860800" y="3549650"/>
          <p14:tracePt t="92634" x="3892550" y="3568700"/>
          <p14:tracePt t="92647" x="3911600" y="3587750"/>
          <p14:tracePt t="92662" x="3937000" y="3600450"/>
          <p14:tracePt t="92685" x="3975100" y="3619500"/>
          <p14:tracePt t="92695" x="4019550" y="3638550"/>
          <p14:tracePt t="92712" x="4076700" y="3657600"/>
          <p14:tracePt t="92736" x="4152900" y="3670300"/>
          <p14:tracePt t="92746" x="4254500" y="3689350"/>
          <p14:tracePt t="92763" x="4387850" y="3714750"/>
          <p14:tracePt t="92780" x="4546600" y="3740150"/>
          <p14:tracePt t="92796" x="4724400" y="3765550"/>
          <p14:tracePt t="92812" x="4908550" y="3790950"/>
          <p14:tracePt t="92830" x="5099050" y="3810000"/>
          <p14:tracePt t="92846" x="5289550" y="3829050"/>
          <p14:tracePt t="92862" x="5480050" y="3848100"/>
          <p14:tracePt t="92879" x="5664200" y="3886200"/>
          <p14:tracePt t="92896" x="5797550" y="3917950"/>
          <p14:tracePt t="92912" x="6013450" y="3981450"/>
          <p14:tracePt t="92930" x="6165850" y="4025900"/>
          <p14:tracePt t="92949" x="6318250" y="4076700"/>
          <p14:tracePt t="92962" x="6470650" y="4127500"/>
          <p14:tracePt t="92979" x="6610350" y="4178300"/>
          <p14:tracePt t="92996" x="6705600" y="4210050"/>
          <p14:tracePt t="93012" x="6813550" y="4248150"/>
          <p14:tracePt t="93029" x="6940550" y="4292600"/>
          <p14:tracePt t="93052" x="7073900" y="4349750"/>
          <p14:tracePt t="93068" x="7245350" y="4432300"/>
          <p14:tracePt t="93079" x="7340600" y="4483100"/>
          <p14:tracePt t="93097" x="7448550" y="4552950"/>
          <p14:tracePt t="93113" x="7537450" y="4610100"/>
          <p14:tracePt t="93129" x="7613650" y="4679950"/>
          <p14:tracePt t="93146" x="7645400" y="4711700"/>
          <p14:tracePt t="93162" x="7677150" y="4737100"/>
          <p14:tracePt t="93196" x="7683500" y="4737100"/>
          <p14:tracePt t="93212" x="7683500" y="4730750"/>
          <p14:tracePt t="93230" x="7696200" y="4724400"/>
          <p14:tracePt t="93246" x="7708900" y="4718050"/>
          <p14:tracePt t="93262" x="7734300" y="4705350"/>
          <p14:tracePt t="93279" x="7753350" y="4699000"/>
          <p14:tracePt t="93296" x="7778750" y="4679950"/>
          <p14:tracePt t="93312" x="7785100" y="4673600"/>
          <p14:tracePt t="93329" x="7791450" y="4667250"/>
          <p14:tracePt t="93346" x="7797800" y="4654550"/>
          <p14:tracePt t="93366" x="7810500" y="4641850"/>
          <p14:tracePt t="93379" x="7835900" y="4616450"/>
          <p14:tracePt t="93397" x="7848600" y="4603750"/>
          <p14:tracePt t="93413" x="7861300" y="4597400"/>
          <p14:tracePt t="93429" x="7874000" y="4597400"/>
          <p14:tracePt t="93447" x="7880350" y="4597400"/>
          <p14:tracePt t="93463" x="7886700" y="4603750"/>
          <p14:tracePt t="93481" x="7893050" y="4610100"/>
          <p14:tracePt t="93496" x="7899400" y="4622800"/>
          <p14:tracePt t="93512" x="7912100" y="4629150"/>
          <p14:tracePt t="93529" x="7918450" y="4635500"/>
          <p14:tracePt t="93546" x="7924800" y="4641850"/>
          <p14:tracePt t="93562" x="7931150" y="4648200"/>
          <p14:tracePt t="93579" x="7937500" y="4654550"/>
          <p14:tracePt t="93596" x="7943850" y="4654550"/>
          <p14:tracePt t="93613" x="7950200" y="4654550"/>
          <p14:tracePt t="93646" x="7956550" y="4654550"/>
          <p14:tracePt t="93673" x="7962900" y="4654550"/>
          <p14:tracePt t="93686" x="7962900" y="4660900"/>
          <p14:tracePt t="93720" x="7962900" y="4667250"/>
          <p14:tracePt t="93757" x="7962900" y="4673600"/>
          <p14:tracePt t="93888" x="7962900" y="4679950"/>
          <p14:tracePt t="93890" x="7969250" y="4679950"/>
          <p14:tracePt t="93922" x="7969250" y="4686300"/>
          <p14:tracePt t="94052" x="7969250" y="4692650"/>
          <p14:tracePt t="94097" x="7962900" y="4692650"/>
          <p14:tracePt t="94325" x="7956550" y="4692650"/>
          <p14:tracePt t="94384" x="7956550" y="4686300"/>
          <p14:tracePt t="94698" x="7950200" y="4686300"/>
          <p14:tracePt t="94703" x="7950200" y="4679950"/>
          <p14:tracePt t="94749" x="7943850" y="4679950"/>
          <p14:tracePt t="94757" x="7943850" y="4673600"/>
          <p14:tracePt t="94769" x="7937500" y="4667250"/>
          <p14:tracePt t="94780" x="7931150" y="4660900"/>
          <p14:tracePt t="94804" x="7905750" y="4635500"/>
          <p14:tracePt t="94813" x="7893050" y="4629150"/>
          <p14:tracePt t="94830" x="7835900" y="4597400"/>
          <p14:tracePt t="94849" x="7753350" y="4584700"/>
          <p14:tracePt t="94862" x="7664450" y="4584700"/>
          <p14:tracePt t="94880" x="7505700" y="4584700"/>
          <p14:tracePt t="94896" x="7397750" y="4584700"/>
          <p14:tracePt t="94913" x="7296150" y="4578350"/>
          <p14:tracePt t="94934" x="7137400" y="4578350"/>
          <p14:tracePt t="95152" x="3873500" y="3810000"/>
          <p14:tracePt t="95211" x="3289300" y="3702050"/>
          <p14:tracePt t="95245" x="3041650" y="3644900"/>
          <p14:tracePt t="95280" x="2749550" y="3581400"/>
          <p14:tracePt t="95287" x="2743200" y="3581400"/>
          <p14:tracePt t="95301" x="2736850" y="3581400"/>
          <p14:tracePt t="95313" x="2686050" y="3581400"/>
          <p14:tracePt t="95329" x="2609850" y="3587750"/>
          <p14:tracePt t="95347" x="2520950" y="3594100"/>
          <p14:tracePt t="95365" x="2457450" y="3606800"/>
          <p14:tracePt t="95379" x="2381250" y="3632200"/>
          <p14:tracePt t="95396" x="2305050" y="3657600"/>
          <p14:tracePt t="95414" x="2260600" y="3683000"/>
          <p14:tracePt t="95500" x="2095500" y="3733800"/>
          <p14:tracePt t="95512" x="2089150" y="3727450"/>
          <p14:tracePt t="95529" x="2089150" y="3721100"/>
          <p14:tracePt t="95547" x="2095500" y="3714750"/>
          <p14:tracePt t="95564" x="2108200" y="3714750"/>
          <p14:tracePt t="95587" x="2120900" y="3714750"/>
          <p14:tracePt t="95596" x="2133600" y="3708400"/>
          <p14:tracePt t="95614" x="2139950" y="3702050"/>
          <p14:tracePt t="95629" x="2159000" y="3708400"/>
          <p14:tracePt t="95646" x="2171700" y="3714750"/>
          <p14:tracePt t="95662" x="2184400" y="3714750"/>
          <p14:tracePt t="95679" x="2190750" y="3702050"/>
          <p14:tracePt t="95696" x="2190750" y="3689350"/>
          <p14:tracePt t="95712" x="2184400" y="3676650"/>
          <p14:tracePt t="95729" x="2178050" y="3663950"/>
          <p14:tracePt t="95746" x="2165350" y="3651250"/>
          <p14:tracePt t="95770" x="2152650" y="3632200"/>
          <p14:tracePt t="95779" x="2139950" y="3619500"/>
          <p14:tracePt t="95796" x="2120900" y="3606800"/>
          <p14:tracePt t="95813" x="2101850" y="3587750"/>
          <p14:tracePt t="95831" x="2089150" y="3581400"/>
          <p14:tracePt t="95846" x="2076450" y="3575050"/>
          <p14:tracePt t="95872" x="2063750" y="3581400"/>
          <p14:tracePt t="95880" x="2063750" y="3587750"/>
          <p14:tracePt t="95896" x="2063750" y="3594100"/>
          <p14:tracePt t="95929" x="2063750" y="3600450"/>
          <p14:tracePt t="95963" x="2070100" y="3600450"/>
          <p14:tracePt t="95986" x="2076450" y="3600450"/>
          <p14:tracePt t="96020" x="2082800" y="3600450"/>
          <p14:tracePt t="96034" x="2082800" y="3606800"/>
          <p14:tracePt t="96051" x="2089150" y="3606800"/>
          <p14:tracePt t="96056" x="2089150" y="3613150"/>
          <p14:tracePt t="96081" x="2089150" y="3619500"/>
          <p14:tracePt t="96102" x="2089150" y="3625850"/>
          <p14:tracePt t="96120" x="2089150" y="3632200"/>
          <p14:tracePt t="96188" x="2089150" y="3625850"/>
          <p14:tracePt t="96243" x="2089150" y="3619500"/>
          <p14:tracePt t="96287" x="2095500" y="3619500"/>
          <p14:tracePt t="96297" x="2095500" y="3613150"/>
          <p14:tracePt t="96302" x="2101850" y="3613150"/>
          <p14:tracePt t="96319" x="2108200" y="3613150"/>
          <p14:tracePt t="96329" x="2108200" y="3606800"/>
          <p14:tracePt t="96349" x="2120900" y="3600450"/>
          <p14:tracePt t="96363" x="2133600" y="3587750"/>
          <p14:tracePt t="96379" x="2152650" y="3575050"/>
          <p14:tracePt t="96398" x="2190750" y="3562350"/>
          <p14:tracePt t="96416" x="2228850" y="3549650"/>
          <p14:tracePt t="96430" x="2273300" y="3549650"/>
          <p14:tracePt t="96448" x="2374900" y="3530600"/>
          <p14:tracePt t="96463" x="2438400" y="3517900"/>
          <p14:tracePt t="96479" x="2527300" y="3511550"/>
          <p14:tracePt t="96501" x="2635250" y="3498850"/>
          <p14:tracePt t="96519" x="2711450" y="3486150"/>
          <p14:tracePt t="96529" x="2755900" y="3479800"/>
          <p14:tracePt t="96547" x="2819400" y="3479800"/>
          <p14:tracePt t="96567" x="2857500" y="3486150"/>
          <p14:tracePt t="96581" x="2889250" y="3498850"/>
          <p14:tracePt t="96597" x="2921000" y="3530600"/>
          <p14:tracePt t="96613" x="2940050" y="3543300"/>
          <p14:tracePt t="96629" x="2940050" y="3556000"/>
          <p14:tracePt t="96650" x="2946400" y="3562350"/>
          <p14:tracePt t="96682" x="2952750" y="3562350"/>
          <p14:tracePt t="96796" x="2952750" y="3568700"/>
          <p14:tracePt t="96913" x="2959100" y="3568700"/>
          <p14:tracePt t="96921" x="2965450" y="3568700"/>
          <p14:tracePt t="96939" x="2971800" y="3568700"/>
          <p14:tracePt t="96954" x="2990850" y="3575050"/>
          <p14:tracePt t="96963" x="3016250" y="3575050"/>
          <p14:tracePt t="96979" x="3067050" y="3575050"/>
          <p14:tracePt t="97003" x="3168650" y="3568700"/>
          <p14:tracePt t="97016" x="3295650" y="3562350"/>
          <p14:tracePt t="97032" x="3448050" y="3556000"/>
          <p14:tracePt t="97052" x="3619500" y="3556000"/>
          <p14:tracePt t="97063" x="3803650" y="3556000"/>
          <p14:tracePt t="97079" x="3994150" y="3568700"/>
          <p14:tracePt t="97099" x="4197350" y="3587750"/>
          <p14:tracePt t="97120" x="4400550" y="3619500"/>
          <p14:tracePt t="97129" x="4610100" y="3657600"/>
          <p14:tracePt t="97150" x="4813300" y="3689350"/>
          <p14:tracePt t="97163" x="5010150" y="3708400"/>
          <p14:tracePt t="97182" x="5200650" y="3714750"/>
          <p14:tracePt t="97197" x="5391150" y="3708400"/>
          <p14:tracePt t="97215" x="5581650" y="3702050"/>
          <p14:tracePt t="97229" x="5753100" y="3695700"/>
          <p14:tracePt t="97247" x="5911850" y="3695700"/>
          <p14:tracePt t="97267" x="6057900" y="3695700"/>
          <p14:tracePt t="97279" x="6184900" y="3708400"/>
          <p14:tracePt t="97298" x="6299200" y="3740150"/>
          <p14:tracePt t="97313" x="6407150" y="3778250"/>
          <p14:tracePt t="97329" x="6470650" y="3803650"/>
          <p14:tracePt t="97355" x="6540500" y="3829050"/>
          <p14:tracePt t="97366" x="6616700" y="3841750"/>
          <p14:tracePt t="97380" x="6699250" y="3854450"/>
          <p14:tracePt t="97396" x="6807200" y="3860800"/>
          <p14:tracePt t="97412" x="6851650" y="3860800"/>
          <p14:tracePt t="97434" x="6902450" y="3835400"/>
          <p14:tracePt t="97446" x="6927850" y="3810000"/>
          <p14:tracePt t="97467" x="6940550" y="3771900"/>
          <p14:tracePt t="97481" x="6940550" y="3733800"/>
          <p14:tracePt t="97496" x="6934200" y="3702050"/>
          <p14:tracePt t="97512" x="6921500" y="3683000"/>
          <p14:tracePt t="97533" x="6902450" y="3651250"/>
          <p14:tracePt t="97547" x="6883400" y="3625850"/>
          <p14:tracePt t="97569" x="6858000" y="3606800"/>
          <p14:tracePt t="97579" x="6832600" y="3606800"/>
          <p14:tracePt t="97596" x="6794500" y="3625850"/>
          <p14:tracePt t="97619" x="6750050" y="3670300"/>
          <p14:tracePt t="97629" x="6699250" y="3740150"/>
          <p14:tracePt t="97656" x="6648450" y="3841750"/>
          <p14:tracePt t="97662" x="6584950" y="3949700"/>
          <p14:tracePt t="97679" x="6515100" y="4070350"/>
          <p14:tracePt t="97696" x="6451600" y="4171950"/>
          <p14:tracePt t="97713" x="6388100" y="4254500"/>
          <p14:tracePt t="97729" x="6330950" y="4311650"/>
          <p14:tracePt t="97747" x="6299200" y="4343400"/>
          <p14:tracePt t="97763" x="6261100" y="4362450"/>
          <p14:tracePt t="97783" x="6248400" y="4343400"/>
          <p14:tracePt t="97796" x="6248400" y="4305300"/>
          <p14:tracePt t="97813" x="6254750" y="4254500"/>
          <p14:tracePt t="97835" x="6273800" y="4197350"/>
          <p14:tracePt t="97846" x="6292850" y="4140200"/>
          <p14:tracePt t="97863" x="6311900" y="4095750"/>
          <p14:tracePt t="97879" x="6330950" y="4057650"/>
          <p14:tracePt t="97897" x="6343650" y="4038600"/>
          <p14:tracePt t="97912" x="6356350" y="4025900"/>
          <p14:tracePt t="97932" x="6356350" y="4019550"/>
          <p14:tracePt t="97947" x="6362700" y="4025900"/>
          <p14:tracePt t="97963" x="6362700" y="4044950"/>
          <p14:tracePt t="97982" x="6356350" y="4057650"/>
          <p14:tracePt t="97996" x="6356350" y="4076700"/>
          <p14:tracePt t="98014" x="6356350" y="4095750"/>
          <p14:tracePt t="98029" x="6356350" y="4108450"/>
          <p14:tracePt t="98046" x="6356350" y="4121150"/>
          <p14:tracePt t="98081" x="6356350" y="4114800"/>
          <p14:tracePt t="98097" x="6356350" y="4108450"/>
          <p14:tracePt t="98113" x="6350000" y="4089400"/>
          <p14:tracePt t="98132" x="6337300" y="4076700"/>
          <p14:tracePt t="98146" x="6330950" y="4057650"/>
          <p14:tracePt t="98163" x="6318250" y="4032250"/>
          <p14:tracePt t="98179" x="6305550" y="4006850"/>
          <p14:tracePt t="98196" x="6299200" y="3975100"/>
          <p14:tracePt t="98212" x="6292850" y="3943350"/>
          <p14:tracePt t="98229" x="6286500" y="3886200"/>
          <p14:tracePt t="98246" x="6280150" y="3841750"/>
          <p14:tracePt t="98263" x="6267450" y="3829050"/>
          <p14:tracePt t="98279" x="6242050" y="3822700"/>
          <p14:tracePt t="98296" x="6197600" y="3822700"/>
          <p14:tracePt t="98313" x="6172200" y="3829050"/>
          <p14:tracePt t="98329" x="6153150" y="3835400"/>
          <p14:tracePt t="98354" x="6140450" y="3879850"/>
          <p14:tracePt t="98363" x="6127750" y="3930650"/>
          <p14:tracePt t="98379" x="6115050" y="4025900"/>
          <p14:tracePt t="98402" x="6108700" y="4089400"/>
          <p14:tracePt t="98418" x="6102350" y="4102100"/>
          <p14:tracePt t="98429" x="6108700" y="4108450"/>
          <p14:tracePt t="98446" x="6165850" y="4083050"/>
          <p14:tracePt t="98462" x="6242050" y="4006850"/>
          <p14:tracePt t="98479" x="6318250" y="3943350"/>
          <p14:tracePt t="98496" x="6394450" y="3879850"/>
          <p14:tracePt t="98513" x="6464300" y="3816350"/>
          <p14:tracePt t="98532" x="6521450" y="3759200"/>
          <p14:tracePt t="98546" x="6559550" y="3708400"/>
          <p14:tracePt t="98564" x="6578600" y="3689350"/>
          <p14:tracePt t="98579" x="6572250" y="3695700"/>
          <p14:tracePt t="98596" x="6546850" y="3721100"/>
          <p14:tracePt t="98613" x="6502400" y="3765550"/>
          <p14:tracePt t="98638" x="6438900" y="3841750"/>
          <p14:tracePt t="98646" x="6394450" y="3898900"/>
          <p14:tracePt t="98662" x="6337300" y="3968750"/>
          <p14:tracePt t="98679" x="6286500" y="4032250"/>
          <p14:tracePt t="98701" x="6235700" y="4102100"/>
          <p14:tracePt t="98721" x="6203950" y="4140200"/>
          <p14:tracePt t="98729" x="6203950" y="4152900"/>
          <p14:tracePt t="98747" x="6203950" y="4159250"/>
          <p14:tracePt t="98763" x="6210300" y="4152900"/>
          <p14:tracePt t="98779" x="6216650" y="4140200"/>
          <p14:tracePt t="98798" x="6235700" y="4114800"/>
          <p14:tracePt t="98813" x="6242050" y="4102100"/>
          <p14:tracePt t="98829" x="6254750" y="4089400"/>
          <p14:tracePt t="98848" x="6261100" y="4083050"/>
          <p14:tracePt t="98881" x="6261100" y="4089400"/>
          <p14:tracePt t="98901" x="6261100" y="4095750"/>
          <p14:tracePt t="98913" x="6261100" y="4102100"/>
          <p14:tracePt t="98950" x="6261100" y="4108450"/>
          <p14:tracePt t="98962" x="6254750" y="4108450"/>
          <p14:tracePt t="98979" x="6242050" y="4108450"/>
          <p14:tracePt t="98996" x="6216650" y="4108450"/>
          <p14:tracePt t="99018" x="6203950" y="4102100"/>
          <p14:tracePt t="99030" x="6191250" y="4070350"/>
          <p14:tracePt t="99047" x="6184900" y="4032250"/>
          <p14:tracePt t="99068" x="6146800" y="3968750"/>
          <p14:tracePt t="99336" x="3009900" y="3790950"/>
          <p14:tracePt t="99343" x="2997200" y="3784600"/>
          <p14:tracePt t="99348" x="2984500" y="3784600"/>
          <p14:tracePt t="99363" x="2857500" y="3759200"/>
          <p14:tracePt t="99382" x="2749550" y="3721100"/>
          <p14:tracePt t="99398" x="2673350" y="3695700"/>
          <p14:tracePt t="99416" x="2597150" y="3670300"/>
          <p14:tracePt t="99429" x="2514600" y="3638550"/>
          <p14:tracePt t="99454" x="2425700" y="3625850"/>
          <p14:tracePt t="99470" x="2336800" y="3619500"/>
          <p14:tracePt t="99480" x="2260600" y="3619500"/>
          <p14:tracePt t="99498" x="2197100" y="3663950"/>
          <p14:tracePt t="99513" x="2152650" y="3740150"/>
          <p14:tracePt t="99529" x="2139950" y="3816350"/>
          <p14:tracePt t="99550" x="2165350" y="3886200"/>
          <p14:tracePt t="99565" x="2235200" y="3937000"/>
          <p14:tracePt t="99579" x="2336800" y="3949700"/>
          <p14:tracePt t="99602" x="2432050" y="3924300"/>
          <p14:tracePt t="99617" x="2514600" y="3829050"/>
          <p14:tracePt t="99629" x="2546350" y="3752850"/>
          <p14:tracePt t="99647" x="2559050" y="3670300"/>
          <p14:tracePt t="99662" x="2533650" y="3594100"/>
          <p14:tracePt t="99679" x="2476500" y="3543300"/>
          <p14:tracePt t="99699" x="2419350" y="3536950"/>
          <p14:tracePt t="99718" x="2362200" y="3562350"/>
          <p14:tracePt t="99729" x="2298700" y="3632200"/>
          <p14:tracePt t="99747" x="2298700" y="3689350"/>
          <p14:tracePt t="99765" x="2324100" y="3771900"/>
          <p14:tracePt t="99782" x="2374900" y="3816350"/>
          <p14:tracePt t="99796" x="2425700" y="3822700"/>
          <p14:tracePt t="99812" x="2451100" y="3816350"/>
          <p14:tracePt t="99837" x="2495550" y="3778250"/>
          <p14:tracePt t="99846" x="2514600" y="3740150"/>
          <p14:tracePt t="99869" x="2520950" y="3702050"/>
          <p14:tracePt t="99879" x="2514600" y="3670300"/>
          <p14:tracePt t="99884" x="2508250" y="3670300"/>
          <p14:tracePt t="99896" x="2489200" y="3657600"/>
          <p14:tracePt t="99919" x="2457450" y="3657600"/>
          <p14:tracePt t="99929" x="2432050" y="3657600"/>
          <p14:tracePt t="99946" x="2413000" y="3670300"/>
          <p14:tracePt t="99962" x="2406650" y="3683000"/>
          <p14:tracePt t="99979" x="2400300" y="3695700"/>
          <p14:tracePt t="99996" x="2400300" y="3708400"/>
          <p14:tracePt t="100016" x="2400300" y="3714750"/>
          <p14:tracePt t="100029" x="2400300" y="3721100"/>
          <p14:tracePt t="100046" x="2406650" y="3721100"/>
          <p14:tracePt t="100079" x="2413000" y="3721100"/>
          <p14:tracePt t="100107" x="2419350" y="3721100"/>
          <p14:tracePt t="100118" x="2419350" y="3727450"/>
          <p14:tracePt t="100145" x="2419350" y="3733800"/>
          <p14:tracePt t="100161" x="2419350" y="3740150"/>
          <p14:tracePt t="100179" x="2419350" y="3746500"/>
          <p14:tracePt t="100187" x="2413000" y="3746500"/>
          <p14:tracePt t="100200" x="2413000" y="3752850"/>
          <p14:tracePt t="100229" x="2406650" y="3752850"/>
          <p14:tracePt t="100244" x="2406650" y="3759200"/>
          <p14:tracePt t="100266" x="2400300" y="3759200"/>
          <p14:tracePt t="100291" x="2393950" y="3759200"/>
          <p14:tracePt t="100303" x="2393950" y="3752850"/>
          <p14:tracePt t="100315" x="2393950" y="3746500"/>
          <p14:tracePt t="100329" x="2387600" y="3740150"/>
          <p14:tracePt t="100347" x="2387600" y="3733800"/>
          <p14:tracePt t="100362" x="2387600" y="3714750"/>
          <p14:tracePt t="100382" x="2387600" y="3689350"/>
          <p14:tracePt t="100397" x="2393950" y="3663950"/>
          <p14:tracePt t="100413" x="2400300" y="3644900"/>
          <p14:tracePt t="100429" x="2413000" y="3625850"/>
          <p14:tracePt t="100446" x="2425700" y="3606800"/>
          <p14:tracePt t="100462" x="2432050" y="3594100"/>
          <p14:tracePt t="100479" x="2438400" y="3587750"/>
          <p14:tracePt t="100497" x="2444750" y="3587750"/>
          <p14:tracePt t="100513" x="2444750" y="3594100"/>
          <p14:tracePt t="100530" x="2451100" y="3600450"/>
          <p14:tracePt t="100547" x="2444750" y="3606800"/>
          <p14:tracePt t="100563" x="2438400" y="3619500"/>
          <p14:tracePt t="100579" x="2413000" y="3625850"/>
          <p14:tracePt t="100596" x="2374900" y="3632200"/>
          <p14:tracePt t="100612" x="2330450" y="3638550"/>
          <p14:tracePt t="100630" x="2273300" y="3651250"/>
          <p14:tracePt t="100647" x="2216150" y="3651250"/>
          <p14:tracePt t="100667" x="2152650" y="3651250"/>
          <p14:tracePt t="100682" x="2095500" y="3644900"/>
          <p14:tracePt t="100696" x="2044700" y="3638550"/>
          <p14:tracePt t="100713" x="2000250" y="3644900"/>
          <p14:tracePt t="100732" x="1968500" y="3663950"/>
          <p14:tracePt t="100746" x="1955800" y="3702050"/>
          <p14:tracePt t="100763" x="1962150" y="3752850"/>
          <p14:tracePt t="100779" x="2006600" y="3810000"/>
          <p14:tracePt t="100797" x="2076450" y="3848100"/>
          <p14:tracePt t="100813" x="2273300" y="3905250"/>
          <p14:tracePt t="100829" x="2457450" y="3930650"/>
          <p14:tracePt t="100846" x="2609850" y="3937000"/>
          <p14:tracePt t="100862" x="2724150" y="3911600"/>
          <p14:tracePt t="100879" x="2800350" y="3867150"/>
          <p14:tracePt t="100901" x="2851150" y="3816350"/>
          <p14:tracePt t="100912" x="2882900" y="3765550"/>
          <p14:tracePt t="100929" x="2882900" y="3714750"/>
          <p14:tracePt t="100947" x="2857500" y="3676650"/>
          <p14:tracePt t="100962" x="2768600" y="3619500"/>
          <p14:tracePt t="100981" x="2635250" y="3587750"/>
          <p14:tracePt t="100997" x="2495550" y="3575050"/>
          <p14:tracePt t="101013" x="2349500" y="3575050"/>
          <p14:tracePt t="101029" x="2216150" y="3587750"/>
          <p14:tracePt t="101046" x="2095500" y="3638550"/>
          <p14:tracePt t="101062" x="2044700" y="3689350"/>
          <p14:tracePt t="101079" x="1993900" y="3784600"/>
          <p14:tracePt t="101097" x="1981200" y="3886200"/>
          <p14:tracePt t="101118" x="2057400" y="4032250"/>
          <p14:tracePt t="101129" x="2171700" y="4114800"/>
          <p14:tracePt t="101147" x="2400300" y="4178300"/>
          <p14:tracePt t="101165" x="2470150" y="4171950"/>
          <p14:tracePt t="101181" x="2616200" y="4108450"/>
          <p14:tracePt t="101197" x="2698750" y="4025900"/>
          <p14:tracePt t="101215" x="2743200" y="3962400"/>
          <p14:tracePt t="101230" x="2794000" y="3873500"/>
          <p14:tracePt t="101247" x="2800350" y="3816350"/>
          <p14:tracePt t="101264" x="2774950" y="3752850"/>
          <p14:tracePt t="101279" x="2679700" y="3689350"/>
          <p14:tracePt t="101297" x="2540000" y="3651250"/>
          <p14:tracePt t="101313" x="2393950" y="3638550"/>
          <p14:tracePt t="101329" x="2260600" y="3638550"/>
          <p14:tracePt t="101348" x="2139950" y="3676650"/>
          <p14:tracePt t="101363" x="2101850" y="3714750"/>
          <p14:tracePt t="101386" x="2063750" y="3797300"/>
          <p14:tracePt t="101398" x="2133600" y="3917950"/>
          <p14:tracePt t="101413" x="2228850" y="3962400"/>
          <p14:tracePt t="101429" x="2387600" y="3994150"/>
          <p14:tracePt t="101452" x="2520950" y="3981450"/>
          <p14:tracePt t="101463" x="2584450" y="3949700"/>
          <p14:tracePt t="101483" x="2635250" y="3917950"/>
          <p14:tracePt t="101497" x="2686050" y="3873500"/>
          <p14:tracePt t="101515" x="2698750" y="3854450"/>
          <p14:tracePt t="101532" x="2692400" y="3841750"/>
          <p14:tracePt t="101548" x="2667000" y="3829050"/>
          <p14:tracePt t="101562" x="2647950" y="3822700"/>
          <p14:tracePt t="101579" x="2628900" y="3822700"/>
          <p14:tracePt t="101597" x="2609850" y="3835400"/>
          <p14:tracePt t="101618" x="2603500" y="3841750"/>
          <p14:tracePt t="101630" x="2603500" y="3848100"/>
          <p14:tracePt t="101657" x="2603500" y="3860800"/>
          <p14:tracePt t="101663" x="2609850" y="3867150"/>
          <p14:tracePt t="101679" x="2616200" y="3879850"/>
          <p14:tracePt t="101701" x="2622550" y="3886200"/>
          <p14:tracePt t="101731" x="2616200" y="3886200"/>
          <p14:tracePt t="101750" x="2584450" y="3873500"/>
          <p14:tracePt t="101768" x="2508250" y="3867150"/>
          <p14:tracePt t="101779" x="2463800" y="3860800"/>
          <p14:tracePt t="101802" x="2311400" y="3860800"/>
          <p14:tracePt t="101812" x="2165350" y="3854450"/>
          <p14:tracePt t="101831" x="2044700" y="3854450"/>
          <p14:tracePt t="101853" x="1847850" y="3848100"/>
          <p14:tracePt t="101862" x="1708150" y="3835400"/>
          <p14:tracePt t="101879" x="1593850" y="3829050"/>
          <p14:tracePt t="101897" x="1498600" y="3829050"/>
          <p14:tracePt t="101912" x="1422400" y="3829050"/>
          <p14:tracePt t="101932" x="1352550" y="3829050"/>
          <p14:tracePt t="101947" x="1314450" y="3829050"/>
          <p14:tracePt t="101964" x="1257300" y="3816350"/>
          <p14:tracePt t="101983" x="1231900" y="3810000"/>
          <p14:tracePt t="102002" x="1219200" y="3803650"/>
          <p14:tracePt t="102012" x="1225550" y="3797300"/>
          <p14:tracePt t="102031" x="1238250" y="3797300"/>
          <p14:tracePt t="102047" x="1244600" y="3797300"/>
          <p14:tracePt t="102062" x="1250950" y="3790950"/>
          <p14:tracePt t="102079" x="1250950" y="3778250"/>
          <p14:tracePt t="102097" x="1244600" y="3759200"/>
          <p14:tracePt t="102113" x="1231900" y="3708400"/>
          <p14:tracePt t="102129" x="1212850" y="3651250"/>
          <p14:tracePt t="102146" x="1174750" y="3581400"/>
          <p14:tracePt t="102170" x="1130300" y="3498850"/>
          <p14:tracePt t="102179" x="1117600" y="3473450"/>
          <p14:tracePt t="102196" x="1117600" y="3467100"/>
          <p14:tracePt t="103363" x="5473700" y="6076950"/>
          <p14:tracePt t="103457" x="4927600" y="5207000"/>
          <p14:tracePt t="103499" x="4711700" y="4813300"/>
          <p14:tracePt t="103511" x="4711700" y="4806950"/>
          <p14:tracePt t="103520" x="4711700" y="4800600"/>
          <p14:tracePt t="103532" x="4705350" y="4775200"/>
          <p14:tracePt t="103546" x="4686300" y="4679950"/>
          <p14:tracePt t="103563" x="4635500" y="4552950"/>
          <p14:tracePt t="103579" x="4584700" y="4413250"/>
          <p14:tracePt t="103596" x="4527550" y="4273550"/>
          <p14:tracePt t="103613" x="4483100" y="4133850"/>
          <p14:tracePt t="103631" x="4438650" y="4000500"/>
          <p14:tracePt t="103654" x="4394200" y="3879850"/>
          <p14:tracePt t="103662" x="4343400" y="3771900"/>
          <p14:tracePt t="103679" x="4254500" y="3663950"/>
          <p14:tracePt t="103696" x="4191000" y="3613150"/>
          <p14:tracePt t="103713" x="4133850" y="3575050"/>
          <p14:tracePt t="103729" x="4070350" y="3543300"/>
          <p14:tracePt t="103746" x="4013200" y="3524250"/>
          <p14:tracePt t="103763" x="3949700" y="3498850"/>
          <p14:tracePt t="103781" x="3879850" y="3479800"/>
          <p14:tracePt t="103797" x="3835400" y="3473450"/>
          <p14:tracePt t="103813" x="3784600" y="3486150"/>
          <p14:tracePt t="103829" x="3740150" y="3505200"/>
          <p14:tracePt t="103846" x="3708400" y="3524250"/>
          <p14:tracePt t="103862" x="3695700" y="3536950"/>
          <p14:tracePt t="103886" x="3689350" y="3549650"/>
          <p14:tracePt t="103897" x="3695700" y="3562350"/>
          <p14:tracePt t="103913" x="3714750" y="3594100"/>
          <p14:tracePt t="103929" x="3765550" y="3651250"/>
          <p14:tracePt t="103947" x="3816350" y="3702050"/>
          <p14:tracePt t="103966" x="3892550" y="3752850"/>
          <p14:tracePt t="103982" x="3981450" y="3771900"/>
          <p14:tracePt t="103996" x="4051300" y="3771900"/>
          <p14:tracePt t="104013" x="4133850" y="3733800"/>
          <p14:tracePt t="104029" x="4184650" y="3644900"/>
          <p14:tracePt t="104047" x="4197350" y="3543300"/>
          <p14:tracePt t="104062" x="4178300" y="3473450"/>
          <p14:tracePt t="104079" x="4114800" y="3435350"/>
          <p14:tracePt t="104097" x="3994150" y="3429000"/>
          <p14:tracePt t="104113" x="3917950" y="3448050"/>
          <p14:tracePt t="104129" x="3822700" y="3492500"/>
          <p14:tracePt t="104147" x="3714750" y="3562350"/>
          <p14:tracePt t="104163" x="3651250" y="3600450"/>
          <p14:tracePt t="104179" x="3594100" y="3638550"/>
          <p14:tracePt t="104197" x="3581400" y="3644900"/>
          <p14:tracePt t="104229" x="3365500" y="3784600"/>
        </p14:tracePtLst>
      </p14:laserTraceLst>
    </p:ext>
  </p:extLs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9103"/>
            <a:ext cx="10515600" cy="5111643"/>
          </a:xfrm>
        </p:spPr>
        <p:txBody>
          <a:bodyPr>
            <a:normAutofit/>
          </a:bodyPr>
          <a:lstStyle/>
          <a:p>
            <a:r>
              <a:rPr lang="en-US" dirty="0">
                <a:sym typeface="Wingdings" pitchFamily="2" charset="2"/>
              </a:rPr>
              <a:t>E  E1 op E2	</a:t>
            </a:r>
            <a:r>
              <a:rPr lang="en-US" dirty="0" err="1">
                <a:sym typeface="Wingdings" pitchFamily="2" charset="2"/>
              </a:rPr>
              <a:t>E.type</a:t>
            </a:r>
            <a:r>
              <a:rPr lang="en-US" dirty="0">
                <a:sym typeface="Wingdings" pitchFamily="2" charset="2"/>
              </a:rPr>
              <a:t> = </a:t>
            </a: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				if E1.type == integer and E2.type == integer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				then integer</a:t>
            </a:r>
            <a:endParaRPr lang="en-US" dirty="0"/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			else if E1.type == integer and E2.type == real 					then real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			else if E1.type == real and E2.type == integer 					then real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			else if E1.type == real and E2.type == real 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				then real</a:t>
            </a:r>
          </a:p>
          <a:p>
            <a:pPr>
              <a:buNone/>
            </a:pPr>
            <a:r>
              <a:rPr lang="en-US" dirty="0">
                <a:sym typeface="Wingdings" pitchFamily="2" charset="2"/>
              </a:rPr>
              <a:t>					else </a:t>
            </a:r>
            <a:r>
              <a:rPr lang="en-US" dirty="0" err="1">
                <a:sym typeface="Wingdings" pitchFamily="2" charset="2"/>
              </a:rPr>
              <a:t>type_error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7A5C6EA-5FB7-4F54-AA8E-81A22216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668" y="157254"/>
            <a:ext cx="10515600" cy="1325563"/>
          </a:xfrm>
        </p:spPr>
        <p:txBody>
          <a:bodyPr/>
          <a:lstStyle/>
          <a:p>
            <a:r>
              <a:rPr lang="en-US" dirty="0"/>
              <a:t>Type checking for coercions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7954"/>
    </mc:Choice>
    <mc:Fallback xmlns="">
      <p:transition spd="slow" advTm="127954"/>
    </mc:Fallback>
  </mc:AlternateContent>
  <p:extLst>
    <p:ext uri="{3A86A75C-4F4B-4683-9AE1-C65F6400EC91}">
      <p14:laserTraceLst xmlns:p14="http://schemas.microsoft.com/office/powerpoint/2010/main">
        <p14:tracePtLst>
          <p14:tracePt t="3655" x="6311900" y="2374900"/>
          <p14:tracePt t="3670" x="6318250" y="2374900"/>
          <p14:tracePt t="3687" x="6324600" y="2374900"/>
          <p14:tracePt t="3704" x="6337300" y="2374900"/>
          <p14:tracePt t="3721" x="6350000" y="2374900"/>
          <p14:tracePt t="3737" x="6362700" y="2374900"/>
          <p14:tracePt t="3756" x="6381750" y="2362200"/>
          <p14:tracePt t="3771" x="6388100" y="2336800"/>
          <p14:tracePt t="3787" x="6394450" y="2292350"/>
          <p14:tracePt t="3805" x="6400800" y="2260600"/>
          <p14:tracePt t="3821" x="6394450" y="2235200"/>
          <p14:tracePt t="3838" x="6388100" y="2222500"/>
          <p14:tracePt t="3859" x="6362700" y="2184400"/>
          <p14:tracePt t="3871" x="6350000" y="2152650"/>
          <p14:tracePt t="3887" x="6330950" y="2095500"/>
          <p14:tracePt t="3905" x="6318250" y="2025650"/>
          <p14:tracePt t="3921" x="6311900" y="2000250"/>
          <p14:tracePt t="3938" x="6299200" y="1987550"/>
          <p14:tracePt t="3957" x="6280150" y="1981200"/>
          <p14:tracePt t="3971" x="6261100" y="1981200"/>
          <p14:tracePt t="3987" x="6223000" y="1987550"/>
          <p14:tracePt t="4006" x="6178550" y="2019300"/>
          <p14:tracePt t="4021" x="6159500" y="2032000"/>
          <p14:tracePt t="4037" x="6146800" y="2044700"/>
          <p14:tracePt t="4056" x="6127750" y="2063750"/>
          <p14:tracePt t="4076" x="6115050" y="2070100"/>
          <p14:tracePt t="4087" x="6108700" y="2076450"/>
          <p14:tracePt t="4106" x="6102350" y="2076450"/>
          <p14:tracePt t="4123" x="6096000" y="2070100"/>
          <p14:tracePt t="4137" x="6096000" y="2051050"/>
          <p14:tracePt t="4160" x="6096000" y="2000250"/>
          <p14:tracePt t="4171" x="6108700" y="1968500"/>
          <p14:tracePt t="4187" x="6115050" y="1955800"/>
          <p14:tracePt t="4205" x="6115050" y="1968500"/>
          <p14:tracePt t="4221" x="6115050" y="1993900"/>
          <p14:tracePt t="4237" x="6115050" y="2012950"/>
          <p14:tracePt t="4258" x="6108700" y="2025650"/>
          <p14:tracePt t="4270" x="6108700" y="2032000"/>
          <p14:tracePt t="4287" x="6102350" y="2044700"/>
          <p14:tracePt t="4306" x="6096000" y="2051050"/>
          <p14:tracePt t="4322" x="6083300" y="2076450"/>
          <p14:tracePt t="4337" x="6070600" y="2089150"/>
          <p14:tracePt t="4361" x="6057900" y="2120900"/>
          <p14:tracePt t="4371" x="6038850" y="2139950"/>
          <p14:tracePt t="4387" x="6026150" y="2146300"/>
          <p14:tracePt t="4406" x="6013450" y="2133600"/>
          <p14:tracePt t="4430" x="6000750" y="2108200"/>
          <p14:tracePt t="4437" x="5988050" y="2089150"/>
          <p14:tracePt t="4454" x="5981700" y="2082800"/>
          <p14:tracePt t="4474" x="5975350" y="2082800"/>
          <p14:tracePt t="4487" x="5969000" y="2082800"/>
          <p14:tracePt t="4512" x="5956300" y="2076450"/>
          <p14:tracePt t="4528" x="5949950" y="2076450"/>
          <p14:tracePt t="4537" x="5937250" y="2089150"/>
          <p14:tracePt t="4560" x="5924550" y="2108200"/>
          <p14:tracePt t="4571" x="5905500" y="2127250"/>
          <p14:tracePt t="4587" x="5899150" y="2146300"/>
          <p14:tracePt t="4606" x="5886450" y="2152650"/>
          <p14:tracePt t="4637" x="5886450" y="2159000"/>
          <p14:tracePt t="4671" x="5899150" y="2159000"/>
          <p14:tracePt t="4695" x="5930900" y="2139950"/>
          <p14:tracePt t="4704" x="5943600" y="2127250"/>
          <p14:tracePt t="4721" x="5969000" y="2108200"/>
          <p14:tracePt t="4737" x="5988050" y="2101850"/>
          <p14:tracePt t="4756" x="6000750" y="2101850"/>
          <p14:tracePt t="4771" x="6007100" y="2101850"/>
          <p14:tracePt t="4792" x="6013450" y="2101850"/>
          <p14:tracePt t="4806" x="6019800" y="2108200"/>
          <p14:tracePt t="4823" x="6026150" y="2120900"/>
          <p14:tracePt t="4837" x="6026150" y="2146300"/>
          <p14:tracePt t="4854" x="6026150" y="2165350"/>
          <p14:tracePt t="4871" x="6019800" y="2178050"/>
          <p14:tracePt t="4887" x="6019800" y="2184400"/>
          <p14:tracePt t="4970" x="6026150" y="2184400"/>
          <p14:tracePt t="4987" x="6032500" y="2184400"/>
          <p14:tracePt t="5004" x="6038850" y="2184400"/>
          <p14:tracePt t="5027" x="6045200" y="2171700"/>
          <p14:tracePt t="5039" x="6057900" y="2165350"/>
          <p14:tracePt t="5054" x="6070600" y="2165350"/>
          <p14:tracePt t="5079" x="6089650" y="2165350"/>
          <p14:tracePt t="5087" x="6127750" y="2159000"/>
          <p14:tracePt t="5104" x="6165850" y="2139950"/>
          <p14:tracePt t="5128" x="6203950" y="2127250"/>
          <p14:tracePt t="5138" x="6261100" y="2120900"/>
          <p14:tracePt t="5154" x="6350000" y="2114550"/>
          <p14:tracePt t="5178" x="6451600" y="2114550"/>
          <p14:tracePt t="5187" x="6559550" y="2108200"/>
          <p14:tracePt t="5205" x="6642100" y="2095500"/>
          <p14:tracePt t="5221" x="6756400" y="2063750"/>
          <p14:tracePt t="5237" x="6832600" y="2038350"/>
          <p14:tracePt t="5256" x="6902450" y="2000250"/>
          <p14:tracePt t="5271" x="6972300" y="1981200"/>
          <p14:tracePt t="5287" x="7029450" y="1968500"/>
          <p14:tracePt t="5304" x="7118350" y="1968500"/>
          <p14:tracePt t="5322" x="7181850" y="1974850"/>
          <p14:tracePt t="5340" x="7239000" y="1987550"/>
          <p14:tracePt t="5354" x="7277100" y="2000250"/>
          <p14:tracePt t="5371" x="7308850" y="2025650"/>
          <p14:tracePt t="5387" x="7334250" y="2057400"/>
          <p14:tracePt t="5404" x="7359650" y="2082800"/>
          <p14:tracePt t="5421" x="7378700" y="2108200"/>
          <p14:tracePt t="5445" x="7404100" y="2120900"/>
          <p14:tracePt t="5454" x="7429500" y="2127250"/>
          <p14:tracePt t="5471" x="7442200" y="2127250"/>
          <p14:tracePt t="5493" x="7454900" y="2127250"/>
          <p14:tracePt t="5521" x="7461250" y="2127250"/>
          <p14:tracePt t="5541" x="7473950" y="2120900"/>
          <p14:tracePt t="5554" x="7480300" y="2120900"/>
          <p14:tracePt t="5571" x="7486650" y="2120900"/>
          <p14:tracePt t="5587" x="7493000" y="2120900"/>
          <p14:tracePt t="5604" x="7499350" y="2133600"/>
          <p14:tracePt t="5621" x="7499350" y="2139950"/>
          <p14:tracePt t="5637" x="7505700" y="2139950"/>
          <p14:tracePt t="5655" x="7505700" y="2146300"/>
          <p14:tracePt t="5671" x="7512050" y="2146300"/>
          <p14:tracePt t="5687" x="7512050" y="2152650"/>
          <p14:tracePt t="5704" x="7518400" y="2159000"/>
          <p14:tracePt t="5769" x="7518400" y="2165350"/>
          <p14:tracePt t="5808" x="7518400" y="2171700"/>
          <p14:tracePt t="5832" x="7518400" y="2165350"/>
          <p14:tracePt t="5858" x="7518400" y="2159000"/>
          <p14:tracePt t="5869" x="7512050" y="2159000"/>
          <p14:tracePt t="5882" x="7512050" y="2152650"/>
          <p14:tracePt t="5912" x="7505700" y="2152650"/>
          <p14:tracePt t="5936" x="7499350" y="2146300"/>
          <p14:tracePt t="5954" x="7486650" y="2139950"/>
          <p14:tracePt t="5971" x="7473950" y="2139950"/>
          <p14:tracePt t="5987" x="7461250" y="2133600"/>
          <p14:tracePt t="6004" x="7448550" y="2133600"/>
          <p14:tracePt t="6022" x="7435850" y="2133600"/>
          <p14:tracePt t="6041" x="7423150" y="2127250"/>
          <p14:tracePt t="6071" x="7416800" y="2127250"/>
          <p14:tracePt t="6087" x="7410450" y="2120900"/>
          <p14:tracePt t="6104" x="7404100" y="2120900"/>
          <p14:tracePt t="6121" x="7397750" y="2120900"/>
          <p14:tracePt t="6137" x="7391400" y="2120900"/>
          <p14:tracePt t="6158" x="7378700" y="2120900"/>
          <p14:tracePt t="6171" x="7372350" y="2120900"/>
          <p14:tracePt t="6193" x="7353300" y="2120900"/>
          <p14:tracePt t="6210" x="7340600" y="2120900"/>
          <p14:tracePt t="6221" x="7327900" y="2114550"/>
          <p14:tracePt t="6243" x="7289800" y="2095500"/>
          <p14:tracePt t="6254" x="7258050" y="2082800"/>
          <p14:tracePt t="6271" x="7194550" y="2051050"/>
          <p14:tracePt t="6287" x="7099300" y="2025650"/>
          <p14:tracePt t="6305" x="6934200" y="1981200"/>
          <p14:tracePt t="6321" x="6851650" y="1955800"/>
          <p14:tracePt t="6337" x="6737350" y="1936750"/>
          <p14:tracePt t="6362" x="6565900" y="1917700"/>
          <p14:tracePt t="6416" x="5924550" y="2032000"/>
          <p14:tracePt t="6424" x="5911850" y="2038350"/>
          <p14:tracePt t="6427" x="5899150" y="2044700"/>
          <p14:tracePt t="6437" x="5873750" y="2057400"/>
          <p14:tracePt t="6454" x="5791200" y="2101850"/>
          <p14:tracePt t="6472" x="5721350" y="2139950"/>
          <p14:tracePt t="6488" x="5657850" y="2159000"/>
          <p14:tracePt t="6504" x="5607050" y="2171700"/>
          <p14:tracePt t="6521" x="5543550" y="2184400"/>
          <p14:tracePt t="6537" x="5499100" y="2197100"/>
          <p14:tracePt t="6561" x="5473700" y="2203450"/>
          <p14:tracePt t="6571" x="5461000" y="2197100"/>
          <p14:tracePt t="6587" x="5448300" y="2190750"/>
          <p14:tracePt t="6605" x="5435600" y="2159000"/>
          <p14:tracePt t="6621" x="5429250" y="2133600"/>
          <p14:tracePt t="6639" x="5403850" y="2114550"/>
          <p14:tracePt t="6654" x="5372100" y="2101850"/>
          <p14:tracePt t="6671" x="5327650" y="2089150"/>
          <p14:tracePt t="6688" x="5289550" y="2082800"/>
          <p14:tracePt t="6705" x="5219700" y="2076450"/>
          <p14:tracePt t="6722" x="5175250" y="2076450"/>
          <p14:tracePt t="6742" x="5118100" y="2082800"/>
          <p14:tracePt t="6756" x="5048250" y="2120900"/>
          <p14:tracePt t="6771" x="4972050" y="2178050"/>
          <p14:tracePt t="6788" x="4908550" y="2228850"/>
          <p14:tracePt t="6804" x="4876800" y="2260600"/>
          <p14:tracePt t="6825" x="4857750" y="2279650"/>
          <p14:tracePt t="6840" x="4851400" y="2286000"/>
          <p14:tracePt t="6856" x="4851400" y="2292350"/>
          <p14:tracePt t="6872" x="4857750" y="2292350"/>
          <p14:tracePt t="6889" x="4876800" y="2286000"/>
          <p14:tracePt t="6904" x="4927600" y="2260600"/>
          <p14:tracePt t="6925" x="4978400" y="2235200"/>
          <p14:tracePt t="6939" x="5010150" y="2222500"/>
          <p14:tracePt t="6955" x="5048250" y="2216150"/>
          <p14:tracePt t="6978" x="5080000" y="2203450"/>
          <p14:tracePt t="6988" x="5105400" y="2197100"/>
          <p14:tracePt t="7004" x="5143500" y="2190750"/>
          <p14:tracePt t="7022" x="5175250" y="2178050"/>
          <p14:tracePt t="7037" x="5187950" y="2171700"/>
          <p14:tracePt t="7059" x="5194300" y="2171700"/>
          <p14:tracePt t="7091" x="5194300" y="2178050"/>
          <p14:tracePt t="7104" x="5187950" y="2178050"/>
          <p14:tracePt t="7122" x="5175250" y="2190750"/>
          <p14:tracePt t="7139" x="5156200" y="2190750"/>
          <p14:tracePt t="7155" x="5130800" y="2190750"/>
          <p14:tracePt t="7171" x="5111750" y="2197100"/>
          <p14:tracePt t="7193" x="5092700" y="2209800"/>
          <p14:tracePt t="7204" x="5086350" y="2216150"/>
          <p14:tracePt t="7221" x="5080000" y="2222500"/>
          <p14:tracePt t="7237" x="5073650" y="2228850"/>
          <p14:tracePt t="7258" x="5073650" y="2235200"/>
          <p14:tracePt t="7271" x="5080000" y="2247900"/>
          <p14:tracePt t="7291" x="5080000" y="2254250"/>
          <p14:tracePt t="7306" x="5073650" y="2260600"/>
          <p14:tracePt t="7321" x="5067300" y="2266950"/>
          <p14:tracePt t="7337" x="5067300" y="2273300"/>
          <p14:tracePt t="7362" x="5060950" y="2279650"/>
          <p14:tracePt t="7371" x="5054600" y="2279650"/>
          <p14:tracePt t="7404" x="5048250" y="2279650"/>
          <p14:tracePt t="7421" x="5041900" y="2279650"/>
          <p14:tracePt t="7437" x="5035550" y="2273300"/>
          <p14:tracePt t="7455" x="5029200" y="2273300"/>
          <p14:tracePt t="9356" x="5187950" y="2349500"/>
          <p14:tracePt t="9363" x="5187950" y="2343150"/>
          <p14:tracePt t="9383" x="5187950" y="2330450"/>
          <p14:tracePt t="9385" x="5187950" y="2324100"/>
          <p14:tracePt t="9389" x="5187950" y="2311400"/>
          <p14:tracePt t="9406" x="5187950" y="2254250"/>
          <p14:tracePt t="9421" x="5187950" y="2209800"/>
          <p14:tracePt t="9438" x="5187950" y="2159000"/>
          <p14:tracePt t="9455" x="5194300" y="2101850"/>
          <p14:tracePt t="9472" x="5207000" y="2063750"/>
          <p14:tracePt t="9488" x="5238750" y="2038350"/>
          <p14:tracePt t="9505" x="5264150" y="2019300"/>
          <p14:tracePt t="9526" x="5276850" y="2019300"/>
          <p14:tracePt t="9541" x="5283200" y="2025650"/>
          <p14:tracePt t="9556" x="5295900" y="2044700"/>
          <p14:tracePt t="9571" x="5321300" y="2063750"/>
          <p14:tracePt t="9588" x="5346700" y="2063750"/>
          <p14:tracePt t="9605" x="5384800" y="2082800"/>
          <p14:tracePt t="9621" x="5429250" y="2095500"/>
          <p14:tracePt t="9642" x="5467350" y="2108200"/>
          <p14:tracePt t="9656" x="5543550" y="2120900"/>
          <p14:tracePt t="9671" x="5638800" y="2127250"/>
          <p14:tracePt t="9691" x="5708650" y="2133600"/>
          <p14:tracePt t="9705" x="5835650" y="2171700"/>
          <p14:tracePt t="9724" x="5943600" y="2235200"/>
          <p14:tracePt t="9738" x="6019800" y="2298700"/>
          <p14:tracePt t="9755" x="6140450" y="2393950"/>
          <p14:tracePt t="9772" x="6203950" y="2438400"/>
          <p14:tracePt t="9792" x="6242050" y="2463800"/>
          <p14:tracePt t="9804" x="6261100" y="2476500"/>
          <p14:tracePt t="17781" x="6273800" y="2444750"/>
          <p14:tracePt t="17824" x="6273800" y="2451100"/>
          <p14:tracePt t="25469" x="8458200" y="1098550"/>
          <p14:tracePt t="25490" x="8458200" y="1104900"/>
          <p14:tracePt t="25500" x="8458200" y="1111250"/>
          <p14:tracePt t="25850" x="6267450" y="1828800"/>
          <p14:tracePt t="25876" x="5994400" y="1727200"/>
          <p14:tracePt t="25884" x="5988050" y="1727200"/>
          <p14:tracePt t="25899" x="5981700" y="1727200"/>
          <p14:tracePt t="25905" x="5943600" y="1727200"/>
          <p14:tracePt t="25926" x="5759450" y="1733550"/>
          <p14:tracePt t="25941" x="5689600" y="1752600"/>
          <p14:tracePt t="25954" x="5562600" y="1866900"/>
          <p14:tracePt t="25972" x="5486400" y="1981200"/>
          <p14:tracePt t="25988" x="5410200" y="2070100"/>
          <p14:tracePt t="26007" x="5346700" y="2120900"/>
          <p14:tracePt t="26029" x="5283200" y="2139950"/>
          <p14:tracePt t="26038" x="5232400" y="2146300"/>
          <p14:tracePt t="26061" x="5187950" y="2159000"/>
          <p14:tracePt t="26071" x="5143500" y="2178050"/>
          <p14:tracePt t="26088" x="5130800" y="2178050"/>
          <p14:tracePt t="26106" x="5130800" y="2165350"/>
          <p14:tracePt t="26129" x="5143500" y="2146300"/>
          <p14:tracePt t="26140" x="5162550" y="2133600"/>
          <p14:tracePt t="26161" x="5194300" y="2127250"/>
          <p14:tracePt t="26171" x="5283200" y="2114550"/>
          <p14:tracePt t="26188" x="5359400" y="2108200"/>
          <p14:tracePt t="26209" x="5422900" y="2108200"/>
          <p14:tracePt t="26228" x="5486400" y="2120900"/>
          <p14:tracePt t="26238" x="5530850" y="2133600"/>
          <p14:tracePt t="26259" x="5588000" y="2139950"/>
          <p14:tracePt t="26271" x="5638800" y="2139950"/>
          <p14:tracePt t="26288" x="5683250" y="2127250"/>
          <p14:tracePt t="26309" x="5721350" y="2114550"/>
          <p14:tracePt t="26321" x="5753100" y="2101850"/>
          <p14:tracePt t="26340" x="5803900" y="2082800"/>
          <p14:tracePt t="26354" x="5842000" y="2070100"/>
          <p14:tracePt t="26371" x="5873750" y="2063750"/>
          <p14:tracePt t="26388" x="5905500" y="2057400"/>
          <p14:tracePt t="26405" x="5924550" y="2063750"/>
          <p14:tracePt t="26432" x="5949950" y="2076450"/>
          <p14:tracePt t="26438" x="5956300" y="2082800"/>
          <p14:tracePt t="26454" x="5969000" y="2089150"/>
          <p14:tracePt t="26471" x="5981700" y="2101850"/>
          <p14:tracePt t="26488" x="5988050" y="2101850"/>
          <p14:tracePt t="26504" x="6000750" y="2108200"/>
          <p14:tracePt t="26522" x="6019800" y="2108200"/>
          <p14:tracePt t="26540" x="6051550" y="2114550"/>
          <p14:tracePt t="26555" x="6070600" y="2114550"/>
          <p14:tracePt t="26572" x="6096000" y="2114550"/>
          <p14:tracePt t="26588" x="6115050" y="2114550"/>
          <p14:tracePt t="26604" x="6127750" y="2114550"/>
          <p14:tracePt t="26622" x="6134100" y="2114550"/>
          <p14:tracePt t="26655" x="6127750" y="2120900"/>
          <p14:tracePt t="26671" x="6115050" y="2120900"/>
          <p14:tracePt t="26690" x="6102350" y="2120900"/>
          <p14:tracePt t="26705" x="6089650" y="2120900"/>
          <p14:tracePt t="26724" x="6076950" y="2114550"/>
          <p14:tracePt t="26738" x="6064250" y="2101850"/>
          <p14:tracePt t="26756" x="6057900" y="2095500"/>
          <p14:tracePt t="26771" x="6045200" y="2089150"/>
          <p14:tracePt t="26788" x="6038850" y="2089150"/>
          <p14:tracePt t="26806" x="6032500" y="2082800"/>
          <p14:tracePt t="26821" x="6019800" y="2082800"/>
          <p14:tracePt t="26838" x="6019800" y="2076450"/>
          <p14:tracePt t="26856" x="6013450" y="2076450"/>
          <p14:tracePt t="26897" x="6013450" y="2082800"/>
          <p14:tracePt t="26919" x="6019800" y="2082800"/>
          <p14:tracePt t="26946" x="6026150" y="2082800"/>
          <p14:tracePt t="26966" x="6032500" y="2082800"/>
          <p14:tracePt t="26992" x="6038850" y="2082800"/>
          <p14:tracePt t="27012" x="6045200" y="2082800"/>
          <p14:tracePt t="27026" x="6057900" y="2082800"/>
          <p14:tracePt t="27033" x="6064250" y="2082800"/>
          <p14:tracePt t="27043" x="6070600" y="2082800"/>
          <p14:tracePt t="27055" x="6083300" y="2076450"/>
          <p14:tracePt t="27072" x="6102350" y="2076450"/>
          <p14:tracePt t="27090" x="6115050" y="2070100"/>
          <p14:tracePt t="27105" x="6127750" y="2063750"/>
          <p14:tracePt t="27122" x="6146800" y="2063750"/>
          <p14:tracePt t="27138" x="6153150" y="2063750"/>
          <p14:tracePt t="27155" x="6153150" y="2070100"/>
          <p14:tracePt t="27188" x="6146800" y="2076450"/>
          <p14:tracePt t="27204" x="6134100" y="2082800"/>
          <p14:tracePt t="27225" x="6127750" y="2089150"/>
          <p14:tracePt t="27238" x="6121400" y="2095500"/>
          <p14:tracePt t="27254" x="6115050" y="2095500"/>
          <p14:tracePt t="27272" x="6108700" y="2101850"/>
          <p14:tracePt t="27292" x="6102350" y="2108200"/>
          <p14:tracePt t="27322" x="6108700" y="2108200"/>
          <p14:tracePt t="27340" x="6115050" y="2108200"/>
          <p14:tracePt t="27355" x="6127750" y="2108200"/>
          <p14:tracePt t="27371" x="6140450" y="2108200"/>
          <p14:tracePt t="27388" x="6153150" y="2101850"/>
          <p14:tracePt t="27406" x="6165850" y="2101850"/>
          <p14:tracePt t="27421" x="6191250" y="2095500"/>
          <p14:tracePt t="27441" x="6223000" y="2095500"/>
          <p14:tracePt t="27454" x="6267450" y="2082800"/>
          <p14:tracePt t="27472" x="6330950" y="2076450"/>
          <p14:tracePt t="27488" x="6413500" y="2063750"/>
          <p14:tracePt t="27504" x="6464300" y="2063750"/>
          <p14:tracePt t="27522" x="6546850" y="2057400"/>
          <p14:tracePt t="27538" x="6673850" y="2038350"/>
          <p14:tracePt t="27555" x="6769100" y="2032000"/>
          <p14:tracePt t="27572" x="6915150" y="2012950"/>
          <p14:tracePt t="27590" x="7067550" y="2000250"/>
          <p14:tracePt t="27604" x="7188200" y="1987550"/>
          <p14:tracePt t="27622" x="7302500" y="1974850"/>
          <p14:tracePt t="27639" x="7448550" y="1968500"/>
          <p14:tracePt t="27655" x="7588250" y="1955800"/>
          <p14:tracePt t="27677" x="7759700" y="1955800"/>
          <p14:tracePt t="27688" x="7861300" y="1955800"/>
          <p14:tracePt t="27710" x="8026400" y="1962150"/>
          <p14:tracePt t="27721" x="8108950" y="1968500"/>
          <p14:tracePt t="27738" x="8216900" y="1981200"/>
          <p14:tracePt t="27755" x="8312150" y="2000250"/>
          <p14:tracePt t="27772" x="8362950" y="2012950"/>
          <p14:tracePt t="27792" x="8413750" y="2038350"/>
          <p14:tracePt t="27806" x="8426450" y="2063750"/>
          <p14:tracePt t="27822" x="8432800" y="2076450"/>
          <p14:tracePt t="27838" x="8420100" y="2082800"/>
          <p14:tracePt t="27858" x="8388350" y="2082800"/>
          <p14:tracePt t="27872" x="8356600" y="2076450"/>
          <p14:tracePt t="27890" x="8318500" y="2063750"/>
          <p14:tracePt t="27906" x="8274050" y="2044700"/>
          <p14:tracePt t="27921" x="8255000" y="2032000"/>
          <p14:tracePt t="27938" x="8235950" y="2025650"/>
          <p14:tracePt t="27960" x="8216900" y="2019300"/>
          <p14:tracePt t="28024" x="8223250" y="2025650"/>
          <p14:tracePt t="28063" x="8223250" y="2019300"/>
          <p14:tracePt t="28086" x="8216900" y="2012950"/>
          <p14:tracePt t="28101" x="8210550" y="2006600"/>
          <p14:tracePt t="28110" x="8204200" y="2006600"/>
          <p14:tracePt t="28113" x="8197850" y="2006600"/>
          <p14:tracePt t="28121" x="8191500" y="2000250"/>
          <p14:tracePt t="28141" x="8159750" y="1993900"/>
          <p14:tracePt t="28155" x="8102600" y="1974850"/>
          <p14:tracePt t="28171" x="8039100" y="1968500"/>
          <p14:tracePt t="28188" x="7994650" y="1968500"/>
          <p14:tracePt t="28212" x="7854950" y="1974850"/>
          <p14:tracePt t="28222" x="7708900" y="1993900"/>
          <p14:tracePt t="28240" x="7543800" y="2025650"/>
          <p14:tracePt t="28255" x="7366000" y="2070100"/>
          <p14:tracePt t="28272" x="7200900" y="2127250"/>
          <p14:tracePt t="28289" x="7067550" y="2178050"/>
          <p14:tracePt t="28305" x="6858000" y="2266950"/>
          <p14:tracePt t="28321" x="6711950" y="2330450"/>
          <p14:tracePt t="28341" x="6610350" y="2381250"/>
          <p14:tracePt t="28355" x="6470650" y="2444750"/>
          <p14:tracePt t="28373" x="6381750" y="2495550"/>
          <p14:tracePt t="28389" x="6337300" y="2520950"/>
          <p14:tracePt t="28405" x="6267450" y="2552700"/>
          <p14:tracePt t="28429" x="6229350" y="2571750"/>
          <p14:tracePt t="28437" x="6216650" y="2571750"/>
          <p14:tracePt t="28471" x="6229350" y="2565400"/>
          <p14:tracePt t="28488" x="6267450" y="2552700"/>
          <p14:tracePt t="28509" x="6330950" y="2533650"/>
          <p14:tracePt t="28521" x="6413500" y="2520950"/>
          <p14:tracePt t="28538" x="6508750" y="2501900"/>
          <p14:tracePt t="28556" x="6610350" y="2489200"/>
          <p14:tracePt t="28575" x="6711950" y="2482850"/>
          <p14:tracePt t="28590" x="6813550" y="2476500"/>
          <p14:tracePt t="28611" x="6921500" y="2470150"/>
          <p14:tracePt t="28621" x="7023100" y="2463800"/>
          <p14:tracePt t="28638" x="7118350" y="2463800"/>
          <p14:tracePt t="28656" x="7213600" y="2457450"/>
          <p14:tracePt t="28671" x="7264400" y="2451100"/>
          <p14:tracePt t="28690" x="7340600" y="2451100"/>
          <p14:tracePt t="28712" x="7372350" y="2457450"/>
          <p14:tracePt t="28721" x="7391400" y="2470150"/>
          <p14:tracePt t="28738" x="7378700" y="2476500"/>
          <p14:tracePt t="28756" x="7359650" y="2482850"/>
          <p14:tracePt t="28771" x="7327900" y="2489200"/>
          <p14:tracePt t="28788" x="7296150" y="2508250"/>
          <p14:tracePt t="28807" x="7264400" y="2520950"/>
          <p14:tracePt t="28828" x="7245350" y="2533650"/>
          <p14:tracePt t="28838" x="7219950" y="2540000"/>
          <p14:tracePt t="28856" x="7213600" y="2540000"/>
          <p14:tracePt t="28871" x="7213600" y="2533650"/>
          <p14:tracePt t="28887" x="7213600" y="2527300"/>
          <p14:tracePt t="28940" x="7219950" y="2527300"/>
          <p14:tracePt t="28953" x="7226300" y="2527300"/>
          <p14:tracePt t="28963" x="7232650" y="2520950"/>
          <p14:tracePt t="28981" x="7245350" y="2520950"/>
          <p14:tracePt t="28989" x="7251700" y="2520950"/>
          <p14:tracePt t="29005" x="7270750" y="2520950"/>
          <p14:tracePt t="29021" x="7277100" y="2527300"/>
          <p14:tracePt t="29040" x="7283450" y="2533650"/>
          <p14:tracePt t="29056" x="7289800" y="2546350"/>
          <p14:tracePt t="29095" x="7283450" y="2546350"/>
          <p14:tracePt t="29169" x="7277100" y="2540000"/>
          <p14:tracePt t="29188" x="7270750" y="2533650"/>
          <p14:tracePt t="29205" x="7270750" y="2527300"/>
          <p14:tracePt t="29222" x="7277100" y="2520950"/>
          <p14:tracePt t="29238" x="7277100" y="2514600"/>
          <p14:tracePt t="29256" x="7283450" y="2514600"/>
          <p14:tracePt t="29271" x="7283450" y="2508250"/>
          <p14:tracePt t="29330" x="7283450" y="2501900"/>
          <p14:tracePt t="29343" x="7277100" y="2501900"/>
          <p14:tracePt t="29373" x="7277100" y="2495550"/>
          <p14:tracePt t="29384" x="7270750" y="2495550"/>
          <p14:tracePt t="29392" x="7270750" y="2489200"/>
          <p14:tracePt t="29405" x="7264400" y="2489200"/>
          <p14:tracePt t="29422" x="7258050" y="2482850"/>
          <p14:tracePt t="29441" x="7251700" y="2476500"/>
          <p14:tracePt t="29454" x="7232650" y="2457450"/>
          <p14:tracePt t="29472" x="7207250" y="2413000"/>
          <p14:tracePt t="29488" x="7169150" y="2343150"/>
          <p14:tracePt t="29505" x="7124700" y="2254250"/>
          <p14:tracePt t="29522" x="7080250" y="2171700"/>
          <p14:tracePt t="29540" x="7054850" y="2120900"/>
          <p14:tracePt t="29555" x="7010400" y="2070100"/>
          <p14:tracePt t="29572" x="6959600" y="2032000"/>
          <p14:tracePt t="29588" x="6896100" y="2012950"/>
          <p14:tracePt t="29606" x="6845300" y="2006600"/>
          <p14:tracePt t="29621" x="6788150" y="2019300"/>
          <p14:tracePt t="29638" x="6737350" y="2044700"/>
          <p14:tracePt t="29660" x="6699250" y="2076450"/>
          <p14:tracePt t="29678" x="6623050" y="2165350"/>
          <p14:tracePt t="29695" x="6591300" y="2216150"/>
          <p14:tracePt t="29704" x="6559550" y="2260600"/>
          <p14:tracePt t="29721" x="6521450" y="2292350"/>
          <p14:tracePt t="29740" x="6483350" y="2292350"/>
          <p14:tracePt t="29754" x="6457950" y="2279650"/>
          <p14:tracePt t="29772" x="6445250" y="2266950"/>
          <p14:tracePt t="29788" x="6419850" y="2260600"/>
          <p14:tracePt t="29806" x="6400800" y="2254250"/>
          <p14:tracePt t="29840" x="6407150" y="2241550"/>
          <p14:tracePt t="29854" x="6413500" y="2235200"/>
          <p14:tracePt t="29871" x="6426200" y="2222500"/>
          <p14:tracePt t="29889" x="6438900" y="2209800"/>
          <p14:tracePt t="29923" x="6445250" y="2203450"/>
          <p14:tracePt t="29938" x="6451600" y="2197100"/>
          <p14:tracePt t="29954" x="6457950" y="2184400"/>
          <p14:tracePt t="29971" x="6470650" y="2152650"/>
          <p14:tracePt t="29989" x="6477000" y="2101850"/>
          <p14:tracePt t="30005" x="6483350" y="2082800"/>
          <p14:tracePt t="30021" x="6489700" y="2057400"/>
          <p14:tracePt t="30040" x="6496050" y="2044700"/>
          <p14:tracePt t="30056" x="6496050" y="2038350"/>
          <p14:tracePt t="30071" x="6496050" y="2032000"/>
          <p14:tracePt t="30089" x="6483350" y="2032000"/>
          <p14:tracePt t="30104" x="6464300" y="2038350"/>
          <p14:tracePt t="30121" x="6426200" y="2044700"/>
          <p14:tracePt t="30139" x="6381750" y="2063750"/>
          <p14:tracePt t="30154" x="6343650" y="2089150"/>
          <p14:tracePt t="30171" x="6305550" y="2108200"/>
          <p14:tracePt t="30190" x="6273800" y="2120900"/>
          <p14:tracePt t="30206" x="6254750" y="2120900"/>
          <p14:tracePt t="30221" x="6235700" y="2120900"/>
          <p14:tracePt t="30239" x="6216650" y="2114550"/>
          <p14:tracePt t="30259" x="6203950" y="2114550"/>
          <p14:tracePt t="30271" x="6197600" y="2114550"/>
          <p14:tracePt t="30305" x="6191250" y="2114550"/>
          <p14:tracePt t="30338" x="6184900" y="2114550"/>
          <p14:tracePt t="30355" x="6184900" y="2120900"/>
          <p14:tracePt t="30372" x="6184900" y="2127250"/>
          <p14:tracePt t="30390" x="6184900" y="2133600"/>
          <p14:tracePt t="30408" x="6184900" y="2139950"/>
          <p14:tracePt t="30423" x="6178550" y="2139950"/>
          <p14:tracePt t="30438" x="6172200" y="2133600"/>
          <p14:tracePt t="30455" x="6165850" y="2120900"/>
          <p14:tracePt t="30471" x="6159500" y="2114550"/>
          <p14:tracePt t="30490" x="6146800" y="2101850"/>
          <p14:tracePt t="30506" x="6127750" y="2089150"/>
          <p14:tracePt t="30521" x="6115050" y="2076450"/>
          <p14:tracePt t="30540" x="6089650" y="2063750"/>
          <p14:tracePt t="30555" x="6070600" y="2057400"/>
          <p14:tracePt t="30571" x="6057900" y="2051050"/>
          <p14:tracePt t="30590" x="6038850" y="2044700"/>
          <p14:tracePt t="30612" x="6026150" y="2032000"/>
          <p14:tracePt t="30621" x="6019800" y="2025650"/>
          <p14:tracePt t="30646" x="6000750" y="2038350"/>
          <p14:tracePt t="30658" x="5981700" y="2063750"/>
          <p14:tracePt t="30671" x="5962650" y="2101850"/>
          <p14:tracePt t="30690" x="5949950" y="2120900"/>
          <p14:tracePt t="30711" x="5943600" y="2139950"/>
          <p14:tracePt t="30721" x="5943600" y="2146300"/>
          <p14:tracePt t="30739" x="5949950" y="2159000"/>
          <p14:tracePt t="30760" x="5956300" y="2178050"/>
          <p14:tracePt t="30771" x="5962650" y="2190750"/>
          <p14:tracePt t="30791" x="5975350" y="2203450"/>
          <p14:tracePt t="30806" x="5994400" y="2216150"/>
          <p14:tracePt t="30825" x="6013450" y="2216150"/>
          <p14:tracePt t="30838" x="6026150" y="2209800"/>
          <p14:tracePt t="30856" x="6045200" y="2197100"/>
          <p14:tracePt t="30871" x="6064250" y="2190750"/>
          <p14:tracePt t="30889" x="6076950" y="2190750"/>
          <p14:tracePt t="30913" x="6115050" y="2203450"/>
          <p14:tracePt t="30923" x="6165850" y="2203450"/>
          <p14:tracePt t="30938" x="6248400" y="2203450"/>
          <p14:tracePt t="30961" x="6400800" y="2197100"/>
          <p14:tracePt t="30971" x="6527800" y="2178050"/>
          <p14:tracePt t="30988" x="6623050" y="2139950"/>
          <p14:tracePt t="31011" x="6724650" y="2095500"/>
          <p14:tracePt t="31021" x="6800850" y="2057400"/>
          <p14:tracePt t="31038" x="6877050" y="2019300"/>
          <p14:tracePt t="31062" x="6959600" y="1987550"/>
          <p14:tracePt t="31071" x="7061200" y="1955800"/>
          <p14:tracePt t="31088" x="7162800" y="1936750"/>
          <p14:tracePt t="31106" x="7213600" y="1936750"/>
          <p14:tracePt t="31128" x="7251700" y="1936750"/>
          <p14:tracePt t="31141" x="7277100" y="1955800"/>
          <p14:tracePt t="31156" x="7283450" y="1987550"/>
          <p14:tracePt t="31171" x="7289800" y="2012950"/>
          <p14:tracePt t="31188" x="7289800" y="2032000"/>
          <p14:tracePt t="31205" x="7289800" y="2044700"/>
          <p14:tracePt t="31222" x="7289800" y="2057400"/>
          <p14:tracePt t="31240" x="7289800" y="2063750"/>
          <p14:tracePt t="31273" x="7283450" y="2070100"/>
          <p14:tracePt t="31288" x="7283450" y="2076450"/>
          <p14:tracePt t="31313" x="7283450" y="2082800"/>
          <p14:tracePt t="31321" x="7283450" y="2089150"/>
          <p14:tracePt t="31340" x="7277100" y="2095500"/>
          <p14:tracePt t="31355" x="7264400" y="2108200"/>
          <p14:tracePt t="31372" x="7258050" y="2114550"/>
          <p14:tracePt t="31388" x="7251700" y="2120900"/>
          <p14:tracePt t="31412" x="7239000" y="2120900"/>
          <p14:tracePt t="31427" x="7219950" y="2127250"/>
          <p14:tracePt t="31438" x="7207250" y="2127250"/>
          <p14:tracePt t="31456" x="7188200" y="2127250"/>
          <p14:tracePt t="31471" x="7156450" y="2120900"/>
          <p14:tracePt t="31489" x="7112000" y="2120900"/>
          <p14:tracePt t="31505" x="7023100" y="2108200"/>
          <p14:tracePt t="31521" x="6927850" y="2108200"/>
          <p14:tracePt t="31538" x="6826250" y="2114550"/>
          <p14:tracePt t="31555" x="6718300" y="2133600"/>
          <p14:tracePt t="31571" x="6635750" y="2146300"/>
          <p14:tracePt t="31588" x="6496050" y="2178050"/>
          <p14:tracePt t="31605" x="6388100" y="2216150"/>
          <p14:tracePt t="31621" x="6311900" y="2266950"/>
          <p14:tracePt t="31638" x="6254750" y="2311400"/>
          <p14:tracePt t="31661" x="6223000" y="2349500"/>
          <p14:tracePt t="31671" x="6203950" y="2368550"/>
          <p14:tracePt t="31688" x="6165850" y="2425700"/>
          <p14:tracePt t="31705" x="6153150" y="2470150"/>
          <p14:tracePt t="31724" x="6146800" y="2501900"/>
          <p14:tracePt t="31738" x="6146800" y="2533650"/>
          <p14:tracePt t="31756" x="6153150" y="2546350"/>
          <p14:tracePt t="31774" x="6165850" y="2552700"/>
          <p14:tracePt t="31788" x="6191250" y="2546350"/>
          <p14:tracePt t="31806" x="6223000" y="2540000"/>
          <p14:tracePt t="31821" x="6261100" y="2527300"/>
          <p14:tracePt t="31841" x="6324600" y="2514600"/>
          <p14:tracePt t="31855" x="6407150" y="2501900"/>
          <p14:tracePt t="31872" x="6508750" y="2495550"/>
          <p14:tracePt t="31888" x="6604000" y="2482850"/>
          <p14:tracePt t="31907" x="6699250" y="2463800"/>
          <p14:tracePt t="31921" x="6769100" y="2451100"/>
          <p14:tracePt t="31938" x="6832600" y="2438400"/>
          <p14:tracePt t="31962" x="6889750" y="2432050"/>
          <p14:tracePt t="31971" x="6927850" y="2432050"/>
          <p14:tracePt t="31991" x="6953250" y="2444750"/>
          <p14:tracePt t="32005" x="6965950" y="2451100"/>
          <p14:tracePt t="32022" x="6965950" y="2457450"/>
          <p14:tracePt t="32038" x="6972300" y="2470150"/>
          <p14:tracePt t="32056" x="6978650" y="2489200"/>
          <p14:tracePt t="32072" x="6985000" y="2501900"/>
          <p14:tracePt t="32088" x="6991350" y="2508250"/>
          <p14:tracePt t="32106" x="7004050" y="2514600"/>
          <p14:tracePt t="32121" x="7016750" y="2520950"/>
          <p14:tracePt t="32138" x="7035800" y="2520950"/>
          <p14:tracePt t="32162" x="7048500" y="2514600"/>
          <p14:tracePt t="32171" x="7061200" y="2508250"/>
          <p14:tracePt t="32190" x="7067550" y="2508250"/>
          <p14:tracePt t="32205" x="7073900" y="2508250"/>
          <p14:tracePt t="32222" x="7073900" y="2514600"/>
          <p14:tracePt t="32238" x="7073900" y="2520950"/>
          <p14:tracePt t="32256" x="7080250" y="2527300"/>
          <p14:tracePt t="32288" x="7086600" y="2527300"/>
          <p14:tracePt t="32304" x="7086600" y="2533650"/>
          <p14:tracePt t="32338" x="7086600" y="2540000"/>
          <p14:tracePt t="32384" x="7086600" y="2546350"/>
          <p14:tracePt t="32429" x="7086600" y="2552700"/>
          <p14:tracePt t="32549" x="7092950" y="2559050"/>
          <p14:tracePt t="32585" x="7092950" y="2565400"/>
          <p14:tracePt t="32616" x="7099300" y="2565400"/>
          <p14:tracePt t="32688" x="7105650" y="2565400"/>
          <p14:tracePt t="32701" x="7105650" y="2559050"/>
          <p14:tracePt t="32732" x="7112000" y="2559050"/>
          <p14:tracePt t="32772" x="7112000" y="2565400"/>
          <p14:tracePt t="32868" x="7105650" y="2565400"/>
          <p14:tracePt t="32875" x="7105650" y="2559050"/>
          <p14:tracePt t="32898" x="7099300" y="2559050"/>
          <p14:tracePt t="32911" x="7092950" y="2559050"/>
          <p14:tracePt t="32921" x="7086600" y="2559050"/>
          <p14:tracePt t="32942" x="7073900" y="2552700"/>
          <p14:tracePt t="32956" x="7048500" y="2552700"/>
          <p14:tracePt t="32972" x="7023100" y="2552700"/>
          <p14:tracePt t="32989" x="6946900" y="2552700"/>
          <p14:tracePt t="33006" x="6864350" y="2559050"/>
          <p14:tracePt t="33021" x="6794500" y="2565400"/>
          <p14:tracePt t="33045" x="6680200" y="2571750"/>
          <p14:tracePt t="33056" x="6584950" y="2571750"/>
          <p14:tracePt t="33071" x="6527800" y="2571750"/>
          <p14:tracePt t="33090" x="6451600" y="2571750"/>
          <p14:tracePt t="33105" x="6413500" y="2559050"/>
          <p14:tracePt t="33122" x="6394450" y="2546350"/>
          <p14:tracePt t="33143" x="6350000" y="2527300"/>
          <p14:tracePt t="33155" x="6324600" y="2520950"/>
          <p14:tracePt t="33171" x="6299200" y="2508250"/>
          <p14:tracePt t="33189" x="6286500" y="2501900"/>
          <p14:tracePt t="33211" x="6273800" y="2501900"/>
          <p14:tracePt t="33225" x="6261100" y="2495550"/>
          <p14:tracePt t="33239" x="6254750" y="2495550"/>
          <p14:tracePt t="33255" x="6248400" y="2495550"/>
          <p14:tracePt t="33271" x="6242050" y="2495550"/>
          <p14:tracePt t="33294" x="6242050" y="2508250"/>
          <p14:tracePt t="33306" x="6254750" y="2527300"/>
          <p14:tracePt t="33321" x="6267450" y="2552700"/>
          <p14:tracePt t="33345" x="6286500" y="2565400"/>
          <p14:tracePt t="33362" x="6311900" y="2571750"/>
          <p14:tracePt t="33372" x="6324600" y="2571750"/>
          <p14:tracePt t="33395" x="6343650" y="2565400"/>
          <p14:tracePt t="33403" x="6350000" y="2565400"/>
          <p14:tracePt t="33410" x="6356350" y="2565400"/>
          <p14:tracePt t="33425" x="6356350" y="2559050"/>
          <p14:tracePt t="33438" x="6362700" y="2559050"/>
          <p14:tracePt t="33455" x="6369050" y="2565400"/>
          <p14:tracePt t="33471" x="6375400" y="2584450"/>
          <p14:tracePt t="33496" x="6375400" y="2609850"/>
          <p14:tracePt t="33505" x="6362700" y="2654300"/>
          <p14:tracePt t="33521" x="6343650" y="2711450"/>
          <p14:tracePt t="33538" x="6318250" y="2743200"/>
          <p14:tracePt t="33555" x="6286500" y="2794000"/>
          <p14:tracePt t="33571" x="6254750" y="2819400"/>
          <p14:tracePt t="33588" x="6229350" y="2832100"/>
          <p14:tracePt t="33605" x="6223000" y="2832100"/>
          <p14:tracePt t="33623" x="6229350" y="2794000"/>
          <p14:tracePt t="33638" x="6248400" y="2755900"/>
          <p14:tracePt t="33655" x="6261100" y="2730500"/>
          <p14:tracePt t="33673" x="6299200" y="2673350"/>
          <p14:tracePt t="33696" x="6343650" y="2622550"/>
          <p14:tracePt t="33709" x="6369050" y="2590800"/>
          <p14:tracePt t="33723" x="6400800" y="2559050"/>
          <p14:tracePt t="33744" x="6419850" y="2540000"/>
          <p14:tracePt t="33755" x="6432550" y="2533650"/>
          <p14:tracePt t="33772" x="6451600" y="2520950"/>
          <p14:tracePt t="33788" x="6464300" y="2508250"/>
          <p14:tracePt t="33805" x="6470650" y="2501900"/>
          <p14:tracePt t="33822" x="6483350" y="2501900"/>
          <p14:tracePt t="33838" x="6489700" y="2501900"/>
          <p14:tracePt t="33875" x="6496050" y="2495550"/>
          <p14:tracePt t="33905" x="6502400" y="2495550"/>
          <p14:tracePt t="33922" x="6502400" y="2501900"/>
          <p14:tracePt t="33939" x="6502400" y="2508250"/>
          <p14:tracePt t="33957" x="6502400" y="2514600"/>
          <p14:tracePt t="33974" x="6496050" y="2520950"/>
          <p14:tracePt t="33988" x="6483350" y="2520950"/>
          <p14:tracePt t="34005" x="6477000" y="2527300"/>
          <p14:tracePt t="34023" x="6464300" y="2533650"/>
          <p14:tracePt t="34047" x="6451600" y="2546350"/>
          <p14:tracePt t="34055" x="6445250" y="2546350"/>
          <p14:tracePt t="34077" x="6438900" y="2552700"/>
          <p14:tracePt t="34123" x="6438900" y="2546350"/>
          <p14:tracePt t="34128" x="6432550" y="2546350"/>
          <p14:tracePt t="34173" x="6426200" y="2546350"/>
          <p14:tracePt t="34180" x="6426200" y="2540000"/>
          <p14:tracePt t="34189" x="6419850" y="2540000"/>
          <p14:tracePt t="34210" x="6419850" y="2533650"/>
          <p14:tracePt t="34222" x="6413500" y="2527300"/>
          <p14:tracePt t="34238" x="6407150" y="2527300"/>
          <p14:tracePt t="34255" x="6407150" y="2520950"/>
          <p14:tracePt t="34273" x="6400800" y="2520950"/>
          <p14:tracePt t="34354" x="6400800" y="2527300"/>
          <p14:tracePt t="34381" x="6394450" y="2527300"/>
          <p14:tracePt t="34397" x="6388100" y="2527300"/>
          <p14:tracePt t="34416" x="6381750" y="2527300"/>
          <p14:tracePt t="34434" x="6375400" y="2533650"/>
          <p14:tracePt t="34458" x="6369050" y="2533650"/>
          <p14:tracePt t="34462" x="6369050" y="2540000"/>
          <p14:tracePt t="34523" x="6369050" y="2533650"/>
          <p14:tracePt t="34546" x="6369050" y="2527300"/>
          <p14:tracePt t="34574" x="6362700" y="2527300"/>
          <p14:tracePt t="34594" x="6356350" y="2527300"/>
          <p14:tracePt t="34614" x="6350000" y="2527300"/>
          <p14:tracePt t="34626" x="6343650" y="2520950"/>
          <p14:tracePt t="34639" x="6343650" y="2514600"/>
          <p14:tracePt t="34662" x="6337300" y="2501900"/>
          <p14:tracePt t="34671" x="6337300" y="2495550"/>
          <p14:tracePt t="34688" x="6337300" y="2482850"/>
          <p14:tracePt t="34708" x="6330950" y="2476500"/>
          <p14:tracePt t="34721" x="6324600" y="2476500"/>
          <p14:tracePt t="34738" x="6318250" y="2470150"/>
          <p14:tracePt t="34760" x="6305550" y="2470150"/>
          <p14:tracePt t="34771" x="6286500" y="2463800"/>
          <p14:tracePt t="34789" x="6273800" y="2463800"/>
          <p14:tracePt t="34805" x="6261100" y="2463800"/>
          <p14:tracePt t="34822" x="6242050" y="2470150"/>
          <p14:tracePt t="34839" x="6229350" y="2470150"/>
          <p14:tracePt t="34857" x="6223000" y="2476500"/>
          <p14:tracePt t="34872" x="6216650" y="2476500"/>
          <p14:tracePt t="34907" x="6210300" y="2476500"/>
          <p14:tracePt t="34933" x="6203950" y="2476500"/>
          <p14:tracePt t="34951" x="6203950" y="2482850"/>
          <p14:tracePt t="34963" x="6197600" y="2482850"/>
          <p14:tracePt t="34978" x="6197600" y="2476500"/>
          <p14:tracePt t="35032" x="6197600" y="2482850"/>
          <p14:tracePt t="35097" x="6203950" y="2482850"/>
          <p14:tracePt t="35102" x="6203950" y="2489200"/>
          <p14:tracePt t="35129" x="6210300" y="2489200"/>
          <p14:tracePt t="35154" x="6216650" y="2495550"/>
          <p14:tracePt t="35179" x="6223000" y="2501900"/>
          <p14:tracePt t="35199" x="6229350" y="2501900"/>
          <p14:tracePt t="35218" x="6229350" y="2508250"/>
          <p14:tracePt t="35220" x="6235700" y="2508250"/>
          <p14:tracePt t="35236" x="6242050" y="2508250"/>
          <p14:tracePt t="35255" x="6248400" y="2508250"/>
          <p14:tracePt t="35266" x="6248400" y="2514600"/>
          <p14:tracePt t="35271" x="6254750" y="2514600"/>
          <p14:tracePt t="35289" x="6261100" y="2520950"/>
          <p14:tracePt t="35305" x="6267450" y="2520950"/>
          <p14:tracePt t="35322" x="6273800" y="2520950"/>
          <p14:tracePt t="35355" x="6280150" y="2514600"/>
          <p14:tracePt t="35388" x="6280150" y="2520950"/>
          <p14:tracePt t="35410" x="6273800" y="2520950"/>
          <p14:tracePt t="35421" x="6267450" y="2520950"/>
          <p14:tracePt t="35455" x="6261100" y="2527300"/>
          <p14:tracePt t="35488" x="6267450" y="2520950"/>
          <p14:tracePt t="35506" x="6267450" y="2514600"/>
          <p14:tracePt t="35779" x="6311900" y="2406650"/>
          <p14:tracePt t="35811" x="6318250" y="2406650"/>
          <p14:tracePt t="35820" x="6318250" y="2413000"/>
          <p14:tracePt t="35826" x="6324600" y="2413000"/>
          <p14:tracePt t="35842" x="6330950" y="2419350"/>
          <p14:tracePt t="35855" x="6330950" y="2425700"/>
          <p14:tracePt t="35871" x="6337300" y="2432050"/>
          <p14:tracePt t="35888" x="6343650" y="2438400"/>
          <p14:tracePt t="35905" x="6350000" y="2438400"/>
          <p14:tracePt t="35939" x="6356350" y="2444750"/>
          <p14:tracePt t="35955" x="6369050" y="2457450"/>
          <p14:tracePt t="35973" x="6381750" y="2476500"/>
          <p14:tracePt t="35988" x="6400800" y="2501900"/>
          <p14:tracePt t="36005" x="6413500" y="2527300"/>
          <p14:tracePt t="36023" x="6419850" y="2552700"/>
          <p14:tracePt t="36039" x="6432550" y="2565400"/>
          <p14:tracePt t="36055" x="6438900" y="2584450"/>
          <p14:tracePt t="36080" x="6438900" y="2590800"/>
          <p14:tracePt t="36105" x="6438900" y="2584450"/>
          <p14:tracePt t="36122" x="6445250" y="2584450"/>
          <p14:tracePt t="36139" x="6451600" y="2584450"/>
          <p14:tracePt t="36155" x="6470650" y="2590800"/>
          <p14:tracePt t="36173" x="6502400" y="2597150"/>
          <p14:tracePt t="36188" x="6540500" y="2603500"/>
          <p14:tracePt t="36205" x="6604000" y="2603500"/>
          <p14:tracePt t="36224" x="6661150" y="2603500"/>
          <p14:tracePt t="36238" x="6737350" y="2609850"/>
          <p14:tracePt t="36255" x="6845300" y="2609850"/>
          <p14:tracePt t="36271" x="6985000" y="2616200"/>
          <p14:tracePt t="36289" x="7150100" y="2616200"/>
          <p14:tracePt t="36305" x="7315200" y="2616200"/>
          <p14:tracePt t="36321" x="7473950" y="2609850"/>
          <p14:tracePt t="36339" x="7626350" y="2597150"/>
          <p14:tracePt t="36355" x="7766050" y="2565400"/>
          <p14:tracePt t="36481" x="8521700" y="2393950"/>
          <p14:tracePt t="36494" x="8528050" y="2393950"/>
          <p14:tracePt t="36497" x="8534400" y="2393950"/>
          <p14:tracePt t="36505" x="8547100" y="2400300"/>
          <p14:tracePt t="36529" x="8572500" y="2425700"/>
          <p14:tracePt t="36540" x="8591550" y="2451100"/>
          <p14:tracePt t="36555" x="8604250" y="2470150"/>
          <p14:tracePt t="36576" x="8616950" y="2489200"/>
          <p14:tracePt t="36587" x="8616950" y="2501900"/>
          <p14:tracePt t="36590" x="8616950" y="2508250"/>
          <p14:tracePt t="36605" x="8616950" y="2520950"/>
          <p14:tracePt t="36623" x="8616950" y="2540000"/>
          <p14:tracePt t="36647" x="8616950" y="2559050"/>
          <p14:tracePt t="36655" x="8610600" y="2571750"/>
          <p14:tracePt t="36672" x="8610600" y="2584450"/>
          <p14:tracePt t="36693" x="8616950" y="2584450"/>
          <p14:tracePt t="36705" x="8629650" y="2590800"/>
          <p14:tracePt t="36723" x="8636000" y="2590800"/>
          <p14:tracePt t="36738" x="8648700" y="2584450"/>
          <p14:tracePt t="36756" x="8661400" y="2578100"/>
          <p14:tracePt t="36778" x="8674100" y="2571750"/>
          <p14:tracePt t="36796" x="8686800" y="2552700"/>
          <p14:tracePt t="36805" x="8705850" y="2540000"/>
          <p14:tracePt t="36821" x="8718550" y="2520950"/>
          <p14:tracePt t="36844" x="8724900" y="2495550"/>
          <p14:tracePt t="36862" x="8724900" y="2463800"/>
          <p14:tracePt t="36871" x="8712200" y="2444750"/>
          <p14:tracePt t="36889" x="8674100" y="2419350"/>
          <p14:tracePt t="36912" x="8616950" y="2393950"/>
          <p14:tracePt t="36924" x="8559800" y="2387600"/>
          <p14:tracePt t="36938" x="8528050" y="2387600"/>
          <p14:tracePt t="36939" x="8515350" y="2387600"/>
          <p14:tracePt t="36955" x="8432800" y="2393950"/>
          <p14:tracePt t="36971" x="8401050" y="2413000"/>
          <p14:tracePt t="36988" x="8375650" y="2432050"/>
          <p14:tracePt t="37005" x="8350250" y="2463800"/>
          <p14:tracePt t="37021" x="8350250" y="2482850"/>
          <p14:tracePt t="37041" x="8375650" y="2508250"/>
          <p14:tracePt t="37059" x="8407400" y="2533650"/>
          <p14:tracePt t="37071" x="8451850" y="2565400"/>
          <p14:tracePt t="37088" x="8502650" y="2597150"/>
          <p14:tracePt t="37105" x="8559800" y="2628900"/>
          <p14:tracePt t="37123" x="8623300" y="2641600"/>
          <p14:tracePt t="37139" x="8674100" y="2635250"/>
          <p14:tracePt t="37158" x="8718550" y="2609850"/>
          <p14:tracePt t="37171" x="8750300" y="2571750"/>
          <p14:tracePt t="37189" x="8775700" y="2520950"/>
          <p14:tracePt t="37205" x="8788400" y="2470150"/>
          <p14:tracePt t="37223" x="8788400" y="2419350"/>
          <p14:tracePt t="37239" x="8769350" y="2381250"/>
          <p14:tracePt t="37255" x="8731250" y="2343150"/>
          <p14:tracePt t="37271" x="8680450" y="2317750"/>
          <p14:tracePt t="37288" x="8629650" y="2311400"/>
          <p14:tracePt t="37305" x="8578850" y="2311400"/>
          <p14:tracePt t="37323" x="8534400" y="2324100"/>
          <p14:tracePt t="37339" x="8496300" y="2343150"/>
          <p14:tracePt t="37355" x="8470900" y="2374900"/>
          <p14:tracePt t="37371" x="8458200" y="2413000"/>
          <p14:tracePt t="37389" x="8464550" y="2451100"/>
          <p14:tracePt t="37408" x="8483600" y="2482850"/>
          <p14:tracePt t="37421" x="8528050" y="2514600"/>
          <p14:tracePt t="37438" x="8585200" y="2546350"/>
          <p14:tracePt t="37455" x="8661400" y="2565400"/>
          <p14:tracePt t="37473" x="8737600" y="2571750"/>
          <p14:tracePt t="37488" x="8807450" y="2559050"/>
          <p14:tracePt t="37505" x="8851900" y="2527300"/>
          <p14:tracePt t="37523" x="8883650" y="2489200"/>
          <p14:tracePt t="37542" x="8896350" y="2438400"/>
          <p14:tracePt t="37555" x="8883650" y="2406650"/>
          <p14:tracePt t="37571" x="8858250" y="2374900"/>
          <p14:tracePt t="37588" x="8807450" y="2355850"/>
          <p14:tracePt t="37605" x="8724900" y="2336800"/>
          <p14:tracePt t="37622" x="8655050" y="2324100"/>
          <p14:tracePt t="37638" x="8597900" y="2317750"/>
          <p14:tracePt t="37656" x="8553450" y="2311400"/>
          <p14:tracePt t="37672" x="8515350" y="2330450"/>
          <p14:tracePt t="37688" x="8489950" y="2368550"/>
          <p14:tracePt t="37705" x="8489950" y="2406650"/>
          <p14:tracePt t="37722" x="8509000" y="2444750"/>
          <p14:tracePt t="37738" x="8553450" y="2489200"/>
          <p14:tracePt t="37755" x="8604250" y="2520950"/>
          <p14:tracePt t="37771" x="8655050" y="2527300"/>
          <p14:tracePt t="37788" x="8705850" y="2520950"/>
          <p14:tracePt t="37805" x="8743950" y="2508250"/>
          <p14:tracePt t="37823" x="8756650" y="2495550"/>
          <p14:tracePt t="37844" x="8775700" y="2463800"/>
          <p14:tracePt t="37855" x="8775700" y="2451100"/>
          <p14:tracePt t="37871" x="8763000" y="2432050"/>
          <p14:tracePt t="37889" x="8743950" y="2419350"/>
          <p14:tracePt t="37911" x="8712200" y="2400300"/>
          <p14:tracePt t="37921" x="8693150" y="2400300"/>
          <p14:tracePt t="37939" x="8674100" y="2393950"/>
          <p14:tracePt t="37959" x="8655050" y="2393950"/>
          <p14:tracePt t="37971" x="8642350" y="2400300"/>
          <p14:tracePt t="37989" x="8623300" y="2400300"/>
          <p14:tracePt t="38005" x="8616950" y="2400300"/>
          <p14:tracePt t="38022" x="8610600" y="2400300"/>
          <p14:tracePt t="38038" x="8610600" y="2406650"/>
          <p14:tracePt t="38059" x="8610600" y="2413000"/>
          <p14:tracePt t="38088" x="8610600" y="2419350"/>
          <p14:tracePt t="38109" x="8610600" y="2425700"/>
          <p14:tracePt t="38126" x="8610600" y="2432050"/>
          <p14:tracePt t="38139" x="8604250" y="2438400"/>
          <p14:tracePt t="38159" x="8604250" y="2444750"/>
          <p14:tracePt t="38172" x="8597900" y="2451100"/>
          <p14:tracePt t="38188" x="8591550" y="2451100"/>
          <p14:tracePt t="38205" x="8585200" y="2457450"/>
          <p14:tracePt t="38225" x="8578850" y="2457450"/>
          <p14:tracePt t="38238" x="8572500" y="2463800"/>
          <p14:tracePt t="38255" x="8566150" y="2463800"/>
          <p14:tracePt t="38273" x="8559800" y="2463800"/>
          <p14:tracePt t="38289" x="8553450" y="2457450"/>
          <p14:tracePt t="38310" x="8540750" y="2451100"/>
          <p14:tracePt t="38329" x="8528050" y="2451100"/>
          <p14:tracePt t="38338" x="8521700" y="2451100"/>
          <p14:tracePt t="38355" x="8515350" y="2444750"/>
          <p14:tracePt t="38373" x="8502650" y="2444750"/>
          <p14:tracePt t="38392" x="8489950" y="2451100"/>
          <p14:tracePt t="38407" x="8477250" y="2457450"/>
          <p14:tracePt t="38423" x="8464550" y="2457450"/>
          <p14:tracePt t="38438" x="8458200" y="2444750"/>
          <p14:tracePt t="38455" x="8432800" y="2438400"/>
          <p14:tracePt t="38474" x="8394700" y="2413000"/>
          <p14:tracePt t="38488" x="8369300" y="2400300"/>
          <p14:tracePt t="38505" x="8337550" y="2381250"/>
          <p14:tracePt t="38522" x="8305800" y="2355850"/>
          <p14:tracePt t="38538" x="8280400" y="2336800"/>
          <p14:tracePt t="38555" x="8261350" y="2324100"/>
          <p14:tracePt t="38577" x="8229600" y="2311400"/>
          <p14:tracePt t="38591" x="8197850" y="2298700"/>
          <p14:tracePt t="38605" x="8178800" y="2292350"/>
          <p14:tracePt t="38623" x="8140700" y="2273300"/>
          <p14:tracePt t="38639" x="8102600" y="2254250"/>
          <p14:tracePt t="38655" x="8064500" y="2228850"/>
          <p14:tracePt t="38678" x="7956550" y="2184400"/>
          <p14:tracePt t="38688" x="7829550" y="2159000"/>
          <p14:tracePt t="38708" x="7727950" y="2146300"/>
          <p14:tracePt t="38722" x="7588250" y="2133600"/>
          <p14:tracePt t="38738" x="7423150" y="2127250"/>
          <p14:tracePt t="38758" x="7302500" y="2120900"/>
          <p14:tracePt t="38780" x="7092950" y="2127250"/>
          <p14:tracePt t="38788" x="7035800" y="2133600"/>
          <p14:tracePt t="38808" x="6991350" y="2133600"/>
          <p14:tracePt t="38824" x="6921500" y="2120900"/>
          <p14:tracePt t="38838" x="6883400" y="2095500"/>
          <p14:tracePt t="38862" x="6851650" y="2070100"/>
          <p14:tracePt t="38873" x="6826250" y="2051050"/>
          <p14:tracePt t="38895" x="6807200" y="2044700"/>
          <p14:tracePt t="38915" x="6794500" y="2044700"/>
          <p14:tracePt t="38922" x="6794500" y="2051050"/>
          <p14:tracePt t="38938" x="6794500" y="2063750"/>
          <p14:tracePt t="38955" x="6819900" y="2082800"/>
          <p14:tracePt t="38972" x="6851650" y="2101850"/>
          <p14:tracePt t="38988" x="6883400" y="2127250"/>
          <p14:tracePt t="39005" x="6965950" y="2197100"/>
          <p14:tracePt t="39027" x="7042150" y="2260600"/>
          <p14:tracePt t="39038" x="7118350" y="2324100"/>
          <p14:tracePt t="39062" x="7175500" y="2374900"/>
          <p14:tracePt t="39072" x="7219950" y="2406650"/>
          <p14:tracePt t="39089" x="7251700" y="2432050"/>
          <p14:tracePt t="39108" x="7270750" y="2451100"/>
          <p14:tracePt t="39123" x="7289800" y="2463800"/>
          <p14:tracePt t="39139" x="7296150" y="2476500"/>
          <p14:tracePt t="39158" x="7308850" y="2489200"/>
          <p14:tracePt t="39173" x="7334250" y="2495550"/>
          <p14:tracePt t="39188" x="7359650" y="2508250"/>
          <p14:tracePt t="39212" x="7423150" y="2520950"/>
          <p14:tracePt t="39222" x="7486650" y="2533650"/>
          <p14:tracePt t="39239" x="7537450" y="2540000"/>
          <p14:tracePt t="39255" x="7569200" y="2540000"/>
          <p14:tracePt t="39276" x="7581900" y="2540000"/>
          <p14:tracePt t="39289" x="7594600" y="2540000"/>
          <p14:tracePt t="39306" x="7607300" y="2540000"/>
          <p14:tracePt t="39324" x="7626350" y="2520950"/>
          <p14:tracePt t="39409" x="7670800" y="2444750"/>
          <p14:tracePt t="39421" x="7670800" y="2438400"/>
          <p14:tracePt t="39438" x="7677150" y="2432050"/>
          <p14:tracePt t="39457" x="7677150" y="2425700"/>
          <p14:tracePt t="39471" x="7677150" y="2413000"/>
          <p14:tracePt t="39489" x="7670800" y="2413000"/>
          <p14:tracePt t="39505" x="7670800" y="2406650"/>
          <p14:tracePt t="39522" x="7670800" y="2400300"/>
          <p14:tracePt t="39543" x="7664450" y="2406650"/>
          <p14:tracePt t="39571" x="7658100" y="2406650"/>
          <p14:tracePt t="39605" x="7651750" y="2406650"/>
          <p14:tracePt t="39622" x="7651750" y="2400300"/>
          <p14:tracePt t="39645" x="7632700" y="2400300"/>
          <p14:tracePt t="39655" x="7613650" y="2393950"/>
          <p14:tracePt t="39678" x="7588250" y="2381250"/>
          <p14:tracePt t="39695" x="7543800" y="2368550"/>
          <p14:tracePt t="39705" x="7499350" y="2343150"/>
          <p14:tracePt t="39722" x="7448550" y="2317750"/>
          <p14:tracePt t="39738" x="7397750" y="2292350"/>
          <p14:tracePt t="39755" x="7346950" y="2266950"/>
          <p14:tracePt t="39771" x="7308850" y="2247900"/>
          <p14:tracePt t="39788" x="7277100" y="2241550"/>
          <p14:tracePt t="39805" x="7258050" y="2241550"/>
          <p14:tracePt t="39821" x="7245350" y="2247900"/>
          <p14:tracePt t="39839" x="7232650" y="2266950"/>
          <p14:tracePt t="39861" x="7219950" y="2279650"/>
          <p14:tracePt t="39874" x="7213600" y="2298700"/>
          <p14:tracePt t="39888" x="7213600" y="2305050"/>
          <p14:tracePt t="39905" x="7213600" y="2311400"/>
          <p14:tracePt t="39922" x="7213600" y="2317750"/>
          <p14:tracePt t="39939" x="7219950" y="2324100"/>
          <p14:tracePt t="39954" x="7219950" y="2330450"/>
          <p14:tracePt t="39989" x="7213600" y="2330450"/>
          <p14:tracePt t="40014" x="7207250" y="2330450"/>
          <p14:tracePt t="40029" x="7207250" y="2336800"/>
          <p14:tracePt t="40064" x="7207250" y="2343150"/>
          <p14:tracePt t="40066" x="7200900" y="2343150"/>
          <p14:tracePt t="40100" x="7200900" y="2349500"/>
          <p14:tracePt t="40103" x="7194550" y="2349500"/>
          <p14:tracePt t="40113" x="7194550" y="2355850"/>
          <p14:tracePt t="40131" x="7194550" y="2362200"/>
          <p14:tracePt t="40140" x="7194550" y="2368550"/>
          <p14:tracePt t="40155" x="7200900" y="2374900"/>
          <p14:tracePt t="40173" x="7207250" y="2387600"/>
          <p14:tracePt t="40188" x="7226300" y="2419350"/>
          <p14:tracePt t="40205" x="7245350" y="2451100"/>
          <p14:tracePt t="40222" x="7264400" y="2482850"/>
          <p14:tracePt t="40239" x="7277100" y="2514600"/>
          <p14:tracePt t="40255" x="7283450" y="2527300"/>
          <p14:tracePt t="40272" x="7289800" y="2533650"/>
          <p14:tracePt t="40292" x="7296150" y="2533650"/>
          <p14:tracePt t="40306" x="7296150" y="2527300"/>
          <p14:tracePt t="40321" x="7308850" y="2520950"/>
          <p14:tracePt t="40339" x="7334250" y="2520950"/>
          <p14:tracePt t="40357" x="7404100" y="2533650"/>
          <p14:tracePt t="40372" x="7524750" y="2546350"/>
          <p14:tracePt t="40388" x="7664450" y="2552700"/>
          <p14:tracePt t="40405" x="7778750" y="2546350"/>
          <p14:tracePt t="40434" x="7861300" y="2540000"/>
          <p14:tracePt t="40438" x="7969250" y="2520950"/>
          <p14:tracePt t="40454" x="8083550" y="2495550"/>
          <p14:tracePt t="40472" x="8204200" y="2470150"/>
          <p14:tracePt t="40488" x="8312150" y="2457450"/>
          <p14:tracePt t="40508" x="8401050" y="2444750"/>
          <p14:tracePt t="40523" x="8470900" y="2432050"/>
          <p14:tracePt t="40538" x="8528050" y="2425700"/>
          <p14:tracePt t="40555" x="8572500" y="2425700"/>
          <p14:tracePt t="40571" x="8616950" y="2419350"/>
          <p14:tracePt t="40589" x="8661400" y="2425700"/>
          <p14:tracePt t="40605" x="8674100" y="2432050"/>
          <p14:tracePt t="40621" x="8693150" y="2444750"/>
          <p14:tracePt t="40644" x="8718550" y="2470150"/>
          <p14:tracePt t="40655" x="8724900" y="2489200"/>
          <p14:tracePt t="40673" x="8718550" y="2501900"/>
          <p14:tracePt t="40688" x="8712200" y="2508250"/>
          <p14:tracePt t="40708" x="8705850" y="2514600"/>
          <p14:tracePt t="40726" x="8699500" y="2514600"/>
          <p14:tracePt t="40739" x="8693150" y="2514600"/>
          <p14:tracePt t="40755" x="8686800" y="2520950"/>
          <p14:tracePt t="40772" x="8674100" y="2520950"/>
          <p14:tracePt t="40811" x="8667750" y="2520950"/>
          <p14:tracePt t="40887" x="8661400" y="2520950"/>
          <p14:tracePt t="40919" x="8661400" y="2514600"/>
          <p14:tracePt t="40946" x="8655050" y="2508250"/>
          <p14:tracePt t="40977" x="8655050" y="2501900"/>
          <p14:tracePt t="40988" x="8648700" y="2501900"/>
          <p14:tracePt t="41012" x="8648700" y="2508250"/>
          <p14:tracePt t="41018" x="8642350" y="2508250"/>
          <p14:tracePt t="41042" x="8636000" y="2508250"/>
          <p14:tracePt t="41064" x="8629650" y="2508250"/>
          <p14:tracePt t="41087" x="8623300" y="2514600"/>
          <p14:tracePt t="41116" x="8616950" y="2514600"/>
          <p14:tracePt t="41169" x="8610600" y="2514600"/>
          <p14:tracePt t="41172" x="8610600" y="2508250"/>
          <p14:tracePt t="41259" x="8610600" y="2514600"/>
          <p14:tracePt t="41315" x="8610600" y="2508250"/>
          <p14:tracePt t="41399" x="8604250" y="2508250"/>
          <p14:tracePt t="41408" x="8604250" y="2514600"/>
          <p14:tracePt t="41438" x="8597900" y="2514600"/>
          <p14:tracePt t="41475" x="8591550" y="2514600"/>
          <p14:tracePt t="41568" x="8597900" y="2514600"/>
          <p14:tracePt t="41623" x="8597900" y="2508250"/>
          <p14:tracePt t="41634" x="8604250" y="2508250"/>
          <p14:tracePt t="41655" x="8610600" y="2508250"/>
          <p14:tracePt t="41701" x="8616950" y="2508250"/>
          <p14:tracePt t="41704" x="8616950" y="2501900"/>
          <p14:tracePt t="41854" x="8616950" y="2508250"/>
          <p14:tracePt t="41866" x="8610600" y="2508250"/>
          <p14:tracePt t="41916" x="8604250" y="2508250"/>
          <p14:tracePt t="41984" x="8597900" y="2508250"/>
          <p14:tracePt t="42041" x="8597900" y="2514600"/>
          <p14:tracePt t="42431" x="8597900" y="2508250"/>
          <p14:tracePt t="42462" x="8597900" y="2501900"/>
          <p14:tracePt t="42477" x="8597900" y="2495550"/>
          <p14:tracePt t="42483" x="8597900" y="2489200"/>
          <p14:tracePt t="42488" x="8591550" y="2489200"/>
          <p14:tracePt t="42505" x="8591550" y="2470150"/>
          <p14:tracePt t="42523" x="8585200" y="2451100"/>
          <p14:tracePt t="42538" x="8578850" y="2425700"/>
          <p14:tracePt t="42555" x="8572500" y="2400300"/>
          <p14:tracePt t="42572" x="8559800" y="2381250"/>
          <p14:tracePt t="42589" x="8547100" y="2368550"/>
          <p14:tracePt t="42606" x="8528050" y="2349500"/>
          <p14:tracePt t="42622" x="8496300" y="2324100"/>
          <p14:tracePt t="42646" x="8439150" y="2298700"/>
          <p14:tracePt t="42655" x="8369300" y="2298700"/>
          <p14:tracePt t="42671" x="8242300" y="2292350"/>
          <p14:tracePt t="42689" x="8140700" y="2292350"/>
          <p14:tracePt t="42705" x="7994650" y="2286000"/>
          <p14:tracePt t="42721" x="7861300" y="2286000"/>
          <p14:tracePt t="42738" x="7715250" y="2292350"/>
          <p14:tracePt t="42755" x="7562850" y="2298700"/>
          <p14:tracePt t="42772" x="7410450" y="2311400"/>
          <p14:tracePt t="42793" x="7264400" y="2324100"/>
          <p14:tracePt t="42805" x="7131050" y="2324100"/>
          <p14:tracePt t="42821" x="6997700" y="2324100"/>
          <p14:tracePt t="42839" x="6870700" y="2286000"/>
          <p14:tracePt t="42855" x="6838950" y="2266950"/>
          <p14:tracePt t="43087" x="6337300" y="2057400"/>
          <p14:tracePt t="43115" x="6343650" y="2057400"/>
          <p14:tracePt t="43118" x="6350000" y="2063750"/>
          <p14:tracePt t="43136" x="6350000" y="2070100"/>
          <p14:tracePt t="43163" x="6350000" y="2076450"/>
          <p14:tracePt t="43179" x="6356350" y="2076450"/>
          <p14:tracePt t="43205" x="6362700" y="2082800"/>
          <p14:tracePt t="43229" x="6375400" y="2089150"/>
          <p14:tracePt t="43238" x="6381750" y="2101850"/>
          <p14:tracePt t="43256" x="6394450" y="2108200"/>
          <p14:tracePt t="43277" x="6407150" y="2114550"/>
          <p14:tracePt t="43289" x="6413500" y="2114550"/>
          <p14:tracePt t="43305" x="6438900" y="2108200"/>
          <p14:tracePt t="43323" x="6470650" y="2101850"/>
          <p14:tracePt t="43340" x="6496050" y="2095500"/>
          <p14:tracePt t="43359" x="6546850" y="2133600"/>
          <p14:tracePt t="43374" x="6597650" y="2209800"/>
          <p14:tracePt t="43389" x="6661150" y="2292350"/>
          <p14:tracePt t="43406" x="6724650" y="2362200"/>
          <p14:tracePt t="43422" x="6788150" y="2432050"/>
          <p14:tracePt t="43442" x="6838950" y="2482850"/>
          <p14:tracePt t="43457" x="6883400" y="2527300"/>
          <p14:tracePt t="43473" x="6915150" y="2552700"/>
          <p14:tracePt t="43493" x="6940550" y="2565400"/>
          <p14:tracePt t="43505" x="6953250" y="2571750"/>
          <p14:tracePt t="43527" x="6959600" y="2578100"/>
          <p14:tracePt t="43543" x="6965950" y="2578100"/>
          <p14:tracePt t="43574" x="6965950" y="2584450"/>
          <p14:tracePt t="43598" x="6972300" y="2584450"/>
          <p14:tracePt t="43660" x="6972300" y="2590800"/>
          <p14:tracePt t="43715" x="6972300" y="2584450"/>
          <p14:tracePt t="43721" x="6965950" y="2584450"/>
          <p14:tracePt t="43746" x="6965950" y="2578100"/>
          <p14:tracePt t="43757" x="6959600" y="2571750"/>
          <p14:tracePt t="43774" x="6940550" y="2552700"/>
          <p14:tracePt t="43793" x="6921500" y="2520950"/>
          <p14:tracePt t="43805" x="6915150" y="2489200"/>
          <p14:tracePt t="43823" x="6902450" y="2444750"/>
          <p14:tracePt t="43838" x="6896100" y="2413000"/>
          <p14:tracePt t="43855" x="6896100" y="2387600"/>
          <p14:tracePt t="43873" x="6889750" y="2374900"/>
          <p14:tracePt t="43894" x="6877050" y="2362200"/>
          <p14:tracePt t="43905" x="6845300" y="2355850"/>
          <p14:tracePt t="43909" x="6838950" y="2349500"/>
          <p14:tracePt t="43922" x="6813550" y="2349500"/>
          <p14:tracePt t="43923" x="6794500" y="2343150"/>
          <p14:tracePt t="43945" x="6673850" y="2343150"/>
          <p14:tracePt t="43955" x="6604000" y="2349500"/>
          <p14:tracePt t="43973" x="6546850" y="2362200"/>
          <p14:tracePt t="43988" x="6502400" y="2368550"/>
          <p14:tracePt t="44005" x="6451600" y="2387600"/>
          <p14:tracePt t="44023" x="6407150" y="2393950"/>
          <p14:tracePt t="44041" x="6369050" y="2374900"/>
          <p14:tracePt t="44055" x="6330950" y="2349500"/>
          <p14:tracePt t="44079" x="6299200" y="2336800"/>
          <p14:tracePt t="44088" x="6261100" y="2311400"/>
          <p14:tracePt t="44105" x="6229350" y="2286000"/>
          <p14:tracePt t="44122" x="6210300" y="2266950"/>
          <p14:tracePt t="44144" x="6197600" y="2235200"/>
          <p14:tracePt t="44155" x="6172200" y="2197100"/>
          <p14:tracePt t="44173" x="6159500" y="2159000"/>
          <p14:tracePt t="44188" x="6146800" y="2127250"/>
          <p14:tracePt t="44205" x="6127750" y="2101850"/>
          <p14:tracePt t="44221" x="6115050" y="2082800"/>
          <p14:tracePt t="44242" x="6096000" y="2070100"/>
          <p14:tracePt t="44255" x="6076950" y="2057400"/>
          <p14:tracePt t="44272" x="6057900" y="2044700"/>
          <p14:tracePt t="44289" x="6038850" y="2032000"/>
          <p14:tracePt t="44305" x="6013450" y="2025650"/>
          <p14:tracePt t="44323" x="5975350" y="2012950"/>
          <p14:tracePt t="44339" x="5937250" y="2012950"/>
          <p14:tracePt t="44355" x="5918200" y="2025650"/>
          <p14:tracePt t="44373" x="5892800" y="2044700"/>
          <p14:tracePt t="44388" x="5873750" y="2063750"/>
          <p14:tracePt t="44405" x="5848350" y="2082800"/>
          <p14:tracePt t="44433" x="5822950" y="2101850"/>
          <p14:tracePt t="44439" x="5816600" y="2108200"/>
          <p14:tracePt t="44455" x="5816600" y="2120900"/>
          <p14:tracePt t="44472" x="5822950" y="2139950"/>
          <p14:tracePt t="44489" x="5848350" y="2152650"/>
          <p14:tracePt t="44505" x="5880100" y="2165350"/>
          <p14:tracePt t="44521" x="5918200" y="2178050"/>
          <p14:tracePt t="44539" x="5956300" y="2178050"/>
          <p14:tracePt t="44555" x="5988050" y="2178050"/>
          <p14:tracePt t="44572" x="6013450" y="2178050"/>
          <p14:tracePt t="44589" x="6045200" y="2171700"/>
          <p14:tracePt t="44605" x="6076950" y="2171700"/>
          <p14:tracePt t="44621" x="6115050" y="2171700"/>
          <p14:tracePt t="44639" x="6159500" y="2171700"/>
          <p14:tracePt t="44658" x="6203950" y="2178050"/>
          <p14:tracePt t="44673" x="6261100" y="2178050"/>
          <p14:tracePt t="44689" x="6330950" y="2190750"/>
          <p14:tracePt t="44705" x="6477000" y="2209800"/>
          <p14:tracePt t="44721" x="6584950" y="2216150"/>
          <p14:tracePt t="44741" x="6699250" y="2222500"/>
          <p14:tracePt t="44760" x="6845300" y="2222500"/>
          <p14:tracePt t="44772" x="6934200" y="2216150"/>
          <p14:tracePt t="44788" x="7054850" y="2209800"/>
          <p14:tracePt t="44805" x="7150100" y="2190750"/>
          <p14:tracePt t="44823" x="7239000" y="2159000"/>
          <p14:tracePt t="44838" x="7277100" y="2139950"/>
          <p14:tracePt t="44855" x="7315200" y="2108200"/>
          <p14:tracePt t="44873" x="7327900" y="2095500"/>
          <p14:tracePt t="44893" x="7353300" y="2082800"/>
          <p14:tracePt t="44905" x="7372350" y="2070100"/>
          <p14:tracePt t="44921" x="7416800" y="2057400"/>
          <p14:tracePt t="44941" x="7461250" y="2057400"/>
          <p14:tracePt t="44955" x="7486650" y="2070100"/>
          <p14:tracePt t="44973" x="7493000" y="2089150"/>
          <p14:tracePt t="44989" x="7499350" y="2101850"/>
          <p14:tracePt t="45005" x="7499350" y="2114550"/>
          <p14:tracePt t="45022" x="7505700" y="2127250"/>
          <p14:tracePt t="45039" x="7512050" y="2146300"/>
          <p14:tracePt t="45055" x="7512050" y="2159000"/>
          <p14:tracePt t="45164" x="7505700" y="2159000"/>
          <p14:tracePt t="45176" x="7505700" y="2152650"/>
          <p14:tracePt t="45195" x="7505700" y="2146300"/>
          <p14:tracePt t="45213" x="7499350" y="2139950"/>
          <p14:tracePt t="45222" x="7499350" y="2133600"/>
          <p14:tracePt t="45239" x="7486650" y="2133600"/>
          <p14:tracePt t="45257" x="7467600" y="2146300"/>
          <p14:tracePt t="45272" x="7435850" y="2159000"/>
          <p14:tracePt t="45289" x="7366000" y="2184400"/>
          <p14:tracePt t="45305" x="7245350" y="2203450"/>
          <p14:tracePt t="45324" x="7092950" y="2235200"/>
          <p14:tracePt t="45338" x="6934200" y="2286000"/>
          <p14:tracePt t="45358" x="6788150" y="2324100"/>
          <p14:tracePt t="45373" x="6699250" y="2349500"/>
          <p14:tracePt t="45388" x="6565900" y="2387600"/>
          <p14:tracePt t="45405" x="6426200" y="2425700"/>
          <p14:tracePt t="45423" x="6311900" y="2463800"/>
          <p14:tracePt t="45438" x="6210300" y="2495550"/>
          <p14:tracePt t="45455" x="6134100" y="2527300"/>
          <p14:tracePt t="45472" x="6096000" y="2559050"/>
          <p14:tracePt t="45488" x="6070600" y="2578100"/>
          <p14:tracePt t="45505" x="6057900" y="2597150"/>
          <p14:tracePt t="45526" x="6051550" y="2609850"/>
          <p14:tracePt t="45539" x="6051550" y="2616200"/>
          <p14:tracePt t="45556" x="6064250" y="2616200"/>
          <p14:tracePt t="45574" x="6089650" y="2609850"/>
          <p14:tracePt t="45588" x="6108700" y="2609850"/>
          <p14:tracePt t="45606" x="6140450" y="2597150"/>
          <p14:tracePt t="45628" x="6184900" y="2584450"/>
          <p14:tracePt t="45638" x="6223000" y="2571750"/>
          <p14:tracePt t="45656" x="6280150" y="2559050"/>
          <p14:tracePt t="45673" x="6381750" y="2533650"/>
          <p14:tracePt t="45688" x="6457950" y="2520950"/>
          <p14:tracePt t="45707" x="6572250" y="2508250"/>
          <p14:tracePt t="45729" x="6654800" y="2520950"/>
          <p14:tracePt t="45738" x="6718300" y="2533650"/>
          <p14:tracePt t="45755" x="6794500" y="2559050"/>
          <p14:tracePt t="45774" x="6877050" y="2584450"/>
          <p14:tracePt t="45788" x="6921500" y="2597150"/>
          <p14:tracePt t="45806" x="6978650" y="2609850"/>
          <p14:tracePt t="45828" x="7016750" y="2616200"/>
          <p14:tracePt t="45838" x="7042150" y="2628900"/>
          <p14:tracePt t="45857" x="7067550" y="2641600"/>
          <p14:tracePt t="45879" x="7092950" y="2660650"/>
          <p14:tracePt t="45889" x="7099300" y="2673350"/>
          <p14:tracePt t="45906" x="7118350" y="2673350"/>
          <p14:tracePt t="45923" x="7131050" y="2673350"/>
          <p14:tracePt t="45941" x="7137400" y="2673350"/>
          <p14:tracePt t="45956" x="7143750" y="2679700"/>
          <p14:tracePt t="45988" x="7150100" y="2679700"/>
          <p14:tracePt t="46014" x="7156450" y="2679700"/>
          <p14:tracePt t="46038" x="7162800" y="2679700"/>
          <p14:tracePt t="46057" x="7169150" y="2679700"/>
          <p14:tracePt t="46068" x="7169150" y="2673350"/>
          <p14:tracePt t="46091" x="7175500" y="2673350"/>
          <p14:tracePt t="46126" x="7175500" y="2679700"/>
          <p14:tracePt t="46209" x="7175500" y="2673350"/>
          <p14:tracePt t="46241" x="7169150" y="2667000"/>
          <p14:tracePt t="46321" x="7162800" y="2667000"/>
          <p14:tracePt t="46377" x="7156450" y="2667000"/>
          <p14:tracePt t="46416" x="7156450" y="2660650"/>
          <p14:tracePt t="46535" x="7156450" y="2654300"/>
          <p14:tracePt t="46554" x="7150100" y="2654300"/>
          <p14:tracePt t="46605" x="7143750" y="2654300"/>
          <p14:tracePt t="46660" x="7137400" y="2654300"/>
          <p14:tracePt t="46686" x="7131050" y="2647950"/>
          <p14:tracePt t="46688" x="7131050" y="2641600"/>
          <p14:tracePt t="46723" x="7124700" y="2622550"/>
          <p14:tracePt t="46739" x="7105650" y="2603500"/>
          <p14:tracePt t="46760" x="7080250" y="2590800"/>
          <p14:tracePt t="46771" x="7042150" y="2578100"/>
          <p14:tracePt t="46788" x="7010400" y="2565400"/>
          <p14:tracePt t="46807" x="6959600" y="2559050"/>
          <p14:tracePt t="46821" x="6908800" y="2552700"/>
          <p14:tracePt t="46840" x="6864350" y="2559050"/>
          <p14:tracePt t="46855" x="6826250" y="2559050"/>
          <p14:tracePt t="46877" x="6794500" y="2559050"/>
          <p14:tracePt t="46889" x="6775450" y="2552700"/>
          <p14:tracePt t="46909" x="6762750" y="2546350"/>
          <p14:tracePt t="46920" x="6756400" y="2540000"/>
          <p14:tracePt t="46945" x="6750050" y="2533650"/>
          <p14:tracePt t="46955" x="6743700" y="2527300"/>
          <p14:tracePt t="46974" x="6737350" y="2520950"/>
          <p14:tracePt t="46989" x="6731000" y="2501900"/>
          <p14:tracePt t="47011" x="6718300" y="2470150"/>
          <p14:tracePt t="47021" x="6699250" y="2438400"/>
          <p14:tracePt t="47038" x="6673850" y="2413000"/>
          <p14:tracePt t="47055" x="6623050" y="2368550"/>
          <p14:tracePt t="47073" x="6578600" y="2343150"/>
          <p14:tracePt t="47089" x="6534150" y="2324100"/>
          <p14:tracePt t="47105" x="6483350" y="2311400"/>
          <p14:tracePt t="47123" x="6438900" y="2305050"/>
          <p14:tracePt t="47139" x="6407150" y="2311400"/>
          <p14:tracePt t="47161" x="6381750" y="2317750"/>
          <p14:tracePt t="47171" x="6362700" y="2324100"/>
          <p14:tracePt t="47188" x="6350000" y="2336800"/>
          <p14:tracePt t="47205" x="6343650" y="2355850"/>
          <p14:tracePt t="47222" x="6337300" y="2368550"/>
          <p14:tracePt t="47240" x="6337300" y="2387600"/>
          <p14:tracePt t="47256" x="6343650" y="2387600"/>
          <p14:tracePt t="47273" x="6356350" y="2393950"/>
          <p14:tracePt t="47288" x="6375400" y="2393950"/>
          <p14:tracePt t="47305" x="6413500" y="2400300"/>
          <p14:tracePt t="47323" x="6451600" y="2413000"/>
          <p14:tracePt t="47339" x="6483350" y="2425700"/>
          <p14:tracePt t="47355" x="6521450" y="2444750"/>
          <p14:tracePt t="47373" x="6540500" y="2457450"/>
          <p14:tracePt t="47388" x="6546850" y="2463800"/>
          <p14:tracePt t="47405" x="6553200" y="2463800"/>
          <p14:tracePt t="47462" x="6553200" y="2470150"/>
          <p14:tracePt t="47484" x="6559550" y="2482850"/>
          <p14:tracePt t="47495" x="6572250" y="2501900"/>
          <p14:tracePt t="47505" x="6578600" y="2508250"/>
          <p14:tracePt t="47523" x="6591300" y="2508250"/>
          <p14:tracePt t="47538" x="6604000" y="2495550"/>
          <p14:tracePt t="47556" x="6623050" y="2489200"/>
          <p14:tracePt t="47571" x="6642100" y="2482850"/>
          <p14:tracePt t="47589" x="6667500" y="2482850"/>
          <p14:tracePt t="47605" x="6699250" y="2489200"/>
          <p14:tracePt t="47622" x="6731000" y="2489200"/>
          <p14:tracePt t="47642" x="6781800" y="2495550"/>
          <p14:tracePt t="47657" x="6858000" y="2508250"/>
          <p14:tracePt t="47672" x="6915150" y="2501900"/>
          <p14:tracePt t="47689" x="6985000" y="2476500"/>
          <p14:tracePt t="47709" x="7023100" y="2451100"/>
          <p14:tracePt t="47722" x="7054850" y="2400300"/>
          <p14:tracePt t="47738" x="7073900" y="2336800"/>
          <p14:tracePt t="47759" x="7086600" y="2273300"/>
          <p14:tracePt t="47772" x="7086600" y="2241550"/>
          <p14:tracePt t="47788" x="7073900" y="2209800"/>
          <p14:tracePt t="47806" x="7029450" y="2178050"/>
          <p14:tracePt t="47822" x="6991350" y="2159000"/>
          <p14:tracePt t="47839" x="6940550" y="2133600"/>
          <p14:tracePt t="47859" x="6883400" y="2108200"/>
          <p14:tracePt t="47871" x="6845300" y="2101850"/>
          <p14:tracePt t="47889" x="6813550" y="2101850"/>
          <p14:tracePt t="47905" x="6781800" y="2101850"/>
          <p14:tracePt t="47927" x="6756400" y="2114550"/>
          <p14:tracePt t="47938" x="6737350" y="2133600"/>
          <p14:tracePt t="47955" x="6731000" y="2139950"/>
          <p14:tracePt t="47973" x="6718300" y="2159000"/>
          <p14:tracePt t="47988" x="6711950" y="2184400"/>
          <p14:tracePt t="48006" x="6686550" y="2228850"/>
          <p14:tracePt t="48022" x="6673850" y="2266950"/>
          <p14:tracePt t="48038" x="6642100" y="2324100"/>
          <p14:tracePt t="48056" x="6604000" y="2425700"/>
          <p14:tracePt t="48077" x="6591300" y="2495550"/>
          <p14:tracePt t="48088" x="6591300" y="2533650"/>
          <p14:tracePt t="48112" x="6597650" y="2578100"/>
          <p14:tracePt t="48127" x="6604000" y="2597150"/>
          <p14:tracePt t="48138" x="6616700" y="2603500"/>
          <p14:tracePt t="48156" x="6623050" y="2609850"/>
          <p14:tracePt t="48172" x="6629400" y="2609850"/>
          <p14:tracePt t="48189" x="6629400" y="2616200"/>
          <p14:tracePt t="48206" x="6623050" y="2616200"/>
          <p14:tracePt t="48238" x="6629400" y="2616200"/>
          <p14:tracePt t="48272" x="6635750" y="2616200"/>
          <p14:tracePt t="48348" x="6635750" y="2609850"/>
          <p14:tracePt t="48391" x="6635750" y="2603500"/>
          <p14:tracePt t="48499" x="6629400" y="2603500"/>
          <p14:tracePt t="48523" x="6623050" y="2603500"/>
          <p14:tracePt t="48545" x="6616700" y="2603500"/>
          <p14:tracePt t="48552" x="6616700" y="2609850"/>
          <p14:tracePt t="48562" x="6610350" y="2609850"/>
          <p14:tracePt t="48573" x="6604000" y="2609850"/>
          <p14:tracePt t="48588" x="6597650" y="2609850"/>
          <p14:tracePt t="48605" x="6597650" y="2603500"/>
          <p14:tracePt t="48622" x="6578600" y="2603500"/>
          <p14:tracePt t="48639" x="6553200" y="2609850"/>
          <p14:tracePt t="48656" x="6508750" y="2628900"/>
          <p14:tracePt t="48672" x="6445250" y="2660650"/>
          <p14:tracePt t="48688" x="6381750" y="2686050"/>
          <p14:tracePt t="48712" x="6254750" y="2730500"/>
          <p14:tracePt t="48727" x="6153150" y="2774950"/>
          <p14:tracePt t="48739" x="6057900" y="2819400"/>
          <p14:tracePt t="48759" x="5969000" y="2857500"/>
          <p14:tracePt t="48773" x="5899150" y="2889250"/>
          <p14:tracePt t="48788" x="5848350" y="2901950"/>
          <p14:tracePt t="48809" x="5797550" y="2927350"/>
          <p14:tracePt t="48822" x="5740400" y="2959100"/>
          <p14:tracePt t="48838" x="5664200" y="2997200"/>
          <p14:tracePt t="48859" x="5638800" y="3003550"/>
          <p14:tracePt t="48874" x="5581650" y="3009900"/>
          <p14:tracePt t="48888" x="5524500" y="3009900"/>
          <p14:tracePt t="48908" x="5448300" y="3016250"/>
          <p14:tracePt t="48924" x="5378450" y="3022600"/>
          <p14:tracePt t="48939" x="5308600" y="3028950"/>
          <p14:tracePt t="48955" x="5245100" y="3035300"/>
          <p14:tracePt t="48973" x="5187950" y="3035300"/>
          <p14:tracePt t="48988" x="5137150" y="3035300"/>
          <p14:tracePt t="49005" x="5086350" y="3035300"/>
          <p14:tracePt t="49022" x="5054600" y="3035300"/>
          <p14:tracePt t="49038" x="5035550" y="3041650"/>
          <p14:tracePt t="49056" x="5022850" y="3041650"/>
          <p14:tracePt t="49072" x="5016500" y="3048000"/>
          <p14:tracePt t="49088" x="5016500" y="3054350"/>
          <p14:tracePt t="49133" x="5016500" y="3060700"/>
          <p14:tracePt t="49138" x="5022850" y="3060700"/>
          <p14:tracePt t="49172" x="5022850" y="3054350"/>
          <p14:tracePt t="49188" x="5022850" y="3048000"/>
          <p14:tracePt t="49209" x="5029200" y="3048000"/>
          <p14:tracePt t="49227" x="5035550" y="3048000"/>
          <p14:tracePt t="49238" x="5048250" y="3048000"/>
          <p14:tracePt t="49255" x="5054600" y="3048000"/>
          <p14:tracePt t="49274" x="5060950" y="3048000"/>
          <p14:tracePt t="49288" x="5073650" y="3041650"/>
          <p14:tracePt t="49305" x="5086350" y="3041650"/>
          <p14:tracePt t="49322" x="5099050" y="3041650"/>
          <p14:tracePt t="49339" x="5118100" y="3041650"/>
          <p14:tracePt t="49355" x="5156200" y="3035300"/>
          <p14:tracePt t="49372" x="5200650" y="3028950"/>
          <p14:tracePt t="49391" x="5251450" y="3028950"/>
          <p14:tracePt t="49406" x="5314950" y="3035300"/>
          <p14:tracePt t="49423" x="5365750" y="3054350"/>
          <p14:tracePt t="49439" x="5441950" y="3079750"/>
          <p14:tracePt t="49455" x="5480050" y="3098800"/>
          <p14:tracePt t="49472" x="5499100" y="3117850"/>
          <p14:tracePt t="49488" x="5505450" y="3124200"/>
          <p14:tracePt t="49506" x="5486400" y="3130550"/>
          <p14:tracePt t="49522" x="5429250" y="3117850"/>
          <p14:tracePt t="49538" x="5378450" y="3098800"/>
          <p14:tracePt t="49555" x="5340350" y="3086100"/>
          <p14:tracePt t="49630" x="5124450" y="2997200"/>
          <p14:tracePt t="49638" x="5111750" y="2997200"/>
          <p14:tracePt t="49655" x="5067300" y="3003550"/>
          <p14:tracePt t="49672" x="5041900" y="3022600"/>
          <p14:tracePt t="49688" x="5016500" y="3035300"/>
          <p14:tracePt t="49709" x="5003800" y="3048000"/>
          <p14:tracePt t="49721" x="4997450" y="3054350"/>
          <p14:tracePt t="49756" x="4997450" y="3060700"/>
          <p14:tracePt t="49772" x="5010150" y="3060700"/>
          <p14:tracePt t="49805" x="5016500" y="3067050"/>
          <p14:tracePt t="49822" x="5022850" y="3067050"/>
          <p14:tracePt t="49838" x="5022850" y="3073400"/>
          <p14:tracePt t="49855" x="5016500" y="3073400"/>
          <p14:tracePt t="49871" x="5010150" y="3079750"/>
          <p14:tracePt t="49889" x="5003800" y="3086100"/>
          <p14:tracePt t="49908" x="4984750" y="3098800"/>
          <p14:tracePt t="49922" x="4965700" y="3117850"/>
          <p14:tracePt t="49938" x="4946650" y="3130550"/>
          <p14:tracePt t="49955" x="4927600" y="3143250"/>
          <p14:tracePt t="49972" x="4908550" y="3149600"/>
          <p14:tracePt t="49988" x="4895850" y="3155950"/>
          <p14:tracePt t="50007" x="4883150" y="3162300"/>
          <p14:tracePt t="50021" x="4876800" y="3162300"/>
          <p14:tracePt t="50038" x="4876800" y="3168650"/>
          <p14:tracePt t="50055" x="4876800" y="3175000"/>
          <p14:tracePt t="50072" x="4883150" y="3175000"/>
          <p14:tracePt t="50089" x="4889500" y="3175000"/>
          <p14:tracePt t="50106" x="4895850" y="3168650"/>
          <p14:tracePt t="50122" x="4914900" y="3162300"/>
          <p14:tracePt t="50139" x="4933950" y="3149600"/>
          <p14:tracePt t="50155" x="4959350" y="3143250"/>
          <p14:tracePt t="50172" x="4972050" y="3143250"/>
          <p14:tracePt t="50189" x="4991100" y="3136900"/>
          <p14:tracePt t="50205" x="5016500" y="3130550"/>
          <p14:tracePt t="50222" x="5054600" y="3124200"/>
          <p14:tracePt t="50238" x="5111750" y="3124200"/>
          <p14:tracePt t="50260" x="5168900" y="3130550"/>
          <p14:tracePt t="50271" x="5200650" y="3136900"/>
          <p14:tracePt t="50288" x="5232400" y="3143250"/>
          <p14:tracePt t="50308" x="5251450" y="3149600"/>
          <p14:tracePt t="50322" x="5257800" y="3143250"/>
          <p14:tracePt t="50338" x="5276850" y="3143250"/>
          <p14:tracePt t="50357" x="5289550" y="3143250"/>
          <p14:tracePt t="50372" x="5295900" y="3149600"/>
          <p14:tracePt t="50388" x="5302250" y="3155950"/>
          <p14:tracePt t="50409" x="5308600" y="3168650"/>
          <p14:tracePt t="50422" x="5314950" y="3181350"/>
          <p14:tracePt t="50438" x="5321300" y="3194050"/>
          <p14:tracePt t="50455" x="5327650" y="3206750"/>
          <p14:tracePt t="50472" x="5334000" y="3213100"/>
          <p14:tracePt t="50496" x="5340350" y="3213100"/>
          <p14:tracePt t="50534" x="5340350" y="3206750"/>
          <p14:tracePt t="50631" x="5340350" y="3200400"/>
          <p14:tracePt t="50664" x="5346700" y="3200400"/>
          <p14:tracePt t="50675" x="5346700" y="3206750"/>
          <p14:tracePt t="50699" x="5346700" y="3213100"/>
          <p14:tracePt t="50759" x="5346700" y="3206750"/>
          <p14:tracePt t="50811" x="5340350" y="3206750"/>
          <p14:tracePt t="50862" x="5340350" y="3200400"/>
          <p14:tracePt t="50906" x="5346700" y="3200400"/>
          <p14:tracePt t="50971" x="5346700" y="3194050"/>
          <p14:tracePt t="50982" x="5353050" y="3194050"/>
          <p14:tracePt t="51002" x="5353050" y="3187700"/>
          <p14:tracePt t="51025" x="5353050" y="3181350"/>
          <p14:tracePt t="51039" x="5353050" y="3162300"/>
          <p14:tracePt t="51045" x="5353050" y="3155950"/>
          <p14:tracePt t="51061" x="5359400" y="3143250"/>
          <p14:tracePt t="51077" x="5384800" y="3130550"/>
          <p14:tracePt t="51092" x="5467350" y="3124200"/>
          <p14:tracePt t="51110" x="5575300" y="3124200"/>
          <p14:tracePt t="51130" x="5676900" y="3117850"/>
          <p14:tracePt t="51138" x="5772150" y="3117850"/>
          <p14:tracePt t="51156" x="5835650" y="3117850"/>
          <p14:tracePt t="51176" x="5911850" y="3117850"/>
          <p14:tracePt t="51188" x="5949950" y="3124200"/>
          <p14:tracePt t="51212" x="5994400" y="3155950"/>
          <p14:tracePt t="51227" x="6013450" y="3175000"/>
          <p14:tracePt t="51238" x="6019800" y="3219450"/>
          <p14:tracePt t="51256" x="6013450" y="3238500"/>
          <p14:tracePt t="51278" x="6013450" y="3244850"/>
          <p14:tracePt t="51288" x="6007100" y="3251200"/>
          <p14:tracePt t="51305" x="6000750" y="3251200"/>
          <p14:tracePt t="51342" x="6013450" y="3251200"/>
          <p14:tracePt t="51355" x="6019800" y="3257550"/>
          <p14:tracePt t="51377" x="6032500" y="3251200"/>
          <p14:tracePt t="51388" x="6032500" y="3238500"/>
          <p14:tracePt t="51410" x="6032500" y="3213100"/>
          <p14:tracePt t="51422" x="6032500" y="3181350"/>
          <p14:tracePt t="51438" x="6032500" y="3162300"/>
          <p14:tracePt t="51456" x="6032500" y="3136900"/>
          <p14:tracePt t="51474" x="6038850" y="3105150"/>
          <p14:tracePt t="51489" x="6051550" y="3086100"/>
          <p14:tracePt t="51505" x="6083300" y="3073400"/>
          <p14:tracePt t="51528" x="6121400" y="3060700"/>
          <p14:tracePt t="51539" x="6165850" y="3054350"/>
          <p14:tracePt t="51555" x="6203950" y="3048000"/>
          <p14:tracePt t="51573" x="6254750" y="3041650"/>
          <p14:tracePt t="51588" x="6324600" y="3041650"/>
          <p14:tracePt t="51605" x="6381750" y="3048000"/>
          <p14:tracePt t="51623" x="6432550" y="3060700"/>
          <p14:tracePt t="51638" x="6483350" y="3079750"/>
          <p14:tracePt t="51660" x="6534150" y="3098800"/>
          <p14:tracePt t="51673" x="6565900" y="3111500"/>
          <p14:tracePt t="51696" x="6610350" y="3117850"/>
          <p14:tracePt t="51705" x="6661150" y="3124200"/>
          <p14:tracePt t="51727" x="6705600" y="3130550"/>
          <p14:tracePt t="51739" x="6750050" y="3136900"/>
          <p14:tracePt t="51755" x="6794500" y="3136900"/>
          <p14:tracePt t="51773" x="6838950" y="3136900"/>
          <p14:tracePt t="51788" x="6883400" y="3136900"/>
          <p14:tracePt t="51810" x="6934200" y="3143250"/>
          <p14:tracePt t="51823" x="6985000" y="3143250"/>
          <p14:tracePt t="51848" x="7035800" y="3155950"/>
          <p14:tracePt t="51855" x="7080250" y="3162300"/>
          <p14:tracePt t="51872" x="7118350" y="3168650"/>
          <p14:tracePt t="51894" x="7156450" y="3168650"/>
          <p14:tracePt t="51905" x="7175500" y="3162300"/>
          <p14:tracePt t="51922" x="7194550" y="3149600"/>
          <p14:tracePt t="51938" x="7213600" y="3136900"/>
          <p14:tracePt t="51956" x="7232650" y="3124200"/>
          <p14:tracePt t="51972" x="7264400" y="3105150"/>
          <p14:tracePt t="51988" x="7277100" y="3092450"/>
          <p14:tracePt t="52005" x="7315200" y="3086100"/>
          <p14:tracePt t="52023" x="7327900" y="3092450"/>
          <p14:tracePt t="52040" x="7340600" y="3098800"/>
          <p14:tracePt t="52055" x="7346950" y="3105150"/>
          <p14:tracePt t="52073" x="7353300" y="3105150"/>
          <p14:tracePt t="52097" x="7359650" y="3105150"/>
          <p14:tracePt t="52112" x="7366000" y="3111500"/>
          <p14:tracePt t="52122" x="7366000" y="3117850"/>
          <p14:tracePt t="52141" x="7366000" y="3124200"/>
          <p14:tracePt t="52155" x="7366000" y="3130550"/>
          <p14:tracePt t="52173" x="7366000" y="3136900"/>
          <p14:tracePt t="52188" x="7372350" y="3136900"/>
          <p14:tracePt t="52241" x="7378700" y="3136900"/>
          <p14:tracePt t="52278" x="7385050" y="3136900"/>
          <p14:tracePt t="52286" x="7391400" y="3136900"/>
          <p14:tracePt t="52298" x="7391400" y="3130550"/>
          <p14:tracePt t="52305" x="7397750" y="3124200"/>
          <p14:tracePt t="52322" x="7397750" y="3117850"/>
          <p14:tracePt t="52339" x="7404100" y="3105150"/>
          <p14:tracePt t="52357" x="7416800" y="3092450"/>
          <p14:tracePt t="52371" x="7429500" y="3073400"/>
          <p14:tracePt t="52390" x="7461250" y="3073400"/>
          <p14:tracePt t="52405" x="7499350" y="3079750"/>
          <p14:tracePt t="52422" x="7556500" y="3111500"/>
          <p14:tracePt t="52443" x="7632700" y="3149600"/>
          <p14:tracePt t="52455" x="7727950" y="3187700"/>
          <p14:tracePt t="52471" x="7835900" y="3200400"/>
          <p14:tracePt t="52490" x="7962900" y="3213100"/>
          <p14:tracePt t="52505" x="8007350" y="3219450"/>
          <p14:tracePt t="52522" x="8058150" y="3219450"/>
          <p14:tracePt t="52538" x="8115300" y="3225800"/>
          <p14:tracePt t="52555" x="8172450" y="3225800"/>
          <p14:tracePt t="52572" x="8248650" y="3225800"/>
          <p14:tracePt t="52588" x="8299450" y="3225800"/>
          <p14:tracePt t="52609" x="8331200" y="3232150"/>
          <p14:tracePt t="52622" x="8362950" y="3238500"/>
          <p14:tracePt t="52645" x="8388350" y="3244850"/>
          <p14:tracePt t="52656" x="8401050" y="3244850"/>
          <p14:tracePt t="52672" x="8413750" y="3244850"/>
          <p14:tracePt t="52689" x="8426450" y="3238500"/>
          <p14:tracePt t="52705" x="8439150" y="3232150"/>
          <p14:tracePt t="52721" x="8458200" y="3225800"/>
          <p14:tracePt t="52738" x="8470900" y="3219450"/>
          <p14:tracePt t="52760" x="8496300" y="3206750"/>
          <p14:tracePt t="52772" x="8509000" y="3200400"/>
          <p14:tracePt t="52789" x="8528050" y="3194050"/>
          <p14:tracePt t="52811" x="8553450" y="3187700"/>
          <p14:tracePt t="52821" x="8572500" y="3181350"/>
          <p14:tracePt t="52840" x="8591550" y="3175000"/>
          <p14:tracePt t="52856" x="8610600" y="3168650"/>
          <p14:tracePt t="52872" x="8636000" y="3168650"/>
          <p14:tracePt t="52890" x="8655050" y="3168650"/>
          <p14:tracePt t="52906" x="8674100" y="3162300"/>
          <p14:tracePt t="52922" x="8686800" y="3155950"/>
          <p14:tracePt t="52939" x="8699500" y="3155950"/>
          <p14:tracePt t="52959" x="8712200" y="3155950"/>
          <p14:tracePt t="52972" x="8718550" y="3155950"/>
          <p14:tracePt t="52988" x="8724900" y="3149600"/>
          <p14:tracePt t="53010" x="8737600" y="3149600"/>
          <p14:tracePt t="53021" x="8743950" y="3149600"/>
          <p14:tracePt t="53039" x="8763000" y="3149600"/>
          <p14:tracePt t="53057" x="8794750" y="3143250"/>
          <p14:tracePt t="53072" x="8807450" y="3149600"/>
          <p14:tracePt t="53089" x="8820150" y="3149600"/>
          <p14:tracePt t="53106" x="8826500" y="3155950"/>
          <p14:tracePt t="53122" x="8832850" y="3155950"/>
          <p14:tracePt t="53138" x="8839200" y="3155950"/>
          <p14:tracePt t="53162" x="8851900" y="3155950"/>
          <p14:tracePt t="53172" x="8858250" y="3149600"/>
          <p14:tracePt t="53188" x="8870950" y="3149600"/>
          <p14:tracePt t="53214" x="8883650" y="3149600"/>
          <p14:tracePt t="53226" x="8896350" y="3143250"/>
          <p14:tracePt t="53238" x="8902700" y="3143250"/>
          <p14:tracePt t="53262" x="8909050" y="3155950"/>
          <p14:tracePt t="53280" x="8915400" y="3168650"/>
          <p14:tracePt t="53288" x="8915400" y="3175000"/>
          <p14:tracePt t="53309" x="8902700" y="3175000"/>
          <p14:tracePt t="53327" x="8896350" y="3181350"/>
          <p14:tracePt t="53338" x="8883650" y="3181350"/>
          <p14:tracePt t="53358" x="8864600" y="3175000"/>
          <p14:tracePt t="53373" x="8832850" y="3162300"/>
          <p14:tracePt t="53388" x="8788400" y="3149600"/>
          <p14:tracePt t="53407" x="8642350" y="3130550"/>
          <p14:tracePt t="53427" x="8496300" y="3124200"/>
          <p14:tracePt t="53439" x="8407400" y="3117850"/>
          <p14:tracePt t="53459" x="8261350" y="3111500"/>
          <p14:tracePt t="53478" x="8013700" y="3105150"/>
          <p14:tracePt t="53489" x="7835900" y="3105150"/>
          <p14:tracePt t="53506" x="7493000" y="3092450"/>
          <p14:tracePt t="53522" x="7239000" y="3086100"/>
          <p14:tracePt t="53539" x="7061200" y="3079750"/>
          <p14:tracePt t="53558" x="6858000" y="3067050"/>
          <p14:tracePt t="53573" x="6813550" y="3067050"/>
          <p14:tracePt t="53624" x="6115050" y="3302000"/>
          <p14:tracePt t="53628" x="6096000" y="3308350"/>
          <p14:tracePt t="53641" x="6038850" y="3340100"/>
          <p14:tracePt t="53657" x="5981700" y="3378200"/>
          <p14:tracePt t="53672" x="5943600" y="3390900"/>
          <p14:tracePt t="53689" x="5905500" y="3403600"/>
          <p14:tracePt t="53706" x="5861050" y="3409950"/>
          <p14:tracePt t="53723" x="5835650" y="3409950"/>
          <p14:tracePt t="53738" x="5810250" y="3416300"/>
          <p14:tracePt t="53757" x="5784850" y="3429000"/>
          <p14:tracePt t="53776" x="5778500" y="3441700"/>
          <p14:tracePt t="53788" x="5772150" y="3454400"/>
          <p14:tracePt t="53807" x="5778500" y="3473450"/>
          <p14:tracePt t="53822" x="5791200" y="3479800"/>
          <p14:tracePt t="53838" x="5803900" y="3479800"/>
          <p14:tracePt t="53857" x="5816600" y="3473450"/>
          <p14:tracePt t="53873" x="5822950" y="3467100"/>
          <p14:tracePt t="53888" x="5822950" y="3460750"/>
          <p14:tracePt t="53906" x="5810250" y="3448050"/>
          <p14:tracePt t="53923" x="5791200" y="3429000"/>
          <p14:tracePt t="53939" x="5772150" y="3422650"/>
          <p14:tracePt t="53959" x="5746750" y="3409950"/>
          <p14:tracePt t="53971" x="5740400" y="3403600"/>
          <p14:tracePt t="53989" x="5727700" y="3409950"/>
          <p14:tracePt t="54009" x="5727700" y="3422650"/>
          <p14:tracePt t="54038" x="5734050" y="3422650"/>
          <p14:tracePt t="54056" x="5740400" y="3422650"/>
          <p14:tracePt t="54089" x="5746750" y="3416300"/>
          <p14:tracePt t="54106" x="5753100" y="3416300"/>
          <p14:tracePt t="54150" x="5759450" y="3416300"/>
          <p14:tracePt t="54206" x="5759450" y="3422650"/>
          <p14:tracePt t="54240" x="5759450" y="3429000"/>
          <p14:tracePt t="54268" x="5759450" y="3435350"/>
          <p14:tracePt t="54278" x="5753100" y="3435350"/>
          <p14:tracePt t="54289" x="5753100" y="3441700"/>
          <p14:tracePt t="54322" x="5753100" y="3448050"/>
          <p14:tracePt t="54328" x="5759450" y="3448050"/>
          <p14:tracePt t="54357" x="5759450" y="3454400"/>
          <p14:tracePt t="54361" x="5765800" y="3454400"/>
          <p14:tracePt t="54378" x="5765800" y="3460750"/>
          <p14:tracePt t="54388" x="5772150" y="3467100"/>
          <p14:tracePt t="54405" x="5778500" y="3473450"/>
          <p14:tracePt t="54422" x="5784850" y="3473450"/>
          <p14:tracePt t="54438" x="5784850" y="3479800"/>
          <p14:tracePt t="54455" x="5791200" y="3479800"/>
          <p14:tracePt t="54489" x="5797550" y="3479800"/>
          <p14:tracePt t="54522" x="5797550" y="3473450"/>
          <p14:tracePt t="54538" x="5803900" y="3467100"/>
          <p14:tracePt t="54560" x="5803900" y="3460750"/>
          <p14:tracePt t="54572" x="5810250" y="3454400"/>
          <p14:tracePt t="54589" x="5816600" y="3448050"/>
          <p14:tracePt t="54614" x="5829300" y="3441700"/>
          <p14:tracePt t="54623" x="5835650" y="3441700"/>
          <p14:tracePt t="54638" x="5854700" y="3435350"/>
          <p14:tracePt t="54658" x="5867400" y="3435350"/>
          <p14:tracePt t="54672" x="5886450" y="3429000"/>
          <p14:tracePt t="54691" x="5905500" y="3422650"/>
          <p14:tracePt t="54705" x="5924550" y="3416300"/>
          <p14:tracePt t="54724" x="5943600" y="3416300"/>
          <p14:tracePt t="54738" x="5956300" y="3422650"/>
          <p14:tracePt t="54755" x="5975350" y="3429000"/>
          <p14:tracePt t="54772" x="5981700" y="3435350"/>
          <p14:tracePt t="54788" x="5994400" y="3435350"/>
          <p14:tracePt t="54807" x="6000750" y="3435350"/>
          <p14:tracePt t="54823" x="6013450" y="3429000"/>
          <p14:tracePt t="54841" x="6019800" y="3429000"/>
          <p14:tracePt t="54856" x="6032500" y="3429000"/>
          <p14:tracePt t="54872" x="6038850" y="3429000"/>
          <p14:tracePt t="54896" x="6051550" y="3429000"/>
          <p14:tracePt t="54905" x="6070600" y="3429000"/>
          <p14:tracePt t="54930" x="6083300" y="3429000"/>
          <p14:tracePt t="54938" x="6089650" y="3422650"/>
          <p14:tracePt t="54955" x="6096000" y="3416300"/>
          <p14:tracePt t="54972" x="6102350" y="3416300"/>
          <p14:tracePt t="54988" x="6108700" y="3409950"/>
          <p14:tracePt t="55043" x="6083300" y="3422650"/>
          <p14:tracePt t="55051" x="6070600" y="3435350"/>
          <p14:tracePt t="55055" x="6064250" y="3435350"/>
          <p14:tracePt t="55074" x="6057900" y="3448050"/>
          <p14:tracePt t="55088" x="6045200" y="3460750"/>
          <p14:tracePt t="55105" x="6038850" y="3467100"/>
          <p14:tracePt t="55123" x="6032500" y="3473450"/>
          <p14:tracePt t="55138" x="6032500" y="3479800"/>
          <p14:tracePt t="55155" x="6032500" y="3486150"/>
          <p14:tracePt t="55173" x="6032500" y="3492500"/>
          <p14:tracePt t="55194" x="6038850" y="3498850"/>
          <p14:tracePt t="55206" x="6038850" y="3505200"/>
          <p14:tracePt t="55238" x="6045200" y="3505200"/>
          <p14:tracePt t="55258" x="6051550" y="3505200"/>
          <p14:tracePt t="55288" x="6057900" y="3511550"/>
          <p14:tracePt t="55339" x="6057900" y="3517900"/>
          <p14:tracePt t="55409" x="6064250" y="3517900"/>
          <p14:tracePt t="55459" x="6070600" y="3517900"/>
          <p14:tracePt t="55565" x="6070600" y="3524250"/>
          <p14:tracePt t="55600" x="6070600" y="3517900"/>
          <p14:tracePt t="55616" x="6064250" y="3517900"/>
          <p14:tracePt t="55640" x="6064250" y="3511550"/>
          <p14:tracePt t="55650" x="6057900" y="3511550"/>
          <p14:tracePt t="55655" x="6057900" y="3505200"/>
          <p14:tracePt t="55672" x="6057900" y="3498850"/>
          <p14:tracePt t="55688" x="6051550" y="3479800"/>
          <p14:tracePt t="55705" x="6051550" y="3460750"/>
          <p14:tracePt t="55722" x="6045200" y="3448050"/>
          <p14:tracePt t="55738" x="6045200" y="3435350"/>
          <p14:tracePt t="55755" x="6038850" y="3429000"/>
          <p14:tracePt t="55772" x="6032500" y="3416300"/>
          <p14:tracePt t="55788" x="6019800" y="3416300"/>
          <p14:tracePt t="55805" x="6000750" y="3416300"/>
          <p14:tracePt t="55822" x="5975350" y="3422650"/>
          <p14:tracePt t="55838" x="5949950" y="3429000"/>
          <p14:tracePt t="55855" x="5930900" y="3448050"/>
          <p14:tracePt t="55872" x="5918200" y="3460750"/>
          <p14:tracePt t="55888" x="5905500" y="3479800"/>
          <p14:tracePt t="55905" x="5886450" y="3505200"/>
          <p14:tracePt t="55927" x="5873750" y="3524250"/>
          <p14:tracePt t="55939" x="5873750" y="3530600"/>
          <p14:tracePt t="55972" x="5873750" y="3536950"/>
          <p14:tracePt t="55988" x="5873750" y="3543300"/>
          <p14:tracePt t="56005" x="5880100" y="3543300"/>
          <p14:tracePt t="56022" x="5880100" y="3549650"/>
          <p14:tracePt t="56066" x="5873750" y="3549650"/>
          <p14:tracePt t="56116" x="5873750" y="3556000"/>
          <p14:tracePt t="56147" x="5867400" y="3556000"/>
          <p14:tracePt t="56174" x="5873750" y="3556000"/>
          <p14:tracePt t="56199" x="5880100" y="3549650"/>
          <p14:tracePt t="56202" x="5880100" y="3543300"/>
          <p14:tracePt t="56206" x="5886450" y="3543300"/>
          <p14:tracePt t="56222" x="5892800" y="3530600"/>
          <p14:tracePt t="56239" x="5911850" y="3505200"/>
          <p14:tracePt t="56257" x="5937250" y="3479800"/>
          <p14:tracePt t="56272" x="5949950" y="3460750"/>
          <p14:tracePt t="56289" x="5975350" y="3435350"/>
          <p14:tracePt t="56306" x="6019800" y="3403600"/>
          <p14:tracePt t="56323" x="6076950" y="3371850"/>
          <p14:tracePt t="56340" x="6146800" y="3340100"/>
          <p14:tracePt t="56362" x="6261100" y="3302000"/>
          <p14:tracePt t="56454" x="6781800" y="3333750"/>
          <p14:tracePt t="56477" x="6781800" y="3340100"/>
          <p14:tracePt t="56483" x="6788150" y="3340100"/>
          <p14:tracePt t="56495" x="6788150" y="3346450"/>
          <p14:tracePt t="56507" x="6800850" y="3346450"/>
          <p14:tracePt t="56529" x="6813550" y="3352800"/>
          <p14:tracePt t="56538" x="6819900" y="3359150"/>
          <p14:tracePt t="56556" x="6832600" y="3359150"/>
          <p14:tracePt t="56573" x="6858000" y="3365500"/>
          <p14:tracePt t="56588" x="6896100" y="3365500"/>
          <p14:tracePt t="56612" x="6940550" y="3359150"/>
          <p14:tracePt t="56622" x="6965950" y="3359150"/>
          <p14:tracePt t="56645" x="6991350" y="3378200"/>
          <p14:tracePt t="56655" x="7004050" y="3397250"/>
          <p14:tracePt t="56672" x="7016750" y="3435350"/>
          <p14:tracePt t="56689" x="7035800" y="3467100"/>
          <p14:tracePt t="56711" x="7061200" y="3479800"/>
          <p14:tracePt t="56722" x="7073900" y="3479800"/>
          <p14:tracePt t="56742" x="7086600" y="3473450"/>
          <p14:tracePt t="56761" x="7105650" y="3473450"/>
          <p14:tracePt t="56772" x="7118350" y="3467100"/>
          <p14:tracePt t="56790" x="7124700" y="3460750"/>
          <p14:tracePt t="56807" x="7131050" y="3454400"/>
          <p14:tracePt t="56822" x="7131050" y="3448050"/>
          <p14:tracePt t="56839" x="7137400" y="3448050"/>
          <p14:tracePt t="56856" x="7143750" y="3441700"/>
          <p14:tracePt t="56872" x="7150100" y="3441700"/>
          <p14:tracePt t="56888" x="7150100" y="3435350"/>
          <p14:tracePt t="56909" x="7150100" y="3429000"/>
          <p14:tracePt t="56928" x="7150100" y="3435350"/>
          <p14:tracePt t="56947" x="7150100" y="3441700"/>
          <p14:tracePt t="56957" x="7150100" y="3448050"/>
          <p14:tracePt t="56976" x="7156450" y="3454400"/>
          <p14:tracePt t="56988" x="7156450" y="3460750"/>
          <p14:tracePt t="57022" x="7156450" y="3467100"/>
          <p14:tracePt t="57075" x="7162800" y="3473450"/>
          <p14:tracePt t="57100" x="7162800" y="3479800"/>
          <p14:tracePt t="57141" x="7162800" y="3486150"/>
          <p14:tracePt t="57184" x="7162800" y="3492500"/>
          <p14:tracePt t="57285" x="7162800" y="3498850"/>
          <p14:tracePt t="57312" x="7162800" y="3505200"/>
          <p14:tracePt t="57404" x="7156450" y="3505200"/>
          <p14:tracePt t="57444" x="7156450" y="3498850"/>
          <p14:tracePt t="57448" x="7150100" y="3498850"/>
          <p14:tracePt t="57488" x="7143750" y="3498850"/>
          <p14:tracePt t="57520" x="7143750" y="3492500"/>
          <p14:tracePt t="57541" x="7143750" y="3486150"/>
          <p14:tracePt t="57596" x="7150100" y="3486150"/>
          <p14:tracePt t="57630" x="7150100" y="3492500"/>
          <p14:tracePt t="57651" x="7150100" y="3498850"/>
          <p14:tracePt t="57656" x="7150100" y="3505200"/>
          <p14:tracePt t="57672" x="7150100" y="3517900"/>
          <p14:tracePt t="57693" x="7150100" y="3536950"/>
          <p14:tracePt t="57705" x="7143750" y="3543300"/>
          <p14:tracePt t="57723" x="7137400" y="3556000"/>
          <p14:tracePt t="57738" x="7124700" y="3568700"/>
          <p14:tracePt t="57757" x="7118350" y="3575050"/>
          <p14:tracePt t="57778" x="7112000" y="3581400"/>
          <p14:tracePt t="57789" x="7112000" y="3587750"/>
          <p14:tracePt t="57805" x="7105650" y="3587750"/>
          <p14:tracePt t="57839" x="7105650" y="3581400"/>
          <p14:tracePt t="57858" x="7105650" y="3575050"/>
          <p14:tracePt t="57874" x="7112000" y="3568700"/>
          <p14:tracePt t="57889" x="7112000" y="3562350"/>
          <p14:tracePt t="57907" x="7112000" y="3556000"/>
          <p14:tracePt t="57922" x="7112000" y="3549650"/>
          <p14:tracePt t="57955" x="7112000" y="3543300"/>
          <p14:tracePt t="58019" x="7112000" y="3536950"/>
          <p14:tracePt t="58096" x="7112000" y="3530600"/>
          <p14:tracePt t="58160" x="7112000" y="3536950"/>
          <p14:tracePt t="58427" x="7118350" y="3536950"/>
          <p14:tracePt t="58586" x="7112000" y="3536950"/>
          <p14:tracePt t="58681" x="7105650" y="3536950"/>
          <p14:tracePt t="58697" x="7105650" y="3543300"/>
          <p14:tracePt t="58725" x="7105650" y="3549650"/>
          <p14:tracePt t="58736" x="7099300" y="3549650"/>
          <p14:tracePt t="58767" x="7099300" y="3556000"/>
          <p14:tracePt t="58863" x="7092950" y="3543300"/>
          <p14:tracePt t="58872" x="7092950" y="3536950"/>
          <p14:tracePt t="58888" x="7092950" y="3524250"/>
          <p14:tracePt t="58905" x="7086600" y="3511550"/>
          <p14:tracePt t="58922" x="7086600" y="3492500"/>
          <p14:tracePt t="58944" x="7073900" y="3467100"/>
          <p14:tracePt t="58955" x="7067550" y="3448050"/>
          <p14:tracePt t="58973" x="7048500" y="3435350"/>
          <p14:tracePt t="58988" x="7016750" y="3429000"/>
          <p14:tracePt t="59005" x="6985000" y="3422650"/>
          <p14:tracePt t="59022" x="6940550" y="3422650"/>
          <p14:tracePt t="59039" x="6889750" y="3422650"/>
          <p14:tracePt t="59060" x="6832600" y="3429000"/>
          <p14:tracePt t="59072" x="6794500" y="3435350"/>
          <p14:tracePt t="59088" x="6743700" y="3435350"/>
          <p14:tracePt t="59108" x="6692900" y="3435350"/>
          <p14:tracePt t="59122" x="6661150" y="3429000"/>
          <p14:tracePt t="59138" x="6623050" y="3416300"/>
          <p14:tracePt t="59158" x="6565900" y="3378200"/>
          <p14:tracePt t="59172" x="6534150" y="3359150"/>
          <p14:tracePt t="59190" x="6477000" y="3352800"/>
          <p14:tracePt t="59207" x="6400800" y="3365500"/>
          <p14:tracePt t="59222" x="6343650" y="3390900"/>
          <p14:tracePt t="59240" x="6267450" y="3422650"/>
          <p14:tracePt t="59256" x="6184900" y="3467100"/>
          <p14:tracePt t="59272" x="6146800" y="3498850"/>
          <p14:tracePt t="59290" x="6096000" y="3530600"/>
          <p14:tracePt t="59306" x="6045200" y="3562350"/>
          <p14:tracePt t="59323" x="6019800" y="3581400"/>
          <p14:tracePt t="59339" x="5975350" y="3606800"/>
          <p14:tracePt t="59364" x="5918200" y="3632200"/>
          <p14:tracePt t="59372" x="5880100" y="3638550"/>
          <p14:tracePt t="59389" x="5861050" y="3638550"/>
          <p14:tracePt t="59407" x="5848350" y="3644900"/>
          <p14:tracePt t="59438" x="5842000" y="3663950"/>
          <p14:tracePt t="59458" x="5848350" y="3708400"/>
          <p14:tracePt t="59472" x="5854700" y="3746500"/>
          <p14:tracePt t="59489" x="5873750" y="3765550"/>
          <p14:tracePt t="59507" x="5930900" y="3797300"/>
          <p14:tracePt t="59522" x="5956300" y="3816350"/>
          <p14:tracePt t="59538" x="5969000" y="3822700"/>
          <p14:tracePt t="59563" x="5994400" y="3835400"/>
          <p14:tracePt t="59572" x="6000750" y="3835400"/>
          <p14:tracePt t="59774" x="6134100" y="3822700"/>
          <p14:tracePt t="59780" x="6140450" y="3822700"/>
          <p14:tracePt t="59854" x="6299200" y="3848100"/>
          <p14:tracePt t="59872" x="6330950" y="3860800"/>
          <p14:tracePt t="59888" x="6362700" y="3867150"/>
          <p14:tracePt t="59905" x="6394450" y="3879850"/>
          <p14:tracePt t="59922" x="6426200" y="3886200"/>
          <p14:tracePt t="59938" x="6457950" y="3892550"/>
          <p14:tracePt t="59956" x="6483350" y="3905250"/>
          <p14:tracePt t="59973" x="6496050" y="3917950"/>
          <p14:tracePt t="59989" x="6502400" y="3924300"/>
          <p14:tracePt t="60006" x="6515100" y="3930650"/>
          <p14:tracePt t="60023" x="6521450" y="3930650"/>
          <p14:tracePt t="60056" x="6521450" y="3924300"/>
          <p14:tracePt t="60073" x="6521450" y="3917950"/>
          <p14:tracePt t="60096" x="6515100" y="3892550"/>
          <p14:tracePt t="60105" x="6502400" y="3835400"/>
          <p14:tracePt t="60124" x="6489700" y="3778250"/>
          <p14:tracePt t="60276" x="6604000" y="2686050"/>
          <p14:tracePt t="60325" x="6604000" y="2692400"/>
          <p14:tracePt t="60334" x="6604000" y="2698750"/>
          <p14:tracePt t="60350" x="6597650" y="2698750"/>
          <p14:tracePt t="60361" x="6591300" y="2698750"/>
          <p14:tracePt t="60372" x="6584950" y="2692400"/>
          <p14:tracePt t="60393" x="6578600" y="2654300"/>
          <p14:tracePt t="60406" x="6565900" y="2616200"/>
          <p14:tracePt t="60422" x="6559550" y="2559050"/>
          <p14:tracePt t="60438" x="6553200" y="2520950"/>
          <p14:tracePt t="60457" x="6553200" y="2482850"/>
          <p14:tracePt t="60472" x="6553200" y="2451100"/>
          <p14:tracePt t="60491" x="6559550" y="2413000"/>
          <p14:tracePt t="60506" x="6565900" y="2374900"/>
          <p14:tracePt t="60528" x="6578600" y="2336800"/>
          <p14:tracePt t="60538" x="6604000" y="2298700"/>
          <p14:tracePt t="60555" x="6610350" y="2286000"/>
          <p14:tracePt t="60678" x="6692900" y="2152650"/>
          <p14:tracePt t="60708" x="6686550" y="2159000"/>
          <p14:tracePt t="60719" x="6680200" y="2159000"/>
          <p14:tracePt t="60723" x="6680200" y="2165350"/>
          <p14:tracePt t="60741" x="6673850" y="2165350"/>
          <p14:tracePt t="60756" x="6648450" y="2171700"/>
          <p14:tracePt t="60773" x="6635750" y="2178050"/>
          <p14:tracePt t="60796" x="6616700" y="2178050"/>
          <p14:tracePt t="60807" x="6597650" y="2184400"/>
          <p14:tracePt t="60823" x="6578600" y="2190750"/>
          <p14:tracePt t="60839" x="6565900" y="2197100"/>
          <p14:tracePt t="60863" x="6553200" y="2197100"/>
          <p14:tracePt t="60873" x="6546850" y="2197100"/>
          <p14:tracePt t="60889" x="6546850" y="2203450"/>
          <p14:tracePt t="60907" x="6546850" y="2209800"/>
          <p14:tracePt t="60922" x="6540500" y="2222500"/>
          <p14:tracePt t="60939" x="6540500" y="2235200"/>
          <p14:tracePt t="60957" x="6540500" y="2260600"/>
          <p14:tracePt t="60973" x="6540500" y="2298700"/>
          <p14:tracePt t="60991" x="6534150" y="2336800"/>
          <p14:tracePt t="61006" x="6515100" y="2406650"/>
          <p14:tracePt t="61022" x="6489700" y="2470150"/>
          <p14:tracePt t="61039" x="6464300" y="2508250"/>
          <p14:tracePt t="61057" x="6445250" y="2552700"/>
          <p14:tracePt t="61073" x="6438900" y="2578100"/>
          <p14:tracePt t="61088" x="6445250" y="2590800"/>
          <p14:tracePt t="61114" x="6451600" y="2597150"/>
          <p14:tracePt t="61122" x="6457950" y="2597150"/>
          <p14:tracePt t="61139" x="6464300" y="2590800"/>
          <p14:tracePt t="61161" x="6470650" y="2584450"/>
          <p14:tracePt t="61180" x="6477000" y="2584450"/>
          <p14:tracePt t="61203" x="6477000" y="2590800"/>
          <p14:tracePt t="61250" x="6483350" y="2590800"/>
          <p14:tracePt t="61276" x="6489700" y="2590800"/>
          <p14:tracePt t="61321" x="6489700" y="2597150"/>
          <p14:tracePt t="61384" x="6489700" y="2603500"/>
          <p14:tracePt t="61421" x="6489700" y="2609850"/>
          <p14:tracePt t="61482" x="6483350" y="2609850"/>
          <p14:tracePt t="61596" x="6477000" y="2609850"/>
          <p14:tracePt t="61745" x="6477000" y="2603500"/>
          <p14:tracePt t="61752" x="6470650" y="2603500"/>
          <p14:tracePt t="61833" x="6470650" y="2597150"/>
          <p14:tracePt t="61857" x="6464300" y="2597150"/>
          <p14:tracePt t="61866" x="6464300" y="2590800"/>
          <p14:tracePt t="61898" x="6464300" y="2584450"/>
          <p14:tracePt t="61916" x="6457950" y="2584450"/>
          <p14:tracePt t="61961" x="6457950" y="2578100"/>
          <p14:tracePt t="61985" x="6457950" y="2571750"/>
          <p14:tracePt t="61988" x="6451600" y="2571750"/>
          <p14:tracePt t="62065" x="6451600" y="2565400"/>
          <p14:tracePt t="62085" x="6451600" y="2559050"/>
          <p14:tracePt t="62194" x="6457950" y="2559050"/>
          <p14:tracePt t="62240" x="6464300" y="2565400"/>
          <p14:tracePt t="62281" x="6470650" y="2565400"/>
          <p14:tracePt t="62352" x="6477000" y="2565400"/>
          <p14:tracePt t="62376" x="6477000" y="2571750"/>
          <p14:tracePt t="62394" x="6470650" y="2571750"/>
          <p14:tracePt t="62404" x="6470650" y="2578100"/>
          <p14:tracePt t="62434" x="6470650" y="2584450"/>
          <p14:tracePt t="62449" x="6470650" y="2590800"/>
          <p14:tracePt t="62512" x="6470650" y="2597150"/>
          <p14:tracePt t="62535" x="6464300" y="2597150"/>
          <p14:tracePt t="62586" x="6457950" y="2597150"/>
          <p14:tracePt t="62644" x="6457950" y="2590800"/>
          <p14:tracePt t="62678" x="6464300" y="2590800"/>
          <p14:tracePt t="62699" x="6464300" y="2584450"/>
          <p14:tracePt t="62711" x="6470650" y="2584450"/>
          <p14:tracePt t="62742" x="6477000" y="2578100"/>
          <p14:tracePt t="62766" x="6483350" y="2571750"/>
          <p14:tracePt t="62786" x="6489700" y="2571750"/>
          <p14:tracePt t="62802" x="6489700" y="2565400"/>
          <p14:tracePt t="62817" x="6496050" y="2565400"/>
          <p14:tracePt t="62848" x="6502400" y="2565400"/>
          <p14:tracePt t="62852" x="6502400" y="2559050"/>
          <p14:tracePt t="62926" x="6508750" y="2559050"/>
          <p14:tracePt t="62968" x="6515100" y="2559050"/>
          <p14:tracePt t="62998" x="6521450" y="2559050"/>
          <p14:tracePt t="63054" x="6527800" y="2559050"/>
          <p14:tracePt t="63063" x="6527800" y="2565400"/>
          <p14:tracePt t="63092" x="6527800" y="2571750"/>
          <p14:tracePt t="63121" x="6527800" y="2578100"/>
          <p14:tracePt t="63164" x="6527800" y="2584450"/>
          <p14:tracePt t="63234" x="6527800" y="2590800"/>
          <p14:tracePt t="63344" x="6521450" y="2597150"/>
          <p14:tracePt t="63407" x="6515100" y="2597150"/>
          <p14:tracePt t="63431" x="6508750" y="2603500"/>
          <p14:tracePt t="63441" x="6502400" y="2603500"/>
          <p14:tracePt t="63448" x="6496050" y="2603500"/>
          <p14:tracePt t="63465" x="6489700" y="2609850"/>
          <p14:tracePt t="63472" x="6477000" y="2609850"/>
          <p14:tracePt t="63489" x="6457950" y="2622550"/>
          <p14:tracePt t="63506" x="6407150" y="2730500"/>
          <p14:tracePt t="63522" x="6375400" y="2851150"/>
          <p14:tracePt t="63539" x="6330950" y="3028950"/>
          <p14:tracePt t="63557" x="6248400" y="3263900"/>
          <p14:tracePt t="63573" x="6159500" y="3435350"/>
          <p14:tracePt t="63588" x="6064250" y="3600450"/>
          <p14:tracePt t="63613" x="5975350" y="3765550"/>
          <p14:tracePt t="63624" x="5886450" y="3911600"/>
          <p14:tracePt t="63639" x="5784850" y="4044950"/>
          <p14:tracePt t="63656" x="5746750" y="4089400"/>
          <p14:tracePt t="63673" x="5702300" y="4121150"/>
          <p14:tracePt t="63688" x="5670550" y="4133850"/>
          <p14:tracePt t="63713" x="5645150" y="4133850"/>
          <p14:tracePt t="63731" x="5626100" y="4089400"/>
          <p14:tracePt t="63738" x="5619750" y="4070350"/>
          <p14:tracePt t="63757" x="5613400" y="4032250"/>
          <p14:tracePt t="63780" x="5600700" y="4006850"/>
          <p14:tracePt t="63788" x="5594350" y="3994150"/>
          <p14:tracePt t="63806" x="5588000" y="3981450"/>
          <p14:tracePt t="63822" x="5575300" y="3962400"/>
          <p14:tracePt t="63839" x="5562600" y="3930650"/>
          <p14:tracePt t="63862" x="5549900" y="3911600"/>
          <p14:tracePt t="63877" x="5537200" y="3905250"/>
          <p14:tracePt t="63889" x="5530850" y="3898900"/>
          <p14:tracePt t="63906" x="5518150" y="3898900"/>
          <p14:tracePt t="63923" x="5511800" y="3911600"/>
          <p14:tracePt t="63939" x="5511800" y="3924300"/>
          <p14:tracePt t="63959" x="5518150" y="3937000"/>
          <p14:tracePt t="63973" x="5518150" y="3956050"/>
          <p14:tracePt t="63994" x="5524500" y="3968750"/>
          <p14:tracePt t="64005" x="5537200" y="3994150"/>
          <p14:tracePt t="64026" x="5549900" y="4013200"/>
          <p14:tracePt t="64038" x="5562600" y="4032250"/>
          <p14:tracePt t="64057" x="5575300" y="4038600"/>
          <p14:tracePt t="64072" x="5613400" y="4057650"/>
          <p14:tracePt t="64089" x="5651500" y="4064000"/>
          <p14:tracePt t="64105" x="5695950" y="4057650"/>
          <p14:tracePt t="64122" x="5715000" y="4044950"/>
          <p14:tracePt t="64139" x="5765800" y="4025900"/>
          <p14:tracePt t="64161" x="5816600" y="4013200"/>
          <p14:tracePt t="64173" x="5873750" y="4006850"/>
          <p14:tracePt t="64189" x="5924550" y="3994150"/>
          <p14:tracePt t="64207" x="5962650" y="3994150"/>
          <p14:tracePt t="64222" x="6013450" y="4006850"/>
          <p14:tracePt t="64239" x="6038850" y="4025900"/>
          <p14:tracePt t="64256" x="6057900" y="4051300"/>
          <p14:tracePt t="64273" x="6083300" y="4089400"/>
          <p14:tracePt t="64306" x="6089650" y="4089400"/>
          <p14:tracePt t="64323" x="6089650" y="4083050"/>
          <p14:tracePt t="64339" x="6096000" y="4083050"/>
          <p14:tracePt t="64375" x="6096000" y="4095750"/>
          <p14:tracePt t="64390" x="6096000" y="4102100"/>
          <p14:tracePt t="64410" x="6096000" y="4108450"/>
          <p14:tracePt t="64438" x="6096000" y="4102100"/>
          <p14:tracePt t="64455" x="6089650" y="4089400"/>
          <p14:tracePt t="64473" x="6089650" y="4076700"/>
          <p14:tracePt t="64496" x="6076950" y="4064000"/>
          <p14:tracePt t="64505" x="6064250" y="4057650"/>
          <p14:tracePt t="64522" x="6045200" y="4051300"/>
          <p14:tracePt t="64539" x="6026150" y="4044950"/>
          <p14:tracePt t="64555" x="6000750" y="4038600"/>
          <p14:tracePt t="64573" x="5988050" y="4038600"/>
          <p14:tracePt t="64589" x="5969000" y="4032250"/>
          <p14:tracePt t="64605" x="5956300" y="4032250"/>
          <p14:tracePt t="64622" x="5949950" y="4025900"/>
          <p14:tracePt t="64639" x="5943600" y="4032250"/>
          <p14:tracePt t="64655" x="5937250" y="4044950"/>
          <p14:tracePt t="64672" x="5943600" y="4051300"/>
          <p14:tracePt t="64692" x="5956300" y="4044950"/>
          <p14:tracePt t="64713" x="5988050" y="4025900"/>
          <p14:tracePt t="64722" x="6007100" y="4019550"/>
          <p14:tracePt t="64743" x="6038850" y="4006850"/>
          <p14:tracePt t="64755" x="6070600" y="3994150"/>
          <p14:tracePt t="64774" x="6121400" y="3975100"/>
          <p14:tracePt t="64788" x="6184900" y="3956050"/>
          <p14:tracePt t="64805" x="6261100" y="3956050"/>
          <p14:tracePt t="64822" x="6324600" y="3956050"/>
          <p14:tracePt t="64839" x="6381750" y="3962400"/>
          <p14:tracePt t="64855" x="6419850" y="3968750"/>
          <p14:tracePt t="64872" x="6457950" y="3981450"/>
          <p14:tracePt t="64894" x="6489700" y="4013200"/>
          <p14:tracePt t="64905" x="6489700" y="4025900"/>
          <p14:tracePt t="64989" x="6489700" y="4019550"/>
          <p14:tracePt t="65065" x="6496050" y="4013200"/>
          <p14:tracePt t="65104" x="6496050" y="4006850"/>
          <p14:tracePt t="65111" x="6502400" y="4006850"/>
          <p14:tracePt t="65122" x="6502400" y="4000500"/>
          <p14:tracePt t="65141" x="6508750" y="3987800"/>
          <p14:tracePt t="65155" x="6515100" y="3975100"/>
          <p14:tracePt t="65173" x="6521450" y="3968750"/>
          <p14:tracePt t="65189" x="6540500" y="3962400"/>
          <p14:tracePt t="65211" x="6559550" y="3956050"/>
          <p14:tracePt t="65222" x="6591300" y="3949700"/>
          <p14:tracePt t="65239" x="6635750" y="3949700"/>
          <p14:tracePt t="65255" x="6718300" y="3949700"/>
          <p14:tracePt t="65272" x="6794500" y="3949700"/>
          <p14:tracePt t="65292" x="6877050" y="3949700"/>
          <p14:tracePt t="65308" x="6965950" y="3949700"/>
          <p14:tracePt t="65322" x="7004050" y="3949700"/>
          <p14:tracePt t="65342" x="7042150" y="3949700"/>
          <p14:tracePt t="65356" x="7080250" y="3943350"/>
          <p14:tracePt t="65376" x="7112000" y="3956050"/>
          <p14:tracePt t="65390" x="7131050" y="3968750"/>
          <p14:tracePt t="65410" x="7137400" y="3981450"/>
          <p14:tracePt t="65422" x="7137400" y="3987800"/>
          <p14:tracePt t="65441" x="7137400" y="3994150"/>
          <p14:tracePt t="65483" x="7137400" y="3987800"/>
          <p14:tracePt t="65490" x="7143750" y="3987800"/>
          <p14:tracePt t="65512" x="7150100" y="3987800"/>
          <p14:tracePt t="65522" x="7156450" y="3981450"/>
          <p14:tracePt t="65541" x="7175500" y="3975100"/>
          <p14:tracePt t="65558" x="7200900" y="3975100"/>
          <p14:tracePt t="65573" x="7219950" y="3975100"/>
          <p14:tracePt t="65589" x="7251700" y="3975100"/>
          <p14:tracePt t="65613" x="7283450" y="3968750"/>
          <p14:tracePt t="65622" x="7302500" y="3962400"/>
          <p14:tracePt t="65640" x="7334250" y="3949700"/>
          <p14:tracePt t="65656" x="7366000" y="3943350"/>
          <p14:tracePt t="65672" x="7385050" y="3943350"/>
          <p14:tracePt t="65692" x="7410450" y="3949700"/>
          <p14:tracePt t="65707" x="7429500" y="3968750"/>
          <p14:tracePt t="65723" x="7442200" y="3987800"/>
          <p14:tracePt t="65739" x="7448550" y="4006850"/>
          <p14:tracePt t="65756" x="7454900" y="4032250"/>
          <p14:tracePt t="65775" x="7461250" y="4057650"/>
          <p14:tracePt t="65789" x="7473950" y="4076700"/>
          <p14:tracePt t="65810" x="7486650" y="4108450"/>
          <p14:tracePt t="65822" x="7499350" y="4121150"/>
          <p14:tracePt t="65841" x="7518400" y="4133850"/>
          <p14:tracePt t="65860" x="7543800" y="4140200"/>
          <p14:tracePt t="65872" x="7556500" y="4146550"/>
          <p14:tracePt t="65889" x="7569200" y="4146550"/>
          <p14:tracePt t="65910" x="7588250" y="4140200"/>
          <p14:tracePt t="65918" x="7600950" y="4140200"/>
          <p14:tracePt t="65922" x="7600950" y="4133850"/>
          <p14:tracePt t="65940" x="7607300" y="4127500"/>
          <p14:tracePt t="65956" x="7620000" y="4114800"/>
          <p14:tracePt t="65977" x="7632700" y="4102100"/>
          <p14:tracePt t="65989" x="7639050" y="4095750"/>
          <p14:tracePt t="66006" x="7645400" y="4089400"/>
          <p14:tracePt t="66026" x="7651750" y="4083050"/>
          <p14:tracePt t="66058" x="7658100" y="4083050"/>
          <p14:tracePt t="66072" x="7658100" y="4076700"/>
          <p14:tracePt t="66106" x="7658100" y="4083050"/>
          <p14:tracePt t="66125" x="7651750" y="4083050"/>
          <p14:tracePt t="66139" x="7639050" y="4083050"/>
          <p14:tracePt t="66156" x="7632700" y="4083050"/>
          <p14:tracePt t="66173" x="7620000" y="4083050"/>
          <p14:tracePt t="66192" x="7607300" y="4076700"/>
          <p14:tracePt t="66206" x="7600950" y="4076700"/>
          <p14:tracePt t="66226" x="7594600" y="4076700"/>
          <p14:tracePt t="66241" x="7594600" y="4083050"/>
          <p14:tracePt t="66272" x="7594600" y="4089400"/>
          <p14:tracePt t="66306" x="7600950" y="4089400"/>
          <p14:tracePt t="66339" x="7607300" y="4076700"/>
          <p14:tracePt t="66358" x="7607300" y="4064000"/>
          <p14:tracePt t="66379" x="7613650" y="4051300"/>
          <p14:tracePt t="66389" x="7620000" y="4044950"/>
          <p14:tracePt t="66407" x="7626350" y="4032250"/>
          <p14:tracePt t="66426" x="7645400" y="4025900"/>
          <p14:tracePt t="66445" x="7677150" y="4025900"/>
          <p14:tracePt t="66456" x="7715250" y="4044950"/>
          <p14:tracePt t="66472" x="7797800" y="4064000"/>
          <p14:tracePt t="66490" x="7886700" y="4076700"/>
          <p14:tracePt t="66508" x="7969250" y="4083050"/>
          <p14:tracePt t="66531" x="8051800" y="4083050"/>
          <p14:tracePt t="66543" x="8166100" y="4083050"/>
          <p14:tracePt t="66558" x="8235950" y="4083050"/>
          <p14:tracePt t="66576" x="8318500" y="4076700"/>
          <p14:tracePt t="66596" x="8413750" y="4064000"/>
          <p14:tracePt t="66606" x="8464550" y="4057650"/>
          <p14:tracePt t="66629" x="8521700" y="4051300"/>
          <p14:tracePt t="66639" x="8566150" y="4044950"/>
          <p14:tracePt t="66655" x="8597900" y="4032250"/>
          <p14:tracePt t="66676" x="8623300" y="4013200"/>
          <p14:tracePt t="66689" x="8642350" y="3994150"/>
          <p14:tracePt t="66705" x="8648700" y="3981450"/>
          <p14:tracePt t="66722" x="8642350" y="3987800"/>
          <p14:tracePt t="66745" x="8623300" y="4000500"/>
          <p14:tracePt t="66755" x="8604250" y="4013200"/>
          <p14:tracePt t="66773" x="8591550" y="4025900"/>
          <p14:tracePt t="66792" x="8578850" y="4038600"/>
          <p14:tracePt t="66805" x="8572500" y="4051300"/>
          <p14:tracePt t="66823" x="8572500" y="4057650"/>
          <p14:tracePt t="66845" x="8572500" y="4070350"/>
          <p14:tracePt t="66858" x="8572500" y="4083050"/>
          <p14:tracePt t="66873" x="8585200" y="4095750"/>
          <p14:tracePt t="66904" x="8616950" y="4140200"/>
          <p14:tracePt t="66905" x="8623300" y="4146550"/>
          <p14:tracePt t="66922" x="8648700" y="4178300"/>
          <p14:tracePt t="66941" x="8680450" y="4203700"/>
          <p14:tracePt t="66955" x="8718550" y="4222750"/>
          <p14:tracePt t="66972" x="8756650" y="4235450"/>
          <p14:tracePt t="66991" x="8807450" y="4235450"/>
          <p14:tracePt t="67005" x="8851900" y="4235450"/>
          <p14:tracePt t="67022" x="8909050" y="4229100"/>
          <p14:tracePt t="67041" x="8953500" y="4210050"/>
          <p14:tracePt t="67060" x="9010650" y="4184650"/>
          <p14:tracePt t="67072" x="9042400" y="4178300"/>
          <p14:tracePt t="67096" x="9074150" y="4165600"/>
          <p14:tracePt t="67105" x="9086850" y="4165600"/>
          <p14:tracePt t="67122" x="9099550" y="4165600"/>
          <p14:tracePt t="67143" x="9099550" y="4171950"/>
          <p14:tracePt t="67157" x="9099550" y="4178300"/>
          <p14:tracePt t="67172" x="9105900" y="4191000"/>
          <p14:tracePt t="67189" x="9112250" y="4203700"/>
          <p14:tracePt t="67206" x="9131300" y="4210050"/>
          <p14:tracePt t="67222" x="9156700" y="4203700"/>
          <p14:tracePt t="67239" x="9194800" y="4191000"/>
          <p14:tracePt t="67257" x="9245600" y="4159250"/>
          <p14:tracePt t="67272" x="9309100" y="4114800"/>
          <p14:tracePt t="67289" x="9378950" y="4064000"/>
          <p14:tracePt t="67305" x="9455150" y="4019550"/>
          <p14:tracePt t="67323" x="9525000" y="3962400"/>
          <p14:tracePt t="67339" x="9594850" y="3917950"/>
          <p14:tracePt t="67364" x="9652000" y="3879850"/>
          <p14:tracePt t="67372" x="9702800" y="3860800"/>
          <p14:tracePt t="67389" x="9740900" y="3848100"/>
          <p14:tracePt t="67405" x="9766300" y="3854450"/>
          <p14:tracePt t="67422" x="9779000" y="3873500"/>
          <p14:tracePt t="67439" x="9791700" y="3898900"/>
          <p14:tracePt t="67455" x="9798050" y="3930650"/>
          <p14:tracePt t="67472" x="9798050" y="3968750"/>
          <p14:tracePt t="67493" x="9798050" y="4006850"/>
          <p14:tracePt t="67506" x="9798050" y="4038600"/>
          <p14:tracePt t="67522" x="9798050" y="4070350"/>
          <p14:tracePt t="67543" x="9785350" y="4095750"/>
          <p14:tracePt t="67557" x="9772650" y="4102100"/>
          <p14:tracePt t="67572" x="9747250" y="4108450"/>
          <p14:tracePt t="67589" x="9709150" y="4102100"/>
          <p14:tracePt t="67612" x="9645650" y="4076700"/>
          <p14:tracePt t="67622" x="9601200" y="4064000"/>
          <p14:tracePt t="67639" x="9531350" y="4032250"/>
          <p14:tracePt t="67656" x="9467850" y="4006850"/>
          <p14:tracePt t="67672" x="9404350" y="3987800"/>
          <p14:tracePt t="67695" x="9340850" y="3968750"/>
          <p14:tracePt t="67706" x="9309100" y="3962400"/>
          <p14:tracePt t="67722" x="9277350" y="3968750"/>
          <p14:tracePt t="67744" x="9239250" y="4025900"/>
          <p14:tracePt t="67755" x="9239250" y="4051300"/>
          <p14:tracePt t="67772" x="9239250" y="4064000"/>
          <p14:tracePt t="67791" x="9245600" y="4070350"/>
          <p14:tracePt t="67806" x="9251950" y="4070350"/>
          <p14:tracePt t="67822" x="9258300" y="4070350"/>
          <p14:tracePt t="67839" x="9258300" y="4064000"/>
          <p14:tracePt t="67857" x="9258300" y="4051300"/>
          <p14:tracePt t="67873" x="9251950" y="4044950"/>
          <p14:tracePt t="67889" x="9245600" y="4032250"/>
          <p14:tracePt t="67906" x="9232900" y="4019550"/>
          <p14:tracePt t="67922" x="9226550" y="4013200"/>
          <p14:tracePt t="67943" x="9207500" y="4013200"/>
          <p14:tracePt t="67957" x="9201150" y="4006850"/>
          <p14:tracePt t="67972" x="9194800" y="4000500"/>
          <p14:tracePt t="67989" x="9188450" y="3994150"/>
          <p14:tracePt t="68006" x="9182100" y="3987800"/>
          <p14:tracePt t="68068" x="9182100" y="3981450"/>
          <p14:tracePt t="68086" x="9188450" y="3981450"/>
          <p14:tracePt t="68091" x="9188450" y="3975100"/>
          <p14:tracePt t="68124" x="9188450" y="3968750"/>
          <p14:tracePt t="68156" x="9194800" y="3968750"/>
          <p14:tracePt t="68193" x="9188450" y="3968750"/>
          <p14:tracePt t="68201" x="9188450" y="3962400"/>
          <p14:tracePt t="68207" x="9188450" y="3956050"/>
          <p14:tracePt t="68222" x="9175750" y="3937000"/>
          <p14:tracePt t="68239" x="9150350" y="3898900"/>
          <p14:tracePt t="68260" x="9093200" y="3835400"/>
          <p14:tracePt t="68272" x="9010650" y="3778250"/>
          <p14:tracePt t="68289" x="8934450" y="3733800"/>
          <p14:tracePt t="68306" x="8807450" y="3695700"/>
          <p14:tracePt t="68322" x="8642350" y="3670300"/>
          <p14:tracePt t="68339" x="8502650" y="3657600"/>
          <p14:tracePt t="68362" x="8242300" y="3638550"/>
          <p14:tracePt t="68377" x="7981950" y="3619500"/>
          <p14:tracePt t="68394" x="7829550" y="3613150"/>
          <p14:tracePt t="68409" x="7651750" y="3613150"/>
          <p14:tracePt t="68422" x="7493000" y="3613150"/>
          <p14:tracePt t="68442" x="7385050" y="3613150"/>
          <p14:tracePt t="68455" x="7289800" y="3619500"/>
          <p14:tracePt t="68472" x="7194550" y="3632200"/>
          <p14:tracePt t="68489" x="7150100" y="3632200"/>
          <p14:tracePt t="68522" x="6794500" y="3676650"/>
          <p14:tracePt t="68539" x="6788150" y="3676650"/>
          <p14:tracePt t="68557" x="6781800" y="3683000"/>
          <p14:tracePt t="68576" x="6750050" y="3695700"/>
          <p14:tracePt t="68591" x="6718300" y="3714750"/>
          <p14:tracePt t="68611" x="6673850" y="3740150"/>
          <p14:tracePt t="68622" x="6635750" y="3759200"/>
          <p14:tracePt t="68642" x="6610350" y="3771900"/>
          <p14:tracePt t="68660" x="6578600" y="3790950"/>
          <p14:tracePt t="68672" x="6553200" y="3822700"/>
          <p14:tracePt t="68689" x="6546850" y="3835400"/>
          <p14:tracePt t="68708" x="6553200" y="3841750"/>
          <p14:tracePt t="68728" x="6578600" y="3841750"/>
          <p14:tracePt t="68747" x="6604000" y="3829050"/>
          <p14:tracePt t="68756" x="6661150" y="3822700"/>
          <p14:tracePt t="68777" x="6705600" y="3816350"/>
          <p14:tracePt t="68791" x="6743700" y="3816350"/>
          <p14:tracePt t="68807" x="6813550" y="3810000"/>
          <p14:tracePt t="68822" x="6851650" y="3803650"/>
          <p14:tracePt t="68844" x="6915150" y="3784600"/>
          <p14:tracePt t="68863" x="7010400" y="3771900"/>
          <p14:tracePt t="68874" x="7086600" y="3771900"/>
          <p14:tracePt t="68889" x="7131050" y="3771900"/>
          <p14:tracePt t="68892" x="7150100" y="3771900"/>
          <p14:tracePt t="68911" x="7200900" y="3771900"/>
          <p14:tracePt t="68923" x="7239000" y="3778250"/>
          <p14:tracePt t="68939" x="7264400" y="3790950"/>
          <p14:tracePt t="68956" x="7277100" y="3810000"/>
          <p14:tracePt t="68978" x="7283450" y="3822700"/>
          <p14:tracePt t="68989" x="7283450" y="3829050"/>
          <p14:tracePt t="69009" x="7283450" y="3841750"/>
          <p14:tracePt t="69025" x="7283450" y="3854450"/>
          <p14:tracePt t="69039" x="7283450" y="3867150"/>
          <p14:tracePt t="69060" x="7277100" y="3892550"/>
          <p14:tracePt t="69072" x="7270750" y="3905250"/>
          <p14:tracePt t="69089" x="7264400" y="3930650"/>
          <p14:tracePt t="69112" x="7264400" y="3949700"/>
          <p14:tracePt t="69123" x="7264400" y="3962400"/>
          <p14:tracePt t="69139" x="7270750" y="3968750"/>
          <p14:tracePt t="69157" x="7277100" y="3968750"/>
          <p14:tracePt t="69172" x="7283450" y="3975100"/>
          <p14:tracePt t="69189" x="7296150" y="3975100"/>
          <p14:tracePt t="69212" x="7302500" y="3981450"/>
          <p14:tracePt t="69222" x="7308850" y="3981450"/>
          <p14:tracePt t="69241" x="7308850" y="3987800"/>
          <p14:tracePt t="69257" x="7315200" y="3987800"/>
          <p14:tracePt t="69290" x="7321550" y="3987800"/>
          <p14:tracePt t="69306" x="7321550" y="3981450"/>
          <p14:tracePt t="69322" x="7327900" y="3981450"/>
          <p14:tracePt t="69356" x="7334250" y="3981450"/>
          <p14:tracePt t="69374" x="7340600" y="3981450"/>
          <p14:tracePt t="69420" x="7346950" y="3981450"/>
          <p14:tracePt t="69549" x="7346950" y="3987800"/>
          <p14:tracePt t="69599" x="7346950" y="3994150"/>
          <p14:tracePt t="69699" x="7340600" y="3994150"/>
          <p14:tracePt t="69794" x="7340600" y="3987800"/>
          <p14:tracePt t="69899" x="7346950" y="3987800"/>
          <p14:tracePt t="70145" x="7346950" y="3994150"/>
          <p14:tracePt t="70161" x="7340600" y="3994150"/>
          <p14:tracePt t="70238" x="7340600" y="4000500"/>
          <p14:tracePt t="70344" x="7340600" y="4006850"/>
          <p14:tracePt t="70496" x="7334250" y="4000500"/>
          <p14:tracePt t="70543" x="7334250" y="4006850"/>
          <p14:tracePt t="70622" x="7334250" y="4013200"/>
          <p14:tracePt t="70665" x="7327900" y="4013200"/>
          <p14:tracePt t="70721" x="7327900" y="4006850"/>
          <p14:tracePt t="70739" x="7321550" y="4006850"/>
          <p14:tracePt t="70772" x="7321550" y="4013200"/>
          <p14:tracePt t="70796" x="7321550" y="4019550"/>
          <p14:tracePt t="70812" x="7327900" y="4019550"/>
          <p14:tracePt t="70821" x="7327900" y="4025900"/>
          <p14:tracePt t="70840" x="7327900" y="4032250"/>
          <p14:tracePt t="70872" x="7327900" y="4038600"/>
          <p14:tracePt t="71033" x="7327900" y="4044950"/>
          <p14:tracePt t="71110" x="7327900" y="4038600"/>
          <p14:tracePt t="71459" x="7327900" y="4032250"/>
          <p14:tracePt t="71738" x="7327900" y="4038600"/>
          <p14:tracePt t="71879" x="7321550" y="4038600"/>
          <p14:tracePt t="72099" x="7321550" y="4032250"/>
          <p14:tracePt t="72110" x="7321550" y="4025900"/>
          <p14:tracePt t="72119" x="7315200" y="4019550"/>
          <p14:tracePt t="72131" x="7315200" y="4013200"/>
          <p14:tracePt t="72139" x="7308850" y="4006850"/>
          <p14:tracePt t="72155" x="7277100" y="3987800"/>
          <p14:tracePt t="72178" x="7207250" y="3956050"/>
          <p14:tracePt t="72189" x="7099300" y="3930650"/>
          <p14:tracePt t="72207" x="6953250" y="3911600"/>
          <p14:tracePt t="72222" x="6781800" y="3898900"/>
          <p14:tracePt t="72240" x="6642100" y="3898900"/>
          <p14:tracePt t="72255" x="6388100" y="3898900"/>
          <p14:tracePt t="72273" x="6127750" y="3956050"/>
          <p14:tracePt t="72292" x="6000750" y="4000500"/>
          <p14:tracePt t="72305" x="5949950" y="4006850"/>
          <p14:tracePt t="72322" x="5918200" y="4019550"/>
          <p14:tracePt t="72343" x="5892800" y="4025900"/>
          <p14:tracePt t="72361" x="5873750" y="4032250"/>
          <p14:tracePt t="72372" x="5861050" y="4032250"/>
          <p14:tracePt t="72396" x="5854700" y="4038600"/>
          <p14:tracePt t="72405" x="5854700" y="4044950"/>
          <p14:tracePt t="72424" x="5848350" y="4051300"/>
          <p14:tracePt t="72440" x="5848350" y="4070350"/>
          <p14:tracePt t="72455" x="5848350" y="4108450"/>
          <p14:tracePt t="72472" x="5835650" y="4152900"/>
          <p14:tracePt t="72489" x="5810250" y="4197350"/>
          <p14:tracePt t="72507" x="5759450" y="4235450"/>
          <p14:tracePt t="72525" x="5676900" y="4267200"/>
          <p14:tracePt t="72544" x="5626100" y="4279900"/>
          <p14:tracePt t="72557" x="5594350" y="4279900"/>
          <p14:tracePt t="72572" x="5568950" y="4286250"/>
          <p14:tracePt t="72590" x="5556250" y="4279900"/>
          <p14:tracePt t="72605" x="5537200" y="4279900"/>
          <p14:tracePt t="72624" x="5530850" y="4273550"/>
          <p14:tracePt t="72640" x="5511800" y="4267200"/>
          <p14:tracePt t="72655" x="5499100" y="4260850"/>
          <p14:tracePt t="72672" x="5499100" y="4254500"/>
          <p14:tracePt t="72692" x="5492750" y="4254500"/>
          <p14:tracePt t="72705" x="5486400" y="4254500"/>
          <p14:tracePt t="72740" x="5486400" y="4260850"/>
          <p14:tracePt t="72760" x="5486400" y="4267200"/>
          <p14:tracePt t="72784" x="5486400" y="4273550"/>
          <p14:tracePt t="72805" x="5486400" y="4279900"/>
          <p14:tracePt t="72847" x="5486400" y="4286250"/>
          <p14:tracePt t="72958" x="5492750" y="4286250"/>
          <p14:tracePt t="73039" x="5492750" y="4279900"/>
          <p14:tracePt t="73081" x="5499100" y="4279900"/>
          <p14:tracePt t="73131" x="5499100" y="4273550"/>
          <p14:tracePt t="73363" x="5505450" y="4273550"/>
          <p14:tracePt t="73379" x="5511800" y="4273550"/>
          <p14:tracePt t="73382" x="5511800" y="4267200"/>
          <p14:tracePt t="73395" x="5518150" y="4267200"/>
          <p14:tracePt t="73418" x="5524500" y="4267200"/>
          <p14:tracePt t="73435" x="5530850" y="4267200"/>
          <p14:tracePt t="73468" x="5537200" y="4267200"/>
          <p14:tracePt t="73506" x="5537200" y="4273550"/>
          <p14:tracePt t="73541" x="5537200" y="4279900"/>
          <p14:tracePt t="73564" x="5543550" y="4286250"/>
          <p14:tracePt t="73594" x="5543550" y="4292600"/>
          <p14:tracePt t="73844" x="5549900" y="4292600"/>
          <p14:tracePt t="73978" x="5549900" y="4298950"/>
          <p14:tracePt t="74002" x="5556250" y="4298950"/>
          <p14:tracePt t="74015" x="5556250" y="4305300"/>
          <p14:tracePt t="74051" x="5556250" y="4311650"/>
          <p14:tracePt t="74054" x="5562600" y="4311650"/>
          <p14:tracePt t="74064" x="5562600" y="4318000"/>
          <p14:tracePt t="74124" x="5562600" y="4324350"/>
          <p14:tracePt t="74583" x="5562600" y="4318000"/>
          <p14:tracePt t="74701" x="5568950" y="4318000"/>
          <p14:tracePt t="74807" x="5562600" y="4311650"/>
          <p14:tracePt t="74834" x="5562600" y="4305300"/>
          <p14:tracePt t="74847" x="5556250" y="4305300"/>
          <p14:tracePt t="74873" x="5556250" y="4298950"/>
          <p14:tracePt t="74939" x="5556250" y="4292600"/>
          <p14:tracePt t="75162" x="5556250" y="4298950"/>
          <p14:tracePt t="75183" x="5562600" y="4298950"/>
          <p14:tracePt t="75212" x="5562600" y="4305300"/>
          <p14:tracePt t="75326" x="5568950" y="4305300"/>
          <p14:tracePt t="75478" x="5562600" y="4305300"/>
          <p14:tracePt t="76152" x="5562600" y="4298950"/>
          <p14:tracePt t="76166" x="5562600" y="4292600"/>
          <p14:tracePt t="76180" x="5568950" y="4292600"/>
          <p14:tracePt t="76184" x="5568950" y="4286250"/>
          <p14:tracePt t="76189" x="5568950" y="4279900"/>
          <p14:tracePt t="76212" x="5568950" y="4235450"/>
          <p14:tracePt t="113653" x="5969000" y="3759200"/>
          <p14:tracePt t="113657" x="5975350" y="3759200"/>
          <p14:tracePt t="113674" x="5975350" y="3733800"/>
          <p14:tracePt t="113689" x="5981700" y="3625850"/>
          <p14:tracePt t="113711" x="6000750" y="3517900"/>
          <p14:tracePt t="113724" x="6032500" y="3429000"/>
          <p14:tracePt t="113743" x="6057900" y="3346450"/>
          <p14:tracePt t="113757" x="6083300" y="3289300"/>
          <p14:tracePt t="113774" x="6121400" y="3206750"/>
          <p14:tracePt t="113795" x="6184900" y="3086100"/>
          <p14:tracePt t="113807" x="6242050" y="2990850"/>
          <p14:tracePt t="113824" x="6286500" y="2927350"/>
          <p14:tracePt t="113840" x="6337300" y="2870200"/>
          <p14:tracePt t="113858" x="6388100" y="2806700"/>
          <p14:tracePt t="113874" x="6438900" y="2743200"/>
          <p14:tracePt t="113890" x="6483350" y="2660650"/>
          <p14:tracePt t="113908" x="6527800" y="2584450"/>
          <p14:tracePt t="113923" x="6559550" y="2501900"/>
          <p14:tracePt t="113940" x="6597650" y="2425700"/>
          <p14:tracePt t="113957" x="6623050" y="2362200"/>
          <p14:tracePt t="113989" x="6718300" y="2171700"/>
          <p14:tracePt t="114008" x="6750050" y="2101850"/>
          <p14:tracePt t="114023" x="6775450" y="2044700"/>
          <p14:tracePt t="114040" x="6800850" y="2000250"/>
          <p14:tracePt t="114059" x="6819900" y="1962150"/>
          <p14:tracePt t="114073" x="6832600" y="1943100"/>
          <p14:tracePt t="114090" x="6832600" y="1930400"/>
          <p14:tracePt t="114106" x="6832600" y="1936750"/>
          <p14:tracePt t="114128" x="6826250" y="1949450"/>
          <p14:tracePt t="114150" x="6794500" y="1987550"/>
          <p14:tracePt t="114156" x="6788150" y="2000250"/>
          <p14:tracePt t="114177" x="6769100" y="2025650"/>
          <p14:tracePt t="114190" x="6750050" y="2051050"/>
          <p14:tracePt t="114206" x="6731000" y="2070100"/>
          <p14:tracePt t="114223" x="6724650" y="2082800"/>
          <p14:tracePt t="114242" x="6711950" y="2095500"/>
          <p14:tracePt t="114256" x="6705600" y="2101850"/>
          <p14:tracePt t="114292" x="6705600" y="2095500"/>
          <p14:tracePt t="114306" x="6705600" y="2089150"/>
          <p14:tracePt t="114331" x="6705600" y="2082800"/>
          <p14:tracePt t="114356" x="6692900" y="2089150"/>
          <p14:tracePt t="114376" x="6680200" y="2095500"/>
          <p14:tracePt t="114386" x="6673850" y="2101850"/>
          <p14:tracePt t="114389" x="6667500" y="2101850"/>
          <p14:tracePt t="114406" x="6661150" y="2108200"/>
          <p14:tracePt t="114424" x="6654800" y="2114550"/>
          <p14:tracePt t="114451" x="6648450" y="2114550"/>
          <p14:tracePt t="114457" x="6642100" y="2120900"/>
          <p14:tracePt t="114473" x="6635750" y="2146300"/>
          <p14:tracePt t="114490" x="6616700" y="2203450"/>
          <p14:tracePt t="114506" x="6604000" y="2292350"/>
          <p14:tracePt t="114524" x="6597650" y="2406650"/>
          <p14:tracePt t="114540" x="6597650" y="2476500"/>
          <p14:tracePt t="114556" x="6597650" y="2527300"/>
          <p14:tracePt t="114573" x="6597650" y="2571750"/>
          <p14:tracePt t="114589" x="6604000" y="2603500"/>
          <p14:tracePt t="114607" x="6610350" y="2635250"/>
          <p14:tracePt t="114623" x="6610350" y="2660650"/>
          <p14:tracePt t="114639" x="6616700" y="2686050"/>
          <p14:tracePt t="114656" x="6629400" y="2705100"/>
          <p14:tracePt t="114674" x="6648450" y="2705100"/>
          <p14:tracePt t="114692" x="6667500" y="2686050"/>
          <p14:tracePt t="114707" x="6686550" y="2654300"/>
          <p14:tracePt t="114723" x="6711950" y="2622550"/>
          <p14:tracePt t="114740" x="6743700" y="2584450"/>
          <p14:tracePt t="114762" x="6794500" y="2527300"/>
          <p14:tracePt t="114773" x="6826250" y="2495550"/>
          <p14:tracePt t="114790" x="6858000" y="2457450"/>
          <p14:tracePt t="114808" x="6883400" y="2425700"/>
          <p14:tracePt t="114823" x="6921500" y="2381250"/>
          <p14:tracePt t="114840" x="6959600" y="2343150"/>
          <p14:tracePt t="114860" x="7004050" y="2298700"/>
          <p14:tracePt t="114873" x="7035800" y="2273300"/>
          <p14:tracePt t="114890" x="7061200" y="2254250"/>
          <p14:tracePt t="114906" x="7080250" y="2247900"/>
          <p14:tracePt t="114925" x="7092950" y="2241550"/>
          <p14:tracePt t="114944" x="7105650" y="2235200"/>
          <p14:tracePt t="114957" x="7112000" y="2228850"/>
          <p14:tracePt t="114992" x="7112000" y="2241550"/>
          <p14:tracePt t="115006" x="7099300" y="2273300"/>
          <p14:tracePt t="115024" x="7086600" y="2311400"/>
          <p14:tracePt t="115040" x="7073900" y="2355850"/>
          <p14:tracePt t="115056" x="7061200" y="2387600"/>
          <p14:tracePt t="115074" x="7054850" y="2419350"/>
          <p14:tracePt t="115090" x="7042150" y="2470150"/>
          <p14:tracePt t="115107" x="7016750" y="2527300"/>
          <p14:tracePt t="115123" x="6985000" y="2578100"/>
          <p14:tracePt t="115140" x="6965950" y="2628900"/>
          <p14:tracePt t="115156" x="6946900" y="2673350"/>
          <p14:tracePt t="115173" x="6934200" y="2724150"/>
          <p14:tracePt t="115190" x="6915150" y="2768600"/>
          <p14:tracePt t="115207" x="6883400" y="2819400"/>
          <p14:tracePt t="115223" x="6851650" y="2870200"/>
          <p14:tracePt t="115245" x="6807200" y="2933700"/>
          <p14:tracePt t="115256" x="6781800" y="2971800"/>
          <p14:tracePt t="115274" x="6762750" y="3028950"/>
          <p14:tracePt t="115290" x="6743700" y="3098800"/>
          <p14:tracePt t="115308" x="6711950" y="3175000"/>
          <p14:tracePt t="115323" x="6680200" y="3238500"/>
          <p14:tracePt t="115342" x="6642100" y="3295650"/>
          <p14:tracePt t="115357" x="6629400" y="3314700"/>
          <p14:tracePt t="115373" x="6610350" y="3327400"/>
          <p14:tracePt t="115390" x="6597650" y="3340100"/>
          <p14:tracePt t="115411" x="6584950" y="3340100"/>
          <p14:tracePt t="115423" x="6578600" y="3340100"/>
          <p14:tracePt t="115440" x="6572250" y="3314700"/>
          <p14:tracePt t="115458" x="6565900" y="3244850"/>
          <p14:tracePt t="115478" x="6565900" y="3187700"/>
          <p14:tracePt t="115490" x="6559550" y="3111500"/>
          <p14:tracePt t="115507" x="6559550" y="3016250"/>
          <p14:tracePt t="115523" x="6565900" y="2959100"/>
          <p14:tracePt t="115540" x="6572250" y="2857500"/>
          <p14:tracePt t="115559" x="6584950" y="2768600"/>
          <p14:tracePt t="115574" x="6591300" y="2743200"/>
          <p14:tracePt t="115590" x="6604000" y="2717800"/>
          <p14:tracePt t="115608" x="6629400" y="2673350"/>
          <p14:tracePt t="115623" x="6629400" y="2667000"/>
          <p14:tracePt t="115640" x="6629400" y="2654300"/>
          <p14:tracePt t="115661" x="6616700" y="2654300"/>
          <p14:tracePt t="115673" x="6604000" y="2654300"/>
          <p14:tracePt t="115691" x="6584950" y="2654300"/>
          <p14:tracePt t="115707" x="6559550" y="2654300"/>
          <p14:tracePt t="115723" x="6540500" y="2647950"/>
          <p14:tracePt t="115740" x="6521450" y="2647950"/>
          <p14:tracePt t="115757" x="6496050" y="2654300"/>
          <p14:tracePt t="115774" x="6483350" y="2660650"/>
          <p14:tracePt t="115789" x="6464300" y="2673350"/>
          <p14:tracePt t="115808" x="6445250" y="2692400"/>
          <p14:tracePt t="115828" x="6432550" y="2711450"/>
          <p14:tracePt t="115840" x="6413500" y="2730500"/>
          <p14:tracePt t="115858" x="6400800" y="2743200"/>
          <p14:tracePt t="115873" x="6394450" y="2755900"/>
          <p14:tracePt t="115890" x="6381750" y="2781300"/>
          <p14:tracePt t="115908" x="6343650" y="2832100"/>
          <p14:tracePt t="115923" x="6318250" y="2857500"/>
          <p14:tracePt t="115940" x="6305550" y="2870200"/>
          <p14:tracePt t="115957" x="6273800" y="2889250"/>
          <p14:tracePt t="115977" x="6254750" y="2914650"/>
          <p14:tracePt t="115991" x="6242050" y="2933700"/>
          <p14:tracePt t="116008" x="6210300" y="2952750"/>
          <p14:tracePt t="116026" x="6197600" y="2952750"/>
          <p14:tracePt t="116040" x="6191250" y="2959100"/>
          <p14:tracePt t="116059" x="6178550" y="2965450"/>
          <p14:tracePt t="116073" x="6165850" y="2978150"/>
          <p14:tracePt t="116090" x="6153150" y="2990850"/>
          <p14:tracePt t="116107" x="6140450" y="3003550"/>
          <p14:tracePt t="116123" x="6127750" y="3003550"/>
          <p14:tracePt t="116143" x="6121400" y="3003550"/>
          <p14:tracePt t="116157" x="6121400" y="2990850"/>
          <p14:tracePt t="116173" x="6115050" y="2952750"/>
          <p14:tracePt t="116196" x="6115050" y="2908300"/>
          <p14:tracePt t="116207" x="6127750" y="2863850"/>
          <p14:tracePt t="116224" x="6146800" y="2806700"/>
          <p14:tracePt t="116240" x="6184900" y="2755900"/>
          <p14:tracePt t="116260" x="6223000" y="2711450"/>
          <p14:tracePt t="116282" x="6273800" y="2660650"/>
          <p14:tracePt t="116290" x="6311900" y="2622550"/>
          <p14:tracePt t="116311" x="6362700" y="2584450"/>
          <p14:tracePt t="116323" x="6388100" y="2571750"/>
          <p14:tracePt t="116340" x="6407150" y="2559050"/>
          <p14:tracePt t="116363" x="6438900" y="2533650"/>
          <p14:tracePt t="116377" x="6457950" y="2520950"/>
          <p14:tracePt t="116390" x="6457950" y="2514600"/>
          <p14:tracePt t="116434" x="6451600" y="2508250"/>
          <p14:tracePt t="116447" x="6451600" y="2501900"/>
          <p14:tracePt t="116457" x="6451600" y="2495550"/>
          <p14:tracePt t="116474" x="6457950" y="2482850"/>
          <p14:tracePt t="116490" x="6470650" y="2463800"/>
          <p14:tracePt t="116508" x="6477000" y="2438400"/>
          <p14:tracePt t="116524" x="6489700" y="2419350"/>
          <p14:tracePt t="116547" x="6502400" y="2393950"/>
          <p14:tracePt t="116561" x="6521450" y="2368550"/>
          <p14:tracePt t="116573" x="6540500" y="2343150"/>
          <p14:tracePt t="116595" x="6559550" y="2317750"/>
          <p14:tracePt t="116609" x="6572250" y="2298700"/>
          <p14:tracePt t="116630" x="6584950" y="2292350"/>
          <p14:tracePt t="116640" x="6591300" y="2292350"/>
          <p14:tracePt t="116657" x="6597650" y="2286000"/>
          <p14:tracePt t="116674" x="6604000" y="2279650"/>
          <p14:tracePt t="116712" x="6604000" y="2286000"/>
          <p14:tracePt t="116737" x="6604000" y="2292350"/>
          <p14:tracePt t="116761" x="6604000" y="2298700"/>
          <p14:tracePt t="116773" x="6610350" y="2305050"/>
          <p14:tracePt t="116783" x="6616700" y="2317750"/>
          <p14:tracePt t="116790" x="6623050" y="2330450"/>
          <p14:tracePt t="116806" x="6635750" y="2368550"/>
          <p14:tracePt t="116824" x="6648450" y="2406650"/>
          <p14:tracePt t="116847" x="6673850" y="2444750"/>
          <p14:tracePt t="116856" x="6692900" y="2470150"/>
          <p14:tracePt t="116876" x="6711950" y="2482850"/>
          <p14:tracePt t="116890" x="6750050" y="2495550"/>
          <p14:tracePt t="116906" x="6775450" y="2501900"/>
          <p14:tracePt t="116924" x="6794500" y="2508250"/>
          <p14:tracePt t="116940" x="6819900" y="2514600"/>
          <p14:tracePt t="116957" x="6838950" y="2520950"/>
          <p14:tracePt t="116973" x="6870700" y="2527300"/>
          <p14:tracePt t="116990" x="6902450" y="2540000"/>
          <p14:tracePt t="117011" x="6934200" y="2552700"/>
          <p14:tracePt t="117028" x="6978650" y="2565400"/>
          <p14:tracePt t="117042" x="7023100" y="2578100"/>
          <p14:tracePt t="117056" x="7067550" y="2590800"/>
          <p14:tracePt t="117073" x="7105650" y="2590800"/>
          <p14:tracePt t="117090" x="7156450" y="2603500"/>
          <p14:tracePt t="117107" x="7200900" y="2622550"/>
          <p14:tracePt t="117126" x="7239000" y="2647950"/>
          <p14:tracePt t="117140" x="7270750" y="2673350"/>
          <p14:tracePt t="117156" x="7289800" y="2705100"/>
          <p14:tracePt t="117173" x="7302500" y="2730500"/>
          <p14:tracePt t="117190" x="7315200" y="2749550"/>
          <p14:tracePt t="117207" x="7321550" y="2768600"/>
          <p14:tracePt t="117223" x="7321550" y="2781300"/>
          <p14:tracePt t="117242" x="7327900" y="2787650"/>
          <p14:tracePt t="117259" x="7327900" y="2794000"/>
          <p14:tracePt t="117273" x="7334250" y="2800350"/>
          <p14:tracePt t="117306" x="7334250" y="2806700"/>
          <p14:tracePt t="117323" x="7321550" y="2806700"/>
          <p14:tracePt t="117340" x="7315200" y="2813050"/>
          <p14:tracePt t="117356" x="7302500" y="2813050"/>
          <p14:tracePt t="117373" x="7283450" y="2806700"/>
          <p14:tracePt t="117392" x="7270750" y="2806700"/>
          <p14:tracePt t="117407" x="7258050" y="2800350"/>
          <p14:tracePt t="117423" x="7251700" y="2800350"/>
          <p14:tracePt t="117441" x="7239000" y="2800350"/>
          <p14:tracePt t="117456" x="7226300" y="2794000"/>
          <p14:tracePt t="117473" x="7219950" y="2787650"/>
          <p14:tracePt t="117490" x="7207250" y="2774950"/>
          <p14:tracePt t="117506" x="7200900" y="2762250"/>
          <p14:tracePt t="117524" x="7200900" y="2743200"/>
          <p14:tracePt t="117540" x="7194550" y="2717800"/>
          <p14:tracePt t="117557" x="7200900" y="2679700"/>
          <p14:tracePt t="117574" x="7213600" y="2635250"/>
          <p14:tracePt t="117590" x="7232650" y="2590800"/>
          <p14:tracePt t="117612" x="7264400" y="2552700"/>
          <p14:tracePt t="117623" x="7289800" y="2514600"/>
          <p14:tracePt t="117644" x="7308850" y="2482850"/>
          <p14:tracePt t="117828" x="6934200" y="2813050"/>
          <p14:tracePt t="117829" x="6927850" y="2819400"/>
          <p14:tracePt t="117840" x="6896100" y="2857500"/>
          <p14:tracePt t="117856" x="6711950" y="3079750"/>
          <p14:tracePt t="117873" x="6464300" y="3378200"/>
          <p14:tracePt t="117894" x="6305550" y="3581400"/>
          <p14:tracePt t="117907" x="6172200" y="3714750"/>
          <p14:tracePt t="117924" x="6083300" y="3797300"/>
          <p14:tracePt t="117940" x="6045200" y="3822700"/>
          <p14:tracePt t="117958" x="6013450" y="3841750"/>
          <p14:tracePt t="117973" x="6007100" y="3848100"/>
          <p14:tracePt t="118875" x="7931150" y="3441700"/>
          <p14:tracePt t="118905" x="7924800" y="3448050"/>
          <p14:tracePt t="118927" x="7918450" y="3454400"/>
          <p14:tracePt t="118940" x="7912100" y="3467100"/>
          <p14:tracePt t="118957" x="7899400" y="3479800"/>
          <p14:tracePt t="118978" x="7886700" y="3505200"/>
          <p14:tracePt t="118991" x="7880350" y="3530600"/>
          <p14:tracePt t="119008" x="7867650" y="3562350"/>
          <p14:tracePt t="119024" x="7854950" y="3581400"/>
          <p14:tracePt t="119040" x="7848600" y="3587750"/>
          <p14:tracePt t="119058" x="7842250" y="3594100"/>
          <p14:tracePt t="119074" x="7842250" y="3587750"/>
          <p14:tracePt t="119090" x="7835900" y="3581400"/>
          <p14:tracePt t="119109" x="7835900" y="3562350"/>
          <p14:tracePt t="119124" x="7842250" y="3524250"/>
          <p14:tracePt t="119143" x="7842250" y="3479800"/>
          <p14:tracePt t="119158" x="7848600" y="3448050"/>
          <p14:tracePt t="119180" x="7854950" y="3422650"/>
          <p14:tracePt t="119190" x="7861300" y="3409950"/>
          <p14:tracePt t="119207" x="7861300" y="3397250"/>
          <p14:tracePt t="119223" x="7867650" y="3384550"/>
          <p14:tracePt t="119242" x="7867650" y="3378200"/>
          <p14:tracePt t="119261" x="7867650" y="3365500"/>
          <p14:tracePt t="119274" x="7861300" y="3359150"/>
          <p14:tracePt t="119292" x="7854950" y="3359150"/>
          <p14:tracePt t="119306" x="7842250" y="3352800"/>
          <p14:tracePt t="119323" x="7823200" y="3352800"/>
          <p14:tracePt t="119340" x="7785100" y="3352800"/>
          <p14:tracePt t="119398" x="7632700" y="3225800"/>
          <p14:tracePt t="119590" x="6832600" y="3409950"/>
          <p14:tracePt t="119609" x="6826250" y="3416300"/>
          <p14:tracePt t="119623" x="6819900" y="3416300"/>
          <p14:tracePt t="119658" x="6527800" y="3581400"/>
          <p14:tracePt t="119903" x="5784850" y="4362450"/>
          <p14:tracePt t="119907" x="5778500" y="4368800"/>
          <p14:tracePt t="119924" x="5765800" y="4394200"/>
          <p14:tracePt t="119946" x="5740400" y="4457700"/>
          <p14:tracePt t="119958" x="5727700" y="4483100"/>
          <p14:tracePt t="119992" x="5727700" y="4470400"/>
          <p14:tracePt t="120007" x="5727700" y="4464050"/>
          <p14:tracePt t="120023" x="5727700" y="4470400"/>
          <p14:tracePt t="120040" x="5727700" y="4476750"/>
          <p14:tracePt t="120073" x="5721350" y="4470400"/>
          <p14:tracePt t="120090" x="5715000" y="4464050"/>
          <p14:tracePt t="120110" x="5708650" y="4451350"/>
          <p14:tracePt t="120124" x="5708650" y="4438650"/>
          <p14:tracePt t="120146" x="5708650" y="4432300"/>
          <p14:tracePt t="120176" x="5708650" y="4438650"/>
          <p14:tracePt t="120194" x="5708650" y="4451350"/>
          <p14:tracePt t="120207" x="5715000" y="4559300"/>
          <p14:tracePt t="120223" x="5727700" y="4641850"/>
          <p14:tracePt t="120242" x="5746750" y="4686300"/>
          <p14:tracePt t="120257" x="5778500" y="4756150"/>
          <p14:tracePt t="120276" x="5803900" y="4800600"/>
          <p14:tracePt t="120290" x="5822950" y="4819650"/>
          <p14:tracePt t="120307" x="5848350" y="4851400"/>
          <p14:tracePt t="120323" x="5867400" y="4864100"/>
          <p14:tracePt t="120340" x="5880100" y="4870450"/>
          <p14:tracePt t="120359" x="5905500" y="4870450"/>
          <p14:tracePt t="120374" x="5924550" y="4864100"/>
          <p14:tracePt t="120390" x="5937250" y="4864100"/>
          <p14:tracePt t="120407" x="5962650" y="4857750"/>
          <p14:tracePt t="120423" x="5981700" y="4857750"/>
          <p14:tracePt t="120447" x="6000750" y="4857750"/>
          <p14:tracePt t="120456" x="6013450" y="4857750"/>
          <p14:tracePt t="120473" x="6038850" y="4864100"/>
          <p14:tracePt t="120490" x="6051550" y="4870450"/>
          <p14:tracePt t="120508" x="6083300" y="4876800"/>
          <p14:tracePt t="120523" x="6102350" y="4883150"/>
          <p14:tracePt t="120541" x="6127750" y="4883150"/>
          <p14:tracePt t="120563" x="6203950" y="4889500"/>
          <p14:tracePt t="120573" x="6248400" y="4895850"/>
          <p14:tracePt t="120590" x="6292850" y="4895850"/>
          <p14:tracePt t="120613" x="6337300" y="4895850"/>
          <p14:tracePt t="120623" x="6388100" y="4908550"/>
          <p14:tracePt t="120641" x="6438900" y="4914900"/>
          <p14:tracePt t="120658" x="6489700" y="4914900"/>
          <p14:tracePt t="120673" x="6527800" y="4902200"/>
          <p14:tracePt t="120691" x="6546850" y="4895850"/>
          <p14:tracePt t="120709" x="6578600" y="4902200"/>
          <p14:tracePt t="120723" x="6591300" y="4908550"/>
          <p14:tracePt t="120742" x="6604000" y="4927600"/>
          <p14:tracePt t="120757" x="6604000" y="4940300"/>
          <p14:tracePt t="120773" x="6604000" y="4959350"/>
          <p14:tracePt t="120790" x="6604000" y="4978400"/>
          <p14:tracePt t="120816" x="6604000" y="4984750"/>
          <p14:tracePt t="120825" x="6604000" y="4991100"/>
          <p14:tracePt t="120874" x="6604000" y="4984750"/>
          <p14:tracePt t="120885" x="6610350" y="4984750"/>
          <p14:tracePt t="120948" x="6610350" y="4991100"/>
          <p14:tracePt t="120980" x="6610350" y="4997450"/>
          <p14:tracePt t="120995" x="6604000" y="5003800"/>
          <p14:tracePt t="121044" x="6604000" y="5010150"/>
          <p14:tracePt t="121069" x="6604000" y="5016500"/>
          <p14:tracePt t="121091" x="6610350" y="5022850"/>
          <p14:tracePt t="121105" x="6610350" y="5029200"/>
          <p14:tracePt t="121126" x="6610350" y="5035550"/>
          <p14:tracePt t="121169" x="6610350" y="5041900"/>
          <p14:tracePt t="121181" x="6604000" y="5041900"/>
          <p14:tracePt t="121224" x="6559550" y="4991100"/>
          <p14:tracePt t="121240" x="6521450" y="4940300"/>
          <p14:tracePt t="121258" x="6483350" y="4883150"/>
          <p14:tracePt t="121283" x="6381750" y="4737100"/>
          <p14:tracePt t="121290" x="6286500" y="4584700"/>
          <p14:tracePt t="121307" x="6197600" y="4438650"/>
          <p14:tracePt t="121325" x="6127750" y="4349750"/>
          <p14:tracePt t="121340" x="6076950" y="4292600"/>
          <p14:tracePt t="121432" x="5524500" y="4171950"/>
          <p14:tracePt t="121458" x="5518150" y="4171950"/>
          <p14:tracePt t="121467" x="5518150" y="4178300"/>
          <p14:tracePt t="121485" x="5511800" y="4184650"/>
          <p14:tracePt t="121590" x="5765800" y="4191000"/>
          <p14:tracePt t="121602" x="5772150" y="4191000"/>
          <p14:tracePt t="121606" x="5778500" y="4191000"/>
          <p14:tracePt t="121623" x="5867400" y="4229100"/>
          <p14:tracePt t="121640" x="6007100" y="4324350"/>
          <p14:tracePt t="121661" x="6121400" y="4413250"/>
          <p14:tracePt t="121673" x="6178550" y="4457700"/>
          <p14:tracePt t="121693" x="6242050" y="4502150"/>
          <p14:tracePt t="121707" x="6286500" y="4540250"/>
          <p14:tracePt t="121723" x="6318250" y="4572000"/>
          <p14:tracePt t="121744" x="6362700" y="4610100"/>
          <p14:tracePt t="121756" x="6394450" y="4641850"/>
          <p14:tracePt t="121773" x="6413500" y="4667250"/>
          <p14:tracePt t="121793" x="6432550" y="4679950"/>
          <p14:tracePt t="121807" x="6438900" y="4692650"/>
          <p14:tracePt t="121826" x="6445250" y="4705350"/>
          <p14:tracePt t="121843" x="6451600" y="4724400"/>
          <p14:tracePt t="121857" x="6457950" y="4743450"/>
          <p14:tracePt t="121878" x="6457950" y="4762500"/>
          <p14:tracePt t="121892" x="6464300" y="4775200"/>
          <p14:tracePt t="121906" x="6464300" y="4787900"/>
          <p14:tracePt t="121924" x="6470650" y="4794250"/>
          <p14:tracePt t="121940" x="6470650" y="4806950"/>
          <p14:tracePt t="121957" x="6470650" y="4813300"/>
          <p14:tracePt t="121973" x="6470650" y="4819650"/>
          <p14:tracePt t="121990" x="6470650" y="4826000"/>
          <p14:tracePt t="122007" x="6464300" y="4832350"/>
          <p14:tracePt t="122024" x="6457950" y="4838700"/>
          <p14:tracePt t="122040" x="6451600" y="4845050"/>
          <p14:tracePt t="122057" x="6445250" y="4851400"/>
          <p14:tracePt t="122074" x="6438900" y="4857750"/>
          <p14:tracePt t="122090" x="6426200" y="4864100"/>
          <p14:tracePt t="122111" x="6413500" y="4870450"/>
          <p14:tracePt t="122123" x="6407150" y="4876800"/>
          <p14:tracePt t="122141" x="6400800" y="4876800"/>
          <p14:tracePt t="122157" x="6388100" y="4883150"/>
          <p14:tracePt t="122173" x="6381750" y="4883150"/>
          <p14:tracePt t="122194" x="6369050" y="4889500"/>
          <p14:tracePt t="122210" x="6356350" y="4895850"/>
          <p14:tracePt t="122223" x="6343650" y="4902200"/>
          <p14:tracePt t="122240" x="6324600" y="4908550"/>
          <p14:tracePt t="122262" x="6299200" y="4927600"/>
          <p14:tracePt t="122273" x="6280150" y="4933950"/>
          <p14:tracePt t="122293" x="6261100" y="4953000"/>
          <p14:tracePt t="122307" x="6210300" y="4997450"/>
          <p14:tracePt t="122323" x="6178550" y="5029200"/>
          <p14:tracePt t="122343" x="6134100" y="5073650"/>
          <p14:tracePt t="122363" x="6096000" y="5111750"/>
          <p14:tracePt t="122378" x="6051550" y="5149850"/>
          <p14:tracePt t="122393" x="6019800" y="5175250"/>
          <p14:tracePt t="122408" x="5994400" y="5187950"/>
          <p14:tracePt t="122423" x="5969000" y="5194300"/>
          <p14:tracePt t="122450" x="5937250" y="5207000"/>
          <p14:tracePt t="122456" x="5924550" y="5213350"/>
          <p14:tracePt t="122473" x="5911850" y="5219700"/>
          <p14:tracePt t="122490" x="5899150" y="5219700"/>
          <p14:tracePt t="122509" x="5886450" y="5187950"/>
          <p14:tracePt t="122527" x="5905500" y="5105400"/>
          <p14:tracePt t="122540" x="5937250" y="5054600"/>
          <p14:tracePt t="122558" x="6000750" y="4972050"/>
          <p14:tracePt t="122574" x="6045200" y="4914900"/>
          <p14:tracePt t="122596" x="6108700" y="4851400"/>
          <p14:tracePt t="122609" x="6159500" y="4794250"/>
          <p14:tracePt t="122629" x="6242050" y="4686300"/>
          <p14:tracePt t="122640" x="6292850" y="4616450"/>
          <p14:tracePt t="122658" x="6362700" y="4502150"/>
          <p14:tracePt t="122676" x="6407150" y="4425950"/>
          <p14:tracePt t="122692" x="6451600" y="4349750"/>
          <p14:tracePt t="122712" x="6477000" y="4273550"/>
          <p14:tracePt t="122723" x="6496050" y="4197350"/>
          <p14:tracePt t="122742" x="6508750" y="4133850"/>
          <p14:tracePt t="122758" x="6521450" y="4089400"/>
          <p14:tracePt t="122779" x="6521450" y="4070350"/>
          <p14:tracePt t="122792" x="6515100" y="4064000"/>
          <p14:tracePt t="122809" x="6457950" y="4057650"/>
          <p14:tracePt t="122831" x="6381750" y="4057650"/>
          <p14:tracePt t="122844" x="6299200" y="4064000"/>
          <p14:tracePt t="122859" x="6248400" y="4070350"/>
          <p14:tracePt t="122882" x="6140450" y="4083050"/>
          <p14:tracePt t="123016" x="5746750" y="4108450"/>
          <p14:tracePt t="123027" x="5753100" y="4114800"/>
          <p14:tracePt t="123032" x="5753100" y="4121150"/>
          <p14:tracePt t="123040" x="5772150" y="4159250"/>
          <p14:tracePt t="123056" x="5873750" y="4292600"/>
          <p14:tracePt t="123074" x="5962650" y="4413250"/>
          <p14:tracePt t="123096" x="6057900" y="4559300"/>
          <p14:tracePt t="123110" x="6108700" y="4635500"/>
          <p14:tracePt t="123123" x="6172200" y="4705350"/>
          <p14:tracePt t="123140" x="6223000" y="4762500"/>
          <p14:tracePt t="123158" x="6242050" y="4787900"/>
          <p14:tracePt t="123173" x="6273800" y="4838700"/>
          <p14:tracePt t="123190" x="6292850" y="4876800"/>
          <p14:tracePt t="123207" x="6305550" y="4908550"/>
          <p14:tracePt t="123224" x="6311900" y="4933950"/>
          <p14:tracePt t="123240" x="6318250" y="4953000"/>
          <p14:tracePt t="123257" x="6324600" y="4984750"/>
          <p14:tracePt t="123273" x="6330950" y="5029200"/>
          <p14:tracePt t="123290" x="6330950" y="5048250"/>
          <p14:tracePt t="123306" x="6324600" y="5060950"/>
          <p14:tracePt t="123324" x="6318250" y="5073650"/>
          <p14:tracePt t="123342" x="6318250" y="5086350"/>
          <p14:tracePt t="123357" x="6311900" y="5092700"/>
          <p14:tracePt t="123373" x="6311900" y="5099050"/>
          <p14:tracePt t="123392" x="6305550" y="5105400"/>
          <p14:tracePt t="123407" x="6299200" y="5118100"/>
          <p14:tracePt t="123423" x="6292850" y="5124450"/>
          <p14:tracePt t="123444" x="6280150" y="5143500"/>
          <p14:tracePt t="123456" x="6273800" y="5156200"/>
          <p14:tracePt t="123474" x="6261100" y="5175250"/>
          <p14:tracePt t="123490" x="6248400" y="5194300"/>
          <p14:tracePt t="123508" x="6242050" y="5207000"/>
          <p14:tracePt t="123524" x="6223000" y="5232400"/>
          <p14:tracePt t="123541" x="6210300" y="5257800"/>
          <p14:tracePt t="123558" x="6203950" y="5264150"/>
          <p14:tracePt t="123573" x="6197600" y="5270500"/>
          <p14:tracePt t="123590" x="6184900" y="5289550"/>
          <p14:tracePt t="123607" x="6178550" y="5302250"/>
          <p14:tracePt t="123623" x="6178550" y="5308600"/>
          <p14:tracePt t="123642" x="6172200" y="5314950"/>
          <p14:tracePt t="123673" x="6172200" y="5321300"/>
          <p14:tracePt t="123806" x="6172200" y="5327650"/>
          <p14:tracePt t="123834" x="6165850" y="5327650"/>
          <p14:tracePt t="123883" x="6159500" y="5334000"/>
          <p14:tracePt t="124012" x="6159500" y="5340350"/>
          <p14:tracePt t="124063" x="6153150" y="5340350"/>
          <p14:tracePt t="124132" x="6153150" y="5346700"/>
          <p14:tracePt t="124143" x="6146800" y="5346700"/>
          <p14:tracePt t="124179" x="6146800" y="5340350"/>
          <p14:tracePt t="124204" x="6140450" y="5340350"/>
          <p14:tracePt t="124219" x="6140450" y="5334000"/>
          <p14:tracePt t="124252" x="6140450" y="5327650"/>
          <p14:tracePt t="124266" x="6134100" y="5327650"/>
          <p14:tracePt t="124293" x="6127750" y="5327650"/>
          <p14:tracePt t="124307" x="6127750" y="5321300"/>
          <p14:tracePt t="124323" x="6121400" y="5321300"/>
          <p14:tracePt t="124375" x="6121400" y="5314950"/>
          <p14:tracePt t="124407" x="6121400" y="5308600"/>
          <p14:tracePt t="124448" x="6127750" y="5308600"/>
          <p14:tracePt t="125808" x="241300" y="6457950"/>
          <p14:tracePt t="125828" x="241300" y="6464300"/>
          <p14:tracePt t="125849" x="241300" y="6470650"/>
          <p14:tracePt t="125868" x="247650" y="6477000"/>
          <p14:tracePt t="125889" x="247650" y="6483350"/>
          <p14:tracePt t="125903" x="254000" y="6483350"/>
          <p14:tracePt t="125918" x="254000" y="6477000"/>
          <p14:tracePt t="125941" x="247650" y="6477000"/>
          <p14:tracePt t="125954" x="247650" y="6470650"/>
          <p14:tracePt t="125961" x="241300" y="6470650"/>
          <p14:tracePt t="125973" x="241300" y="6464300"/>
          <p14:tracePt t="125990" x="234950" y="6464300"/>
          <p14:tracePt t="126009" x="228600" y="6470650"/>
          <p14:tracePt t="126025" x="228600" y="6483350"/>
          <p14:tracePt t="126040" x="222250" y="6496050"/>
        </p14:tracePtLst>
      </p14:laserTraceLst>
    </p:ext>
  </p:extLs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Attributes type has been discussed</a:t>
            </a:r>
          </a:p>
          <a:p>
            <a:r>
              <a:rPr lang="en-US" dirty="0"/>
              <a:t>Construction of Dependency graph</a:t>
            </a:r>
          </a:p>
          <a:p>
            <a:r>
              <a:rPr lang="en-US" dirty="0"/>
              <a:t>Topological sorting for evaluation order</a:t>
            </a:r>
          </a:p>
          <a:p>
            <a:r>
              <a:rPr lang="en-US" dirty="0"/>
              <a:t>Type checking</a:t>
            </a:r>
          </a:p>
        </p:txBody>
      </p:sp>
    </p:spTree>
    <p:extLst>
      <p:ext uri="{BB962C8B-B14F-4D97-AF65-F5344CB8AC3E}">
        <p14:creationId xmlns:p14="http://schemas.microsoft.com/office/powerpoint/2010/main" val="1813905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598"/>
    </mc:Choice>
    <mc:Fallback xmlns="">
      <p:transition spd="slow" advTm="90598"/>
    </mc:Fallback>
  </mc:AlternateContent>
  <p:extLst>
    <p:ext uri="{3A86A75C-4F4B-4683-9AE1-C65F6400EC91}">
      <p14:laserTraceLst xmlns:p14="http://schemas.microsoft.com/office/powerpoint/2010/main">
        <p14:tracePtLst>
          <p14:tracePt t="89291" x="11434763" y="2767013"/>
          <p14:tracePt t="89298" x="11004550" y="2547938"/>
          <p14:tracePt t="89307" x="10612438" y="2365375"/>
          <p14:tracePt t="89314" x="10155238" y="2173288"/>
          <p14:tracePt t="89320" x="9734550" y="2009775"/>
          <p14:tracePt t="89328" x="9142413" y="1825625"/>
          <p14:tracePt t="89336" x="8447088" y="1689100"/>
          <p14:tracePt t="89344" x="7634288" y="1525588"/>
          <p14:tracePt t="89352" x="6721475" y="1296988"/>
          <p14:tracePt t="89360" x="5726113" y="1058863"/>
          <p14:tracePt t="89368" x="4657725" y="822325"/>
          <p14:tracePt t="89376" x="3452813" y="547688"/>
          <p14:tracePt t="89382" x="2209800" y="374650"/>
          <p14:tracePt t="89391" x="977900" y="246063"/>
          <p14:tracePt t="90558" x="603250" y="812800"/>
          <p14:tracePt t="90558" x="1077913" y="1087438"/>
          <p14:tracePt t="90558" x="1562100" y="1387475"/>
          <p14:tracePt t="90558" x="2017713" y="1744663"/>
          <p14:tracePt t="90558" x="2474913" y="2127250"/>
          <p14:tracePt t="90558" x="2895600" y="2501900"/>
          <p14:tracePt t="90558" x="3360738" y="2913063"/>
          <p14:tracePt t="90558" x="3854450" y="3297238"/>
          <p14:tracePt t="90558" x="4356100" y="3779838"/>
          <p14:tracePt t="90558" x="4821238" y="4219575"/>
          <p14:tracePt t="90558" x="5214938" y="4611688"/>
          <p14:tracePt t="90558" x="5451475" y="5013325"/>
          <p14:tracePt t="90558" x="5670550" y="5441950"/>
          <p14:tracePt t="90558" x="5808663" y="5899150"/>
          <p14:tracePt t="90558" x="5981700" y="6346825"/>
          <p14:tracePt t="90558" x="6173788" y="6811963"/>
          <p14:tracePt t="90558" x="139700" y="6076950"/>
          <p14:tracePt t="90558" x="95250" y="5956300"/>
          <p14:tracePt t="90558" x="95250" y="5937250"/>
          <p14:tracePt t="90558" x="95250" y="5930900"/>
          <p14:tracePt t="90558" x="107950" y="5911850"/>
          <p14:tracePt t="90558" x="139700" y="5848350"/>
          <p14:tracePt t="90558" x="146050" y="5810250"/>
          <p14:tracePt t="90558" x="88900" y="5765800"/>
          <p14:tracePt t="90558" x="11690350" y="3927475"/>
          <p14:tracePt t="90558" x="11398250" y="3516313"/>
          <p14:tracePt t="90558" x="11087100" y="3132138"/>
          <p14:tracePt t="90558" x="10785475" y="2684463"/>
          <p14:tracePt t="90558" x="10347325" y="2054225"/>
          <p14:tracePt t="90558" x="9836150" y="1314450"/>
          <p14:tracePt t="90558" x="9361488" y="365125"/>
          <p14:tracePt t="90558" x="593725" y="1058863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Attributes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Attribute values can represent</a:t>
            </a:r>
          </a:p>
          <a:p>
            <a:pPr lvl="1" eaLnBrk="1" hangingPunct="1"/>
            <a:r>
              <a:rPr lang="en-US"/>
              <a:t>Numbers (literal constants)</a:t>
            </a:r>
          </a:p>
          <a:p>
            <a:pPr lvl="1" eaLnBrk="1" hangingPunct="1"/>
            <a:r>
              <a:rPr lang="en-US"/>
              <a:t>Strings (literal constants)</a:t>
            </a:r>
          </a:p>
          <a:p>
            <a:pPr lvl="1" eaLnBrk="1" hangingPunct="1"/>
            <a:r>
              <a:rPr lang="en-US"/>
              <a:t>Memory locations, such as a frame index of a local variable or function argument</a:t>
            </a:r>
          </a:p>
          <a:p>
            <a:pPr lvl="1" eaLnBrk="1" hangingPunct="1"/>
            <a:r>
              <a:rPr lang="en-US"/>
              <a:t>A data type for type checking of expressions</a:t>
            </a:r>
          </a:p>
          <a:p>
            <a:pPr lvl="1" eaLnBrk="1" hangingPunct="1"/>
            <a:r>
              <a:rPr lang="en-US"/>
              <a:t>Scoping information for local declarations</a:t>
            </a:r>
          </a:p>
          <a:p>
            <a:pPr lvl="1" eaLnBrk="1" hangingPunct="1"/>
            <a:r>
              <a:rPr lang="en-US"/>
              <a:t>Intermediate program representations</a:t>
            </a:r>
          </a:p>
        </p:txBody>
      </p:sp>
    </p:spTree>
    <p:extLst>
      <p:ext uri="{BB962C8B-B14F-4D97-AF65-F5344CB8AC3E}">
        <p14:creationId xmlns:p14="http://schemas.microsoft.com/office/powerpoint/2010/main" val="88503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261"/>
    </mc:Choice>
    <mc:Fallback xmlns="">
      <p:transition spd="slow" advTm="64261"/>
    </mc:Fallback>
  </mc:AlternateContent>
  <p:extLst>
    <p:ext uri="{3A86A75C-4F4B-4683-9AE1-C65F6400EC91}">
      <p14:laserTraceLst xmlns:p14="http://schemas.microsoft.com/office/powerpoint/2010/main">
        <p14:tracePtLst>
          <p14:tracePt t="4226" x="6584950" y="4057650"/>
          <p14:tracePt t="4239" x="6584950" y="4064000"/>
          <p14:tracePt t="4247" x="6584950" y="4089400"/>
          <p14:tracePt t="4260" x="6578600" y="4140200"/>
          <p14:tracePt t="4272" x="6572250" y="4210050"/>
          <p14:tracePt t="4290" x="6559550" y="4267200"/>
          <p14:tracePt t="4306" x="6527800" y="4305300"/>
          <p14:tracePt t="4323" x="6515100" y="4318000"/>
          <p14:tracePt t="4369" x="6311900" y="4464050"/>
          <p14:tracePt t="4378" x="6305550" y="4464050"/>
          <p14:tracePt t="4401" x="6299200" y="4470400"/>
          <p14:tracePt t="4406" x="6292850" y="4470400"/>
          <p14:tracePt t="4423" x="6286500" y="4470400"/>
          <p14:tracePt t="4819" x="6223000" y="4648200"/>
          <p14:tracePt t="4873" x="6223000" y="4654550"/>
          <p14:tracePt t="4898" x="6223000" y="4660900"/>
          <p14:tracePt t="4928" x="6223000" y="4667250"/>
          <p14:tracePt t="4948" x="6223000" y="4673600"/>
          <p14:tracePt t="4966" x="6216650" y="4673600"/>
          <p14:tracePt t="4979" x="6216650" y="4679950"/>
          <p14:tracePt t="4990" x="6210300" y="4679950"/>
          <p14:tracePt t="5271" x="6057900" y="4578350"/>
          <p14:tracePt t="5604" x="6064250" y="4514850"/>
          <p14:tracePt t="5623" x="6064250" y="4521200"/>
          <p14:tracePt t="5645" x="6064250" y="4527550"/>
          <p14:tracePt t="5666" x="6064250" y="4533900"/>
          <p14:tracePt t="5680" x="6064250" y="4540250"/>
          <p14:tracePt t="5694" x="6057900" y="4540250"/>
          <p14:tracePt t="5706" x="6057900" y="4546600"/>
          <p14:tracePt t="5737" x="6057900" y="4552950"/>
          <p14:tracePt t="5760" x="6057900" y="4559300"/>
          <p14:tracePt t="5772" x="6057900" y="4565650"/>
          <p14:tracePt t="5789" x="6057900" y="4572000"/>
          <p14:tracePt t="5806" x="6057900" y="4578350"/>
          <p14:tracePt t="7565" x="6172200" y="4794250"/>
          <p14:tracePt t="7582" x="6172200" y="4800600"/>
          <p14:tracePt t="7611" x="6165850" y="4800600"/>
          <p14:tracePt t="7644" x="6165850" y="4806950"/>
          <p14:tracePt t="7704" x="6165850" y="4813300"/>
          <p14:tracePt t="7837" x="6165850" y="4819650"/>
          <p14:tracePt t="7863" x="6159500" y="4819650"/>
          <p14:tracePt t="8002" x="6159500" y="4826000"/>
          <p14:tracePt t="8024" x="6153150" y="4826000"/>
          <p14:tracePt t="8105" x="6146800" y="4826000"/>
          <p14:tracePt t="8207" x="6064250" y="4749800"/>
          <p14:tracePt t="8219" x="6057900" y="4749800"/>
          <p14:tracePt t="8247" x="6057900" y="4743450"/>
          <p14:tracePt t="8250" x="6051550" y="4743450"/>
          <p14:tracePt t="8262" x="6045200" y="4737100"/>
          <p14:tracePt t="8273" x="6038850" y="4737100"/>
          <p14:tracePt t="8289" x="6032500" y="4730750"/>
          <p14:tracePt t="8460" x="5803900" y="4692650"/>
          <p14:tracePt t="10526" x="4362450" y="2336800"/>
          <p14:tracePt t="10530" x="4343400" y="2336800"/>
          <p14:tracePt t="10539" x="4298950" y="2336800"/>
          <p14:tracePt t="10554" x="4203700" y="2324100"/>
          <p14:tracePt t="10556" x="4171950" y="2311400"/>
          <p14:tracePt t="10573" x="4000500" y="2254250"/>
          <p14:tracePt t="10589" x="3835400" y="2190750"/>
          <p14:tracePt t="10607" x="3714750" y="2152650"/>
          <p14:tracePt t="10623" x="3517900" y="2101850"/>
          <p14:tracePt t="10640" x="3359150" y="2070100"/>
          <p14:tracePt t="10656" x="3206750" y="2044700"/>
          <p14:tracePt t="10672" x="3060700" y="2019300"/>
          <p14:tracePt t="10689" x="2927350" y="1993900"/>
          <p14:tracePt t="10706" x="2787650" y="1981200"/>
          <p14:tracePt t="10723" x="2654300" y="1968500"/>
          <p14:tracePt t="10739" x="2527300" y="1968500"/>
          <p14:tracePt t="10756" x="2400300" y="1968500"/>
          <p14:tracePt t="10774" x="2311400" y="1981200"/>
          <p14:tracePt t="10790" x="2178050" y="2038350"/>
          <p14:tracePt t="10806" x="2082800" y="2095500"/>
          <p14:tracePt t="10825" x="2006600" y="2152650"/>
          <p14:tracePt t="10840" x="1930400" y="2222500"/>
          <p14:tracePt t="10856" x="1860550" y="2324100"/>
          <p14:tracePt t="10875" x="1828800" y="2400300"/>
          <p14:tracePt t="10889" x="1822450" y="2457450"/>
          <p14:tracePt t="10906" x="1816100" y="2514600"/>
          <p14:tracePt t="10927" x="1828800" y="2565400"/>
          <p14:tracePt t="10940" x="1885950" y="2616200"/>
          <p14:tracePt t="10956" x="1955800" y="2654300"/>
          <p14:tracePt t="10973" x="2012950" y="2667000"/>
          <p14:tracePt t="10989" x="2070100" y="2660650"/>
          <p14:tracePt t="11006" x="2114550" y="2635250"/>
          <p14:tracePt t="11025" x="2159000" y="2616200"/>
          <p14:tracePt t="11041" x="2203450" y="2590800"/>
          <p14:tracePt t="11056" x="2254250" y="2565400"/>
          <p14:tracePt t="11074" x="2311400" y="2546350"/>
          <p14:tracePt t="11089" x="2374900" y="2527300"/>
          <p14:tracePt t="11106" x="2438400" y="2501900"/>
          <p14:tracePt t="11123" x="2508250" y="2476500"/>
          <p14:tracePt t="11139" x="2584450" y="2451100"/>
          <p14:tracePt t="11156" x="2667000" y="2419350"/>
          <p14:tracePt t="11173" x="2743200" y="2387600"/>
          <p14:tracePt t="11189" x="2813050" y="2355850"/>
          <p14:tracePt t="11206" x="2876550" y="2330450"/>
          <p14:tracePt t="11222" x="2940050" y="2324100"/>
          <p14:tracePt t="11239" x="2997200" y="2317750"/>
          <p14:tracePt t="11256" x="3048000" y="2330450"/>
          <p14:tracePt t="11273" x="3092450" y="2336800"/>
          <p14:tracePt t="11290" x="3130550" y="2349500"/>
          <p14:tracePt t="11306" x="3162300" y="2362200"/>
          <p14:tracePt t="11324" x="3194050" y="2374900"/>
          <p14:tracePt t="11341" x="3232150" y="2387600"/>
          <p14:tracePt t="11364" x="3276600" y="2406650"/>
          <p14:tracePt t="11373" x="3295650" y="2413000"/>
          <p14:tracePt t="11389" x="3321050" y="2425700"/>
          <p14:tracePt t="11406" x="3352800" y="2438400"/>
          <p14:tracePt t="11423" x="3371850" y="2444750"/>
          <p14:tracePt t="11440" x="3397250" y="2444750"/>
          <p14:tracePt t="11457" x="3422650" y="2451100"/>
          <p14:tracePt t="11475" x="3448050" y="2451100"/>
          <p14:tracePt t="11490" x="3473450" y="2457450"/>
          <p14:tracePt t="11506" x="3498850" y="2457450"/>
          <p14:tracePt t="11524" x="3524250" y="2457450"/>
          <p14:tracePt t="11541" x="3543300" y="2457450"/>
          <p14:tracePt t="11556" x="3549650" y="2463800"/>
          <p14:tracePt t="11574" x="3568700" y="2470150"/>
          <p14:tracePt t="11590" x="3575050" y="2476500"/>
          <p14:tracePt t="11607" x="3587750" y="2482850"/>
          <p14:tracePt t="11622" x="3594100" y="2489200"/>
          <p14:tracePt t="11642" x="3600450" y="2489200"/>
          <p14:tracePt t="11656" x="3613150" y="2495550"/>
          <p14:tracePt t="11673" x="3625850" y="2501900"/>
          <p14:tracePt t="11690" x="3644900" y="2501900"/>
          <p14:tracePt t="11707" x="3663950" y="2508250"/>
          <p14:tracePt t="11724" x="3683000" y="2508250"/>
          <p14:tracePt t="11740" x="3733800" y="2508250"/>
          <p14:tracePt t="11757" x="3759200" y="2508250"/>
          <p14:tracePt t="11774" x="3797300" y="2508250"/>
          <p14:tracePt t="11791" x="3829050" y="2501900"/>
          <p14:tracePt t="11806" x="3841750" y="2501900"/>
          <p14:tracePt t="11824" x="3873500" y="2495550"/>
          <p14:tracePt t="11840" x="3905250" y="2495550"/>
          <p14:tracePt t="11856" x="3956050" y="2495550"/>
          <p14:tracePt t="11874" x="4000500" y="2495550"/>
          <p14:tracePt t="11891" x="4051300" y="2495550"/>
          <p14:tracePt t="11899" x="4076700" y="2495550"/>
          <p14:tracePt t="11906" x="4102100" y="2495550"/>
          <p14:tracePt t="11926" x="4146550" y="2495550"/>
          <p14:tracePt t="11943" x="4171950" y="2495550"/>
          <p14:tracePt t="11956" x="4273550" y="2495550"/>
          <p14:tracePt t="11977" x="4318000" y="2501900"/>
          <p14:tracePt t="11989" x="4375150" y="2501900"/>
          <p14:tracePt t="12006" x="4445000" y="2508250"/>
          <p14:tracePt t="12024" x="4483100" y="2508250"/>
          <p14:tracePt t="12043" x="4533900" y="2508250"/>
          <p14:tracePt t="12056" x="4572000" y="2514600"/>
          <p14:tracePt t="12073" x="4591050" y="2514600"/>
          <p14:tracePt t="12093" x="4616450" y="2514600"/>
          <p14:tracePt t="12106" x="4629150" y="2514600"/>
          <p14:tracePt t="12124" x="4635500" y="2520950"/>
          <p14:tracePt t="12140" x="4648200" y="2527300"/>
          <p14:tracePt t="12157" x="4654550" y="2527300"/>
          <p14:tracePt t="12172" x="4660900" y="2533650"/>
          <p14:tracePt t="12192" x="4667250" y="2540000"/>
          <p14:tracePt t="12222" x="4660900" y="2540000"/>
          <p14:tracePt t="12240" x="4648200" y="2540000"/>
          <p14:tracePt t="12256" x="4641850" y="2540000"/>
          <p14:tracePt t="12273" x="4629150" y="2533650"/>
          <p14:tracePt t="12290" x="4622800" y="2533650"/>
          <p14:tracePt t="12306" x="4616450" y="2533650"/>
          <p14:tracePt t="12323" x="4603750" y="2527300"/>
          <p14:tracePt t="12340" x="4597400" y="2520950"/>
          <p14:tracePt t="12356" x="4591050" y="2520950"/>
          <p14:tracePt t="12375" x="4578350" y="2514600"/>
          <p14:tracePt t="12406" x="4572000" y="2514600"/>
          <p14:tracePt t="12441" x="4565650" y="2514600"/>
          <p14:tracePt t="12510" x="4565650" y="2508250"/>
          <p14:tracePt t="12553" x="4565650" y="2501900"/>
          <p14:tracePt t="12587" x="4559300" y="2501900"/>
          <p14:tracePt t="12612" x="4552950" y="2495550"/>
          <p14:tracePt t="12628" x="4546600" y="2495550"/>
          <p14:tracePt t="12638" x="4540250" y="2495550"/>
          <p14:tracePt t="12650" x="4533900" y="2495550"/>
          <p14:tracePt t="12656" x="4521200" y="2489200"/>
          <p14:tracePt t="12673" x="4495800" y="2482850"/>
          <p14:tracePt t="12692" x="4457700" y="2476500"/>
          <p14:tracePt t="12713" x="4394200" y="2463800"/>
          <p14:tracePt t="12723" x="4311650" y="2444750"/>
          <p14:tracePt t="12739" x="4229100" y="2432050"/>
          <p14:tracePt t="12756" x="4165600" y="2419350"/>
          <p14:tracePt t="12773" x="4064000" y="2387600"/>
          <p14:tracePt t="12789" x="4000500" y="2368550"/>
          <p14:tracePt t="12806" x="3943350" y="2349500"/>
          <p14:tracePt t="12823" x="3898900" y="2336800"/>
          <p14:tracePt t="12840" x="3867150" y="2330450"/>
          <p14:tracePt t="12856" x="3848100" y="2324100"/>
          <p14:tracePt t="12872" x="3841750" y="2330450"/>
          <p14:tracePt t="12889" x="3841750" y="2343150"/>
          <p14:tracePt t="12906" x="3854450" y="2368550"/>
          <p14:tracePt t="12923" x="3867150" y="2387600"/>
          <p14:tracePt t="12940" x="3892550" y="2413000"/>
          <p14:tracePt t="12956" x="3917950" y="2425700"/>
          <p14:tracePt t="12972" x="3949700" y="2432050"/>
          <p14:tracePt t="12991" x="3975100" y="2438400"/>
          <p14:tracePt t="13008" x="4000500" y="2438400"/>
          <p14:tracePt t="13023" x="4032250" y="2438400"/>
          <p14:tracePt t="13039" x="4064000" y="2432050"/>
          <p14:tracePt t="13057" x="4102100" y="2432050"/>
          <p14:tracePt t="13073" x="4140200" y="2432050"/>
          <p14:tracePt t="13089" x="4191000" y="2432050"/>
          <p14:tracePt t="13107" x="4248150" y="2432050"/>
          <p14:tracePt t="13125" x="4305300" y="2432050"/>
          <p14:tracePt t="13139" x="4356100" y="2432050"/>
          <p14:tracePt t="13157" x="4394200" y="2432050"/>
          <p14:tracePt t="13173" x="4445000" y="2444750"/>
          <p14:tracePt t="13190" x="4502150" y="2470150"/>
          <p14:tracePt t="13206" x="4552950" y="2489200"/>
          <p14:tracePt t="13223" x="4610100" y="2501900"/>
          <p14:tracePt t="13239" x="4667250" y="2501900"/>
          <p14:tracePt t="13257" x="4718050" y="2501900"/>
          <p14:tracePt t="13272" x="4756150" y="2495550"/>
          <p14:tracePt t="13289" x="4787900" y="2495550"/>
          <p14:tracePt t="13306" x="4813300" y="2489200"/>
          <p14:tracePt t="13322" x="4832350" y="2470150"/>
          <p14:tracePt t="13339" x="4845050" y="2463800"/>
          <p14:tracePt t="13356" x="4851400" y="2444750"/>
          <p14:tracePt t="13373" x="4857750" y="2413000"/>
          <p14:tracePt t="13389" x="4870450" y="2387600"/>
          <p14:tracePt t="13406" x="4876800" y="2368550"/>
          <p14:tracePt t="13423" x="4889500" y="2349500"/>
          <p14:tracePt t="13439" x="4902200" y="2336800"/>
          <p14:tracePt t="13456" x="4914900" y="2324100"/>
          <p14:tracePt t="13472" x="4940300" y="2311400"/>
          <p14:tracePt t="13491" x="4965700" y="2305050"/>
          <p14:tracePt t="13510" x="4984750" y="2298700"/>
          <p14:tracePt t="13523" x="4997450" y="2298700"/>
          <p14:tracePt t="13540" x="5016500" y="2298700"/>
          <p14:tracePt t="13556" x="5035550" y="2311400"/>
          <p14:tracePt t="13574" x="5048250" y="2336800"/>
          <p14:tracePt t="13589" x="5054600" y="2368550"/>
          <p14:tracePt t="13606" x="5060950" y="2400300"/>
          <p14:tracePt t="13625" x="5060950" y="2419350"/>
          <p14:tracePt t="13639" x="5060950" y="2432050"/>
          <p14:tracePt t="13682" x="5010150" y="2419350"/>
          <p14:tracePt t="13722" x="5016500" y="2419350"/>
          <p14:tracePt t="13747" x="5022850" y="2425700"/>
          <p14:tracePt t="13756" x="5029200" y="2425700"/>
          <p14:tracePt t="13774" x="5041900" y="2425700"/>
          <p14:tracePt t="13789" x="5054600" y="2425700"/>
          <p14:tracePt t="13807" x="5080000" y="2425700"/>
          <p14:tracePt t="13823" x="5099050" y="2425700"/>
          <p14:tracePt t="13839" x="5105400" y="2432050"/>
          <p14:tracePt t="13856" x="5118100" y="2438400"/>
          <p14:tracePt t="13874" x="5124450" y="2457450"/>
          <p14:tracePt t="13891" x="5124450" y="2501900"/>
          <p14:tracePt t="13906" x="5118100" y="2622550"/>
          <p14:tracePt t="13925" x="5105400" y="2698750"/>
          <p14:tracePt t="13940" x="5080000" y="2762250"/>
          <p14:tracePt t="13956" x="5067300" y="2800350"/>
          <p14:tracePt t="13976" x="5060950" y="2819400"/>
          <p14:tracePt t="13989" x="5060950" y="2825750"/>
          <p14:tracePt t="14006" x="5054600" y="2838450"/>
          <p14:tracePt t="14097" x="5048250" y="2717800"/>
          <p14:tracePt t="14106" x="5048250" y="2698750"/>
          <p14:tracePt t="14124" x="5041900" y="2673350"/>
          <p14:tracePt t="14139" x="5041900" y="2654300"/>
          <p14:tracePt t="14156" x="5035550" y="2641600"/>
          <p14:tracePt t="14176" x="5029200" y="2635250"/>
          <p14:tracePt t="14206" x="5022850" y="2628900"/>
          <p14:tracePt t="14244" x="5022850" y="2622550"/>
          <p14:tracePt t="14256" x="5016500" y="2622550"/>
          <p14:tracePt t="14274" x="5016500" y="2616200"/>
          <p14:tracePt t="14294" x="5016500" y="2603500"/>
          <p14:tracePt t="14306" x="5010150" y="2597150"/>
          <p14:tracePt t="14324" x="5010150" y="2590800"/>
          <p14:tracePt t="14340" x="5010150" y="2578100"/>
          <p14:tracePt t="14373" x="5010150" y="2571750"/>
          <p14:tracePt t="14390" x="5003800" y="2565400"/>
          <p14:tracePt t="14424" x="4997450" y="2571750"/>
          <p14:tracePt t="14443" x="4991100" y="2578100"/>
          <p14:tracePt t="14459" x="4991100" y="2590800"/>
          <p14:tracePt t="14477" x="4984750" y="2597150"/>
          <p14:tracePt t="14493" x="4984750" y="2603500"/>
          <p14:tracePt t="14507" x="4984750" y="2609850"/>
          <p14:tracePt t="14524" x="4984750" y="2616200"/>
          <p14:tracePt t="14590" x="4991100" y="2616200"/>
          <p14:tracePt t="14605" x="4991100" y="2609850"/>
          <p14:tracePt t="14639" x="4991100" y="2603500"/>
          <p14:tracePt t="14678" x="4991100" y="2597150"/>
          <p14:tracePt t="14699" x="4991100" y="2590800"/>
          <p14:tracePt t="14706" x="4991100" y="2584450"/>
          <p14:tracePt t="14716" x="4991100" y="2578100"/>
          <p14:tracePt t="14725" x="4991100" y="2571750"/>
          <p14:tracePt t="14740" x="4991100" y="2565400"/>
          <p14:tracePt t="14756" x="4991100" y="2552700"/>
          <p14:tracePt t="14773" x="4984750" y="2540000"/>
          <p14:tracePt t="14790" x="4972050" y="2533650"/>
          <p14:tracePt t="14806" x="4965700" y="2527300"/>
          <p14:tracePt t="14825" x="4953000" y="2514600"/>
          <p14:tracePt t="14840" x="4933950" y="2501900"/>
          <p14:tracePt t="14856" x="4921250" y="2495550"/>
          <p14:tracePt t="14877" x="4895850" y="2495550"/>
          <p14:tracePt t="14890" x="4819650" y="2489200"/>
          <p14:tracePt t="14906" x="4749800" y="2482850"/>
          <p14:tracePt t="14924" x="4718050" y="2476500"/>
          <p14:tracePt t="14940" x="4648200" y="2470150"/>
          <p14:tracePt t="14956" x="4578350" y="2470150"/>
          <p14:tracePt t="14974" x="4521200" y="2470150"/>
          <p14:tracePt t="14993" x="4413250" y="2482850"/>
          <p14:tracePt t="15006" x="4330700" y="2501900"/>
          <p14:tracePt t="15024" x="4267200" y="2514600"/>
          <p14:tracePt t="15044" x="4165600" y="2546350"/>
          <p14:tracePt t="15056" x="4089400" y="2565400"/>
          <p14:tracePt t="15073" x="4013200" y="2584450"/>
          <p14:tracePt t="15092" x="3930650" y="2603500"/>
          <p14:tracePt t="15108" x="3816350" y="2616200"/>
          <p14:tracePt t="15123" x="3670300" y="2635250"/>
          <p14:tracePt t="15140" x="3568700" y="2647950"/>
          <p14:tracePt t="15156" x="3473450" y="2660650"/>
          <p14:tracePt t="15174" x="3403600" y="2667000"/>
          <p14:tracePt t="15192" x="3295650" y="2679700"/>
          <p14:tracePt t="15208" x="3206750" y="2698750"/>
          <p14:tracePt t="15223" x="3130550" y="2711450"/>
          <p14:tracePt t="15240" x="3054350" y="2743200"/>
          <p14:tracePt t="15261" x="2984500" y="2755900"/>
          <p14:tracePt t="15273" x="2914650" y="2774950"/>
          <p14:tracePt t="15290" x="2851150" y="2794000"/>
          <p14:tracePt t="15306" x="2806700" y="2800350"/>
          <p14:tracePt t="15323" x="2743200" y="2806700"/>
          <p14:tracePt t="15340" x="2692400" y="2813050"/>
          <p14:tracePt t="15359" x="2654300" y="2819400"/>
          <p14:tracePt t="15373" x="2622550" y="2825750"/>
          <p14:tracePt t="15390" x="2603500" y="2838450"/>
          <p14:tracePt t="15406" x="2584450" y="2851150"/>
          <p14:tracePt t="15423" x="2584450" y="2857500"/>
          <p14:tracePt t="15440" x="2584450" y="2863850"/>
          <p14:tracePt t="15456" x="2603500" y="2863850"/>
          <p14:tracePt t="15473" x="2628900" y="2863850"/>
          <p14:tracePt t="15490" x="2660650" y="2851150"/>
          <p14:tracePt t="15506" x="2705100" y="2832100"/>
          <p14:tracePt t="15523" x="2755900" y="2813050"/>
          <p14:tracePt t="15539" x="2825750" y="2800350"/>
          <p14:tracePt t="15556" x="2921000" y="2787650"/>
          <p14:tracePt t="15573" x="3028950" y="2768600"/>
          <p14:tracePt t="15590" x="3143250" y="2762250"/>
          <p14:tracePt t="15606" x="3238500" y="2755900"/>
          <p14:tracePt t="15623" x="3403600" y="2762250"/>
          <p14:tracePt t="15640" x="3524250" y="2768600"/>
          <p14:tracePt t="15656" x="3644900" y="2774950"/>
          <p14:tracePt t="15677" x="3759200" y="2787650"/>
          <p14:tracePt t="15691" x="3867150" y="2806700"/>
          <p14:tracePt t="15706" x="3962400" y="2832100"/>
          <p14:tracePt t="15723" x="4051300" y="2863850"/>
          <p14:tracePt t="15740" x="4127500" y="2889250"/>
          <p14:tracePt t="15759" x="4191000" y="2908300"/>
          <p14:tracePt t="15773" x="4254500" y="2946400"/>
          <p14:tracePt t="15790" x="4305300" y="2952750"/>
          <p14:tracePt t="15806" x="4330700" y="2959100"/>
          <p14:tracePt t="15823" x="4356100" y="2971800"/>
          <p14:tracePt t="15840" x="4368800" y="2971800"/>
          <p14:tracePt t="15856" x="4375150" y="2965450"/>
          <p14:tracePt t="15873" x="4375150" y="2959100"/>
          <p14:tracePt t="15890" x="4362450" y="2952750"/>
          <p14:tracePt t="15906" x="4356100" y="2940050"/>
          <p14:tracePt t="15927" x="4356100" y="2927350"/>
          <p14:tracePt t="15941" x="4362450" y="2908300"/>
          <p14:tracePt t="15956" x="4387850" y="2876550"/>
          <p14:tracePt t="15974" x="4406900" y="2863850"/>
          <p14:tracePt t="15989" x="4445000" y="2857500"/>
          <p14:tracePt t="16006" x="4470400" y="2870200"/>
          <p14:tracePt t="16024" x="4483100" y="2876550"/>
          <p14:tracePt t="16039" x="4508500" y="2889250"/>
          <p14:tracePt t="16056" x="4521200" y="2901950"/>
          <p14:tracePt t="16073" x="4540250" y="2908300"/>
          <p14:tracePt t="16089" x="4552950" y="2908300"/>
          <p14:tracePt t="16106" x="4572000" y="2901950"/>
          <p14:tracePt t="16123" x="4591050" y="2895600"/>
          <p14:tracePt t="16139" x="4610100" y="2882900"/>
          <p14:tracePt t="16157" x="4629150" y="2876550"/>
          <p14:tracePt t="16175" x="4648200" y="2870200"/>
          <p14:tracePt t="16189" x="4660900" y="2863850"/>
          <p14:tracePt t="16207" x="4667250" y="2863850"/>
          <p14:tracePt t="16222" x="4673600" y="2863850"/>
          <p14:tracePt t="16239" x="4673600" y="2882900"/>
          <p14:tracePt t="16256" x="4673600" y="2901950"/>
          <p14:tracePt t="16276" x="4673600" y="2914650"/>
          <p14:tracePt t="16289" x="4673600" y="2921000"/>
          <p14:tracePt t="16323" x="4673600" y="2927350"/>
          <p14:tracePt t="16339" x="4679950" y="2927350"/>
          <p14:tracePt t="16375" x="4679950" y="2921000"/>
          <p14:tracePt t="16389" x="4679950" y="2914650"/>
          <p14:tracePt t="16406" x="4679950" y="2908300"/>
          <p14:tracePt t="16454" x="4679950" y="2914650"/>
          <p14:tracePt t="16475" x="4679950" y="2921000"/>
          <p14:tracePt t="16488" x="4673600" y="2921000"/>
          <p14:tracePt t="16494" x="4673600" y="2927350"/>
          <p14:tracePt t="16506" x="4673600" y="2933700"/>
          <p14:tracePt t="16524" x="4673600" y="2940050"/>
          <p14:tracePt t="16539" x="4673600" y="2959100"/>
          <p14:tracePt t="16556" x="4673600" y="2978150"/>
          <p14:tracePt t="16574" x="4673600" y="2997200"/>
          <p14:tracePt t="16591" x="4673600" y="3016250"/>
          <p14:tracePt t="16610" x="4686300" y="3041650"/>
          <p14:tracePt t="16624" x="4686300" y="3048000"/>
          <p14:tracePt t="16639" x="4692650" y="3041650"/>
          <p14:tracePt t="16656" x="4692650" y="3035300"/>
          <p14:tracePt t="16674" x="4692650" y="3028950"/>
          <p14:tracePt t="16689" x="4692650" y="3022600"/>
          <p14:tracePt t="16709" x="4692650" y="3016250"/>
          <p14:tracePt t="16729" x="4692650" y="3009900"/>
          <p14:tracePt t="16746" x="4692650" y="3003550"/>
          <p14:tracePt t="16756" x="4692650" y="2997200"/>
          <p14:tracePt t="16773" x="4692650" y="2990850"/>
          <p14:tracePt t="16789" x="4692650" y="2978150"/>
          <p14:tracePt t="16806" x="4692650" y="2965450"/>
          <p14:tracePt t="16823" x="4692650" y="2946400"/>
          <p14:tracePt t="16840" x="4686300" y="2927350"/>
          <p14:tracePt t="16873" x="4679950" y="2921000"/>
          <p14:tracePt t="16890" x="4667250" y="2927350"/>
          <p14:tracePt t="16906" x="4660900" y="2933700"/>
          <p14:tracePt t="16923" x="4648200" y="2946400"/>
          <p14:tracePt t="16940" x="4635500" y="2952750"/>
          <p14:tracePt t="16956" x="4629150" y="2959100"/>
          <p14:tracePt t="16973" x="4622800" y="2959100"/>
          <p14:tracePt t="16990" x="4616450" y="2971800"/>
          <p14:tracePt t="17006" x="4616450" y="2978150"/>
          <p14:tracePt t="17023" x="4610100" y="2984500"/>
          <p14:tracePt t="17040" x="4603750" y="2990850"/>
          <p14:tracePt t="17056" x="4603750" y="2997200"/>
          <p14:tracePt t="17073" x="4603750" y="3003550"/>
          <p14:tracePt t="17090" x="4597400" y="3003550"/>
          <p14:tracePt t="17158" x="4597400" y="2997200"/>
          <p14:tracePt t="17166" x="4591050" y="2997200"/>
          <p14:tracePt t="17186" x="4584700" y="2990850"/>
          <p14:tracePt t="17198" x="4578350" y="2990850"/>
          <p14:tracePt t="17212" x="4572000" y="2984500"/>
          <p14:tracePt t="17223" x="4565650" y="2984500"/>
          <p14:tracePt t="17239" x="4540250" y="2965450"/>
          <p14:tracePt t="17256" x="4514850" y="2946400"/>
          <p14:tracePt t="17273" x="4489450" y="2927350"/>
          <p14:tracePt t="17290" x="4438650" y="2901950"/>
          <p14:tracePt t="17306" x="4381500" y="2870200"/>
          <p14:tracePt t="17323" x="4337050" y="2851150"/>
          <p14:tracePt t="17345" x="4235450" y="2819400"/>
          <p14:tracePt t="17356" x="4152900" y="2800350"/>
          <p14:tracePt t="17373" x="4083050" y="2800350"/>
          <p14:tracePt t="17390" x="3968750" y="2794000"/>
          <p14:tracePt t="17406" x="3905250" y="2794000"/>
          <p14:tracePt t="17423" x="3867150" y="2794000"/>
          <p14:tracePt t="17440" x="3803650" y="2800350"/>
          <p14:tracePt t="17456" x="3740150" y="2806700"/>
          <p14:tracePt t="17473" x="3708400" y="2806700"/>
          <p14:tracePt t="17490" x="3695700" y="2806700"/>
          <p14:tracePt t="17506" x="3689350" y="2774950"/>
          <p14:tracePt t="17523" x="3689350" y="2730500"/>
          <p14:tracePt t="17539" x="3708400" y="2647950"/>
          <p14:tracePt t="17556" x="3790950" y="2520950"/>
          <p14:tracePt t="17573" x="3854450" y="2438400"/>
          <p14:tracePt t="17590" x="3968750" y="2305050"/>
          <p14:tracePt t="17606" x="4051300" y="2216150"/>
          <p14:tracePt t="17623" x="4159250" y="2133600"/>
          <p14:tracePt t="17639" x="4216400" y="2114550"/>
          <p14:tracePt t="17656" x="4260850" y="2108200"/>
          <p14:tracePt t="17674" x="4279900" y="2120900"/>
          <p14:tracePt t="17690" x="4292600" y="2178050"/>
          <p14:tracePt t="17711" x="4286250" y="2228850"/>
          <p14:tracePt t="17723" x="4279900" y="2273300"/>
          <p14:tracePt t="17740" x="4273550" y="2305050"/>
          <p14:tracePt t="17756" x="4267200" y="2336800"/>
          <p14:tracePt t="17773" x="4267200" y="2374900"/>
          <p14:tracePt t="17790" x="4260850" y="2406650"/>
          <p14:tracePt t="17806" x="4260850" y="2451100"/>
          <p14:tracePt t="17823" x="4260850" y="2495550"/>
          <p14:tracePt t="17840" x="4260850" y="2540000"/>
          <p14:tracePt t="17856" x="4260850" y="2590800"/>
          <p14:tracePt t="17876" x="4260850" y="2647950"/>
          <p14:tracePt t="17890" x="4260850" y="2711450"/>
          <p14:tracePt t="17906" x="4260850" y="2768600"/>
          <p14:tracePt t="17924" x="4254500" y="2806700"/>
          <p14:tracePt t="17946" x="4254500" y="2832100"/>
          <p14:tracePt t="17957" x="4248150" y="2863850"/>
          <p14:tracePt t="18024" x="4184650" y="3155950"/>
          <p14:tracePt t="18046" x="4184650" y="3162300"/>
          <p14:tracePt t="18053" x="4178300" y="3162300"/>
          <p14:tracePt t="18056" x="4178300" y="3168650"/>
          <p14:tracePt t="18074" x="4171950" y="3181350"/>
          <p14:tracePt t="18090" x="4165600" y="3213100"/>
          <p14:tracePt t="18106" x="4152900" y="3238500"/>
          <p14:tracePt t="18123" x="4146550" y="3263900"/>
          <p14:tracePt t="18140" x="4127500" y="3295650"/>
          <p14:tracePt t="18156" x="4114800" y="3308350"/>
          <p14:tracePt t="18176" x="4108450" y="3321050"/>
          <p14:tracePt t="18190" x="4095750" y="3327400"/>
          <p14:tracePt t="18206" x="4089400" y="3333750"/>
          <p14:tracePt t="18290" x="4368800" y="2971800"/>
          <p14:tracePt t="18300" x="4375150" y="2971800"/>
          <p14:tracePt t="18306" x="4375150" y="2965450"/>
          <p14:tracePt t="18342" x="4387850" y="2965450"/>
          <p14:tracePt t="18356" x="4400550" y="2965450"/>
          <p14:tracePt t="18373" x="4413250" y="3003550"/>
          <p14:tracePt t="18390" x="4425950" y="3060700"/>
          <p14:tracePt t="18406" x="4432300" y="3098800"/>
          <p14:tracePt t="18426" x="4432300" y="3149600"/>
          <p14:tracePt t="18440" x="4432300" y="3187700"/>
          <p14:tracePt t="18456" x="4425950" y="3213100"/>
          <p14:tracePt t="18475" x="4413250" y="3257550"/>
          <p14:tracePt t="18494" x="4400550" y="3282950"/>
          <p14:tracePt t="18506" x="4381500" y="3314700"/>
          <p14:tracePt t="18526" x="4368800" y="3333750"/>
          <p14:tracePt t="18540" x="4349750" y="3365500"/>
          <p14:tracePt t="18556" x="4343400" y="3384550"/>
          <p14:tracePt t="18576" x="4330700" y="3397250"/>
          <p14:tracePt t="18590" x="4318000" y="3422650"/>
          <p14:tracePt t="18606" x="4311650" y="3435350"/>
          <p14:tracePt t="18625" x="4305300" y="3448050"/>
          <p14:tracePt t="18640" x="4298950" y="3473450"/>
          <p14:tracePt t="18657" x="4292600" y="3479800"/>
          <p14:tracePt t="18674" x="4292600" y="3492500"/>
          <p14:tracePt t="18691" x="4298950" y="3498850"/>
          <p14:tracePt t="18706" x="4305300" y="3498850"/>
          <p14:tracePt t="18725" x="4311650" y="3498850"/>
          <p14:tracePt t="18740" x="4311650" y="3505200"/>
          <p14:tracePt t="18774" x="4318000" y="3511550"/>
          <p14:tracePt t="18790" x="4318000" y="3517900"/>
          <p14:tracePt t="18806" x="4324350" y="3517900"/>
          <p14:tracePt t="18824" x="4324350" y="3511550"/>
          <p14:tracePt t="18856" x="4324350" y="3505200"/>
          <p14:tracePt t="18877" x="4318000" y="3505200"/>
          <p14:tracePt t="18906" x="4324350" y="3498850"/>
          <p14:tracePt t="18923" x="4324350" y="3492500"/>
          <p14:tracePt t="18936" x="4324350" y="3486150"/>
          <p14:tracePt t="18956" x="4324350" y="3473450"/>
          <p14:tracePt t="18976" x="4324350" y="3467100"/>
          <p14:tracePt t="18991" x="4324350" y="3460750"/>
          <p14:tracePt t="19023" x="4318000" y="3460750"/>
          <p14:tracePt t="19151" x="4318000" y="3454400"/>
          <p14:tracePt t="19198" x="4311650" y="3454400"/>
          <p14:tracePt t="19226" x="4311650" y="3460750"/>
          <p14:tracePt t="19236" x="4305300" y="3460750"/>
          <p14:tracePt t="19253" x="4298950" y="3460750"/>
          <p14:tracePt t="19264" x="4292600" y="3454400"/>
          <p14:tracePt t="19273" x="4286250" y="3454400"/>
          <p14:tracePt t="19291" x="4254500" y="3454400"/>
          <p14:tracePt t="19306" x="4203700" y="3448050"/>
          <p14:tracePt t="19323" x="4159250" y="3441700"/>
          <p14:tracePt t="19344" x="4089400" y="3435350"/>
          <p14:tracePt t="19356" x="4032250" y="3422650"/>
          <p14:tracePt t="19373" x="3994150" y="3416300"/>
          <p14:tracePt t="19548" x="3136900" y="3352800"/>
          <p14:tracePt t="19586" x="3136900" y="3346450"/>
          <p14:tracePt t="19608" x="3143250" y="3346450"/>
          <p14:tracePt t="19620" x="3149600" y="3346450"/>
          <p14:tracePt t="19629" x="3155950" y="3346450"/>
          <p14:tracePt t="19640" x="3175000" y="3346450"/>
          <p14:tracePt t="19657" x="3200400" y="3352800"/>
          <p14:tracePt t="19675" x="3244850" y="3365500"/>
          <p14:tracePt t="19691" x="3302000" y="3409950"/>
          <p14:tracePt t="19707" x="3333750" y="3441700"/>
          <p14:tracePt t="19723" x="3378200" y="3479800"/>
          <p14:tracePt t="19741" x="3448050" y="3511550"/>
          <p14:tracePt t="19756" x="3498850" y="3524250"/>
          <p14:tracePt t="19774" x="3581400" y="3530600"/>
          <p14:tracePt t="19791" x="3695700" y="3530600"/>
          <p14:tracePt t="19809" x="3797300" y="3530600"/>
          <p14:tracePt t="19824" x="3867150" y="3524250"/>
          <p14:tracePt t="19840" x="3981450" y="3517900"/>
          <p14:tracePt t="19856" x="4064000" y="3511550"/>
          <p14:tracePt t="19873" x="4121150" y="3505200"/>
          <p14:tracePt t="19890" x="4191000" y="3492500"/>
          <p14:tracePt t="19906" x="4229100" y="3479800"/>
          <p14:tracePt t="19923" x="4248150" y="3473450"/>
          <p14:tracePt t="19942" x="4267200" y="3473450"/>
          <p14:tracePt t="19956" x="4273550" y="3479800"/>
          <p14:tracePt t="19974" x="4273550" y="3486150"/>
          <p14:tracePt t="19990" x="4267200" y="3486150"/>
          <p14:tracePt t="20009" x="4254500" y="3486150"/>
          <p14:tracePt t="20040" x="4248150" y="3492500"/>
          <p14:tracePt t="20056" x="4248150" y="3498850"/>
          <p14:tracePt t="20074" x="4248150" y="3505200"/>
          <p14:tracePt t="20112" x="4254500" y="3505200"/>
          <p14:tracePt t="20129" x="4260850" y="3498850"/>
          <p14:tracePt t="20140" x="4267200" y="3498850"/>
          <p14:tracePt t="20161" x="4273550" y="3492500"/>
          <p14:tracePt t="20173" x="4273550" y="3498850"/>
          <p14:tracePt t="20192" x="4286250" y="3511550"/>
          <p14:tracePt t="20208" x="4298950" y="3530600"/>
          <p14:tracePt t="20223" x="4311650" y="3536950"/>
          <p14:tracePt t="20240" x="4324350" y="3536950"/>
          <p14:tracePt t="20257" x="4349750" y="3543300"/>
          <p14:tracePt t="20273" x="4375150" y="3549650"/>
          <p14:tracePt t="20291" x="4394200" y="3556000"/>
          <p14:tracePt t="20311" x="4406900" y="3556000"/>
          <p14:tracePt t="20323" x="4425950" y="3549650"/>
          <p14:tracePt t="20340" x="4438650" y="3543300"/>
          <p14:tracePt t="20356" x="4445000" y="3543300"/>
          <p14:tracePt t="20373" x="4457700" y="3536950"/>
          <p14:tracePt t="20390" x="4464050" y="3530600"/>
          <p14:tracePt t="20406" x="4464050" y="3524250"/>
          <p14:tracePt t="20423" x="4470400" y="3517900"/>
          <p14:tracePt t="20458" x="4470400" y="3511550"/>
          <p14:tracePt t="20475" x="4464050" y="3511550"/>
          <p14:tracePt t="20493" x="4457700" y="3505200"/>
          <p14:tracePt t="20506" x="4445000" y="3498850"/>
          <p14:tracePt t="20523" x="4432300" y="3486150"/>
          <p14:tracePt t="20541" x="4413250" y="3479800"/>
          <p14:tracePt t="20556" x="4387850" y="3467100"/>
          <p14:tracePt t="20573" x="4381500" y="3460750"/>
          <p14:tracePt t="20593" x="4368800" y="3448050"/>
          <p14:tracePt t="20606" x="4349750" y="3441700"/>
          <p14:tracePt t="20623" x="4330700" y="3429000"/>
          <p14:tracePt t="20640" x="4324350" y="3422650"/>
          <p14:tracePt t="20673" x="4197350" y="3390900"/>
          <p14:tracePt t="20727" x="4191000" y="3397250"/>
          <p14:tracePt t="20745" x="4184650" y="3403600"/>
          <p14:tracePt t="20756" x="4178300" y="3403600"/>
          <p14:tracePt t="20773" x="4171950" y="3416300"/>
          <p14:tracePt t="20793" x="4165600" y="3416300"/>
          <p14:tracePt t="20806" x="4152900" y="3429000"/>
          <p14:tracePt t="20824" x="4146550" y="3435350"/>
          <p14:tracePt t="20840" x="4140200" y="3441700"/>
          <p14:tracePt t="20856" x="4140200" y="3448050"/>
          <p14:tracePt t="20890" x="4140200" y="3454400"/>
          <p14:tracePt t="20909" x="4191000" y="3460750"/>
          <p14:tracePt t="20924" x="4260850" y="3467100"/>
          <p14:tracePt t="20940" x="4324350" y="3486150"/>
          <p14:tracePt t="20956" x="4375150" y="3492500"/>
          <p14:tracePt t="20974" x="4400550" y="3498850"/>
          <p14:tracePt t="20989" x="4451350" y="3505200"/>
          <p14:tracePt t="21006" x="4508500" y="3505200"/>
          <p14:tracePt t="21023" x="4578350" y="3505200"/>
          <p14:tracePt t="21040" x="4654550" y="3505200"/>
          <p14:tracePt t="21059" x="4775200" y="3498850"/>
          <p14:tracePt t="21073" x="4876800" y="3498850"/>
          <p14:tracePt t="21090" x="4946650" y="3492500"/>
          <p14:tracePt t="21106" x="5010150" y="3492500"/>
          <p14:tracePt t="21123" x="5067300" y="3492500"/>
          <p14:tracePt t="21140" x="5118100" y="3492500"/>
          <p14:tracePt t="21156" x="5156200" y="3486150"/>
          <p14:tracePt t="21178" x="5181600" y="3486150"/>
          <p14:tracePt t="21190" x="5207000" y="3479800"/>
          <p14:tracePt t="21212" x="5232400" y="3479800"/>
          <p14:tracePt t="21224" x="5264150" y="3473450"/>
          <p14:tracePt t="21240" x="5314950" y="3467100"/>
          <p14:tracePt t="21256" x="5372100" y="3460750"/>
          <p14:tracePt t="21273" x="5429250" y="3460750"/>
          <p14:tracePt t="21289" x="5480050" y="3454400"/>
          <p14:tracePt t="21307" x="5530850" y="3454400"/>
          <p14:tracePt t="21323" x="5581650" y="3454400"/>
          <p14:tracePt t="21339" x="5645150" y="3448050"/>
          <p14:tracePt t="21356" x="5727700" y="3448050"/>
          <p14:tracePt t="21373" x="5829300" y="3441700"/>
          <p14:tracePt t="21390" x="5943600" y="3429000"/>
          <p14:tracePt t="21407" x="6051550" y="3429000"/>
          <p14:tracePt t="21423" x="6159500" y="3429000"/>
          <p14:tracePt t="21440" x="6261100" y="3429000"/>
          <p14:tracePt t="21458" x="6343650" y="3429000"/>
          <p14:tracePt t="21474" x="6413500" y="3429000"/>
          <p14:tracePt t="21489" x="6464300" y="3422650"/>
          <p14:tracePt t="21506" x="6502400" y="3409950"/>
          <p14:tracePt t="21523" x="6527800" y="3403600"/>
          <p14:tracePt t="21540" x="6546850" y="3390900"/>
          <p14:tracePt t="21556" x="6565900" y="3378200"/>
          <p14:tracePt t="21573" x="6591300" y="3365500"/>
          <p14:tracePt t="21590" x="6610350" y="3359150"/>
          <p14:tracePt t="21606" x="6635750" y="3346450"/>
          <p14:tracePt t="21623" x="6661150" y="3346450"/>
          <p14:tracePt t="21641" x="6692900" y="3340100"/>
          <p14:tracePt t="21656" x="6711950" y="3333750"/>
          <p14:tracePt t="21752" x="7277100" y="3175000"/>
          <p14:tracePt t="21756" x="7283450" y="3175000"/>
          <p14:tracePt t="21764" x="7289800" y="3181350"/>
          <p14:tracePt t="21773" x="7308850" y="3181350"/>
          <p14:tracePt t="21790" x="7391400" y="3187700"/>
          <p14:tracePt t="21812" x="7531100" y="3194050"/>
          <p14:tracePt t="21824" x="7689850" y="3206750"/>
          <p14:tracePt t="21839" x="7785100" y="3219450"/>
          <p14:tracePt t="21856" x="7848600" y="3232150"/>
          <p14:tracePt t="21878" x="7899400" y="3251200"/>
          <p14:tracePt t="21890" x="7937500" y="3263900"/>
          <p14:tracePt t="21907" x="7981950" y="3289300"/>
          <p14:tracePt t="21923" x="8020050" y="3321050"/>
          <p14:tracePt t="21939" x="8058150" y="3359150"/>
          <p14:tracePt t="21956" x="8089900" y="3397250"/>
          <p14:tracePt t="21973" x="8121650" y="3435350"/>
          <p14:tracePt t="21989" x="8153400" y="3460750"/>
          <p14:tracePt t="22006" x="8185150" y="3486150"/>
          <p14:tracePt t="22023" x="8229600" y="3517900"/>
          <p14:tracePt t="22040" x="8267700" y="3536950"/>
          <p14:tracePt t="22056" x="8293100" y="3543300"/>
          <p14:tracePt t="22073" x="8331200" y="3549650"/>
          <p14:tracePt t="22090" x="8375650" y="3549650"/>
          <p14:tracePt t="22106" x="8426450" y="3549650"/>
          <p14:tracePt t="22123" x="8477250" y="3549650"/>
          <p14:tracePt t="22140" x="8540750" y="3549650"/>
          <p14:tracePt t="22156" x="8604250" y="3549650"/>
          <p14:tracePt t="22173" x="8667750" y="3549650"/>
          <p14:tracePt t="22189" x="8737600" y="3543300"/>
          <p14:tracePt t="22206" x="8807450" y="3543300"/>
          <p14:tracePt t="22223" x="8883650" y="3536950"/>
          <p14:tracePt t="22240" x="8947150" y="3536950"/>
          <p14:tracePt t="22256" x="8991600" y="3530600"/>
          <p14:tracePt t="22273" x="9036050" y="3530600"/>
          <p14:tracePt t="22290" x="9074150" y="3524250"/>
          <p14:tracePt t="22306" x="9105900" y="3524250"/>
          <p14:tracePt t="22323" x="9137650" y="3517900"/>
          <p14:tracePt t="22340" x="9169400" y="3517900"/>
          <p14:tracePt t="22356" x="9194800" y="3517900"/>
          <p14:tracePt t="22373" x="9226550" y="3517900"/>
          <p14:tracePt t="22390" x="9251950" y="3517900"/>
          <p14:tracePt t="22406" x="9283700" y="3517900"/>
          <p14:tracePt t="22427" x="9315450" y="3517900"/>
          <p14:tracePt t="22441" x="9347200" y="3517900"/>
          <p14:tracePt t="22456" x="9378950" y="3517900"/>
          <p14:tracePt t="22476" x="9423400" y="3517900"/>
          <p14:tracePt t="22490" x="9448800" y="3524250"/>
          <p14:tracePt t="22506" x="9480550" y="3524250"/>
          <p14:tracePt t="22524" x="9525000" y="3524250"/>
          <p14:tracePt t="22540" x="9556750" y="3524250"/>
          <p14:tracePt t="22556" x="9594850" y="3530600"/>
          <p14:tracePt t="22576" x="9632950" y="3530600"/>
          <p14:tracePt t="22590" x="9664700" y="3530600"/>
          <p14:tracePt t="22606" x="9683750" y="3530600"/>
          <p14:tracePt t="22624" x="9715500" y="3530600"/>
          <p14:tracePt t="22639" x="9740900" y="3530600"/>
          <p14:tracePt t="22656" x="9772650" y="3530600"/>
          <p14:tracePt t="22674" x="9804400" y="3530600"/>
          <p14:tracePt t="22691" x="9829800" y="3530600"/>
          <p14:tracePt t="22706" x="9861550" y="3530600"/>
          <p14:tracePt t="22724" x="9899650" y="3524250"/>
          <p14:tracePt t="22740" x="9918700" y="3524250"/>
          <p14:tracePt t="22756" x="9944100" y="3524250"/>
          <p14:tracePt t="22773" x="9969500" y="3524250"/>
          <p14:tracePt t="22790" x="9988550" y="3524250"/>
          <p14:tracePt t="22806" x="10001250" y="3524250"/>
          <p14:tracePt t="22824" x="10013950" y="3524250"/>
          <p14:tracePt t="22840" x="10026650" y="3524250"/>
          <p14:tracePt t="22856" x="10033000" y="3524250"/>
          <p14:tracePt t="22874" x="10045700" y="3524250"/>
          <p14:tracePt t="22879" x="10052050" y="3524250"/>
          <p14:tracePt t="22890" x="10058400" y="3524250"/>
          <p14:tracePt t="22927" x="10064750" y="3524250"/>
          <p14:tracePt t="22940" x="10071100" y="3524250"/>
          <p14:tracePt t="22958" x="10077450" y="3524250"/>
          <p14:tracePt t="22974" x="10083800" y="3524250"/>
          <p14:tracePt t="22990" x="10090150" y="3524250"/>
          <p14:tracePt t="23025" x="10096500" y="3524250"/>
          <p14:tracePt t="23039" x="10102850" y="3524250"/>
          <p14:tracePt t="23074" x="10102850" y="3517900"/>
          <p14:tracePt t="23090" x="10109200" y="3517900"/>
          <p14:tracePt t="23106" x="10115550" y="3517900"/>
          <p14:tracePt t="23124" x="10121900" y="3511550"/>
          <p14:tracePt t="23140" x="10128250" y="3511550"/>
          <p14:tracePt t="23157" x="10134600" y="3505200"/>
          <p14:tracePt t="23174" x="10140950" y="3498850"/>
          <p14:tracePt t="23195" x="10147300" y="3492500"/>
          <p14:tracePt t="23206" x="10153650" y="3486150"/>
          <p14:tracePt t="23224" x="10160000" y="3486150"/>
          <p14:tracePt t="23240" x="10172700" y="3479800"/>
          <p14:tracePt t="23259" x="10179050" y="3473450"/>
          <p14:tracePt t="23273" x="10185400" y="3473450"/>
          <p14:tracePt t="23290" x="10185400" y="3467100"/>
          <p14:tracePt t="23306" x="10191750" y="3467100"/>
          <p14:tracePt t="23324" x="10191750" y="3460750"/>
          <p14:tracePt t="23358" x="10198100" y="3454400"/>
          <p14:tracePt t="23390" x="10204450" y="3454400"/>
          <p14:tracePt t="23411" x="10204450" y="3448050"/>
          <p14:tracePt t="23424" x="10210800" y="3448050"/>
          <p14:tracePt t="23440" x="10210800" y="3441700"/>
          <p14:tracePt t="23458" x="10217150" y="3441700"/>
          <p14:tracePt t="23527" x="10210800" y="3441700"/>
          <p14:tracePt t="23536" x="10204450" y="3441700"/>
          <p14:tracePt t="23540" x="10198100" y="3441700"/>
          <p14:tracePt t="23556" x="10147300" y="3441700"/>
          <p14:tracePt t="23577" x="10096500" y="3441700"/>
          <p14:tracePt t="23589" x="10007600" y="3448050"/>
          <p14:tracePt t="23606" x="9848850" y="3454400"/>
          <p14:tracePt t="23623" x="9677400" y="3473450"/>
          <p14:tracePt t="23645" x="9455150" y="3473450"/>
          <p14:tracePt t="23661" x="9201150" y="3467100"/>
          <p14:tracePt t="23673" x="8909050" y="3460750"/>
          <p14:tracePt t="23691" x="8604250" y="3454400"/>
          <p14:tracePt t="23706" x="8267700" y="3448050"/>
          <p14:tracePt t="23723" x="7918450" y="3441700"/>
          <p14:tracePt t="23740" x="7550150" y="3435350"/>
          <p14:tracePt t="23759" x="7169150" y="3409950"/>
          <p14:tracePt t="23773" x="6794500" y="3371850"/>
          <p14:tracePt t="23792" x="6527800" y="3352800"/>
          <p14:tracePt t="23810" x="6134100" y="3333750"/>
          <p14:tracePt t="23823" x="5867400" y="3327400"/>
          <p14:tracePt t="23843" x="5689600" y="3327400"/>
          <p14:tracePt t="23859" x="5416550" y="3327400"/>
          <p14:tracePt t="23873" x="5200650" y="3327400"/>
          <p14:tracePt t="23890" x="5041900" y="3327400"/>
          <p14:tracePt t="23906" x="4794250" y="3314700"/>
          <p14:tracePt t="23923" x="4616450" y="3308350"/>
          <p14:tracePt t="23942" x="4451350" y="3295650"/>
          <p14:tracePt t="23962" x="4343400" y="3282950"/>
          <p14:tracePt t="23973" x="4235450" y="3270250"/>
          <p14:tracePt t="23994" x="4140200" y="3263900"/>
          <p14:tracePt t="24009" x="3962400" y="3257550"/>
          <p14:tracePt t="24024" x="3854450" y="3257550"/>
          <p14:tracePt t="24040" x="3670300" y="3257550"/>
          <p14:tracePt t="24056" x="3543300" y="3257550"/>
          <p14:tracePt t="24073" x="3422650" y="3263900"/>
          <p14:tracePt t="24090" x="3314700" y="3276600"/>
          <p14:tracePt t="24106" x="3225800" y="3289300"/>
          <p14:tracePt t="24123" x="3136900" y="3327400"/>
          <p14:tracePt t="24140" x="3022600" y="3384550"/>
          <p14:tracePt t="24156" x="2940050" y="3435350"/>
          <p14:tracePt t="24173" x="2889250" y="3467100"/>
          <p14:tracePt t="24190" x="2851150" y="3492500"/>
          <p14:tracePt t="24207" x="2813050" y="3524250"/>
          <p14:tracePt t="24223" x="2781300" y="3556000"/>
          <p14:tracePt t="24240" x="2755900" y="3562350"/>
          <p14:tracePt t="24330" x="2813050" y="3524250"/>
          <p14:tracePt t="24340" x="2819400" y="3517900"/>
          <p14:tracePt t="24356" x="2832100" y="3524250"/>
          <p14:tracePt t="24373" x="2844800" y="3530600"/>
          <p14:tracePt t="24390" x="2851150" y="3536950"/>
          <p14:tracePt t="24406" x="2851150" y="3543300"/>
          <p14:tracePt t="24423" x="2851150" y="3549650"/>
          <p14:tracePt t="24441" x="2857500" y="3562350"/>
          <p14:tracePt t="24457" x="2863850" y="3568700"/>
          <p14:tracePt t="24473" x="2870200" y="3568700"/>
          <p14:tracePt t="24490" x="2882900" y="3575050"/>
          <p14:tracePt t="24523" x="2889250" y="3581400"/>
          <p14:tracePt t="24539" x="2895600" y="3587750"/>
          <p14:tracePt t="24562" x="2895600" y="3594100"/>
          <p14:tracePt t="24626" x="2889250" y="3594100"/>
          <p14:tracePt t="24630" x="2889250" y="3587750"/>
          <p14:tracePt t="24665" x="2882900" y="3587750"/>
          <p14:tracePt t="24675" x="2882900" y="3581400"/>
          <p14:tracePt t="24696" x="2882900" y="3575050"/>
          <p14:tracePt t="24722" x="2882900" y="3568700"/>
          <p14:tracePt t="24915" x="2889250" y="3568700"/>
          <p14:tracePt t="24937" x="2889250" y="3575050"/>
          <p14:tracePt t="24962" x="2889250" y="3581400"/>
          <p14:tracePt t="24980" x="2889250" y="3587750"/>
          <p14:tracePt t="24984" x="2895600" y="3587750"/>
          <p14:tracePt t="25006" x="2895600" y="3594100"/>
          <p14:tracePt t="25012" x="2895600" y="3600450"/>
          <p14:tracePt t="25025" x="2889250" y="3600450"/>
          <p14:tracePt t="25067" x="2882900" y="3600450"/>
          <p14:tracePt t="25075" x="2882900" y="3606800"/>
          <p14:tracePt t="25089" x="2870200" y="3606800"/>
          <p14:tracePt t="25106" x="2863850" y="3606800"/>
          <p14:tracePt t="25126" x="2851150" y="3606800"/>
          <p14:tracePt t="25140" x="2844800" y="3600450"/>
          <p14:tracePt t="25156" x="2838450" y="3594100"/>
          <p14:tracePt t="25174" x="2832100" y="3575050"/>
          <p14:tracePt t="25355" x="3587750" y="3308350"/>
          <p14:tracePt t="25358" x="3594100" y="3308350"/>
          <p14:tracePt t="25374" x="3638550" y="3295650"/>
          <p14:tracePt t="25390" x="3746500" y="3270250"/>
          <p14:tracePt t="25406" x="3886200" y="3244850"/>
          <p14:tracePt t="25424" x="4038600" y="3232150"/>
          <p14:tracePt t="25441" x="4191000" y="3225800"/>
          <p14:tracePt t="25458" x="4337050" y="3244850"/>
          <p14:tracePt t="25552" x="4997450" y="3848100"/>
          <p14:tracePt t="25559" x="4997450" y="3854450"/>
          <p14:tracePt t="25563" x="4991100" y="3854450"/>
          <p14:tracePt t="25590" x="4984750" y="3854450"/>
          <p14:tracePt t="25787" x="4902200" y="3416300"/>
          <p14:tracePt t="25804" x="4902200" y="3422650"/>
          <p14:tracePt t="25822" x="4908550" y="3448050"/>
          <p14:tracePt t="25824" x="4908550" y="3460750"/>
          <p14:tracePt t="25840" x="4914900" y="3486150"/>
          <p14:tracePt t="25856" x="4921250" y="3505200"/>
          <p14:tracePt t="25875" x="4933950" y="3517900"/>
          <p14:tracePt t="25889" x="4940300" y="3530600"/>
          <p14:tracePt t="25906" x="4946650" y="3536950"/>
          <p14:tracePt t="25925" x="4953000" y="3562350"/>
          <p14:tracePt t="25940" x="4953000" y="3575050"/>
          <p14:tracePt t="25956" x="4953000" y="3581400"/>
          <p14:tracePt t="25975" x="4946650" y="3587750"/>
          <p14:tracePt t="25990" x="4940300" y="3587750"/>
          <p14:tracePt t="26007" x="4940300" y="3581400"/>
          <p14:tracePt t="26025" x="4940300" y="3568700"/>
          <p14:tracePt t="26040" x="4933950" y="3556000"/>
          <p14:tracePt t="26056" x="4933950" y="3549650"/>
          <p14:tracePt t="26089" x="4927600" y="3549650"/>
          <p14:tracePt t="26106" x="4921250" y="3543300"/>
          <p14:tracePt t="26124" x="4914900" y="3536950"/>
          <p14:tracePt t="26140" x="4914900" y="3530600"/>
          <p14:tracePt t="26156" x="4914900" y="3524250"/>
          <p14:tracePt t="26175" x="4914900" y="3517900"/>
          <p14:tracePt t="26191" x="4921250" y="3517900"/>
          <p14:tracePt t="26206" x="4927600" y="3511550"/>
          <p14:tracePt t="26223" x="4933950" y="3505200"/>
          <p14:tracePt t="26241" x="4946650" y="3498850"/>
          <p14:tracePt t="26256" x="4959350" y="3498850"/>
          <p14:tracePt t="26274" x="4972050" y="3492500"/>
          <p14:tracePt t="26291" x="4984750" y="3486150"/>
          <p14:tracePt t="26326" x="4991100" y="3486150"/>
          <p14:tracePt t="26344" x="4984750" y="3486150"/>
          <p14:tracePt t="26356" x="4984750" y="3479800"/>
          <p14:tracePt t="26374" x="4972050" y="3473450"/>
          <p14:tracePt t="26395" x="4965700" y="3473450"/>
          <p14:tracePt t="26407" x="4959350" y="3473450"/>
          <p14:tracePt t="26440" x="4959350" y="3479800"/>
          <p14:tracePt t="26456" x="4959350" y="3486150"/>
          <p14:tracePt t="26491" x="4965700" y="3486150"/>
          <p14:tracePt t="26526" x="4972050" y="3479800"/>
          <p14:tracePt t="26540" x="4972050" y="3467100"/>
          <p14:tracePt t="26557" x="4978400" y="3460750"/>
          <p14:tracePt t="26574" x="4978400" y="3448050"/>
          <p14:tracePt t="26591" x="4984750" y="3435350"/>
          <p14:tracePt t="26606" x="4984750" y="3429000"/>
          <p14:tracePt t="26645" x="4984750" y="3435350"/>
          <p14:tracePt t="26671" x="4984750" y="3441700"/>
          <p14:tracePt t="26679" x="4984750" y="3448050"/>
          <p14:tracePt t="26700" x="4984750" y="3454400"/>
          <p14:tracePt t="26724" x="4978400" y="3460750"/>
          <p14:tracePt t="26761" x="4972050" y="3460750"/>
          <p14:tracePt t="26801" x="4965700" y="3460750"/>
          <p14:tracePt t="26824" x="4965700" y="3467100"/>
          <p14:tracePt t="26836" x="4959350" y="3467100"/>
          <p14:tracePt t="26848" x="4959350" y="3473450"/>
          <p14:tracePt t="26864" x="4953000" y="3473450"/>
          <p14:tracePt t="26875" x="4953000" y="3479800"/>
          <p14:tracePt t="26906" x="4953000" y="3486150"/>
          <p14:tracePt t="26924" x="4946650" y="3486150"/>
          <p14:tracePt t="26958" x="4946650" y="3479800"/>
          <p14:tracePt t="27004" x="4940300" y="3479800"/>
          <p14:tracePt t="27014" x="4940300" y="3473450"/>
          <p14:tracePt t="27047" x="4940300" y="3467100"/>
          <p14:tracePt t="27061" x="4933950" y="3467100"/>
          <p14:tracePt t="27064" x="4933950" y="3460750"/>
          <p14:tracePt t="27089" x="4933950" y="3454400"/>
          <p14:tracePt t="27118" x="4927600" y="3454400"/>
          <p14:tracePt t="27123" x="4927600" y="3460750"/>
          <p14:tracePt t="27140" x="4927600" y="3467100"/>
          <p14:tracePt t="27156" x="4927600" y="3479800"/>
          <p14:tracePt t="27173" x="4921250" y="3492500"/>
          <p14:tracePt t="27190" x="4921250" y="3505200"/>
          <p14:tracePt t="27207" x="4914900" y="3517900"/>
          <p14:tracePt t="27226" x="4908550" y="3517900"/>
          <p14:tracePt t="27261" x="4902200" y="3517900"/>
          <p14:tracePt t="27273" x="4902200" y="3511550"/>
          <p14:tracePt t="27292" x="4895850" y="3505200"/>
          <p14:tracePt t="27306" x="4889500" y="3492500"/>
          <p14:tracePt t="27328" x="4876800" y="3479800"/>
          <p14:tracePt t="27339" x="4864100" y="3479800"/>
          <p14:tracePt t="27362" x="4838700" y="3467100"/>
          <p14:tracePt t="27373" x="4826000" y="3454400"/>
          <p14:tracePt t="27391" x="4800600" y="3429000"/>
          <p14:tracePt t="27407" x="4768850" y="3403600"/>
          <p14:tracePt t="27423" x="4737100" y="3378200"/>
          <p14:tracePt t="27442" x="4692650" y="3359150"/>
          <p14:tracePt t="27456" x="4641850" y="3346450"/>
          <p14:tracePt t="27473" x="4584700" y="3346450"/>
          <p14:tracePt t="27490" x="4527550" y="3352800"/>
          <p14:tracePt t="27506" x="4470400" y="3378200"/>
          <p14:tracePt t="27523" x="4406900" y="3403600"/>
          <p14:tracePt t="27540" x="4337050" y="3429000"/>
          <p14:tracePt t="27559" x="4267200" y="3460750"/>
          <p14:tracePt t="27574" x="4197350" y="3492500"/>
          <p14:tracePt t="27590" x="4133850" y="3511550"/>
          <p14:tracePt t="27606" x="4064000" y="3517900"/>
          <p14:tracePt t="27625" x="4000500" y="3511550"/>
          <p14:tracePt t="27640" x="3937000" y="3486150"/>
          <p14:tracePt t="27656" x="3873500" y="3460750"/>
          <p14:tracePt t="27676" x="3803650" y="3429000"/>
          <p14:tracePt t="27690" x="3733800" y="3390900"/>
          <p14:tracePt t="27706" x="3683000" y="3371850"/>
          <p14:tracePt t="27723" x="3606800" y="3340100"/>
          <p14:tracePt t="27740" x="3536950" y="3321050"/>
          <p14:tracePt t="27756" x="3473450" y="3314700"/>
          <p14:tracePt t="27774" x="3422650" y="3302000"/>
          <p14:tracePt t="27790" x="3352800" y="3295650"/>
          <p14:tracePt t="27806" x="3302000" y="3282950"/>
          <p14:tracePt t="27823" x="3251200" y="3282950"/>
          <p14:tracePt t="27840" x="3206750" y="3289300"/>
          <p14:tracePt t="27857" x="3168650" y="3308350"/>
          <p14:tracePt t="27873" x="3143250" y="3340100"/>
          <p14:tracePt t="27890" x="3130550" y="3365500"/>
          <p14:tracePt t="27907" x="3124200" y="3390900"/>
          <p14:tracePt t="27932" x="3130550" y="3416300"/>
          <p14:tracePt t="27940" x="3136900" y="3422650"/>
          <p14:tracePt t="27956" x="3149600" y="3435350"/>
          <p14:tracePt t="27973" x="3168650" y="3441700"/>
          <p14:tracePt t="27994" x="3187700" y="3441700"/>
          <p14:tracePt t="28006" x="3206750" y="3435350"/>
          <p14:tracePt t="28023" x="3232150" y="3429000"/>
          <p14:tracePt t="28040" x="3257550" y="3429000"/>
          <p14:tracePt t="28057" x="3295650" y="3429000"/>
          <p14:tracePt t="28073" x="3314700" y="3429000"/>
          <p14:tracePt t="28091" x="3378200" y="3416300"/>
          <p14:tracePt t="28109" x="3422650" y="3409950"/>
          <p14:tracePt t="28123" x="3473450" y="3403600"/>
          <p14:tracePt t="28139" x="3524250" y="3403600"/>
          <p14:tracePt t="28156" x="3568700" y="3403600"/>
          <p14:tracePt t="28173" x="3606800" y="3403600"/>
          <p14:tracePt t="28191" x="3638550" y="3403600"/>
          <p14:tracePt t="28208" x="3657600" y="3409950"/>
          <p14:tracePt t="28223" x="3663950" y="3409950"/>
          <p14:tracePt t="28239" x="3670300" y="3403600"/>
          <p14:tracePt t="28256" x="3663950" y="3384550"/>
          <p14:tracePt t="28273" x="3663950" y="3371850"/>
          <p14:tracePt t="28290" x="3663950" y="3365500"/>
          <p14:tracePt t="28307" x="3663950" y="3359150"/>
          <p14:tracePt t="28324" x="3663950" y="3352800"/>
          <p14:tracePt t="28407" x="3663950" y="3359150"/>
          <p14:tracePt t="28411" x="3657600" y="3359150"/>
          <p14:tracePt t="28424" x="3657600" y="3365500"/>
          <p14:tracePt t="28440" x="3657600" y="3371850"/>
          <p14:tracePt t="28456" x="3657600" y="3384550"/>
          <p14:tracePt t="28475" x="3657600" y="3390900"/>
          <p14:tracePt t="28490" x="3663950" y="3403600"/>
          <p14:tracePt t="28507" x="3663950" y="3416300"/>
          <p14:tracePt t="28524" x="3670300" y="3422650"/>
          <p14:tracePt t="28540" x="3676650" y="3429000"/>
          <p14:tracePt t="28556" x="3683000" y="3435350"/>
          <p14:tracePt t="28608" x="3683000" y="3429000"/>
          <p14:tracePt t="28620" x="3689350" y="3429000"/>
          <p14:tracePt t="28644" x="3689350" y="3422650"/>
          <p14:tracePt t="28668" x="3689350" y="3416300"/>
          <p14:tracePt t="28675" x="3689350" y="3409950"/>
          <p14:tracePt t="28690" x="3689350" y="3397250"/>
          <p14:tracePt t="28706" x="3689350" y="3371850"/>
          <p14:tracePt t="28724" x="3695700" y="3352800"/>
          <p14:tracePt t="28740" x="3695700" y="3346450"/>
          <p14:tracePt t="28773" x="3670300" y="3232150"/>
          <p14:tracePt t="29223" x="3670300" y="3606800"/>
          <p14:tracePt t="29274" x="3663950" y="3606800"/>
          <p14:tracePt t="29277" x="3663950" y="3600450"/>
          <p14:tracePt t="29295" x="3663950" y="3594100"/>
          <p14:tracePt t="29306" x="3657600" y="3587750"/>
          <p14:tracePt t="29323" x="3657600" y="3562350"/>
          <p14:tracePt t="29340" x="3644900" y="3543300"/>
          <p14:tracePt t="29356" x="3638550" y="3536950"/>
          <p14:tracePt t="29373" x="3638550" y="3530600"/>
          <p14:tracePt t="29390" x="3632200" y="3530600"/>
          <p14:tracePt t="29424" x="3632200" y="3536950"/>
          <p14:tracePt t="29443" x="3632200" y="3543300"/>
          <p14:tracePt t="29456" x="3632200" y="3549650"/>
          <p14:tracePt t="29473" x="3632200" y="3556000"/>
          <p14:tracePt t="29490" x="3625850" y="3562350"/>
          <p14:tracePt t="29506" x="3625850" y="3568700"/>
          <p14:tracePt t="29555" x="3619500" y="3568700"/>
          <p14:tracePt t="29575" x="3619500" y="3562350"/>
          <p14:tracePt t="29590" x="3613150" y="3524250"/>
          <p14:tracePt t="29607" x="3613150" y="3498850"/>
          <p14:tracePt t="30038" x="3670300" y="1422400"/>
          <p14:tracePt t="30052" x="3670300" y="1428750"/>
          <p14:tracePt t="30056" x="3670300" y="1435100"/>
          <p14:tracePt t="30072" x="3663950" y="1511300"/>
          <p14:tracePt t="30090" x="3663950" y="1631950"/>
          <p14:tracePt t="30106" x="3657600" y="1765300"/>
          <p14:tracePt t="30123" x="3657600" y="1803400"/>
          <p14:tracePt t="30249" x="3600450" y="3486150"/>
          <p14:tracePt t="30265" x="3600450" y="3492500"/>
          <p14:tracePt t="30269" x="3600450" y="3498850"/>
          <p14:tracePt t="30273" x="3600450" y="3505200"/>
          <p14:tracePt t="30290" x="3606800" y="3575050"/>
          <p14:tracePt t="30311" x="3613150" y="3670300"/>
          <p14:tracePt t="30323" x="3638550" y="3765550"/>
          <p14:tracePt t="30340" x="3683000" y="3835400"/>
          <p14:tracePt t="30356" x="3708400" y="3848100"/>
          <p14:tracePt t="30373" x="3727450" y="3848100"/>
          <p14:tracePt t="30390" x="3746500" y="3841750"/>
          <p14:tracePt t="30406" x="3771900" y="3803650"/>
          <p14:tracePt t="30424" x="3797300" y="3740150"/>
          <p14:tracePt t="30441" x="3822700" y="3683000"/>
          <p14:tracePt t="30456" x="3854450" y="3632200"/>
          <p14:tracePt t="30477" x="3879850" y="3587750"/>
          <p14:tracePt t="30490" x="3898900" y="3549650"/>
          <p14:tracePt t="30506" x="3924300" y="3524250"/>
          <p14:tracePt t="30524" x="3930650" y="3505200"/>
          <p14:tracePt t="30540" x="3949700" y="3486150"/>
          <p14:tracePt t="30557" x="3962400" y="3473450"/>
          <p14:tracePt t="30573" x="3981450" y="3454400"/>
          <p14:tracePt t="30593" x="3994150" y="3441700"/>
          <p14:tracePt t="30609" x="4000500" y="3435350"/>
          <p14:tracePt t="30640" x="4006850" y="3429000"/>
          <p14:tracePt t="30659" x="4006850" y="3422650"/>
          <p14:tracePt t="30700" x="4006850" y="3416300"/>
          <p14:tracePt t="30741" x="4000500" y="3416300"/>
          <p14:tracePt t="30758" x="4000500" y="3422650"/>
          <p14:tracePt t="30781" x="4000500" y="3429000"/>
          <p14:tracePt t="30792" x="3994150" y="3429000"/>
          <p14:tracePt t="30806" x="3994150" y="3435350"/>
          <p14:tracePt t="30824" x="3987800" y="3441700"/>
          <p14:tracePt t="30841" x="3981450" y="3448050"/>
          <p14:tracePt t="30856" x="3981450" y="3454400"/>
          <p14:tracePt t="30874" x="3975100" y="3460750"/>
          <p14:tracePt t="30890" x="3975100" y="3467100"/>
          <p14:tracePt t="30907" x="3968750" y="3467100"/>
          <p14:tracePt t="30995" x="3968750" y="3460750"/>
          <p14:tracePt t="31027" x="3968750" y="3454400"/>
          <p14:tracePt t="31046" x="3962400" y="3454400"/>
          <p14:tracePt t="31059" x="3962400" y="3460750"/>
          <p14:tracePt t="31081" x="3956050" y="3460750"/>
          <p14:tracePt t="31113" x="3949700" y="3460750"/>
          <p14:tracePt t="31127" x="3949700" y="3454400"/>
          <p14:tracePt t="31144" x="3949700" y="3448050"/>
          <p14:tracePt t="31208" x="3956050" y="3448050"/>
          <p14:tracePt t="31274" x="3962400" y="3441700"/>
          <p14:tracePt t="31342" x="3962400" y="3448050"/>
          <p14:tracePt t="31407" x="3968750" y="3448050"/>
          <p14:tracePt t="31412" x="3968750" y="3454400"/>
          <p14:tracePt t="31425" x="3975100" y="3454400"/>
          <p14:tracePt t="31450" x="3975100" y="3460750"/>
          <p14:tracePt t="31479" x="3975100" y="3467100"/>
          <p14:tracePt t="31537" x="3981450" y="3467100"/>
          <p14:tracePt t="31558" x="3981450" y="3473450"/>
          <p14:tracePt t="31579" x="3981450" y="3479800"/>
          <p14:tracePt t="31620" x="3975100" y="3479800"/>
          <p14:tracePt t="31655" x="3975100" y="3473450"/>
          <p14:tracePt t="31668" x="3968750" y="3473450"/>
          <p14:tracePt t="31695" x="3956050" y="3467100"/>
          <p14:tracePt t="31706" x="3949700" y="3460750"/>
          <p14:tracePt t="31959" x="3136900" y="3797300"/>
          <p14:tracePt t="31986" x="3136900" y="4013200"/>
          <p14:tracePt t="31999" x="3130550" y="4013200"/>
          <p14:tracePt t="32027" x="3124200" y="4019550"/>
          <p14:tracePt t="32036" x="3098800" y="4019550"/>
          <p14:tracePt t="32056" x="3041650" y="4013200"/>
          <p14:tracePt t="32077" x="2984500" y="4000500"/>
          <p14:tracePt t="32089" x="2933700" y="3968750"/>
          <p14:tracePt t="32106" x="2870200" y="3937000"/>
          <p14:tracePt t="32126" x="2819400" y="3911600"/>
          <p14:tracePt t="32141" x="2787650" y="3879850"/>
          <p14:tracePt t="32157" x="2774950" y="3854450"/>
          <p14:tracePt t="32177" x="2768600" y="3835400"/>
          <p14:tracePt t="32192" x="2755900" y="3816350"/>
          <p14:tracePt t="32207" x="2755900" y="3790950"/>
          <p14:tracePt t="32223" x="2749550" y="3771900"/>
          <p14:tracePt t="32240" x="2743200" y="3752850"/>
          <p14:tracePt t="32256" x="2736850" y="3740150"/>
          <p14:tracePt t="32275" x="2730500" y="3733800"/>
          <p14:tracePt t="32290" x="2724150" y="3727450"/>
          <p14:tracePt t="32307" x="2711450" y="3740150"/>
          <p14:tracePt t="32323" x="2705100" y="3778250"/>
          <p14:tracePt t="32340" x="2698750" y="3816350"/>
          <p14:tracePt t="32356" x="2698750" y="3841750"/>
          <p14:tracePt t="32379" x="2692400" y="3860800"/>
          <p14:tracePt t="32390" x="2692400" y="3886200"/>
          <p14:tracePt t="32409" x="2692400" y="3892550"/>
          <p14:tracePt t="32423" x="2692400" y="3898900"/>
          <p14:tracePt t="32441" x="2698750" y="3905250"/>
          <p14:tracePt t="32457" x="2698750" y="3911600"/>
          <p14:tracePt t="32475" x="2711450" y="3917950"/>
          <p14:tracePt t="32493" x="2717800" y="3924300"/>
          <p14:tracePt t="32506" x="2736850" y="3924300"/>
          <p14:tracePt t="32528" x="2768600" y="3924300"/>
          <p14:tracePt t="32540" x="2806700" y="3924300"/>
          <p14:tracePt t="32556" x="2851150" y="3924300"/>
          <p14:tracePt t="32573" x="2908300" y="3924300"/>
          <p14:tracePt t="32593" x="2971800" y="3917950"/>
          <p14:tracePt t="32608" x="3041650" y="3911600"/>
          <p14:tracePt t="32623" x="3117850" y="3911600"/>
          <p14:tracePt t="32640" x="3194050" y="3905250"/>
          <p14:tracePt t="32656" x="3276600" y="3898900"/>
          <p14:tracePt t="32673" x="3359150" y="3898900"/>
          <p14:tracePt t="32691" x="3422650" y="3892550"/>
          <p14:tracePt t="32711" x="3524250" y="3892550"/>
          <p14:tracePt t="32723" x="3587750" y="3892550"/>
          <p14:tracePt t="32742" x="3651250" y="3892550"/>
          <p14:tracePt t="32757" x="3708400" y="3898900"/>
          <p14:tracePt t="32773" x="3746500" y="3905250"/>
          <p14:tracePt t="32790" x="3778250" y="3911600"/>
          <p14:tracePt t="32806" x="3803650" y="3917950"/>
          <p14:tracePt t="32823" x="3829050" y="3924300"/>
          <p14:tracePt t="32841" x="3848100" y="3930650"/>
          <p14:tracePt t="32856" x="3854450" y="3930650"/>
          <p14:tracePt t="32873" x="3867150" y="3937000"/>
          <p14:tracePt t="32909" x="3860800" y="3937000"/>
          <p14:tracePt t="32923" x="3848100" y="3930650"/>
          <p14:tracePt t="32941" x="3797300" y="3930650"/>
          <p14:tracePt t="32962" x="3752850" y="3924300"/>
          <p14:tracePt t="32973" x="3727450" y="3917950"/>
          <p14:tracePt t="32991" x="3714750" y="3911600"/>
          <p14:tracePt t="33011" x="3708400" y="3911600"/>
          <p14:tracePt t="33023" x="3695700" y="3911600"/>
          <p14:tracePt t="33040" x="3689350" y="3905250"/>
          <p14:tracePt t="33073" x="3683000" y="3905250"/>
          <p14:tracePt t="33122" x="3683000" y="3911600"/>
          <p14:tracePt t="33162" x="3683000" y="3917950"/>
          <p14:tracePt t="33192" x="3689350" y="3917950"/>
          <p14:tracePt t="33226" x="3695700" y="3917950"/>
          <p14:tracePt t="33230" x="3695700" y="3924300"/>
          <p14:tracePt t="33260" x="3702050" y="3924300"/>
          <p14:tracePt t="33284" x="3708400" y="3924300"/>
          <p14:tracePt t="33293" x="3708400" y="3930650"/>
          <p14:tracePt t="33318" x="3714750" y="3930650"/>
          <p14:tracePt t="33341" x="3714750" y="3937000"/>
          <p14:tracePt t="33343" x="3721100" y="3937000"/>
          <p14:tracePt t="33368" x="3727450" y="3943350"/>
          <p14:tracePt t="33378" x="3733800" y="3943350"/>
          <p14:tracePt t="33391" x="3740150" y="3949700"/>
          <p14:tracePt t="33408" x="3752850" y="3956050"/>
          <p14:tracePt t="33424" x="3771900" y="3968750"/>
          <p14:tracePt t="33440" x="3816350" y="3981450"/>
          <p14:tracePt t="33458" x="3879850" y="3994150"/>
          <p14:tracePt t="33474" x="3943350" y="4013200"/>
          <p14:tracePt t="33490" x="4006850" y="4019550"/>
          <p14:tracePt t="33506" x="4076700" y="4025900"/>
          <p14:tracePt t="33524" x="4140200" y="4032250"/>
          <p14:tracePt t="33540" x="4210050" y="4051300"/>
          <p14:tracePt t="33559" x="4286250" y="4064000"/>
          <p14:tracePt t="33574" x="4362450" y="4070350"/>
          <p14:tracePt t="33590" x="4451350" y="4076700"/>
          <p14:tracePt t="33607" x="4540250" y="4083050"/>
          <p14:tracePt t="33627" x="4641850" y="4089400"/>
          <p14:tracePt t="33640" x="4686300" y="4089400"/>
          <p14:tracePt t="33656" x="4724400" y="4095750"/>
          <p14:tracePt t="33677" x="4749800" y="4102100"/>
          <p14:tracePt t="33683" x="4756150" y="4102100"/>
          <p14:tracePt t="33690" x="4756150" y="4108450"/>
          <p14:tracePt t="33707" x="4768850" y="4114800"/>
          <p14:tracePt t="33725" x="4775200" y="4121150"/>
          <p14:tracePt t="33740" x="4775200" y="4127500"/>
          <p14:tracePt t="33777" x="4768850" y="4127500"/>
          <p14:tracePt t="33807" x="4768850" y="4121150"/>
          <p14:tracePt t="33820" x="4775200" y="4121150"/>
          <p14:tracePt t="33864" x="4775200" y="4127500"/>
          <p14:tracePt t="33870" x="4775200" y="4133850"/>
          <p14:tracePt t="33882" x="4768850" y="4140200"/>
          <p14:tracePt t="33900" x="4768850" y="4146550"/>
          <p14:tracePt t="33921" x="4768850" y="4152900"/>
          <p14:tracePt t="33954" x="4775200" y="4152900"/>
          <p14:tracePt t="33970" x="4781550" y="4152900"/>
          <p14:tracePt t="33986" x="4787900" y="4152900"/>
          <p14:tracePt t="34007" x="4794250" y="4152900"/>
          <p14:tracePt t="34017" x="4800600" y="4159250"/>
          <p14:tracePt t="34025" x="4806950" y="4165600"/>
          <p14:tracePt t="34040" x="4813300" y="4171950"/>
          <p14:tracePt t="34058" x="4819650" y="4184650"/>
          <p14:tracePt t="34073" x="4826000" y="4197350"/>
          <p14:tracePt t="34093" x="4838700" y="4203700"/>
          <p14:tracePt t="34106" x="4845050" y="4203700"/>
          <p14:tracePt t="34124" x="4857750" y="4203700"/>
          <p14:tracePt t="34140" x="4864100" y="4203700"/>
          <p14:tracePt t="34157" x="4864100" y="4191000"/>
          <p14:tracePt t="34174" x="4864100" y="4171950"/>
          <p14:tracePt t="34195" x="4864100" y="4152900"/>
          <p14:tracePt t="34207" x="4864100" y="4140200"/>
          <p14:tracePt t="34224" x="4864100" y="4121150"/>
          <p14:tracePt t="34240" x="4857750" y="4108450"/>
          <p14:tracePt t="34256" x="4857750" y="4102100"/>
          <p14:tracePt t="34274" x="4851400" y="4102100"/>
          <p14:tracePt t="34290" x="4845050" y="4095750"/>
          <p14:tracePt t="34323" x="4838700" y="4089400"/>
          <p14:tracePt t="34358" x="4832350" y="4089400"/>
          <p14:tracePt t="34391" x="4826000" y="4083050"/>
          <p14:tracePt t="34487" x="4826000" y="4089400"/>
          <p14:tracePt t="34506" x="4826000" y="4095750"/>
          <p14:tracePt t="34562" x="4832350" y="4095750"/>
          <p14:tracePt t="34598" x="4832350" y="4102100"/>
          <p14:tracePt t="34631" x="4832350" y="4108450"/>
          <p14:tracePt t="34648" x="4832350" y="4114800"/>
          <p14:tracePt t="34745" x="4838700" y="4114800"/>
          <p14:tracePt t="35202" x="4838700" y="4108450"/>
          <p14:tracePt t="35206" x="4832350" y="4108450"/>
          <p14:tracePt t="35222" x="4826000" y="4108450"/>
          <p14:tracePt t="35234" x="4819650" y="4108450"/>
          <p14:tracePt t="35246" x="4813300" y="4108450"/>
          <p14:tracePt t="35256" x="4806950" y="4102100"/>
          <p14:tracePt t="35277" x="4800600" y="4102100"/>
          <p14:tracePt t="35290" x="4775200" y="4102100"/>
          <p14:tracePt t="35310" x="4737100" y="4102100"/>
          <p14:tracePt t="35323" x="4686300" y="4095750"/>
          <p14:tracePt t="35340" x="4629150" y="4089400"/>
          <p14:tracePt t="35356" x="4591050" y="4083050"/>
          <p14:tracePt t="35373" x="4540250" y="4076700"/>
          <p14:tracePt t="35390" x="4476750" y="4070350"/>
          <p14:tracePt t="35409" x="4394200" y="4064000"/>
          <p14:tracePt t="35423" x="4305300" y="4051300"/>
          <p14:tracePt t="35440" x="4241800" y="4044950"/>
          <p14:tracePt t="35529" x="3594100" y="4013200"/>
          <p14:tracePt t="35563" x="3340100" y="4070350"/>
          <p14:tracePt t="35574" x="3333750" y="4070350"/>
          <p14:tracePt t="35590" x="3314700" y="4070350"/>
          <p14:tracePt t="35607" x="3244850" y="4070350"/>
          <p14:tracePt t="35626" x="3130550" y="4076700"/>
          <p14:tracePt t="35641" x="3054350" y="4076700"/>
          <p14:tracePt t="35656" x="3003550" y="4076700"/>
          <p14:tracePt t="35677" x="2952750" y="4076700"/>
          <p14:tracePt t="35691" x="2901950" y="4070350"/>
          <p14:tracePt t="35707" x="2870200" y="4057650"/>
          <p14:tracePt t="35727" x="2832100" y="4044950"/>
          <p14:tracePt t="35740" x="2800350" y="4032250"/>
          <p14:tracePt t="35757" x="2787650" y="4025900"/>
          <p14:tracePt t="35774" x="2774950" y="4019550"/>
          <p14:tracePt t="35795" x="2774950" y="4025900"/>
          <p14:tracePt t="35807" x="2787650" y="4032250"/>
          <p14:tracePt t="35826" x="2800350" y="4038600"/>
          <p14:tracePt t="35840" x="2825750" y="4044950"/>
          <p14:tracePt t="35860" x="2844800" y="4044950"/>
          <p14:tracePt t="35876" x="2857500" y="4044950"/>
          <p14:tracePt t="35894" x="2876550" y="4044950"/>
          <p14:tracePt t="35907" x="2889250" y="4044950"/>
          <p14:tracePt t="35927" x="2895600" y="4044950"/>
          <p14:tracePt t="35948" x="2901950" y="4044950"/>
          <p14:tracePt t="35959" x="2908300" y="4044950"/>
          <p14:tracePt t="35975" x="2914650" y="4038600"/>
          <p14:tracePt t="35990" x="2927350" y="4032250"/>
          <p14:tracePt t="36006" x="2940050" y="4025900"/>
          <p14:tracePt t="36027" x="2952750" y="4019550"/>
          <p14:tracePt t="36041" x="2984500" y="4019550"/>
          <p14:tracePt t="36057" x="3009900" y="4019550"/>
          <p14:tracePt t="36074" x="3041650" y="4013200"/>
          <p14:tracePt t="36093" x="3079750" y="4006850"/>
          <p14:tracePt t="36109" x="3124200" y="4000500"/>
          <p14:tracePt t="36124" x="3168650" y="3987800"/>
          <p14:tracePt t="36140" x="3206750" y="3981450"/>
          <p14:tracePt t="36158" x="3257550" y="3975100"/>
          <p14:tracePt t="36175" x="3302000" y="3968750"/>
          <p14:tracePt t="36194" x="3365500" y="3956050"/>
          <p14:tracePt t="36212" x="3416300" y="3949700"/>
          <p14:tracePt t="36223" x="3454400" y="3949700"/>
          <p14:tracePt t="36240" x="3517900" y="3949700"/>
          <p14:tracePt t="36256" x="3562350" y="3949700"/>
          <p14:tracePt t="36273" x="3613150" y="3956050"/>
          <p14:tracePt t="36291" x="3657600" y="3962400"/>
          <p14:tracePt t="36306" x="3702050" y="3962400"/>
          <p14:tracePt t="36324" x="3752850" y="3968750"/>
          <p14:tracePt t="36343" x="3797300" y="3975100"/>
          <p14:tracePt t="36357" x="3848100" y="3987800"/>
          <p14:tracePt t="36373" x="3892550" y="3994150"/>
          <p14:tracePt t="36396" x="3937000" y="4000500"/>
          <p14:tracePt t="36410" x="3981450" y="4000500"/>
          <p14:tracePt t="36423" x="4025900" y="4006850"/>
          <p14:tracePt t="36440" x="4070350" y="4013200"/>
          <p14:tracePt t="36459" x="4108450" y="4013200"/>
          <p14:tracePt t="36474" x="4152900" y="4019550"/>
          <p14:tracePt t="36490" x="4184650" y="4019550"/>
          <p14:tracePt t="36507" x="4241800" y="4013200"/>
          <p14:tracePt t="36523" x="4286250" y="4013200"/>
          <p14:tracePt t="36540" x="4305300" y="4006850"/>
          <p14:tracePt t="36556" x="4349750" y="4006850"/>
          <p14:tracePt t="36574" x="4387850" y="4000500"/>
          <p14:tracePt t="36590" x="4413250" y="4000500"/>
          <p14:tracePt t="36608" x="4457700" y="3994150"/>
          <p14:tracePt t="36623" x="4495800" y="3987800"/>
          <p14:tracePt t="36640" x="4540250" y="3987800"/>
          <p14:tracePt t="36661" x="4578350" y="3987800"/>
          <p14:tracePt t="36678" x="4610100" y="3987800"/>
          <p14:tracePt t="36690" x="4648200" y="3987800"/>
          <p14:tracePt t="36706" x="4679950" y="3987800"/>
          <p14:tracePt t="36724" x="4718050" y="3987800"/>
          <p14:tracePt t="36740" x="4806950" y="3987800"/>
          <p14:tracePt t="36762" x="4857750" y="3987800"/>
          <p14:tracePt t="36776" x="4895850" y="3987800"/>
          <p14:tracePt t="36791" x="4933950" y="3987800"/>
          <p14:tracePt t="36809" x="4953000" y="3987800"/>
          <p14:tracePt t="36824" x="4978400" y="3987800"/>
          <p14:tracePt t="36840" x="5010150" y="3987800"/>
          <p14:tracePt t="36861" x="5048250" y="3987800"/>
          <p14:tracePt t="36873" x="5092700" y="3994150"/>
          <p14:tracePt t="36891" x="5130800" y="3994150"/>
          <p14:tracePt t="36912" x="5156200" y="3994150"/>
          <p14:tracePt t="36924" x="5187950" y="3994150"/>
          <p14:tracePt t="36940" x="5213350" y="3994150"/>
          <p14:tracePt t="36962" x="5251450" y="3987800"/>
          <p14:tracePt t="36973" x="5334000" y="3981450"/>
          <p14:tracePt t="36990" x="5391150" y="3975100"/>
          <p14:tracePt t="37007" x="5435600" y="3975100"/>
          <p14:tracePt t="37023" x="5467350" y="3975100"/>
          <p14:tracePt t="37041" x="5511800" y="3975100"/>
          <p14:tracePt t="37056" x="5568950" y="3975100"/>
          <p14:tracePt t="37073" x="5619750" y="3987800"/>
          <p14:tracePt t="37091" x="5676900" y="4000500"/>
          <p14:tracePt t="37109" x="5734050" y="4013200"/>
          <p14:tracePt t="37123" x="5816600" y="4032250"/>
          <p14:tracePt t="37140" x="5873750" y="4044950"/>
          <p14:tracePt t="37159" x="5924550" y="4057650"/>
          <p14:tracePt t="37173" x="5975350" y="4064000"/>
          <p14:tracePt t="37190" x="6026150" y="4083050"/>
          <p14:tracePt t="37208" x="6070600" y="4089400"/>
          <p14:tracePt t="37224" x="6121400" y="4102100"/>
          <p14:tracePt t="37240" x="6165850" y="4108450"/>
          <p14:tracePt t="37256" x="6216650" y="4114800"/>
          <p14:tracePt t="37273" x="6254750" y="4121150"/>
          <p14:tracePt t="37290" x="6286500" y="4121150"/>
          <p14:tracePt t="37308" x="6311900" y="4127500"/>
          <p14:tracePt t="37324" x="6369050" y="4127500"/>
          <p14:tracePt t="37340" x="6419850" y="4127500"/>
          <p14:tracePt t="37356" x="6457950" y="4127500"/>
          <p14:tracePt t="37374" x="6489700" y="4127500"/>
          <p14:tracePt t="37391" x="6521450" y="4121150"/>
          <p14:tracePt t="37406" x="6559550" y="4121150"/>
          <p14:tracePt t="37423" x="6597650" y="4114800"/>
          <p14:tracePt t="37440" x="6642100" y="4114800"/>
          <p14:tracePt t="37456" x="6686550" y="4114800"/>
          <p14:tracePt t="37473" x="6731000" y="4121150"/>
          <p14:tracePt t="37492" x="6769100" y="4121150"/>
          <p14:tracePt t="37514" x="6819900" y="4127500"/>
          <p14:tracePt t="37523" x="6832600" y="4127500"/>
          <p14:tracePt t="37540" x="6864350" y="4133850"/>
          <p14:tracePt t="37558" x="6896100" y="4140200"/>
          <p14:tracePt t="37574" x="6927850" y="4152900"/>
          <p14:tracePt t="37591" x="6953250" y="4165600"/>
          <p14:tracePt t="37606" x="6972300" y="4178300"/>
          <p14:tracePt t="37625" x="6991350" y="4184650"/>
          <p14:tracePt t="37640" x="6997700" y="4184650"/>
          <p14:tracePt t="37656" x="7004050" y="4178300"/>
          <p14:tracePt t="37674" x="7010400" y="4171950"/>
          <p14:tracePt t="37690" x="7010400" y="4159250"/>
          <p14:tracePt t="37709" x="7010400" y="4133850"/>
          <p14:tracePt t="37724" x="7004050" y="4121150"/>
          <p14:tracePt t="37740" x="7004050" y="4102100"/>
          <p14:tracePt t="37759" x="7004050" y="4083050"/>
          <p14:tracePt t="37774" x="7010400" y="4057650"/>
          <p14:tracePt t="37791" x="7010400" y="4038600"/>
          <p14:tracePt t="37806" x="7016750" y="4025900"/>
          <p14:tracePt t="37823" x="7023100" y="4013200"/>
          <p14:tracePt t="37840" x="7023100" y="4000500"/>
          <p14:tracePt t="37860" x="7029450" y="3994150"/>
          <p14:tracePt t="37874" x="7035800" y="3994150"/>
          <p14:tracePt t="37891" x="7042150" y="3994150"/>
          <p14:tracePt t="37907" x="7054850" y="3994150"/>
          <p14:tracePt t="37924" x="7061200" y="4000500"/>
          <p14:tracePt t="37941" x="7073900" y="4000500"/>
          <p14:tracePt t="37957" x="7092950" y="4006850"/>
          <p14:tracePt t="37974" x="7118350" y="4019550"/>
          <p14:tracePt t="37990" x="7150100" y="4025900"/>
          <p14:tracePt t="38007" x="7162800" y="4025900"/>
          <p14:tracePt t="38024" x="7175500" y="4025900"/>
          <p14:tracePt t="38043" x="7181850" y="4025900"/>
          <p14:tracePt t="38057" x="7188200" y="4025900"/>
          <p14:tracePt t="38074" x="7194550" y="4025900"/>
          <p14:tracePt t="38090" x="7200900" y="4032250"/>
          <p14:tracePt t="38106" x="7207250" y="4032250"/>
          <p14:tracePt t="38124" x="7213600" y="4044950"/>
          <p14:tracePt t="38140" x="7219950" y="4051300"/>
          <p14:tracePt t="38157" x="7226300" y="4070350"/>
          <p14:tracePt t="38175" x="7226300" y="4095750"/>
          <p14:tracePt t="38194" x="7232650" y="4114800"/>
          <p14:tracePt t="38209" x="7232650" y="4133850"/>
          <p14:tracePt t="38224" x="7232650" y="4146550"/>
          <p14:tracePt t="38240" x="7232650" y="4159250"/>
          <p14:tracePt t="38276" x="7226300" y="4159250"/>
          <p14:tracePt t="38307" x="7226300" y="4152900"/>
          <p14:tracePt t="38373" x="7219950" y="4152900"/>
          <p14:tracePt t="38381" x="7219950" y="4146550"/>
          <p14:tracePt t="38469" x="7219950" y="4140200"/>
          <p14:tracePt t="38641" x="7219950" y="4133850"/>
          <p14:tracePt t="38711" x="7213600" y="4133850"/>
          <p14:tracePt t="38814" x="7213600" y="4127500"/>
          <p14:tracePt t="38905" x="7213600" y="4121150"/>
          <p14:tracePt t="38918" x="7213600" y="4114800"/>
          <p14:tracePt t="38928" x="7213600" y="4108450"/>
          <p14:tracePt t="38940" x="7213600" y="4102100"/>
          <p14:tracePt t="38956" x="7207250" y="4083050"/>
          <p14:tracePt t="38974" x="7207250" y="4070350"/>
          <p14:tracePt t="38990" x="7200900" y="4064000"/>
          <p14:tracePt t="39007" x="7200900" y="4057650"/>
          <p14:tracePt t="39043" x="7194550" y="4064000"/>
          <p14:tracePt t="39057" x="7188200" y="4064000"/>
          <p14:tracePt t="39073" x="7175500" y="4064000"/>
          <p14:tracePt t="39096" x="7150100" y="4064000"/>
          <p14:tracePt t="39106" x="7118350" y="4064000"/>
          <p14:tracePt t="39123" x="7086600" y="4051300"/>
          <p14:tracePt t="39142" x="7061200" y="4044950"/>
          <p14:tracePt t="39156" x="6997700" y="4032250"/>
          <p14:tracePt t="39173" x="6934200" y="4019550"/>
          <p14:tracePt t="39191" x="6877050" y="4013200"/>
          <p14:tracePt t="39207" x="6819900" y="4000500"/>
          <p14:tracePt t="39227" x="6762750" y="3994150"/>
          <p14:tracePt t="39240" x="6711950" y="3987800"/>
          <p14:tracePt t="39257" x="6667500" y="3987800"/>
          <p14:tracePt t="39273" x="6642100" y="3981450"/>
          <p14:tracePt t="39291" x="6623050" y="3981450"/>
          <p14:tracePt t="39311" x="6604000" y="3975100"/>
          <p14:tracePt t="39323" x="6597650" y="3975100"/>
          <p14:tracePt t="39340" x="6591300" y="3975100"/>
          <p14:tracePt t="39357" x="6584950" y="3968750"/>
          <p14:tracePt t="39374" x="6578600" y="3968750"/>
          <p14:tracePt t="39390" x="6578600" y="3962400"/>
          <p14:tracePt t="39407" x="6578600" y="3956050"/>
          <p14:tracePt t="39465" x="6584950" y="3956050"/>
          <p14:tracePt t="39498" x="6591300" y="3962400"/>
          <p14:tracePt t="39512" x="6591300" y="3968750"/>
          <p14:tracePt t="39518" x="6597650" y="3968750"/>
          <p14:tracePt t="39523" x="6597650" y="3975100"/>
          <p14:tracePt t="39540" x="6604000" y="3981450"/>
          <p14:tracePt t="39557" x="6616700" y="3994150"/>
          <p14:tracePt t="39573" x="6629400" y="4006850"/>
          <p14:tracePt t="39591" x="6642100" y="4013200"/>
          <p14:tracePt t="39607" x="6654800" y="4019550"/>
          <p14:tracePt t="39624" x="6667500" y="4025900"/>
          <p14:tracePt t="39640" x="6680200" y="4025900"/>
          <p14:tracePt t="39656" x="6692900" y="4025900"/>
          <p14:tracePt t="39674" x="6699250" y="4025900"/>
          <p14:tracePt t="39690" x="6711950" y="4025900"/>
          <p14:tracePt t="39707" x="6718300" y="4025900"/>
          <p14:tracePt t="39723" x="6724650" y="4025900"/>
          <p14:tracePt t="39740" x="6731000" y="4025900"/>
          <p14:tracePt t="39758" x="6750050" y="4019550"/>
          <p14:tracePt t="39774" x="6762750" y="4013200"/>
          <p14:tracePt t="39791" x="6781800" y="4000500"/>
          <p14:tracePt t="39807" x="6800850" y="3987800"/>
          <p14:tracePt t="39823" x="6813550" y="3968750"/>
          <p14:tracePt t="39840" x="6813550" y="3956050"/>
          <p14:tracePt t="39856" x="6813550" y="3949700"/>
          <p14:tracePt t="39963" x="6819900" y="3943350"/>
          <p14:tracePt t="39979" x="6819900" y="3937000"/>
          <p14:tracePt t="39992" x="6819900" y="3930650"/>
          <p14:tracePt t="40009" x="6819900" y="3924300"/>
          <p14:tracePt t="40024" x="6826250" y="3917950"/>
          <p14:tracePt t="40040" x="6826250" y="3905250"/>
          <p14:tracePt t="40060" x="6826250" y="3898900"/>
          <p14:tracePt t="40073" x="6826250" y="3892550"/>
          <p14:tracePt t="40106" x="6813550" y="3892550"/>
          <p14:tracePt t="40124" x="6807200" y="3905250"/>
          <p14:tracePt t="40140" x="6794500" y="3911600"/>
          <p14:tracePt t="40157" x="6788150" y="3917950"/>
          <p14:tracePt t="40175" x="6756400" y="3924300"/>
          <p14:tracePt t="40190" x="6731000" y="3937000"/>
          <p14:tracePt t="40214" x="6699250" y="3956050"/>
          <p14:tracePt t="40224" x="6673850" y="3987800"/>
          <p14:tracePt t="40240" x="6661150" y="4000500"/>
          <p14:tracePt t="40259" x="6648450" y="4013200"/>
          <p14:tracePt t="40276" x="6635750" y="4019550"/>
          <p14:tracePt t="40290" x="6629400" y="4025900"/>
          <p14:tracePt t="40306" x="6623050" y="4025900"/>
          <p14:tracePt t="40340" x="6623050" y="4019550"/>
          <p14:tracePt t="40359" x="6629400" y="4013200"/>
          <p14:tracePt t="40377" x="6635750" y="3994150"/>
          <p14:tracePt t="40393" x="6642100" y="3987800"/>
          <p14:tracePt t="40407" x="6642100" y="3981450"/>
          <p14:tracePt t="40424" x="6648450" y="3981450"/>
          <p14:tracePt t="40440" x="6654800" y="3981450"/>
          <p14:tracePt t="40475" x="6661150" y="3981450"/>
          <p14:tracePt t="40492" x="6667500" y="3981450"/>
          <p14:tracePt t="40507" x="6673850" y="3981450"/>
          <p14:tracePt t="40526" x="6673850" y="3975100"/>
          <p14:tracePt t="40540" x="6680200" y="3975100"/>
          <p14:tracePt t="40557" x="6686550" y="3975100"/>
          <p14:tracePt t="40574" x="6692900" y="3975100"/>
          <p14:tracePt t="40593" x="6699250" y="3968750"/>
          <p14:tracePt t="40606" x="6711950" y="3962400"/>
          <p14:tracePt t="40625" x="6731000" y="3949700"/>
          <p14:tracePt t="40640" x="6743700" y="3949700"/>
          <p14:tracePt t="40676" x="6750050" y="3949700"/>
          <p14:tracePt t="40743" x="6743700" y="3949700"/>
          <p14:tracePt t="40762" x="6737350" y="3949700"/>
          <p14:tracePt t="40766" x="6737350" y="3943350"/>
          <p14:tracePt t="40786" x="6731000" y="3943350"/>
          <p14:tracePt t="40790" x="6724650" y="3943350"/>
          <p14:tracePt t="40808" x="6718300" y="3949700"/>
          <p14:tracePt t="40826" x="6718300" y="3962400"/>
          <p14:tracePt t="40849" x="6711950" y="3968750"/>
          <p14:tracePt t="40896" x="6711950" y="3962400"/>
          <p14:tracePt t="40933" x="6705600" y="3962400"/>
          <p14:tracePt t="40991" x="6705600" y="3956050"/>
          <p14:tracePt t="41012" x="6699250" y="3949700"/>
          <p14:tracePt t="41053" x="6699250" y="3956050"/>
          <p14:tracePt t="41113" x="6699250" y="3949700"/>
          <p14:tracePt t="41128" x="6699250" y="3943350"/>
          <p14:tracePt t="41134" x="6705600" y="3943350"/>
          <p14:tracePt t="41140" x="6705600" y="3937000"/>
          <p14:tracePt t="41188" x="6705600" y="3930650"/>
          <p14:tracePt t="41206" x="6705600" y="3924300"/>
          <p14:tracePt t="41232" x="6705600" y="3917950"/>
          <p14:tracePt t="41246" x="6711950" y="3917950"/>
          <p14:tracePt t="41262" x="6711950" y="3911600"/>
          <p14:tracePt t="41265" x="6711950" y="3905250"/>
          <p14:tracePt t="41292" x="6711950" y="3898900"/>
          <p14:tracePt t="41307" x="6711950" y="3892550"/>
          <p14:tracePt t="41342" x="6711950" y="3886200"/>
          <p14:tracePt t="41373" x="6718300" y="3886200"/>
          <p14:tracePt t="41402" x="6724650" y="3892550"/>
          <p14:tracePt t="41433" x="6731000" y="3892550"/>
          <p14:tracePt t="41436" x="6731000" y="3898900"/>
          <p14:tracePt t="41467" x="6731000" y="3905250"/>
          <p14:tracePt t="41478" x="6737350" y="3905250"/>
          <p14:tracePt t="41495" x="6737350" y="3911600"/>
          <p14:tracePt t="41506" x="6743700" y="3911600"/>
          <p14:tracePt t="41523" x="6743700" y="3917950"/>
          <p14:tracePt t="41546" x="6750050" y="3924300"/>
          <p14:tracePt t="41556" x="6750050" y="3930650"/>
          <p14:tracePt t="41573" x="6750050" y="3937000"/>
          <p14:tracePt t="41609" x="6750050" y="3943350"/>
          <p14:tracePt t="41717" x="6743700" y="3943350"/>
          <p14:tracePt t="41745" x="6743700" y="3937000"/>
          <p14:tracePt t="41802" x="6743700" y="3930650"/>
          <p14:tracePt t="41963" x="6737350" y="3930650"/>
          <p14:tracePt t="41977" x="6737350" y="3937000"/>
          <p14:tracePt t="42021" x="6737350" y="3943350"/>
          <p14:tracePt t="42064" x="6731000" y="3949700"/>
          <p14:tracePt t="42127" x="6731000" y="3956050"/>
          <p14:tracePt t="42169" x="6724650" y="3956050"/>
          <p14:tracePt t="42180" x="6724650" y="3949700"/>
          <p14:tracePt t="42205" x="6724650" y="3943350"/>
          <p14:tracePt t="42227" x="6724650" y="3937000"/>
          <p14:tracePt t="42315" x="6724650" y="3943350"/>
          <p14:tracePt t="42330" x="6724650" y="3949700"/>
          <p14:tracePt t="42346" x="6718300" y="3956050"/>
          <p14:tracePt t="42367" x="6718300" y="3962400"/>
          <p14:tracePt t="42382" x="6718300" y="3968750"/>
          <p14:tracePt t="42408" x="6711950" y="3975100"/>
          <p14:tracePt t="42488" x="6711950" y="3968750"/>
          <p14:tracePt t="42525" x="6711950" y="3962400"/>
          <p14:tracePt t="42581" x="6711950" y="3956050"/>
          <p14:tracePt t="43052" x="6711950" y="3949700"/>
          <p14:tracePt t="43485" x="6711950" y="3943350"/>
          <p14:tracePt t="43612" x="6705600" y="3943350"/>
          <p14:tracePt t="43729" x="6699250" y="3943350"/>
          <p14:tracePt t="43736" x="6699250" y="3949700"/>
          <p14:tracePt t="43764" x="6692900" y="3956050"/>
          <p14:tracePt t="43782" x="6692900" y="3962400"/>
          <p14:tracePt t="43863" x="6699250" y="3962400"/>
          <p14:tracePt t="43886" x="6699250" y="3968750"/>
          <p14:tracePt t="43918" x="6699250" y="3975100"/>
          <p14:tracePt t="43948" x="6699250" y="3981450"/>
          <p14:tracePt t="43995" x="6699250" y="3987800"/>
          <p14:tracePt t="44046" x="6699250" y="3994150"/>
          <p14:tracePt t="44105" x="6699250" y="4000500"/>
          <p14:tracePt t="44148" x="6692900" y="4000500"/>
          <p14:tracePt t="44162" x="6692900" y="4006850"/>
          <p14:tracePt t="44249" x="6699250" y="4006850"/>
          <p14:tracePt t="44278" x="6699250" y="4013200"/>
          <p14:tracePt t="44317" x="6699250" y="4019550"/>
          <p14:tracePt t="44340" x="6699250" y="4025900"/>
          <p14:tracePt t="44372" x="6699250" y="4032250"/>
          <p14:tracePt t="44406" x="6699250" y="4038600"/>
          <p14:tracePt t="44417" x="6692900" y="4038600"/>
          <p14:tracePt t="44433" x="6692900" y="4044950"/>
          <p14:tracePt t="44462" x="6692900" y="4051300"/>
          <p14:tracePt t="44508" x="6692900" y="4057650"/>
          <p14:tracePt t="44509" x="6699250" y="4057650"/>
          <p14:tracePt t="44545" x="6699250" y="4064000"/>
          <p14:tracePt t="44580" x="6699250" y="4070350"/>
          <p14:tracePt t="44601" x="6699250" y="4076700"/>
          <p14:tracePt t="44625" x="6705600" y="4076700"/>
          <p14:tracePt t="44639" x="6705600" y="4083050"/>
          <p14:tracePt t="44651" x="6711950" y="4083050"/>
          <p14:tracePt t="44669" x="6711950" y="4089400"/>
          <p14:tracePt t="44698" x="6718300" y="4089400"/>
          <p14:tracePt t="44739" x="6718300" y="4083050"/>
          <p14:tracePt t="44761" x="6711950" y="4083050"/>
          <p14:tracePt t="44839" x="6705600" y="4083050"/>
          <p14:tracePt t="44864" x="6705600" y="4076700"/>
          <p14:tracePt t="45029" x="6699250" y="4076700"/>
          <p14:tracePt t="45059" x="6699250" y="4070350"/>
          <p14:tracePt t="45105" x="6699250" y="4064000"/>
          <p14:tracePt t="45167" x="6699250" y="4057650"/>
          <p14:tracePt t="45221" x="6699250" y="4064000"/>
          <p14:tracePt t="45258" x="6699250" y="4070350"/>
          <p14:tracePt t="45270" x="6699250" y="4076700"/>
          <p14:tracePt t="45295" x="6699250" y="4083050"/>
          <p14:tracePt t="45321" x="6699250" y="4089400"/>
          <p14:tracePt t="45325" x="6692900" y="4089400"/>
          <p14:tracePt t="45357" x="6692900" y="4095750"/>
          <p14:tracePt t="45404" x="6692900" y="4102100"/>
          <p14:tracePt t="45546" x="6692900" y="4095750"/>
          <p14:tracePt t="45596" x="6692900" y="4089400"/>
          <p14:tracePt t="45617" x="6692900" y="4083050"/>
          <p14:tracePt t="45622" x="6699250" y="4083050"/>
          <p14:tracePt t="45653" x="6699250" y="4076700"/>
          <p14:tracePt t="45680" x="6699250" y="4070350"/>
          <p14:tracePt t="45701" x="6705600" y="4070350"/>
          <p14:tracePt t="45986" x="6711950" y="4070350"/>
          <p14:tracePt t="46004" x="6711950" y="4064000"/>
          <p14:tracePt t="46337" x="6711950" y="4070350"/>
          <p14:tracePt t="46403" x="6718300" y="4070350"/>
          <p14:tracePt t="46468" x="6711950" y="4070350"/>
          <p14:tracePt t="46478" x="6711950" y="4064000"/>
          <p14:tracePt t="46512" x="6711950" y="4057650"/>
          <p14:tracePt t="46533" x="6711950" y="4051300"/>
          <p14:tracePt t="46555" x="6711950" y="4044950"/>
          <p14:tracePt t="46562" x="6711950" y="4038600"/>
          <p14:tracePt t="46573" x="6705600" y="4038600"/>
          <p14:tracePt t="46591" x="6705600" y="4032250"/>
          <p14:tracePt t="46607" x="6705600" y="4025900"/>
          <p14:tracePt t="46623" x="6705600" y="4013200"/>
          <p14:tracePt t="46643" x="6699250" y="4013200"/>
          <p14:tracePt t="46656" x="6699250" y="4006850"/>
          <p14:tracePt t="46676" x="6699250" y="4000500"/>
          <p14:tracePt t="46696" x="6699250" y="3994150"/>
          <p14:tracePt t="46707" x="6692900" y="3994150"/>
          <p14:tracePt t="46746" x="6686550" y="3994150"/>
          <p14:tracePt t="46773" x="6686550" y="3987800"/>
          <p14:tracePt t="46801" x="6680200" y="3987800"/>
          <p14:tracePt t="46813" x="6680200" y="3981450"/>
          <p14:tracePt t="46840" x="6673850" y="3975100"/>
          <p14:tracePt t="46873" x="6673850" y="3968750"/>
          <p14:tracePt t="46890" x="6673850" y="3962400"/>
          <p14:tracePt t="46923" x="6673850" y="3956050"/>
          <p14:tracePt t="46941" x="6673850" y="3949700"/>
          <p14:tracePt t="46957" x="6673850" y="3943350"/>
          <p14:tracePt t="47003" x="6680200" y="3943350"/>
          <p14:tracePt t="47032" x="6686550" y="3943350"/>
          <p14:tracePt t="47039" x="6686550" y="3949700"/>
          <p14:tracePt t="47065" x="6692900" y="3949700"/>
          <p14:tracePt t="47069" x="6692900" y="3956050"/>
          <p14:tracePt t="47101" x="6699250" y="3962400"/>
          <p14:tracePt t="47128" x="6699250" y="3968750"/>
          <p14:tracePt t="47135" x="6705600" y="3968750"/>
          <p14:tracePt t="47151" x="6705600" y="3975100"/>
          <p14:tracePt t="47179" x="6711950" y="3981450"/>
          <p14:tracePt t="47201" x="6711950" y="3987800"/>
          <p14:tracePt t="47234" x="6711950" y="3994150"/>
          <p14:tracePt t="47269" x="6711950" y="4000500"/>
          <p14:tracePt t="47298" x="6711950" y="4006850"/>
          <p14:tracePt t="47347" x="6711950" y="4013200"/>
          <p14:tracePt t="47369" x="6711950" y="4019550"/>
          <p14:tracePt t="47393" x="6711950" y="4025900"/>
          <p14:tracePt t="47419" x="6711950" y="4032250"/>
          <p14:tracePt t="47450" x="6711950" y="4038600"/>
          <p14:tracePt t="47495" x="6711950" y="4044950"/>
          <p14:tracePt t="47705" x="6718300" y="4044950"/>
          <p14:tracePt t="47736" x="6718300" y="4038600"/>
          <p14:tracePt t="47793" x="6724650" y="4038600"/>
          <p14:tracePt t="48068" x="6724650" y="4032250"/>
          <p14:tracePt t="48070" x="6731000" y="4032250"/>
          <p14:tracePt t="48150" x="6737350" y="4032250"/>
          <p14:tracePt t="48152" x="6737350" y="4025900"/>
          <p14:tracePt t="48220" x="6743700" y="4025900"/>
          <p14:tracePt t="48304" x="6750050" y="4025900"/>
          <p14:tracePt t="48380" x="6750050" y="4019550"/>
          <p14:tracePt t="48562" x="6743700" y="4019550"/>
          <p14:tracePt t="48755" x="6737350" y="4019550"/>
          <p14:tracePt t="48803" x="6737350" y="4025900"/>
          <p14:tracePt t="48881" x="6737350" y="4032250"/>
          <p14:tracePt t="48918" x="6737350" y="4038600"/>
          <p14:tracePt t="48951" x="6737350" y="4044950"/>
          <p14:tracePt t="48992" x="6743700" y="4044950"/>
          <p14:tracePt t="48997" x="6743700" y="4051300"/>
          <p14:tracePt t="49037" x="6743700" y="4057650"/>
          <p14:tracePt t="49087" x="6743700" y="4064000"/>
          <p14:tracePt t="49092" x="6750050" y="4064000"/>
          <p14:tracePt t="49144" x="6750050" y="4070350"/>
          <p14:tracePt t="49181" x="6750050" y="4076700"/>
          <p14:tracePt t="49221" x="6743700" y="4076700"/>
          <p14:tracePt t="49224" x="6743700" y="4083050"/>
          <p14:tracePt t="49249" x="6743700" y="4089400"/>
          <p14:tracePt t="49257" x="6737350" y="4089400"/>
          <p14:tracePt t="49291" x="6731000" y="4095750"/>
          <p14:tracePt t="49316" x="6724650" y="4095750"/>
          <p14:tracePt t="49333" x="6724650" y="4102100"/>
          <p14:tracePt t="49357" x="6718300" y="4102100"/>
          <p14:tracePt t="49392" x="6718300" y="4108450"/>
          <p14:tracePt t="49401" x="6711950" y="4108450"/>
          <p14:tracePt t="49441" x="6711950" y="4114800"/>
          <p14:tracePt t="49460" x="6705600" y="4114800"/>
          <p14:tracePt t="49489" x="6705600" y="4121150"/>
          <p14:tracePt t="49555" x="6705600" y="4127500"/>
          <p14:tracePt t="49612" x="6705600" y="4133850"/>
          <p14:tracePt t="49680" x="6705600" y="4140200"/>
          <p14:tracePt t="49788" x="6699250" y="4140200"/>
          <p14:tracePt t="49812" x="6699250" y="4146550"/>
          <p14:tracePt t="49917" x="6699250" y="4152900"/>
          <p14:tracePt t="50027" x="6699250" y="4159250"/>
          <p14:tracePt t="50120" x="6699250" y="4165600"/>
          <p14:tracePt t="50255" x="6705600" y="4165600"/>
          <p14:tracePt t="50441" x="6705600" y="4159250"/>
          <p14:tracePt t="50506" x="6711950" y="4159250"/>
          <p14:tracePt t="50521" x="6711950" y="4152900"/>
          <p14:tracePt t="50604" x="6711950" y="4146550"/>
          <p14:tracePt t="50626" x="6718300" y="4146550"/>
          <p14:tracePt t="50663" x="6718300" y="4140200"/>
          <p14:tracePt t="50699" x="6724650" y="4140200"/>
          <p14:tracePt t="50730" x="6724650" y="4133850"/>
          <p14:tracePt t="50759" x="6731000" y="4133850"/>
          <p14:tracePt t="50824" x="6737350" y="4133850"/>
          <p14:tracePt t="50932" x="6737350" y="4140200"/>
          <p14:tracePt t="51023" x="6737350" y="4146550"/>
          <p14:tracePt t="51148" x="6737350" y="4152900"/>
          <p14:tracePt t="51274" x="6737350" y="4159250"/>
          <p14:tracePt t="51643" x="6731000" y="4159250"/>
          <p14:tracePt t="51649" x="6731000" y="4152900"/>
          <p14:tracePt t="51657" x="6724650" y="4152900"/>
          <p14:tracePt t="51673" x="6718300" y="4146550"/>
          <p14:tracePt t="51691" x="6692900" y="4140200"/>
          <p14:tracePt t="51707" x="6623050" y="4133850"/>
          <p14:tracePt t="51723" x="6527800" y="4127500"/>
          <p14:tracePt t="51743" x="6445250" y="4121150"/>
          <p14:tracePt t="51759" x="6267450" y="4108450"/>
          <p14:tracePt t="51774" x="6115050" y="4102100"/>
          <p14:tracePt t="51791" x="5994400" y="4089400"/>
          <p14:tracePt t="51811" x="5791200" y="4076700"/>
          <p14:tracePt t="51823" x="5619750" y="4070350"/>
          <p14:tracePt t="51840" x="5530850" y="4064000"/>
          <p14:tracePt t="51928" x="4305300" y="4216400"/>
          <p14:tracePt t="51939" x="4298950" y="4216400"/>
          <p14:tracePt t="51984" x="3790950" y="4279900"/>
          <p14:tracePt t="51996" x="3784600" y="4279900"/>
          <p14:tracePt t="51999" x="3771900" y="4279900"/>
          <p14:tracePt t="52007" x="3740150" y="4279900"/>
          <p14:tracePt t="52023" x="3638550" y="4286250"/>
          <p14:tracePt t="52041" x="3505200" y="4292600"/>
          <p14:tracePt t="52057" x="3378200" y="4298950"/>
          <p14:tracePt t="52073" x="3263900" y="4305300"/>
          <p14:tracePt t="52092" x="3168650" y="4311650"/>
          <p14:tracePt t="52107" x="3079750" y="4318000"/>
          <p14:tracePt t="52124" x="2978150" y="4324350"/>
          <p14:tracePt t="52144" x="2901950" y="4330700"/>
          <p14:tracePt t="52157" x="2825750" y="4330700"/>
          <p14:tracePt t="52174" x="2787650" y="4330700"/>
          <p14:tracePt t="52192" x="2755900" y="4330700"/>
          <p14:tracePt t="52207" x="2730500" y="4337050"/>
          <p14:tracePt t="52223" x="2705100" y="4343400"/>
          <p14:tracePt t="52240" x="2679700" y="4356100"/>
          <p14:tracePt t="52257" x="2673350" y="4356100"/>
          <p14:tracePt t="52290" x="2686050" y="4356100"/>
          <p14:tracePt t="52307" x="2692400" y="4362450"/>
          <p14:tracePt t="52326" x="2711450" y="4362450"/>
          <p14:tracePt t="52340" x="2730500" y="4362450"/>
          <p14:tracePt t="52357" x="2749550" y="4368800"/>
          <p14:tracePt t="52374" x="2768600" y="4375150"/>
          <p14:tracePt t="52391" x="2781300" y="4381500"/>
          <p14:tracePt t="52408" x="2794000" y="4381500"/>
          <p14:tracePt t="52425" x="2813050" y="4381500"/>
          <p14:tracePt t="52440" x="2832100" y="4381500"/>
          <p14:tracePt t="52457" x="2851150" y="4375150"/>
          <p14:tracePt t="52474" x="2876550" y="4362450"/>
          <p14:tracePt t="52492" x="2908300" y="4349750"/>
          <p14:tracePt t="52510" x="2946400" y="4330700"/>
          <p14:tracePt t="52523" x="2990850" y="4311650"/>
          <p14:tracePt t="52540" x="3041650" y="4292600"/>
          <p14:tracePt t="52557" x="3092450" y="4279900"/>
          <p14:tracePt t="52573" x="3162300" y="4267200"/>
          <p14:tracePt t="52592" x="3238500" y="4248150"/>
          <p14:tracePt t="52607" x="3321050" y="4235450"/>
          <p14:tracePt t="52624" x="3416300" y="4216400"/>
          <p14:tracePt t="52641" x="3524250" y="4191000"/>
          <p14:tracePt t="52657" x="3644900" y="4171950"/>
          <p14:tracePt t="52678" x="3771900" y="4146550"/>
          <p14:tracePt t="52690" x="3898900" y="4121150"/>
          <p14:tracePt t="52711" x="4025900" y="4102100"/>
          <p14:tracePt t="52723" x="4146550" y="4089400"/>
          <p14:tracePt t="52740" x="4267200" y="4083050"/>
          <p14:tracePt t="52758" x="4368800" y="4083050"/>
          <p14:tracePt t="52773" x="4457700" y="4089400"/>
          <p14:tracePt t="52790" x="4540250" y="4108450"/>
          <p14:tracePt t="52808" x="4616450" y="4127500"/>
          <p14:tracePt t="52825" x="4679950" y="4146550"/>
          <p14:tracePt t="52841" x="4724400" y="4159250"/>
          <p14:tracePt t="52858" x="4800600" y="4178300"/>
          <p14:tracePt t="52873" x="4851400" y="4184650"/>
          <p14:tracePt t="52890" x="4895850" y="4197350"/>
          <p14:tracePt t="52907" x="4946650" y="4203700"/>
          <p14:tracePt t="52924" x="4991100" y="4210050"/>
          <p14:tracePt t="52945" x="5041900" y="4210050"/>
          <p14:tracePt t="52957" x="5086350" y="4216400"/>
          <p14:tracePt t="52974" x="5137150" y="4216400"/>
          <p14:tracePt t="52990" x="5181600" y="4229100"/>
          <p14:tracePt t="53008" x="5226050" y="4235450"/>
          <p14:tracePt t="53023" x="5270500" y="4248150"/>
          <p14:tracePt t="53040" x="5308600" y="4267200"/>
          <p14:tracePt t="53057" x="5353050" y="4286250"/>
          <p14:tracePt t="53077" x="5391150" y="4311650"/>
          <p14:tracePt t="53090" x="5422900" y="4337050"/>
          <p14:tracePt t="53108" x="5454650" y="4362450"/>
          <p14:tracePt t="53124" x="5492750" y="4387850"/>
          <p14:tracePt t="53140" x="5524500" y="4406900"/>
          <p14:tracePt t="53158" x="5562600" y="4432300"/>
          <p14:tracePt t="53173" x="5607050" y="4457700"/>
          <p14:tracePt t="53190" x="5651500" y="4476750"/>
          <p14:tracePt t="53208" x="5689600" y="4489450"/>
          <p14:tracePt t="53224" x="5753100" y="4508500"/>
          <p14:tracePt t="53240" x="5803900" y="4521200"/>
          <p14:tracePt t="53258" x="5861050" y="4527550"/>
          <p14:tracePt t="53273" x="5918200" y="4527550"/>
          <p14:tracePt t="53292" x="5962650" y="4527550"/>
          <p14:tracePt t="53307" x="6007100" y="4514850"/>
          <p14:tracePt t="53327" x="6045200" y="4502150"/>
          <p14:tracePt t="53340" x="6083300" y="4489450"/>
          <p14:tracePt t="53357" x="6121400" y="4470400"/>
          <p14:tracePt t="53375" x="6165850" y="4451350"/>
          <p14:tracePt t="53391" x="6203950" y="4438650"/>
          <p14:tracePt t="53407" x="6235700" y="4438650"/>
          <p14:tracePt t="53426" x="6261100" y="4451350"/>
          <p14:tracePt t="53440" x="6280150" y="4457700"/>
          <p14:tracePt t="53457" x="6305550" y="4457700"/>
          <p14:tracePt t="53475" x="6330950" y="4451350"/>
          <p14:tracePt t="53491" x="6356350" y="4445000"/>
          <p14:tracePt t="53507" x="6369050" y="4451350"/>
          <p14:tracePt t="53523" x="6381750" y="4464050"/>
          <p14:tracePt t="53544" x="6400800" y="4483100"/>
          <p14:tracePt t="53558" x="6413500" y="4489450"/>
          <p14:tracePt t="53573" x="6432550" y="4495800"/>
          <p14:tracePt t="53594" x="6451600" y="4502150"/>
          <p14:tracePt t="53607" x="6464300" y="4514850"/>
          <p14:tracePt t="53626" x="6477000" y="4521200"/>
          <p14:tracePt t="53641" x="6496050" y="4533900"/>
          <p14:tracePt t="53657" x="6502400" y="4533900"/>
          <p14:tracePt t="53675" x="6508750" y="4533900"/>
          <p14:tracePt t="53691" x="6521450" y="4533900"/>
          <p14:tracePt t="53707" x="6527800" y="4533900"/>
          <p14:tracePt t="53743" x="6534150" y="4527550"/>
          <p14:tracePt t="53758" x="6540500" y="4521200"/>
          <p14:tracePt t="53774" x="6546850" y="4514850"/>
          <p14:tracePt t="53793" x="6559550" y="4508500"/>
          <p14:tracePt t="53807" x="6565900" y="4495800"/>
          <p14:tracePt t="53826" x="6578600" y="4489450"/>
          <p14:tracePt t="53844" x="6591300" y="4476750"/>
          <p14:tracePt t="53857" x="6597650" y="4470400"/>
          <p14:tracePt t="53877" x="6616700" y="4470400"/>
          <p14:tracePt t="53893" x="6629400" y="4464050"/>
          <p14:tracePt t="53907" x="6642100" y="4464050"/>
          <p14:tracePt t="53928" x="6648450" y="4457700"/>
          <p14:tracePt t="53943" x="6673850" y="4457700"/>
          <p14:tracePt t="53960" x="6686550" y="4457700"/>
          <p14:tracePt t="53975" x="6699250" y="4451350"/>
          <p14:tracePt t="53993" x="6711950" y="4451350"/>
          <p14:tracePt t="54009" x="6731000" y="4457700"/>
          <p14:tracePt t="54027" x="6743700" y="4464050"/>
          <p14:tracePt t="54043" x="6756400" y="4476750"/>
          <p14:tracePt t="54053" x="6769100" y="4483100"/>
          <p14:tracePt t="54057" x="6769100" y="4489450"/>
          <p14:tracePt t="54077" x="6775450" y="4489450"/>
          <p14:tracePt t="54092" x="6775450" y="4495800"/>
          <p14:tracePt t="54110" x="6775450" y="4502150"/>
          <p14:tracePt t="54142" x="6781800" y="4508500"/>
          <p14:tracePt t="54174" x="6781800" y="4514850"/>
          <p14:tracePt t="54208" x="6781800" y="4521200"/>
          <p14:tracePt t="54224" x="6775450" y="4521200"/>
          <p14:tracePt t="54269" x="6775450" y="4514850"/>
          <p14:tracePt t="54361" x="6775450" y="4521200"/>
          <p14:tracePt t="54399" x="6775450" y="4527550"/>
          <p14:tracePt t="54433" x="6775450" y="4533900"/>
          <p14:tracePt t="54490" x="6775450" y="4540250"/>
          <p14:tracePt t="54566" x="6775450" y="4533900"/>
          <p14:tracePt t="54592" x="6769100" y="4533900"/>
          <p14:tracePt t="54598" x="6769100" y="4527550"/>
          <p14:tracePt t="54608" x="6762750" y="4527550"/>
          <p14:tracePt t="54624" x="6750050" y="4527550"/>
          <p14:tracePt t="54642" x="6731000" y="4533900"/>
          <p14:tracePt t="54657" x="6686550" y="4540250"/>
          <p14:tracePt t="54676" x="6616700" y="4546600"/>
          <p14:tracePt t="54694" x="6546850" y="4559300"/>
          <p14:tracePt t="54708" x="6407150" y="4565650"/>
          <p14:tracePt t="54723" x="6305550" y="4578350"/>
          <p14:tracePt t="54740" x="6216650" y="4591050"/>
          <p14:tracePt t="54757" x="6108700" y="4603750"/>
          <p14:tracePt t="54773" x="5969000" y="4616450"/>
          <p14:tracePt t="54790" x="5816600" y="4629150"/>
          <p14:tracePt t="54808" x="5727700" y="4629150"/>
          <p14:tracePt t="54907" x="4673600" y="4578350"/>
          <p14:tracePt t="54986" x="3886200" y="4533900"/>
          <p14:tracePt t="55050" x="3378200" y="4679950"/>
          <p14:tracePt t="55090" x="3124200" y="4787900"/>
          <p14:tracePt t="55097" x="3117850" y="4787900"/>
          <p14:tracePt t="55158" x="2857500" y="4889500"/>
          <p14:tracePt t="55169" x="2851150" y="4889500"/>
          <p14:tracePt t="55185" x="2844800" y="4889500"/>
          <p14:tracePt t="55195" x="2838450" y="4889500"/>
          <p14:tracePt t="55208" x="2819400" y="4889500"/>
          <p14:tracePt t="55226" x="2787650" y="4895850"/>
          <p14:tracePt t="55240" x="2768600" y="4895850"/>
          <p14:tracePt t="55257" x="2755900" y="4902200"/>
          <p14:tracePt t="55274" x="2749550" y="4902200"/>
          <p14:tracePt t="55291" x="2736850" y="4908550"/>
          <p14:tracePt t="55308" x="2736850" y="4921250"/>
          <p14:tracePt t="55326" x="2743200" y="4927600"/>
          <p14:tracePt t="55340" x="2768600" y="4933950"/>
          <p14:tracePt t="55357" x="2813050" y="4940300"/>
          <p14:tracePt t="55373" x="2870200" y="4946650"/>
          <p14:tracePt t="55390" x="2927350" y="4959350"/>
          <p14:tracePt t="55407" x="2990850" y="4972050"/>
          <p14:tracePt t="55424" x="3041650" y="4984750"/>
          <p14:tracePt t="55440" x="3086100" y="4991100"/>
          <p14:tracePt t="55457" x="3130550" y="4997450"/>
          <p14:tracePt t="55475" x="3181350" y="4997450"/>
          <p14:tracePt t="55491" x="3232150" y="4997450"/>
          <p14:tracePt t="55507" x="3289300" y="4991100"/>
          <p14:tracePt t="55527" x="3352800" y="4984750"/>
          <p14:tracePt t="55540" x="3429000" y="4978400"/>
          <p14:tracePt t="55557" x="3511550" y="4972050"/>
          <p14:tracePt t="55576" x="3613150" y="4959350"/>
          <p14:tracePt t="55590" x="3683000" y="4946650"/>
          <p14:tracePt t="55608" x="3765550" y="4927600"/>
          <p14:tracePt t="55624" x="3854450" y="4908550"/>
          <p14:tracePt t="55640" x="3930650" y="4889500"/>
          <p14:tracePt t="55657" x="4000500" y="4870450"/>
          <p14:tracePt t="55676" x="4064000" y="4857750"/>
          <p14:tracePt t="55692" x="4121150" y="4851400"/>
          <p14:tracePt t="55710" x="4184650" y="4845050"/>
          <p14:tracePt t="55724" x="4216400" y="4838700"/>
          <p14:tracePt t="55740" x="4254500" y="4838700"/>
          <p14:tracePt t="55757" x="4292600" y="4838700"/>
          <p14:tracePt t="55775" x="4330700" y="4838700"/>
          <p14:tracePt t="55791" x="4349750" y="4838700"/>
          <p14:tracePt t="55807" x="4387850" y="4838700"/>
          <p14:tracePt t="55825" x="4425950" y="4845050"/>
          <p14:tracePt t="55840" x="4457700" y="4845050"/>
          <p14:tracePt t="55858" x="4483100" y="4851400"/>
          <p14:tracePt t="55874" x="4514850" y="4857750"/>
          <p14:tracePt t="55878" x="4527550" y="4857750"/>
          <p14:tracePt t="55890" x="4552950" y="4864100"/>
          <p14:tracePt t="55907" x="4578350" y="4870450"/>
          <p14:tracePt t="55926" x="4603750" y="4870450"/>
          <p14:tracePt t="55943" x="4641850" y="4876800"/>
          <p14:tracePt t="55958" x="4667250" y="4876800"/>
          <p14:tracePt t="55973" x="4692650" y="4876800"/>
          <p14:tracePt t="55991" x="4743450" y="4870450"/>
          <p14:tracePt t="56008" x="4768850" y="4864100"/>
          <p14:tracePt t="56026" x="4819650" y="4857750"/>
          <p14:tracePt t="56042" x="4857750" y="4857750"/>
          <p14:tracePt t="56058" x="4889500" y="4851400"/>
          <p14:tracePt t="56076" x="4933950" y="4845050"/>
          <p14:tracePt t="56092" x="4978400" y="4845050"/>
          <p14:tracePt t="56107" x="5010150" y="4845050"/>
          <p14:tracePt t="56125" x="5054600" y="4845050"/>
          <p14:tracePt t="56144" x="5105400" y="4845050"/>
          <p14:tracePt t="56158" x="5156200" y="4845050"/>
          <p14:tracePt t="56175" x="5207000" y="4845050"/>
          <p14:tracePt t="56192" x="5283200" y="4851400"/>
          <p14:tracePt t="56207" x="5334000" y="4857750"/>
          <p14:tracePt t="56223" x="5397500" y="4857750"/>
          <p14:tracePt t="56241" x="5467350" y="4864100"/>
          <p14:tracePt t="56257" x="5511800" y="4864100"/>
          <p14:tracePt t="56277" x="5562600" y="4870450"/>
          <p14:tracePt t="56291" x="5607050" y="4883150"/>
          <p14:tracePt t="56307" x="5657850" y="4895850"/>
          <p14:tracePt t="56325" x="5689600" y="4908550"/>
          <p14:tracePt t="56341" x="5715000" y="4914900"/>
          <p14:tracePt t="56357" x="5734050" y="4927600"/>
          <p14:tracePt t="56374" x="5746750" y="4933950"/>
          <p14:tracePt t="56394" x="5759450" y="4953000"/>
          <p14:tracePt t="56413" x="5772150" y="4965700"/>
          <p14:tracePt t="56423" x="5772150" y="4972050"/>
          <p14:tracePt t="56441" x="5784850" y="4972050"/>
          <p14:tracePt t="56457" x="5803900" y="4965700"/>
          <p14:tracePt t="56476" x="5822950" y="4953000"/>
          <p14:tracePt t="56492" x="5861050" y="4933950"/>
          <p14:tracePt t="56507" x="5911850" y="4927600"/>
          <p14:tracePt t="56526" x="5949950" y="4921250"/>
          <p14:tracePt t="56541" x="6000750" y="4914900"/>
          <p14:tracePt t="56557" x="6064250" y="4914900"/>
          <p14:tracePt t="56577" x="6096000" y="4921250"/>
          <p14:tracePt t="56591" x="6159500" y="4940300"/>
          <p14:tracePt t="56607" x="6197600" y="4953000"/>
          <p14:tracePt t="56625" x="6235700" y="4984750"/>
          <p14:tracePt t="56641" x="6267450" y="5003800"/>
          <p14:tracePt t="56657" x="6305550" y="5016500"/>
          <p14:tracePt t="56676" x="6324600" y="5016500"/>
          <p14:tracePt t="56690" x="6356350" y="4997450"/>
          <p14:tracePt t="56708" x="6388100" y="4972050"/>
          <p14:tracePt t="56727" x="6407150" y="4953000"/>
          <p14:tracePt t="56741" x="6426200" y="4940300"/>
          <p14:tracePt t="56757" x="6432550" y="4933950"/>
          <p14:tracePt t="56774" x="6438900" y="4927600"/>
          <p14:tracePt t="56807" x="6438900" y="4940300"/>
          <p14:tracePt t="56823" x="6432550" y="4946650"/>
          <p14:tracePt t="56842" x="6432550" y="4959350"/>
          <p14:tracePt t="56857" x="6432550" y="4965700"/>
          <p14:tracePt t="56876" x="6426200" y="4978400"/>
          <p14:tracePt t="56897" x="6426200" y="4991100"/>
          <p14:tracePt t="56907" x="6419850" y="4997450"/>
          <p14:tracePt t="56923" x="6419850" y="5010150"/>
          <p14:tracePt t="56942" x="6419850" y="5016500"/>
          <p14:tracePt t="56957" x="6413500" y="5022850"/>
          <p14:tracePt t="56976" x="6413500" y="5029200"/>
          <p14:tracePt t="57041" x="6413500" y="5035550"/>
          <p14:tracePt t="57122" x="6419850" y="5035550"/>
          <p14:tracePt t="57134" x="6419850" y="5029200"/>
          <p14:tracePt t="57157" x="6419850" y="5022850"/>
          <p14:tracePt t="57174" x="6426200" y="5022850"/>
          <p14:tracePt t="57209" x="6426200" y="5016500"/>
          <p14:tracePt t="57241" x="6426200" y="5022850"/>
          <p14:tracePt t="57304" x="6426200" y="5029200"/>
          <p14:tracePt t="57334" x="6426200" y="5035550"/>
          <p14:tracePt t="57355" x="6426200" y="5041900"/>
          <p14:tracePt t="57365" x="6419850" y="5041900"/>
          <p14:tracePt t="57389" x="6419850" y="5048250"/>
          <p14:tracePt t="57428" x="6419850" y="5054600"/>
          <p14:tracePt t="57471" x="6413500" y="5060950"/>
          <p14:tracePt t="57519" x="6413500" y="5067300"/>
          <p14:tracePt t="57561" x="6413500" y="5073650"/>
          <p14:tracePt t="57588" x="6407150" y="5073650"/>
          <p14:tracePt t="57627" x="6407150" y="5067300"/>
          <p14:tracePt t="57670" x="6407150" y="5060950"/>
          <p14:tracePt t="57696" x="6407150" y="5054600"/>
          <p14:tracePt t="57804" x="6407150" y="5048250"/>
          <p14:tracePt t="57847" x="6407150" y="5041900"/>
          <p14:tracePt t="57927" x="6407150" y="5035550"/>
          <p14:tracePt t="58110" x="6407150" y="5029200"/>
          <p14:tracePt t="58247" x="6400800" y="5029200"/>
          <p14:tracePt t="58323" x="6394450" y="5029200"/>
          <p14:tracePt t="58336" x="6394450" y="5022850"/>
          <p14:tracePt t="58372" x="6388100" y="5016500"/>
          <p14:tracePt t="58379" x="6388100" y="5010150"/>
          <p14:tracePt t="58391" x="6381750" y="5010150"/>
          <p14:tracePt t="58408" x="6375400" y="4997450"/>
          <p14:tracePt t="58427" x="6369050" y="4991100"/>
          <p14:tracePt t="58441" x="6356350" y="4978400"/>
          <p14:tracePt t="58458" x="6350000" y="4972050"/>
          <p14:tracePt t="58478" x="6337300" y="4959350"/>
          <p14:tracePt t="58494" x="6330950" y="4953000"/>
          <p14:tracePt t="58507" x="6324600" y="4946650"/>
          <p14:tracePt t="58525" x="6305550" y="4921250"/>
          <p14:tracePt t="58541" x="6286500" y="4889500"/>
          <p14:tracePt t="58557" x="6261100" y="4838700"/>
          <p14:tracePt t="58576" x="6242050" y="4806950"/>
          <p14:tracePt t="58593" x="6229350" y="4756150"/>
          <p14:tracePt t="58610" x="6216650" y="4692650"/>
          <p14:tracePt t="58624" x="6203950" y="4610100"/>
          <p14:tracePt t="58641" x="6191250" y="4464050"/>
          <p14:tracePt t="58657" x="6191250" y="4362450"/>
          <p14:tracePt t="58674" x="6197600" y="4197350"/>
          <p14:tracePt t="58691" x="6235700" y="3968750"/>
          <p14:tracePt t="58707" x="6280150" y="3816350"/>
          <p14:tracePt t="58726" x="6350000" y="3568700"/>
          <p14:tracePt t="58744" x="6388100" y="3429000"/>
          <p14:tracePt t="58757" x="6432550" y="3257550"/>
          <p14:tracePt t="58776" x="6470650" y="3117850"/>
          <p14:tracePt t="58795" x="6502400" y="2984500"/>
          <p14:tracePt t="58808" x="6508750" y="2933700"/>
          <p14:tracePt t="58828" x="6521450" y="2895600"/>
          <p14:tracePt t="58840" x="6527800" y="2876550"/>
          <p14:tracePt t="58874" x="6521450" y="2882900"/>
          <p14:tracePt t="58879" x="6521450" y="2895600"/>
          <p14:tracePt t="58891" x="6508750" y="2978150"/>
          <p14:tracePt t="58911" x="6496050" y="3079750"/>
          <p14:tracePt t="58925" x="6483350" y="3200400"/>
          <p14:tracePt t="58943" x="6477000" y="3289300"/>
          <p14:tracePt t="58962" x="6464300" y="3454400"/>
          <p14:tracePt t="58975" x="6464300" y="3600450"/>
          <p14:tracePt t="58994" x="6464300" y="3721100"/>
          <p14:tracePt t="59007" x="6477000" y="3943350"/>
          <p14:tracePt t="59025" x="6483350" y="4089400"/>
          <p14:tracePt t="59044" x="6489700" y="4324350"/>
          <p14:tracePt t="59062" x="6496050" y="4476750"/>
          <p14:tracePt t="59076" x="6502400" y="4572000"/>
          <p14:tracePt t="59094" x="6502400" y="4667250"/>
          <p14:tracePt t="59107" x="6496050" y="4756150"/>
          <p14:tracePt t="59127" x="6496050" y="4800600"/>
          <p14:tracePt t="59143" x="6489700" y="4845050"/>
          <p14:tracePt t="59157" x="6483350" y="4883150"/>
          <p14:tracePt t="59176" x="6477000" y="4895850"/>
          <p14:tracePt t="59193" x="6477000" y="4914900"/>
          <p14:tracePt t="59207" x="6477000" y="4921250"/>
          <p14:tracePt t="59224" x="6477000" y="4927600"/>
          <p14:tracePt t="59243" x="6483350" y="4940300"/>
          <p14:tracePt t="59257" x="6489700" y="4946650"/>
          <p14:tracePt t="59273" x="6489700" y="4953000"/>
          <p14:tracePt t="59291" x="6496050" y="4959350"/>
          <p14:tracePt t="59307" x="6496050" y="4965700"/>
          <p14:tracePt t="59342" x="6496050" y="4972050"/>
          <p14:tracePt t="59357" x="6502400" y="4972050"/>
          <p14:tracePt t="59376" x="6502400" y="4978400"/>
          <p14:tracePt t="59393" x="6502400" y="4984750"/>
          <p14:tracePt t="59424" x="6502400" y="4991100"/>
          <p14:tracePt t="59457" x="6502400" y="4997450"/>
          <p14:tracePt t="59499" x="6502400" y="5003800"/>
          <p14:tracePt t="59755" x="6502400" y="4997450"/>
          <p14:tracePt t="59863" x="6502400" y="4991100"/>
          <p14:tracePt t="60000" x="6502400" y="4984750"/>
          <p14:tracePt t="60063" x="6508750" y="4984750"/>
          <p14:tracePt t="60255" x="6508750" y="4978400"/>
          <p14:tracePt t="60427" x="6508750" y="4972050"/>
          <p14:tracePt t="60521" x="6502400" y="4972050"/>
          <p14:tracePt t="60551" x="6502400" y="4978400"/>
          <p14:tracePt t="60842" x="6502400" y="4984750"/>
          <p14:tracePt t="61062" x="6502400" y="4978400"/>
          <p14:tracePt t="61149" x="6508750" y="4978400"/>
          <p14:tracePt t="61271" x="6502400" y="4978400"/>
          <p14:tracePt t="61443" x="6502400" y="4972050"/>
          <p14:tracePt t="61633" x="6502400" y="4978400"/>
          <p14:tracePt t="62101" x="6496050" y="4978400"/>
          <p14:tracePt t="62150" x="6496050" y="4984750"/>
          <p14:tracePt t="62198" x="6489700" y="4984750"/>
          <p14:tracePt t="62284" x="6489700" y="4991100"/>
          <p14:tracePt t="62360" x="6489700" y="4984750"/>
          <p14:tracePt t="62399" x="6496050" y="4984750"/>
          <p14:tracePt t="62403" x="6496050" y="4978400"/>
          <p14:tracePt t="62438" x="6502400" y="4978400"/>
          <p14:tracePt t="62492" x="6508750" y="4978400"/>
          <p14:tracePt t="62527" x="6508750" y="4984750"/>
          <p14:tracePt t="62569" x="6508750" y="4991100"/>
          <p14:tracePt t="62604" x="6508750" y="4997450"/>
          <p14:tracePt t="62619" x="6502400" y="4997450"/>
          <p14:tracePt t="62629" x="6502400" y="5003800"/>
          <p14:tracePt t="62640" x="6496050" y="5003800"/>
          <p14:tracePt t="62658" x="6489700" y="5010150"/>
          <p14:tracePt t="62674" x="6483350" y="5010150"/>
          <p14:tracePt t="62692" x="6464300" y="5010150"/>
          <p14:tracePt t="62707" x="6445250" y="5010150"/>
          <p14:tracePt t="62740" x="6330950" y="5022850"/>
          <p14:tracePt t="62774" x="6324600" y="5022850"/>
          <p14:tracePt t="62790" x="6318250" y="5022850"/>
          <p14:tracePt t="62808" x="6311900" y="5022850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Synthesized Vs Inherited Attributes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Given a production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A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</a:t>
            </a:r>
            <a:r>
              <a:rPr lang="en-US" dirty="0"/>
              <a:t> </a:t>
            </a:r>
            <a:r>
              <a:rPr lang="en-US" dirty="0">
                <a:sym typeface="Symbol" charset="2"/>
              </a:rPr>
              <a:t></a:t>
            </a:r>
            <a:br>
              <a:rPr lang="en-US" dirty="0"/>
            </a:br>
            <a:r>
              <a:rPr lang="en-US" dirty="0"/>
              <a:t>then each semantic rule is of the form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b</a:t>
            </a:r>
            <a:r>
              <a:rPr lang="en-US" dirty="0"/>
              <a:t> :=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c</a:t>
            </a:r>
            <a:r>
              <a:rPr lang="en-US" i="1" baseline="-25000" dirty="0"/>
              <a:t>k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where </a:t>
            </a:r>
            <a:r>
              <a:rPr lang="en-US" i="1" dirty="0"/>
              <a:t>f</a:t>
            </a:r>
            <a:r>
              <a:rPr lang="en-US" dirty="0"/>
              <a:t> is a function and </a:t>
            </a:r>
            <a:r>
              <a:rPr lang="en-US" i="1" dirty="0" err="1"/>
              <a:t>c</a:t>
            </a:r>
            <a:r>
              <a:rPr lang="en-US" i="1" baseline="-25000" dirty="0" err="1"/>
              <a:t>i</a:t>
            </a:r>
            <a:r>
              <a:rPr lang="en-US" dirty="0"/>
              <a:t> are attributes of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dirty="0">
                <a:sym typeface="Symbol" charset="2"/>
              </a:rPr>
              <a:t>, and either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b</a:t>
            </a:r>
            <a:r>
              <a:rPr lang="en-US" dirty="0"/>
              <a:t> is a </a:t>
            </a:r>
            <a:r>
              <a:rPr lang="en-US" i="1" dirty="0"/>
              <a:t>synthesized</a:t>
            </a:r>
            <a:r>
              <a:rPr lang="en-US" dirty="0"/>
              <a:t> attribute of </a:t>
            </a:r>
            <a:r>
              <a:rPr lang="en-US" i="1" dirty="0"/>
              <a:t>A </a:t>
            </a:r>
            <a:r>
              <a:rPr lang="en-US" dirty="0"/>
              <a:t>and</a:t>
            </a:r>
            <a:r>
              <a:rPr lang="en-US" i="1" dirty="0"/>
              <a:t> c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c</a:t>
            </a:r>
            <a:r>
              <a:rPr lang="en-US" i="1" baseline="-25000" dirty="0"/>
              <a:t>k </a:t>
            </a:r>
            <a:r>
              <a:rPr lang="en-US" dirty="0"/>
              <a:t>are attributes belonging to the grammar symbols of the production 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b</a:t>
            </a:r>
            <a:r>
              <a:rPr lang="en-US" dirty="0"/>
              <a:t> is an </a:t>
            </a:r>
            <a:r>
              <a:rPr lang="en-US" i="1" dirty="0"/>
              <a:t>inherited</a:t>
            </a:r>
            <a:r>
              <a:rPr lang="en-US" dirty="0"/>
              <a:t> attribute of one of the grammar symbols in </a:t>
            </a:r>
            <a:r>
              <a:rPr lang="en-US" dirty="0">
                <a:sym typeface="Symbol" charset="2"/>
              </a:rPr>
              <a:t>, and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,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c</a:t>
            </a:r>
            <a:r>
              <a:rPr lang="en-US" i="1" baseline="-25000" dirty="0"/>
              <a:t>k  </a:t>
            </a:r>
            <a:r>
              <a:rPr lang="en-US" dirty="0">
                <a:sym typeface="Symbol" charset="2"/>
              </a:rPr>
              <a:t>are </a:t>
            </a:r>
            <a:r>
              <a:rPr lang="en-US" dirty="0"/>
              <a:t>attributes belonging to the grammar symbols of the production</a:t>
            </a:r>
          </a:p>
        </p:txBody>
      </p:sp>
    </p:spTree>
    <p:extLst>
      <p:ext uri="{BB962C8B-B14F-4D97-AF65-F5344CB8AC3E}">
        <p14:creationId xmlns:p14="http://schemas.microsoft.com/office/powerpoint/2010/main" val="2212003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972"/>
    </mc:Choice>
    <mc:Fallback xmlns="">
      <p:transition spd="slow" advTm="112972"/>
    </mc:Fallback>
  </mc:AlternateContent>
  <p:extLst>
    <p:ext uri="{3A86A75C-4F4B-4683-9AE1-C65F6400EC91}">
      <p14:laserTraceLst xmlns:p14="http://schemas.microsoft.com/office/powerpoint/2010/main">
        <p14:tracePtLst>
          <p14:tracePt t="14410" x="5168900" y="2749550"/>
          <p14:tracePt t="14423" x="5175250" y="2749550"/>
          <p14:tracePt t="14431" x="5175250" y="2755900"/>
          <p14:tracePt t="14444" x="5200650" y="2774950"/>
          <p14:tracePt t="14463" x="5264150" y="2825750"/>
          <p14:tracePt t="14478" x="5295900" y="2851150"/>
          <p14:tracePt t="14495" x="5308600" y="2870200"/>
          <p14:tracePt t="14512" x="5321300" y="2895600"/>
          <p14:tracePt t="14528" x="5327650" y="2921000"/>
          <p14:tracePt t="14545" x="5327650" y="2933700"/>
          <p14:tracePt t="14561" x="5327650" y="2940050"/>
          <p14:tracePt t="14578" x="5321300" y="2946400"/>
          <p14:tracePt t="14594" x="5314950" y="2952750"/>
          <p14:tracePt t="14612" x="5308600" y="2959100"/>
          <p14:tracePt t="14630" x="5295900" y="2965450"/>
          <p14:tracePt t="14645" x="5289550" y="2978150"/>
          <p14:tracePt t="14661" x="5283200" y="3003550"/>
          <p14:tracePt t="14683" x="5283200" y="3041650"/>
          <p14:tracePt t="14695" x="5289550" y="3086100"/>
          <p14:tracePt t="14712" x="5314950" y="3143250"/>
          <p14:tracePt t="14728" x="5378450" y="3200400"/>
          <p14:tracePt t="14745" x="5448300" y="3257550"/>
          <p14:tracePt t="14762" x="5524500" y="3321050"/>
          <p14:tracePt t="14820" x="5994400" y="3733800"/>
          <p14:tracePt t="14869" x="6267450" y="4076700"/>
          <p14:tracePt t="14941" x="6546850" y="4406900"/>
          <p14:tracePt t="14955" x="6546850" y="4413250"/>
          <p14:tracePt t="15038" x="6546850" y="4406900"/>
          <p14:tracePt t="15040" x="6546850" y="4400550"/>
          <p14:tracePt t="15051" x="6546850" y="4394200"/>
          <p14:tracePt t="15063" x="6546850" y="4381500"/>
          <p14:tracePt t="15078" x="6540500" y="4318000"/>
          <p14:tracePt t="15096" x="6540500" y="4292600"/>
          <p14:tracePt t="15354" x="7581900" y="1790700"/>
          <p14:tracePt t="15363" x="7594600" y="1771650"/>
          <p14:tracePt t="15378" x="7645400" y="1720850"/>
          <p14:tracePt t="15394" x="7740650" y="1619250"/>
          <p14:tracePt t="15415" x="7848600" y="1511300"/>
          <p14:tracePt t="15429" x="7924800" y="1441450"/>
          <p14:tracePt t="15444" x="8026400" y="1352550"/>
          <p14:tracePt t="15462" x="8096250" y="1282700"/>
          <p14:tracePt t="15478" x="8128000" y="1250950"/>
          <p14:tracePt t="15494" x="8159750" y="1225550"/>
          <p14:tracePt t="15515" x="8178800" y="1200150"/>
          <p14:tracePt t="15528" x="8185150" y="1187450"/>
          <p14:tracePt t="15546" x="8197850" y="1181100"/>
          <p14:tracePt t="15562" x="8204200" y="1168400"/>
          <p14:tracePt t="15579" x="8210550" y="1162050"/>
          <p14:tracePt t="15594" x="8210550" y="1155700"/>
          <p14:tracePt t="15644" x="8216900" y="1149350"/>
          <p14:tracePt t="15674" x="8223250" y="1149350"/>
          <p14:tracePt t="15727" x="8229600" y="1149350"/>
          <p14:tracePt t="15730" x="8229600" y="1143000"/>
          <p14:tracePt t="15760" x="8229600" y="1149350"/>
          <p14:tracePt t="15778" x="8229600" y="1155700"/>
          <p14:tracePt t="15789" x="8229600" y="1162050"/>
          <p14:tracePt t="15800" x="8229600" y="1168400"/>
          <p14:tracePt t="15812" x="8223250" y="1174750"/>
          <p14:tracePt t="15828" x="8216900" y="1212850"/>
          <p14:tracePt t="15845" x="8204200" y="1238250"/>
          <p14:tracePt t="15863" x="8172450" y="1289050"/>
          <p14:tracePt t="15878" x="8096250" y="1371600"/>
          <p14:tracePt t="15895" x="8039100" y="1435100"/>
          <p14:tracePt t="16033" x="6813550" y="3067050"/>
          <p14:tracePt t="16090" x="6553200" y="3416300"/>
          <p14:tracePt t="16174" x="6330950" y="3810000"/>
          <p14:tracePt t="16349" x="6330950" y="3975100"/>
          <p14:tracePt t="16360" x="6324600" y="3975100"/>
          <p14:tracePt t="16368" x="6318250" y="3975100"/>
          <p14:tracePt t="16378" x="6299200" y="3975100"/>
          <p14:tracePt t="16394" x="6235700" y="3975100"/>
          <p14:tracePt t="16411" x="6146800" y="3975100"/>
          <p14:tracePt t="16429" x="6051550" y="3968750"/>
          <p14:tracePt t="16445" x="5937250" y="3962400"/>
          <p14:tracePt t="16462" x="5816600" y="3956050"/>
          <p14:tracePt t="16478" x="5689600" y="3930650"/>
          <p14:tracePt t="16495" x="5632450" y="3917950"/>
          <p14:tracePt t="16553" x="4946650" y="3600450"/>
          <p14:tracePt t="16584" x="4679950" y="3409950"/>
          <p14:tracePt t="16624" x="4400550" y="3206750"/>
          <p14:tracePt t="16749" x="3359150" y="2501900"/>
          <p14:tracePt t="16782" x="3067050" y="2425700"/>
          <p14:tracePt t="16824" x="2800350" y="2362200"/>
          <p14:tracePt t="16881" x="2533650" y="2305050"/>
          <p14:tracePt t="16911" x="2235200" y="2266950"/>
          <p14:tracePt t="16927" x="2228850" y="2266950"/>
          <p14:tracePt t="16931" x="2222500" y="2266950"/>
          <p14:tracePt t="16945" x="2178050" y="2260600"/>
          <p14:tracePt t="16961" x="2089150" y="2260600"/>
          <p14:tracePt t="16978" x="1993900" y="2260600"/>
          <p14:tracePt t="16994" x="1911350" y="2260600"/>
          <p14:tracePt t="17011" x="1835150" y="2260600"/>
          <p14:tracePt t="17028" x="1771650" y="2260600"/>
          <p14:tracePt t="17044" x="1733550" y="2260600"/>
          <p14:tracePt t="17062" x="1708150" y="2254250"/>
          <p14:tracePt t="17078" x="1695450" y="2241550"/>
          <p14:tracePt t="17094" x="1682750" y="2209800"/>
          <p14:tracePt t="17112" x="1676400" y="2178050"/>
          <p14:tracePt t="17129" x="1676400" y="2159000"/>
          <p14:tracePt t="17144" x="1676400" y="2139950"/>
          <p14:tracePt t="17164" x="1682750" y="2127250"/>
          <p14:tracePt t="17178" x="1689100" y="2114550"/>
          <p14:tracePt t="17195" x="1701800" y="2101850"/>
          <p14:tracePt t="17212" x="1714500" y="2095500"/>
          <p14:tracePt t="17228" x="1727200" y="2095500"/>
          <p14:tracePt t="17245" x="1733550" y="2095500"/>
          <p14:tracePt t="17265" x="1746250" y="2095500"/>
          <p14:tracePt t="17279" x="1765300" y="2101850"/>
          <p14:tracePt t="17295" x="1784350" y="2114550"/>
          <p14:tracePt t="17315" x="1790700" y="2127250"/>
          <p14:tracePt t="17328" x="1790700" y="2139950"/>
          <p14:tracePt t="17345" x="1790700" y="2152650"/>
          <p14:tracePt t="17365" x="1790700" y="2159000"/>
          <p14:tracePt t="17379" x="1784350" y="2159000"/>
          <p14:tracePt t="17400" x="1778000" y="2159000"/>
          <p14:tracePt t="17428" x="1771650" y="2159000"/>
          <p14:tracePt t="17444" x="1771650" y="2152650"/>
          <p14:tracePt t="17462" x="1771650" y="2146300"/>
          <p14:tracePt t="17478" x="1758950" y="2133600"/>
          <p14:tracePt t="17497" x="1752600" y="2127250"/>
          <p14:tracePt t="17515" x="1746250" y="2108200"/>
          <p14:tracePt t="17528" x="1739900" y="2095500"/>
          <p14:tracePt t="17545" x="1733550" y="2082800"/>
          <p14:tracePt t="17564" x="1733550" y="2070100"/>
          <p14:tracePt t="17578" x="1733550" y="2063750"/>
          <p14:tracePt t="17596" x="1752600" y="2070100"/>
          <p14:tracePt t="17612" x="1778000" y="2076450"/>
          <p14:tracePt t="17629" x="1803400" y="2089150"/>
          <p14:tracePt t="17645" x="1841500" y="2101850"/>
          <p14:tracePt t="17662" x="1879600" y="2114550"/>
          <p14:tracePt t="17678" x="1930400" y="2120900"/>
          <p14:tracePt t="17698" x="1968500" y="2127250"/>
          <p14:tracePt t="17714" x="2019300" y="2127250"/>
          <p14:tracePt t="17733" x="2089150" y="2133600"/>
          <p14:tracePt t="17745" x="2139950" y="2133600"/>
          <p14:tracePt t="17762" x="2216150" y="2133600"/>
          <p14:tracePt t="17783" x="2324100" y="2133600"/>
          <p14:tracePt t="17794" x="2393950" y="2133600"/>
          <p14:tracePt t="17814" x="2482850" y="2133600"/>
          <p14:tracePt t="17831" x="2609850" y="2139950"/>
          <p14:tracePt t="17845" x="2686050" y="2146300"/>
          <p14:tracePt t="17864" x="2806700" y="2159000"/>
          <p14:tracePt t="17883" x="2908300" y="2165350"/>
          <p14:tracePt t="17889" x="2959100" y="2171700"/>
          <p14:tracePt t="17894" x="2984500" y="2178050"/>
          <p14:tracePt t="17913" x="3079750" y="2190750"/>
          <p14:tracePt t="17929" x="3187700" y="2203450"/>
          <p14:tracePt t="17951" x="3244850" y="2203450"/>
          <p14:tracePt t="17961" x="3314700" y="2209800"/>
          <p14:tracePt t="17978" x="3397250" y="2216150"/>
          <p14:tracePt t="17995" x="3429000" y="2216150"/>
          <p14:tracePt t="18013" x="3473450" y="2216150"/>
          <p14:tracePt t="18028" x="3498850" y="2216150"/>
          <p14:tracePt t="18045" x="3511550" y="2216150"/>
          <p14:tracePt t="18062" x="3517900" y="2216150"/>
          <p14:tracePt t="18081" x="3517900" y="2222500"/>
          <p14:tracePt t="18094" x="3517900" y="2228850"/>
          <p14:tracePt t="18128" x="3517900" y="2235200"/>
          <p14:tracePt t="18144" x="3511550" y="2241550"/>
          <p14:tracePt t="18178" x="3492500" y="2235200"/>
          <p14:tracePt t="18195" x="3454400" y="2222500"/>
          <p14:tracePt t="18213" x="3416300" y="2209800"/>
          <p14:tracePt t="18230" x="3321050" y="2184400"/>
          <p14:tracePt t="18245" x="3225800" y="2165350"/>
          <p14:tracePt t="18265" x="3149600" y="2152650"/>
          <p14:tracePt t="18278" x="3003550" y="2139950"/>
          <p14:tracePt t="18295" x="2863850" y="2133600"/>
          <p14:tracePt t="18312" x="2755900" y="2133600"/>
          <p14:tracePt t="18332" x="2590800" y="2152650"/>
          <p14:tracePt t="18345" x="2470150" y="2184400"/>
          <p14:tracePt t="18365" x="2393950" y="2216150"/>
          <p14:tracePt t="18378" x="2279650" y="2266950"/>
          <p14:tracePt t="18399" x="2197100" y="2311400"/>
          <p14:tracePt t="18413" x="2139950" y="2343150"/>
          <p14:tracePt t="18428" x="2095500" y="2355850"/>
          <p14:tracePt t="18445" x="2051050" y="2381250"/>
          <p14:tracePt t="18462" x="2019300" y="2387600"/>
          <p14:tracePt t="18482" x="2000250" y="2393950"/>
          <p14:tracePt t="18495" x="1987550" y="2387600"/>
          <p14:tracePt t="18528" x="1981200" y="2381250"/>
          <p14:tracePt t="18547" x="1987550" y="2381250"/>
          <p14:tracePt t="18561" x="1993900" y="2387600"/>
          <p14:tracePt t="18579" x="2000250" y="2393950"/>
          <p14:tracePt t="18596" x="2006600" y="2393950"/>
          <p14:tracePt t="18612" x="2012950" y="2400300"/>
          <p14:tracePt t="18629" x="2019300" y="2406650"/>
          <p14:tracePt t="18661" x="2025650" y="2406650"/>
          <p14:tracePt t="18684" x="2032000" y="2406650"/>
          <p14:tracePt t="18720" x="2038350" y="2406650"/>
          <p14:tracePt t="18731" x="2044700" y="2406650"/>
          <p14:tracePt t="18737" x="2051050" y="2406650"/>
          <p14:tracePt t="18744" x="2057400" y="2413000"/>
          <p14:tracePt t="18762" x="2070100" y="2413000"/>
          <p14:tracePt t="18781" x="2095500" y="2413000"/>
          <p14:tracePt t="18797" x="2120900" y="2419350"/>
          <p14:tracePt t="18812" x="2146300" y="2419350"/>
          <p14:tracePt t="18828" x="2197100" y="2425700"/>
          <p14:tracePt t="18845" x="2241550" y="2432050"/>
          <p14:tracePt t="18861" x="2292350" y="2438400"/>
          <p14:tracePt t="18879" x="2343150" y="2444750"/>
          <p14:tracePt t="18893" x="2368550" y="2444750"/>
          <p14:tracePt t="18898" x="2393950" y="2444750"/>
          <p14:tracePt t="18911" x="2444750" y="2444750"/>
          <p14:tracePt t="18931" x="2482850" y="2444750"/>
          <p14:tracePt t="18945" x="2514600" y="2444750"/>
          <p14:tracePt t="18962" x="2540000" y="2444750"/>
          <p14:tracePt t="18978" x="2565400" y="2444750"/>
          <p14:tracePt t="18997" x="2578100" y="2444750"/>
          <p14:tracePt t="19011" x="2584450" y="2451100"/>
          <p14:tracePt t="19029" x="2590800" y="2451100"/>
          <p14:tracePt t="19047" x="2597150" y="2457450"/>
          <p14:tracePt t="19063" x="2603500" y="2457450"/>
          <p14:tracePt t="19078" x="2609850" y="2463800"/>
          <p14:tracePt t="19094" x="2616200" y="2463800"/>
          <p14:tracePt t="19129" x="2622550" y="2463800"/>
          <p14:tracePt t="19148" x="2628900" y="2463800"/>
          <p14:tracePt t="19178" x="2635250" y="2470150"/>
          <p14:tracePt t="19196" x="2641600" y="2470150"/>
          <p14:tracePt t="19212" x="2654300" y="2476500"/>
          <p14:tracePt t="19229" x="2660650" y="2476500"/>
          <p14:tracePt t="19245" x="2667000" y="2482850"/>
          <p14:tracePt t="19261" x="2673350" y="2482850"/>
          <p14:tracePt t="19278" x="2679700" y="2489200"/>
          <p14:tracePt t="19296" x="2686050" y="2495550"/>
          <p14:tracePt t="19313" x="2692400" y="2495550"/>
          <p14:tracePt t="19328" x="2698750" y="2501900"/>
          <p14:tracePt t="19345" x="2705100" y="2501900"/>
          <p14:tracePt t="19379" x="2711450" y="2501900"/>
          <p14:tracePt t="19396" x="2711450" y="2508250"/>
          <p14:tracePt t="19415" x="2717800" y="2508250"/>
          <p14:tracePt t="19449" x="2724150" y="2508250"/>
          <p14:tracePt t="19484" x="2724150" y="2514600"/>
          <p14:tracePt t="19494" x="2730500" y="2514600"/>
          <p14:tracePt t="19567" x="2736850" y="2514600"/>
          <p14:tracePt t="19605" x="2736850" y="2520950"/>
          <p14:tracePt t="19684" x="2730500" y="2514600"/>
          <p14:tracePt t="19694" x="2724150" y="2514600"/>
          <p14:tracePt t="19696" x="2724150" y="2508250"/>
          <p14:tracePt t="19711" x="2717800" y="2508250"/>
          <p14:tracePt t="19728" x="2705100" y="2495550"/>
          <p14:tracePt t="19747" x="2679700" y="2482850"/>
          <p14:tracePt t="19762" x="2635250" y="2463800"/>
          <p14:tracePt t="19779" x="2578100" y="2444750"/>
          <p14:tracePt t="19794" x="2514600" y="2432050"/>
          <p14:tracePt t="19814" x="2451100" y="2419350"/>
          <p14:tracePt t="19828" x="2387600" y="2413000"/>
          <p14:tracePt t="19846" x="2292350" y="2400300"/>
          <p14:tracePt t="19863" x="2247900" y="2393950"/>
          <p14:tracePt t="19879" x="2190750" y="2381250"/>
          <p14:tracePt t="19894" x="2139950" y="2362200"/>
          <p14:tracePt t="19897" x="2127250" y="2355850"/>
          <p14:tracePt t="19913" x="2076450" y="2343150"/>
          <p14:tracePt t="19929" x="2044700" y="2330450"/>
          <p14:tracePt t="19946" x="1993900" y="2324100"/>
          <p14:tracePt t="19961" x="1949450" y="2317750"/>
          <p14:tracePt t="19978" x="1905000" y="2330450"/>
          <p14:tracePt t="19995" x="1860550" y="2349500"/>
          <p14:tracePt t="20012" x="1828800" y="2387600"/>
          <p14:tracePt t="20028" x="1816100" y="2419350"/>
          <p14:tracePt t="20046" x="1816100" y="2463800"/>
          <p14:tracePt t="20064" x="1841500" y="2508250"/>
          <p14:tracePt t="20078" x="1905000" y="2571750"/>
          <p14:tracePt t="20095" x="1968500" y="2609850"/>
          <p14:tracePt t="20115" x="2101850" y="2647950"/>
          <p14:tracePt t="20128" x="2209800" y="2667000"/>
          <p14:tracePt t="20145" x="2298700" y="2673350"/>
          <p14:tracePt t="20163" x="2457450" y="2686050"/>
          <p14:tracePt t="20179" x="2559050" y="2692400"/>
          <p14:tracePt t="20196" x="2686050" y="2692400"/>
          <p14:tracePt t="20212" x="2794000" y="2679700"/>
          <p14:tracePt t="20229" x="2895600" y="2647950"/>
          <p14:tracePt t="20245" x="2940050" y="2616200"/>
          <p14:tracePt t="20262" x="2984500" y="2559050"/>
          <p14:tracePt t="20284" x="2990850" y="2501900"/>
          <p14:tracePt t="20294" x="2971800" y="2451100"/>
          <p14:tracePt t="20312" x="2895600" y="2374900"/>
          <p14:tracePt t="20331" x="2794000" y="2311400"/>
          <p14:tracePt t="20345" x="2698750" y="2266950"/>
          <p14:tracePt t="20362" x="2508250" y="2203450"/>
          <p14:tracePt t="20379" x="2362200" y="2159000"/>
          <p14:tracePt t="20395" x="2260600" y="2133600"/>
          <p14:tracePt t="20413" x="2139950" y="2120900"/>
          <p14:tracePt t="20433" x="2012950" y="2127250"/>
          <p14:tracePt t="20446" x="1962150" y="2146300"/>
          <p14:tracePt t="20464" x="1898650" y="2190750"/>
          <p14:tracePt t="20482" x="1847850" y="2266950"/>
          <p14:tracePt t="20496" x="1828800" y="2317750"/>
          <p14:tracePt t="20512" x="1816100" y="2381250"/>
          <p14:tracePt t="20531" x="1847850" y="2470150"/>
          <p14:tracePt t="20546" x="1905000" y="2527300"/>
          <p14:tracePt t="20562" x="2025650" y="2590800"/>
          <p14:tracePt t="20578" x="2216150" y="2647950"/>
          <p14:tracePt t="20597" x="2368550" y="2673350"/>
          <p14:tracePt t="20612" x="2495550" y="2679700"/>
          <p14:tracePt t="20628" x="2565400" y="2679700"/>
          <p14:tracePt t="20645" x="2660650" y="2647950"/>
          <p14:tracePt t="20662" x="2730500" y="2609850"/>
          <p14:tracePt t="20679" x="2794000" y="2565400"/>
          <p14:tracePt t="20695" x="2844800" y="2527300"/>
          <p14:tracePt t="20712" x="2876550" y="2495550"/>
          <p14:tracePt t="20731" x="2889250" y="2444750"/>
          <p14:tracePt t="20746" x="2876550" y="2400300"/>
          <p14:tracePt t="20762" x="2844800" y="2368550"/>
          <p14:tracePt t="20779" x="2749550" y="2311400"/>
          <p14:tracePt t="20795" x="2635250" y="2260600"/>
          <p14:tracePt t="20813" x="2501900" y="2216150"/>
          <p14:tracePt t="20834" x="2425700" y="2216150"/>
          <p14:tracePt t="20845" x="2305050" y="2222500"/>
          <p14:tracePt t="20862" x="2228850" y="2228850"/>
          <p14:tracePt t="20882" x="2146300" y="2241550"/>
          <p14:tracePt t="20891" x="2070100" y="2266950"/>
          <p14:tracePt t="20895" x="2057400" y="2273300"/>
          <p14:tracePt t="20912" x="2025650" y="2305050"/>
          <p14:tracePt t="20928" x="2000250" y="2324100"/>
          <p14:tracePt t="20945" x="1981200" y="2349500"/>
          <p14:tracePt t="20963" x="1974850" y="2362200"/>
          <p14:tracePt t="20978" x="1974850" y="2368550"/>
          <p14:tracePt t="20997" x="1981200" y="2374900"/>
          <p14:tracePt t="21011" x="1987550" y="2387600"/>
          <p14:tracePt t="21030" x="1993900" y="2393950"/>
          <p14:tracePt t="21045" x="2000250" y="2400300"/>
          <p14:tracePt t="21061" x="2006600" y="2406650"/>
          <p14:tracePt t="21094" x="2012950" y="2406650"/>
          <p14:tracePt t="21156" x="2012950" y="2400300"/>
          <p14:tracePt t="21200" x="2012950" y="2393950"/>
          <p14:tracePt t="21216" x="2019300" y="2393950"/>
          <p14:tracePt t="21298" x="2012950" y="2393950"/>
          <p14:tracePt t="21337" x="2012950" y="2387600"/>
          <p14:tracePt t="21372" x="2019300" y="2387600"/>
          <p14:tracePt t="21406" x="2025650" y="2387600"/>
          <p14:tracePt t="21436" x="2025650" y="2381250"/>
          <p14:tracePt t="21450" x="2032000" y="2381250"/>
          <p14:tracePt t="21498" x="2038350" y="2381250"/>
          <p14:tracePt t="21516" x="2044700" y="2381250"/>
          <p14:tracePt t="21540" x="2051050" y="2387600"/>
          <p14:tracePt t="21618" x="2051050" y="2393950"/>
          <p14:tracePt t="21671" x="2057400" y="2393950"/>
          <p14:tracePt t="21694" x="2057400" y="2400300"/>
          <p14:tracePt t="21725" x="2057400" y="2393950"/>
          <p14:tracePt t="21752" x="2057400" y="2387600"/>
          <p14:tracePt t="21756" x="2051050" y="2387600"/>
          <p14:tracePt t="21773" x="2051050" y="2381250"/>
          <p14:tracePt t="21778" x="2044700" y="2381250"/>
          <p14:tracePt t="21795" x="2038350" y="2374900"/>
          <p14:tracePt t="21811" x="2025650" y="2368550"/>
          <p14:tracePt t="21828" x="2012950" y="2368550"/>
          <p14:tracePt t="21846" x="2000250" y="2362200"/>
          <p14:tracePt t="21866" x="1987550" y="2362200"/>
          <p14:tracePt t="21879" x="1981200" y="2368550"/>
          <p14:tracePt t="21895" x="1974850" y="2368550"/>
          <p14:tracePt t="21911" x="1968500" y="2374900"/>
          <p14:tracePt t="21929" x="1968500" y="2381250"/>
          <p14:tracePt t="21949" x="1968500" y="2387600"/>
          <p14:tracePt t="21963" x="1962150" y="2387600"/>
          <p14:tracePt t="21998" x="1968500" y="2387600"/>
          <p14:tracePt t="22050" x="1968500" y="2381250"/>
          <p14:tracePt t="22062" x="1974850" y="2381250"/>
          <p14:tracePt t="22088" x="1974850" y="2374900"/>
          <p14:tracePt t="22101" x="1981200" y="2374900"/>
          <p14:tracePt t="22117" x="1981200" y="2368550"/>
          <p14:tracePt t="22139" x="1974850" y="2362200"/>
          <p14:tracePt t="22180" x="1981200" y="2362200"/>
          <p14:tracePt t="22202" x="1987550" y="2368550"/>
          <p14:tracePt t="22233" x="1993900" y="2368550"/>
          <p14:tracePt t="22247" x="2000250" y="2368550"/>
          <p14:tracePt t="22251" x="2000250" y="2374900"/>
          <p14:tracePt t="22262" x="2006600" y="2374900"/>
          <p14:tracePt t="22279" x="2012950" y="2381250"/>
          <p14:tracePt t="22334" x="2019300" y="2381250"/>
          <p14:tracePt t="22387" x="2025650" y="2381250"/>
          <p14:tracePt t="22419" x="2032000" y="2381250"/>
          <p14:tracePt t="22457" x="2038350" y="2381250"/>
          <p14:tracePt t="22486" x="2044700" y="2381250"/>
          <p14:tracePt t="22502" x="2044700" y="2387600"/>
          <p14:tracePt t="22514" x="2051050" y="2387600"/>
          <p14:tracePt t="22557" x="2051050" y="2393950"/>
          <p14:tracePt t="22592" x="2057400" y="2393950"/>
          <p14:tracePt t="22604" x="2057400" y="2400300"/>
          <p14:tracePt t="22634" x="2057400" y="2406650"/>
          <p14:tracePt t="22658" x="2057400" y="2400300"/>
          <p14:tracePt t="22662" x="2051050" y="2400300"/>
          <p14:tracePt t="22674" x="2051050" y="2393950"/>
          <p14:tracePt t="22699" x="2051050" y="2387600"/>
          <p14:tracePt t="22711" x="2051050" y="2381250"/>
          <p14:tracePt t="22720" x="2057400" y="2381250"/>
          <p14:tracePt t="22743" x="2063750" y="2381250"/>
          <p14:tracePt t="22751" x="2063750" y="2387600"/>
          <p14:tracePt t="22762" x="2070100" y="2387600"/>
          <p14:tracePt t="22778" x="2076450" y="2393950"/>
          <p14:tracePt t="22795" x="2082800" y="2400300"/>
          <p14:tracePt t="22816" x="2089150" y="2400300"/>
          <p14:tracePt t="22836" x="2095500" y="2400300"/>
          <p14:tracePt t="22845" x="2101850" y="2400300"/>
          <p14:tracePt t="22862" x="2114550" y="2400300"/>
          <p14:tracePt t="22881" x="2127250" y="2400300"/>
          <p14:tracePt t="22885" x="2133600" y="2400300"/>
          <p14:tracePt t="22895" x="2139950" y="2393950"/>
          <p14:tracePt t="22914" x="2165350" y="2393950"/>
          <p14:tracePt t="22931" x="2197100" y="2387600"/>
          <p14:tracePt t="22948" x="2222500" y="2387600"/>
          <p14:tracePt t="22963" x="2266950" y="2381250"/>
          <p14:tracePt t="22978" x="2324100" y="2387600"/>
          <p14:tracePt t="22995" x="2355850" y="2387600"/>
          <p14:tracePt t="23015" x="2400300" y="2387600"/>
          <p14:tracePt t="23029" x="2444750" y="2387600"/>
          <p14:tracePt t="23046" x="2470150" y="2387600"/>
          <p14:tracePt t="23062" x="2514600" y="2400300"/>
          <p14:tracePt t="23081" x="2552700" y="2413000"/>
          <p14:tracePt t="23095" x="2578100" y="2419350"/>
          <p14:tracePt t="23116" x="2616200" y="2432050"/>
          <p14:tracePt t="23128" x="2641600" y="2438400"/>
          <p14:tracePt t="23145" x="2660650" y="2444750"/>
          <p14:tracePt t="23162" x="2673350" y="2451100"/>
          <p14:tracePt t="23178" x="2679700" y="2457450"/>
          <p14:tracePt t="23195" x="2686050" y="2457450"/>
          <p14:tracePt t="23212" x="2692400" y="2457450"/>
          <p14:tracePt t="23228" x="2698750" y="2457450"/>
          <p14:tracePt t="23245" x="2705100" y="2457450"/>
          <p14:tracePt t="23262" x="2711450" y="2457450"/>
          <p14:tracePt t="23278" x="2717800" y="2457450"/>
          <p14:tracePt t="23295" x="2724150" y="2457450"/>
          <p14:tracePt t="23312" x="2730500" y="2463800"/>
          <p14:tracePt t="23328" x="2736850" y="2463800"/>
          <p14:tracePt t="23347" x="2749550" y="2470150"/>
          <p14:tracePt t="23364" x="2755900" y="2476500"/>
          <p14:tracePt t="23378" x="2768600" y="2482850"/>
          <p14:tracePt t="23415" x="2774950" y="2482850"/>
          <p14:tracePt t="23428" x="2774950" y="2489200"/>
          <p14:tracePt t="23445" x="2781300" y="2489200"/>
          <p14:tracePt t="23492" x="2787650" y="2489200"/>
          <p14:tracePt t="23536" x="2794000" y="2489200"/>
          <p14:tracePt t="23593" x="2794000" y="2495550"/>
          <p14:tracePt t="23604" x="2800350" y="2495550"/>
          <p14:tracePt t="23689" x="2806700" y="2495550"/>
          <p14:tracePt t="23706" x="2806700" y="2501900"/>
          <p14:tracePt t="23798" x="2806700" y="2508250"/>
          <p14:tracePt t="23837" x="2800350" y="2508250"/>
          <p14:tracePt t="23876" x="2794000" y="2508250"/>
          <p14:tracePt t="23894" x="2787650" y="2508250"/>
          <p14:tracePt t="23916" x="2774950" y="2514600"/>
          <p14:tracePt t="23933" x="2762250" y="2508250"/>
          <p14:tracePt t="23945" x="2743200" y="2508250"/>
          <p14:tracePt t="23961" x="2692400" y="2495550"/>
          <p14:tracePt t="23978" x="2647950" y="2495550"/>
          <p14:tracePt t="23995" x="2590800" y="2495550"/>
          <p14:tracePt t="24013" x="2514600" y="2495550"/>
          <p14:tracePt t="24028" x="2413000" y="2501900"/>
          <p14:tracePt t="24045" x="2305050" y="2520950"/>
          <p14:tracePt t="24063" x="2203450" y="2552700"/>
          <p14:tracePt t="24080" x="2114550" y="2597150"/>
          <p14:tracePt t="24095" x="2044700" y="2641600"/>
          <p14:tracePt t="24111" x="1974850" y="2679700"/>
          <p14:tracePt t="24128" x="1917700" y="2711450"/>
          <p14:tracePt t="24145" x="1866900" y="2736850"/>
          <p14:tracePt t="24163" x="1828800" y="2755900"/>
          <p14:tracePt t="24181" x="1803400" y="2762250"/>
          <p14:tracePt t="24195" x="1784350" y="2768600"/>
          <p14:tracePt t="24214" x="1778000" y="2762250"/>
          <p14:tracePt t="24228" x="1771650" y="2749550"/>
          <p14:tracePt t="24245" x="1765300" y="2736850"/>
          <p14:tracePt t="24263" x="1765300" y="2717800"/>
          <p14:tracePt t="24278" x="1765300" y="2705100"/>
          <p14:tracePt t="24295" x="1765300" y="2686050"/>
          <p14:tracePt t="24313" x="1765300" y="2679700"/>
          <p14:tracePt t="24328" x="1765300" y="2667000"/>
          <p14:tracePt t="24345" x="1771650" y="2660650"/>
          <p14:tracePt t="24363" x="1784350" y="2647950"/>
          <p14:tracePt t="24378" x="1809750" y="2641600"/>
          <p14:tracePt t="24396" x="1841500" y="2622550"/>
          <p14:tracePt t="24411" x="1873250" y="2609850"/>
          <p14:tracePt t="24432" x="1898650" y="2597150"/>
          <p14:tracePt t="24445" x="1924050" y="2590800"/>
          <p14:tracePt t="24463" x="1943100" y="2584450"/>
          <p14:tracePt t="24478" x="1949450" y="2590800"/>
          <p14:tracePt t="24496" x="1949450" y="2597150"/>
          <p14:tracePt t="24513" x="1949450" y="2603500"/>
          <p14:tracePt t="24528" x="1943100" y="2609850"/>
          <p14:tracePt t="24546" x="1943100" y="2616200"/>
          <p14:tracePt t="24562" x="1936750" y="2622550"/>
          <p14:tracePt t="24578" x="1936750" y="2628900"/>
          <p14:tracePt t="24596" x="1930400" y="2641600"/>
          <p14:tracePt t="24612" x="1930400" y="2647950"/>
          <p14:tracePt t="24630" x="1930400" y="2660650"/>
          <p14:tracePt t="24646" x="1924050" y="2667000"/>
          <p14:tracePt t="24664" x="1917700" y="2673350"/>
          <p14:tracePt t="24678" x="1917700" y="2679700"/>
          <p14:tracePt t="24695" x="1911350" y="2686050"/>
          <p14:tracePt t="24711" x="1905000" y="2692400"/>
          <p14:tracePt t="24729" x="1892300" y="2705100"/>
          <p14:tracePt t="24748" x="1879600" y="2717800"/>
          <p14:tracePt t="24762" x="1873250" y="2730500"/>
          <p14:tracePt t="24778" x="1854200" y="2736850"/>
          <p14:tracePt t="24798" x="1841500" y="2749550"/>
          <p14:tracePt t="24812" x="1835150" y="2762250"/>
          <p14:tracePt t="24829" x="1835150" y="2768600"/>
          <p14:tracePt t="24845" x="1835150" y="2781300"/>
          <p14:tracePt t="24862" x="1841500" y="2787650"/>
          <p14:tracePt t="24878" x="1847850" y="2794000"/>
          <p14:tracePt t="24883" x="1854200" y="2794000"/>
          <p14:tracePt t="24899" x="1860550" y="2794000"/>
          <p14:tracePt t="24912" x="1866900" y="2794000"/>
          <p14:tracePt t="24949" x="1873250" y="2794000"/>
          <p14:tracePt t="24962" x="1879600" y="2794000"/>
          <p14:tracePt t="24995" x="1885950" y="2794000"/>
          <p14:tracePt t="25012" x="1892300" y="2794000"/>
          <p14:tracePt t="25029" x="1898650" y="2794000"/>
          <p14:tracePt t="25045" x="1905000" y="2794000"/>
          <p14:tracePt t="25062" x="1911350" y="2794000"/>
          <p14:tracePt t="25095" x="1917700" y="2794000"/>
          <p14:tracePt t="25113" x="1924050" y="2794000"/>
          <p14:tracePt t="25146" x="1930400" y="2794000"/>
          <p14:tracePt t="25162" x="1943100" y="2794000"/>
          <p14:tracePt t="25178" x="1949450" y="2794000"/>
          <p14:tracePt t="25196" x="1962150" y="2794000"/>
          <p14:tracePt t="25214" x="1974850" y="2794000"/>
          <p14:tracePt t="25231" x="1993900" y="2794000"/>
          <p14:tracePt t="25245" x="2012950" y="2794000"/>
          <p14:tracePt t="25262" x="2044700" y="2794000"/>
          <p14:tracePt t="25278" x="2070100" y="2794000"/>
          <p14:tracePt t="25296" x="2095500" y="2794000"/>
          <p14:tracePt t="25313" x="2127250" y="2794000"/>
          <p14:tracePt t="25331" x="2159000" y="2794000"/>
          <p14:tracePt t="25347" x="2178050" y="2794000"/>
          <p14:tracePt t="25363" x="2216150" y="2794000"/>
          <p14:tracePt t="25384" x="2241550" y="2794000"/>
          <p14:tracePt t="25395" x="2260600" y="2794000"/>
          <p14:tracePt t="25412" x="2292350" y="2794000"/>
          <p14:tracePt t="25431" x="2311400" y="2800350"/>
          <p14:tracePt t="25447" x="2317750" y="2806700"/>
          <p14:tracePt t="25463" x="2336800" y="2806700"/>
          <p14:tracePt t="25532" x="2330450" y="2806700"/>
          <p14:tracePt t="25577" x="2324100" y="2806700"/>
          <p14:tracePt t="25666" x="2324100" y="2813050"/>
          <p14:tracePt t="25690" x="2330450" y="2813050"/>
          <p14:tracePt t="25715" x="2336800" y="2813050"/>
          <p14:tracePt t="25733" x="2343150" y="2813050"/>
          <p14:tracePt t="25762" x="2349500" y="2813050"/>
          <p14:tracePt t="25791" x="2355850" y="2813050"/>
          <p14:tracePt t="25823" x="2362200" y="2813050"/>
          <p14:tracePt t="25824" x="2362200" y="2819400"/>
          <p14:tracePt t="25833" x="2368550" y="2819400"/>
          <p14:tracePt t="25845" x="2381250" y="2819400"/>
          <p14:tracePt t="25864" x="2393950" y="2825750"/>
          <p14:tracePt t="25878" x="2425700" y="2825750"/>
          <p14:tracePt t="25897" x="2451100" y="2825750"/>
          <p14:tracePt t="25912" x="2470150" y="2819400"/>
          <p14:tracePt t="25928" x="2489200" y="2819400"/>
          <p14:tracePt t="25952" x="2501900" y="2813050"/>
          <p14:tracePt t="25996" x="2495550" y="2819400"/>
          <p14:tracePt t="26004" x="2489200" y="2819400"/>
          <p14:tracePt t="26023" x="2482850" y="2819400"/>
          <p14:tracePt t="26045" x="2470150" y="2825750"/>
          <p14:tracePt t="26062" x="2463800" y="2825750"/>
          <p14:tracePt t="26079" x="2457450" y="2825750"/>
          <p14:tracePt t="26100" x="2451100" y="2819400"/>
          <p14:tracePt t="26129" x="2444750" y="2825750"/>
          <p14:tracePt t="26163" x="2438400" y="2832100"/>
          <p14:tracePt t="26195" x="2438400" y="2838450"/>
          <p14:tracePt t="26253" x="2438400" y="2844800"/>
          <p14:tracePt t="26268" x="2444750" y="2844800"/>
          <p14:tracePt t="26276" x="2444750" y="2851150"/>
          <p14:tracePt t="26291" x="2451100" y="2851150"/>
          <p14:tracePt t="26296" x="2451100" y="2857500"/>
          <p14:tracePt t="26311" x="2457450" y="2857500"/>
          <p14:tracePt t="26330" x="2463800" y="2863850"/>
          <p14:tracePt t="26348" x="2470150" y="2870200"/>
          <p14:tracePt t="26362" x="2482850" y="2870200"/>
          <p14:tracePt t="26380" x="2489200" y="2870200"/>
          <p14:tracePt t="26416" x="2495550" y="2870200"/>
          <p14:tracePt t="26446" x="2501900" y="2870200"/>
          <p14:tracePt t="26474" x="2501900" y="2876550"/>
          <p14:tracePt t="26481" x="2508250" y="2876550"/>
          <p14:tracePt t="26496" x="2514600" y="2876550"/>
          <p14:tracePt t="26511" x="2520950" y="2876550"/>
          <p14:tracePt t="26528" x="2533650" y="2882900"/>
          <p14:tracePt t="26545" x="2546350" y="2882900"/>
          <p14:tracePt t="26562" x="2565400" y="2889250"/>
          <p14:tracePt t="26578" x="2584450" y="2895600"/>
          <p14:tracePt t="26598" x="2603500" y="2895600"/>
          <p14:tracePt t="26608" x="2641600" y="2908300"/>
          <p14:tracePt t="26611" x="2647950" y="2908300"/>
          <p14:tracePt t="26628" x="2692400" y="2914650"/>
          <p14:tracePt t="26645" x="2736850" y="2914650"/>
          <p14:tracePt t="26664" x="2794000" y="2914650"/>
          <p14:tracePt t="26680" x="2857500" y="2914650"/>
          <p14:tracePt t="26696" x="2940050" y="2908300"/>
          <p14:tracePt t="26714" x="3022600" y="2901950"/>
          <p14:tracePt t="26728" x="3105150" y="2889250"/>
          <p14:tracePt t="26749" x="3187700" y="2876550"/>
          <p14:tracePt t="26764" x="3263900" y="2870200"/>
          <p14:tracePt t="26778" x="3333750" y="2857500"/>
          <p14:tracePt t="26798" x="3384550" y="2851150"/>
          <p14:tracePt t="26814" x="3467100" y="2838450"/>
          <p14:tracePt t="26828" x="3530600" y="2838450"/>
          <p14:tracePt t="26845" x="3587750" y="2832100"/>
          <p14:tracePt t="26863" x="3632200" y="2832100"/>
          <p14:tracePt t="26878" x="3670300" y="2838450"/>
          <p14:tracePt t="26897" x="3695700" y="2844800"/>
          <p14:tracePt t="26911" x="3708400" y="2844800"/>
          <p14:tracePt t="26968" x="3702050" y="2844800"/>
          <p14:tracePt t="27000" x="3702050" y="2838450"/>
          <p14:tracePt t="27088" x="3702050" y="2844800"/>
          <p14:tracePt t="27274" x="3702050" y="2851150"/>
          <p14:tracePt t="27284" x="3695700" y="2851150"/>
          <p14:tracePt t="27289" x="3689350" y="2851150"/>
          <p14:tracePt t="27299" x="3683000" y="2851150"/>
          <p14:tracePt t="27311" x="3676650" y="2851150"/>
          <p14:tracePt t="27328" x="3657600" y="2844800"/>
          <p14:tracePt t="27346" x="3625850" y="2844800"/>
          <p14:tracePt t="27362" x="3594100" y="2844800"/>
          <p14:tracePt t="27378" x="3549650" y="2844800"/>
          <p14:tracePt t="27395" x="3492500" y="2844800"/>
          <p14:tracePt t="27412" x="3435350" y="2851150"/>
          <p14:tracePt t="27430" x="3378200" y="2851150"/>
          <p14:tracePt t="27446" x="3276600" y="2870200"/>
          <p14:tracePt t="27463" x="3194050" y="2889250"/>
          <p14:tracePt t="27478" x="3098800" y="2921000"/>
          <p14:tracePt t="27495" x="2990850" y="2952750"/>
          <p14:tracePt t="27512" x="2882900" y="2984500"/>
          <p14:tracePt t="27528" x="2768600" y="3016250"/>
          <p14:tracePt t="27546" x="2667000" y="3041650"/>
          <p14:tracePt t="27558" x="2597150" y="3067050"/>
          <p14:tracePt t="27562" x="2571750" y="3073400"/>
          <p14:tracePt t="27582" x="2508250" y="3098800"/>
          <p14:tracePt t="27589" x="2419350" y="3117850"/>
          <p14:tracePt t="27595" x="2400300" y="3124200"/>
          <p14:tracePt t="27612" x="2324100" y="3143250"/>
          <p14:tracePt t="27630" x="2266950" y="3155950"/>
          <p14:tracePt t="27650" x="2178050" y="3162300"/>
          <p14:tracePt t="27662" x="2120900" y="3162300"/>
          <p14:tracePt t="27678" x="2063750" y="3162300"/>
          <p14:tracePt t="27695" x="2012950" y="3162300"/>
          <p14:tracePt t="27712" x="1968500" y="3155950"/>
          <p14:tracePt t="27728" x="1936750" y="3149600"/>
          <p14:tracePt t="27745" x="1917700" y="3149600"/>
          <p14:tracePt t="27762" x="1905000" y="3143250"/>
          <p14:tracePt t="27795" x="1911350" y="3143250"/>
          <p14:tracePt t="27812" x="1917700" y="3143250"/>
          <p14:tracePt t="27832" x="1924050" y="3143250"/>
          <p14:tracePt t="27845" x="1930400" y="3149600"/>
          <p14:tracePt t="27863" x="1943100" y="3149600"/>
          <p14:tracePt t="27880" x="1955800" y="3149600"/>
          <p14:tracePt t="27895" x="1962150" y="3149600"/>
          <p14:tracePt t="27914" x="1974850" y="3143250"/>
          <p14:tracePt t="27923" x="1981200" y="3143250"/>
          <p14:tracePt t="27929" x="1987550" y="3143250"/>
          <p14:tracePt t="27949" x="1993900" y="3143250"/>
          <p14:tracePt t="27961" x="2000250" y="3136900"/>
          <p14:tracePt t="27978" x="2006600" y="3136900"/>
          <p14:tracePt t="27995" x="2012950" y="3130550"/>
          <p14:tracePt t="28029" x="2019300" y="3130550"/>
          <p14:tracePt t="28090" x="2019300" y="3136900"/>
          <p14:tracePt t="28148" x="2012950" y="3136900"/>
          <p14:tracePt t="28151" x="2012950" y="3143250"/>
          <p14:tracePt t="28232" x="2012950" y="3149600"/>
          <p14:tracePt t="28241" x="2006600" y="3149600"/>
          <p14:tracePt t="28260" x="2006600" y="3155950"/>
          <p14:tracePt t="28292" x="2012950" y="3155950"/>
          <p14:tracePt t="28374" x="2019300" y="3155950"/>
          <p14:tracePt t="28441" x="2019300" y="3162300"/>
          <p14:tracePt t="28450" x="2025650" y="3162300"/>
          <p14:tracePt t="28533" x="2032000" y="3162300"/>
          <p14:tracePt t="28567" x="2038350" y="3162300"/>
          <p14:tracePt t="28600" x="2044700" y="3162300"/>
          <p14:tracePt t="28628" x="2044700" y="3168650"/>
          <p14:tracePt t="28651" x="2051050" y="3175000"/>
          <p14:tracePt t="28662" x="2063750" y="3181350"/>
          <p14:tracePt t="28679" x="2076450" y="3194050"/>
          <p14:tracePt t="28696" x="2095500" y="3206750"/>
          <p14:tracePt t="28712" x="2108200" y="3219450"/>
          <p14:tracePt t="28732" x="2120900" y="3232150"/>
          <p14:tracePt t="28745" x="2146300" y="3238500"/>
          <p14:tracePt t="28762" x="2165350" y="3244850"/>
          <p14:tracePt t="28780" x="2184400" y="3244850"/>
          <p14:tracePt t="28795" x="2203450" y="3238500"/>
          <p14:tracePt t="28814" x="2222500" y="3232150"/>
          <p14:tracePt t="28829" x="2241550" y="3225800"/>
          <p14:tracePt t="28845" x="2260600" y="3219450"/>
          <p14:tracePt t="28862" x="2273300" y="3219450"/>
          <p14:tracePt t="28880" x="2286000" y="3219450"/>
          <p14:tracePt t="28885" x="2292350" y="3219450"/>
          <p14:tracePt t="28895" x="2298700" y="3219450"/>
          <p14:tracePt t="28912" x="2317750" y="3219450"/>
          <p14:tracePt t="28933" x="2336800" y="3219450"/>
          <p14:tracePt t="28945" x="2362200" y="3219450"/>
          <p14:tracePt t="28962" x="2381250" y="3213100"/>
          <p14:tracePt t="28982" x="2400300" y="3206750"/>
          <p14:tracePt t="28995" x="2432050" y="3194050"/>
          <p14:tracePt t="29012" x="2451100" y="3187700"/>
          <p14:tracePt t="29032" x="2463800" y="3181350"/>
          <p14:tracePt t="29045" x="2489200" y="3181350"/>
          <p14:tracePt t="29062" x="2501900" y="3181350"/>
          <p14:tracePt t="29078" x="2514600" y="3187700"/>
          <p14:tracePt t="29095" x="2520950" y="3187700"/>
          <p14:tracePt t="29112" x="2527300" y="3187700"/>
          <p14:tracePt t="29129" x="2540000" y="3187700"/>
          <p14:tracePt t="29147" x="2546350" y="3187700"/>
          <p14:tracePt t="29162" x="2546350" y="3194050"/>
          <p14:tracePt t="29179" x="2552700" y="3194050"/>
          <p14:tracePt t="29197" x="2559050" y="3194050"/>
          <p14:tracePt t="29229" x="2565400" y="3194050"/>
          <p14:tracePt t="29250" x="2571750" y="3194050"/>
          <p14:tracePt t="29276" x="2578100" y="3194050"/>
          <p14:tracePt t="29309" x="2584450" y="3187700"/>
          <p14:tracePt t="29323" x="2590800" y="3187700"/>
          <p14:tracePt t="29335" x="2597150" y="3187700"/>
          <p14:tracePt t="29346" x="2597150" y="3181350"/>
          <p14:tracePt t="29350" x="2603500" y="3181350"/>
          <p14:tracePt t="29370" x="2609850" y="3175000"/>
          <p14:tracePt t="29380" x="2616200" y="3175000"/>
          <p14:tracePt t="29400" x="2622550" y="3168650"/>
          <p14:tracePt t="29412" x="2628900" y="3162300"/>
          <p14:tracePt t="29428" x="2635250" y="3155950"/>
          <p14:tracePt t="29446" x="2641600" y="3149600"/>
          <p14:tracePt t="29462" x="2641600" y="3143250"/>
          <p14:tracePt t="29481" x="2647950" y="3136900"/>
          <p14:tracePt t="29495" x="2647950" y="3130550"/>
          <p14:tracePt t="29512" x="2654300" y="3130550"/>
          <p14:tracePt t="29545" x="2660650" y="3130550"/>
          <p14:tracePt t="29562" x="2667000" y="3136900"/>
          <p14:tracePt t="29580" x="2673350" y="3149600"/>
          <p14:tracePt t="29595" x="2673350" y="3162300"/>
          <p14:tracePt t="29612" x="2679700" y="3175000"/>
          <p14:tracePt t="29629" x="2679700" y="3187700"/>
          <p14:tracePt t="29647" x="2673350" y="3206750"/>
          <p14:tracePt t="29662" x="2673350" y="3219450"/>
          <p14:tracePt t="29698" x="2667000" y="3219450"/>
          <p14:tracePt t="29712" x="2660650" y="3206750"/>
          <p14:tracePt t="29728" x="2654300" y="3194050"/>
          <p14:tracePt t="29745" x="2654300" y="3175000"/>
          <p14:tracePt t="29764" x="2654300" y="3162300"/>
          <p14:tracePt t="29778" x="2654300" y="3155950"/>
          <p14:tracePt t="29795" x="2654300" y="3149600"/>
          <p14:tracePt t="29828" x="2654300" y="3143250"/>
          <p14:tracePt t="29845" x="2654300" y="3136900"/>
          <p14:tracePt t="29862" x="2654300" y="3130550"/>
          <p14:tracePt t="29880" x="2647950" y="3130550"/>
          <p14:tracePt t="29895" x="2647950" y="3124200"/>
          <p14:tracePt t="29913" x="2641600" y="3124200"/>
          <p14:tracePt t="29928" x="2641600" y="3117850"/>
          <p14:tracePt t="29949" x="2635250" y="3117850"/>
          <p14:tracePt t="29978" x="2635250" y="3124200"/>
          <p14:tracePt t="29995" x="2628900" y="3124200"/>
          <p14:tracePt t="30029" x="2622550" y="3124200"/>
          <p14:tracePt t="30063" x="2616200" y="3130550"/>
          <p14:tracePt t="30078" x="2616200" y="3136900"/>
          <p14:tracePt t="30095" x="2609850" y="3149600"/>
          <p14:tracePt t="30113" x="2603500" y="3181350"/>
          <p14:tracePt t="30129" x="2603500" y="3213100"/>
          <p14:tracePt t="30145" x="2603500" y="3251200"/>
          <p14:tracePt t="30162" x="2609850" y="3295650"/>
          <p14:tracePt t="30179" x="2628900" y="3340100"/>
          <p14:tracePt t="30196" x="2641600" y="3359150"/>
          <p14:tracePt t="30211" x="2654300" y="3384550"/>
          <p14:tracePt t="30229" x="2667000" y="3397250"/>
          <p14:tracePt t="30245" x="2673350" y="3397250"/>
          <p14:tracePt t="30262" x="2679700" y="3397250"/>
          <p14:tracePt t="30278" x="2679700" y="3390900"/>
          <p14:tracePt t="30295" x="2686050" y="3390900"/>
          <p14:tracePt t="30312" x="2698750" y="3384550"/>
          <p14:tracePt t="30329" x="2705100" y="3384550"/>
          <p14:tracePt t="30346" x="2717800" y="3384550"/>
          <p14:tracePt t="30362" x="2749550" y="3384550"/>
          <p14:tracePt t="30382" x="2774950" y="3378200"/>
          <p14:tracePt t="30395" x="2813050" y="3384550"/>
          <p14:tracePt t="30412" x="2851150" y="3384550"/>
          <p14:tracePt t="30432" x="2895600" y="3390900"/>
          <p14:tracePt t="30449" x="2940050" y="3390900"/>
          <p14:tracePt t="30462" x="2978150" y="3390900"/>
          <p14:tracePt t="30479" x="3016250" y="3384550"/>
          <p14:tracePt t="30495" x="3035300" y="3378200"/>
          <p14:tracePt t="30512" x="3048000" y="3371850"/>
          <p14:tracePt t="30529" x="3048000" y="3365500"/>
          <p14:tracePt t="30562" x="3048000" y="3359150"/>
          <p14:tracePt t="30582" x="3041650" y="3359150"/>
          <p14:tracePt t="30614" x="3041650" y="3352800"/>
          <p14:tracePt t="30643" x="3048000" y="3352800"/>
          <p14:tracePt t="30656" x="3048000" y="3346450"/>
          <p14:tracePt t="30663" x="3054350" y="3346450"/>
          <p14:tracePt t="30675" x="3060700" y="3346450"/>
          <p14:tracePt t="30688" x="3067050" y="3346450"/>
          <p14:tracePt t="30695" x="3073400" y="3346450"/>
          <p14:tracePt t="30714" x="3086100" y="3340100"/>
          <p14:tracePt t="30735" x="3111500" y="3333750"/>
          <p14:tracePt t="30745" x="3124200" y="3333750"/>
          <p14:tracePt t="30762" x="3155950" y="3321050"/>
          <p14:tracePt t="30781" x="3194050" y="3308350"/>
          <p14:tracePt t="30796" x="3251200" y="3289300"/>
          <p14:tracePt t="30812" x="3282950" y="3276600"/>
          <p14:tracePt t="30829" x="3314700" y="3263900"/>
          <p14:tracePt t="30845" x="3346450" y="3251200"/>
          <p14:tracePt t="30864" x="3359150" y="3251200"/>
          <p14:tracePt t="30881" x="3365500" y="3251200"/>
          <p14:tracePt t="30901" x="3365500" y="3257550"/>
          <p14:tracePt t="30922" x="3365500" y="3263900"/>
          <p14:tracePt t="30997" x="3371850" y="3263900"/>
          <p14:tracePt t="31019" x="3371850" y="3257550"/>
          <p14:tracePt t="31038" x="3378200" y="3257550"/>
          <p14:tracePt t="31045" x="3384550" y="3257550"/>
          <p14:tracePt t="31062" x="3390900" y="3257550"/>
          <p14:tracePt t="31082" x="3409950" y="3257550"/>
          <p14:tracePt t="31095" x="3435350" y="3257550"/>
          <p14:tracePt t="31112" x="3454400" y="3257550"/>
          <p14:tracePt t="31129" x="3498850" y="3257550"/>
          <p14:tracePt t="31145" x="3543300" y="3257550"/>
          <p14:tracePt t="31163" x="3575050" y="3257550"/>
          <p14:tracePt t="31179" x="3625850" y="3257550"/>
          <p14:tracePt t="31195" x="3657600" y="3257550"/>
          <p14:tracePt t="31214" x="3708400" y="3251200"/>
          <p14:tracePt t="31232" x="3733800" y="3251200"/>
          <p14:tracePt t="31245" x="3778250" y="3244850"/>
          <p14:tracePt t="31262" x="3816350" y="3244850"/>
          <p14:tracePt t="31283" x="3841750" y="3238500"/>
          <p14:tracePt t="31295" x="3886200" y="3238500"/>
          <p14:tracePt t="31315" x="3911600" y="3232150"/>
          <p14:tracePt t="31332" x="3937000" y="3225800"/>
          <p14:tracePt t="31346" x="3975100" y="3225800"/>
          <p14:tracePt t="31362" x="4000500" y="3225800"/>
          <p14:tracePt t="31382" x="4019550" y="3225800"/>
          <p14:tracePt t="31395" x="4051300" y="3225800"/>
          <p14:tracePt t="31412" x="4070350" y="3225800"/>
          <p14:tracePt t="31429" x="4083050" y="3225800"/>
          <p14:tracePt t="31448" x="4095750" y="3225800"/>
          <p14:tracePt t="31462" x="4102100" y="3225800"/>
          <p14:tracePt t="31504" x="4095750" y="3225800"/>
          <p14:tracePt t="31512" x="4095750" y="3232150"/>
          <p14:tracePt t="31591" x="4095750" y="3238500"/>
          <p14:tracePt t="31656" x="4095750" y="3244850"/>
          <p14:tracePt t="31669" x="4102100" y="3244850"/>
          <p14:tracePt t="31707" x="4102100" y="3251200"/>
          <p14:tracePt t="31918" x="4102100" y="3257550"/>
          <p14:tracePt t="31945" x="4108450" y="3257550"/>
          <p14:tracePt t="32042" x="4114800" y="3257550"/>
          <p14:tracePt t="32179" x="4108450" y="3257550"/>
          <p14:tracePt t="32218" x="4102100" y="3257550"/>
          <p14:tracePt t="32235" x="4095750" y="3257550"/>
          <p14:tracePt t="32263" x="4089400" y="3257550"/>
          <p14:tracePt t="32270" x="4083050" y="3257550"/>
          <p14:tracePt t="32283" x="4076700" y="3257550"/>
          <p14:tracePt t="32298" x="4070350" y="3257550"/>
          <p14:tracePt t="32325" x="4064000" y="3257550"/>
          <p14:tracePt t="32333" x="4057650" y="3257550"/>
          <p14:tracePt t="32346" x="4057650" y="3263900"/>
          <p14:tracePt t="32362" x="4044950" y="3270250"/>
          <p14:tracePt t="32378" x="4038600" y="3276600"/>
          <p14:tracePt t="32395" x="4025900" y="3282950"/>
          <p14:tracePt t="32412" x="4013200" y="3289300"/>
          <p14:tracePt t="32429" x="4000500" y="3295650"/>
          <p14:tracePt t="32445" x="3962400" y="3308350"/>
          <p14:tracePt t="32463" x="3917950" y="3314700"/>
          <p14:tracePt t="32479" x="3867150" y="3314700"/>
          <p14:tracePt t="32495" x="3797300" y="3314700"/>
          <p14:tracePt t="32512" x="3708400" y="3314700"/>
          <p14:tracePt t="32528" x="3619500" y="3314700"/>
          <p14:tracePt t="32545" x="3524250" y="3314700"/>
          <p14:tracePt t="32562" x="3429000" y="3314700"/>
          <p14:tracePt t="32578" x="3333750" y="3314700"/>
          <p14:tracePt t="32595" x="3232150" y="3308350"/>
          <p14:tracePt t="32612" x="3136900" y="3302000"/>
          <p14:tracePt t="32628" x="3048000" y="3289300"/>
          <p14:tracePt t="32646" x="2971800" y="3289300"/>
          <p14:tracePt t="32662" x="2901950" y="3282950"/>
          <p14:tracePt t="32684" x="2851150" y="3276600"/>
          <p14:tracePt t="32695" x="2800350" y="3263900"/>
          <p14:tracePt t="32713" x="2755900" y="3244850"/>
          <p14:tracePt t="32730" x="2724150" y="3219450"/>
          <p14:tracePt t="32745" x="2686050" y="3187700"/>
          <p14:tracePt t="32762" x="2647950" y="3155950"/>
          <p14:tracePt t="32780" x="2603500" y="3124200"/>
          <p14:tracePt t="32795" x="2578100" y="3105150"/>
          <p14:tracePt t="32815" x="2552700" y="3098800"/>
          <p14:tracePt t="32828" x="2540000" y="3098800"/>
          <p14:tracePt t="32845" x="2527300" y="3105150"/>
          <p14:tracePt t="32862" x="2520950" y="3105150"/>
          <p14:tracePt t="32880" x="2520950" y="3111500"/>
          <p14:tracePt t="32892" x="2520950" y="3117850"/>
          <p14:tracePt t="32895" x="2527300" y="3117850"/>
          <p14:tracePt t="32914" x="2527300" y="3124200"/>
          <p14:tracePt t="32929" x="2533650" y="3124200"/>
          <p14:tracePt t="32945" x="2540000" y="3130550"/>
          <p14:tracePt t="32966" x="2546350" y="3130550"/>
          <p14:tracePt t="32980" x="2552700" y="3136900"/>
          <p14:tracePt t="32996" x="2559050" y="3136900"/>
          <p14:tracePt t="33012" x="2565400" y="3136900"/>
          <p14:tracePt t="33030" x="2578100" y="3143250"/>
          <p14:tracePt t="33046" x="2584450" y="3143250"/>
          <p14:tracePt t="33063" x="2597150" y="3143250"/>
          <p14:tracePt t="33080" x="2603500" y="3149600"/>
          <p14:tracePt t="33117" x="2609850" y="3149600"/>
          <p14:tracePt t="33161" x="2603500" y="3149600"/>
          <p14:tracePt t="33175" x="2603500" y="3143250"/>
          <p14:tracePt t="33202" x="2597150" y="3143250"/>
          <p14:tracePt t="33231" x="2597150" y="3136900"/>
          <p14:tracePt t="33257" x="2597150" y="3130550"/>
          <p14:tracePt t="33277" x="2597150" y="3124200"/>
          <p14:tracePt t="33296" x="2597150" y="3117850"/>
          <p14:tracePt t="33325" x="2597150" y="3111500"/>
          <p14:tracePt t="33348" x="2590800" y="3111500"/>
          <p14:tracePt t="33365" x="2584450" y="3111500"/>
          <p14:tracePt t="33380" x="2578100" y="3111500"/>
          <p14:tracePt t="33396" x="2571750" y="3111500"/>
          <p14:tracePt t="33412" x="2565400" y="3117850"/>
          <p14:tracePt t="33431" x="2559050" y="3130550"/>
          <p14:tracePt t="33445" x="2552700" y="3155950"/>
          <p14:tracePt t="33462" x="2552700" y="3181350"/>
          <p14:tracePt t="33479" x="2559050" y="3219450"/>
          <p14:tracePt t="33495" x="2565400" y="3251200"/>
          <p14:tracePt t="33512" x="2578100" y="3270250"/>
          <p14:tracePt t="33530" x="2590800" y="3295650"/>
          <p14:tracePt t="33549" x="2603500" y="3314700"/>
          <p14:tracePt t="33558" x="2603500" y="3321050"/>
          <p14:tracePt t="33562" x="2603500" y="3327400"/>
          <p14:tracePt t="33581" x="2603500" y="3333750"/>
          <p14:tracePt t="33595" x="2609850" y="3346450"/>
          <p14:tracePt t="33612" x="2603500" y="3346450"/>
          <p14:tracePt t="33629" x="2603500" y="3352800"/>
          <p14:tracePt t="33648" x="2597150" y="3352800"/>
          <p14:tracePt t="33695" x="2603500" y="3352800"/>
          <p14:tracePt t="33726" x="2609850" y="3352800"/>
          <p14:tracePt t="33729" x="2616200" y="3359150"/>
          <p14:tracePt t="33745" x="2622550" y="3359150"/>
          <p14:tracePt t="33746" x="2628900" y="3359150"/>
          <p14:tracePt t="33762" x="2647950" y="3365500"/>
          <p14:tracePt t="33795" x="2698750" y="3371850"/>
          <p14:tracePt t="33813" x="2749550" y="3390900"/>
          <p14:tracePt t="33832" x="2806700" y="3409950"/>
          <p14:tracePt t="33845" x="2908300" y="3448050"/>
          <p14:tracePt t="33862" x="2997200" y="3479800"/>
          <p14:tracePt t="33879" x="3079750" y="3505200"/>
          <p14:tracePt t="33895" x="3143250" y="3517900"/>
          <p14:tracePt t="33912" x="3238500" y="3543300"/>
          <p14:tracePt t="33934" x="3289300" y="3562350"/>
          <p14:tracePt t="33947" x="3371850" y="3594100"/>
          <p14:tracePt t="33962" x="3429000" y="3619500"/>
          <p14:tracePt t="33980" x="3473450" y="3644900"/>
          <p14:tracePt t="33997" x="3517900" y="3663950"/>
          <p14:tracePt t="34012" x="3543300" y="3683000"/>
          <p14:tracePt t="34031" x="3562350" y="3689350"/>
          <p14:tracePt t="34045" x="3568700" y="3695700"/>
          <p14:tracePt t="34095" x="3562350" y="3695700"/>
          <p14:tracePt t="34103" x="3562350" y="3689350"/>
          <p14:tracePt t="34147" x="3556000" y="3689350"/>
          <p14:tracePt t="34152" x="3556000" y="3683000"/>
          <p14:tracePt t="34201" x="3562350" y="3683000"/>
          <p14:tracePt t="34212" x="3562350" y="3689350"/>
          <p14:tracePt t="34261" x="3568700" y="3689350"/>
          <p14:tracePt t="34296" x="3575050" y="3689350"/>
          <p14:tracePt t="34303" x="3581400" y="3689350"/>
          <p14:tracePt t="34319" x="3587750" y="3689350"/>
          <p14:tracePt t="34373" x="3594100" y="3689350"/>
          <p14:tracePt t="34429" x="3587750" y="3689350"/>
          <p14:tracePt t="34488" x="3587750" y="3683000"/>
          <p14:tracePt t="34630" x="3581400" y="3683000"/>
          <p14:tracePt t="34655" x="3575050" y="3683000"/>
          <p14:tracePt t="34657" x="3575050" y="3676650"/>
          <p14:tracePt t="34661" x="3568700" y="3676650"/>
          <p14:tracePt t="34682" x="3556000" y="3657600"/>
          <p14:tracePt t="34696" x="3524250" y="3638550"/>
          <p14:tracePt t="34712" x="3492500" y="3600450"/>
          <p14:tracePt t="34729" x="3454400" y="3556000"/>
          <p14:tracePt t="34745" x="3409950" y="3505200"/>
          <p14:tracePt t="34763" x="3365500" y="3467100"/>
          <p14:tracePt t="34778" x="3282950" y="3403600"/>
          <p14:tracePt t="34795" x="3206750" y="3352800"/>
          <p14:tracePt t="34817" x="3136900" y="3314700"/>
          <p14:tracePt t="34830" x="3079750" y="3289300"/>
          <p14:tracePt t="34846" x="3028950" y="3282950"/>
          <p14:tracePt t="34862" x="2978150" y="3282950"/>
          <p14:tracePt t="34880" x="2946400" y="3282950"/>
          <p14:tracePt t="34891" x="2908300" y="3282950"/>
          <p14:tracePt t="34895" x="2895600" y="3282950"/>
          <p14:tracePt t="34912" x="2870200" y="3295650"/>
          <p14:tracePt t="34928" x="2851150" y="3302000"/>
          <p14:tracePt t="34946" x="2844800" y="3308350"/>
          <p14:tracePt t="34964" x="2838450" y="3314700"/>
          <p14:tracePt t="34999" x="2838450" y="3308350"/>
          <p14:tracePt t="35017" x="2838450" y="3302000"/>
          <p14:tracePt t="35033" x="2838450" y="3295650"/>
          <p14:tracePt t="35054" x="2838450" y="3289300"/>
          <p14:tracePt t="35078" x="2838450" y="3282950"/>
          <p14:tracePt t="35095" x="2844800" y="3282950"/>
          <p14:tracePt t="35116" x="2844800" y="3289300"/>
          <p14:tracePt t="35174" x="2851150" y="3289300"/>
          <p14:tracePt t="35216" x="2851150" y="3282950"/>
          <p14:tracePt t="35225" x="2857500" y="3282950"/>
          <p14:tracePt t="35259" x="2857500" y="3289300"/>
          <p14:tracePt t="35359" x="2857500" y="3295650"/>
          <p14:tracePt t="35400" x="2863850" y="3295650"/>
          <p14:tracePt t="35436" x="2870200" y="3295650"/>
          <p14:tracePt t="35452" x="2876550" y="3295650"/>
          <p14:tracePt t="35460" x="2882900" y="3295650"/>
          <p14:tracePt t="35468" x="2889250" y="3295650"/>
          <p14:tracePt t="35479" x="2895600" y="3302000"/>
          <p14:tracePt t="35495" x="2927350" y="3302000"/>
          <p14:tracePt t="35514" x="2978150" y="3308350"/>
          <p14:tracePt t="35532" x="3048000" y="3314700"/>
          <p14:tracePt t="35545" x="3092450" y="3314700"/>
          <p14:tracePt t="35564" x="3155950" y="3321050"/>
          <p14:tracePt t="35579" x="3238500" y="3333750"/>
          <p14:tracePt t="35596" x="3282950" y="3333750"/>
          <p14:tracePt t="35612" x="3340100" y="3333750"/>
          <p14:tracePt t="35629" x="3397250" y="3333750"/>
          <p14:tracePt t="35646" x="3422650" y="3333750"/>
          <p14:tracePt t="35662" x="3460750" y="3333750"/>
          <p14:tracePt t="35680" x="3498850" y="3333750"/>
          <p14:tracePt t="35698" x="3517900" y="3333750"/>
          <p14:tracePt t="35714" x="3549650" y="3333750"/>
          <p14:tracePt t="35729" x="3568700" y="3333750"/>
          <p14:tracePt t="35746" x="3587750" y="3333750"/>
          <p14:tracePt t="35765" x="3600450" y="3340100"/>
          <p14:tracePt t="35781" x="3613150" y="3340100"/>
          <p14:tracePt t="35795" x="3619500" y="3340100"/>
          <p14:tracePt t="35815" x="3625850" y="3346450"/>
          <p14:tracePt t="35829" x="3632200" y="3346450"/>
          <p14:tracePt t="35846" x="3644900" y="3352800"/>
          <p14:tracePt t="35862" x="3657600" y="3359150"/>
          <p14:tracePt t="35880" x="3670300" y="3359150"/>
          <p14:tracePt t="35895" x="3695700" y="3365500"/>
          <p14:tracePt t="35916" x="3727450" y="3365500"/>
          <p14:tracePt t="35932" x="3784600" y="3365500"/>
          <p14:tracePt t="35945" x="3841750" y="3359150"/>
          <p14:tracePt t="35962" x="3886200" y="3352800"/>
          <p14:tracePt t="35963" x="3905250" y="3346450"/>
          <p14:tracePt t="35980" x="3975100" y="3333750"/>
          <p14:tracePt t="35996" x="4044950" y="3314700"/>
          <p14:tracePt t="36013" x="4095750" y="3295650"/>
          <p14:tracePt t="36029" x="4146550" y="3276600"/>
          <p14:tracePt t="36048" x="4191000" y="3257550"/>
          <p14:tracePt t="36063" x="4203700" y="3251200"/>
          <p14:tracePt t="36079" x="4210050" y="3244850"/>
          <p14:tracePt t="36095" x="4203700" y="3244850"/>
          <p14:tracePt t="36117" x="4191000" y="3244850"/>
          <p14:tracePt t="36129" x="4178300" y="3251200"/>
          <p14:tracePt t="36145" x="4171950" y="3251200"/>
          <p14:tracePt t="36162" x="4165600" y="3251200"/>
          <p14:tracePt t="36196" x="4159250" y="3244850"/>
          <p14:tracePt t="36251" x="4159250" y="3251200"/>
          <p14:tracePt t="36271" x="4152900" y="3251200"/>
          <p14:tracePt t="36285" x="4152900" y="3257550"/>
          <p14:tracePt t="36336" x="4159250" y="3257550"/>
          <p14:tracePt t="36343" x="4159250" y="3263900"/>
          <p14:tracePt t="36357" x="4165600" y="3263900"/>
          <p14:tracePt t="36377" x="4171950" y="3263900"/>
          <p14:tracePt t="36390" x="4191000" y="3270250"/>
          <p14:tracePt t="36396" x="4203700" y="3276600"/>
          <p14:tracePt t="36412" x="4248150" y="3282950"/>
          <p14:tracePt t="36432" x="4292600" y="3289300"/>
          <p14:tracePt t="36445" x="4406900" y="3302000"/>
          <p14:tracePt t="36462" x="4521200" y="3314700"/>
          <p14:tracePt t="36479" x="4635500" y="3327400"/>
          <p14:tracePt t="36495" x="4762500" y="3346450"/>
          <p14:tracePt t="36513" x="4857750" y="3359150"/>
          <p14:tracePt t="36528" x="4984750" y="3390900"/>
          <p14:tracePt t="36545" x="5111750" y="3422650"/>
          <p14:tracePt t="36562" x="5257800" y="3454400"/>
          <p14:tracePt t="36580" x="5372100" y="3467100"/>
          <p14:tracePt t="36595" x="5441950" y="3473450"/>
          <p14:tracePt t="36612" x="5556250" y="3479800"/>
          <p14:tracePt t="36632" x="5613400" y="3479800"/>
          <p14:tracePt t="36654" x="5708650" y="3473450"/>
          <p14:tracePt t="36662" x="5740400" y="3473450"/>
          <p14:tracePt t="36680" x="5778500" y="3467100"/>
          <p14:tracePt t="36695" x="5810250" y="3460750"/>
          <p14:tracePt t="36712" x="5848350" y="3454400"/>
          <p14:tracePt t="36729" x="5880100" y="3454400"/>
          <p14:tracePt t="36748" x="5918200" y="3454400"/>
          <p14:tracePt t="36762" x="5969000" y="3454400"/>
          <p14:tracePt t="36779" x="6026150" y="3454400"/>
          <p14:tracePt t="36796" x="6096000" y="3460750"/>
          <p14:tracePt t="36813" x="6159500" y="3467100"/>
          <p14:tracePt t="36828" x="6280150" y="3473450"/>
          <p14:tracePt t="36849" x="6381750" y="3486150"/>
          <p14:tracePt t="36864" x="6489700" y="3492500"/>
          <p14:tracePt t="36878" x="6610350" y="3492500"/>
          <p14:tracePt t="36900" x="6731000" y="3492500"/>
          <p14:tracePt t="36912" x="6858000" y="3498850"/>
          <p14:tracePt t="36933" x="6985000" y="3498850"/>
          <p14:tracePt t="36945" x="7112000" y="3511550"/>
          <p14:tracePt t="36962" x="7239000" y="3530600"/>
          <p14:tracePt t="36979" x="7366000" y="3549650"/>
          <p14:tracePt t="36995" x="7486650" y="3594100"/>
          <p14:tracePt t="37012" x="7600950" y="3644900"/>
          <p14:tracePt t="37030" x="7708900" y="3695700"/>
          <p14:tracePt t="37049" x="7804150" y="3727450"/>
          <p14:tracePt t="37063" x="7867650" y="3746500"/>
          <p14:tracePt t="37078" x="7956550" y="3759200"/>
          <p14:tracePt t="37095" x="7994650" y="3765550"/>
          <p14:tracePt t="37113" x="8007350" y="3759200"/>
          <p14:tracePt t="37128" x="8020050" y="3727450"/>
          <p14:tracePt t="37146" x="8026400" y="3670300"/>
          <p14:tracePt t="37163" x="8020050" y="3625850"/>
          <p14:tracePt t="37178" x="7988300" y="3587750"/>
          <p14:tracePt t="37195" x="7943850" y="3562350"/>
          <p14:tracePt t="37214" x="7899400" y="3549650"/>
          <p14:tracePt t="37229" x="7874000" y="3543300"/>
          <p14:tracePt t="37246" x="7816850" y="3536950"/>
          <p14:tracePt t="37262" x="7759700" y="3536950"/>
          <p14:tracePt t="37279" x="7696200" y="3543300"/>
          <p14:tracePt t="37296" x="7626350" y="3562350"/>
          <p14:tracePt t="37312" x="7556500" y="3606800"/>
          <p14:tracePt t="37328" x="7493000" y="3651250"/>
          <p14:tracePt t="37345" x="7416800" y="3689350"/>
          <p14:tracePt t="37364" x="7353300" y="3708400"/>
          <p14:tracePt t="37379" x="7283450" y="3727450"/>
          <p14:tracePt t="37395" x="7213600" y="3740150"/>
          <p14:tracePt t="37417" x="7137400" y="3746500"/>
          <p14:tracePt t="37429" x="7054850" y="3759200"/>
          <p14:tracePt t="37445" x="6985000" y="3759200"/>
          <p14:tracePt t="37462" x="6915150" y="3765550"/>
          <p14:tracePt t="37479" x="6819900" y="3765550"/>
          <p14:tracePt t="37498" x="6699250" y="3759200"/>
          <p14:tracePt t="37512" x="6559550" y="3752850"/>
          <p14:tracePt t="37528" x="6394450" y="3733800"/>
          <p14:tracePt t="37545" x="6356350" y="3727450"/>
          <p14:tracePt t="37771" x="3378200" y="2908300"/>
          <p14:tracePt t="37775" x="3378200" y="2901950"/>
          <p14:tracePt t="37779" x="3371850" y="2901950"/>
          <p14:tracePt t="37795" x="3327400" y="2889250"/>
          <p14:tracePt t="37813" x="3225800" y="2838450"/>
          <p14:tracePt t="37831" x="3098800" y="2755900"/>
          <p14:tracePt t="37845" x="2984500" y="2673350"/>
          <p14:tracePt t="37864" x="2813050" y="2540000"/>
          <p14:tracePt t="37882" x="2711450" y="2463800"/>
          <p14:tracePt t="37897" x="2635250" y="2406650"/>
          <p14:tracePt t="37914" x="2571750" y="2374900"/>
          <p14:tracePt t="37933" x="2501900" y="2349500"/>
          <p14:tracePt t="37945" x="2457450" y="2336800"/>
          <p14:tracePt t="37962" x="2406650" y="2330450"/>
          <p14:tracePt t="37964" x="2400300" y="2324100"/>
          <p14:tracePt t="37982" x="2355850" y="2317750"/>
          <p14:tracePt t="37996" x="2317750" y="2305050"/>
          <p14:tracePt t="38012" x="2279650" y="2298700"/>
          <p14:tracePt t="38029" x="2216150" y="2305050"/>
          <p14:tracePt t="38045" x="2171700" y="2330450"/>
          <p14:tracePt t="38065" x="2146300" y="2349500"/>
          <p14:tracePt t="38082" x="2101850" y="2374900"/>
          <p14:tracePt t="38096" x="2063750" y="2400300"/>
          <p14:tracePt t="38112" x="2038350" y="2413000"/>
          <p14:tracePt t="38133" x="2012950" y="2432050"/>
          <p14:tracePt t="38147" x="2006600" y="2438400"/>
          <p14:tracePt t="38165" x="2000250" y="2438400"/>
          <p14:tracePt t="38179" x="1993900" y="2425700"/>
          <p14:tracePt t="38198" x="1987550" y="2406650"/>
          <p14:tracePt t="38213" x="1987550" y="2393950"/>
          <p14:tracePt t="38229" x="1981200" y="2374900"/>
          <p14:tracePt t="38245" x="1981200" y="2368550"/>
          <p14:tracePt t="38282" x="1981200" y="2362200"/>
          <p14:tracePt t="38298" x="1974850" y="2362200"/>
          <p14:tracePt t="38337" x="1974850" y="2368550"/>
          <p14:tracePt t="38357" x="1974850" y="2374900"/>
          <p14:tracePt t="38394" x="1974850" y="2381250"/>
          <p14:tracePt t="38409" x="1974850" y="2387600"/>
          <p14:tracePt t="38425" x="1974850" y="2393950"/>
          <p14:tracePt t="38438" x="1968500" y="2400300"/>
          <p14:tracePt t="38462" x="1968500" y="2406650"/>
          <p14:tracePt t="38479" x="1968500" y="2413000"/>
          <p14:tracePt t="38495" x="1968500" y="2419350"/>
          <p14:tracePt t="38548" x="1968500" y="2425700"/>
          <p14:tracePt t="38589" x="1974850" y="2425700"/>
          <p14:tracePt t="38633" x="1968500" y="2425700"/>
          <p14:tracePt t="38707" x="1962150" y="2425700"/>
          <p14:tracePt t="38745" x="1962150" y="2432050"/>
          <p14:tracePt t="38779" x="1962150" y="2438400"/>
          <p14:tracePt t="38814" x="1962150" y="2444750"/>
          <p14:tracePt t="38834" x="1962150" y="2451100"/>
          <p14:tracePt t="38852" x="1962150" y="2457450"/>
          <p14:tracePt t="38875" x="1962150" y="2463800"/>
          <p14:tracePt t="38881" x="1955800" y="2470150"/>
          <p14:tracePt t="38900" x="1955800" y="2476500"/>
          <p14:tracePt t="38912" x="1949450" y="2482850"/>
          <p14:tracePt t="38929" x="1949450" y="2495550"/>
          <p14:tracePt t="38945" x="1943100" y="2501900"/>
          <p14:tracePt t="38963" x="1943100" y="2508250"/>
          <p14:tracePt t="38978" x="1936750" y="2514600"/>
          <p14:tracePt t="38999" x="1936750" y="2520950"/>
          <p14:tracePt t="39015" x="1930400" y="2527300"/>
          <p14:tracePt t="39028" x="1930400" y="2533650"/>
          <p14:tracePt t="39063" x="1924050" y="2533650"/>
          <p14:tracePt t="39079" x="1924050" y="2540000"/>
          <p14:tracePt t="39165" x="1930400" y="2540000"/>
          <p14:tracePt t="39190" x="1930400" y="2533650"/>
          <p14:tracePt t="39204" x="1936750" y="2533650"/>
          <p14:tracePt t="39207" x="1936750" y="2527300"/>
          <p14:tracePt t="39220" x="1943100" y="2520950"/>
          <p14:tracePt t="39228" x="1949450" y="2514600"/>
          <p14:tracePt t="39245" x="1955800" y="2495550"/>
          <p14:tracePt t="39263" x="1962150" y="2476500"/>
          <p14:tracePt t="39280" x="1974850" y="2451100"/>
          <p14:tracePt t="39295" x="1987550" y="2419350"/>
          <p14:tracePt t="39312" x="2006600" y="2387600"/>
          <p14:tracePt t="39329" x="2025650" y="2355850"/>
          <p14:tracePt t="39346" x="2038350" y="2324100"/>
          <p14:tracePt t="39362" x="2051050" y="2298700"/>
          <p14:tracePt t="39378" x="2057400" y="2273300"/>
          <p14:tracePt t="39396" x="2057400" y="2266950"/>
          <p14:tracePt t="39416" x="2057400" y="2260600"/>
          <p14:tracePt t="39428" x="2057400" y="2266950"/>
          <p14:tracePt t="39445" x="2051050" y="2286000"/>
          <p14:tracePt t="39462" x="2051050" y="2317750"/>
          <p14:tracePt t="39479" x="2044700" y="2355850"/>
          <p14:tracePt t="39495" x="2044700" y="2406650"/>
          <p14:tracePt t="39513" x="2044700" y="2444750"/>
          <p14:tracePt t="39529" x="2044700" y="2501900"/>
          <p14:tracePt t="39545" x="2038350" y="2533650"/>
          <p14:tracePt t="39566" x="2038350" y="2552700"/>
          <p14:tracePt t="39582" x="2038350" y="2565400"/>
          <p14:tracePt t="39595" x="2038350" y="2571750"/>
          <p14:tracePt t="39612" x="2032000" y="2571750"/>
          <p14:tracePt t="39628" x="2032000" y="2565400"/>
          <p14:tracePt t="39662" x="2025650" y="2559050"/>
          <p14:tracePt t="39711" x="2025650" y="2552700"/>
          <p14:tracePt t="39746" x="2025650" y="2546350"/>
          <p14:tracePt t="40552" x="8356600" y="3879850"/>
          <p14:tracePt t="40575" x="8362950" y="3879850"/>
          <p14:tracePt t="40577" x="8362950" y="3873500"/>
          <p14:tracePt t="40603" x="8369300" y="3873500"/>
          <p14:tracePt t="40611" x="8382000" y="3867150"/>
          <p14:tracePt t="40628" x="8426450" y="3854450"/>
          <p14:tracePt t="40649" x="8483600" y="3848100"/>
          <p14:tracePt t="40662" x="8547100" y="3829050"/>
          <p14:tracePt t="40682" x="8629650" y="3790950"/>
          <p14:tracePt t="40697" x="8667750" y="3765550"/>
          <p14:tracePt t="40713" x="8693150" y="3752850"/>
          <p14:tracePt t="40729" x="8705850" y="3740150"/>
          <p14:tracePt t="40745" x="8712200" y="3727450"/>
          <p14:tracePt t="40762" x="8724900" y="3721100"/>
          <p14:tracePt t="40779" x="8737600" y="3708400"/>
          <p14:tracePt t="40796" x="8750300" y="3702050"/>
          <p14:tracePt t="40812" x="8756650" y="3702050"/>
          <p14:tracePt t="40859" x="8756650" y="3708400"/>
          <p14:tracePt t="40887" x="8756650" y="3714750"/>
          <p14:tracePt t="40905" x="8756650" y="3721100"/>
          <p14:tracePt t="40977" x="8756650" y="3714750"/>
          <p14:tracePt t="40997" x="8756650" y="3708400"/>
          <p14:tracePt t="41005" x="8763000" y="3702050"/>
          <p14:tracePt t="41018" x="8763000" y="3695700"/>
          <p14:tracePt t="41029" x="8763000" y="3689350"/>
          <p14:tracePt t="41046" x="8763000" y="3670300"/>
          <p14:tracePt t="41062" x="8769350" y="3651250"/>
          <p14:tracePt t="41079" x="8788400" y="3619500"/>
          <p14:tracePt t="41095" x="8801100" y="3594100"/>
          <p14:tracePt t="41112" x="8820150" y="3575050"/>
          <p14:tracePt t="41129" x="8845550" y="3556000"/>
          <p14:tracePt t="41148" x="8864600" y="3549650"/>
          <p14:tracePt t="41164" x="8902700" y="3543300"/>
          <p14:tracePt t="41183" x="8953500" y="3536950"/>
          <p14:tracePt t="41195" x="9017000" y="3543300"/>
          <p14:tracePt t="41213" x="9074150" y="3549650"/>
          <p14:tracePt t="41229" x="9137650" y="3562350"/>
          <p14:tracePt t="41245" x="9169400" y="3575050"/>
          <p14:tracePt t="41265" x="9207500" y="3587750"/>
          <p14:tracePt t="41282" x="9264650" y="3606800"/>
          <p14:tracePt t="41295" x="9290050" y="3613150"/>
          <p14:tracePt t="41315" x="9334500" y="3625850"/>
          <p14:tracePt t="41329" x="9366250" y="3638550"/>
          <p14:tracePt t="41345" x="9378950" y="3644900"/>
          <p14:tracePt t="41366" x="9398000" y="3657600"/>
          <p14:tracePt t="41379" x="9417050" y="3663950"/>
          <p14:tracePt t="41395" x="9423400" y="3670300"/>
          <p14:tracePt t="41415" x="9442450" y="3676650"/>
          <p14:tracePt t="41432" x="9461500" y="3689350"/>
          <p14:tracePt t="41445" x="9486900" y="3702050"/>
          <p14:tracePt t="41464" x="9512300" y="3714750"/>
          <p14:tracePt t="41479" x="9537700" y="3721100"/>
          <p14:tracePt t="41495" x="9569450" y="3733800"/>
          <p14:tracePt t="41515" x="9588500" y="3740150"/>
          <p14:tracePt t="41529" x="9613900" y="3746500"/>
          <p14:tracePt t="41545" x="9632950" y="3752850"/>
          <p14:tracePt t="41562" x="9645650" y="3752850"/>
          <p14:tracePt t="41582" x="9671050" y="3752850"/>
          <p14:tracePt t="41601" x="9696450" y="3746500"/>
          <p14:tracePt t="41615" x="9702800" y="3746500"/>
          <p14:tracePt t="41632" x="9721850" y="3740150"/>
          <p14:tracePt t="41650" x="9740900" y="3740150"/>
          <p14:tracePt t="41663" x="9747250" y="3740150"/>
          <p14:tracePt t="41681" x="9766300" y="3740150"/>
          <p14:tracePt t="41695" x="9772650" y="3746500"/>
          <p14:tracePt t="41715" x="9785350" y="3752850"/>
          <p14:tracePt t="41732" x="9798050" y="3759200"/>
          <p14:tracePt t="41746" x="9810750" y="3759200"/>
          <p14:tracePt t="41765" x="9817100" y="3765550"/>
          <p14:tracePt t="41781" x="9823450" y="3765550"/>
          <p14:tracePt t="41798" x="9829800" y="3771900"/>
          <p14:tracePt t="41812" x="9836150" y="3778250"/>
          <p14:tracePt t="41889" x="9848850" y="3797300"/>
          <p14:tracePt t="41901" x="9848850" y="3803650"/>
          <p14:tracePt t="41929" x="9848850" y="3810000"/>
          <p14:tracePt t="41945" x="9842500" y="3816350"/>
          <p14:tracePt t="41981" x="9842500" y="3822700"/>
          <p14:tracePt t="41988" x="9836150" y="3822700"/>
          <p14:tracePt t="41998" x="9836150" y="3829050"/>
          <p14:tracePt t="42013" x="9836150" y="3835400"/>
          <p14:tracePt t="42030" x="9829800" y="3835400"/>
          <p14:tracePt t="42048" x="9823450" y="3841750"/>
          <p14:tracePt t="42080" x="9817100" y="3848100"/>
          <p14:tracePt t="42114" x="9810750" y="3848100"/>
          <p14:tracePt t="42148" x="9804400" y="3854450"/>
          <p14:tracePt t="42230" x="9798050" y="3854450"/>
          <p14:tracePt t="42306" x="9791700" y="3854450"/>
          <p14:tracePt t="42318" x="9791700" y="3848100"/>
          <p14:tracePt t="42343" x="9791700" y="3841750"/>
          <p14:tracePt t="42352" x="9785350" y="3841750"/>
          <p14:tracePt t="42362" x="9785350" y="3835400"/>
          <p14:tracePt t="42379" x="9779000" y="3816350"/>
          <p14:tracePt t="42395" x="9766300" y="3771900"/>
          <p14:tracePt t="42412" x="9740900" y="3702050"/>
          <p14:tracePt t="42429" x="9696450" y="3613150"/>
          <p14:tracePt t="42445" x="9639300" y="3511550"/>
          <p14:tracePt t="42462" x="9582150" y="3397250"/>
          <p14:tracePt t="42478" x="9544050" y="3314700"/>
          <p14:tracePt t="42495" x="9505950" y="3238500"/>
          <p14:tracePt t="42515" x="9467850" y="3162300"/>
          <p14:tracePt t="42534" x="9410700" y="3054350"/>
          <p14:tracePt t="42545" x="9378950" y="2990850"/>
          <p14:tracePt t="42565" x="9340850" y="2921000"/>
          <p14:tracePt t="42578" x="9315450" y="2870200"/>
          <p14:tracePt t="42596" x="9277350" y="2819400"/>
          <p14:tracePt t="42614" x="9258300" y="2800350"/>
          <p14:tracePt t="42622" x="9251950" y="2794000"/>
          <p14:tracePt t="42629" x="9239250" y="2787650"/>
          <p14:tracePt t="42645" x="9226550" y="2781300"/>
          <p14:tracePt t="42662" x="9220200" y="2781300"/>
          <p14:tracePt t="42679" x="9201150" y="2781300"/>
          <p14:tracePt t="42695" x="9194800" y="2787650"/>
          <p14:tracePt t="42712" x="9182100" y="2819400"/>
          <p14:tracePt t="42729" x="9169400" y="2870200"/>
          <p14:tracePt t="42745" x="9163050" y="2933700"/>
          <p14:tracePt t="42762" x="9150350" y="3009900"/>
          <p14:tracePt t="42779" x="9144000" y="3086100"/>
          <p14:tracePt t="42795" x="9131300" y="3168650"/>
          <p14:tracePt t="42816" x="9124950" y="3251200"/>
          <p14:tracePt t="42828" x="9118600" y="3340100"/>
          <p14:tracePt t="42846" x="9112250" y="3473450"/>
          <p14:tracePt t="42862" x="9105900" y="3562350"/>
          <p14:tracePt t="42879" x="9105900" y="3657600"/>
          <p14:tracePt t="42895" x="9105900" y="3727450"/>
          <p14:tracePt t="42917" x="9105900" y="3790950"/>
          <p14:tracePt t="42928" x="9105900" y="3848100"/>
          <p14:tracePt t="42946" x="9112250" y="3886200"/>
          <p14:tracePt t="42962" x="9118600" y="3911600"/>
          <p14:tracePt t="42979" x="9124950" y="3917950"/>
          <p14:tracePt t="42995" x="9124950" y="3930650"/>
          <p14:tracePt t="43012" x="9118600" y="3937000"/>
          <p14:tracePt t="43028" x="9112250" y="3937000"/>
          <p14:tracePt t="43046" x="9105900" y="3937000"/>
          <p14:tracePt t="43063" x="9099550" y="3937000"/>
          <p14:tracePt t="43079" x="9080500" y="3930650"/>
          <p14:tracePt t="43095" x="9055100" y="3917950"/>
          <p14:tracePt t="43112" x="9029700" y="3898900"/>
          <p14:tracePt t="43129" x="9010650" y="3867150"/>
          <p14:tracePt t="43147" x="8985250" y="3835400"/>
          <p14:tracePt t="43164" x="8953500" y="3803650"/>
          <p14:tracePt t="43178" x="8928100" y="3765550"/>
          <p14:tracePt t="43196" x="8890000" y="3721100"/>
          <p14:tracePt t="43212" x="8845550" y="3676650"/>
          <p14:tracePt t="43228" x="8801100" y="3638550"/>
          <p14:tracePt t="43245" x="8756650" y="3600450"/>
          <p14:tracePt t="43263" x="8705850" y="3562350"/>
          <p14:tracePt t="43279" x="8661400" y="3524250"/>
          <p14:tracePt t="43295" x="8616950" y="3498850"/>
          <p14:tracePt t="43312" x="8585200" y="3486150"/>
          <p14:tracePt t="43329" x="8553450" y="3486150"/>
          <p14:tracePt t="43346" x="8521700" y="3486150"/>
          <p14:tracePt t="43363" x="8502650" y="3486150"/>
          <p14:tracePt t="43379" x="8489950" y="3486150"/>
          <p14:tracePt t="43396" x="8439150" y="3479800"/>
          <p14:tracePt t="43412" x="8413750" y="3486150"/>
          <p14:tracePt t="43430" x="8388350" y="3492500"/>
          <p14:tracePt t="43446" x="8356600" y="3498850"/>
          <p14:tracePt t="43462" x="8331200" y="3498850"/>
          <p14:tracePt t="43479" x="8305800" y="3492500"/>
          <p14:tracePt t="43495" x="8274050" y="3486150"/>
          <p14:tracePt t="43515" x="8242300" y="3473450"/>
          <p14:tracePt t="43529" x="8210550" y="3460750"/>
          <p14:tracePt t="43545" x="8178800" y="3448050"/>
          <p14:tracePt t="43564" x="8147050" y="3429000"/>
          <p14:tracePt t="43579" x="8102600" y="3397250"/>
          <p14:tracePt t="43596" x="8077200" y="3384550"/>
          <p14:tracePt t="43612" x="8039100" y="3365500"/>
          <p14:tracePt t="43629" x="7994650" y="3359150"/>
          <p14:tracePt t="43649" x="7956550" y="3352800"/>
          <p14:tracePt t="43662" x="7905750" y="3352800"/>
          <p14:tracePt t="43680" x="7823200" y="3346450"/>
          <p14:tracePt t="43695" x="7759700" y="3346450"/>
          <p14:tracePt t="43715" x="7683500" y="3333750"/>
          <p14:tracePt t="43729" x="7594600" y="3327400"/>
          <p14:tracePt t="43745" x="7524750" y="3321050"/>
          <p14:tracePt t="43762" x="7499350" y="3321050"/>
          <p14:tracePt t="44141" x="2787650" y="3162300"/>
          <p14:tracePt t="44145" x="2781300" y="3155950"/>
          <p14:tracePt t="44162" x="2749550" y="3143250"/>
          <p14:tracePt t="44180" x="2647950" y="3079750"/>
          <p14:tracePt t="44195" x="2540000" y="3016250"/>
          <p14:tracePt t="44216" x="2444750" y="2971800"/>
          <p14:tracePt t="44229" x="2349500" y="2946400"/>
          <p14:tracePt t="44245" x="2260600" y="2927350"/>
          <p14:tracePt t="44263" x="2165350" y="2921000"/>
          <p14:tracePt t="44279" x="2051050" y="2921000"/>
          <p14:tracePt t="44295" x="1987550" y="2933700"/>
          <p14:tracePt t="44312" x="1943100" y="2965450"/>
          <p14:tracePt t="44329" x="1898650" y="2978150"/>
          <p14:tracePt t="44346" x="1841500" y="3009900"/>
          <p14:tracePt t="44365" x="1790700" y="3048000"/>
          <p14:tracePt t="44379" x="1739900" y="3073400"/>
          <p14:tracePt t="44395" x="1695450" y="3111500"/>
          <p14:tracePt t="44414" x="1657350" y="3162300"/>
          <p14:tracePt t="44430" x="1638300" y="3232150"/>
          <p14:tracePt t="44446" x="1638300" y="3295650"/>
          <p14:tracePt t="44463" x="1663700" y="3340100"/>
          <p14:tracePt t="44479" x="1720850" y="3390900"/>
          <p14:tracePt t="44495" x="1797050" y="3403600"/>
          <p14:tracePt t="44512" x="1873250" y="3390900"/>
          <p14:tracePt t="44529" x="1936750" y="3340100"/>
          <p14:tracePt t="44546" x="1987550" y="3257550"/>
          <p14:tracePt t="44565" x="2019300" y="3175000"/>
          <p14:tracePt t="44579" x="2025650" y="3111500"/>
          <p14:tracePt t="44595" x="2006600" y="3067050"/>
          <p14:tracePt t="44612" x="1974850" y="3048000"/>
          <p14:tracePt t="44629" x="1930400" y="3054350"/>
          <p14:tracePt t="44646" x="1879600" y="3092450"/>
          <p14:tracePt t="44662" x="1847850" y="3155950"/>
          <p14:tracePt t="44679" x="1841500" y="3257550"/>
          <p14:tracePt t="44695" x="1866900" y="3321050"/>
          <p14:tracePt t="44713" x="1905000" y="3340100"/>
          <p14:tracePt t="44729" x="1943100" y="3327400"/>
          <p14:tracePt t="44746" x="1968500" y="3302000"/>
          <p14:tracePt t="44763" x="1987550" y="3263900"/>
          <p14:tracePt t="44780" x="1993900" y="3238500"/>
          <p14:tracePt t="44797" x="2006600" y="3181350"/>
          <p14:tracePt t="44813" x="1993900" y="3149600"/>
          <p14:tracePt t="44830" x="1968500" y="3130550"/>
          <p14:tracePt t="44845" x="1930400" y="3124200"/>
          <p14:tracePt t="44862" x="1892300" y="3143250"/>
          <p14:tracePt t="44879" x="1860550" y="3181350"/>
          <p14:tracePt t="44895" x="1847850" y="3219450"/>
          <p14:tracePt t="44898" x="1847850" y="3232150"/>
          <p14:tracePt t="44915" x="1854200" y="3282950"/>
          <p14:tracePt t="44929" x="1873250" y="3314700"/>
          <p14:tracePt t="44946" x="1905000" y="3327400"/>
          <p14:tracePt t="44963" x="1943100" y="3327400"/>
          <p14:tracePt t="44980" x="1981200" y="3308350"/>
          <p14:tracePt t="44995" x="2038350" y="3257550"/>
          <p14:tracePt t="45012" x="2076450" y="3200400"/>
          <p14:tracePt t="45029" x="2089150" y="3143250"/>
          <p14:tracePt t="45045" x="2070100" y="3092450"/>
          <p14:tracePt t="45063" x="2025650" y="3073400"/>
          <p14:tracePt t="45079" x="1962150" y="3073400"/>
          <p14:tracePt t="45095" x="1892300" y="3098800"/>
          <p14:tracePt t="45113" x="1841500" y="3149600"/>
          <p14:tracePt t="45129" x="1835150" y="3270250"/>
          <p14:tracePt t="45147" x="1879600" y="3371850"/>
          <p14:tracePt t="45164" x="1949450" y="3429000"/>
          <p14:tracePt t="45180" x="1993900" y="3422650"/>
          <p14:tracePt t="45195" x="2025650" y="3397250"/>
          <p14:tracePt t="45212" x="2063750" y="3346450"/>
          <p14:tracePt t="45229" x="2082800" y="3276600"/>
          <p14:tracePt t="45245" x="2082800" y="3213100"/>
          <p14:tracePt t="45267" x="2063750" y="3168650"/>
          <p14:tracePt t="45280" x="2012950" y="3143250"/>
          <p14:tracePt t="45295" x="1968500" y="3143250"/>
          <p14:tracePt t="45313" x="1917700" y="3155950"/>
          <p14:tracePt t="45329" x="1873250" y="3187700"/>
          <p14:tracePt t="45345" x="1866900" y="3213100"/>
          <p14:tracePt t="45362" x="1860550" y="3244850"/>
          <p14:tracePt t="45380" x="1873250" y="3270250"/>
          <p14:tracePt t="45395" x="1879600" y="3276600"/>
          <p14:tracePt t="45413" x="1892300" y="3276600"/>
          <p14:tracePt t="45433" x="1905000" y="3263900"/>
          <p14:tracePt t="45462" x="1911350" y="3257550"/>
          <p14:tracePt t="45481" x="1917700" y="3244850"/>
          <p14:tracePt t="45496" x="1924050" y="3232150"/>
          <p14:tracePt t="45512" x="1930400" y="3213100"/>
          <p14:tracePt t="48038" x="1860550" y="3397250"/>
          <p14:tracePt t="48053" x="1860550" y="3403600"/>
          <p14:tracePt t="48064" x="1860550" y="3409950"/>
          <p14:tracePt t="48081" x="1860550" y="3416300"/>
          <p14:tracePt t="48095" x="1854200" y="3416300"/>
          <p14:tracePt t="48113" x="1847850" y="3409950"/>
          <p14:tracePt t="48129" x="1841500" y="3365500"/>
          <p14:tracePt t="48148" x="1835150" y="3340100"/>
          <p14:tracePt t="48165" x="1835150" y="3314700"/>
          <p14:tracePt t="48179" x="1835150" y="3289300"/>
          <p14:tracePt t="48195" x="1835150" y="3263900"/>
          <p14:tracePt t="48215" x="1841500" y="3244850"/>
          <p14:tracePt t="48230" x="1847850" y="3232150"/>
          <p14:tracePt t="48246" x="1854200" y="3225800"/>
          <p14:tracePt t="48265" x="1873250" y="3219450"/>
          <p14:tracePt t="48279" x="1892300" y="3219450"/>
          <p14:tracePt t="48295" x="1905000" y="3225800"/>
          <p14:tracePt t="48315" x="1917700" y="3225800"/>
          <p14:tracePt t="48329" x="1930400" y="3225800"/>
          <p14:tracePt t="48346" x="1936750" y="3225800"/>
          <p14:tracePt t="48362" x="1949450" y="3225800"/>
          <p14:tracePt t="48384" x="1955800" y="3219450"/>
          <p14:tracePt t="48396" x="1962150" y="3219450"/>
          <p14:tracePt t="48414" x="1968500" y="3219450"/>
          <p14:tracePt t="48434" x="1974850" y="3213100"/>
          <p14:tracePt t="48448" x="1974850" y="3206750"/>
          <p14:tracePt t="48463" x="1981200" y="3206750"/>
          <p14:tracePt t="48495" x="1987550" y="3200400"/>
          <p14:tracePt t="48531" x="1987550" y="3206750"/>
          <p14:tracePt t="48565" x="1987550" y="3213100"/>
          <p14:tracePt t="48595" x="1993900" y="3219450"/>
          <p14:tracePt t="48665" x="1993900" y="3213100"/>
          <p14:tracePt t="48689" x="1993900" y="3206750"/>
          <p14:tracePt t="48716" x="1993900" y="3200400"/>
          <p14:tracePt t="48760" x="2000250" y="3194050"/>
          <p14:tracePt t="48792" x="2006600" y="3194050"/>
          <p14:tracePt t="48817" x="2006600" y="3187700"/>
          <p14:tracePt t="48829" x="2012950" y="3187700"/>
          <p14:tracePt t="48857" x="2019300" y="3187700"/>
          <p14:tracePt t="48861" x="2019300" y="3194050"/>
          <p14:tracePt t="48879" x="2019300" y="3200400"/>
          <p14:tracePt t="48891" x="2019300" y="3206750"/>
          <p14:tracePt t="48908" x="2019300" y="3213100"/>
          <p14:tracePt t="48931" x="2019300" y="3219450"/>
          <p14:tracePt t="48951" x="2012950" y="3225800"/>
          <p14:tracePt t="48979" x="2012950" y="3232150"/>
          <p14:tracePt t="49013" x="2006600" y="3232150"/>
          <p14:tracePt t="49048" x="2006600" y="3225800"/>
          <p14:tracePt t="49062" x="2000250" y="3213100"/>
          <p14:tracePt t="49082" x="2000250" y="3206750"/>
          <p14:tracePt t="49095" x="2000250" y="3194050"/>
          <p14:tracePt t="49114" x="2000250" y="3181350"/>
          <p14:tracePt t="49131" x="2000250" y="3175000"/>
          <p14:tracePt t="49149" x="2000250" y="3162300"/>
          <p14:tracePt t="49162" x="2006600" y="3162300"/>
          <p14:tracePt t="49181" x="2006600" y="3155950"/>
          <p14:tracePt t="49198" x="2006600" y="3143250"/>
          <p14:tracePt t="49212" x="2012950" y="3124200"/>
          <p14:tracePt t="49229" x="2025650" y="3098800"/>
          <p14:tracePt t="49245" x="2032000" y="3073400"/>
          <p14:tracePt t="49263" x="2038350" y="3028950"/>
          <p14:tracePt t="49279" x="2051050" y="2971800"/>
          <p14:tracePt t="49298" x="2063750" y="2927350"/>
          <p14:tracePt t="49312" x="2076450" y="2901950"/>
          <p14:tracePt t="49329" x="2082800" y="2882900"/>
          <p14:tracePt t="49348" x="2095500" y="2870200"/>
          <p14:tracePt t="49363" x="2101850" y="2863850"/>
          <p14:tracePt t="49379" x="2108200" y="2857500"/>
          <p14:tracePt t="49398" x="2114550" y="2857500"/>
          <p14:tracePt t="49412" x="2114550" y="2876550"/>
          <p14:tracePt t="49429" x="2114550" y="2908300"/>
          <p14:tracePt t="49448" x="2114550" y="2946400"/>
          <p14:tracePt t="49462" x="2108200" y="2990850"/>
          <p14:tracePt t="49479" x="2101850" y="3028950"/>
          <p14:tracePt t="49495" x="2095500" y="3060700"/>
          <p14:tracePt t="49512" x="2082800" y="3073400"/>
          <p14:tracePt t="49530" x="2076450" y="3086100"/>
          <p14:tracePt t="49562" x="2070100" y="3086100"/>
          <p14:tracePt t="49579" x="2070100" y="3048000"/>
          <p14:tracePt t="49595" x="2076450" y="2952750"/>
          <p14:tracePt t="49613" x="2089150" y="2863850"/>
          <p14:tracePt t="49630" x="2146300" y="2705100"/>
          <p14:tracePt t="49645" x="2235200" y="2527300"/>
          <p14:tracePt t="49662" x="2260600" y="2476500"/>
          <p14:tracePt t="49800" x="3848100" y="889000"/>
          <p14:tracePt t="49803" x="3854450" y="889000"/>
          <p14:tracePt t="49812" x="3873500" y="889000"/>
          <p14:tracePt t="49829" x="3949700" y="882650"/>
          <p14:tracePt t="49845" x="4051300" y="869950"/>
          <p14:tracePt t="49862" x="4159250" y="863600"/>
          <p14:tracePt t="49884" x="4260850" y="850900"/>
          <p14:tracePt t="49893" x="4330700" y="844550"/>
          <p14:tracePt t="49895" x="4349750" y="838200"/>
          <p14:tracePt t="49914" x="4438650" y="831850"/>
          <p14:tracePt t="49929" x="4514850" y="825500"/>
          <p14:tracePt t="49946" x="4591050" y="825500"/>
          <p14:tracePt t="49962" x="4667250" y="831850"/>
          <p14:tracePt t="49978" x="4730750" y="838200"/>
          <p14:tracePt t="49997" x="4787900" y="844550"/>
          <p14:tracePt t="50012" x="4826000" y="857250"/>
          <p14:tracePt t="50029" x="4857750" y="876300"/>
          <p14:tracePt t="50045" x="4876800" y="901700"/>
          <p14:tracePt t="50064" x="4889500" y="914400"/>
          <p14:tracePt t="50079" x="4902200" y="933450"/>
          <p14:tracePt t="50095" x="4921250" y="952500"/>
          <p14:tracePt t="50112" x="4933950" y="965200"/>
          <p14:tracePt t="50129" x="4946650" y="977900"/>
          <p14:tracePt t="50145" x="4959350" y="984250"/>
          <p14:tracePt t="50164" x="4965700" y="996950"/>
          <p14:tracePt t="50179" x="4972050" y="1003300"/>
          <p14:tracePt t="50195" x="4978400" y="1009650"/>
          <p14:tracePt t="50214" x="4978400" y="1016000"/>
          <p14:tracePt t="50229" x="4984750" y="1022350"/>
          <p14:tracePt t="50246" x="4984750" y="1028700"/>
          <p14:tracePt t="50279" x="4978400" y="1035050"/>
          <p14:tracePt t="50296" x="4972050" y="1035050"/>
          <p14:tracePt t="50313" x="4965700" y="1041400"/>
          <p14:tracePt t="50329" x="4946650" y="1041400"/>
          <p14:tracePt t="50345" x="4908550" y="1041400"/>
          <p14:tracePt t="50364" x="4857750" y="1041400"/>
          <p14:tracePt t="50379" x="4806950" y="1047750"/>
          <p14:tracePt t="50395" x="4730750" y="1054100"/>
          <p14:tracePt t="50412" x="4616450" y="1066800"/>
          <p14:tracePt t="50429" x="4457700" y="1123950"/>
          <p14:tracePt t="50445" x="4279900" y="1212850"/>
          <p14:tracePt t="50467" x="4083050" y="1352550"/>
          <p14:tracePt t="50479" x="3886200" y="1536700"/>
          <p14:tracePt t="50496" x="3689350" y="1758950"/>
          <p14:tracePt t="50512" x="3498850" y="2019300"/>
          <p14:tracePt t="50529" x="3352800" y="2228850"/>
          <p14:tracePt t="50563" x="2736850" y="3308350"/>
          <p14:tracePt t="50579" x="2730500" y="3321050"/>
          <p14:tracePt t="50596" x="2673350" y="3409950"/>
          <p14:tracePt t="50612" x="2584450" y="3530600"/>
          <p14:tracePt t="50630" x="2482850" y="3663950"/>
          <p14:tracePt t="50645" x="2387600" y="3765550"/>
          <p14:tracePt t="50662" x="2311400" y="3822700"/>
          <p14:tracePt t="50679" x="2241550" y="3860800"/>
          <p14:tracePt t="50696" x="2178050" y="3879850"/>
          <p14:tracePt t="50712" x="2120900" y="3886200"/>
          <p14:tracePt t="50730" x="2057400" y="3892550"/>
          <p14:tracePt t="50745" x="2012950" y="3898900"/>
          <p14:tracePt t="50762" x="1993900" y="3898900"/>
          <p14:tracePt t="50779" x="1981200" y="3892550"/>
          <p14:tracePt t="50795" x="1968500" y="3892550"/>
          <p14:tracePt t="50835" x="1974850" y="3892550"/>
          <p14:tracePt t="50846" x="1987550" y="3898900"/>
          <p14:tracePt t="50862" x="2044700" y="3905250"/>
          <p14:tracePt t="50879" x="2127250" y="3930650"/>
          <p14:tracePt t="50884" x="2152650" y="3943350"/>
          <p14:tracePt t="50895" x="2222500" y="3975100"/>
          <p14:tracePt t="50916" x="2317750" y="4025900"/>
          <p14:tracePt t="50929" x="2419350" y="4070350"/>
          <p14:tracePt t="50946" x="2508250" y="4102100"/>
          <p14:tracePt t="50963" x="2603500" y="4127500"/>
          <p14:tracePt t="50983" x="2692400" y="4152900"/>
          <p14:tracePt t="50996" x="2781300" y="4184650"/>
          <p14:tracePt t="51016" x="2863850" y="4216400"/>
          <p14:tracePt t="51029" x="2952750" y="4248150"/>
          <p14:tracePt t="51047" x="3035300" y="4279900"/>
          <p14:tracePt t="51063" x="3124200" y="4311650"/>
          <p14:tracePt t="51079" x="3206750" y="4343400"/>
          <p14:tracePt t="51096" x="3282950" y="4375150"/>
          <p14:tracePt t="51113" x="3371850" y="4413250"/>
          <p14:tracePt t="51129" x="3416300" y="4432300"/>
          <p14:tracePt t="51146" x="3467100" y="4451350"/>
          <p14:tracePt t="51167" x="3505200" y="4470400"/>
          <p14:tracePt t="51179" x="3530600" y="4483100"/>
          <p14:tracePt t="51195" x="3549650" y="4489450"/>
          <p14:tracePt t="51214" x="3562350" y="4502150"/>
          <p14:tracePt t="51230" x="3568700" y="4508500"/>
          <p14:tracePt t="51264" x="3575050" y="4514850"/>
          <p14:tracePt t="51295" x="3581400" y="4514850"/>
          <p14:tracePt t="51313" x="3581400" y="4521200"/>
          <p14:tracePt t="51353" x="3581400" y="4514850"/>
          <p14:tracePt t="51362" x="3575050" y="4514850"/>
          <p14:tracePt t="51382" x="3562350" y="4502150"/>
          <p14:tracePt t="51395" x="3530600" y="4470400"/>
          <p14:tracePt t="51413" x="3454400" y="4406900"/>
          <p14:tracePt t="59418" x="1498600" y="3949700"/>
          <p14:tracePt t="59432" x="1498600" y="3956050"/>
          <p14:tracePt t="59436" x="1498600" y="3968750"/>
          <p14:tracePt t="59446" x="1504950" y="3994150"/>
          <p14:tracePt t="59463" x="1530350" y="4057650"/>
          <p14:tracePt t="59479" x="1581150" y="4121150"/>
          <p14:tracePt t="59496" x="1619250" y="4146550"/>
          <p14:tracePt t="59513" x="1663700" y="4165600"/>
          <p14:tracePt t="59529" x="1689100" y="4171950"/>
          <p14:tracePt t="59547" x="1714500" y="4178300"/>
          <p14:tracePt t="59564" x="1739900" y="4184650"/>
          <p14:tracePt t="59579" x="1765300" y="4191000"/>
          <p14:tracePt t="59597" x="1816100" y="4197350"/>
          <p14:tracePt t="59613" x="1879600" y="4197350"/>
          <p14:tracePt t="59632" x="1930400" y="4191000"/>
          <p14:tracePt t="59646" x="2000250" y="4184650"/>
          <p14:tracePt t="59666" x="2076450" y="4165600"/>
          <p14:tracePt t="59679" x="2165350" y="4146550"/>
          <p14:tracePt t="59699" x="2254250" y="4133850"/>
          <p14:tracePt t="59716" x="2355850" y="4127500"/>
          <p14:tracePt t="59733" x="2470150" y="4121150"/>
          <p14:tracePt t="59746" x="2590800" y="4108450"/>
          <p14:tracePt t="59766" x="2711450" y="4095750"/>
          <p14:tracePt t="59779" x="2832100" y="4083050"/>
          <p14:tracePt t="59797" x="2952750" y="4057650"/>
          <p14:tracePt t="59815" x="3079750" y="4032250"/>
          <p14:tracePt t="59823" x="3168650" y="4013200"/>
          <p14:tracePt t="59832" x="3225800" y="4000500"/>
          <p14:tracePt t="59846" x="3302000" y="3994150"/>
          <p14:tracePt t="59866" x="3435350" y="3981450"/>
          <p14:tracePt t="59879" x="3543300" y="3975100"/>
          <p14:tracePt t="59895" x="3619500" y="3968750"/>
          <p14:tracePt t="59916" x="3714750" y="3968750"/>
          <p14:tracePt t="59926" x="3784600" y="3975100"/>
          <p14:tracePt t="59929" x="3829050" y="3981450"/>
          <p14:tracePt t="59949" x="3886200" y="3994150"/>
          <p14:tracePt t="59963" x="3975100" y="4000500"/>
          <p14:tracePt t="59979" x="4038600" y="4006850"/>
          <p14:tracePt t="59999" x="4083050" y="4006850"/>
          <p14:tracePt t="60016" x="4133850" y="4006850"/>
          <p14:tracePt t="60034" x="4178300" y="4013200"/>
          <p14:tracePt t="60046" x="4197350" y="4013200"/>
          <p14:tracePt t="60063" x="4216400" y="4013200"/>
          <p14:tracePt t="60082" x="4222750" y="4019550"/>
          <p14:tracePt t="60095" x="4229100" y="4019550"/>
          <p14:tracePt t="60129" x="4235450" y="4025900"/>
          <p14:tracePt t="60146" x="4241800" y="4025900"/>
          <p14:tracePt t="60163" x="4248150" y="4025900"/>
          <p14:tracePt t="60184" x="4267200" y="4032250"/>
          <p14:tracePt t="60195" x="4286250" y="4038600"/>
          <p14:tracePt t="60215" x="4305300" y="4038600"/>
          <p14:tracePt t="60235" x="4318000" y="4044950"/>
          <p14:tracePt t="60246" x="4330700" y="4051300"/>
          <p14:tracePt t="60263" x="4343400" y="4051300"/>
          <p14:tracePt t="60283" x="4362450" y="4044950"/>
          <p14:tracePt t="60296" x="4375150" y="4044950"/>
          <p14:tracePt t="60313" x="4381500" y="4044950"/>
          <p14:tracePt t="60329" x="4406900" y="4044950"/>
          <p14:tracePt t="60345" x="4432300" y="4044950"/>
          <p14:tracePt t="60367" x="4457700" y="4038600"/>
          <p14:tracePt t="60384" x="4502150" y="4038600"/>
          <p14:tracePt t="60400" x="4540250" y="4038600"/>
          <p14:tracePt t="60414" x="4572000" y="4038600"/>
          <p14:tracePt t="60434" x="4629150" y="4038600"/>
          <p14:tracePt t="60445" x="4679950" y="4038600"/>
          <p14:tracePt t="60463" x="4724400" y="4038600"/>
          <p14:tracePt t="60479" x="4775200" y="4038600"/>
          <p14:tracePt t="60496" x="4826000" y="4038600"/>
          <p14:tracePt t="60512" x="4883150" y="4038600"/>
          <p14:tracePt t="60530" x="4927600" y="4038600"/>
          <p14:tracePt t="60545" x="4972050" y="4038600"/>
          <p14:tracePt t="60563" x="5016500" y="4038600"/>
          <p14:tracePt t="60579" x="5060950" y="4038600"/>
          <p14:tracePt t="60596" x="5099050" y="4044950"/>
          <p14:tracePt t="60612" x="5137150" y="4044950"/>
          <p14:tracePt t="60633" x="5168900" y="4044950"/>
          <p14:tracePt t="60652" x="5213350" y="4044950"/>
          <p14:tracePt t="60662" x="5232400" y="4044950"/>
          <p14:tracePt t="60679" x="5245100" y="4038600"/>
          <p14:tracePt t="60695" x="5257800" y="4038600"/>
          <p14:tracePt t="60713" x="5270500" y="4038600"/>
          <p14:tracePt t="60730" x="5276850" y="4038600"/>
          <p14:tracePt t="60748" x="5289550" y="4038600"/>
          <p14:tracePt t="60762" x="5289550" y="4044950"/>
          <p14:tracePt t="60783" x="5295900" y="4044950"/>
          <p14:tracePt t="60813" x="5302250" y="4051300"/>
          <p14:tracePt t="60829" x="5308600" y="4051300"/>
          <p14:tracePt t="60873" x="5314950" y="4051300"/>
          <p14:tracePt t="60895" x="5321300" y="4044950"/>
          <p14:tracePt t="60920" x="5327650" y="4044950"/>
          <p14:tracePt t="60945" x="5334000" y="4044950"/>
          <p14:tracePt t="60963" x="5340350" y="4044950"/>
          <p14:tracePt t="60990" x="5346700" y="4044950"/>
          <p14:tracePt t="60995" x="5353050" y="4044950"/>
          <p14:tracePt t="61012" x="5359400" y="4044950"/>
          <p14:tracePt t="61030" x="5372100" y="4044950"/>
          <p14:tracePt t="61050" x="5384800" y="4051300"/>
          <p14:tracePt t="61063" x="5397500" y="4051300"/>
          <p14:tracePt t="61079" x="5410200" y="4051300"/>
          <p14:tracePt t="61098" x="5422900" y="4057650"/>
          <p14:tracePt t="61112" x="5435600" y="4057650"/>
          <p14:tracePt t="61130" x="5441950" y="4057650"/>
          <p14:tracePt t="61147" x="5448300" y="4064000"/>
          <p14:tracePt t="61162" x="5454650" y="4064000"/>
          <p14:tracePt t="61180" x="5461000" y="4070350"/>
          <p14:tracePt t="61217" x="5454650" y="4064000"/>
          <p14:tracePt t="61240" x="5448300" y="4064000"/>
          <p14:tracePt t="61268" x="5448300" y="4057650"/>
          <p14:tracePt t="61464" x="5454650" y="4057650"/>
          <p14:tracePt t="61514" x="5461000" y="4057650"/>
          <p14:tracePt t="61535" x="5461000" y="4064000"/>
          <p14:tracePt t="61656" x="5461000" y="4057650"/>
          <p14:tracePt t="61746" x="5454650" y="4057650"/>
          <p14:tracePt t="61759" x="5448300" y="4057650"/>
          <p14:tracePt t="61781" x="5441950" y="4051300"/>
          <p14:tracePt t="61790" x="5429250" y="4051300"/>
          <p14:tracePt t="61815" x="5397500" y="4044950"/>
          <p14:tracePt t="61830" x="5353050" y="4038600"/>
          <p14:tracePt t="61846" x="5289550" y="4044950"/>
          <p14:tracePt t="61863" x="5194300" y="4057650"/>
          <p14:tracePt t="61884" x="5067300" y="4083050"/>
          <p14:tracePt t="61895" x="4927600" y="4108450"/>
          <p14:tracePt t="61898" x="4895850" y="4108450"/>
          <p14:tracePt t="61913" x="4730750" y="4140200"/>
          <p14:tracePt t="61932" x="4603750" y="4171950"/>
          <p14:tracePt t="61946" x="4419600" y="4210050"/>
          <p14:tracePt t="61963" x="4241800" y="4241800"/>
          <p14:tracePt t="61979" x="4121150" y="4254500"/>
          <p14:tracePt t="61998" x="3987800" y="4267200"/>
          <p14:tracePt t="62016" x="3822700" y="4279900"/>
          <p14:tracePt t="62029" x="3632200" y="4286250"/>
          <p14:tracePt t="62047" x="3429000" y="4292600"/>
          <p14:tracePt t="62063" x="3219450" y="4298950"/>
          <p14:tracePt t="62082" x="3016250" y="4298950"/>
          <p14:tracePt t="62095" x="2819400" y="4292600"/>
          <p14:tracePt t="62117" x="2628900" y="4279900"/>
          <p14:tracePt t="62130" x="2457450" y="4273550"/>
          <p14:tracePt t="62146" x="2305050" y="4267200"/>
          <p14:tracePt t="62166" x="2171700" y="4254500"/>
          <p14:tracePt t="62180" x="2063750" y="4248150"/>
          <p14:tracePt t="62196" x="1974850" y="4241800"/>
          <p14:tracePt t="62215" x="1898650" y="4235450"/>
          <p14:tracePt t="62232" x="1847850" y="4235450"/>
          <p14:tracePt t="62246" x="1822450" y="4229100"/>
          <p14:tracePt t="62263" x="1803400" y="4222750"/>
          <p14:tracePt t="62339" x="1790700" y="4229100"/>
          <p14:tracePt t="62346" x="1790700" y="4235450"/>
          <p14:tracePt t="62363" x="1809750" y="4254500"/>
          <p14:tracePt t="62385" x="1847850" y="4292600"/>
          <p14:tracePt t="62396" x="1866900" y="4311650"/>
          <p14:tracePt t="62413" x="1892300" y="4343400"/>
          <p14:tracePt t="62429" x="1924050" y="4375150"/>
          <p14:tracePt t="62445" x="1943100" y="4394200"/>
          <p14:tracePt t="62466" x="1962150" y="4406900"/>
          <p14:tracePt t="62479" x="1974850" y="4413250"/>
          <p14:tracePt t="62497" x="1974850" y="4419600"/>
          <p14:tracePt t="62620" x="1974850" y="4425950"/>
          <p14:tracePt t="62635" x="1981200" y="4432300"/>
          <p14:tracePt t="62642" x="1981200" y="4438650"/>
          <p14:tracePt t="62646" x="1987550" y="4438650"/>
          <p14:tracePt t="62666" x="1987550" y="4445000"/>
          <p14:tracePt t="62679" x="1993900" y="4445000"/>
          <p14:tracePt t="62697" x="2006600" y="4451350"/>
          <p14:tracePt t="62715" x="2012950" y="4457700"/>
          <p14:tracePt t="62732" x="2032000" y="4457700"/>
          <p14:tracePt t="62745" x="2044700" y="4457700"/>
          <p14:tracePt t="62765" x="2057400" y="4457700"/>
          <p14:tracePt t="62782" x="2082800" y="4457700"/>
          <p14:tracePt t="62797" x="2095500" y="4457700"/>
          <p14:tracePt t="62813" x="2120900" y="4457700"/>
          <p14:tracePt t="62829" x="2146300" y="4457700"/>
          <p14:tracePt t="62850" x="2184400" y="4457700"/>
          <p14:tracePt t="62867" x="2203450" y="4457700"/>
          <p14:tracePt t="62879" x="2241550" y="4451350"/>
          <p14:tracePt t="62895" x="2273300" y="4445000"/>
          <p14:tracePt t="62916" x="2292350" y="4445000"/>
          <p14:tracePt t="62929" x="2324100" y="4438650"/>
          <p14:tracePt t="62948" x="2355850" y="4432300"/>
          <p14:tracePt t="62964" x="2368550" y="4425950"/>
          <p14:tracePt t="62982" x="2393950" y="4425950"/>
          <p14:tracePt t="62998" x="2413000" y="4425950"/>
          <p14:tracePt t="63013" x="2432050" y="4425950"/>
          <p14:tracePt t="63032" x="2451100" y="4425950"/>
          <p14:tracePt t="63046" x="2463800" y="4425950"/>
          <p14:tracePt t="63062" x="2476500" y="4425950"/>
          <p14:tracePt t="63079" x="2482850" y="4425950"/>
          <p14:tracePt t="63099" x="2489200" y="4425950"/>
          <p14:tracePt t="63112" x="2489200" y="4432300"/>
          <p14:tracePt t="63182" x="2489200" y="4438650"/>
          <p14:tracePt t="63244" x="2495550" y="4438650"/>
          <p14:tracePt t="63253" x="2495550" y="4445000"/>
          <p14:tracePt t="63262" x="2501900" y="4445000"/>
          <p14:tracePt t="63282" x="2508250" y="4445000"/>
          <p14:tracePt t="63296" x="2514600" y="4451350"/>
          <p14:tracePt t="63313" x="2540000" y="4457700"/>
          <p14:tracePt t="63332" x="2552700" y="4464050"/>
          <p14:tracePt t="63345" x="2584450" y="4464050"/>
          <p14:tracePt t="63362" x="2616200" y="4470400"/>
          <p14:tracePt t="63385" x="2647950" y="4470400"/>
          <p14:tracePt t="63396" x="2692400" y="4470400"/>
          <p14:tracePt t="63412" x="2743200" y="4464050"/>
          <p14:tracePt t="63433" x="2794000" y="4451350"/>
          <p14:tracePt t="63445" x="2844800" y="4445000"/>
          <p14:tracePt t="63463" x="2901950" y="4432300"/>
          <p14:tracePt t="63479" x="2959100" y="4419600"/>
          <p14:tracePt t="63496" x="3016250" y="4400550"/>
          <p14:tracePt t="63512" x="3073400" y="4387850"/>
          <p14:tracePt t="63529" x="3124200" y="4381500"/>
          <p14:tracePt t="63546" x="3168650" y="4368800"/>
          <p14:tracePt t="63562" x="3219450" y="4362450"/>
          <p14:tracePt t="63579" x="3263900" y="4356100"/>
          <p14:tracePt t="63596" x="3302000" y="4349750"/>
          <p14:tracePt t="63616" x="3346450" y="4349750"/>
          <p14:tracePt t="63630" x="3384550" y="4349750"/>
          <p14:tracePt t="63646" x="3422650" y="4356100"/>
          <p14:tracePt t="63662" x="3454400" y="4356100"/>
          <p14:tracePt t="63682" x="3492500" y="4362450"/>
          <p14:tracePt t="63696" x="3536950" y="4368800"/>
          <p14:tracePt t="63712" x="3575050" y="4381500"/>
          <p14:tracePt t="63729" x="3613150" y="4387850"/>
          <p14:tracePt t="63748" x="3651250" y="4394200"/>
          <p14:tracePt t="63766" x="3702050" y="4406900"/>
          <p14:tracePt t="63779" x="3727450" y="4413250"/>
          <p14:tracePt t="63796" x="3765550" y="4425950"/>
          <p14:tracePt t="63813" x="3803650" y="4432300"/>
          <p14:tracePt t="63829" x="3848100" y="4445000"/>
          <p14:tracePt t="63847" x="3886200" y="4457700"/>
          <p14:tracePt t="63862" x="3930650" y="4464050"/>
          <p14:tracePt t="63879" x="3975100" y="4476750"/>
          <p14:tracePt t="63896" x="4025900" y="4483100"/>
          <p14:tracePt t="63913" x="4076700" y="4489450"/>
          <p14:tracePt t="63930" x="4127500" y="4489450"/>
          <p14:tracePt t="63947" x="4197350" y="4495800"/>
          <p14:tracePt t="63962" x="4235450" y="4502150"/>
          <p14:tracePt t="63979" x="4292600" y="4502150"/>
          <p14:tracePt t="63999" x="4356100" y="4502150"/>
          <p14:tracePt t="64012" x="4413250" y="4502150"/>
          <p14:tracePt t="64030" x="4476750" y="4495800"/>
          <p14:tracePt t="64047" x="4540250" y="4489450"/>
          <p14:tracePt t="64062" x="4597400" y="4476750"/>
          <p14:tracePt t="64080" x="4660900" y="4470400"/>
          <p14:tracePt t="64096" x="4718050" y="4457700"/>
          <p14:tracePt t="64112" x="4775200" y="4445000"/>
          <p14:tracePt t="64130" x="4832350" y="4438650"/>
          <p14:tracePt t="64145" x="4889500" y="4432300"/>
          <p14:tracePt t="64162" x="4940300" y="4419600"/>
          <p14:tracePt t="64179" x="4984750" y="4413250"/>
          <p14:tracePt t="64198" x="5022850" y="4406900"/>
          <p14:tracePt t="64213" x="5054600" y="4400550"/>
          <p14:tracePt t="64229" x="5086350" y="4400550"/>
          <p14:tracePt t="64246" x="5105400" y="4400550"/>
          <p14:tracePt t="64262" x="5124450" y="4400550"/>
          <p14:tracePt t="64296" x="5130800" y="4400550"/>
          <p14:tracePt t="64312" x="5130800" y="4406900"/>
          <p14:tracePt t="64381" x="5130800" y="4400550"/>
          <p14:tracePt t="64427" x="5137150" y="4400550"/>
          <p14:tracePt t="64458" x="5143500" y="4400550"/>
          <p14:tracePt t="64466" x="5149850" y="4400550"/>
          <p14:tracePt t="64479" x="5162550" y="4400550"/>
          <p14:tracePt t="64498" x="5175250" y="4400550"/>
          <p14:tracePt t="64513" x="5187950" y="4400550"/>
          <p14:tracePt t="64530" x="5213350" y="4400550"/>
          <p14:tracePt t="64548" x="5238750" y="4400550"/>
          <p14:tracePt t="64566" x="5276850" y="4400550"/>
          <p14:tracePt t="64580" x="5314950" y="4394200"/>
          <p14:tracePt t="64596" x="5353050" y="4387850"/>
          <p14:tracePt t="64616" x="5397500" y="4381500"/>
          <p14:tracePt t="64629" x="5429250" y="4375150"/>
          <p14:tracePt t="64646" x="5467350" y="4375150"/>
          <p14:tracePt t="64663" x="5505450" y="4368800"/>
          <p14:tracePt t="64679" x="5537200" y="4368800"/>
          <p14:tracePt t="64697" x="5575300" y="4368800"/>
          <p14:tracePt t="64714" x="5638800" y="4368800"/>
          <p14:tracePt t="64729" x="5664200" y="4368800"/>
          <p14:tracePt t="64747" x="5695950" y="4368800"/>
          <p14:tracePt t="64763" x="5734050" y="4368800"/>
          <p14:tracePt t="64782" x="5778500" y="4375150"/>
          <p14:tracePt t="64796" x="5803900" y="4375150"/>
          <p14:tracePt t="64814" x="5835650" y="4381500"/>
          <p14:tracePt t="64829" x="5854700" y="4381500"/>
          <p14:tracePt t="64846" x="5867400" y="4387850"/>
          <p14:tracePt t="64863" x="5880100" y="4387850"/>
          <p14:tracePt t="64905" x="5873750" y="4387850"/>
          <p14:tracePt t="64921" x="5867400" y="4387850"/>
          <p14:tracePt t="64934" x="5861050" y="4387850"/>
          <p14:tracePt t="64948" x="5854700" y="4387850"/>
          <p14:tracePt t="64963" x="5848350" y="4387850"/>
          <p14:tracePt t="64982" x="5835650" y="4381500"/>
          <p14:tracePt t="64996" x="5829300" y="4381500"/>
          <p14:tracePt t="65013" x="5822950" y="4381500"/>
          <p14:tracePt t="65031" x="5816600" y="4375150"/>
          <p14:tracePt t="65064" x="5810250" y="4375150"/>
          <p14:tracePt t="65097" x="5810250" y="4381500"/>
          <p14:tracePt t="65137" x="5816600" y="4381500"/>
          <p14:tracePt t="65147" x="5816600" y="4387850"/>
          <p14:tracePt t="65179" x="5822950" y="4387850"/>
          <p14:tracePt t="65198" x="5835650" y="4387850"/>
          <p14:tracePt t="65214" x="5848350" y="4394200"/>
          <p14:tracePt t="65229" x="5873750" y="4400550"/>
          <p14:tracePt t="65245" x="5905500" y="4400550"/>
          <p14:tracePt t="65264" x="5943600" y="4400550"/>
          <p14:tracePt t="65279" x="5981700" y="4406900"/>
          <p14:tracePt t="65299" x="6032500" y="4406900"/>
          <p14:tracePt t="65314" x="6096000" y="4406900"/>
          <p14:tracePt t="65334" x="6165850" y="4400550"/>
          <p14:tracePt t="65346" x="6248400" y="4387850"/>
          <p14:tracePt t="65366" x="6311900" y="4381500"/>
          <p14:tracePt t="65379" x="6432550" y="4356100"/>
          <p14:tracePt t="65396" x="6534150" y="4343400"/>
          <p14:tracePt t="65413" x="6610350" y="4343400"/>
          <p14:tracePt t="65432" x="6737350" y="4337050"/>
          <p14:tracePt t="65446" x="6838950" y="4337050"/>
          <p14:tracePt t="65464" x="6908800" y="4337050"/>
          <p14:tracePt t="65479" x="7023100" y="4349750"/>
          <p14:tracePt t="65496" x="7105650" y="4362450"/>
          <p14:tracePt t="65513" x="7162800" y="4375150"/>
          <p14:tracePt t="65529" x="7232650" y="4394200"/>
          <p14:tracePt t="65546" x="7315200" y="4413250"/>
          <p14:tracePt t="65563" x="7359650" y="4432300"/>
          <p14:tracePt t="65579" x="7416800" y="4457700"/>
          <p14:tracePt t="65599" x="7486650" y="4464050"/>
          <p14:tracePt t="65612" x="7531100" y="4464050"/>
          <p14:tracePt t="65629" x="7556500" y="4470400"/>
          <p14:tracePt t="65652" x="7600950" y="4470400"/>
          <p14:tracePt t="65662" x="7626350" y="4464050"/>
          <p14:tracePt t="65679" x="7658100" y="4457700"/>
          <p14:tracePt t="65697" x="7677150" y="4451350"/>
          <p14:tracePt t="65712" x="7715250" y="4438650"/>
          <p14:tracePt t="65729" x="7747000" y="4438650"/>
          <p14:tracePt t="65746" x="7785100" y="4432300"/>
          <p14:tracePt t="65763" x="7816850" y="4432300"/>
          <p14:tracePt t="65782" x="7867650" y="4432300"/>
          <p14:tracePt t="65796" x="7905750" y="4425950"/>
          <p14:tracePt t="65814" x="7950200" y="4425950"/>
          <p14:tracePt t="65829" x="7994650" y="4413250"/>
          <p14:tracePt t="65846" x="8045450" y="4406900"/>
          <p14:tracePt t="65862" x="8096250" y="4394200"/>
          <p14:tracePt t="65879" x="8134350" y="4387850"/>
          <p14:tracePt t="65901" x="8197850" y="4375150"/>
          <p14:tracePt t="65912" x="8248650" y="4362450"/>
          <p14:tracePt t="65930" x="8299450" y="4356100"/>
          <p14:tracePt t="65946" x="8350250" y="4349750"/>
          <p14:tracePt t="65962" x="8394700" y="4343400"/>
          <p14:tracePt t="65979" x="8426450" y="4337050"/>
          <p14:tracePt t="65996" x="8477250" y="4330700"/>
          <p14:tracePt t="66013" x="8521700" y="4324350"/>
          <p14:tracePt t="66029" x="8572500" y="4318000"/>
          <p14:tracePt t="66048" x="8610600" y="4311650"/>
          <p14:tracePt t="66062" x="8648700" y="4305300"/>
          <p14:tracePt t="66080" x="8686800" y="4298950"/>
          <p14:tracePt t="66096" x="8712200" y="4298950"/>
          <p14:tracePt t="66112" x="8743950" y="4298950"/>
          <p14:tracePt t="66129" x="8763000" y="4298950"/>
          <p14:tracePt t="66149" x="8782050" y="4305300"/>
          <p14:tracePt t="66162" x="8788400" y="4311650"/>
          <p14:tracePt t="66179" x="8801100" y="4318000"/>
          <p14:tracePt t="66199" x="8807450" y="4324350"/>
          <p14:tracePt t="66212" x="8813800" y="4337050"/>
          <p14:tracePt t="66230" x="8820150" y="4343400"/>
          <p14:tracePt t="66247" x="8826500" y="4343400"/>
          <p14:tracePt t="66263" x="8839200" y="4356100"/>
          <p14:tracePt t="66279" x="8845550" y="4356100"/>
          <p14:tracePt t="66296" x="8851900" y="4362450"/>
          <p14:tracePt t="66313" x="8858250" y="4368800"/>
          <p14:tracePt t="66330" x="8870950" y="4375150"/>
          <p14:tracePt t="66347" x="8877300" y="4381500"/>
          <p14:tracePt t="66362" x="8883650" y="4387850"/>
          <p14:tracePt t="66379" x="8896350" y="4394200"/>
          <p14:tracePt t="66396" x="8902700" y="4400550"/>
          <p14:tracePt t="66414" x="8909050" y="4406900"/>
          <p14:tracePt t="66429" x="8915400" y="4406900"/>
          <p14:tracePt t="66447" x="8921750" y="4413250"/>
          <p14:tracePt t="66462" x="8928100" y="4413250"/>
          <p14:tracePt t="66480" x="8934450" y="4413250"/>
          <p14:tracePt t="66496" x="8940800" y="4419600"/>
          <p14:tracePt t="66513" x="8947150" y="4419600"/>
          <p14:tracePt t="66529" x="8953500" y="4425950"/>
          <p14:tracePt t="66546" x="8966200" y="4425950"/>
          <p14:tracePt t="66562" x="8972550" y="4432300"/>
          <p14:tracePt t="66579" x="8985250" y="4432300"/>
          <p14:tracePt t="66596" x="8991600" y="4438650"/>
          <p14:tracePt t="66599" x="8997950" y="4438650"/>
          <p14:tracePt t="66624" x="9010650" y="4445000"/>
          <p14:tracePt t="66629" x="9017000" y="4445000"/>
          <p14:tracePt t="66647" x="9029700" y="4445000"/>
          <p14:tracePt t="66662" x="9048750" y="4445000"/>
          <p14:tracePt t="66679" x="9061450" y="4451350"/>
          <p14:tracePt t="66696" x="9080500" y="4451350"/>
          <p14:tracePt t="66713" x="9086850" y="4457700"/>
          <p14:tracePt t="66730" x="9099550" y="4464050"/>
          <p14:tracePt t="66746" x="9112250" y="4464050"/>
          <p14:tracePt t="66762" x="9118600" y="4470400"/>
          <p14:tracePt t="66779" x="9124950" y="4476750"/>
          <p14:tracePt t="66797" x="9131300" y="4483100"/>
          <p14:tracePt t="66812" x="9137650" y="4483100"/>
          <p14:tracePt t="66830" x="9144000" y="4483100"/>
          <p14:tracePt t="66847" x="9150350" y="4489450"/>
          <p14:tracePt t="66863" x="9156700" y="4489450"/>
          <p14:tracePt t="66879" x="9163050" y="4489450"/>
          <p14:tracePt t="66896" x="9169400" y="4489450"/>
          <p14:tracePt t="66920" x="9175750" y="4489450"/>
          <p14:tracePt t="66943" x="9182100" y="4489450"/>
          <p14:tracePt t="66979" x="9188450" y="4489450"/>
          <p14:tracePt t="67009" x="9194800" y="4489450"/>
          <p14:tracePt t="67038" x="9201150" y="4489450"/>
          <p14:tracePt t="67052" x="9201150" y="4495800"/>
          <p14:tracePt t="67076" x="9207500" y="4495800"/>
          <p14:tracePt t="67108" x="9213850" y="4495800"/>
          <p14:tracePt t="67121" x="9220200" y="4495800"/>
          <p14:tracePt t="67148" x="9226550" y="4495800"/>
          <p14:tracePt t="67155" x="9226550" y="4502150"/>
          <p14:tracePt t="67175" x="9232900" y="4502150"/>
          <p14:tracePt t="67205" x="9239250" y="4502150"/>
          <p14:tracePt t="67355" x="9239250" y="4508500"/>
          <p14:tracePt t="67406" x="9239250" y="4514850"/>
          <p14:tracePt t="67445" x="9232900" y="4514850"/>
          <p14:tracePt t="67459" x="9226550" y="4514850"/>
          <p14:tracePt t="67464" x="9226550" y="4508500"/>
          <p14:tracePt t="67479" x="9220200" y="4508500"/>
          <p14:tracePt t="67496" x="9207500" y="4502150"/>
          <p14:tracePt t="67515" x="9188450" y="4489450"/>
          <p14:tracePt t="67529" x="9156700" y="4464050"/>
          <p14:tracePt t="67546" x="9131300" y="4445000"/>
          <p14:tracePt t="67566" x="9093200" y="4419600"/>
          <p14:tracePt t="67579" x="8978900" y="4362450"/>
          <p14:tracePt t="67596" x="8877300" y="4318000"/>
          <p14:tracePt t="67616" x="8712200" y="4279900"/>
          <p14:tracePt t="67629" x="8489950" y="4260850"/>
          <p14:tracePt t="67651" x="8356600" y="4254500"/>
          <p14:tracePt t="67663" x="8153400" y="4260850"/>
          <p14:tracePt t="67679" x="8058150" y="4305300"/>
          <p14:tracePt t="67697" x="7956550" y="4368800"/>
          <p14:tracePt t="67713" x="7893050" y="4432300"/>
          <p14:tracePt t="67729" x="7854950" y="4495800"/>
          <p14:tracePt t="67749" x="7835900" y="4540250"/>
          <p14:tracePt t="67765" x="7842250" y="4565650"/>
          <p14:tracePt t="67779" x="7861300" y="4572000"/>
          <p14:tracePt t="67799" x="7880350" y="4572000"/>
          <p14:tracePt t="67813" x="7937500" y="4565650"/>
          <p14:tracePt t="67833" x="7994650" y="4559300"/>
          <p14:tracePt t="67846" x="8108950" y="4546600"/>
          <p14:tracePt t="67866" x="8178800" y="4540250"/>
          <p14:tracePt t="67879" x="8261350" y="4533900"/>
          <p14:tracePt t="67901" x="8356600" y="4527550"/>
          <p14:tracePt t="67912" x="8420100" y="4521200"/>
          <p14:tracePt t="67935" x="8464550" y="4521200"/>
          <p14:tracePt t="67946" x="8515350" y="4527550"/>
          <p14:tracePt t="67963" x="8559800" y="4533900"/>
          <p14:tracePt t="67979" x="8597900" y="4546600"/>
          <p14:tracePt t="67998" x="8616950" y="4559300"/>
          <p14:tracePt t="68013" x="8629650" y="4565650"/>
          <p14:tracePt t="68029" x="8648700" y="4578350"/>
          <p14:tracePt t="68046" x="8661400" y="4591050"/>
          <p14:tracePt t="68065" x="8667750" y="4597400"/>
          <p14:tracePt t="68086" x="8674100" y="4597400"/>
          <p14:tracePt t="68096" x="8680450" y="4603750"/>
          <p14:tracePt t="68118" x="8686800" y="4603750"/>
          <p14:tracePt t="68129" x="8686800" y="4610100"/>
          <p14:tracePt t="68148" x="8693150" y="4610100"/>
          <p14:tracePt t="68164" x="8693150" y="4616450"/>
          <p14:tracePt t="68182" x="8699500" y="4616450"/>
          <p14:tracePt t="68223" x="8699500" y="4622800"/>
          <p14:tracePt t="68245" x="8699500" y="4616450"/>
          <p14:tracePt t="68289" x="8699500" y="4610100"/>
          <p14:tracePt t="68303" x="8693150" y="4603750"/>
          <p14:tracePt t="68332" x="8693150" y="4597400"/>
          <p14:tracePt t="68355" x="8699500" y="4591050"/>
          <p14:tracePt t="68369" x="8699500" y="4584700"/>
          <p14:tracePt t="68379" x="8699500" y="4578350"/>
          <p14:tracePt t="68396" x="8712200" y="4552950"/>
          <p14:tracePt t="68412" x="8724900" y="4527550"/>
          <p14:tracePt t="68433" x="8731250" y="4514850"/>
          <p14:tracePt t="68451" x="8743950" y="4495800"/>
          <p14:tracePt t="68464" x="8750300" y="4489450"/>
          <p14:tracePt t="68479" x="8756650" y="4483100"/>
          <p14:tracePt t="68496" x="8763000" y="4476750"/>
          <p14:tracePt t="68513" x="8769350" y="4476750"/>
          <p14:tracePt t="68529" x="8775700" y="4470400"/>
          <p14:tracePt t="68548" x="8782050" y="4470400"/>
          <p14:tracePt t="68562" x="8788400" y="4464050"/>
          <p14:tracePt t="68579" x="8794750" y="4464050"/>
          <p14:tracePt t="68596" x="8807450" y="4464050"/>
          <p14:tracePt t="68613" x="8813800" y="4464050"/>
          <p14:tracePt t="68629" x="8820150" y="4457700"/>
          <p14:tracePt t="68646" x="8832850" y="4457700"/>
          <p14:tracePt t="68662" x="8839200" y="4457700"/>
          <p14:tracePt t="68684" x="8851900" y="4457700"/>
          <p14:tracePt t="68696" x="8858250" y="4457700"/>
          <p14:tracePt t="68713" x="8864600" y="4457700"/>
          <p14:tracePt t="68729" x="8870950" y="4464050"/>
          <p14:tracePt t="68746" x="8877300" y="4464050"/>
          <p14:tracePt t="68762" x="8883650" y="4464050"/>
          <p14:tracePt t="68779" x="8896350" y="4464050"/>
          <p14:tracePt t="68796" x="8902700" y="4464050"/>
          <p14:tracePt t="68812" x="8909050" y="4457700"/>
          <p14:tracePt t="68830" x="8928100" y="4457700"/>
          <p14:tracePt t="68851" x="8940800" y="4451350"/>
          <p14:tracePt t="68870" x="8947150" y="4451350"/>
          <p14:tracePt t="68880" x="8966200" y="4451350"/>
          <p14:tracePt t="68890" x="8985250" y="4445000"/>
          <p14:tracePt t="68896" x="8991600" y="4445000"/>
          <p14:tracePt t="68912" x="9017000" y="4445000"/>
          <p14:tracePt t="68935" x="9036050" y="4445000"/>
          <p14:tracePt t="68947" x="9055100" y="4451350"/>
          <p14:tracePt t="68965" x="9067800" y="4457700"/>
          <p14:tracePt t="68979" x="9080500" y="4464050"/>
          <p14:tracePt t="68997" x="9093200" y="4470400"/>
          <p14:tracePt t="69012" x="9105900" y="4476750"/>
          <p14:tracePt t="69030" x="9112250" y="4483100"/>
          <p14:tracePt t="69046" x="9118600" y="4489450"/>
          <p14:tracePt t="69064" x="9131300" y="4495800"/>
          <p14:tracePt t="69079" x="9137650" y="4495800"/>
          <p14:tracePt t="69097" x="9144000" y="4502150"/>
          <p14:tracePt t="69129" x="9144000" y="4508500"/>
          <p14:tracePt t="69162" x="9144000" y="4514850"/>
          <p14:tracePt t="69180" x="9144000" y="4521200"/>
          <p14:tracePt t="69196" x="9137650" y="4521200"/>
          <p14:tracePt t="69248" x="9137650" y="4527550"/>
          <p14:tracePt t="69307" x="9137650" y="4533900"/>
          <p14:tracePt t="69481" x="9144000" y="4533900"/>
          <p14:tracePt t="69489" x="9144000" y="4540250"/>
          <p14:tracePt t="69507" x="9137650" y="4540250"/>
          <p14:tracePt t="69527" x="9131300" y="4533900"/>
          <p14:tracePt t="69543" x="9131300" y="4527550"/>
          <p14:tracePt t="69547" x="9124950" y="4527550"/>
          <p14:tracePt t="69563" x="9124950" y="4521200"/>
          <p14:tracePt t="69597" x="9118600" y="4514850"/>
          <p14:tracePt t="69613" x="9105900" y="4508500"/>
          <p14:tracePt t="69630" x="9099550" y="4502150"/>
          <p14:tracePt t="69645" x="9093200" y="4502150"/>
          <p14:tracePt t="69665" x="9086850" y="4495800"/>
          <p14:tracePt t="69680" x="9080500" y="4489450"/>
          <p14:tracePt t="69698" x="9074150" y="4489450"/>
          <p14:tracePt t="69729" x="9067800" y="4489450"/>
          <p14:tracePt t="69774" x="9067800" y="4483100"/>
          <p14:tracePt t="69939" x="9061450" y="4483100"/>
          <p14:tracePt t="69955" x="9061450" y="4476750"/>
          <p14:tracePt t="69970" x="9055100" y="4476750"/>
          <p14:tracePt t="69985" x="9055100" y="4470400"/>
          <p14:tracePt t="69994" x="9048750" y="4470400"/>
          <p14:tracePt t="70010" x="9042400" y="4464050"/>
          <p14:tracePt t="70013" x="9036050" y="4457700"/>
          <p14:tracePt t="70029" x="9023350" y="4438650"/>
          <p14:tracePt t="70046" x="9004300" y="4419600"/>
          <p14:tracePt t="70064" x="8966200" y="4368800"/>
          <p14:tracePt t="70079" x="8915400" y="4292600"/>
          <p14:tracePt t="70098" x="8870950" y="4216400"/>
          <p14:tracePt t="70113" x="8775700" y="4089400"/>
          <p14:tracePt t="70129" x="8699500" y="4006850"/>
          <p14:tracePt t="70149" x="8597900" y="3898900"/>
          <p14:tracePt t="70162" x="8509000" y="3829050"/>
          <p14:tracePt t="70179" x="8394700" y="3740150"/>
          <p14:tracePt t="70196" x="8280400" y="3663950"/>
          <p14:tracePt t="70904" x="1828800" y="2165350"/>
          <p14:tracePt t="70916" x="1828800" y="2171700"/>
          <p14:tracePt t="70936" x="1828800" y="2178050"/>
          <p14:tracePt t="70939" x="1828800" y="2184400"/>
          <p14:tracePt t="70946" x="1828800" y="2190750"/>
          <p14:tracePt t="70962" x="1828800" y="2222500"/>
          <p14:tracePt t="70982" x="1841500" y="2241550"/>
          <p14:tracePt t="70996" x="1860550" y="2254250"/>
          <p14:tracePt t="71013" x="1898650" y="2260600"/>
          <p14:tracePt t="71029" x="1943100" y="2273300"/>
          <p14:tracePt t="71049" x="1993900" y="2279650"/>
          <p14:tracePt t="71063" x="2044700" y="2286000"/>
          <p14:tracePt t="71079" x="2095500" y="2286000"/>
          <p14:tracePt t="71097" x="2139950" y="2286000"/>
          <p14:tracePt t="71112" x="2197100" y="2266950"/>
          <p14:tracePt t="71129" x="2241550" y="2247900"/>
          <p14:tracePt t="71146" x="2292350" y="2235200"/>
          <p14:tracePt t="71162" x="2330450" y="2228850"/>
          <p14:tracePt t="71179" x="2368550" y="2222500"/>
          <p14:tracePt t="71199" x="2400300" y="2216150"/>
          <p14:tracePt t="71213" x="2419350" y="2216150"/>
          <p14:tracePt t="71229" x="2425700" y="2216150"/>
          <p14:tracePt t="71248" x="2425700" y="2222500"/>
          <p14:tracePt t="71264" x="2413000" y="2235200"/>
          <p14:tracePt t="71280" x="2400300" y="2235200"/>
          <p14:tracePt t="71298" x="2381250" y="2241550"/>
          <p14:tracePt t="71313" x="2349500" y="2241550"/>
          <p14:tracePt t="71329" x="2311400" y="2241550"/>
          <p14:tracePt t="71348" x="2266950" y="2235200"/>
          <p14:tracePt t="71363" x="2216150" y="2216150"/>
          <p14:tracePt t="71379" x="2190750" y="2209800"/>
          <p14:tracePt t="71401" x="2152650" y="2197100"/>
          <p14:tracePt t="71414" x="2108200" y="2184400"/>
          <p14:tracePt t="71429" x="2082800" y="2178050"/>
          <p14:tracePt t="71450" x="2057400" y="2178050"/>
          <p14:tracePt t="71464" x="2063750" y="2190750"/>
          <p14:tracePt t="71479" x="2076450" y="2203450"/>
          <p14:tracePt t="71498" x="2108200" y="2235200"/>
          <p14:tracePt t="71513" x="2152650" y="2266950"/>
          <p14:tracePt t="71530" x="2184400" y="2279650"/>
          <p14:tracePt t="71547" x="2235200" y="2298700"/>
          <p14:tracePt t="71566" x="2286000" y="2311400"/>
          <p14:tracePt t="71587" x="2343150" y="2317750"/>
          <p14:tracePt t="71596" x="2368550" y="2317750"/>
          <p14:tracePt t="71616" x="2387600" y="2298700"/>
          <p14:tracePt t="71629" x="2387600" y="2273300"/>
          <p14:tracePt t="71650" x="2374900" y="2247900"/>
          <p14:tracePt t="71663" x="2343150" y="2216150"/>
          <p14:tracePt t="71679" x="2317750" y="2203450"/>
          <p14:tracePt t="71701" x="2273300" y="2197100"/>
          <p14:tracePt t="71713" x="2228850" y="2203450"/>
          <p14:tracePt t="71729" x="2209800" y="2222500"/>
          <p14:tracePt t="71750" x="2197100" y="2260600"/>
          <p14:tracePt t="71766" x="2203450" y="2311400"/>
          <p14:tracePt t="71779" x="2254250" y="2413000"/>
          <p14:tracePt t="71798" x="2324100" y="2476500"/>
          <p14:tracePt t="71814" x="2501900" y="2565400"/>
          <p14:tracePt t="71835" x="2641600" y="2616200"/>
          <p14:tracePt t="71846" x="2724150" y="2635250"/>
          <p14:tracePt t="71863" x="2800350" y="2635250"/>
          <p14:tracePt t="71879" x="2863850" y="2622550"/>
          <p14:tracePt t="71897" x="2921000" y="2584450"/>
          <p14:tracePt t="71913" x="2965450" y="2527300"/>
          <p14:tracePt t="71930" x="2978150" y="2470150"/>
          <p14:tracePt t="71946" x="2978150" y="2425700"/>
          <p14:tracePt t="71962" x="2971800" y="2368550"/>
          <p14:tracePt t="71980" x="2946400" y="2324100"/>
          <p14:tracePt t="71997" x="2921000" y="2286000"/>
          <p14:tracePt t="72014" x="2889250" y="2260600"/>
          <p14:tracePt t="72030" x="2857500" y="2241550"/>
          <p14:tracePt t="72047" x="2819400" y="2228850"/>
          <p14:tracePt t="72062" x="2787650" y="2228850"/>
          <p14:tracePt t="72083" x="2755900" y="2235200"/>
          <p14:tracePt t="72096" x="2736850" y="2241550"/>
          <p14:tracePt t="72113" x="2724150" y="2247900"/>
          <p14:tracePt t="72131" x="2711450" y="2260600"/>
          <p14:tracePt t="72147" x="2686050" y="2266950"/>
          <p14:tracePt t="72162" x="2673350" y="2266950"/>
          <p14:tracePt t="72181" x="2654300" y="2273300"/>
          <p14:tracePt t="72196" x="2635250" y="2279650"/>
          <p14:tracePt t="72213" x="2616200" y="2286000"/>
          <p14:tracePt t="72231" x="2578100" y="2292350"/>
          <p14:tracePt t="72246" x="2540000" y="2305050"/>
          <p14:tracePt t="72264" x="2501900" y="2311400"/>
          <p14:tracePt t="72280" x="2425700" y="2330450"/>
          <p14:tracePt t="72301" x="2355850" y="2343150"/>
          <p14:tracePt t="72312" x="2311400" y="2355850"/>
          <p14:tracePt t="72330" x="2254250" y="2368550"/>
          <p14:tracePt t="72347" x="2203450" y="2387600"/>
          <p14:tracePt t="72362" x="2184400" y="2393950"/>
          <p14:tracePt t="72380" x="2171700" y="2393950"/>
          <p14:tracePt t="72399" x="2171700" y="2400300"/>
          <p14:tracePt t="72413" x="2190750" y="2406650"/>
          <p14:tracePt t="72430" x="2216150" y="2413000"/>
          <p14:tracePt t="72447" x="2260600" y="2413000"/>
          <p14:tracePt t="72462" x="2286000" y="2406650"/>
          <p14:tracePt t="72482" x="2317750" y="2400300"/>
          <p14:tracePt t="72571" x="2425700" y="2400300"/>
          <p14:tracePt t="72580" x="2432050" y="2406650"/>
          <p14:tracePt t="72596" x="2438400" y="2413000"/>
          <p14:tracePt t="72616" x="2444750" y="2425700"/>
          <p14:tracePt t="72633" x="2451100" y="2432050"/>
          <p14:tracePt t="72646" x="2451100" y="2444750"/>
          <p14:tracePt t="72662" x="2451100" y="2451100"/>
          <p14:tracePt t="95771" x="1803400" y="3892550"/>
          <p14:tracePt t="95858" x="1803400" y="3898900"/>
          <p14:tracePt t="95876" x="1803400" y="3905250"/>
          <p14:tracePt t="95890" x="1803400" y="3911600"/>
          <p14:tracePt t="95896" x="1803400" y="3917950"/>
          <p14:tracePt t="95905" x="1803400" y="3924300"/>
          <p14:tracePt t="95913" x="1803400" y="3930650"/>
          <p14:tracePt t="95930" x="1803400" y="3937000"/>
          <p14:tracePt t="95947" x="1803400" y="3949700"/>
          <p14:tracePt t="95963" x="1809750" y="3975100"/>
          <p14:tracePt t="95980" x="1816100" y="3994150"/>
          <p14:tracePt t="95997" x="1841500" y="4013200"/>
          <p14:tracePt t="96013" x="1879600" y="4038600"/>
          <p14:tracePt t="96030" x="1905000" y="4057650"/>
          <p14:tracePt t="96046" x="1936750" y="4076700"/>
          <p14:tracePt t="96063" x="1962150" y="4089400"/>
          <p14:tracePt t="96080" x="1987550" y="4102100"/>
          <p14:tracePt t="96096" x="2000250" y="4108450"/>
          <p14:tracePt t="96114" x="2032000" y="4127500"/>
          <p14:tracePt t="96130" x="2057400" y="4133850"/>
          <p14:tracePt t="96146" x="2076450" y="4140200"/>
          <p14:tracePt t="96163" x="2101850" y="4140200"/>
          <p14:tracePt t="96180" x="2133600" y="4127500"/>
          <p14:tracePt t="96196" x="2165350" y="4121150"/>
          <p14:tracePt t="96215" x="2203450" y="4108450"/>
          <p14:tracePt t="96230" x="2241550" y="4095750"/>
          <p14:tracePt t="96246" x="2279650" y="4083050"/>
          <p14:tracePt t="96263" x="2324100" y="4070350"/>
          <p14:tracePt t="96280" x="2368550" y="4064000"/>
          <p14:tracePt t="96296" x="2413000" y="4057650"/>
          <p14:tracePt t="96313" x="2457450" y="4051300"/>
          <p14:tracePt t="96330" x="2495550" y="4038600"/>
          <p14:tracePt t="96346" x="2527300" y="4032250"/>
          <p14:tracePt t="96363" x="2552700" y="4025900"/>
          <p14:tracePt t="96380" x="2578100" y="4019550"/>
          <p14:tracePt t="96396" x="2584450" y="4019550"/>
          <p14:tracePt t="96413" x="2590800" y="4019550"/>
          <p14:tracePt t="96434" x="2584450" y="4019550"/>
          <p14:tracePt t="96446" x="2578100" y="4019550"/>
          <p14:tracePt t="96463" x="2571750" y="4025900"/>
          <p14:tracePt t="96482" x="2552700" y="4032250"/>
          <p14:tracePt t="96496" x="2540000" y="4038600"/>
          <p14:tracePt t="96513" x="2520950" y="4051300"/>
          <p14:tracePt t="96530" x="2495550" y="4051300"/>
          <p14:tracePt t="96546" x="2470150" y="4057650"/>
          <p14:tracePt t="96563" x="2438400" y="4064000"/>
          <p14:tracePt t="96580" x="2406650" y="4064000"/>
          <p14:tracePt t="96596" x="2381250" y="4064000"/>
          <p14:tracePt t="96613" x="2343150" y="4057650"/>
          <p14:tracePt t="96630" x="2305050" y="4044950"/>
          <p14:tracePt t="96646" x="2279650" y="4038600"/>
          <p14:tracePt t="96663" x="2235200" y="4032250"/>
          <p14:tracePt t="96680" x="2190750" y="4032250"/>
          <p14:tracePt t="96696" x="2159000" y="4025900"/>
          <p14:tracePt t="96713" x="2127250" y="4025900"/>
          <p14:tracePt t="96730" x="2108200" y="4025900"/>
          <p14:tracePt t="96746" x="2082800" y="4025900"/>
          <p14:tracePt t="96763" x="2076450" y="4032250"/>
          <p14:tracePt t="96780" x="2070100" y="4038600"/>
          <p14:tracePt t="96796" x="2076450" y="4044950"/>
          <p14:tracePt t="96813" x="2101850" y="4064000"/>
          <p14:tracePt t="96830" x="2133600" y="4076700"/>
          <p14:tracePt t="96846" x="2171700" y="4083050"/>
          <p14:tracePt t="96863" x="2209800" y="4095750"/>
          <p14:tracePt t="96880" x="2247900" y="4108450"/>
          <p14:tracePt t="96884" x="2260600" y="4108450"/>
          <p14:tracePt t="96896" x="2286000" y="4114800"/>
          <p14:tracePt t="96913" x="2324100" y="4121150"/>
          <p14:tracePt t="96930" x="2362200" y="4121150"/>
          <p14:tracePt t="96946" x="2393950" y="4121150"/>
          <p14:tracePt t="96963" x="2432050" y="4121150"/>
          <p14:tracePt t="96980" x="2470150" y="4114800"/>
          <p14:tracePt t="96996" x="2514600" y="4108450"/>
          <p14:tracePt t="97013" x="2552700" y="4102100"/>
          <p14:tracePt t="97030" x="2597150" y="4089400"/>
          <p14:tracePt t="97046" x="2641600" y="4083050"/>
          <p14:tracePt t="97063" x="2692400" y="4070350"/>
          <p14:tracePt t="97080" x="2743200" y="4057650"/>
          <p14:tracePt t="97096" x="2794000" y="4044950"/>
          <p14:tracePt t="97113" x="2851150" y="4038600"/>
          <p14:tracePt t="97130" x="2908300" y="4025900"/>
          <p14:tracePt t="97147" x="2965450" y="4013200"/>
          <p14:tracePt t="97163" x="3035300" y="4006850"/>
          <p14:tracePt t="97180" x="3098800" y="4000500"/>
          <p14:tracePt t="97196" x="3168650" y="3994150"/>
          <p14:tracePt t="97213" x="3238500" y="3987800"/>
          <p14:tracePt t="97230" x="3314700" y="3981450"/>
          <p14:tracePt t="97246" x="3390900" y="3981450"/>
          <p14:tracePt t="97263" x="3467100" y="3975100"/>
          <p14:tracePt t="97280" x="3549650" y="3968750"/>
          <p14:tracePt t="97296" x="3625850" y="3968750"/>
          <p14:tracePt t="97313" x="3708400" y="3962400"/>
          <p14:tracePt t="97330" x="3797300" y="3956050"/>
          <p14:tracePt t="97346" x="3886200" y="3949700"/>
          <p14:tracePt t="97363" x="3981450" y="3943350"/>
          <p14:tracePt t="97380" x="4083050" y="3937000"/>
          <p14:tracePt t="97396" x="4191000" y="3930650"/>
          <p14:tracePt t="97413" x="4298950" y="3924300"/>
          <p14:tracePt t="97430" x="4406900" y="3924300"/>
          <p14:tracePt t="97446" x="4521200" y="3924300"/>
          <p14:tracePt t="97463" x="4635500" y="3924300"/>
          <p14:tracePt t="97480" x="4743450" y="3930650"/>
          <p14:tracePt t="97496" x="4851400" y="3943350"/>
          <p14:tracePt t="97513" x="4953000" y="3956050"/>
          <p14:tracePt t="97530" x="5041900" y="3968750"/>
          <p14:tracePt t="97547" x="5111750" y="3968750"/>
          <p14:tracePt t="97565" x="5181600" y="3968750"/>
          <p14:tracePt t="97580" x="5213350" y="3962400"/>
          <p14:tracePt t="97596" x="5245100" y="3956050"/>
          <p14:tracePt t="97613" x="5270500" y="3949700"/>
          <p14:tracePt t="97630" x="5289550" y="3937000"/>
          <p14:tracePt t="97647" x="5295900" y="3930650"/>
          <p14:tracePt t="97663" x="5302250" y="3930650"/>
          <p14:tracePt t="97696" x="5302250" y="3937000"/>
          <p14:tracePt t="97730" x="5295900" y="3943350"/>
          <p14:tracePt t="97780" x="5289550" y="3943350"/>
          <p14:tracePt t="97838" x="5289550" y="3949700"/>
          <p14:tracePt t="97864" x="5289550" y="3956050"/>
          <p14:tracePt t="97889" x="5289550" y="3962400"/>
          <p14:tracePt t="97950" x="5289550" y="3956050"/>
          <p14:tracePt t="97960" x="5283200" y="3956050"/>
          <p14:tracePt t="97985" x="5276850" y="3949700"/>
          <p14:tracePt t="98004" x="5270500" y="3943350"/>
          <p14:tracePt t="98014" x="5264150" y="3943350"/>
          <p14:tracePt t="98020" x="5264150" y="3937000"/>
          <p14:tracePt t="98030" x="5257800" y="3930650"/>
          <p14:tracePt t="98046" x="5226050" y="3911600"/>
          <p14:tracePt t="98063" x="5200650" y="3898900"/>
          <p14:tracePt t="98080" x="5156200" y="3873500"/>
          <p14:tracePt t="98096" x="5080000" y="3829050"/>
          <p14:tracePt t="98113" x="5029200" y="3797300"/>
          <p14:tracePt t="98130" x="4933950" y="3733800"/>
          <p14:tracePt t="98146" x="4838700" y="3676650"/>
          <p14:tracePt t="98163" x="4762500" y="3632200"/>
          <p14:tracePt t="98180" x="4635500" y="3568700"/>
          <p14:tracePt t="98196" x="4533900" y="3524250"/>
          <p14:tracePt t="98213" x="4432300" y="3473450"/>
          <p14:tracePt t="98230" x="4356100" y="3429000"/>
          <p14:tracePt t="98246" x="4216400" y="3340100"/>
          <p14:tracePt t="98263" x="4102100" y="3251200"/>
          <p14:tracePt t="98280" x="4019550" y="3187700"/>
          <p14:tracePt t="98296" x="3873500" y="3073400"/>
          <p14:tracePt t="98313" x="3759200" y="2990850"/>
          <p14:tracePt t="98330" x="3670300" y="2927350"/>
          <p14:tracePt t="98346" x="3524250" y="2825750"/>
          <p14:tracePt t="98363" x="3397250" y="2730500"/>
          <p14:tracePt t="98380" x="3308350" y="2654300"/>
          <p14:tracePt t="98396" x="3155950" y="2552700"/>
          <p14:tracePt t="98413" x="3035300" y="2476500"/>
          <p14:tracePt t="98430" x="2952750" y="2425700"/>
          <p14:tracePt t="98446" x="2806700" y="2343150"/>
          <p14:tracePt t="98463" x="2698750" y="2279650"/>
          <p14:tracePt t="98480" x="2616200" y="2235200"/>
          <p14:tracePt t="98496" x="2501900" y="2190750"/>
          <p14:tracePt t="98513" x="2419350" y="2171700"/>
          <p14:tracePt t="98530" x="2362200" y="2152650"/>
          <p14:tracePt t="98546" x="2279650" y="2120900"/>
          <p14:tracePt t="98563" x="2222500" y="2120900"/>
          <p14:tracePt t="98580" x="2165350" y="2146300"/>
          <p14:tracePt t="98596" x="2108200" y="2184400"/>
          <p14:tracePt t="98613" x="2063750" y="2235200"/>
          <p14:tracePt t="98630" x="2019300" y="2286000"/>
          <p14:tracePt t="98646" x="1981200" y="2355850"/>
          <p14:tracePt t="98663" x="1943100" y="2425700"/>
          <p14:tracePt t="98680" x="1905000" y="2482850"/>
          <p14:tracePt t="98696" x="1873250" y="2520950"/>
          <p14:tracePt t="98713" x="1841500" y="2540000"/>
          <p14:tracePt t="98730" x="1816100" y="2540000"/>
          <p14:tracePt t="98746" x="1803400" y="2514600"/>
          <p14:tracePt t="98763" x="1797050" y="2482850"/>
          <p14:tracePt t="98780" x="1803400" y="2451100"/>
          <p14:tracePt t="98796" x="1822450" y="2432050"/>
          <p14:tracePt t="98813" x="1847850" y="2432050"/>
          <p14:tracePt t="98830" x="1879600" y="2463800"/>
          <p14:tracePt t="98846" x="1917700" y="2520950"/>
          <p14:tracePt t="98863" x="1955800" y="2597150"/>
          <p14:tracePt t="98880" x="1987550" y="2667000"/>
          <p14:tracePt t="98896" x="2006600" y="2717800"/>
          <p14:tracePt t="98913" x="2000250" y="2724150"/>
          <p14:tracePt t="98930" x="1987550" y="2686050"/>
          <p14:tracePt t="98946" x="1968500" y="2609850"/>
          <p14:tracePt t="98963" x="1962150" y="2520950"/>
          <p14:tracePt t="98980" x="1955800" y="2432050"/>
          <p14:tracePt t="98996" x="1962150" y="2362200"/>
          <p14:tracePt t="99013" x="1981200" y="2311400"/>
          <p14:tracePt t="99030" x="2006600" y="2292350"/>
          <p14:tracePt t="99046" x="2032000" y="2305050"/>
          <p14:tracePt t="99063" x="2063750" y="2362200"/>
          <p14:tracePt t="99080" x="2101850" y="2457450"/>
          <p14:tracePt t="99096" x="2159000" y="2571750"/>
          <p14:tracePt t="99113" x="2209800" y="2679700"/>
          <p14:tracePt t="99130" x="2247900" y="2755900"/>
          <p14:tracePt t="99146" x="2266950" y="2806700"/>
          <p14:tracePt t="99163" x="2266950" y="2832100"/>
          <p14:tracePt t="99180" x="2260600" y="2838450"/>
          <p14:tracePt t="99196" x="2247900" y="2813050"/>
          <p14:tracePt t="99213" x="2235200" y="2762250"/>
          <p14:tracePt t="99230" x="2222500" y="2705100"/>
          <p14:tracePt t="99246" x="2209800" y="2647950"/>
          <p14:tracePt t="99263" x="2203450" y="2590800"/>
          <p14:tracePt t="99280" x="2197100" y="2552700"/>
          <p14:tracePt t="99296" x="2190750" y="2540000"/>
          <p14:tracePt t="99313" x="2190750" y="2533650"/>
          <p14:tracePt t="99330" x="2190750" y="2546350"/>
          <p14:tracePt t="99346" x="2184400" y="2559050"/>
          <p14:tracePt t="99363" x="2184400" y="2565400"/>
          <p14:tracePt t="99380" x="2184400" y="2571750"/>
          <p14:tracePt t="99396" x="2178050" y="2571750"/>
          <p14:tracePt t="99413" x="2171700" y="2571750"/>
          <p14:tracePt t="99430" x="2165350" y="2565400"/>
          <p14:tracePt t="99446" x="2152650" y="2559050"/>
          <p14:tracePt t="99463" x="2139950" y="2552700"/>
          <p14:tracePt t="99480" x="2127250" y="2546350"/>
          <p14:tracePt t="99496" x="2120900" y="2533650"/>
          <p14:tracePt t="99513" x="2108200" y="2520950"/>
          <p14:tracePt t="99530" x="2101850" y="2514600"/>
          <p14:tracePt t="99563" x="2108200" y="2514600"/>
          <p14:tracePt t="99580" x="2114550" y="2514600"/>
          <p14:tracePt t="99640" x="2114550" y="2508250"/>
          <p14:tracePt t="99664" x="2108200" y="2508250"/>
          <p14:tracePt t="99684" x="2108200" y="2501900"/>
          <p14:tracePt t="99691" x="2101850" y="2501900"/>
          <p14:tracePt t="99698" x="2101850" y="2495550"/>
          <p14:tracePt t="99713" x="2095500" y="2489200"/>
          <p14:tracePt t="99730" x="2089150" y="2482850"/>
          <p14:tracePt t="99746" x="2089150" y="2476500"/>
          <p14:tracePt t="99763" x="2082800" y="2470150"/>
          <p14:tracePt t="99780" x="2076450" y="2457450"/>
          <p14:tracePt t="99796" x="2070100" y="2438400"/>
          <p14:tracePt t="99813" x="2063750" y="2413000"/>
          <p14:tracePt t="99830" x="2057400" y="2387600"/>
          <p14:tracePt t="99846" x="2051050" y="2381250"/>
          <p14:tracePt t="101356" x="2813050" y="4419600"/>
          <p14:tracePt t="101364" x="2806700" y="4419600"/>
          <p14:tracePt t="101369" x="2794000" y="4419600"/>
          <p14:tracePt t="101385" x="2743200" y="4419600"/>
          <p14:tracePt t="101397" x="2692400" y="4419600"/>
          <p14:tracePt t="101430" x="2228850" y="4343400"/>
          <p14:tracePt t="101447" x="2222500" y="4343400"/>
          <p14:tracePt t="101466" x="2178050" y="4343400"/>
          <p14:tracePt t="101482" x="2114550" y="4343400"/>
          <p14:tracePt t="101497" x="2057400" y="4349750"/>
          <p14:tracePt t="101515" x="1955800" y="4356100"/>
          <p14:tracePt t="101530" x="1860550" y="4362450"/>
          <p14:tracePt t="101547" x="1803400" y="4362450"/>
          <p14:tracePt t="101566" x="1752600" y="4362450"/>
          <p14:tracePt t="101582" x="1708150" y="4362450"/>
          <p14:tracePt t="101597" x="1670050" y="4362450"/>
          <p14:tracePt t="101617" x="1651000" y="4356100"/>
          <p14:tracePt t="101630" x="1638300" y="4362450"/>
          <p14:tracePt t="101648" x="1631950" y="4368800"/>
          <p14:tracePt t="101665" x="1631950" y="4375150"/>
          <p14:tracePt t="101697" x="1644650" y="4381500"/>
          <p14:tracePt t="101715" x="1670050" y="4394200"/>
          <p14:tracePt t="101731" x="1695450" y="4406900"/>
          <p14:tracePt t="101747" x="1714500" y="4419600"/>
          <p14:tracePt t="101766" x="1739900" y="4432300"/>
          <p14:tracePt t="101780" x="1765300" y="4445000"/>
          <p14:tracePt t="101796" x="1778000" y="4451350"/>
          <p14:tracePt t="101815" x="1790700" y="4457700"/>
          <p14:tracePt t="101834" x="1797050" y="4457700"/>
          <p14:tracePt t="101847" x="1803400" y="4457700"/>
          <p14:tracePt t="101864" x="1809750" y="4457700"/>
          <p14:tracePt t="101897" x="1816100" y="4457700"/>
          <p14:tracePt t="101914" x="1822450" y="4451350"/>
          <p14:tracePt t="101946" x="1828800" y="4451350"/>
          <p14:tracePt t="101981" x="1841500" y="4451350"/>
          <p14:tracePt t="101997" x="1854200" y="4451350"/>
          <p14:tracePt t="102014" x="1866900" y="4445000"/>
          <p14:tracePt t="102033" x="1879600" y="4445000"/>
          <p14:tracePt t="102049" x="1885950" y="4438650"/>
          <p14:tracePt t="102066" x="1892300" y="4432300"/>
          <p14:tracePt t="102080" x="1905000" y="4419600"/>
          <p14:tracePt t="102101" x="1911350" y="4406900"/>
          <p14:tracePt t="102114" x="1911350" y="4400550"/>
          <p14:tracePt t="102132" x="1911350" y="4394200"/>
          <p14:tracePt t="102152" x="1905000" y="4387850"/>
          <p14:tracePt t="102164" x="1898650" y="4387850"/>
          <p14:tracePt t="102180" x="1892300" y="4394200"/>
          <p14:tracePt t="102196" x="1885950" y="4394200"/>
          <p14:tracePt t="102218" x="1879600" y="4400550"/>
          <p14:tracePt t="102230" x="1879600" y="4413250"/>
          <p14:tracePt t="102246" x="1873250" y="4419600"/>
          <p14:tracePt t="102266" x="1866900" y="4419600"/>
          <p14:tracePt t="102280" x="1860550" y="4419600"/>
          <p14:tracePt t="102298" x="1854200" y="4413250"/>
          <p14:tracePt t="102313" x="1841500" y="4406900"/>
          <p14:tracePt t="102334" x="1835150" y="4400550"/>
          <p14:tracePt t="102347" x="1828800" y="4400550"/>
          <p14:tracePt t="102363" x="1822450" y="4400550"/>
          <p14:tracePt t="102380" x="1816100" y="4400550"/>
          <p14:tracePt t="102397" x="1816100" y="4406900"/>
          <p14:tracePt t="102413" x="1828800" y="4413250"/>
          <p14:tracePt t="102433" x="1847850" y="4419600"/>
          <p14:tracePt t="102446" x="1866900" y="4419600"/>
          <p14:tracePt t="102463" x="1892300" y="4406900"/>
          <p14:tracePt t="102481" x="1917700" y="4394200"/>
          <p14:tracePt t="102496" x="1949450" y="4368800"/>
          <p14:tracePt t="102514" x="1987550" y="4343400"/>
          <p14:tracePt t="102530" x="2019300" y="4318000"/>
          <p14:tracePt t="102549" x="2032000" y="4298950"/>
          <p14:tracePt t="102563" x="2070100" y="4260850"/>
          <p14:tracePt t="102581" x="2114550" y="4210050"/>
          <p14:tracePt t="102596" x="2146300" y="4171950"/>
          <p14:tracePt t="102613" x="2178050" y="4133850"/>
          <p14:tracePt t="102632" x="2209800" y="4102100"/>
          <p14:tracePt t="102649" x="2235200" y="4076700"/>
          <p14:tracePt t="102663" x="2254250" y="4057650"/>
          <p14:tracePt t="102681" x="2266950" y="4051300"/>
          <p14:tracePt t="102696" x="2273300" y="4044950"/>
          <p14:tracePt t="102713" x="2273300" y="4057650"/>
          <p14:tracePt t="102730" x="2273300" y="4076700"/>
          <p14:tracePt t="102746" x="2273300" y="4095750"/>
          <p14:tracePt t="102763" x="2266950" y="4114800"/>
          <p14:tracePt t="102781" x="2260600" y="4127500"/>
          <p14:tracePt t="102798" x="2254250" y="4133850"/>
          <p14:tracePt t="102813" x="2247900" y="4133850"/>
          <p14:tracePt t="102831" x="2235200" y="4133850"/>
          <p14:tracePt t="102847" x="2228850" y="4127500"/>
          <p14:tracePt t="102864" x="2216150" y="4114800"/>
          <p14:tracePt t="102872" x="2203450" y="4108450"/>
          <p14:tracePt t="102883" x="2190750" y="4102100"/>
          <p14:tracePt t="102887" x="2184400" y="4102100"/>
          <p14:tracePt t="102897" x="2171700" y="4095750"/>
          <p14:tracePt t="102917" x="2139950" y="4076700"/>
          <p14:tracePt t="102930" x="2108200" y="4070350"/>
          <p14:tracePt t="102949" x="2082800" y="4064000"/>
          <p14:tracePt t="102963" x="2057400" y="4064000"/>
          <p14:tracePt t="102980" x="2032000" y="4070350"/>
          <p14:tracePt t="102999" x="2012950" y="4076700"/>
          <p14:tracePt t="103013" x="1993900" y="4083050"/>
          <p14:tracePt t="103030" x="1981200" y="4089400"/>
          <p14:tracePt t="103049" x="1974850" y="4102100"/>
          <p14:tracePt t="103064" x="1968500" y="4108450"/>
          <p14:tracePt t="103080" x="1962150" y="4114800"/>
          <p14:tracePt t="103097" x="1955800" y="4121150"/>
          <p14:tracePt t="103113" x="1943100" y="4127500"/>
          <p14:tracePt t="103131" x="1936750" y="4127500"/>
          <p14:tracePt t="103164" x="1943100" y="4127500"/>
          <p14:tracePt t="103250" x="2095500" y="4121150"/>
          <p14:tracePt t="103263" x="2139950" y="4121150"/>
          <p14:tracePt t="103280" x="2216150" y="4114800"/>
          <p14:tracePt t="103297" x="2298700" y="4108450"/>
          <p14:tracePt t="103313" x="2387600" y="4095750"/>
          <p14:tracePt t="103331" x="2476500" y="4083050"/>
          <p14:tracePt t="103347" x="2565400" y="4064000"/>
          <p14:tracePt t="103363" x="2654300" y="4051300"/>
          <p14:tracePt t="103380" x="2736850" y="4032250"/>
          <p14:tracePt t="103397" x="2813050" y="4013200"/>
          <p14:tracePt t="103413" x="2889250" y="3994150"/>
          <p14:tracePt t="103431" x="2965450" y="3981450"/>
          <p14:tracePt t="103447" x="3048000" y="3975100"/>
          <p14:tracePt t="103463" x="3136900" y="3968750"/>
          <p14:tracePt t="103480" x="3238500" y="3968750"/>
          <p14:tracePt t="103497" x="3346450" y="3968750"/>
          <p14:tracePt t="103513" x="3454400" y="3975100"/>
          <p14:tracePt t="103530" x="3568700" y="3975100"/>
          <p14:tracePt t="103547" x="3676650" y="3975100"/>
          <p14:tracePt t="103563" x="3784600" y="3975100"/>
          <p14:tracePt t="103580" x="3879850" y="3975100"/>
          <p14:tracePt t="103597" x="3956050" y="3968750"/>
          <p14:tracePt t="103617" x="4038600" y="3968750"/>
          <p14:tracePt t="103631" x="4083050" y="3962400"/>
          <p14:tracePt t="103647" x="4121150" y="3956050"/>
          <p14:tracePt t="103666" x="4140200" y="3956050"/>
          <p14:tracePt t="103681" x="4146550" y="3949700"/>
          <p14:tracePt t="103715" x="4140200" y="3956050"/>
          <p14:tracePt t="103747" x="4140200" y="3962400"/>
          <p14:tracePt t="103764" x="4146550" y="3962400"/>
          <p14:tracePt t="103780" x="4152900" y="3962400"/>
          <p14:tracePt t="103797" x="4165600" y="3968750"/>
          <p14:tracePt t="103816" x="4178300" y="3968750"/>
          <p14:tracePt t="103831" x="4197350" y="3968750"/>
          <p14:tracePt t="103847" x="4222750" y="3975100"/>
          <p14:tracePt t="103868" x="4254500" y="3975100"/>
          <p14:tracePt t="103880" x="4298950" y="3975100"/>
          <p14:tracePt t="103884" x="4311650" y="3975100"/>
          <p14:tracePt t="103897" x="4349750" y="3975100"/>
          <p14:tracePt t="103914" x="4406900" y="3975100"/>
          <p14:tracePt t="103931" x="4470400" y="3975100"/>
          <p14:tracePt t="103946" x="4540250" y="3975100"/>
          <p14:tracePt t="103963" x="4610100" y="3975100"/>
          <p14:tracePt t="103980" x="4679950" y="3975100"/>
          <p14:tracePt t="103996" x="4749800" y="3975100"/>
          <p14:tracePt t="104014" x="4838700" y="3975100"/>
          <p14:tracePt t="104032" x="4902200" y="3981450"/>
          <p14:tracePt t="104047" x="4953000" y="3981450"/>
          <p14:tracePt t="104066" x="5010150" y="3981450"/>
          <p14:tracePt t="104083" x="5086350" y="3981450"/>
          <p14:tracePt t="104096" x="5124450" y="3981450"/>
          <p14:tracePt t="104119" x="5175250" y="3981450"/>
          <p14:tracePt t="104133" x="5213350" y="3975100"/>
          <p14:tracePt t="104147" x="5245100" y="3975100"/>
          <p14:tracePt t="104166" x="5264150" y="3975100"/>
          <p14:tracePt t="104184" x="5270500" y="3975100"/>
          <p14:tracePt t="104214" x="5264150" y="3981450"/>
          <p14:tracePt t="104257" x="5257800" y="3981450"/>
          <p14:tracePt t="104272" x="5257800" y="3975100"/>
          <p14:tracePt t="104281" x="5251450" y="3975100"/>
          <p14:tracePt t="104297" x="5245100" y="3968750"/>
          <p14:tracePt t="104317" x="5219700" y="3956050"/>
          <p14:tracePt t="104333" x="5194300" y="3956050"/>
          <p14:tracePt t="104348" x="5143500" y="3956050"/>
          <p14:tracePt t="104365" x="5067300" y="3962400"/>
          <p14:tracePt t="104380" x="4921250" y="3981450"/>
          <p14:tracePt t="104397" x="4851400" y="3994150"/>
          <p14:tracePt t="104414" x="4718050" y="4013200"/>
          <p14:tracePt t="104430" x="4502150" y="4064000"/>
          <p14:tracePt t="104450" x="4311650" y="4114800"/>
          <p14:tracePt t="104464" x="4108450" y="4165600"/>
          <p14:tracePt t="104480" x="3956050" y="4203700"/>
          <p14:tracePt t="104496" x="3708400" y="4260850"/>
          <p14:tracePt t="104517" x="3517900" y="4305300"/>
          <p14:tracePt t="104533" x="3378200" y="4330700"/>
          <p14:tracePt t="104550" x="3149600" y="4368800"/>
          <p14:tracePt t="104558" x="3060700" y="4375150"/>
          <p14:tracePt t="104564" x="2978150" y="4387850"/>
          <p14:tracePt t="104583" x="2857500" y="4394200"/>
          <p14:tracePt t="104597" x="2673350" y="4400550"/>
          <p14:tracePt t="104619" x="2565400" y="4400550"/>
          <p14:tracePt t="104633" x="2432050" y="4400550"/>
          <p14:tracePt t="104647" x="2279650" y="4400550"/>
          <p14:tracePt t="104667" x="2197100" y="4400550"/>
          <p14:tracePt t="104683" x="2101850" y="4400550"/>
          <p14:tracePt t="104701" x="1993900" y="4400550"/>
          <p14:tracePt t="104715" x="1930400" y="4406900"/>
          <p14:tracePt t="104733" x="1847850" y="4406900"/>
          <p14:tracePt t="104751" x="1790700" y="4413250"/>
          <p14:tracePt t="104765" x="1758950" y="4419600"/>
          <p14:tracePt t="104783" x="1714500" y="4425950"/>
          <p14:tracePt t="104797" x="1695450" y="4432300"/>
          <p14:tracePt t="104815" x="1682750" y="4438650"/>
          <p14:tracePt t="104836" x="1670050" y="4451350"/>
          <p14:tracePt t="104847" x="1670050" y="4457700"/>
          <p14:tracePt t="104863" x="1689100" y="4464050"/>
          <p14:tracePt t="104884" x="1727200" y="4464050"/>
          <p14:tracePt t="104897" x="1752600" y="4470400"/>
          <p14:tracePt t="104913" x="1771650" y="4470400"/>
          <p14:tracePt t="104930" x="1797050" y="4470400"/>
          <p14:tracePt t="104946" x="1841500" y="4470400"/>
          <p14:tracePt t="104963" x="1885950" y="4470400"/>
          <p14:tracePt t="104981" x="1924050" y="4470400"/>
          <p14:tracePt t="105001" x="1974850" y="4470400"/>
          <p14:tracePt t="105013" x="2032000" y="4470400"/>
          <p14:tracePt t="105033" x="2076450" y="4470400"/>
          <p14:tracePt t="105047" x="2184400" y="4470400"/>
          <p14:tracePt t="105063" x="2279650" y="4464050"/>
          <p14:tracePt t="105083" x="2355850" y="4457700"/>
          <p14:tracePt t="105096" x="2476500" y="4451350"/>
          <p14:tracePt t="105113" x="2552700" y="4451350"/>
          <p14:tracePt t="105131" x="2622550" y="4451350"/>
          <p14:tracePt t="105147" x="2717800" y="4451350"/>
          <p14:tracePt t="105168" x="2800350" y="4457700"/>
          <p14:tracePt t="105181" x="2870200" y="4464050"/>
          <p14:tracePt t="105197" x="2933700" y="4476750"/>
          <p14:tracePt t="105213" x="2990850" y="4483100"/>
          <p14:tracePt t="105231" x="3041650" y="4483100"/>
          <p14:tracePt t="105246" x="3086100" y="4483100"/>
          <p14:tracePt t="105263" x="3117850" y="4476750"/>
          <p14:tracePt t="105280" x="3143250" y="4470400"/>
          <p14:tracePt t="105299" x="3168650" y="4464050"/>
          <p14:tracePt t="105313" x="3187700" y="4457700"/>
          <p14:tracePt t="105330" x="3219450" y="4445000"/>
          <p14:tracePt t="105349" x="3270250" y="4425950"/>
          <p14:tracePt t="105363" x="3314700" y="4413250"/>
          <p14:tracePt t="105380" x="3346450" y="4406900"/>
          <p14:tracePt t="105397" x="3409950" y="4387850"/>
          <p14:tracePt t="105413" x="3524250" y="4362450"/>
          <p14:tracePt t="105430" x="3581400" y="4349750"/>
          <p14:tracePt t="105448" x="3663950" y="4337050"/>
          <p14:tracePt t="105464" x="3746500" y="4324350"/>
          <p14:tracePt t="105480" x="3892550" y="4292600"/>
          <p14:tracePt t="105496" x="4019550" y="4273550"/>
          <p14:tracePt t="105513" x="4140200" y="4248150"/>
          <p14:tracePt t="105530" x="4254500" y="4229100"/>
          <p14:tracePt t="105550" x="4362450" y="4210050"/>
          <p14:tracePt t="105563" x="4457700" y="4203700"/>
          <p14:tracePt t="105580" x="4540250" y="4203700"/>
          <p14:tracePt t="105596" x="4610100" y="4210050"/>
          <p14:tracePt t="105613" x="4667250" y="4222750"/>
          <p14:tracePt t="105630" x="4711700" y="4235450"/>
          <p14:tracePt t="105647" x="4743450" y="4248150"/>
          <p14:tracePt t="105663" x="4762500" y="4267200"/>
          <p14:tracePt t="105681" x="4775200" y="4279900"/>
          <p14:tracePt t="105697" x="4787900" y="4286250"/>
          <p14:tracePt t="105713" x="4794250" y="4298950"/>
          <p14:tracePt t="105730" x="4800600" y="4305300"/>
          <p14:tracePt t="105746" x="4813300" y="4318000"/>
          <p14:tracePt t="105763" x="4832350" y="4324350"/>
          <p14:tracePt t="105780" x="4857750" y="4337050"/>
          <p14:tracePt t="105798" x="4883150" y="4343400"/>
          <p14:tracePt t="105813" x="4902200" y="4349750"/>
          <p14:tracePt t="105831" x="4927600" y="4356100"/>
          <p14:tracePt t="105846" x="4959350" y="4362450"/>
          <p14:tracePt t="105869" x="4991100" y="4368800"/>
          <p14:tracePt t="105880" x="5035550" y="4375150"/>
          <p14:tracePt t="105884" x="5048250" y="4375150"/>
          <p14:tracePt t="105897" x="5080000" y="4375150"/>
          <p14:tracePt t="105913" x="5130800" y="4381500"/>
          <p14:tracePt t="105930" x="5175250" y="4381500"/>
          <p14:tracePt t="105948" x="5213350" y="4381500"/>
          <p14:tracePt t="105963" x="5264150" y="4387850"/>
          <p14:tracePt t="105980" x="5308600" y="4387850"/>
          <p14:tracePt t="105996" x="5340350" y="4394200"/>
          <p14:tracePt t="106015" x="5365750" y="4400550"/>
          <p14:tracePt t="106030" x="5384800" y="4406900"/>
          <p14:tracePt t="106046" x="5397500" y="4406900"/>
          <p14:tracePt t="106063" x="5403850" y="4413250"/>
          <p14:tracePt t="106121" x="5403850" y="4419600"/>
          <p14:tracePt t="106165" x="5410200" y="4419600"/>
          <p14:tracePt t="106194" x="5416550" y="4419600"/>
          <p14:tracePt t="106203" x="5422900" y="4425950"/>
          <p14:tracePt t="106229" x="5429250" y="4425950"/>
          <p14:tracePt t="106230" x="5429250" y="4432300"/>
          <p14:tracePt t="106247" x="5441950" y="4432300"/>
          <p14:tracePt t="106264" x="5461000" y="4432300"/>
          <p14:tracePt t="106280" x="5473700" y="4438650"/>
          <p14:tracePt t="106297" x="5499100" y="4438650"/>
          <p14:tracePt t="106314" x="5543550" y="4438650"/>
          <p14:tracePt t="106330" x="5588000" y="4432300"/>
          <p14:tracePt t="106349" x="5683250" y="4425950"/>
          <p14:tracePt t="106366" x="5727700" y="4419600"/>
          <p14:tracePt t="106380" x="5784850" y="4406900"/>
          <p14:tracePt t="106401" x="5867400" y="4394200"/>
          <p14:tracePt t="106414" x="5975350" y="4368800"/>
          <p14:tracePt t="106431" x="6045200" y="4356100"/>
          <p14:tracePt t="106447" x="6140450" y="4337050"/>
          <p14:tracePt t="106464" x="6235700" y="4324350"/>
          <p14:tracePt t="106480" x="6337300" y="4318000"/>
          <p14:tracePt t="106497" x="6438900" y="4311650"/>
          <p14:tracePt t="106514" x="6540500" y="4305300"/>
          <p14:tracePt t="106531" x="6642100" y="4311650"/>
          <p14:tracePt t="106548" x="6743700" y="4318000"/>
          <p14:tracePt t="106565" x="6870700" y="4330700"/>
          <p14:tracePt t="106580" x="6972300" y="4343400"/>
          <p14:tracePt t="106597" x="7042150" y="4356100"/>
          <p14:tracePt t="106614" x="7162800" y="4368800"/>
          <p14:tracePt t="106635" x="7258050" y="4381500"/>
          <p14:tracePt t="106648" x="7327900" y="4394200"/>
          <p14:tracePt t="106665" x="7416800" y="4406900"/>
          <p14:tracePt t="106680" x="7531100" y="4425950"/>
          <p14:tracePt t="106697" x="7588250" y="4438650"/>
          <p14:tracePt t="106717" x="7683500" y="4457700"/>
          <p14:tracePt t="106730" x="7747000" y="4476750"/>
          <p14:tracePt t="106751" x="7797800" y="4489450"/>
          <p14:tracePt t="106763" x="7854950" y="4508500"/>
          <p14:tracePt t="106780" x="7912100" y="4533900"/>
          <p14:tracePt t="106798" x="7950200" y="4546600"/>
          <p14:tracePt t="106813" x="7988300" y="4559300"/>
          <p14:tracePt t="106830" x="8032750" y="4578350"/>
          <p14:tracePt t="106848" x="8064500" y="4591050"/>
          <p14:tracePt t="106864" x="8096250" y="4603750"/>
          <p14:tracePt t="106881" x="8134350" y="4610100"/>
          <p14:tracePt t="106897" x="8159750" y="4610100"/>
          <p14:tracePt t="106914" x="8191500" y="4610100"/>
          <p14:tracePt t="106917" x="8197850" y="4610100"/>
          <p14:tracePt t="106930" x="8235950" y="4603750"/>
          <p14:tracePt t="106948" x="8267700" y="4597400"/>
          <p14:tracePt t="106964" x="8312150" y="4584700"/>
          <p14:tracePt t="106980" x="8343900" y="4578350"/>
          <p14:tracePt t="106997" x="8401050" y="4559300"/>
          <p14:tracePt t="107014" x="8426450" y="4552950"/>
          <p14:tracePt t="107031" x="8483600" y="4540250"/>
          <p14:tracePt t="107046" x="8521700" y="4521200"/>
          <p14:tracePt t="107064" x="8547100" y="4514850"/>
          <p14:tracePt t="107080" x="8572500" y="4495800"/>
          <p14:tracePt t="107097" x="8604250" y="4476750"/>
          <p14:tracePt t="107115" x="8616950" y="4464050"/>
          <p14:tracePt t="107131" x="8629650" y="4445000"/>
          <p14:tracePt t="107147" x="8636000" y="4438650"/>
          <p14:tracePt t="107183" x="8636000" y="4432300"/>
          <p14:tracePt t="107198" x="8636000" y="4425950"/>
          <p14:tracePt t="107214" x="8636000" y="4419600"/>
          <p14:tracePt t="107231" x="8636000" y="4413250"/>
          <p14:tracePt t="107249" x="8629650" y="4413250"/>
          <p14:tracePt t="107265" x="8623300" y="4413250"/>
          <p14:tracePt t="107280" x="8616950" y="4413250"/>
          <p14:tracePt t="107299" x="8610600" y="4413250"/>
          <p14:tracePt t="107316" x="8604250" y="4419600"/>
          <p14:tracePt t="107331" x="8591550" y="4425950"/>
          <p14:tracePt t="107349" x="8585200" y="4432300"/>
          <p14:tracePt t="107366" x="8578850" y="4438650"/>
          <p14:tracePt t="107381" x="8566150" y="4451350"/>
          <p14:tracePt t="107401" x="8559800" y="4451350"/>
          <p14:tracePt t="107413" x="8553450" y="4451350"/>
          <p14:tracePt t="107431" x="8547100" y="4451350"/>
          <p14:tracePt t="107446" x="8540750" y="4445000"/>
          <p14:tracePt t="107482" x="8540750" y="4432300"/>
          <p14:tracePt t="107497" x="8547100" y="4425950"/>
          <p14:tracePt t="107515" x="8566150" y="4419600"/>
          <p14:tracePt t="107530" x="8604250" y="4413250"/>
          <p14:tracePt t="107547" x="8642350" y="4406900"/>
          <p14:tracePt t="107564" x="8661400" y="4406900"/>
          <p14:tracePt t="107580" x="8705850" y="4400550"/>
          <p14:tracePt t="107599" x="8731250" y="4400550"/>
          <p14:tracePt t="107613" x="8763000" y="4400550"/>
          <p14:tracePt t="107631" x="8782050" y="4406900"/>
          <p14:tracePt t="107647" x="8801100" y="4413250"/>
          <p14:tracePt t="107665" x="8807450" y="4419600"/>
          <p14:tracePt t="107680" x="8826500" y="4432300"/>
          <p14:tracePt t="107699" x="8832850" y="4438650"/>
          <p14:tracePt t="107713" x="8845550" y="4451350"/>
          <p14:tracePt t="107730" x="8858250" y="4457700"/>
          <p14:tracePt t="107746" x="8864600" y="4464050"/>
          <p14:tracePt t="107764" x="8877300" y="4470400"/>
          <p14:tracePt t="107780" x="8883650" y="4476750"/>
          <p14:tracePt t="107799" x="8896350" y="4476750"/>
          <p14:tracePt t="107815" x="8902700" y="4476750"/>
          <p14:tracePt t="107831" x="8915400" y="4483100"/>
          <p14:tracePt t="107847" x="8921750" y="4483100"/>
          <p14:tracePt t="107866" x="8934450" y="4483100"/>
          <p14:tracePt t="107880" x="8940800" y="4483100"/>
          <p14:tracePt t="107901" x="8947150" y="4489450"/>
          <p14:tracePt t="107913" x="8953500" y="4489450"/>
          <p14:tracePt t="107930" x="8959850" y="4495800"/>
          <p14:tracePt t="107947" x="8966200" y="4502150"/>
          <p14:tracePt t="108011" x="8966200" y="4508500"/>
          <p14:tracePt t="108065" x="8959850" y="4508500"/>
          <p14:tracePt t="108103" x="8959850" y="4502150"/>
          <p14:tracePt t="108115" x="8953500" y="4502150"/>
          <p14:tracePt t="108133" x="8947150" y="4502150"/>
          <p14:tracePt t="108149" x="8947150" y="4495800"/>
          <p14:tracePt t="108163" x="8940800" y="4489450"/>
          <p14:tracePt t="108180" x="8928100" y="4432300"/>
          <p14:tracePt t="108197" x="8896350" y="4318000"/>
          <p14:tracePt t="108214" x="8851900" y="4203700"/>
          <p14:tracePt t="108231" x="8794750" y="4032250"/>
        </p14:tracePtLst>
      </p14:laserTraceLst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Synthesized </a:t>
            </a:r>
            <a:r>
              <a:rPr lang="en-US" dirty="0" err="1"/>
              <a:t>vs</a:t>
            </a:r>
            <a:r>
              <a:rPr lang="en-US" dirty="0"/>
              <a:t> Inherited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Synthesized </a:t>
            </a:r>
          </a:p>
          <a:p>
            <a:pPr lvl="1"/>
            <a:r>
              <a:rPr lang="en-US" sz="2800" dirty="0"/>
              <a:t>For a node N, for a non-terminal A, attributes are defined by value of the children; and the node itself – terminals</a:t>
            </a:r>
          </a:p>
          <a:p>
            <a:r>
              <a:rPr lang="en-US" sz="3200" dirty="0"/>
              <a:t>Inherited</a:t>
            </a:r>
          </a:p>
          <a:p>
            <a:pPr lvl="1"/>
            <a:r>
              <a:rPr lang="en-US" sz="2800" dirty="0"/>
              <a:t>For a node N, the value is computed from the values of attributes at the siblings and parent of that node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5214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639"/>
    </mc:Choice>
    <mc:Fallback xmlns="">
      <p:transition spd="slow" advTm="79639"/>
    </mc:Fallback>
  </mc:AlternateContent>
  <p:extLst>
    <p:ext uri="{3A86A75C-4F4B-4683-9AE1-C65F6400EC91}">
      <p14:laserTraceLst xmlns:p14="http://schemas.microsoft.com/office/powerpoint/2010/main">
        <p14:tracePtLst>
          <p14:tracePt t="1767" x="3302000" y="2794000"/>
          <p14:tracePt t="1780" x="3295650" y="2794000"/>
          <p14:tracePt t="1782" x="3289300" y="2794000"/>
          <p14:tracePt t="1791" x="3276600" y="2794000"/>
          <p14:tracePt t="1810" x="3155950" y="2800350"/>
          <p14:tracePt t="1823" x="3073400" y="2800350"/>
          <p14:tracePt t="1844" x="2984500" y="2787650"/>
          <p14:tracePt t="1857" x="2965450" y="2768600"/>
          <p14:tracePt t="1873" x="2940050" y="2730500"/>
          <p14:tracePt t="1893" x="2908300" y="2692400"/>
          <p14:tracePt t="1904" x="2882900" y="2660650"/>
          <p14:tracePt t="1907" x="2882900" y="2654300"/>
          <p14:tracePt t="1923" x="2863850" y="2635250"/>
          <p14:tracePt t="1941" x="2844800" y="2616200"/>
          <p14:tracePt t="1960" x="2819400" y="2603500"/>
          <p14:tracePt t="1975" x="2806700" y="2590800"/>
          <p14:tracePt t="1991" x="2794000" y="2578100"/>
          <p14:tracePt t="2007" x="2794000" y="2571750"/>
          <p14:tracePt t="2023" x="2794000" y="2565400"/>
          <p14:tracePt t="2041" x="2813050" y="2565400"/>
          <p14:tracePt t="2057" x="2825750" y="2565400"/>
          <p14:tracePt t="2075" x="2844800" y="2559050"/>
          <p14:tracePt t="2092" x="2876550" y="2559050"/>
          <p14:tracePt t="2107" x="2952750" y="2552700"/>
          <p14:tracePt t="2123" x="3009900" y="2552700"/>
          <p14:tracePt t="2141" x="3035300" y="2552700"/>
          <p14:tracePt t="2157" x="3079750" y="2552700"/>
          <p14:tracePt t="2173" x="3124200" y="2552700"/>
          <p14:tracePt t="2194" x="3181350" y="2546350"/>
          <p14:tracePt t="2206" x="3238500" y="2520950"/>
          <p14:tracePt t="2224" x="3295650" y="2482850"/>
          <p14:tracePt t="2243" x="3327400" y="2457450"/>
          <p14:tracePt t="2257" x="3378200" y="2425700"/>
          <p14:tracePt t="2274" x="3409950" y="2406650"/>
          <p14:tracePt t="2292" x="3429000" y="2387600"/>
          <p14:tracePt t="2308" x="3448050" y="2368550"/>
          <p14:tracePt t="2324" x="3460750" y="2349500"/>
          <p14:tracePt t="2343" x="3467100" y="2330450"/>
          <p14:tracePt t="2356" x="3473450" y="2311400"/>
          <p14:tracePt t="2374" x="3473450" y="2292350"/>
          <p14:tracePt t="2391" x="3467100" y="2279650"/>
          <p14:tracePt t="2407" x="3409950" y="2254250"/>
          <p14:tracePt t="2424" x="3352800" y="2235200"/>
          <p14:tracePt t="2441" x="3302000" y="2216150"/>
          <p14:tracePt t="2460" x="3251200" y="2197100"/>
          <p14:tracePt t="2480" x="3206750" y="2184400"/>
          <p14:tracePt t="2490" x="3175000" y="2184400"/>
          <p14:tracePt t="2507" x="3155950" y="2184400"/>
          <p14:tracePt t="2524" x="3143250" y="2197100"/>
          <p14:tracePt t="2540" x="3130550" y="2216150"/>
          <p14:tracePt t="2557" x="3130550" y="2241550"/>
          <p14:tracePt t="2573" x="3130550" y="2254250"/>
          <p14:tracePt t="2590" x="3136900" y="2266950"/>
          <p14:tracePt t="2607" x="3136900" y="2273300"/>
          <p14:tracePt t="2624" x="3143250" y="2273300"/>
          <p14:tracePt t="2640" x="3143250" y="2279650"/>
          <p14:tracePt t="2657" x="3143250" y="2286000"/>
          <p14:tracePt t="2673" x="3143250" y="2292350"/>
          <p14:tracePt t="2692" x="3143250" y="2298700"/>
          <p14:tracePt t="2723" x="3143250" y="2305050"/>
          <p14:tracePt t="2744" x="3143250" y="2311400"/>
          <p14:tracePt t="2767" x="3136900" y="2317750"/>
          <p14:tracePt t="2773" x="3136900" y="2362200"/>
          <p14:tracePt t="2791" x="3136900" y="2419350"/>
          <p14:tracePt t="2811" x="3130550" y="2527300"/>
          <p14:tracePt t="2823" x="3117850" y="2641600"/>
          <p14:tracePt t="2840" x="3105150" y="2762250"/>
          <p14:tracePt t="2857" x="3092450" y="2895600"/>
          <p14:tracePt t="2873" x="3086100" y="2940050"/>
          <p14:tracePt t="2890" x="3086100" y="2952750"/>
          <p14:tracePt t="2909" x="3092450" y="2933700"/>
          <p14:tracePt t="2924" x="3105150" y="2895600"/>
          <p14:tracePt t="2940" x="3117850" y="2870200"/>
          <p14:tracePt t="2957" x="3130550" y="2825750"/>
          <p14:tracePt t="2982" x="3136900" y="2781300"/>
          <p14:tracePt t="2991" x="3143250" y="2774950"/>
          <p14:tracePt t="3178" x="3187700" y="2851150"/>
          <p14:tracePt t="3181" x="3194050" y="2851150"/>
          <p14:tracePt t="3190" x="3194050" y="2857500"/>
          <p14:tracePt t="3207" x="3194050" y="2870200"/>
          <p14:tracePt t="3225" x="3206750" y="2889250"/>
          <p14:tracePt t="3241" x="3213100" y="2921000"/>
          <p14:tracePt t="3258" x="3213100" y="2946400"/>
          <p14:tracePt t="3273" x="3213100" y="2959100"/>
          <p14:tracePt t="3290" x="3213100" y="2965450"/>
          <p14:tracePt t="3308" x="3206750" y="2952750"/>
          <p14:tracePt t="3323" x="3200400" y="2940050"/>
          <p14:tracePt t="3340" x="3187700" y="2921000"/>
          <p14:tracePt t="3379" x="3181350" y="2914650"/>
          <p14:tracePt t="3392" x="3181350" y="2901950"/>
          <p14:tracePt t="3407" x="3168650" y="2863850"/>
          <p14:tracePt t="3427" x="3162300" y="2813050"/>
          <p14:tracePt t="3441" x="3155950" y="2768600"/>
          <p14:tracePt t="3457" x="3143250" y="2724150"/>
          <p14:tracePt t="3473" x="3130550" y="2698750"/>
          <p14:tracePt t="3491" x="3105150" y="2641600"/>
          <p14:tracePt t="3508" x="3086100" y="2609850"/>
          <p14:tracePt t="3523" x="3060700" y="2571750"/>
          <p14:tracePt t="3543" x="3041650" y="2546350"/>
          <p14:tracePt t="3557" x="3028950" y="2527300"/>
          <p14:tracePt t="3574" x="3022600" y="2520950"/>
          <p14:tracePt t="3593" x="3022600" y="2508250"/>
          <p14:tracePt t="3607" x="3016250" y="2508250"/>
          <p14:tracePt t="3624" x="3022600" y="2501900"/>
          <p14:tracePt t="3647" x="3041650" y="2501900"/>
          <p14:tracePt t="3657" x="3060700" y="2501900"/>
          <p14:tracePt t="3676" x="3073400" y="2495550"/>
          <p14:tracePt t="3693" x="3105150" y="2489200"/>
          <p14:tracePt t="3708" x="3155950" y="2482850"/>
          <p14:tracePt t="3724" x="3213100" y="2476500"/>
          <p14:tracePt t="3743" x="3263900" y="2463800"/>
          <p14:tracePt t="3758" x="3302000" y="2463800"/>
          <p14:tracePt t="3773" x="3365500" y="2457450"/>
          <p14:tracePt t="3791" x="3441700" y="2489200"/>
          <p14:tracePt t="3808" x="3479800" y="2527300"/>
          <p14:tracePt t="3824" x="3562350" y="2609850"/>
          <p14:tracePt t="3843" x="3638550" y="2686050"/>
          <p14:tracePt t="3857" x="3663950" y="2698750"/>
          <p14:tracePt t="3873" x="3683000" y="2692400"/>
          <p14:tracePt t="3891" x="3714750" y="2667000"/>
          <p14:tracePt t="3907" x="3746500" y="2635250"/>
          <p14:tracePt t="3923" x="3771900" y="2616200"/>
          <p14:tracePt t="3941" x="3810000" y="2635250"/>
          <p14:tracePt t="3957" x="3829050" y="2660650"/>
          <p14:tracePt t="3975" x="3860800" y="2673350"/>
          <p14:tracePt t="3994" x="3892550" y="2654300"/>
          <p14:tracePt t="4014" x="3949700" y="2616200"/>
          <p14:tracePt t="4025" x="3975100" y="2603500"/>
          <p14:tracePt t="4026" x="3981450" y="2597150"/>
          <p14:tracePt t="4043" x="4013200" y="2584450"/>
          <p14:tracePt t="4057" x="4044950" y="2571750"/>
          <p14:tracePt t="4076" x="4057650" y="2571750"/>
          <p14:tracePt t="4093" x="4057650" y="2578100"/>
          <p14:tracePt t="4107" x="4057650" y="2590800"/>
          <p14:tracePt t="4123" x="4057650" y="2603500"/>
          <p14:tracePt t="4141" x="4057650" y="2609850"/>
          <p14:tracePt t="4157" x="4070350" y="2609850"/>
          <p14:tracePt t="4176" x="4076700" y="2609850"/>
          <p14:tracePt t="4191" x="4089400" y="2609850"/>
          <p14:tracePt t="4207" x="4095750" y="2616200"/>
          <p14:tracePt t="4225" x="4102100" y="2616200"/>
          <p14:tracePt t="4243" x="4114800" y="2622550"/>
          <p14:tracePt t="4257" x="4114800" y="2635250"/>
          <p14:tracePt t="4277" x="4121150" y="2654300"/>
          <p14:tracePt t="4291" x="4127500" y="2673350"/>
          <p14:tracePt t="4307" x="4140200" y="2705100"/>
          <p14:tracePt t="4323" x="4152900" y="2749550"/>
          <p14:tracePt t="4345" x="4171950" y="2781300"/>
          <p14:tracePt t="4357" x="4197350" y="2806700"/>
          <p14:tracePt t="4373" x="4235450" y="2832100"/>
          <p14:tracePt t="4394" x="4273550" y="2851150"/>
          <p14:tracePt t="4409" x="4324350" y="2870200"/>
          <p14:tracePt t="4424" x="4375150" y="2895600"/>
          <p14:tracePt t="4441" x="4425950" y="2914650"/>
          <p14:tracePt t="4457" x="4476750" y="2921000"/>
          <p14:tracePt t="4473" x="4521200" y="2908300"/>
          <p14:tracePt t="4493" x="4559300" y="2895600"/>
          <p14:tracePt t="4507" x="4629150" y="2876550"/>
          <p14:tracePt t="4524" x="4679950" y="2870200"/>
          <p14:tracePt t="4544" x="4711700" y="2863850"/>
          <p14:tracePt t="4559" x="4775200" y="2851150"/>
          <p14:tracePt t="4574" x="4813300" y="2851150"/>
          <p14:tracePt t="4593" x="4838700" y="2851150"/>
          <p14:tracePt t="4607" x="4883150" y="2844800"/>
          <p14:tracePt t="4624" x="4940300" y="2838450"/>
          <p14:tracePt t="4642" x="5010150" y="2825750"/>
          <p14:tracePt t="4658" x="5086350" y="2813050"/>
          <p14:tracePt t="4673" x="5168900" y="2800350"/>
          <p14:tracePt t="4691" x="5226050" y="2794000"/>
          <p14:tracePt t="4707" x="5302250" y="2781300"/>
          <p14:tracePt t="4725" x="5403850" y="2768600"/>
          <p14:tracePt t="4742" x="5486400" y="2762250"/>
          <p14:tracePt t="4757" x="5562600" y="2736850"/>
          <p14:tracePt t="4773" x="5645150" y="2724150"/>
          <p14:tracePt t="4790" x="5721350" y="2717800"/>
          <p14:tracePt t="4810" x="5791200" y="2717800"/>
          <p14:tracePt t="4824" x="5867400" y="2705100"/>
          <p14:tracePt t="4841" x="5937250" y="2698750"/>
          <p14:tracePt t="4858" x="6000750" y="2692400"/>
          <p14:tracePt t="4876" x="6064250" y="2686050"/>
          <p14:tracePt t="4890" x="6134100" y="2679700"/>
          <p14:tracePt t="4913" x="6203950" y="2673350"/>
          <p14:tracePt t="4924" x="6273800" y="2686050"/>
          <p14:tracePt t="4940" x="6343650" y="2705100"/>
          <p14:tracePt t="4962" x="6413500" y="2724150"/>
          <p14:tracePt t="4980" x="6470650" y="2743200"/>
          <p14:tracePt t="4990" x="6546850" y="2774950"/>
          <p14:tracePt t="5007" x="6591300" y="2794000"/>
          <p14:tracePt t="5025" x="6616700" y="2806700"/>
          <p14:tracePt t="5041" x="6635750" y="2806700"/>
          <p14:tracePt t="5057" x="6642100" y="2806700"/>
          <p14:tracePt t="5073" x="6642100" y="2800350"/>
          <p14:tracePt t="5090" x="6623050" y="2787650"/>
          <p14:tracePt t="5109" x="6610350" y="2787650"/>
          <p14:tracePt t="5126" x="6591300" y="2787650"/>
          <p14:tracePt t="5140" x="6559550" y="2794000"/>
          <p14:tracePt t="5157" x="6534150" y="2806700"/>
          <p14:tracePt t="5177" x="6508750" y="2819400"/>
          <p14:tracePt t="5193" x="6477000" y="2825750"/>
          <p14:tracePt t="5209" x="6457950" y="2825750"/>
          <p14:tracePt t="5227" x="6445250" y="2819400"/>
          <p14:tracePt t="5241" x="6445250" y="2813050"/>
          <p14:tracePt t="5259" x="6438900" y="2806700"/>
          <p14:tracePt t="5277" x="6438900" y="2800350"/>
          <p14:tracePt t="5293" x="6438900" y="2794000"/>
          <p14:tracePt t="5308" x="6445250" y="2787650"/>
          <p14:tracePt t="5324" x="6451600" y="2774950"/>
          <p14:tracePt t="5343" x="6457950" y="2768600"/>
          <p14:tracePt t="5357" x="6470650" y="2762250"/>
          <p14:tracePt t="5374" x="6489700" y="2755900"/>
          <p14:tracePt t="5395" x="6515100" y="2749550"/>
          <p14:tracePt t="5407" x="6546850" y="2736850"/>
          <p14:tracePt t="5424" x="6572250" y="2724150"/>
          <p14:tracePt t="5443" x="6591300" y="2711450"/>
          <p14:tracePt t="5457" x="6604000" y="2698750"/>
          <p14:tracePt t="5475" x="6616700" y="2692400"/>
          <p14:tracePt t="5493" x="6623050" y="2679700"/>
          <p14:tracePt t="5507" x="6629400" y="2673350"/>
          <p14:tracePt t="5549" x="6629400" y="2679700"/>
          <p14:tracePt t="5557" x="6623050" y="2679700"/>
          <p14:tracePt t="5574" x="6616700" y="2686050"/>
          <p14:tracePt t="5590" x="6610350" y="2692400"/>
          <p14:tracePt t="5607" x="6604000" y="2705100"/>
          <p14:tracePt t="5623" x="6597650" y="2717800"/>
          <p14:tracePt t="5643" x="6584950" y="2730500"/>
          <p14:tracePt t="5657" x="6578600" y="2749550"/>
          <p14:tracePt t="5673" x="6572250" y="2768600"/>
          <p14:tracePt t="5693" x="6565900" y="2794000"/>
          <p14:tracePt t="5712" x="6559550" y="2806700"/>
          <p14:tracePt t="5724" x="6559550" y="2813050"/>
          <p14:tracePt t="5757" x="6572250" y="2806700"/>
          <p14:tracePt t="5773" x="6578600" y="2806700"/>
          <p14:tracePt t="5792" x="6584950" y="2800350"/>
          <p14:tracePt t="5807" x="6591300" y="2806700"/>
          <p14:tracePt t="5824" x="6591300" y="2813050"/>
          <p14:tracePt t="5845" x="6591300" y="2819400"/>
          <p14:tracePt t="5857" x="6597650" y="2825750"/>
          <p14:tracePt t="5874" x="6610350" y="2832100"/>
          <p14:tracePt t="5890" x="6629400" y="2832100"/>
          <p14:tracePt t="5907" x="6648450" y="2832100"/>
          <p14:tracePt t="5924" x="6667500" y="2825750"/>
          <p14:tracePt t="5940" x="6692900" y="2832100"/>
          <p14:tracePt t="5957" x="6718300" y="2838450"/>
          <p14:tracePt t="5974" x="6743700" y="2857500"/>
          <p14:tracePt t="5990" x="6769100" y="2876550"/>
          <p14:tracePt t="6007" x="6788150" y="2895600"/>
          <p14:tracePt t="6024" x="6813550" y="2921000"/>
          <p14:tracePt t="6040" x="6870700" y="2946400"/>
          <p14:tracePt t="6058" x="6934200" y="2965450"/>
          <p14:tracePt t="6074" x="7042150" y="2978150"/>
          <p14:tracePt t="6090" x="7131050" y="2984500"/>
          <p14:tracePt t="6108" x="7188200" y="2984500"/>
          <p14:tracePt t="6123" x="7270750" y="2984500"/>
          <p14:tracePt t="6140" x="7346950" y="2971800"/>
          <p14:tracePt t="6157" x="7448550" y="2965450"/>
          <p14:tracePt t="6174" x="7569200" y="2952750"/>
          <p14:tracePt t="6190" x="7696200" y="2940050"/>
          <p14:tracePt t="6209" x="7829550" y="2927350"/>
          <p14:tracePt t="6223" x="7969250" y="2921000"/>
          <p14:tracePt t="6240" x="8102600" y="2908300"/>
          <p14:tracePt t="6262" x="8235950" y="2901950"/>
          <p14:tracePt t="6273" x="8362950" y="2895600"/>
          <p14:tracePt t="6290" x="8489950" y="2889250"/>
          <p14:tracePt t="6308" x="8578850" y="2889250"/>
          <p14:tracePt t="6327" x="8731250" y="2889250"/>
          <p14:tracePt t="6340" x="8851900" y="2889250"/>
          <p14:tracePt t="6357" x="8959850" y="2889250"/>
          <p14:tracePt t="6374" x="9067800" y="2889250"/>
          <p14:tracePt t="6390" x="9163050" y="2889250"/>
          <p14:tracePt t="6408" x="9258300" y="2889250"/>
          <p14:tracePt t="6425" x="9347200" y="2889250"/>
          <p14:tracePt t="6440" x="9429750" y="2882900"/>
          <p14:tracePt t="6458" x="9537700" y="2882900"/>
          <p14:tracePt t="6473" x="9620250" y="2876550"/>
          <p14:tracePt t="6490" x="9696450" y="2876550"/>
          <p14:tracePt t="6511" x="9740900" y="2876550"/>
          <p14:tracePt t="6523" x="9772650" y="2876550"/>
          <p14:tracePt t="6540" x="9817100" y="2876550"/>
          <p14:tracePt t="6558" x="9893300" y="2876550"/>
          <p14:tracePt t="6573" x="9937750" y="2876550"/>
          <p14:tracePt t="6590" x="9994900" y="2876550"/>
          <p14:tracePt t="6607" x="10045700" y="2876550"/>
          <p14:tracePt t="6623" x="10109200" y="2870200"/>
          <p14:tracePt t="6640" x="10160000" y="2863850"/>
          <p14:tracePt t="6657" x="10198100" y="2851150"/>
          <p14:tracePt t="6673" x="10223500" y="2844800"/>
          <p14:tracePt t="6690" x="10236200" y="2832100"/>
          <p14:tracePt t="6708" x="10255250" y="2825750"/>
          <p14:tracePt t="6724" x="10261600" y="2819400"/>
          <p14:tracePt t="6744" x="10274300" y="2819400"/>
          <p14:tracePt t="6758" x="10280650" y="2819400"/>
          <p14:tracePt t="6790" x="10287000" y="2819400"/>
          <p14:tracePt t="6808" x="10280650" y="2819400"/>
          <p14:tracePt t="6840" x="10274300" y="2825750"/>
          <p14:tracePt t="6858" x="10261600" y="2825750"/>
          <p14:tracePt t="6878" x="10229850" y="2825750"/>
          <p14:tracePt t="6890" x="10198100" y="2825750"/>
          <p14:tracePt t="6893" x="10185400" y="2825750"/>
          <p14:tracePt t="6908" x="10147300" y="2819400"/>
          <p14:tracePt t="6925" x="10071100" y="2813050"/>
          <p14:tracePt t="6941" x="10020300" y="2800350"/>
          <p14:tracePt t="6958" x="9944100" y="2794000"/>
          <p14:tracePt t="6978" x="9848850" y="2787650"/>
          <p14:tracePt t="6990" x="9747250" y="2762250"/>
          <p14:tracePt t="7007" x="9639300" y="2724150"/>
          <p14:tracePt t="7024" x="9480550" y="2692400"/>
          <p14:tracePt t="7040" x="9372600" y="2673350"/>
          <p14:tracePt t="7060" x="9239250" y="2654300"/>
          <p14:tracePt t="7073" x="9131300" y="2635250"/>
          <p14:tracePt t="7091" x="8997950" y="2609850"/>
          <p14:tracePt t="7112" x="8775700" y="2584450"/>
          <p14:tracePt t="7124" x="8553450" y="2565400"/>
          <p14:tracePt t="7260" x="6527800" y="2813050"/>
          <p14:tracePt t="7262" x="6521450" y="2813050"/>
          <p14:tracePt t="7275" x="6464300" y="2819400"/>
          <p14:tracePt t="7290" x="6375400" y="2825750"/>
          <p14:tracePt t="7308" x="6216650" y="2857500"/>
          <p14:tracePt t="7323" x="6007100" y="2882900"/>
          <p14:tracePt t="7340" x="5880100" y="2895600"/>
          <p14:tracePt t="7357" x="5759450" y="2901950"/>
          <p14:tracePt t="7675" x="2749550" y="3333750"/>
          <p14:tracePt t="7695" x="2743200" y="3340100"/>
          <p14:tracePt t="7703" x="2730500" y="3346450"/>
          <p14:tracePt t="7707" x="2724150" y="3352800"/>
          <p14:tracePt t="7724" x="2673350" y="3390900"/>
          <p14:tracePt t="7742" x="2628900" y="3435350"/>
          <p14:tracePt t="7758" x="2552700" y="3517900"/>
          <p14:tracePt t="7774" x="2501900" y="3619500"/>
          <p14:tracePt t="7790" x="2476500" y="3676650"/>
          <p14:tracePt t="7808" x="2476500" y="3708400"/>
          <p14:tracePt t="7827" x="2508250" y="3740150"/>
          <p14:tracePt t="7840" x="2571750" y="3746500"/>
          <p14:tracePt t="7857" x="2660650" y="3727450"/>
          <p14:tracePt t="7873" x="2762250" y="3702050"/>
          <p14:tracePt t="7890" x="2876550" y="3663950"/>
          <p14:tracePt t="7907" x="3003550" y="3625850"/>
          <p14:tracePt t="7924" x="3130550" y="3594100"/>
          <p14:tracePt t="7940" x="3251200" y="3568700"/>
          <p14:tracePt t="7960" x="3352800" y="3556000"/>
          <p14:tracePt t="7973" x="3435350" y="3543300"/>
          <p14:tracePt t="7990" x="3511550" y="3530600"/>
          <p14:tracePt t="8009" x="3581400" y="3524250"/>
          <p14:tracePt t="8024" x="3638550" y="3517900"/>
          <p14:tracePt t="8040" x="3689350" y="3505200"/>
          <p14:tracePt t="8057" x="3733800" y="3498850"/>
          <p14:tracePt t="8075" x="3759200" y="3486150"/>
          <p14:tracePt t="8090" x="3784600" y="3460750"/>
          <p14:tracePt t="8107" x="3803650" y="3429000"/>
          <p14:tracePt t="8125" x="3829050" y="3390900"/>
          <p14:tracePt t="8140" x="3854450" y="3340100"/>
          <p14:tracePt t="8157" x="3873500" y="3295650"/>
          <p14:tracePt t="8174" x="3892550" y="3257550"/>
          <p14:tracePt t="8190" x="3905250" y="3232150"/>
          <p14:tracePt t="8208" x="3924300" y="3213100"/>
          <p14:tracePt t="8224" x="3962400" y="3194050"/>
          <p14:tracePt t="8240" x="4000500" y="3168650"/>
          <p14:tracePt t="8258" x="4019550" y="3155950"/>
          <p14:tracePt t="8278" x="4057650" y="3143250"/>
          <p14:tracePt t="8291" x="4089400" y="3136900"/>
          <p14:tracePt t="8307" x="4127500" y="3130550"/>
          <p14:tracePt t="8324" x="4171950" y="3124200"/>
          <p14:tracePt t="8341" x="4222750" y="3124200"/>
          <p14:tracePt t="8362" x="4267200" y="3124200"/>
          <p14:tracePt t="8373" x="4311650" y="3117850"/>
          <p14:tracePt t="8391" x="4343400" y="3111500"/>
          <p14:tracePt t="8407" x="4368800" y="3111500"/>
          <p14:tracePt t="8428" x="4394200" y="3117850"/>
          <p14:tracePt t="8441" x="4419600" y="3130550"/>
          <p14:tracePt t="8457" x="4432300" y="3143250"/>
          <p14:tracePt t="8474" x="4445000" y="3143250"/>
          <p14:tracePt t="8491" x="4470400" y="3149600"/>
          <p14:tracePt t="8507" x="4489450" y="3155950"/>
          <p14:tracePt t="8524" x="4514850" y="3155950"/>
          <p14:tracePt t="8540" x="4546600" y="3168650"/>
          <p14:tracePt t="8557" x="4572000" y="3181350"/>
          <p14:tracePt t="8574" x="4597400" y="3181350"/>
          <p14:tracePt t="8590" x="4622800" y="3181350"/>
          <p14:tracePt t="8608" x="4641850" y="3187700"/>
          <p14:tracePt t="8623" x="4667250" y="3187700"/>
          <p14:tracePt t="8641" x="4686300" y="3187700"/>
          <p14:tracePt t="8658" x="4699000" y="3187700"/>
          <p14:tracePt t="8722" x="4705350" y="3187700"/>
          <p14:tracePt t="8735" x="4711700" y="3187700"/>
          <p14:tracePt t="8743" x="4718050" y="3187700"/>
          <p14:tracePt t="8760" x="4730750" y="3181350"/>
          <p14:tracePt t="8774" x="4762500" y="3175000"/>
          <p14:tracePt t="8791" x="4787900" y="3168650"/>
          <p14:tracePt t="8808" x="4845050" y="3168650"/>
          <p14:tracePt t="8824" x="4895850" y="3168650"/>
          <p14:tracePt t="8840" x="4991100" y="3168650"/>
          <p14:tracePt t="8861" x="5099050" y="3168650"/>
          <p14:tracePt t="8874" x="5149850" y="3168650"/>
          <p14:tracePt t="8892" x="5219700" y="3175000"/>
          <p14:tracePt t="8904" x="5295900" y="3175000"/>
          <p14:tracePt t="8908" x="5321300" y="3175000"/>
          <p14:tracePt t="8924" x="5384800" y="3175000"/>
          <p14:tracePt t="8940" x="5480050" y="3168650"/>
          <p14:tracePt t="8961" x="5562600" y="3168650"/>
          <p14:tracePt t="8976" x="5619750" y="3162300"/>
          <p14:tracePt t="8990" x="5702300" y="3155950"/>
          <p14:tracePt t="9007" x="5753100" y="3149600"/>
          <p14:tracePt t="9026" x="5791200" y="3143250"/>
          <p14:tracePt t="9040" x="5835650" y="3136900"/>
          <p14:tracePt t="9058" x="5861050" y="3124200"/>
          <p14:tracePt t="9078" x="5873750" y="3111500"/>
          <p14:tracePt t="9091" x="5886450" y="3105150"/>
          <p14:tracePt t="9108" x="5905500" y="3079750"/>
          <p14:tracePt t="9124" x="5918200" y="3060700"/>
          <p14:tracePt t="9142" x="5924550" y="3054350"/>
          <p14:tracePt t="9160" x="5937250" y="3041650"/>
          <p14:tracePt t="9173" x="5949950" y="3028950"/>
          <p14:tracePt t="9190" x="5962650" y="3022600"/>
          <p14:tracePt t="9210" x="5975350" y="3016250"/>
          <p14:tracePt t="9224" x="6019800" y="3003550"/>
          <p14:tracePt t="9242" x="6057900" y="2990850"/>
          <p14:tracePt t="9261" x="6140450" y="2978150"/>
          <p14:tracePt t="9280" x="6210300" y="2965450"/>
          <p14:tracePt t="9290" x="6261100" y="2959100"/>
          <p14:tracePt t="9310" x="6324600" y="2952750"/>
          <p14:tracePt t="9326" x="6388100" y="2952750"/>
          <p14:tracePt t="9340" x="6407150" y="2952750"/>
          <p14:tracePt t="9358" x="6426200" y="2965450"/>
          <p14:tracePt t="9378" x="6426200" y="2971800"/>
          <p14:tracePt t="9390" x="6426200" y="2978150"/>
          <p14:tracePt t="9410" x="6419850" y="2978150"/>
          <p14:tracePt t="9425" x="6419850" y="2984500"/>
          <p14:tracePt t="9460" x="6413500" y="2997200"/>
          <p14:tracePt t="9474" x="6407150" y="3009900"/>
          <p14:tracePt t="9490" x="6394450" y="3022600"/>
          <p14:tracePt t="9510" x="6381750" y="3028950"/>
          <p14:tracePt t="9527" x="6369050" y="3035300"/>
          <p14:tracePt t="9540" x="6362700" y="3041650"/>
          <p14:tracePt t="9560" x="6356350" y="3041650"/>
          <p14:tracePt t="9579" x="6343650" y="3041650"/>
          <p14:tracePt t="9590" x="6337300" y="3041650"/>
          <p14:tracePt t="9610" x="6330950" y="3041650"/>
          <p14:tracePt t="9630" x="6311900" y="3048000"/>
          <p14:tracePt t="9640" x="6305550" y="3048000"/>
          <p14:tracePt t="9658" x="6292850" y="3054350"/>
          <p14:tracePt t="9677" x="6280150" y="3054350"/>
          <p14:tracePt t="9690" x="6273800" y="3054350"/>
          <p14:tracePt t="9708" x="6267450" y="3054350"/>
          <p14:tracePt t="9726" x="6267450" y="3060700"/>
          <p14:tracePt t="9740" x="6267450" y="3054350"/>
          <p14:tracePt t="9790" x="6267450" y="3060700"/>
          <p14:tracePt t="9802" x="6267450" y="3067050"/>
          <p14:tracePt t="9813" x="6261100" y="3067050"/>
          <p14:tracePt t="9830" x="6261100" y="3073400"/>
          <p14:tracePt t="9857" x="6261100" y="3079750"/>
          <p14:tracePt t="9883" x="6261100" y="3086100"/>
          <p14:tracePt t="9902" x="6261100" y="3092450"/>
          <p14:tracePt t="9928" x="6254750" y="3092450"/>
          <p14:tracePt t="9953" x="6254750" y="3098800"/>
          <p14:tracePt t="9956" x="6248400" y="3098800"/>
          <p14:tracePt t="9971" x="6242050" y="3098800"/>
          <p14:tracePt t="9984" x="6235700" y="3105150"/>
          <p14:tracePt t="9993" x="6229350" y="3105150"/>
          <p14:tracePt t="10007" x="6210300" y="3111500"/>
          <p14:tracePt t="10024" x="6191250" y="3117850"/>
          <p14:tracePt t="10043" x="6172200" y="3130550"/>
          <p14:tracePt t="10057" x="6159500" y="3136900"/>
          <p14:tracePt t="10074" x="6146800" y="3136900"/>
          <p14:tracePt t="10090" x="6140450" y="3136900"/>
          <p14:tracePt t="10107" x="6134100" y="3143250"/>
          <p14:tracePt t="10124" x="6134100" y="3155950"/>
          <p14:tracePt t="10143" x="6134100" y="3162300"/>
          <p14:tracePt t="10175" x="6140450" y="3162300"/>
          <p14:tracePt t="10191" x="6153150" y="3155950"/>
          <p14:tracePt t="10207" x="6184900" y="3155950"/>
          <p14:tracePt t="10224" x="6223000" y="3149600"/>
          <p14:tracePt t="10240" x="6254750" y="3143250"/>
          <p14:tracePt t="10257" x="6267450" y="3136900"/>
          <p14:tracePt t="10371" x="6223000" y="3181350"/>
          <p14:tracePt t="10390" x="6223000" y="3175000"/>
          <p14:tracePt t="10407" x="6216650" y="3175000"/>
          <p14:tracePt t="10435" x="6216650" y="3168650"/>
          <p14:tracePt t="10445" x="6210300" y="3168650"/>
          <p14:tracePt t="10474" x="6203950" y="3168650"/>
          <p14:tracePt t="10490" x="6203950" y="3162300"/>
          <p14:tracePt t="10510" x="6197600" y="3162300"/>
          <p14:tracePt t="10541" x="6191250" y="3162300"/>
          <p14:tracePt t="10601" x="6184900" y="3162300"/>
          <p14:tracePt t="10675" x="6184900" y="3168650"/>
          <p14:tracePt t="10710" x="6184900" y="3175000"/>
          <p14:tracePt t="10738" x="6178550" y="3175000"/>
          <p14:tracePt t="10757" x="6178550" y="3181350"/>
          <p14:tracePt t="10786" x="6178550" y="3187700"/>
          <p14:tracePt t="10798" x="6172200" y="3187700"/>
          <p14:tracePt t="10822" x="6172200" y="3194050"/>
          <p14:tracePt t="10857" x="6172200" y="3200400"/>
          <p14:tracePt t="10878" x="6172200" y="3206750"/>
          <p14:tracePt t="10888" x="6172200" y="3213100"/>
          <p14:tracePt t="10899" x="6172200" y="3219450"/>
          <p14:tracePt t="10911" x="6172200" y="3225800"/>
          <p14:tracePt t="10925" x="6172200" y="3232150"/>
          <p14:tracePt t="10940" x="6172200" y="3244850"/>
          <p14:tracePt t="10957" x="6172200" y="3257550"/>
          <p14:tracePt t="10974" x="6172200" y="3270250"/>
          <p14:tracePt t="10990" x="6165850" y="3276600"/>
          <p14:tracePt t="11007" x="6159500" y="3282950"/>
          <p14:tracePt t="11024" x="6146800" y="3289300"/>
          <p14:tracePt t="11041" x="6127750" y="3289300"/>
          <p14:tracePt t="11057" x="6115050" y="3282950"/>
          <p14:tracePt t="11074" x="6102350" y="3276600"/>
          <p14:tracePt t="11094" x="6096000" y="3270250"/>
          <p14:tracePt t="11125" x="6108700" y="3263900"/>
          <p14:tracePt t="11140" x="6140450" y="3257550"/>
          <p14:tracePt t="11157" x="6184900" y="3257550"/>
          <p14:tracePt t="11175" x="6223000" y="3257550"/>
          <p14:tracePt t="11190" x="6248400" y="3263900"/>
          <p14:tracePt t="11208" x="6261100" y="3270250"/>
          <p14:tracePt t="11224" x="6273800" y="3276600"/>
          <p14:tracePt t="11241" x="6286500" y="3276600"/>
          <p14:tracePt t="11258" x="6299200" y="3276600"/>
          <p14:tracePt t="11274" x="6305550" y="3276600"/>
          <p14:tracePt t="11290" x="6318250" y="3276600"/>
          <p14:tracePt t="11307" x="6324600" y="3270250"/>
          <p14:tracePt t="11324" x="6330950" y="3263900"/>
          <p14:tracePt t="11344" x="6330950" y="3251200"/>
          <p14:tracePt t="11362" x="6330950" y="3244850"/>
          <p14:tracePt t="11374" x="6330950" y="3238500"/>
          <p14:tracePt t="11408" x="6324600" y="3238500"/>
          <p14:tracePt t="11476" x="6324600" y="3244850"/>
          <p14:tracePt t="11504" x="6318250" y="3244850"/>
          <p14:tracePt t="11513" x="6318250" y="3251200"/>
          <p14:tracePt t="11535" x="6311900" y="3251200"/>
          <p14:tracePt t="11546" x="6311900" y="3257550"/>
          <p14:tracePt t="11554" x="6305550" y="3257550"/>
          <p14:tracePt t="11572" x="6299200" y="3257550"/>
          <p14:tracePt t="11578" x="6299200" y="3263900"/>
          <p14:tracePt t="11590" x="6292850" y="3263900"/>
          <p14:tracePt t="11608" x="6292850" y="3270250"/>
          <p14:tracePt t="11624" x="6286500" y="3270250"/>
          <p14:tracePt t="11642" x="6286500" y="3276600"/>
          <p14:tracePt t="11675" x="6292850" y="3282950"/>
          <p14:tracePt t="11690" x="6299200" y="3282950"/>
          <p14:tracePt t="11709" x="6305550" y="3289300"/>
          <p14:tracePt t="11724" x="6311900" y="3289300"/>
          <p14:tracePt t="11742" x="6318250" y="3289300"/>
          <p14:tracePt t="11841" x="6311900" y="3289300"/>
          <p14:tracePt t="11914" x="6305550" y="3289300"/>
          <p14:tracePt t="11988" x="6305550" y="3282950"/>
          <p14:tracePt t="12140" x="6299200" y="3282950"/>
          <p14:tracePt t="12191" x="6292850" y="3282950"/>
          <p14:tracePt t="12204" x="6292850" y="3289300"/>
          <p14:tracePt t="12250" x="6286500" y="3289300"/>
          <p14:tracePt t="12258" x="6286500" y="3295650"/>
          <p14:tracePt t="12332" x="6280150" y="3295650"/>
          <p14:tracePt t="12385" x="6273800" y="3295650"/>
          <p14:tracePt t="12430" x="6267450" y="3295650"/>
          <p14:tracePt t="12544" x="6267450" y="3302000"/>
          <p14:tracePt t="12564" x="6273800" y="3302000"/>
          <p14:tracePt t="12634" x="6280150" y="3302000"/>
          <p14:tracePt t="12700" x="6280150" y="3295650"/>
          <p14:tracePt t="12706" x="6286500" y="3295650"/>
          <p14:tracePt t="12756" x="6280150" y="3295650"/>
          <p14:tracePt t="12782" x="6273800" y="3295650"/>
          <p14:tracePt t="12790" x="6267450" y="3295650"/>
          <p14:tracePt t="12807" x="6261100" y="3289300"/>
          <p14:tracePt t="12824" x="6242050" y="3289300"/>
          <p14:tracePt t="12840" x="6216650" y="3282950"/>
          <p14:tracePt t="12857" x="6197600" y="3276600"/>
          <p14:tracePt t="12878" x="6172200" y="3263900"/>
          <p14:tracePt t="12890" x="6159500" y="3257550"/>
          <p14:tracePt t="12907" x="6134100" y="3244850"/>
          <p14:tracePt t="12924" x="6108700" y="3225800"/>
          <p14:tracePt t="12925" x="6096000" y="3219450"/>
          <p14:tracePt t="12940" x="6032500" y="3168650"/>
          <p14:tracePt t="12958" x="5956300" y="3092450"/>
          <p14:tracePt t="12976" x="5848350" y="3003550"/>
          <p14:tracePt t="12990" x="5753100" y="2927350"/>
          <p14:tracePt t="13348" x="3663950" y="2590800"/>
          <p14:tracePt t="13378" x="3638550" y="2584450"/>
          <p14:tracePt t="13446" x="3511550" y="2597150"/>
          <p14:tracePt t="13488" x="3511550" y="2590800"/>
          <p14:tracePt t="13500" x="3517900" y="2584450"/>
          <p14:tracePt t="13518" x="3517900" y="2578100"/>
          <p14:tracePt t="13520" x="3524250" y="2578100"/>
          <p14:tracePt t="13524" x="3524250" y="2571750"/>
          <p14:tracePt t="13540" x="3530600" y="2565400"/>
          <p14:tracePt t="13560" x="3536950" y="2559050"/>
          <p14:tracePt t="13574" x="3536950" y="2552700"/>
          <p14:tracePt t="13613" x="3530600" y="2552700"/>
          <p14:tracePt t="13632" x="3524250" y="2552700"/>
          <p14:tracePt t="13646" x="3524250" y="2559050"/>
          <p14:tracePt t="13658" x="3517900" y="2559050"/>
          <p14:tracePt t="13677" x="3517900" y="2565400"/>
          <p14:tracePt t="13691" x="3511550" y="2571750"/>
          <p14:tracePt t="13708" x="3511550" y="2578100"/>
          <p14:tracePt t="13727" x="3505200" y="2590800"/>
          <p14:tracePt t="13740" x="3505200" y="2597150"/>
          <p14:tracePt t="13760" x="3505200" y="2603500"/>
          <p14:tracePt t="13774" x="3505200" y="2616200"/>
          <p14:tracePt t="13791" x="3498850" y="2622550"/>
          <p14:tracePt t="13854" x="3505200" y="2616200"/>
          <p14:tracePt t="13880" x="3505200" y="2609850"/>
          <p14:tracePt t="13895" x="3498850" y="2609850"/>
          <p14:tracePt t="13917" x="3492500" y="2609850"/>
          <p14:tracePt t="13921" x="3486150" y="2609850"/>
          <p14:tracePt t="13929" x="3479800" y="2609850"/>
          <p14:tracePt t="13943" x="3473450" y="2616200"/>
          <p14:tracePt t="13958" x="3467100" y="2622550"/>
          <p14:tracePt t="13974" x="3460750" y="2635250"/>
          <p14:tracePt t="13990" x="3454400" y="2641600"/>
          <p14:tracePt t="14008" x="3448050" y="2654300"/>
          <p14:tracePt t="14029" x="3448050" y="2660650"/>
          <p14:tracePt t="14040" x="3448050" y="2667000"/>
          <p14:tracePt t="14058" x="3448050" y="2673350"/>
          <p14:tracePt t="14076" x="3448050" y="2679700"/>
          <p14:tracePt t="14091" x="3448050" y="2686050"/>
          <p14:tracePt t="14108" x="3448050" y="2692400"/>
          <p14:tracePt t="14211" x="3448050" y="2698750"/>
          <p14:tracePt t="14232" x="3441700" y="2698750"/>
          <p14:tracePt t="14256" x="3435350" y="2698750"/>
          <p14:tracePt t="14286" x="3429000" y="2698750"/>
          <p14:tracePt t="14373" x="3429000" y="2705100"/>
          <p14:tracePt t="14404" x="3435350" y="2705100"/>
          <p14:tracePt t="14497" x="3441700" y="2705100"/>
          <p14:tracePt t="14524" x="3441700" y="2711450"/>
          <p14:tracePt t="14560" x="3441700" y="2717800"/>
          <p14:tracePt t="14582" x="3448050" y="2717800"/>
          <p14:tracePt t="14602" x="3454400" y="2717800"/>
          <p14:tracePt t="14612" x="3460750" y="2711450"/>
          <p14:tracePt t="14618" x="3467100" y="2711450"/>
          <p14:tracePt t="14632" x="3473450" y="2711450"/>
          <p14:tracePt t="14640" x="3479800" y="2711450"/>
          <p14:tracePt t="14657" x="3498850" y="2705100"/>
          <p14:tracePt t="14674" x="3517900" y="2705100"/>
          <p14:tracePt t="14693" x="3543300" y="2705100"/>
          <p14:tracePt t="14708" x="3581400" y="2698750"/>
          <p14:tracePt t="14724" x="3625850" y="2686050"/>
          <p14:tracePt t="14740" x="3683000" y="2673350"/>
          <p14:tracePt t="14757" x="3746500" y="2660650"/>
          <p14:tracePt t="14774" x="3816350" y="2647950"/>
          <p14:tracePt t="14790" x="3898900" y="2635250"/>
          <p14:tracePt t="14807" x="3981450" y="2622550"/>
          <p14:tracePt t="14825" x="4057650" y="2616200"/>
          <p14:tracePt t="14840" x="4140200" y="2603500"/>
          <p14:tracePt t="14857" x="4222750" y="2603500"/>
          <p14:tracePt t="14874" x="4311650" y="2603500"/>
          <p14:tracePt t="14895" x="4406900" y="2597150"/>
          <p14:tracePt t="14899" x="4451350" y="2597150"/>
          <p14:tracePt t="14907" x="4489450" y="2590800"/>
          <p14:tracePt t="14926" x="4552950" y="2590800"/>
          <p14:tracePt t="14940" x="4616450" y="2584450"/>
          <p14:tracePt t="14957" x="4654550" y="2578100"/>
          <p14:tracePt t="14974" x="4692650" y="2578100"/>
          <p14:tracePt t="14990" x="4724400" y="2578100"/>
          <p14:tracePt t="15008" x="4743450" y="2578100"/>
          <p14:tracePt t="15024" x="4756150" y="2578100"/>
          <p14:tracePt t="15040" x="4762500" y="2578100"/>
          <p14:tracePt t="15057" x="4762500" y="2584450"/>
          <p14:tracePt t="15074" x="4756150" y="2590800"/>
          <p14:tracePt t="15090" x="4730750" y="2590800"/>
          <p14:tracePt t="15107" x="4673600" y="2597150"/>
          <p14:tracePt t="15124" x="4603750" y="2603500"/>
          <p14:tracePt t="15141" x="4521200" y="2603500"/>
          <p14:tracePt t="15158" x="4432300" y="2609850"/>
          <p14:tracePt t="15174" x="4343400" y="2622550"/>
          <p14:tracePt t="15191" x="4254500" y="2628900"/>
          <p14:tracePt t="15207" x="4146550" y="2654300"/>
          <p14:tracePt t="15224" x="4000500" y="2698750"/>
          <p14:tracePt t="15240" x="3905250" y="2743200"/>
          <p14:tracePt t="15257" x="3841750" y="2768600"/>
          <p14:tracePt t="15275" x="3810000" y="2781300"/>
          <p14:tracePt t="15290" x="3784600" y="2781300"/>
          <p14:tracePt t="15307" x="3765550" y="2781300"/>
          <p14:tracePt t="15324" x="3746500" y="2781300"/>
          <p14:tracePt t="15344" x="3733800" y="2781300"/>
          <p14:tracePt t="15357" x="3721100" y="2781300"/>
          <p14:tracePt t="15375" x="3708400" y="2774950"/>
          <p14:tracePt t="15390" x="3702050" y="2768600"/>
          <p14:tracePt t="15408" x="3689350" y="2762250"/>
          <p14:tracePt t="15424" x="3683000" y="2749550"/>
          <p14:tracePt t="15444" x="3676650" y="2736850"/>
          <p14:tracePt t="15457" x="3663950" y="2724150"/>
          <p14:tracePt t="15474" x="3638550" y="2698750"/>
          <p14:tracePt t="15490" x="3625850" y="2686050"/>
          <p14:tracePt t="15508" x="3606800" y="2679700"/>
          <p14:tracePt t="15524" x="3587750" y="2673350"/>
          <p14:tracePt t="15540" x="3562350" y="2667000"/>
          <p14:tracePt t="15558" x="3543300" y="2667000"/>
          <p14:tracePt t="15574" x="3517900" y="2667000"/>
          <p14:tracePt t="15591" x="3492500" y="2667000"/>
          <p14:tracePt t="15610" x="3467100" y="2660650"/>
          <p14:tracePt t="15625" x="3448050" y="2660650"/>
          <p14:tracePt t="15640" x="3429000" y="2660650"/>
          <p14:tracePt t="15659" x="3416300" y="2660650"/>
          <p14:tracePt t="15674" x="3403600" y="2660650"/>
          <p14:tracePt t="15694" x="3397250" y="2660650"/>
          <p14:tracePt t="15708" x="3390900" y="2667000"/>
          <p14:tracePt t="15724" x="3384550" y="2667000"/>
          <p14:tracePt t="15741" x="3384550" y="2673350"/>
          <p14:tracePt t="15758" x="3378200" y="2679700"/>
          <p14:tracePt t="15794" x="3384550" y="2679700"/>
          <p14:tracePt t="15808" x="3384550" y="2673350"/>
          <p14:tracePt t="15825" x="3390900" y="2667000"/>
          <p14:tracePt t="15842" x="3397250" y="2660650"/>
          <p14:tracePt t="15858" x="3409950" y="2647950"/>
          <p14:tracePt t="15874" x="3409950" y="2641600"/>
          <p14:tracePt t="15894" x="3416300" y="2635250"/>
          <p14:tracePt t="15908" x="3416300" y="2622550"/>
          <p14:tracePt t="15924" x="3422650" y="2616200"/>
          <p14:tracePt t="15940" x="3422650" y="2609850"/>
          <p14:tracePt t="15960" x="3429000" y="2603500"/>
          <p14:tracePt t="15974" x="3429000" y="2597150"/>
          <p14:tracePt t="15992" x="3435350" y="2590800"/>
          <p14:tracePt t="16008" x="3448050" y="2584450"/>
          <p14:tracePt t="16024" x="3454400" y="2590800"/>
          <p14:tracePt t="16042" x="3467100" y="2597150"/>
          <p14:tracePt t="16058" x="3511550" y="2603500"/>
          <p14:tracePt t="16074" x="3543300" y="2603500"/>
          <p14:tracePt t="16094" x="3594100" y="2603500"/>
          <p14:tracePt t="16110" x="3651250" y="2609850"/>
          <p14:tracePt t="16124" x="3733800" y="2616200"/>
          <p14:tracePt t="16145" x="3778250" y="2628900"/>
          <p14:tracePt t="16158" x="3854450" y="2641600"/>
          <p14:tracePt t="16174" x="3917950" y="2660650"/>
          <p14:tracePt t="16191" x="3975100" y="2673350"/>
          <p14:tracePt t="16208" x="4057650" y="2679700"/>
          <p14:tracePt t="16224" x="4152900" y="2673350"/>
          <p14:tracePt t="16244" x="4203700" y="2673350"/>
          <p14:tracePt t="16257" x="4267200" y="2673350"/>
          <p14:tracePt t="16276" x="4337050" y="2667000"/>
          <p14:tracePt t="16293" x="4400550" y="2667000"/>
          <p14:tracePt t="16307" x="4470400" y="2660650"/>
          <p14:tracePt t="16324" x="4552950" y="2654300"/>
          <p14:tracePt t="16342" x="4610100" y="2647950"/>
          <p14:tracePt t="16358" x="4679950" y="2647950"/>
          <p14:tracePt t="16374" x="4743450" y="2647950"/>
          <p14:tracePt t="16390" x="4857750" y="2641600"/>
          <p14:tracePt t="16410" x="4927600" y="2635250"/>
          <p14:tracePt t="16424" x="5048250" y="2628900"/>
          <p14:tracePt t="16442" x="5118100" y="2628900"/>
          <p14:tracePt t="16459" x="5232400" y="2635250"/>
          <p14:tracePt t="16474" x="5321300" y="2635250"/>
          <p14:tracePt t="16490" x="5410200" y="2635250"/>
          <p14:tracePt t="16508" x="5492750" y="2635250"/>
          <p14:tracePt t="16524" x="5575300" y="2628900"/>
          <p14:tracePt t="16540" x="5651500" y="2628900"/>
          <p14:tracePt t="16558" x="5727700" y="2628900"/>
          <p14:tracePt t="16578" x="5791200" y="2635250"/>
          <p14:tracePt t="16580" x="5803900" y="2635250"/>
          <p14:tracePt t="16590" x="5848350" y="2635250"/>
          <p14:tracePt t="16608" x="5899150" y="2635250"/>
          <p14:tracePt t="16629" x="5956300" y="2635250"/>
          <p14:tracePt t="16642" x="6000750" y="2635250"/>
          <p14:tracePt t="16660" x="6026150" y="2641600"/>
          <p14:tracePt t="16674" x="6057900" y="2647950"/>
          <p14:tracePt t="16690" x="6076950" y="2647950"/>
          <p14:tracePt t="16711" x="6096000" y="2647950"/>
          <p14:tracePt t="16724" x="6127750" y="2647950"/>
          <p14:tracePt t="16740" x="6159500" y="2641600"/>
          <p14:tracePt t="16757" x="6184900" y="2641600"/>
          <p14:tracePt t="16779" x="6223000" y="2641600"/>
          <p14:tracePt t="16790" x="6248400" y="2635250"/>
          <p14:tracePt t="16807" x="6273800" y="2635250"/>
          <p14:tracePt t="16824" x="6286500" y="2628900"/>
          <p14:tracePt t="16840" x="6305550" y="2622550"/>
          <p14:tracePt t="16858" x="6311900" y="2622550"/>
          <p14:tracePt t="16878" x="6324600" y="2622550"/>
          <p14:tracePt t="16890" x="6330950" y="2622550"/>
          <p14:tracePt t="16907" x="6337300" y="2622550"/>
          <p14:tracePt t="16946" x="6343650" y="2622550"/>
          <p14:tracePt t="16952" x="6343650" y="2628900"/>
          <p14:tracePt t="16970" x="6350000" y="2628900"/>
          <p14:tracePt t="17022" x="6350000" y="2635250"/>
          <p14:tracePt t="17026" x="6343650" y="2635250"/>
          <p14:tracePt t="17050" x="6337300" y="2635250"/>
          <p14:tracePt t="17057" x="6330950" y="2635250"/>
          <p14:tracePt t="17077" x="6324600" y="2635250"/>
          <p14:tracePt t="17091" x="6318250" y="2641600"/>
          <p14:tracePt t="17107" x="6311900" y="2641600"/>
          <p14:tracePt t="17125" x="6305550" y="2641600"/>
          <p14:tracePt t="17141" x="6299200" y="2641600"/>
          <p14:tracePt t="17157" x="6280150" y="2641600"/>
          <p14:tracePt t="17174" x="6254750" y="2641600"/>
          <p14:tracePt t="17190" x="6216650" y="2641600"/>
          <p14:tracePt t="17207" x="6178550" y="2641600"/>
          <p14:tracePt t="17225" x="6165850" y="2641600"/>
          <p14:tracePt t="17244" x="6153150" y="2641600"/>
          <p14:tracePt t="17258" x="6140450" y="2641600"/>
          <p14:tracePt t="17274" x="6127750" y="2641600"/>
          <p14:tracePt t="17292" x="6121400" y="2641600"/>
          <p14:tracePt t="17308" x="6108700" y="2641600"/>
          <p14:tracePt t="17324" x="6102350" y="2641600"/>
          <p14:tracePt t="17342" x="6096000" y="2641600"/>
          <p14:tracePt t="17357" x="6089650" y="2641600"/>
          <p14:tracePt t="17462" x="6089650" y="2647950"/>
          <p14:tracePt t="17514" x="6089650" y="2654300"/>
          <p14:tracePt t="17555" x="6089650" y="2660650"/>
          <p14:tracePt t="17606" x="6089650" y="2667000"/>
          <p14:tracePt t="17624" x="6083300" y="2667000"/>
          <p14:tracePt t="17648" x="6076950" y="2673350"/>
          <p14:tracePt t="17692" x="6070600" y="2673350"/>
          <p14:tracePt t="17712" x="6070600" y="2679700"/>
          <p14:tracePt t="17748" x="6064250" y="2679700"/>
          <p14:tracePt t="17752" x="6064250" y="2686050"/>
          <p14:tracePt t="17868" x="6057900" y="2686050"/>
          <p14:tracePt t="17897" x="6051550" y="2686050"/>
          <p14:tracePt t="17912" x="6045200" y="2679700"/>
          <p14:tracePt t="17918" x="6038850" y="2679700"/>
          <p14:tracePt t="17924" x="6032500" y="2679700"/>
          <p14:tracePt t="17941" x="6019800" y="2679700"/>
          <p14:tracePt t="17958" x="6000750" y="2673350"/>
          <p14:tracePt t="17974" x="5962650" y="2673350"/>
          <p14:tracePt t="17993" x="5924550" y="2667000"/>
          <p14:tracePt t="18007" x="5886450" y="2660650"/>
          <p14:tracePt t="18024" x="5829300" y="2660650"/>
          <p14:tracePt t="18042" x="5734050" y="2654300"/>
          <p14:tracePt t="18057" x="5626100" y="2647950"/>
          <p14:tracePt t="18074" x="5492750" y="2641600"/>
          <p14:tracePt t="18093" x="5359400" y="2635250"/>
          <p14:tracePt t="18107" x="5257800" y="2628900"/>
          <p14:tracePt t="18124" x="5124450" y="2622550"/>
          <p14:tracePt t="18141" x="4953000" y="2616200"/>
          <p14:tracePt t="18239" x="3829050" y="2667000"/>
          <p14:tracePt t="18242" x="3822700" y="2667000"/>
          <p14:tracePt t="18274" x="3803650" y="2667000"/>
          <p14:tracePt t="18299" x="3771900" y="2673350"/>
          <p14:tracePt t="18308" x="3740150" y="2673350"/>
          <p14:tracePt t="18324" x="3676650" y="2679700"/>
          <p14:tracePt t="18344" x="3625850" y="2679700"/>
          <p14:tracePt t="18358" x="3562350" y="2673350"/>
          <p14:tracePt t="18379" x="3517900" y="2667000"/>
          <p14:tracePt t="18391" x="3486150" y="2660650"/>
          <p14:tracePt t="18408" x="3448050" y="2635250"/>
          <p14:tracePt t="18424" x="3429000" y="2616200"/>
          <p14:tracePt t="18442" x="3416300" y="2603500"/>
          <p14:tracePt t="18461" x="3403600" y="2590800"/>
          <p14:tracePt t="18474" x="3390900" y="2578100"/>
          <p14:tracePt t="18493" x="3378200" y="2571750"/>
          <p14:tracePt t="18508" x="3371850" y="2559050"/>
          <p14:tracePt t="18524" x="3346450" y="2559050"/>
          <p14:tracePt t="18540" x="3321050" y="2559050"/>
          <p14:tracePt t="18558" x="3314700" y="2559050"/>
          <p14:tracePt t="18574" x="3302000" y="2565400"/>
          <p14:tracePt t="18593" x="3282950" y="2571750"/>
          <p14:tracePt t="18610" x="3276600" y="2590800"/>
          <p14:tracePt t="18624" x="3276600" y="2603500"/>
          <p14:tracePt t="18645" x="3308350" y="2622550"/>
          <p14:tracePt t="18660" x="3346450" y="2628900"/>
          <p14:tracePt t="18674" x="3397250" y="2628900"/>
          <p14:tracePt t="18691" x="3441700" y="2616200"/>
          <p14:tracePt t="18711" x="3492500" y="2609850"/>
          <p14:tracePt t="18724" x="3530600" y="2603500"/>
          <p14:tracePt t="18741" x="3556000" y="2603500"/>
          <p14:tracePt t="18761" x="3568700" y="2603500"/>
          <p14:tracePt t="18774" x="3581400" y="2609850"/>
          <p14:tracePt t="18790" x="3587750" y="2609850"/>
          <p14:tracePt t="18809" x="3594100" y="2616200"/>
          <p14:tracePt t="18824" x="3594100" y="2622550"/>
          <p14:tracePt t="18846" x="3581400" y="2622550"/>
          <p14:tracePt t="18857" x="3562350" y="2622550"/>
          <p14:tracePt t="18874" x="3543300" y="2622550"/>
          <p14:tracePt t="18890" x="3511550" y="2622550"/>
          <p14:tracePt t="18907" x="3498850" y="2622550"/>
          <p14:tracePt t="18927" x="3479800" y="2616200"/>
          <p14:tracePt t="18941" x="3460750" y="2609850"/>
          <p14:tracePt t="18957" x="3441700" y="2603500"/>
          <p14:tracePt t="18974" x="3416300" y="2597150"/>
          <p14:tracePt t="18990" x="3390900" y="2590800"/>
          <p14:tracePt t="19007" x="3365500" y="2590800"/>
          <p14:tracePt t="19024" x="3352800" y="2584450"/>
          <p14:tracePt t="19040" x="3333750" y="2584450"/>
          <p14:tracePt t="19059" x="3321050" y="2584450"/>
          <p14:tracePt t="19074" x="3308350" y="2590800"/>
          <p14:tracePt t="19091" x="3302000" y="2597150"/>
          <p14:tracePt t="19112" x="3295650" y="2622550"/>
          <p14:tracePt t="19125" x="3295650" y="2635250"/>
          <p14:tracePt t="19141" x="3302000" y="2647950"/>
          <p14:tracePt t="19160" x="3308350" y="2660650"/>
          <p14:tracePt t="19174" x="3333750" y="2660650"/>
          <p14:tracePt t="19190" x="3365500" y="2660650"/>
          <p14:tracePt t="19208" x="3390900" y="2660650"/>
          <p14:tracePt t="19226" x="3416300" y="2654300"/>
          <p14:tracePt t="19241" x="3435350" y="2647950"/>
          <p14:tracePt t="19257" x="3454400" y="2635250"/>
          <p14:tracePt t="19274" x="3460750" y="2622550"/>
          <p14:tracePt t="19290" x="3473450" y="2616200"/>
          <p14:tracePt t="19308" x="3473450" y="2603500"/>
          <p14:tracePt t="19325" x="3479800" y="2590800"/>
          <p14:tracePt t="19341" x="3479800" y="2578100"/>
          <p14:tracePt t="19358" x="3479800" y="2571750"/>
          <p14:tracePt t="19374" x="3473450" y="2565400"/>
          <p14:tracePt t="19395" x="3473450" y="2559050"/>
          <p14:tracePt t="19407" x="3460750" y="2552700"/>
          <p14:tracePt t="19426" x="3454400" y="2552700"/>
          <p14:tracePt t="19440" x="3441700" y="2552700"/>
          <p14:tracePt t="19457" x="3435350" y="2552700"/>
          <p14:tracePt t="19475" x="3429000" y="2552700"/>
          <p14:tracePt t="19491" x="3422650" y="2559050"/>
          <p14:tracePt t="19525" x="3422650" y="2565400"/>
          <p14:tracePt t="19540" x="3422650" y="2571750"/>
          <p14:tracePt t="19574" x="3429000" y="2578100"/>
          <p14:tracePt t="19590" x="3435350" y="2584450"/>
          <p14:tracePt t="19608" x="3454400" y="2590800"/>
          <p14:tracePt t="19625" x="3479800" y="2590800"/>
          <p14:tracePt t="19646" x="3530600" y="2590800"/>
          <p14:tracePt t="19657" x="3600450" y="2590800"/>
          <p14:tracePt t="19674" x="3683000" y="2597150"/>
          <p14:tracePt t="19690" x="3778250" y="2597150"/>
          <p14:tracePt t="19707" x="3898900" y="2597150"/>
          <p14:tracePt t="19725" x="4038600" y="2597150"/>
          <p14:tracePt t="19741" x="4229100" y="2603500"/>
          <p14:tracePt t="19759" x="4438650" y="2609850"/>
          <p14:tracePt t="19774" x="4648200" y="2622550"/>
          <p14:tracePt t="19791" x="4826000" y="2641600"/>
          <p14:tracePt t="19808" x="4972050" y="2647950"/>
          <p14:tracePt t="19824" x="5099050" y="2667000"/>
          <p14:tracePt t="19843" x="5251450" y="2679700"/>
          <p14:tracePt t="19858" x="5308600" y="2686050"/>
          <p14:tracePt t="19874" x="5441950" y="2698750"/>
          <p14:tracePt t="19891" x="5543550" y="2705100"/>
          <p14:tracePt t="19893" x="5575300" y="2705100"/>
          <p14:tracePt t="19907" x="5657850" y="2711450"/>
          <p14:tracePt t="19924" x="5753100" y="2717800"/>
          <p14:tracePt t="19940" x="5829300" y="2717800"/>
          <p14:tracePt t="19943" x="5848350" y="2717800"/>
          <p14:tracePt t="19961" x="5899150" y="2711450"/>
          <p14:tracePt t="19974" x="5969000" y="2705100"/>
          <p14:tracePt t="19990" x="6032500" y="2692400"/>
          <p14:tracePt t="20008" x="6089650" y="2679700"/>
          <p14:tracePt t="20024" x="6127750" y="2667000"/>
          <p14:tracePt t="20045" x="6159500" y="2660650"/>
          <p14:tracePt t="20057" x="6172200" y="2654300"/>
          <p14:tracePt t="20074" x="6172200" y="2641600"/>
          <p14:tracePt t="20093" x="6172200" y="2635250"/>
          <p14:tracePt t="20124" x="6165850" y="2628900"/>
          <p14:tracePt t="20381" x="6064250" y="2762250"/>
          <p14:tracePt t="20385" x="6057900" y="2762250"/>
          <p14:tracePt t="20499" x="6064250" y="2762250"/>
          <p14:tracePt t="20516" x="6070600" y="2762250"/>
          <p14:tracePt t="20589" x="6070600" y="2768600"/>
          <p14:tracePt t="20603" x="6070600" y="2774950"/>
          <p14:tracePt t="20608" x="6070600" y="2781300"/>
          <p14:tracePt t="20624" x="6070600" y="2787650"/>
          <p14:tracePt t="20646" x="6070600" y="2800350"/>
          <p14:tracePt t="20658" x="6076950" y="2806700"/>
          <p14:tracePt t="20696" x="6076950" y="2813050"/>
          <p14:tracePt t="20709" x="6083300" y="2813050"/>
          <p14:tracePt t="20724" x="6083300" y="2819400"/>
          <p14:tracePt t="20740" x="6083300" y="2825750"/>
          <p14:tracePt t="20779" x="6083300" y="2832100"/>
          <p14:tracePt t="20790" x="6076950" y="2832100"/>
          <p14:tracePt t="20824" x="6070600" y="2832100"/>
          <p14:tracePt t="20842" x="6064250" y="2832100"/>
          <p14:tracePt t="20886" x="6064250" y="2825750"/>
          <p14:tracePt t="20951" x="6070600" y="2813050"/>
          <p14:tracePt t="20974" x="6064250" y="2806700"/>
          <p14:tracePt t="20990" x="6064250" y="2800350"/>
          <p14:tracePt t="21007" x="6051550" y="2800350"/>
          <p14:tracePt t="21026" x="6045200" y="2794000"/>
          <p14:tracePt t="21041" x="6038850" y="2787650"/>
          <p14:tracePt t="21057" x="6032500" y="2787650"/>
          <p14:tracePt t="21074" x="6032500" y="2781300"/>
          <p14:tracePt t="21090" x="6026150" y="2774950"/>
          <p14:tracePt t="21107" x="6026150" y="2768600"/>
          <p14:tracePt t="21124" x="6032500" y="2755900"/>
          <p14:tracePt t="21140" x="6038850" y="2749550"/>
          <p14:tracePt t="21157" x="6051550" y="2736850"/>
          <p14:tracePt t="21179" x="6070600" y="2730500"/>
          <p14:tracePt t="21199" x="6108700" y="2724150"/>
          <p14:tracePt t="21207" x="6127750" y="2717800"/>
          <p14:tracePt t="21224" x="6172200" y="2717800"/>
          <p14:tracePt t="21241" x="6229350" y="2717800"/>
          <p14:tracePt t="21257" x="6305550" y="2717800"/>
          <p14:tracePt t="21274" x="6381750" y="2717800"/>
          <p14:tracePt t="21291" x="6438900" y="2724150"/>
          <p14:tracePt t="21308" x="6527800" y="2743200"/>
          <p14:tracePt t="21324" x="6584950" y="2768600"/>
          <p14:tracePt t="21343" x="6629400" y="2787650"/>
          <p14:tracePt t="21358" x="6661150" y="2800350"/>
          <p14:tracePt t="21374" x="6673850" y="2806700"/>
          <p14:tracePt t="21391" x="6680200" y="2806700"/>
          <p14:tracePt t="21407" x="6661150" y="2806700"/>
          <p14:tracePt t="21425" x="6642100" y="2813050"/>
          <p14:tracePt t="21441" x="6616700" y="2813050"/>
          <p14:tracePt t="21458" x="6597650" y="2813050"/>
          <p14:tracePt t="21474" x="6584950" y="2813050"/>
          <p14:tracePt t="21491" x="6578600" y="2813050"/>
          <p14:tracePt t="21507" x="6572250" y="2813050"/>
          <p14:tracePt t="21524" x="6565900" y="2813050"/>
          <p14:tracePt t="21540" x="6559550" y="2813050"/>
          <p14:tracePt t="21557" x="6546850" y="2813050"/>
          <p14:tracePt t="21574" x="6540500" y="2813050"/>
          <p14:tracePt t="21608" x="6534150" y="2813050"/>
          <p14:tracePt t="21641" x="6546850" y="2806700"/>
          <p14:tracePt t="21659" x="6572250" y="2800350"/>
          <p14:tracePt t="21674" x="6604000" y="2787650"/>
          <p14:tracePt t="21692" x="6686550" y="2774950"/>
          <p14:tracePt t="21707" x="6807200" y="2755900"/>
          <p14:tracePt t="21724" x="6953250" y="2743200"/>
          <p14:tracePt t="21744" x="7105650" y="2730500"/>
          <p14:tracePt t="21759" x="7213600" y="2717800"/>
          <p14:tracePt t="21775" x="7334250" y="2698750"/>
          <p14:tracePt t="21791" x="7473950" y="2673350"/>
          <p14:tracePt t="21807" x="7632700" y="2647950"/>
          <p14:tracePt t="21824" x="7791450" y="2628900"/>
          <p14:tracePt t="21845" x="7981950" y="2609850"/>
          <p14:tracePt t="21857" x="8089900" y="2597150"/>
          <p14:tracePt t="21875" x="8235950" y="2590800"/>
          <p14:tracePt t="21892" x="8407400" y="2578100"/>
          <p14:tracePt t="21908" x="8509000" y="2571750"/>
          <p14:tracePt t="21924" x="8629650" y="2571750"/>
          <p14:tracePt t="21942" x="8737600" y="2565400"/>
          <p14:tracePt t="21955" x="8813800" y="2565400"/>
          <p14:tracePt t="21959" x="8832850" y="2565400"/>
          <p14:tracePt t="21974" x="8915400" y="2565400"/>
          <p14:tracePt t="21993" x="8991600" y="2559050"/>
          <p14:tracePt t="22008" x="9055100" y="2552700"/>
          <p14:tracePt t="22025" x="9112250" y="2546350"/>
          <p14:tracePt t="22044" x="9169400" y="2533650"/>
          <p14:tracePt t="22057" x="9220200" y="2527300"/>
          <p14:tracePt t="22074" x="9277350" y="2520950"/>
          <p14:tracePt t="22091" x="9321800" y="2508250"/>
          <p14:tracePt t="22107" x="9366250" y="2501900"/>
          <p14:tracePt t="22124" x="9410700" y="2495550"/>
          <p14:tracePt t="22141" x="9461500" y="2489200"/>
          <p14:tracePt t="22160" x="9525000" y="2482850"/>
          <p14:tracePt t="22175" x="9569450" y="2482850"/>
          <p14:tracePt t="22192" x="9626600" y="2476500"/>
          <p14:tracePt t="22208" x="9696450" y="2476500"/>
          <p14:tracePt t="22224" x="9734550" y="2476500"/>
          <p14:tracePt t="22242" x="9798050" y="2470150"/>
          <p14:tracePt t="22260" x="9848850" y="2470150"/>
          <p14:tracePt t="22274" x="9886950" y="2470150"/>
          <p14:tracePt t="22292" x="9937750" y="2476500"/>
          <p14:tracePt t="22308" x="9963150" y="2476500"/>
          <p14:tracePt t="22324" x="9994900" y="2482850"/>
          <p14:tracePt t="22344" x="10013950" y="2482850"/>
          <p14:tracePt t="22357" x="10033000" y="2489200"/>
          <p14:tracePt t="22374" x="10039350" y="2495550"/>
          <p14:tracePt t="22391" x="10052050" y="2495550"/>
          <p14:tracePt t="22410" x="10052050" y="2501900"/>
          <p14:tracePt t="22441" x="10052050" y="2508250"/>
          <p14:tracePt t="22458" x="10039350" y="2508250"/>
          <p14:tracePt t="22474" x="10026650" y="2514600"/>
          <p14:tracePt t="22491" x="9982200" y="2514600"/>
          <p14:tracePt t="22508" x="9918700" y="2527300"/>
          <p14:tracePt t="22524" x="9867900" y="2540000"/>
          <p14:tracePt t="22541" x="9791700" y="2578100"/>
          <p14:tracePt t="22559" x="9690100" y="2609850"/>
          <p14:tracePt t="22576" x="9607550" y="2628900"/>
          <p14:tracePt t="22594" x="9537700" y="2635250"/>
          <p14:tracePt t="22607" x="9423400" y="2647950"/>
          <p14:tracePt t="22624" x="9283700" y="2654300"/>
          <p14:tracePt t="22642" x="9099550" y="2660650"/>
          <p14:tracePt t="22658" x="8991600" y="2660650"/>
          <p14:tracePt t="22674" x="8826500" y="2667000"/>
          <p14:tracePt t="22691" x="8731250" y="2673350"/>
          <p14:tracePt t="22708" x="8610600" y="2679700"/>
          <p14:tracePt t="22724" x="8540750" y="2686050"/>
          <p14:tracePt t="22741" x="8502650" y="2692400"/>
          <p14:tracePt t="22759" x="8445500" y="2698750"/>
          <p14:tracePt t="22774" x="8420100" y="2705100"/>
          <p14:tracePt t="22792" x="8407400" y="2705100"/>
          <p14:tracePt t="22810" x="8401050" y="2705100"/>
          <p14:tracePt t="22824" x="8407400" y="2705100"/>
          <p14:tracePt t="22845" x="8413750" y="2705100"/>
          <p14:tracePt t="22858" x="8445500" y="2705100"/>
          <p14:tracePt t="22874" x="8477250" y="2705100"/>
          <p14:tracePt t="22890" x="8540750" y="2705100"/>
          <p14:tracePt t="22896" x="8585200" y="2705100"/>
          <p14:tracePt t="22907" x="8636000" y="2705100"/>
          <p14:tracePt t="22924" x="8782050" y="2705100"/>
          <p14:tracePt t="22941" x="8883650" y="2698750"/>
          <p14:tracePt t="22958" x="9074150" y="2686050"/>
          <p14:tracePt t="22974" x="9220200" y="2679700"/>
          <p14:tracePt t="22990" x="9359900" y="2667000"/>
          <p14:tracePt t="23007" x="9467850" y="2654300"/>
          <p14:tracePt t="23027" x="9563100" y="2641600"/>
          <p14:tracePt t="23040" x="9658350" y="2628900"/>
          <p14:tracePt t="23058" x="9753600" y="2616200"/>
          <p14:tracePt t="23074" x="9810750" y="2609850"/>
          <p14:tracePt t="23090" x="9906000" y="2603500"/>
          <p14:tracePt t="23111" x="9956800" y="2597150"/>
          <p14:tracePt t="23124" x="10026650" y="2597150"/>
          <p14:tracePt t="23146" x="10071100" y="2603500"/>
          <p14:tracePt t="23163" x="10109200" y="2609850"/>
          <p14:tracePt t="23176" x="10128250" y="2616200"/>
          <p14:tracePt t="23191" x="10128250" y="2609850"/>
          <p14:tracePt t="23207" x="10115550" y="2603500"/>
          <p14:tracePt t="23226" x="10083800" y="2597150"/>
          <p14:tracePt t="23241" x="10013950" y="2584450"/>
          <p14:tracePt t="23260" x="9950450" y="2578100"/>
          <p14:tracePt t="23275" x="9829800" y="2565400"/>
          <p14:tracePt t="23293" x="9620250" y="2559050"/>
          <p14:tracePt t="23308" x="9410700" y="2559050"/>
          <p14:tracePt t="23324" x="9163050" y="2559050"/>
          <p14:tracePt t="23344" x="8896350" y="2559050"/>
          <p14:tracePt t="23357" x="8629650" y="2559050"/>
          <p14:tracePt t="23377" x="8426450" y="2552700"/>
          <p14:tracePt t="23391" x="8166100" y="2546350"/>
          <p14:tracePt t="23409" x="7835900" y="2533650"/>
          <p14:tracePt t="23425" x="7435850" y="2508250"/>
          <p14:tracePt t="23440" x="7004050" y="2489200"/>
          <p14:tracePt t="23457" x="6559550" y="2476500"/>
          <p14:tracePt t="23474" x="6115050" y="2470150"/>
          <p14:tracePt t="23492" x="5784850" y="2470150"/>
          <p14:tracePt t="23510" x="5264150" y="2476500"/>
          <p14:tracePt t="23524" x="4972050" y="2489200"/>
          <p14:tracePt t="23540" x="4616450" y="2520950"/>
          <p14:tracePt t="23860" x="2482850" y="3048000"/>
          <p14:tracePt t="23891" x="2482850" y="3054350"/>
          <p14:tracePt t="23916" x="2482850" y="3060700"/>
          <p14:tracePt t="23926" x="2489200" y="3067050"/>
          <p14:tracePt t="23941" x="2495550" y="3073400"/>
          <p14:tracePt t="23958" x="2514600" y="3086100"/>
          <p14:tracePt t="23974" x="2565400" y="3092450"/>
          <p14:tracePt t="23990" x="2628900" y="3105150"/>
          <p14:tracePt t="24008" x="2692400" y="3105150"/>
          <p14:tracePt t="24024" x="2755900" y="3105150"/>
          <p14:tracePt t="24045" x="2819400" y="3105150"/>
          <p14:tracePt t="24057" x="2882900" y="3098800"/>
          <p14:tracePt t="24074" x="2952750" y="3098800"/>
          <p14:tracePt t="24093" x="3028950" y="3105150"/>
          <p14:tracePt t="24107" x="3098800" y="3105150"/>
          <p14:tracePt t="24125" x="3162300" y="3105150"/>
          <p14:tracePt t="24143" x="3225800" y="3098800"/>
          <p14:tracePt t="24157" x="3295650" y="3086100"/>
          <p14:tracePt t="24176" x="3365500" y="3079750"/>
          <p14:tracePt t="24191" x="3422650" y="3079750"/>
          <p14:tracePt t="24209" x="3454400" y="3079750"/>
          <p14:tracePt t="24224" x="3505200" y="3079750"/>
          <p14:tracePt t="24244" x="3543300" y="3086100"/>
          <p14:tracePt t="24257" x="3562350" y="3086100"/>
          <p14:tracePt t="24274" x="3594100" y="3086100"/>
          <p14:tracePt t="24294" x="3625850" y="3086100"/>
          <p14:tracePt t="24307" x="3663950" y="3092450"/>
          <p14:tracePt t="24325" x="3708400" y="3098800"/>
          <p14:tracePt t="24347" x="3752850" y="3098800"/>
          <p14:tracePt t="24357" x="3790950" y="3098800"/>
          <p14:tracePt t="24374" x="3829050" y="3092450"/>
          <p14:tracePt t="24395" x="3860800" y="3092450"/>
          <p14:tracePt t="24407" x="3892550" y="3092450"/>
          <p14:tracePt t="24426" x="3917950" y="3105150"/>
          <p14:tracePt t="24441" x="3937000" y="3105150"/>
          <p14:tracePt t="24458" x="3949700" y="3111500"/>
          <p14:tracePt t="24501" x="3949700" y="3105150"/>
          <p14:tracePt t="24574" x="3943350" y="3105150"/>
          <p14:tracePt t="24584" x="3937000" y="3105150"/>
          <p14:tracePt t="24605" x="3930650" y="3111500"/>
          <p14:tracePt t="24656" x="3930650" y="3105150"/>
          <p14:tracePt t="24674" x="3924300" y="3105150"/>
          <p14:tracePt t="24711" x="3924300" y="3098800"/>
          <p14:tracePt t="24717" x="3917950" y="3098800"/>
          <p14:tracePt t="24745" x="3911600" y="3098800"/>
          <p14:tracePt t="24749" x="3911600" y="3092450"/>
          <p14:tracePt t="24767" x="3905250" y="3092450"/>
          <p14:tracePt t="24791" x="3898900" y="3092450"/>
          <p14:tracePt t="24816" x="3892550" y="3092450"/>
          <p14:tracePt t="24836" x="3892550" y="3098800"/>
          <p14:tracePt t="24856" x="3892550" y="3092450"/>
          <p14:tracePt t="24887" x="3898900" y="3092450"/>
          <p14:tracePt t="24898" x="3898900" y="3086100"/>
          <p14:tracePt t="24908" x="3905250" y="3086100"/>
          <p14:tracePt t="24925" x="3911600" y="3086100"/>
          <p14:tracePt t="24940" x="3924300" y="3079750"/>
          <p14:tracePt t="24958" x="3949700" y="3079750"/>
          <p14:tracePt t="24980" x="3987800" y="3073400"/>
          <p14:tracePt t="24992" x="4064000" y="3067050"/>
          <p14:tracePt t="25007" x="4171950" y="3067050"/>
          <p14:tracePt t="25024" x="4362450" y="3060700"/>
          <p14:tracePt t="25044" x="4445000" y="3060700"/>
          <p14:tracePt t="25058" x="4660900" y="3048000"/>
          <p14:tracePt t="25074" x="4864100" y="3041650"/>
          <p14:tracePt t="25091" x="5092700" y="3028950"/>
          <p14:tracePt t="25113" x="5308600" y="3022600"/>
          <p14:tracePt t="25131" x="5492750" y="3022600"/>
          <p14:tracePt t="25142" x="5613400" y="3022600"/>
          <p14:tracePt t="25158" x="5784850" y="3022600"/>
          <p14:tracePt t="25178" x="5892800" y="3016250"/>
          <p14:tracePt t="25193" x="5962650" y="3016250"/>
          <p14:tracePt t="25210" x="6032500" y="3009900"/>
          <p14:tracePt t="25224" x="6096000" y="2997200"/>
          <p14:tracePt t="25242" x="6121400" y="2990850"/>
          <p14:tracePt t="25260" x="6127750" y="2990850"/>
          <p14:tracePt t="25274" x="6115050" y="2984500"/>
          <p14:tracePt t="25293" x="6108700" y="2984500"/>
          <p14:tracePt t="25308" x="6096000" y="2978150"/>
          <p14:tracePt t="25324" x="6089650" y="2971800"/>
          <p14:tracePt t="25342" x="6083300" y="2971800"/>
          <p14:tracePt t="25363" x="6076950" y="2971800"/>
          <p14:tracePt t="25380" x="6064250" y="2965450"/>
          <p14:tracePt t="25391" x="6051550" y="2965450"/>
          <p14:tracePt t="25408" x="6045200" y="2965450"/>
          <p14:tracePt t="25424" x="6038850" y="2965450"/>
          <p14:tracePt t="25441" x="6019800" y="2971800"/>
          <p14:tracePt t="25458" x="6013450" y="2971800"/>
          <p14:tracePt t="25474" x="6000750" y="2978150"/>
          <p14:tracePt t="25491" x="5994400" y="2978150"/>
          <p14:tracePt t="25569" x="6000750" y="2978150"/>
          <p14:tracePt t="25629" x="6007100" y="2978150"/>
          <p14:tracePt t="25664" x="6007100" y="2984500"/>
          <p14:tracePt t="25673" x="6013450" y="2984500"/>
          <p14:tracePt t="25685" x="6013450" y="2990850"/>
          <p14:tracePt t="25698" x="6019800" y="2990850"/>
          <p14:tracePt t="25713" x="6019800" y="2997200"/>
          <p14:tracePt t="25729" x="6026150" y="2997200"/>
          <p14:tracePt t="25833" x="6026150" y="3003550"/>
          <p14:tracePt t="25856" x="6019800" y="3003550"/>
          <p14:tracePt t="25936" x="6013450" y="3003550"/>
          <p14:tracePt t="25962" x="6007100" y="3003550"/>
          <p14:tracePt t="25987" x="6000750" y="3003550"/>
          <p14:tracePt t="26003" x="5994400" y="3003550"/>
          <p14:tracePt t="26014" x="5988050" y="3003550"/>
          <p14:tracePt t="26029" x="5981700" y="2997200"/>
          <p14:tracePt t="26041" x="5975350" y="2997200"/>
          <p14:tracePt t="26059" x="5969000" y="2997200"/>
          <p14:tracePt t="26075" x="5949950" y="2997200"/>
          <p14:tracePt t="26091" x="5930900" y="3003550"/>
          <p14:tracePt t="26107" x="5905500" y="3009900"/>
          <p14:tracePt t="26124" x="5880100" y="3016250"/>
          <p14:tracePt t="26144" x="5854700" y="3016250"/>
          <p14:tracePt t="26157" x="5829300" y="3022600"/>
          <p14:tracePt t="26175" x="5803900" y="3022600"/>
          <p14:tracePt t="26191" x="5765800" y="3016250"/>
          <p14:tracePt t="26207" x="5715000" y="3009900"/>
          <p14:tracePt t="26224" x="5645150" y="3003550"/>
          <p14:tracePt t="26241" x="5537200" y="3003550"/>
          <p14:tracePt t="26258" x="5416550" y="2997200"/>
          <p14:tracePt t="26275" x="5270500" y="2997200"/>
          <p14:tracePt t="26292" x="5194300" y="2997200"/>
          <p14:tracePt t="26307" x="5048250" y="2997200"/>
          <p14:tracePt t="26324" x="4914900" y="2997200"/>
          <p14:tracePt t="26341" x="4768850" y="2997200"/>
          <p14:tracePt t="26358" x="4629150" y="2997200"/>
          <p14:tracePt t="26374" x="4514850" y="2997200"/>
          <p14:tracePt t="26391" x="4438650" y="2990850"/>
          <p14:tracePt t="26407" x="4387850" y="2984500"/>
          <p14:tracePt t="26428" x="4356100" y="2978150"/>
          <p14:tracePt t="26440" x="4337050" y="2965450"/>
          <p14:tracePt t="26458" x="4324350" y="2959100"/>
          <p14:tracePt t="26474" x="4318000" y="2946400"/>
          <p14:tracePt t="26496" x="4318000" y="2940050"/>
          <p14:tracePt t="26508" x="4330700" y="2933700"/>
          <p14:tracePt t="26524" x="4375150" y="2927350"/>
          <p14:tracePt t="26543" x="4425950" y="2921000"/>
          <p14:tracePt t="26557" x="4483100" y="2914650"/>
          <p14:tracePt t="26574" x="4540250" y="2908300"/>
          <p14:tracePt t="26591" x="4610100" y="2908300"/>
          <p14:tracePt t="26608" x="4679950" y="2908300"/>
          <p14:tracePt t="26629" x="4749800" y="2908300"/>
          <p14:tracePt t="26641" x="4826000" y="2908300"/>
          <p14:tracePt t="26657" x="4908550" y="2908300"/>
          <p14:tracePt t="26674" x="4991100" y="2908300"/>
          <p14:tracePt t="26694" x="5060950" y="2901950"/>
          <p14:tracePt t="26707" x="5124450" y="2901950"/>
          <p14:tracePt t="26724" x="5175250" y="2895600"/>
          <p14:tracePt t="26742" x="5200650" y="2889250"/>
          <p14:tracePt t="26757" x="5213350" y="2882900"/>
          <p14:tracePt t="26774" x="5219700" y="2876550"/>
          <p14:tracePt t="26792" x="5226050" y="2870200"/>
          <p14:tracePt t="26807" x="5226050" y="2863850"/>
          <p14:tracePt t="26825" x="5226050" y="2857500"/>
          <p14:tracePt t="26858" x="5219700" y="2851150"/>
          <p14:tracePt t="26874" x="5207000" y="2851150"/>
          <p14:tracePt t="26892" x="5194300" y="2844800"/>
          <p14:tracePt t="26908" x="5175250" y="2844800"/>
          <p14:tracePt t="26926" x="5162550" y="2851150"/>
          <p14:tracePt t="26943" x="5143500" y="2851150"/>
          <p14:tracePt t="26958" x="5137150" y="2851150"/>
          <p14:tracePt t="26974" x="5118100" y="2857500"/>
          <p14:tracePt t="26991" x="5105400" y="2863850"/>
          <p14:tracePt t="27008" x="5092700" y="2863850"/>
          <p14:tracePt t="27025" x="5080000" y="2870200"/>
          <p14:tracePt t="27042" x="5073650" y="2876550"/>
          <p14:tracePt t="27058" x="5060950" y="2876550"/>
          <p14:tracePt t="27076" x="5054600" y="2882900"/>
          <p14:tracePt t="27094" x="5048250" y="2889250"/>
          <p14:tracePt t="27124" x="5048250" y="2895600"/>
          <p14:tracePt t="27141" x="5054600" y="2895600"/>
          <p14:tracePt t="27160" x="5060950" y="2901950"/>
          <p14:tracePt t="27175" x="5067300" y="2901950"/>
          <p14:tracePt t="27194" x="5080000" y="2908300"/>
          <p14:tracePt t="27208" x="5092700" y="2908300"/>
          <p14:tracePt t="27225" x="5099050" y="2914650"/>
          <p14:tracePt t="27243" x="5111750" y="2914650"/>
          <p14:tracePt t="27262" x="5118100" y="2921000"/>
          <p14:tracePt t="27292" x="5124450" y="2927350"/>
          <p14:tracePt t="27324" x="5124450" y="2933700"/>
          <p14:tracePt t="27361" x="5124450" y="2940050"/>
          <p14:tracePt t="27374" x="5124450" y="2946400"/>
          <p14:tracePt t="27392" x="5124450" y="2952750"/>
          <p14:tracePt t="27408" x="5118100" y="2959100"/>
          <p14:tracePt t="27454" x="5111750" y="2959100"/>
          <p14:tracePt t="27565" x="5111750" y="2965450"/>
          <p14:tracePt t="27643" x="5105400" y="2965450"/>
          <p14:tracePt t="27699" x="5111750" y="2965450"/>
          <p14:tracePt t="27734" x="5111750" y="2959100"/>
          <p14:tracePt t="27739" x="5118100" y="2959100"/>
          <p14:tracePt t="27834" x="5111750" y="2959100"/>
          <p14:tracePt t="27848" x="5111750" y="2965450"/>
          <p14:tracePt t="27858" x="5105400" y="2965450"/>
          <p14:tracePt t="27874" x="5105400" y="2971800"/>
          <p14:tracePt t="27908" x="5105400" y="2978150"/>
          <p14:tracePt t="27924" x="5105400" y="2984500"/>
          <p14:tracePt t="27961" x="5118100" y="2978150"/>
          <p14:tracePt t="27991" x="5124450" y="2978150"/>
          <p14:tracePt t="28033" x="5130800" y="2978150"/>
          <p14:tracePt t="28119" x="5124450" y="2978150"/>
          <p14:tracePt t="28181" x="5124450" y="2971800"/>
          <p14:tracePt t="28200" x="5124450" y="2965450"/>
          <p14:tracePt t="28209" x="5130800" y="2965450"/>
          <p14:tracePt t="28216" x="5130800" y="2959100"/>
          <p14:tracePt t="28230" x="5130800" y="2952750"/>
          <p14:tracePt t="28241" x="5137150" y="2952750"/>
          <p14:tracePt t="28274" x="5137150" y="2946400"/>
          <p14:tracePt t="28399" x="5130800" y="2946400"/>
          <p14:tracePt t="28446" x="5124450" y="2946400"/>
          <p14:tracePt t="28506" x="5118100" y="2946400"/>
          <p14:tracePt t="28605" x="5124450" y="2946400"/>
          <p14:tracePt t="28645" x="5130800" y="2946400"/>
          <p14:tracePt t="28668" x="5137150" y="2946400"/>
          <p14:tracePt t="28708" x="5143500" y="2946400"/>
          <p14:tracePt t="28796" x="5137150" y="2946400"/>
          <p14:tracePt t="28801" x="5130800" y="2952750"/>
          <p14:tracePt t="28816" x="5124450" y="2952750"/>
          <p14:tracePt t="28831" x="5118100" y="2959100"/>
          <p14:tracePt t="28947" x="5118100" y="2952750"/>
          <p14:tracePt t="28948" x="5124450" y="2952750"/>
          <p14:tracePt t="28989" x="5130800" y="2952750"/>
          <p14:tracePt t="29153" x="5124450" y="2952750"/>
          <p14:tracePt t="29252" x="5124450" y="2959100"/>
          <p14:tracePt t="29441" x="5118100" y="2959100"/>
          <p14:tracePt t="29594" x="5118100" y="2965450"/>
          <p14:tracePt t="29641" x="5124450" y="2965450"/>
          <p14:tracePt t="29725" x="5130800" y="2965450"/>
          <p14:tracePt t="29740" x="5130800" y="2971800"/>
          <p14:tracePt t="29961" x="5130800" y="2978150"/>
          <p14:tracePt t="30113" x="5130800" y="2984500"/>
          <p14:tracePt t="30222" x="5124450" y="2984500"/>
          <p14:tracePt t="30317" x="5118100" y="2984500"/>
          <p14:tracePt t="30348" x="5111750" y="2984500"/>
          <p14:tracePt t="30472" x="5111750" y="2990850"/>
          <p14:tracePt t="30758" x="5105400" y="2990850"/>
          <p14:tracePt t="30940" x="5099050" y="2990850"/>
          <p14:tracePt t="31152" x="5099050" y="2997200"/>
          <p14:tracePt t="31492" x="5092700" y="2997200"/>
          <p14:tracePt t="31530" x="5086350" y="2997200"/>
          <p14:tracePt t="31634" x="5086350" y="2990850"/>
          <p14:tracePt t="31741" x="5080000" y="2984500"/>
          <p14:tracePt t="31768" x="5073650" y="2984500"/>
          <p14:tracePt t="31777" x="5073650" y="2978150"/>
          <p14:tracePt t="31780" x="5067300" y="2978150"/>
          <p14:tracePt t="31798" x="5060950" y="2978150"/>
          <p14:tracePt t="31811" x="5054600" y="2978150"/>
          <p14:tracePt t="31825" x="5048250" y="2978150"/>
          <p14:tracePt t="31844" x="5041900" y="2978150"/>
          <p14:tracePt t="31858" x="5035550" y="2978150"/>
          <p14:tracePt t="31874" x="5022850" y="2978150"/>
          <p14:tracePt t="31892" x="5016500" y="2978150"/>
          <p14:tracePt t="31894" x="5010150" y="2978150"/>
          <p14:tracePt t="31918" x="5003800" y="2978150"/>
          <p14:tracePt t="31928" x="4997450" y="2984500"/>
          <p14:tracePt t="31942" x="4991100" y="2990850"/>
          <p14:tracePt t="31974" x="4984750" y="2997200"/>
          <p14:tracePt t="31991" x="4984750" y="3003550"/>
          <p14:tracePt t="32007" x="4978400" y="3003550"/>
          <p14:tracePt t="32025" x="4978400" y="3009900"/>
          <p14:tracePt t="32058" x="4972050" y="3016250"/>
          <p14:tracePt t="32094" x="4972050" y="3022600"/>
          <p14:tracePt t="32187" x="4972050" y="3028950"/>
          <p14:tracePt t="32264" x="4972050" y="3035300"/>
          <p14:tracePt t="32372" x="4972050" y="3041650"/>
          <p14:tracePt t="32377" x="4965700" y="3041650"/>
          <p14:tracePt t="32541" x="4972050" y="3041650"/>
          <p14:tracePt t="32593" x="4978400" y="3041650"/>
          <p14:tracePt t="32695" x="4978400" y="3048000"/>
          <p14:tracePt t="32725" x="4972050" y="3048000"/>
          <p14:tracePt t="32778" x="4965700" y="3048000"/>
          <p14:tracePt t="32878" x="4972050" y="3048000"/>
          <p14:tracePt t="33164" x="4965700" y="3048000"/>
          <p14:tracePt t="33342" x="4959350" y="3048000"/>
          <p14:tracePt t="33372" x="4953000" y="3048000"/>
          <p14:tracePt t="33385" x="4946650" y="3054350"/>
          <p14:tracePt t="33402" x="4940300" y="3054350"/>
          <p14:tracePt t="33416" x="4933950" y="3054350"/>
          <p14:tracePt t="33430" x="4927600" y="3054350"/>
          <p14:tracePt t="33448" x="4921250" y="3060700"/>
          <p14:tracePt t="33451" x="4914900" y="3060700"/>
          <p14:tracePt t="33463" x="4908550" y="3060700"/>
          <p14:tracePt t="33474" x="4902200" y="3067050"/>
          <p14:tracePt t="33492" x="4895850" y="3067050"/>
          <p14:tracePt t="33508" x="4883150" y="3073400"/>
          <p14:tracePt t="33524" x="4876800" y="3073400"/>
          <p14:tracePt t="33541" x="4870450" y="3079750"/>
          <p14:tracePt t="33559" x="4864100" y="3086100"/>
          <p14:tracePt t="33574" x="4857750" y="3086100"/>
          <p14:tracePt t="33591" x="4851400" y="3092450"/>
          <p14:tracePt t="33608" x="4845050" y="3092450"/>
          <p14:tracePt t="33624" x="4838700" y="3098800"/>
          <p14:tracePt t="33644" x="4832350" y="3098800"/>
          <p14:tracePt t="33646" x="4832350" y="3105150"/>
          <p14:tracePt t="33664" x="4826000" y="3105150"/>
          <p14:tracePt t="33691" x="4819650" y="3105150"/>
          <p14:tracePt t="33707" x="4819650" y="3111500"/>
          <p14:tracePt t="33724" x="4813300" y="3111500"/>
          <p14:tracePt t="33757" x="4806950" y="3111500"/>
          <p14:tracePt t="33778" x="4806950" y="3117850"/>
          <p14:tracePt t="33791" x="4800600" y="3117850"/>
          <p14:tracePt t="33872" x="4794250" y="3117850"/>
          <p14:tracePt t="33942" x="4787900" y="3117850"/>
          <p14:tracePt t="33956" x="4787900" y="3124200"/>
          <p14:tracePt t="33996" x="4781550" y="3124200"/>
          <p14:tracePt t="34094" x="4787900" y="3124200"/>
          <p14:tracePt t="34147" x="4794250" y="3124200"/>
          <p14:tracePt t="34198" x="4800600" y="3124200"/>
          <p14:tracePt t="34355" x="4794250" y="3124200"/>
          <p14:tracePt t="34537" x="4800600" y="3124200"/>
          <p14:tracePt t="34837" x="4806950" y="3124200"/>
          <p14:tracePt t="35103" x="4813300" y="3124200"/>
          <p14:tracePt t="35126" x="4813300" y="3117850"/>
          <p14:tracePt t="35293" x="4813300" y="3111500"/>
          <p14:tracePt t="35298" x="4819650" y="3111500"/>
          <p14:tracePt t="35550" x="4819650" y="3117850"/>
          <p14:tracePt t="35614" x="4826000" y="3117850"/>
          <p14:tracePt t="35650" x="4832350" y="3117850"/>
          <p14:tracePt t="35681" x="4832350" y="3124200"/>
          <p14:tracePt t="35688" x="4838700" y="3124200"/>
          <p14:tracePt t="35737" x="4838700" y="3130550"/>
          <p14:tracePt t="35782" x="4838700" y="3136900"/>
          <p14:tracePt t="35819" x="4838700" y="3143250"/>
          <p14:tracePt t="35847" x="4838700" y="3149600"/>
          <p14:tracePt t="35854" x="4832350" y="3149600"/>
          <p14:tracePt t="35886" x="4832350" y="3155950"/>
          <p14:tracePt t="35902" x="4826000" y="3155950"/>
          <p14:tracePt t="35930" x="4826000" y="3162300"/>
          <p14:tracePt t="35978" x="4819650" y="3162300"/>
          <p14:tracePt t="35988" x="4819650" y="3168650"/>
          <p14:tracePt t="36039" x="4813300" y="3168650"/>
          <p14:tracePt t="36058" x="4813300" y="3175000"/>
          <p14:tracePt t="36085" x="4806950" y="3175000"/>
          <p14:tracePt t="36130" x="4800600" y="3175000"/>
          <p14:tracePt t="36302" x="4806950" y="3175000"/>
          <p14:tracePt t="36354" x="4806950" y="3181350"/>
          <p14:tracePt t="36382" x="4813300" y="3181350"/>
          <p14:tracePt t="36536" x="4806950" y="3181350"/>
          <p14:tracePt t="36548" x="4806950" y="3175000"/>
          <p14:tracePt t="37081" x="4813300" y="3175000"/>
          <p14:tracePt t="37224" x="4806950" y="3175000"/>
          <p14:tracePt t="37661" x="4800600" y="3175000"/>
          <p14:tracePt t="37720" x="4800600" y="3181350"/>
          <p14:tracePt t="37994" x="4794250" y="3181350"/>
          <p14:tracePt t="38013" x="4794250" y="3175000"/>
          <p14:tracePt t="38042" x="4787900" y="3175000"/>
          <p14:tracePt t="38102" x="4781550" y="3175000"/>
          <p14:tracePt t="38232" x="4787900" y="3175000"/>
          <p14:tracePt t="38275" x="4794250" y="3168650"/>
          <p14:tracePt t="38291" x="4800600" y="3168650"/>
          <p14:tracePt t="38308" x="4806950" y="3168650"/>
          <p14:tracePt t="38342" x="4813300" y="3168650"/>
          <p14:tracePt t="38358" x="4819650" y="3168650"/>
          <p14:tracePt t="38456" x="4813300" y="3168650"/>
          <p14:tracePt t="38470" x="4813300" y="3175000"/>
          <p14:tracePt t="38479" x="4806950" y="3175000"/>
          <p14:tracePt t="38503" x="4800600" y="3175000"/>
          <p14:tracePt t="38608" x="4800600" y="3168650"/>
          <p14:tracePt t="38638" x="4806950" y="3168650"/>
          <p14:tracePt t="38698" x="4813300" y="3168650"/>
          <p14:tracePt t="38746" x="4819650" y="3168650"/>
          <p14:tracePt t="38788" x="4819650" y="3175000"/>
          <p14:tracePt t="38854" x="4826000" y="3175000"/>
          <p14:tracePt t="39024" x="4819650" y="3175000"/>
          <p14:tracePt t="39099" x="4813300" y="3175000"/>
          <p14:tracePt t="39133" x="4806950" y="3175000"/>
          <p14:tracePt t="39160" x="4800600" y="3175000"/>
          <p14:tracePt t="39201" x="4794250" y="3175000"/>
          <p14:tracePt t="39209" x="4794250" y="3181350"/>
          <p14:tracePt t="39306" x="4800600" y="3181350"/>
          <p14:tracePt t="39352" x="4806950" y="3181350"/>
          <p14:tracePt t="39442" x="4813300" y="3181350"/>
          <p14:tracePt t="39481" x="4819650" y="3181350"/>
          <p14:tracePt t="39532" x="4826000" y="3181350"/>
          <p14:tracePt t="39682" x="4826000" y="3175000"/>
          <p14:tracePt t="39716" x="4819650" y="3175000"/>
          <p14:tracePt t="39791" x="4813300" y="3175000"/>
          <p14:tracePt t="39853" x="4806950" y="3175000"/>
          <p14:tracePt t="40030" x="4813300" y="3181350"/>
          <p14:tracePt t="40164" x="4806950" y="3181350"/>
          <p14:tracePt t="40256" x="4800600" y="3181350"/>
          <p14:tracePt t="40292" x="4800600" y="3187700"/>
          <p14:tracePt t="40369" x="4806950" y="3187700"/>
          <p14:tracePt t="40453" x="4813300" y="3187700"/>
          <p14:tracePt t="40558" x="4813300" y="3181350"/>
          <p14:tracePt t="40720" x="4813300" y="3187700"/>
          <p14:tracePt t="40854" x="4813300" y="3194050"/>
          <p14:tracePt t="40866" x="4819650" y="3194050"/>
          <p14:tracePt t="40989" x="4813300" y="3194050"/>
          <p14:tracePt t="41020" x="4813300" y="3187700"/>
          <p14:tracePt t="41093" x="4819650" y="3187700"/>
          <p14:tracePt t="41130" x="4826000" y="3187700"/>
          <p14:tracePt t="41288" x="4819650" y="3187700"/>
          <p14:tracePt t="41443" x="4813300" y="3187700"/>
          <p14:tracePt t="41504" x="4813300" y="3181350"/>
          <p14:tracePt t="41522" x="4819650" y="3181350"/>
          <p14:tracePt t="41530" x="4819650" y="3175000"/>
          <p14:tracePt t="41572" x="4826000" y="3175000"/>
          <p14:tracePt t="41576" x="4826000" y="3168650"/>
          <p14:tracePt t="41625" x="4832350" y="3168650"/>
          <p14:tracePt t="41640" x="4832350" y="3162300"/>
          <p14:tracePt t="41755" x="4826000" y="3162300"/>
          <p14:tracePt t="41821" x="4819650" y="3155950"/>
          <p14:tracePt t="41863" x="4819650" y="3149600"/>
          <p14:tracePt t="41872" x="4826000" y="3149600"/>
          <p14:tracePt t="41929" x="4832350" y="3149600"/>
          <p14:tracePt t="41947" x="4832350" y="3143250"/>
          <p14:tracePt t="41961" x="4838700" y="3143250"/>
          <p14:tracePt t="42014" x="4838700" y="3136900"/>
          <p14:tracePt t="42045" x="4832350" y="3136900"/>
          <p14:tracePt t="42070" x="4826000" y="3136900"/>
          <p14:tracePt t="42091" x="4819650" y="3136900"/>
          <p14:tracePt t="42144" x="4813300" y="3136900"/>
          <p14:tracePt t="42213" x="4806950" y="3143250"/>
          <p14:tracePt t="42242" x="4800600" y="3143250"/>
          <p14:tracePt t="42274" x="4800600" y="3149600"/>
          <p14:tracePt t="42284" x="4794250" y="3149600"/>
          <p14:tracePt t="42313" x="4787900" y="3149600"/>
          <p14:tracePt t="42334" x="4781550" y="3149600"/>
          <p14:tracePt t="42371" x="4781550" y="3143250"/>
          <p14:tracePt t="42381" x="4775200" y="3143250"/>
          <p14:tracePt t="42467" x="4781550" y="3143250"/>
          <p14:tracePt t="42476" x="4781550" y="3136900"/>
          <p14:tracePt t="42491" x="4787900" y="3136900"/>
          <p14:tracePt t="42508" x="4794250" y="3136900"/>
          <p14:tracePt t="42524" x="4800600" y="3136900"/>
          <p14:tracePt t="42544" x="4806950" y="3130550"/>
          <p14:tracePt t="42557" x="4813300" y="3130550"/>
          <p14:tracePt t="42574" x="4819650" y="3124200"/>
          <p14:tracePt t="42604" x="4813300" y="3124200"/>
          <p14:tracePt t="42608" x="4813300" y="3117850"/>
          <p14:tracePt t="42626" x="4806950" y="3117850"/>
          <p14:tracePt t="42660" x="4800600" y="3111500"/>
          <p14:tracePt t="42694" x="4800600" y="3105150"/>
          <p14:tracePt t="42708" x="4794250" y="3098800"/>
          <p14:tracePt t="42726" x="4794250" y="3092450"/>
          <p14:tracePt t="42742" x="4787900" y="3086100"/>
          <p14:tracePt t="42758" x="4781550" y="3086100"/>
          <p14:tracePt t="42775" x="4781550" y="3079750"/>
          <p14:tracePt t="42792" x="4768850" y="3079750"/>
          <p14:tracePt t="42808" x="4768850" y="3073400"/>
          <p14:tracePt t="42844" x="4768850" y="3067050"/>
          <p14:tracePt t="42878" x="4768850" y="3060700"/>
          <p14:tracePt t="42900" x="4775200" y="3060700"/>
          <p14:tracePt t="42942" x="4781550" y="3060700"/>
          <p14:tracePt t="43074" x="4775200" y="3060700"/>
          <p14:tracePt t="43094" x="4775200" y="3054350"/>
          <p14:tracePt t="43104" x="4768850" y="3054350"/>
          <p14:tracePt t="43133" x="4768850" y="3048000"/>
          <p14:tracePt t="43149" x="4762500" y="3048000"/>
          <p14:tracePt t="43154" x="4762500" y="3041650"/>
          <p14:tracePt t="43166" x="4756150" y="3041650"/>
          <p14:tracePt t="43180" x="4756150" y="3035300"/>
          <p14:tracePt t="43194" x="4749800" y="3035300"/>
          <p14:tracePt t="43209" x="4743450" y="3028950"/>
          <p14:tracePt t="43226" x="4737100" y="3022600"/>
          <p14:tracePt t="43244" x="4730750" y="3016250"/>
          <p14:tracePt t="43258" x="4718050" y="3009900"/>
          <p14:tracePt t="43274" x="4705350" y="3003550"/>
          <p14:tracePt t="43292" x="4699000" y="3003550"/>
          <p14:tracePt t="43311" x="4686300" y="3003550"/>
          <p14:tracePt t="43324" x="4679950" y="2997200"/>
          <p14:tracePt t="43341" x="4673600" y="2997200"/>
          <p14:tracePt t="43358" x="4667250" y="2997200"/>
          <p14:tracePt t="43374" x="4667250" y="3003550"/>
          <p14:tracePt t="43448" x="4667250" y="2997200"/>
          <p14:tracePt t="43454" x="4673600" y="2997200"/>
          <p14:tracePt t="43475" x="4673600" y="2990850"/>
          <p14:tracePt t="43480" x="4679950" y="2990850"/>
          <p14:tracePt t="43499" x="4679950" y="2984500"/>
          <p14:tracePt t="43508" x="4686300" y="2984500"/>
          <p14:tracePt t="43553" x="4686300" y="2990850"/>
          <p14:tracePt t="43558" x="4679950" y="2990850"/>
          <p14:tracePt t="43576" x="4679950" y="2997200"/>
          <p14:tracePt t="43591" x="4673600" y="2997200"/>
          <p14:tracePt t="43609" x="4673600" y="3003550"/>
          <p14:tracePt t="43624" x="4667250" y="3009900"/>
          <p14:tracePt t="43642" x="4667250" y="3016250"/>
          <p14:tracePt t="43674" x="4660900" y="3016250"/>
          <p14:tracePt t="43692" x="4660900" y="3022600"/>
          <p14:tracePt t="43732" x="4654550" y="3016250"/>
          <p14:tracePt t="43781" x="4654550" y="3009900"/>
          <p14:tracePt t="43790" x="4654550" y="3003550"/>
          <p14:tracePt t="43798" x="4648200" y="3003550"/>
          <p14:tracePt t="43808" x="4648200" y="2997200"/>
          <p14:tracePt t="43824" x="4648200" y="2990850"/>
          <p14:tracePt t="43843" x="4641850" y="2984500"/>
          <p14:tracePt t="43858" x="4635500" y="2978150"/>
          <p14:tracePt t="43874" x="4629150" y="2971800"/>
          <p14:tracePt t="43891" x="4622800" y="2971800"/>
          <p14:tracePt t="43908" x="4616450" y="2965450"/>
          <p14:tracePt t="43925" x="4610100" y="2959100"/>
          <p14:tracePt t="43941" x="4603750" y="2952750"/>
          <p14:tracePt t="43957" x="4591050" y="2946400"/>
          <p14:tracePt t="43977" x="4584700" y="2946400"/>
          <p14:tracePt t="43992" x="4584700" y="2940050"/>
          <p14:tracePt t="44008" x="4578350" y="2940050"/>
          <p14:tracePt t="44054" x="4584700" y="2940050"/>
          <p14:tracePt t="44064" x="4584700" y="2946400"/>
          <p14:tracePt t="44074" x="4591050" y="2946400"/>
          <p14:tracePt t="44091" x="4597400" y="2952750"/>
          <p14:tracePt t="44108" x="4629150" y="2965450"/>
          <p14:tracePt t="44124" x="4667250" y="2965450"/>
          <p14:tracePt t="44143" x="4718050" y="2965450"/>
          <p14:tracePt t="44158" x="4762500" y="2965450"/>
          <p14:tracePt t="44176" x="4800600" y="2965450"/>
          <p14:tracePt t="44191" x="4826000" y="2965450"/>
          <p14:tracePt t="44208" x="4845050" y="2971800"/>
          <p14:tracePt t="44225" x="4851400" y="2978150"/>
          <p14:tracePt t="44241" x="4857750" y="2984500"/>
          <p14:tracePt t="44259" x="4864100" y="2990850"/>
          <p14:tracePt t="44274" x="4870450" y="2997200"/>
          <p14:tracePt t="44292" x="4870450" y="3003550"/>
          <p14:tracePt t="44308" x="4876800" y="3009900"/>
          <p14:tracePt t="44324" x="4883150" y="3009900"/>
          <p14:tracePt t="44358" x="4883150" y="3016250"/>
          <p14:tracePt t="44391" x="4889500" y="3016250"/>
          <p14:tracePt t="44438" x="4883150" y="3016250"/>
          <p14:tracePt t="44507" x="4889500" y="3016250"/>
          <p14:tracePt t="44527" x="4895850" y="3016250"/>
          <p14:tracePt t="44543" x="4902200" y="3016250"/>
          <p14:tracePt t="44558" x="4908550" y="3016250"/>
          <p14:tracePt t="44574" x="4914900" y="3016250"/>
          <p14:tracePt t="44592" x="4927600" y="3016250"/>
          <p14:tracePt t="44608" x="4933950" y="3016250"/>
          <p14:tracePt t="44625" x="4946650" y="3016250"/>
          <p14:tracePt t="44644" x="4953000" y="3009900"/>
          <p14:tracePt t="44678" x="4959350" y="3009900"/>
          <p14:tracePt t="44714" x="4965700" y="3009900"/>
          <p14:tracePt t="44727" x="4965700" y="3003550"/>
          <p14:tracePt t="44743" x="4972050" y="3003550"/>
          <p14:tracePt t="44758" x="4978400" y="3003550"/>
          <p14:tracePt t="44774" x="4984750" y="3003550"/>
          <p14:tracePt t="44795" x="4991100" y="3003550"/>
          <p14:tracePt t="44808" x="4997450" y="3003550"/>
          <p14:tracePt t="44824" x="5003800" y="3009900"/>
          <p14:tracePt t="44842" x="5010150" y="3009900"/>
          <p14:tracePt t="44897" x="5010150" y="3003550"/>
          <p14:tracePt t="44918" x="5003800" y="3003550"/>
          <p14:tracePt t="44922" x="5003800" y="2997200"/>
          <p14:tracePt t="44931" x="4997450" y="2997200"/>
          <p14:tracePt t="44945" x="4991100" y="2997200"/>
          <p14:tracePt t="44961" x="4984750" y="2990850"/>
          <p14:tracePt t="44975" x="4972050" y="2984500"/>
          <p14:tracePt t="44991" x="4959350" y="2984500"/>
          <p14:tracePt t="45007" x="4953000" y="2978150"/>
          <p14:tracePt t="45024" x="4946650" y="2978150"/>
          <p14:tracePt t="45042" x="4933950" y="2978150"/>
          <p14:tracePt t="45061" x="4921250" y="2978150"/>
          <p14:tracePt t="45074" x="4914900" y="2978150"/>
          <p14:tracePt t="45093" x="4902200" y="2978150"/>
          <p14:tracePt t="45107" x="4895850" y="2984500"/>
          <p14:tracePt t="45124" x="4889500" y="2990850"/>
          <p14:tracePt t="45148" x="4883150" y="2997200"/>
          <p14:tracePt t="45157" x="4870450" y="3009900"/>
          <p14:tracePt t="45175" x="4870450" y="3016250"/>
          <p14:tracePt t="45192" x="4864100" y="3028950"/>
          <p14:tracePt t="45208" x="4857750" y="3035300"/>
          <p14:tracePt t="45244" x="4857750" y="3041650"/>
          <p14:tracePt t="45258" x="4857750" y="3048000"/>
          <p14:tracePt t="45275" x="4851400" y="3054350"/>
          <p14:tracePt t="45320" x="4851400" y="3060700"/>
          <p14:tracePt t="45359" x="4857750" y="3060700"/>
          <p14:tracePt t="45419" x="4857750" y="3067050"/>
          <p14:tracePt t="45507" x="4857750" y="3073400"/>
          <p14:tracePt t="45532" x="4851400" y="3073400"/>
          <p14:tracePt t="45550" x="4851400" y="3079750"/>
          <p14:tracePt t="45588" x="4845050" y="3079750"/>
          <p14:tracePt t="45604" x="4845050" y="3086100"/>
          <p14:tracePt t="45668" x="4851400" y="3086100"/>
          <p14:tracePt t="45712" x="4857750" y="3086100"/>
          <p14:tracePt t="45773" x="4864100" y="3086100"/>
          <p14:tracePt t="45794" x="4864100" y="3092450"/>
          <p14:tracePt t="45820" x="4864100" y="3098800"/>
          <p14:tracePt t="45857" x="4864100" y="3105150"/>
          <p14:tracePt t="45893" x="4857750" y="3111500"/>
          <p14:tracePt t="45932" x="4851400" y="3111500"/>
          <p14:tracePt t="46105" x="4845050" y="3111500"/>
          <p14:tracePt t="46129" x="4845050" y="3117850"/>
          <p14:tracePt t="46170" x="4838700" y="3117850"/>
          <p14:tracePt t="46201" x="4838700" y="3124200"/>
          <p14:tracePt t="46236" x="4832350" y="3124200"/>
          <p14:tracePt t="46274" x="4832350" y="3130550"/>
          <p14:tracePt t="46282" x="4826000" y="3130550"/>
          <p14:tracePt t="46326" x="4819650" y="3130550"/>
          <p14:tracePt t="46340" x="4819650" y="3136900"/>
          <p14:tracePt t="46394" x="4819650" y="3130550"/>
          <p14:tracePt t="46397" x="4813300" y="3130550"/>
          <p14:tracePt t="46429" x="4813300" y="3124200"/>
          <p14:tracePt t="46432" x="4819650" y="3124200"/>
          <p14:tracePt t="46456" x="4819650" y="3117850"/>
          <p14:tracePt t="46472" x="4826000" y="3117850"/>
          <p14:tracePt t="46489" x="4826000" y="3111500"/>
          <p14:tracePt t="46498" x="4832350" y="3111500"/>
          <p14:tracePt t="46508" x="4832350" y="3105150"/>
          <p14:tracePt t="46526" x="4832350" y="3098800"/>
          <p14:tracePt t="46541" x="4838700" y="3092450"/>
          <p14:tracePt t="46559" x="4838700" y="3086100"/>
          <p14:tracePt t="46592" x="4838700" y="3079750"/>
          <p14:tracePt t="46608" x="4838700" y="3067050"/>
          <p14:tracePt t="46625" x="4838700" y="3060700"/>
          <p14:tracePt t="46641" x="4832350" y="3060700"/>
          <p14:tracePt t="46659" x="4826000" y="3060700"/>
          <p14:tracePt t="46674" x="4819650" y="3060700"/>
          <p14:tracePt t="46694" x="4813300" y="3054350"/>
          <p14:tracePt t="46752" x="4806950" y="3054350"/>
          <p14:tracePt t="46812" x="4806950" y="3048000"/>
          <p14:tracePt t="46836" x="4813300" y="3048000"/>
          <p14:tracePt t="46899" x="4813300" y="3054350"/>
          <p14:tracePt t="46921" x="4819650" y="3054350"/>
          <p14:tracePt t="46924" x="4819650" y="3060700"/>
          <p14:tracePt t="46941" x="4826000" y="3067050"/>
          <p14:tracePt t="46959" x="4826000" y="3079750"/>
          <p14:tracePt t="46974" x="4826000" y="3086100"/>
          <p14:tracePt t="46991" x="4826000" y="3098800"/>
          <p14:tracePt t="47008" x="4826000" y="3105150"/>
          <p14:tracePt t="47024" x="4826000" y="3111500"/>
          <p14:tracePt t="47041" x="4826000" y="3117850"/>
          <p14:tracePt t="47059" x="4819650" y="3124200"/>
          <p14:tracePt t="47092" x="4813300" y="3130550"/>
          <p14:tracePt t="47109" x="4806950" y="3136900"/>
          <p14:tracePt t="47124" x="4800600" y="3149600"/>
          <p14:tracePt t="47142" x="4787900" y="3155950"/>
          <p14:tracePt t="47157" x="4781550" y="3162300"/>
          <p14:tracePt t="47176" x="4781550" y="3168650"/>
          <p14:tracePt t="47218" x="4775200" y="3168650"/>
          <p14:tracePt t="47247" x="4775200" y="3175000"/>
          <p14:tracePt t="47265" x="4768850" y="3175000"/>
          <p14:tracePt t="47296" x="4768850" y="3181350"/>
          <p14:tracePt t="47300" x="4762500" y="3181350"/>
          <p14:tracePt t="47346" x="4756150" y="3181350"/>
          <p14:tracePt t="47350" x="4756150" y="3187700"/>
          <p14:tracePt t="47387" x="4756150" y="3194050"/>
          <p14:tracePt t="47392" x="4749800" y="3194050"/>
          <p14:tracePt t="47408" x="4749800" y="3200400"/>
          <p14:tracePt t="47424" x="4749800" y="3206750"/>
          <p14:tracePt t="47442" x="4743450" y="3219450"/>
          <p14:tracePt t="47458" x="4743450" y="3232150"/>
          <p14:tracePt t="47476" x="4737100" y="3244850"/>
          <p14:tracePt t="47494" x="4730750" y="3257550"/>
          <p14:tracePt t="47508" x="4730750" y="3263900"/>
          <p14:tracePt t="47525" x="4730750" y="3270250"/>
          <p14:tracePt t="47558" x="4730750" y="3276600"/>
          <p14:tracePt t="47663" x="4730750" y="3270250"/>
          <p14:tracePt t="47675" x="4737100" y="3270250"/>
          <p14:tracePt t="47693" x="4737100" y="3263900"/>
          <p14:tracePt t="47724" x="4737100" y="3257550"/>
          <p14:tracePt t="47742" x="4730750" y="3251200"/>
          <p14:tracePt t="47761" x="4730750" y="3244850"/>
          <p14:tracePt t="47774" x="4730750" y="3238500"/>
          <p14:tracePt t="47792" x="4730750" y="3232150"/>
          <p14:tracePt t="47811" x="4730750" y="3225800"/>
          <p14:tracePt t="47825" x="4730750" y="3219450"/>
          <p14:tracePt t="47858" x="4730750" y="3213100"/>
          <p14:tracePt t="47874" x="4730750" y="3206750"/>
          <p14:tracePt t="47894" x="4724400" y="3206750"/>
          <p14:tracePt t="47911" x="4718050" y="3200400"/>
          <p14:tracePt t="47918" x="4711700" y="3200400"/>
          <p14:tracePt t="47924" x="4705350" y="3200400"/>
          <p14:tracePt t="47942" x="4699000" y="3200400"/>
          <p14:tracePt t="47974" x="4686300" y="3200400"/>
          <p14:tracePt t="47993" x="4673600" y="3200400"/>
          <p14:tracePt t="48011" x="4654550" y="3200400"/>
          <p14:tracePt t="48033" x="4629150" y="3206750"/>
          <p14:tracePt t="48042" x="4616450" y="3206750"/>
          <p14:tracePt t="48058" x="4591050" y="3206750"/>
          <p14:tracePt t="48076" x="4565650" y="3213100"/>
          <p14:tracePt t="48094" x="4527550" y="3219450"/>
          <p14:tracePt t="48108" x="4476750" y="3232150"/>
          <p14:tracePt t="48124" x="4419600" y="3244850"/>
          <p14:tracePt t="48142" x="4375150" y="3251200"/>
          <p14:tracePt t="48161" x="4286250" y="3257550"/>
          <p14:tracePt t="48178" x="4197350" y="3263900"/>
          <p14:tracePt t="48192" x="4146550" y="3263900"/>
          <p14:tracePt t="48211" x="4076700" y="3270250"/>
          <p14:tracePt t="48224" x="4013200" y="3282950"/>
          <p14:tracePt t="48243" x="3962400" y="3295650"/>
          <p14:tracePt t="48258" x="3898900" y="3314700"/>
          <p14:tracePt t="48279" x="3854450" y="3327400"/>
          <p14:tracePt t="48293" x="3810000" y="3346450"/>
          <p14:tracePt t="48308" x="3765550" y="3359150"/>
          <p14:tracePt t="48324" x="3733800" y="3378200"/>
          <p14:tracePt t="48342" x="3714750" y="3390900"/>
          <p14:tracePt t="48358" x="3689350" y="3409950"/>
          <p14:tracePt t="48375" x="3676650" y="3422650"/>
          <p14:tracePt t="48391" x="3670300" y="3435350"/>
          <p14:tracePt t="48408" x="3670300" y="3441700"/>
          <p14:tracePt t="48424" x="3676650" y="3448050"/>
          <p14:tracePt t="48441" x="3689350" y="3454400"/>
          <p14:tracePt t="48461" x="3727450" y="3460750"/>
          <p14:tracePt t="48474" x="3752850" y="3460750"/>
          <p14:tracePt t="48492" x="3778250" y="3460750"/>
          <p14:tracePt t="48513" x="3822700" y="3467100"/>
          <p14:tracePt t="48524" x="3867150" y="3467100"/>
          <p14:tracePt t="48542" x="3917950" y="3467100"/>
          <p14:tracePt t="48559" x="3975100" y="3460750"/>
          <p14:tracePt t="48577" x="4013200" y="3454400"/>
          <p14:tracePt t="48590" x="4057650" y="3448050"/>
          <p14:tracePt t="48608" x="4114800" y="3435350"/>
          <p14:tracePt t="48625" x="4165600" y="3429000"/>
          <p14:tracePt t="48641" x="4210050" y="3422650"/>
          <p14:tracePt t="48658" x="4241800" y="3416300"/>
          <p14:tracePt t="48674" x="4279900" y="3409950"/>
          <p14:tracePt t="48691" x="4311650" y="3409950"/>
          <p14:tracePt t="48708" x="4337050" y="3409950"/>
          <p14:tracePt t="48724" x="4368800" y="3409950"/>
          <p14:tracePt t="48741" x="4387850" y="3409950"/>
          <p14:tracePt t="48758" x="4406900" y="3409950"/>
          <p14:tracePt t="48774" x="4413250" y="3409950"/>
          <p14:tracePt t="48791" x="4425950" y="3416300"/>
          <p14:tracePt t="48898" x="4425950" y="3422650"/>
          <p14:tracePt t="48933" x="4425950" y="3429000"/>
          <p14:tracePt t="48989" x="4432300" y="3429000"/>
          <p14:tracePt t="49044" x="4425950" y="3429000"/>
          <p14:tracePt t="49075" x="4425950" y="3435350"/>
          <p14:tracePt t="49098" x="4419600" y="3435350"/>
          <p14:tracePt t="49159" x="4419600" y="3441700"/>
          <p14:tracePt t="49245" x="4425950" y="3441700"/>
          <p14:tracePt t="49264" x="4425950" y="3435350"/>
          <p14:tracePt t="49282" x="4432300" y="3435350"/>
          <p14:tracePt t="49317" x="4432300" y="3429000"/>
          <p14:tracePt t="49322" x="4438650" y="3429000"/>
          <p14:tracePt t="49364" x="4438650" y="3435350"/>
          <p14:tracePt t="49371" x="4445000" y="3435350"/>
          <p14:tracePt t="49406" x="4451350" y="3435350"/>
          <p14:tracePt t="49433" x="4457700" y="3435350"/>
          <p14:tracePt t="49464" x="4464050" y="3441700"/>
          <p14:tracePt t="49490" x="4470400" y="3441700"/>
          <p14:tracePt t="49509" x="4476750" y="3441700"/>
          <p14:tracePt t="49530" x="4483100" y="3441700"/>
          <p14:tracePt t="49556" x="4483100" y="3435350"/>
          <p14:tracePt t="49572" x="4489450" y="3435350"/>
          <p14:tracePt t="49604" x="4489450" y="3429000"/>
          <p14:tracePt t="49610" x="4495800" y="3429000"/>
          <p14:tracePt t="49646" x="4495800" y="3422650"/>
          <p14:tracePt t="49655" x="4502150" y="3422650"/>
          <p14:tracePt t="49698" x="4502150" y="3416300"/>
          <p14:tracePt t="49771" x="4502150" y="3409950"/>
          <p14:tracePt t="49900" x="4502150" y="3403600"/>
          <p14:tracePt t="49927" x="4495800" y="3403600"/>
          <p14:tracePt t="49966" x="4489450" y="3403600"/>
          <p14:tracePt t="50091" x="4489450" y="3397250"/>
          <p14:tracePt t="50133" x="4483100" y="3397250"/>
          <p14:tracePt t="50180" x="4483100" y="3390900"/>
          <p14:tracePt t="50212" x="4476750" y="3390900"/>
          <p14:tracePt t="50229" x="4476750" y="3384550"/>
          <p14:tracePt t="50238" x="4470400" y="3384550"/>
          <p14:tracePt t="50247" x="4470400" y="3378200"/>
          <p14:tracePt t="50263" x="4464050" y="3378200"/>
          <p14:tracePt t="50274" x="4464050" y="3371850"/>
          <p14:tracePt t="50292" x="4457700" y="3359150"/>
          <p14:tracePt t="50308" x="4457700" y="3346450"/>
          <p14:tracePt t="50325" x="4451350" y="3333750"/>
          <p14:tracePt t="50343" x="4445000" y="3327400"/>
          <p14:tracePt t="50360" x="4438650" y="3321050"/>
          <p14:tracePt t="50376" x="4432300" y="3321050"/>
          <p14:tracePt t="50391" x="4425950" y="3321050"/>
          <p14:tracePt t="50410" x="4419600" y="3314700"/>
          <p14:tracePt t="50425" x="4406900" y="3314700"/>
          <p14:tracePt t="50426" x="4400550" y="3314700"/>
          <p14:tracePt t="50442" x="4387850" y="3314700"/>
          <p14:tracePt t="50458" x="4381500" y="3321050"/>
          <p14:tracePt t="50476" x="4375150" y="3321050"/>
          <p14:tracePt t="50495" x="4368800" y="3327400"/>
          <p14:tracePt t="50513" x="4368800" y="3340100"/>
          <p14:tracePt t="50524" x="4368800" y="3346450"/>
          <p14:tracePt t="50560" x="4368800" y="3352800"/>
          <p14:tracePt t="50594" x="4368800" y="3359150"/>
          <p14:tracePt t="50630" x="4368800" y="3365500"/>
          <p14:tracePt t="50632" x="4375150" y="3365500"/>
          <p14:tracePt t="50663" x="4381500" y="3365500"/>
          <p14:tracePt t="50696" x="4387850" y="3365500"/>
          <p14:tracePt t="50704" x="4387850" y="3371850"/>
          <p14:tracePt t="50748" x="4394200" y="3371850"/>
          <p14:tracePt t="50800" x="4387850" y="3371850"/>
          <p14:tracePt t="50853" x="4387850" y="3365500"/>
          <p14:tracePt t="50931" x="4394200" y="3365500"/>
          <p14:tracePt t="50984" x="4400550" y="3365500"/>
          <p14:tracePt t="51231" x="4394200" y="3365500"/>
          <p14:tracePt t="51506" x="4394200" y="3359150"/>
          <p14:tracePt t="51575" x="4387850" y="3359150"/>
          <p14:tracePt t="51603" x="4381500" y="3359150"/>
          <p14:tracePt t="51632" x="4375150" y="3359150"/>
          <p14:tracePt t="51658" x="4368800" y="3359150"/>
          <p14:tracePt t="51675" x="4362450" y="3359150"/>
          <p14:tracePt t="51694" x="4362450" y="3352800"/>
          <p14:tracePt t="51741" x="4368800" y="3352800"/>
          <p14:tracePt t="51746" x="4368800" y="3359150"/>
          <p14:tracePt t="51763" x="4375150" y="3359150"/>
          <p14:tracePt t="51782" x="4381500" y="3359150"/>
          <p14:tracePt t="51799" x="4387850" y="3359150"/>
          <p14:tracePt t="51831" x="4394200" y="3359150"/>
          <p14:tracePt t="51855" x="4394200" y="3365500"/>
          <p14:tracePt t="51863" x="4400550" y="3365500"/>
          <p14:tracePt t="51891" x="4406900" y="3365500"/>
          <p14:tracePt t="51932" x="4413250" y="3359150"/>
          <p14:tracePt t="51950" x="4419600" y="3359150"/>
          <p14:tracePt t="51979" x="4419600" y="3352800"/>
          <p14:tracePt t="51981" x="4425950" y="3352800"/>
          <p14:tracePt t="52044" x="4432300" y="3352800"/>
          <p14:tracePt t="52128" x="4432300" y="3359150"/>
          <p14:tracePt t="52133" x="4425950" y="3359150"/>
          <p14:tracePt t="52193" x="4419600" y="3352800"/>
          <p14:tracePt t="52342" x="4425950" y="3352800"/>
          <p14:tracePt t="52381" x="4432300" y="3352800"/>
          <p14:tracePt t="52464" x="4438650" y="3352800"/>
          <p14:tracePt t="52492" x="4432300" y="3352800"/>
          <p14:tracePt t="52672" x="4425950" y="3352800"/>
          <p14:tracePt t="52744" x="4419600" y="3352800"/>
          <p14:tracePt t="52784" x="4413250" y="3352800"/>
          <p14:tracePt t="52851" x="4406900" y="3352800"/>
          <p14:tracePt t="52966" x="4413250" y="3352800"/>
          <p14:tracePt t="53075" x="4419600" y="3352800"/>
          <p14:tracePt t="53105" x="4425950" y="3352800"/>
          <p14:tracePt t="53137" x="4432300" y="3352800"/>
          <p14:tracePt t="53164" x="4438650" y="3352800"/>
          <p14:tracePt t="53189" x="4445000" y="3352800"/>
          <p14:tracePt t="53231" x="4451350" y="3352800"/>
          <p14:tracePt t="53258" x="4451350" y="3359150"/>
          <p14:tracePt t="53263" x="4457700" y="3359150"/>
          <p14:tracePt t="53401" x="4451350" y="3359150"/>
          <p14:tracePt t="53421" x="4451350" y="3365500"/>
          <p14:tracePt t="53425" x="4445000" y="3365500"/>
          <p14:tracePt t="53508" x="4445000" y="3359150"/>
          <p14:tracePt t="53587" x="4438650" y="3359150"/>
          <p14:tracePt t="53745" x="4438650" y="3365500"/>
          <p14:tracePt t="53805" x="4432300" y="3365500"/>
          <p14:tracePt t="53906" x="4432300" y="3359150"/>
          <p14:tracePt t="53978" x="4425950" y="3359150"/>
          <p14:tracePt t="53988" x="4425950" y="3365500"/>
          <p14:tracePt t="54040" x="4419600" y="3365500"/>
          <p14:tracePt t="54147" x="4419600" y="3359150"/>
          <p14:tracePt t="54201" x="4425950" y="3359150"/>
          <p14:tracePt t="54326" x="4432300" y="3359150"/>
          <p14:tracePt t="54401" x="4425950" y="3359150"/>
          <p14:tracePt t="54441" x="4419600" y="3359150"/>
          <p14:tracePt t="54576" x="4425950" y="3359150"/>
          <p14:tracePt t="54702" x="4419600" y="3359150"/>
          <p14:tracePt t="54740" x="4419600" y="3365500"/>
          <p14:tracePt t="54763" x="4413250" y="3365500"/>
          <p14:tracePt t="54889" x="4419600" y="3365500"/>
          <p14:tracePt t="54935" x="4413250" y="3365500"/>
          <p14:tracePt t="55010" x="4406900" y="3365500"/>
          <p14:tracePt t="55071" x="4413250" y="3365500"/>
          <p14:tracePt t="55258" x="4413250" y="3359150"/>
          <p14:tracePt t="55286" x="4406900" y="3359150"/>
          <p14:tracePt t="55305" x="4400550" y="3359150"/>
          <p14:tracePt t="55314" x="4394200" y="3359150"/>
          <p14:tracePt t="55323" x="4387850" y="3359150"/>
          <p14:tracePt t="55331" x="4381500" y="3352800"/>
          <p14:tracePt t="55350" x="4368800" y="3352800"/>
          <p14:tracePt t="55359" x="4343400" y="3352800"/>
          <p14:tracePt t="55374" x="4324350" y="3346450"/>
          <p14:tracePt t="55391" x="4273550" y="3346450"/>
          <p14:tracePt t="55409" x="4184650" y="3359150"/>
          <p14:tracePt t="55425" x="4121150" y="3365500"/>
          <p14:tracePt t="55441" x="4025900" y="3371850"/>
          <p14:tracePt t="55461" x="3911600" y="3378200"/>
          <p14:tracePt t="55476" x="3790950" y="3416300"/>
          <p14:tracePt t="55491" x="3670300" y="3460750"/>
          <p14:tracePt t="55509" x="3600450" y="3486150"/>
          <p14:tracePt t="55525" x="3530600" y="3517900"/>
          <p14:tracePt t="55542" x="3454400" y="3549650"/>
          <p14:tracePt t="55559" x="3371850" y="3594100"/>
          <p14:tracePt t="55579" x="3257550" y="3657600"/>
          <p14:tracePt t="55595" x="3187700" y="3695700"/>
          <p14:tracePt t="55609" x="3105150" y="3752850"/>
          <p14:tracePt t="55630" x="3016250" y="3816350"/>
          <p14:tracePt t="55641" x="2965450" y="3848100"/>
          <p14:tracePt t="55661" x="2889250" y="3886200"/>
          <p14:tracePt t="55675" x="2838450" y="3911600"/>
          <p14:tracePt t="55691" x="2806700" y="3924300"/>
          <p14:tracePt t="55709" x="2755900" y="3937000"/>
          <p14:tracePt t="55725" x="2743200" y="3943350"/>
          <p14:tracePt t="55741" x="2724150" y="3943350"/>
          <p14:tracePt t="55760" x="2705100" y="3937000"/>
          <p14:tracePt t="55775" x="2692400" y="3924300"/>
          <p14:tracePt t="55792" x="2686050" y="3917950"/>
          <p14:tracePt t="55809" x="2667000" y="3911600"/>
          <p14:tracePt t="55825" x="2660650" y="3905250"/>
          <p14:tracePt t="55841" x="2647950" y="3905250"/>
          <p14:tracePt t="55858" x="2641600" y="3905250"/>
          <p14:tracePt t="55874" x="2635250" y="3905250"/>
          <p14:tracePt t="55891" x="2616200" y="3917950"/>
          <p14:tracePt t="55909" x="2597150" y="3930650"/>
          <p14:tracePt t="55909" x="2590800" y="3930650"/>
          <p14:tracePt t="55925" x="2565400" y="3943350"/>
          <p14:tracePt t="55941" x="2552700" y="3949700"/>
          <p14:tracePt t="55959" x="2540000" y="3956050"/>
          <p14:tracePt t="55974" x="2533650" y="3956050"/>
          <p14:tracePt t="55991" x="2514600" y="3962400"/>
          <p14:tracePt t="56012" x="2495550" y="3956050"/>
          <p14:tracePt t="56025" x="2476500" y="3949700"/>
          <p14:tracePt t="56041" x="2463800" y="3930650"/>
          <p14:tracePt t="56059" x="2463800" y="3924300"/>
          <p14:tracePt t="56075" x="2463800" y="3917950"/>
          <p14:tracePt t="56091" x="2470150" y="3911600"/>
          <p14:tracePt t="56108" x="2476500" y="3911600"/>
          <p14:tracePt t="56125" x="2489200" y="3917950"/>
          <p14:tracePt t="56141" x="2495550" y="3930650"/>
          <p14:tracePt t="56159" x="2501900" y="3943350"/>
          <p14:tracePt t="56174" x="2508250" y="3981450"/>
          <p14:tracePt t="56191" x="2514600" y="4025900"/>
          <p14:tracePt t="56209" x="2514600" y="4044950"/>
          <p14:tracePt t="56225" x="2520950" y="4076700"/>
          <p14:tracePt t="56245" x="2520950" y="4102100"/>
          <p14:tracePt t="56259" x="2527300" y="4121150"/>
          <p14:tracePt t="56274" x="2527300" y="4127500"/>
          <p14:tracePt t="56291" x="2533650" y="4133850"/>
          <p14:tracePt t="56309" x="2540000" y="4133850"/>
          <p14:tracePt t="56341" x="2546350" y="4133850"/>
          <p14:tracePt t="56358" x="2559050" y="4133850"/>
          <p14:tracePt t="56375" x="2571750" y="4133850"/>
          <p14:tracePt t="56391" x="2578100" y="4133850"/>
          <p14:tracePt t="56408" x="2590800" y="4133850"/>
          <p14:tracePt t="56424" x="2603500" y="4127500"/>
          <p14:tracePt t="56441" x="2616200" y="4121150"/>
          <p14:tracePt t="56458" x="2628900" y="4121150"/>
          <p14:tracePt t="56474" x="2635250" y="4114800"/>
          <p14:tracePt t="56475" x="2641600" y="4114800"/>
          <p14:tracePt t="56491" x="2647950" y="4108450"/>
          <p14:tracePt t="56525" x="2654300" y="4102100"/>
          <p14:tracePt t="56541" x="2660650" y="4095750"/>
          <p14:tracePt t="56558" x="2667000" y="4089400"/>
          <p14:tracePt t="56575" x="2673350" y="4089400"/>
          <p14:tracePt t="56751" x="2673350" y="4083050"/>
          <p14:tracePt t="56765" x="2667000" y="4083050"/>
          <p14:tracePt t="56811" x="2667000" y="4076700"/>
          <p14:tracePt t="56846" x="2667000" y="4070350"/>
          <p14:tracePt t="56865" x="2667000" y="4064000"/>
          <p14:tracePt t="56887" x="2673350" y="4064000"/>
          <p14:tracePt t="56891" x="2673350" y="4057650"/>
          <p14:tracePt t="56918" x="2673350" y="4051300"/>
          <p14:tracePt t="56928" x="2679700" y="4051300"/>
          <p14:tracePt t="56973" x="2686050" y="4051300"/>
          <p14:tracePt t="57011" x="2692400" y="4051300"/>
          <p14:tracePt t="57082" x="2698750" y="4057650"/>
          <p14:tracePt t="57113" x="2705100" y="4057650"/>
          <p14:tracePt t="57128" x="2711450" y="4057650"/>
          <p14:tracePt t="57149" x="2717800" y="4057650"/>
          <p14:tracePt t="57163" x="2724150" y="4057650"/>
          <p14:tracePt t="57173" x="2730500" y="4057650"/>
          <p14:tracePt t="57189" x="2736850" y="4057650"/>
          <p14:tracePt t="57198" x="2743200" y="4057650"/>
          <p14:tracePt t="57217" x="2749550" y="4057650"/>
          <p14:tracePt t="57225" x="2755900" y="4064000"/>
          <p14:tracePt t="57241" x="2768600" y="4064000"/>
          <p14:tracePt t="57258" x="2774950" y="4070350"/>
          <p14:tracePt t="57275" x="2774950" y="4076700"/>
          <p14:tracePt t="57292" x="2787650" y="4083050"/>
          <p14:tracePt t="57308" x="2787650" y="4089400"/>
          <p14:tracePt t="57325" x="2794000" y="4095750"/>
          <p14:tracePt t="57341" x="2794000" y="4102100"/>
          <p14:tracePt t="57358" x="2794000" y="4108450"/>
          <p14:tracePt t="57375" x="2794000" y="4114800"/>
          <p14:tracePt t="57392" x="2787650" y="4121150"/>
          <p14:tracePt t="57413" x="2787650" y="4133850"/>
          <p14:tracePt t="57424" x="2781300" y="4146550"/>
          <p14:tracePt t="57441" x="2781300" y="4159250"/>
          <p14:tracePt t="57459" x="2774950" y="4178300"/>
          <p14:tracePt t="57474" x="2774950" y="4197350"/>
          <p14:tracePt t="57492" x="2768600" y="4210050"/>
          <p14:tracePt t="57508" x="2768600" y="4216400"/>
          <p14:tracePt t="57524" x="2768600" y="4222750"/>
          <p14:tracePt t="57541" x="2774950" y="4222750"/>
          <p14:tracePt t="57700" x="2768600" y="4222750"/>
          <p14:tracePt t="57757" x="2768600" y="4216400"/>
          <p14:tracePt t="57955" x="2768600" y="4222750"/>
          <p14:tracePt t="58004" x="2768600" y="4229100"/>
          <p14:tracePt t="58051" x="2768600" y="4235450"/>
          <p14:tracePt t="58121" x="2762250" y="4235450"/>
          <p14:tracePt t="58208" x="2755900" y="4241800"/>
          <p14:tracePt t="58270" x="2749550" y="4248150"/>
          <p14:tracePt t="58289" x="2749550" y="4254500"/>
          <p14:tracePt t="58297" x="2749550" y="4260850"/>
          <p14:tracePt t="58304" x="2749550" y="4267200"/>
          <p14:tracePt t="58309" x="2749550" y="4273550"/>
          <p14:tracePt t="58325" x="2749550" y="4305300"/>
          <p14:tracePt t="58341" x="2749550" y="4330700"/>
          <p14:tracePt t="58359" x="2749550" y="4387850"/>
          <p14:tracePt t="58375" x="2749550" y="4425950"/>
          <p14:tracePt t="58391" x="2755900" y="4470400"/>
          <p14:tracePt t="58409" x="2755900" y="4527550"/>
          <p14:tracePt t="58425" x="2755900" y="4565650"/>
          <p14:tracePt t="58441" x="2755900" y="4591050"/>
          <p14:tracePt t="58459" x="2755900" y="4616450"/>
          <p14:tracePt t="58475" x="2749550" y="4635500"/>
          <p14:tracePt t="58491" x="2749550" y="4641850"/>
          <p14:tracePt t="58509" x="2743200" y="4648200"/>
          <p14:tracePt t="58524" x="2743200" y="4654550"/>
          <p14:tracePt t="58541" x="2730500" y="4660900"/>
          <p14:tracePt t="58559" x="2724150" y="4660900"/>
          <p14:tracePt t="58575" x="2711450" y="4667250"/>
          <p14:tracePt t="58591" x="2686050" y="4673600"/>
          <p14:tracePt t="58609" x="2667000" y="4673600"/>
          <p14:tracePt t="58630" x="2641600" y="4667250"/>
          <p14:tracePt t="58641" x="2609850" y="4654550"/>
          <p14:tracePt t="58659" x="2578100" y="4635500"/>
          <p14:tracePt t="58675" x="2546350" y="4622800"/>
          <p14:tracePt t="58693" x="2520950" y="4616450"/>
          <p14:tracePt t="58710" x="2489200" y="4616450"/>
          <p14:tracePt t="58725" x="2457450" y="4610100"/>
          <p14:tracePt t="58747" x="2425700" y="4603750"/>
          <p14:tracePt t="58759" x="2400300" y="4591050"/>
          <p14:tracePt t="58778" x="2374900" y="4578350"/>
          <p14:tracePt t="58791" x="2362200" y="4565650"/>
          <p14:tracePt t="58809" x="2355850" y="4559300"/>
          <p14:tracePt t="58824" x="2355850" y="4552950"/>
          <p14:tracePt t="58847" x="2355850" y="4540250"/>
          <p14:tracePt t="58859" x="2362200" y="4540250"/>
          <p14:tracePt t="58891" x="2374900" y="4540250"/>
          <p14:tracePt t="58908" x="2387600" y="4540250"/>
          <p14:tracePt t="58925" x="2400300" y="4533900"/>
          <p14:tracePt t="58943" x="2419350" y="4533900"/>
          <p14:tracePt t="58959" x="2463800" y="4533900"/>
          <p14:tracePt t="58982" x="2508250" y="4527550"/>
          <p14:tracePt t="58991" x="2571750" y="4521200"/>
          <p14:tracePt t="59008" x="2686050" y="4495800"/>
          <p14:tracePt t="59027" x="2781300" y="4476750"/>
          <p14:tracePt t="59044" x="2863850" y="4464050"/>
          <p14:tracePt t="59059" x="2933700" y="4457700"/>
          <p14:tracePt t="59075" x="3041650" y="4445000"/>
          <p14:tracePt t="59095" x="3117850" y="4438650"/>
          <p14:tracePt t="59108" x="3187700" y="4438650"/>
          <p14:tracePt t="59125" x="3244850" y="4438650"/>
          <p14:tracePt t="59141" x="3295650" y="4451350"/>
          <p14:tracePt t="59158" x="3333750" y="4470400"/>
          <p14:tracePt t="59175" x="3371850" y="4489450"/>
          <p14:tracePt t="59191" x="3384550" y="4495800"/>
          <p14:tracePt t="59212" x="3403600" y="4508500"/>
          <p14:tracePt t="59224" x="3441700" y="4527550"/>
          <p14:tracePt t="59247" x="3467100" y="4540250"/>
          <p14:tracePt t="59258" x="3479800" y="4552950"/>
          <p14:tracePt t="59275" x="3486150" y="4559300"/>
          <p14:tracePt t="59291" x="3492500" y="4565650"/>
          <p14:tracePt t="59309" x="3498850" y="4565650"/>
          <p14:tracePt t="59326" x="3505200" y="4565650"/>
          <p14:tracePt t="59358" x="3511550" y="4565650"/>
          <p14:tracePt t="59377" x="3511550" y="4572000"/>
          <p14:tracePt t="59397" x="3505200" y="4572000"/>
          <p14:tracePt t="59458" x="3505200" y="4578350"/>
          <p14:tracePt t="59464" x="3498850" y="4578350"/>
          <p14:tracePt t="59501" x="3498850" y="4584700"/>
          <p14:tracePt t="59556" x="3498850" y="4591050"/>
          <p14:tracePt t="59595" x="3505200" y="4591050"/>
          <p14:tracePt t="59607" x="3505200" y="4584700"/>
          <p14:tracePt t="59623" x="3511550" y="4584700"/>
          <p14:tracePt t="59641" x="3517900" y="4584700"/>
          <p14:tracePt t="59649" x="3517900" y="4578350"/>
          <p14:tracePt t="59658" x="3524250" y="4578350"/>
          <p14:tracePt t="59675" x="3536950" y="4572000"/>
          <p14:tracePt t="59692" x="3556000" y="4559300"/>
          <p14:tracePt t="59709" x="3575050" y="4546600"/>
          <p14:tracePt t="59726" x="3625850" y="4533900"/>
          <p14:tracePt t="59742" x="3708400" y="4514850"/>
          <p14:tracePt t="59758" x="3829050" y="4502150"/>
          <p14:tracePt t="59778" x="3956050" y="4495800"/>
          <p14:tracePt t="59792" x="4057650" y="4476750"/>
          <p14:tracePt t="59808" x="4197350" y="4451350"/>
          <p14:tracePt t="59825" x="4381500" y="4432300"/>
          <p14:tracePt t="59841" x="4584700" y="4413250"/>
          <p14:tracePt t="59859" x="4737100" y="4406900"/>
          <p14:tracePt t="59875" x="4965700" y="4394200"/>
          <p14:tracePt t="59891" x="5118100" y="4387850"/>
          <p14:tracePt t="59896" x="5149850" y="4387850"/>
          <p14:tracePt t="59909" x="5213350" y="4387850"/>
          <p14:tracePt t="59925" x="5334000" y="4394200"/>
          <p14:tracePt t="59941" x="5410200" y="4406900"/>
          <p14:tracePt t="59958" x="5467350" y="4438650"/>
          <p14:tracePt t="59975" x="5518150" y="4464050"/>
          <p14:tracePt t="59992" x="5562600" y="4489450"/>
          <p14:tracePt t="60008" x="5600700" y="4508500"/>
          <p14:tracePt t="60027" x="5626100" y="4521200"/>
          <p14:tracePt t="60041" x="5651500" y="4540250"/>
          <p14:tracePt t="60060" x="5689600" y="4559300"/>
          <p14:tracePt t="60076" x="5734050" y="4565650"/>
          <p14:tracePt t="60092" x="5772150" y="4565650"/>
          <p14:tracePt t="60108" x="5810250" y="4559300"/>
          <p14:tracePt t="60126" x="5835650" y="4552950"/>
          <p14:tracePt t="60141" x="5861050" y="4546600"/>
          <p14:tracePt t="60159" x="5886450" y="4533900"/>
          <p14:tracePt t="60175" x="5924550" y="4527550"/>
          <p14:tracePt t="60191" x="5969000" y="4514850"/>
          <p14:tracePt t="60209" x="6019800" y="4508500"/>
          <p14:tracePt t="60225" x="6070600" y="4508500"/>
          <p14:tracePt t="60241" x="6121400" y="4502150"/>
          <p14:tracePt t="60261" x="6184900" y="4489450"/>
          <p14:tracePt t="60275" x="6248400" y="4476750"/>
          <p14:tracePt t="60291" x="6305550" y="4464050"/>
          <p14:tracePt t="60312" x="6362700" y="4445000"/>
          <p14:tracePt t="60330" x="6426200" y="4425950"/>
          <p14:tracePt t="60341" x="6483350" y="4419600"/>
          <p14:tracePt t="60359" x="6546850" y="4413250"/>
          <p14:tracePt t="60376" x="6578600" y="4413250"/>
          <p14:tracePt t="60391" x="6623050" y="4406900"/>
          <p14:tracePt t="60410" x="6654800" y="4406900"/>
          <p14:tracePt t="60429" x="6692900" y="4400550"/>
          <p14:tracePt t="60441" x="6718300" y="4400550"/>
          <p14:tracePt t="60459" x="6737350" y="4400550"/>
          <p14:tracePt t="60476" x="6750050" y="4406900"/>
          <p14:tracePt t="60492" x="6762750" y="4406900"/>
          <p14:tracePt t="60509" x="6775450" y="4413250"/>
          <p14:tracePt t="60524" x="6781800" y="4432300"/>
          <p14:tracePt t="60541" x="6769100" y="4451350"/>
          <p14:tracePt t="60559" x="6743700" y="4464050"/>
          <p14:tracePt t="60575" x="6724650" y="4470400"/>
          <p14:tracePt t="60592" x="6711950" y="4476750"/>
          <p14:tracePt t="60609" x="6699250" y="4483100"/>
          <p14:tracePt t="60625" x="6692900" y="4483100"/>
          <p14:tracePt t="60681" x="6699250" y="4483100"/>
          <p14:tracePt t="60705" x="6705600" y="4483100"/>
          <p14:tracePt t="60712" x="6711950" y="4476750"/>
          <p14:tracePt t="60726" x="6724650" y="4470400"/>
          <p14:tracePt t="60741" x="6731000" y="4470400"/>
          <p14:tracePt t="60761" x="6781800" y="4470400"/>
          <p14:tracePt t="60776" x="6896100" y="4464050"/>
          <p14:tracePt t="60792" x="6985000" y="4464050"/>
          <p14:tracePt t="60808" x="7112000" y="4464050"/>
          <p14:tracePt t="60825" x="7283450" y="4457700"/>
          <p14:tracePt t="60842" x="7385050" y="4457700"/>
          <p14:tracePt t="60859" x="7512050" y="4457700"/>
          <p14:tracePt t="60881" x="7581900" y="4457700"/>
          <p14:tracePt t="60891" x="7658100" y="4457700"/>
          <p14:tracePt t="60909" x="7778750" y="4464050"/>
          <p14:tracePt t="60926" x="7867650" y="4476750"/>
          <p14:tracePt t="60944" x="7905750" y="4483100"/>
          <p14:tracePt t="60961" x="7943850" y="4495800"/>
          <p14:tracePt t="60974" x="7975600" y="4508500"/>
          <p14:tracePt t="60991" x="7988300" y="4521200"/>
          <p14:tracePt t="61011" x="8001000" y="4527550"/>
          <p14:tracePt t="61025" x="8007350" y="4533900"/>
          <p14:tracePt t="61042" x="8013700" y="4533900"/>
          <p14:tracePt t="61075" x="8020050" y="4533900"/>
          <p14:tracePt t="61093" x="8026400" y="4533900"/>
          <p14:tracePt t="61130" x="8026400" y="4527550"/>
          <p14:tracePt t="61147" x="8032750" y="4527550"/>
          <p14:tracePt t="61159" x="8045450" y="4521200"/>
          <p14:tracePt t="61174" x="8070850" y="4514850"/>
          <p14:tracePt t="61191" x="8102600" y="4508500"/>
          <p14:tracePt t="61211" x="8153400" y="4502150"/>
          <p14:tracePt t="61225" x="8274050" y="4489450"/>
          <p14:tracePt t="61241" x="8350250" y="4483100"/>
          <p14:tracePt t="61259" x="8432800" y="4470400"/>
          <p14:tracePt t="61280" x="8534400" y="4464050"/>
          <p14:tracePt t="61291" x="8693150" y="4457700"/>
          <p14:tracePt t="61309" x="8788400" y="4451350"/>
          <p14:tracePt t="61326" x="8870950" y="4445000"/>
          <p14:tracePt t="61341" x="8915400" y="4438650"/>
          <p14:tracePt t="61360" x="8934450" y="4432300"/>
          <p14:tracePt t="61379" x="8947150" y="4425950"/>
          <p14:tracePt t="61391" x="8959850" y="4425950"/>
          <p14:tracePt t="61410" x="8972550" y="4419600"/>
          <p14:tracePt t="61428" x="8978900" y="4419600"/>
          <p14:tracePt t="61441" x="8991600" y="4419600"/>
          <p14:tracePt t="61460" x="9004300" y="4419600"/>
          <p14:tracePt t="61477" x="9010650" y="4419600"/>
          <p14:tracePt t="61491" x="9029700" y="4419600"/>
          <p14:tracePt t="61508" x="9048750" y="4419600"/>
          <p14:tracePt t="61528" x="9061450" y="4419600"/>
          <p14:tracePt t="61542" x="9080500" y="4419600"/>
          <p14:tracePt t="61559" x="9093200" y="4419600"/>
          <p14:tracePt t="61577" x="9105900" y="4419600"/>
          <p14:tracePt t="61598" x="9118600" y="4419600"/>
          <p14:tracePt t="61609" x="9131300" y="4419600"/>
          <p14:tracePt t="61626" x="9144000" y="4425950"/>
          <p14:tracePt t="61641" x="9156700" y="4432300"/>
          <p14:tracePt t="61658" x="9169400" y="4445000"/>
          <p14:tracePt t="61674" x="9169400" y="4451350"/>
          <p14:tracePt t="61691" x="9182100" y="4464050"/>
          <p14:tracePt t="61708" x="9182100" y="4476750"/>
          <p14:tracePt t="61725" x="9182100" y="4483100"/>
          <p14:tracePt t="61741" x="9182100" y="4489450"/>
          <p14:tracePt t="61758" x="9182100" y="4502150"/>
          <p14:tracePt t="61775" x="9175750" y="4514850"/>
          <p14:tracePt t="61871" x="9188450" y="4489450"/>
          <p14:tracePt t="61893" x="9182100" y="4489450"/>
          <p14:tracePt t="61908" x="9175750" y="4483100"/>
          <p14:tracePt t="61925" x="9169400" y="4476750"/>
          <p14:tracePt t="61941" x="9163050" y="4470400"/>
          <p14:tracePt t="61958" x="9150350" y="4451350"/>
          <p14:tracePt t="61976" x="9131300" y="4432300"/>
          <p14:tracePt t="61992" x="9112250" y="4406900"/>
          <p14:tracePt t="62008" x="9080500" y="4381500"/>
          <p14:tracePt t="62028" x="9042400" y="4343400"/>
          <p14:tracePt t="62041" x="8985250" y="4298950"/>
          <p14:tracePt t="62059" x="8928100" y="4254500"/>
          <p14:tracePt t="62075" x="8864600" y="4210050"/>
          <p14:tracePt t="62091" x="8832850" y="4197350"/>
          <p14:tracePt t="62350" x="8890000" y="4102100"/>
          <p14:tracePt t="62375" x="8883650" y="4102100"/>
          <p14:tracePt t="62383" x="8877300" y="4102100"/>
          <p14:tracePt t="62397" x="8858250" y="4102100"/>
          <p14:tracePt t="62408" x="8794750" y="4102100"/>
          <p14:tracePt t="62425" x="8718550" y="4095750"/>
          <p14:tracePt t="62443" x="8674100" y="4095750"/>
          <p14:tracePt t="62502" x="8032750" y="3911600"/>
          <p14:tracePt t="62952" x="2482850" y="4711700"/>
          <p14:tracePt t="62986" x="2482850" y="4718050"/>
          <p14:tracePt t="63010" x="2476500" y="4718050"/>
          <p14:tracePt t="63018" x="2470150" y="4718050"/>
          <p14:tracePt t="63035" x="2463800" y="4718050"/>
          <p14:tracePt t="63043" x="2457450" y="4718050"/>
          <p14:tracePt t="63058" x="2444750" y="4718050"/>
          <p14:tracePt t="63075" x="2425700" y="4711700"/>
          <p14:tracePt t="63091" x="2413000" y="4705350"/>
          <p14:tracePt t="63109" x="2400300" y="4699000"/>
          <p14:tracePt t="63128" x="2393950" y="4686300"/>
          <p14:tracePt t="63142" x="2381250" y="4667250"/>
          <p14:tracePt t="63158" x="2368550" y="4648200"/>
          <p14:tracePt t="63175" x="2362200" y="4629150"/>
          <p14:tracePt t="63191" x="2355850" y="4616450"/>
          <p14:tracePt t="63211" x="2349500" y="4603750"/>
          <p14:tracePt t="63225" x="2349500" y="4591050"/>
          <p14:tracePt t="63242" x="2349500" y="4578350"/>
          <p14:tracePt t="63258" x="2349500" y="4565650"/>
          <p14:tracePt t="63275" x="2349500" y="4559300"/>
          <p14:tracePt t="63291" x="2349500" y="4552950"/>
          <p14:tracePt t="63308" x="2355850" y="4546600"/>
          <p14:tracePt t="63326" x="2368550" y="4540250"/>
          <p14:tracePt t="63342" x="2374900" y="4540250"/>
          <p14:tracePt t="63359" x="2387600" y="4540250"/>
          <p14:tracePt t="63375" x="2425700" y="4540250"/>
          <p14:tracePt t="63395" x="2470150" y="4540250"/>
          <p14:tracePt t="63411" x="2520950" y="4540250"/>
          <p14:tracePt t="63426" x="2584450" y="4540250"/>
          <p14:tracePt t="63445" x="2647950" y="4540250"/>
          <p14:tracePt t="63458" x="2711450" y="4540250"/>
          <p14:tracePt t="63475" x="2774950" y="4540250"/>
          <p14:tracePt t="63492" x="2832100" y="4540250"/>
          <p14:tracePt t="63508" x="2889250" y="4540250"/>
          <p14:tracePt t="63525" x="2940050" y="4540250"/>
          <p14:tracePt t="63541" x="2984500" y="4540250"/>
          <p14:tracePt t="63559" x="3028950" y="4540250"/>
          <p14:tracePt t="63575" x="3067050" y="4540250"/>
          <p14:tracePt t="63595" x="3111500" y="4540250"/>
          <p14:tracePt t="63609" x="3136900" y="4540250"/>
          <p14:tracePt t="63625" x="3168650" y="4540250"/>
          <p14:tracePt t="63642" x="3206750" y="4540250"/>
          <p14:tracePt t="63658" x="3232150" y="4533900"/>
          <p14:tracePt t="63675" x="3244850" y="4527550"/>
          <p14:tracePt t="63692" x="3251200" y="4527550"/>
          <p14:tracePt t="63708" x="3263900" y="4521200"/>
          <p14:tracePt t="63725" x="3263900" y="4514850"/>
          <p14:tracePt t="63744" x="3263900" y="4508500"/>
          <p14:tracePt t="63761" x="3263900" y="4502150"/>
          <p14:tracePt t="63776" x="3263900" y="4495800"/>
          <p14:tracePt t="63791" x="3263900" y="4489450"/>
          <p14:tracePt t="63826" x="3257550" y="4483100"/>
          <p14:tracePt t="63841" x="3257550" y="4476750"/>
          <p14:tracePt t="63861" x="3257550" y="4470400"/>
          <p14:tracePt t="63876" x="3257550" y="4464050"/>
          <p14:tracePt t="63892" x="3251200" y="4464050"/>
          <p14:tracePt t="63915" x="3244850" y="4464050"/>
          <p14:tracePt t="63945" x="3238500" y="4464050"/>
          <p14:tracePt t="63955" x="3238500" y="4470400"/>
          <p14:tracePt t="63964" x="3232150" y="4470400"/>
          <p14:tracePt t="63977" x="3232150" y="4476750"/>
          <p14:tracePt t="63993" x="3225800" y="4476750"/>
          <p14:tracePt t="64012" x="3206750" y="4495800"/>
          <p14:tracePt t="64026" x="3194050" y="4508500"/>
          <p14:tracePt t="64045" x="3181350" y="4527550"/>
          <p14:tracePt t="64061" x="3168650" y="4540250"/>
          <p14:tracePt t="64075" x="3155950" y="4546600"/>
          <p14:tracePt t="64091" x="3149600" y="4546600"/>
          <p14:tracePt t="64109" x="3143250" y="4546600"/>
          <p14:tracePt t="64126" x="3143250" y="4540250"/>
          <p14:tracePt t="64142" x="3143250" y="4533900"/>
          <p14:tracePt t="64159" x="3149600" y="4527550"/>
          <p14:tracePt t="64175" x="3149600" y="4521200"/>
          <p14:tracePt t="64211" x="3155950" y="4514850"/>
          <p14:tracePt t="64225" x="3155950" y="4502150"/>
          <p14:tracePt t="64241" x="3149600" y="4495800"/>
          <p14:tracePt t="64259" x="3143250" y="4489450"/>
          <p14:tracePt t="64280" x="3136900" y="4483100"/>
          <p14:tracePt t="64291" x="3130550" y="4483100"/>
          <p14:tracePt t="64311" x="3124200" y="4476750"/>
          <p14:tracePt t="64325" x="3117850" y="4476750"/>
          <p14:tracePt t="64347" x="3111500" y="4476750"/>
          <p14:tracePt t="64359" x="3105150" y="4476750"/>
          <p14:tracePt t="64375" x="3098800" y="4476750"/>
          <p14:tracePt t="64393" x="3092450" y="4476750"/>
          <p14:tracePt t="64410" x="3086100" y="4476750"/>
          <p14:tracePt t="64425" x="3079750" y="4476750"/>
          <p14:tracePt t="64444" x="3073400" y="4476750"/>
          <p14:tracePt t="64459" x="3067050" y="4476750"/>
          <p14:tracePt t="64478" x="3060700" y="4483100"/>
          <p14:tracePt t="64509" x="3054350" y="4489450"/>
          <p14:tracePt t="64528" x="3048000" y="4495800"/>
          <p14:tracePt t="64541" x="3041650" y="4502150"/>
          <p14:tracePt t="64559" x="3035300" y="4514850"/>
          <p14:tracePt t="64575" x="3035300" y="4521200"/>
          <p14:tracePt t="64592" x="3028950" y="4540250"/>
          <p14:tracePt t="64614" x="3016250" y="4559300"/>
          <p14:tracePt t="64630" x="3009900" y="4584700"/>
          <p14:tracePt t="64641" x="3003550" y="4597400"/>
          <p14:tracePt t="64659" x="2990850" y="4616450"/>
          <p14:tracePt t="64675" x="2984500" y="4629150"/>
          <p14:tracePt t="64692" x="2978150" y="4635500"/>
          <p14:tracePt t="64709" x="2978150" y="4648200"/>
          <p14:tracePt t="64725" x="2978150" y="4654550"/>
          <p14:tracePt t="64759" x="2978150" y="4660900"/>
          <p14:tracePt t="64814" x="2971800" y="4660900"/>
          <p14:tracePt t="64817" x="2971800" y="4667250"/>
          <p14:tracePt t="64833" x="2965450" y="4667250"/>
          <p14:tracePt t="64841" x="2965450" y="4660900"/>
          <p14:tracePt t="64859" x="2959100" y="4654550"/>
          <p14:tracePt t="64880" x="2959100" y="4648200"/>
          <p14:tracePt t="64891" x="2959100" y="4641850"/>
          <p14:tracePt t="64909" x="2959100" y="4635500"/>
          <p14:tracePt t="64925" x="2965450" y="4629150"/>
          <p14:tracePt t="64941" x="2965450" y="4622800"/>
          <p14:tracePt t="64958" x="2971800" y="4616450"/>
          <p14:tracePt t="64975" x="2984500" y="4610100"/>
          <p14:tracePt t="64991" x="2997200" y="4597400"/>
          <p14:tracePt t="65009" x="3003550" y="4597400"/>
          <p14:tracePt t="65027" x="3022600" y="4591050"/>
          <p14:tracePt t="65043" x="3022600" y="4584700"/>
          <p14:tracePt t="65058" x="3035300" y="4584700"/>
          <p14:tracePt t="65080" x="3035300" y="4578350"/>
          <p14:tracePt t="65091" x="3048000" y="4578350"/>
          <p14:tracePt t="65109" x="3054350" y="4572000"/>
          <p14:tracePt t="65127" x="3073400" y="4572000"/>
          <p14:tracePt t="65142" x="3086100" y="4565650"/>
          <p14:tracePt t="65161" x="3111500" y="4559300"/>
          <p14:tracePt t="65175" x="3136900" y="4552950"/>
          <p14:tracePt t="65193" x="3149600" y="4546600"/>
          <p14:tracePt t="65208" x="3168650" y="4533900"/>
          <p14:tracePt t="65225" x="3194050" y="4521200"/>
          <p14:tracePt t="65242" x="3206750" y="4508500"/>
          <p14:tracePt t="65259" x="3213100" y="4508500"/>
          <p14:tracePt t="65291" x="3206750" y="4514850"/>
          <p14:tracePt t="65309" x="3194050" y="4514850"/>
          <p14:tracePt t="65327" x="3187700" y="4521200"/>
          <p14:tracePt t="65344" x="3181350" y="4527550"/>
          <p14:tracePt t="65359" x="3175000" y="4533900"/>
          <p14:tracePt t="65375" x="3168650" y="4546600"/>
          <p14:tracePt t="65392" x="3162300" y="4552950"/>
          <p14:tracePt t="65411" x="3155950" y="4559300"/>
          <p14:tracePt t="65426" x="3149600" y="4565650"/>
          <p14:tracePt t="65435" x="3143250" y="4565650"/>
          <p14:tracePt t="65442" x="3136900" y="4565650"/>
          <p14:tracePt t="65459" x="3130550" y="4565650"/>
          <p14:tracePt t="65475" x="3124200" y="4565650"/>
          <p14:tracePt t="65494" x="3117850" y="4565650"/>
          <p14:tracePt t="65503" x="3117850" y="4559300"/>
          <p14:tracePt t="65508" x="3111500" y="4559300"/>
          <p14:tracePt t="65525" x="3111500" y="4552950"/>
          <p14:tracePt t="65542" x="3111500" y="4546600"/>
          <p14:tracePt t="65563" x="3111500" y="4540250"/>
          <p14:tracePt t="65581" x="3117850" y="4540250"/>
          <p14:tracePt t="65599" x="3117850" y="4533900"/>
          <p14:tracePt t="65681" x="3117850" y="4540250"/>
          <p14:tracePt t="65704" x="3111500" y="4540250"/>
          <p14:tracePt t="65719" x="3111500" y="4546600"/>
          <p14:tracePt t="65738" x="3111500" y="4552950"/>
          <p14:tracePt t="65749" x="3105150" y="4552950"/>
          <p14:tracePt t="65755" x="3105150" y="4559300"/>
          <p14:tracePt t="65758" x="3105150" y="4565650"/>
          <p14:tracePt t="65776" x="3098800" y="4578350"/>
          <p14:tracePt t="65791" x="3092450" y="4584700"/>
          <p14:tracePt t="65825" x="3092450" y="4578350"/>
          <p14:tracePt t="65858" x="3098800" y="4572000"/>
          <p14:tracePt t="65875" x="3098800" y="4565650"/>
          <p14:tracePt t="65892" x="3105150" y="4552950"/>
          <p14:tracePt t="65908" x="3111500" y="4546600"/>
          <p14:tracePt t="65925" x="3124200" y="4540250"/>
          <p14:tracePt t="65945" x="3130550" y="4527550"/>
          <p14:tracePt t="65959" x="3136900" y="4521200"/>
          <p14:tracePt t="65975" x="3149600" y="4521200"/>
          <p14:tracePt t="65991" x="3155950" y="4521200"/>
          <p14:tracePt t="66008" x="3162300" y="4521200"/>
          <p14:tracePt t="66025" x="3168650" y="4521200"/>
          <p14:tracePt t="66042" x="3175000" y="4527550"/>
          <p14:tracePt t="66059" x="3187700" y="4533900"/>
          <p14:tracePt t="66075" x="3194050" y="4533900"/>
          <p14:tracePt t="66095" x="3200400" y="4533900"/>
          <p14:tracePt t="66108" x="3206750" y="4533900"/>
          <p14:tracePt t="66142" x="3200400" y="4540250"/>
          <p14:tracePt t="66158" x="3194050" y="4540250"/>
          <p14:tracePt t="66192" x="3187700" y="4540250"/>
          <p14:tracePt t="66258" x="3187700" y="4533900"/>
          <p14:tracePt t="66318" x="3187700" y="4527550"/>
          <p14:tracePt t="66335" x="3181350" y="4527550"/>
          <p14:tracePt t="66368" x="3181350" y="4521200"/>
          <p14:tracePt t="66419" x="3181350" y="4514850"/>
          <p14:tracePt t="66443" x="3187700" y="4514850"/>
          <p14:tracePt t="66447" x="3187700" y="4508500"/>
          <p14:tracePt t="66459" x="3194050" y="4508500"/>
          <p14:tracePt t="66475" x="3219450" y="4502150"/>
          <p14:tracePt t="66491" x="3270250" y="4495800"/>
          <p14:tracePt t="66511" x="3352800" y="4489450"/>
          <p14:tracePt t="66525" x="3416300" y="4483100"/>
          <p14:tracePt t="66541" x="3498850" y="4476750"/>
          <p14:tracePt t="66561" x="3594100" y="4464050"/>
          <p14:tracePt t="66575" x="3740150" y="4457700"/>
          <p14:tracePt t="66591" x="3841750" y="4445000"/>
          <p14:tracePt t="66609" x="3917950" y="4438650"/>
          <p14:tracePt t="66626" x="3994150" y="4432300"/>
          <p14:tracePt t="66641" x="4070350" y="4425950"/>
          <p14:tracePt t="66662" x="4140200" y="4425950"/>
          <p14:tracePt t="66675" x="4203700" y="4419600"/>
          <p14:tracePt t="66692" x="4267200" y="4419600"/>
          <p14:tracePt t="66712" x="4318000" y="4413250"/>
          <p14:tracePt t="66725" x="4375150" y="4413250"/>
          <p14:tracePt t="66741" x="4406900" y="4406900"/>
          <p14:tracePt t="66758" x="4445000" y="4406900"/>
          <p14:tracePt t="66775" x="4476750" y="4400550"/>
          <p14:tracePt t="66793" x="4502150" y="4394200"/>
          <p14:tracePt t="66810" x="4514850" y="4394200"/>
          <p14:tracePt t="66825" x="4527550" y="4387850"/>
          <p14:tracePt t="66841" x="4540250" y="4387850"/>
          <p14:tracePt t="66861" x="4546600" y="4381500"/>
          <p14:tracePt t="66878" x="4552950" y="4381500"/>
          <p14:tracePt t="66891" x="4559300" y="4375150"/>
          <p14:tracePt t="66895" x="4565650" y="4375150"/>
          <p14:tracePt t="66909" x="4572000" y="4375150"/>
          <p14:tracePt t="66925" x="4578350" y="4368800"/>
          <p14:tracePt t="66941" x="4584700" y="4368800"/>
          <p14:tracePt t="66959" x="4603750" y="4362450"/>
          <p14:tracePt t="66980" x="4622800" y="4362450"/>
          <p14:tracePt t="66991" x="4641850" y="4362450"/>
          <p14:tracePt t="67008" x="4673600" y="4362450"/>
          <p14:tracePt t="67025" x="4686300" y="4362450"/>
          <p14:tracePt t="67042" x="4718050" y="4356100"/>
          <p14:tracePt t="67062" x="4749800" y="4356100"/>
          <p14:tracePt t="67076" x="4781550" y="4356100"/>
          <p14:tracePt t="67093" x="4806950" y="4356100"/>
          <p14:tracePt t="67110" x="4845050" y="4356100"/>
          <p14:tracePt t="67126" x="4889500" y="4356100"/>
          <p14:tracePt t="67142" x="4921250" y="4356100"/>
          <p14:tracePt t="67161" x="4946650" y="4356100"/>
          <p14:tracePt t="67175" x="4972050" y="4356100"/>
          <p14:tracePt t="67191" x="4997450" y="4356100"/>
          <p14:tracePt t="67212" x="5003800" y="4356100"/>
          <p14:tracePt t="67225" x="5016500" y="4356100"/>
          <p14:tracePt t="67247" x="5029200" y="4349750"/>
          <p14:tracePt t="67276" x="5035550" y="4349750"/>
          <p14:tracePt t="67291" x="5029200" y="4349750"/>
          <p14:tracePt t="67309" x="5022850" y="4349750"/>
          <p14:tracePt t="67328" x="5010150" y="4349750"/>
          <p14:tracePt t="67344" x="5003800" y="4349750"/>
          <p14:tracePt t="67360" x="4984750" y="4349750"/>
          <p14:tracePt t="67375" x="4965700" y="4349750"/>
          <p14:tracePt t="67391" x="4940300" y="4349750"/>
          <p14:tracePt t="67411" x="4921250" y="4349750"/>
          <p14:tracePt t="67430" x="4889500" y="4349750"/>
          <p14:tracePt t="67442" x="4864100" y="4349750"/>
          <p14:tracePt t="67464" x="4832350" y="4356100"/>
          <p14:tracePt t="67475" x="4806950" y="4356100"/>
          <p14:tracePt t="67494" x="4787900" y="4362450"/>
          <p14:tracePt t="67509" x="4768850" y="4362450"/>
          <p14:tracePt t="67528" x="4749800" y="4368800"/>
          <p14:tracePt t="67541" x="4730750" y="4375150"/>
          <p14:tracePt t="67558" x="4718050" y="4381500"/>
          <p14:tracePt t="67575" x="4699000" y="4387850"/>
          <p14:tracePt t="67592" x="4679950" y="4394200"/>
          <p14:tracePt t="67609" x="4648200" y="4406900"/>
          <p14:tracePt t="67630" x="4616450" y="4413250"/>
          <p14:tracePt t="67641" x="4578350" y="4419600"/>
          <p14:tracePt t="67660" x="4546600" y="4425950"/>
          <p14:tracePt t="67675" x="4508500" y="4432300"/>
          <p14:tracePt t="67694" x="4457700" y="4445000"/>
          <p14:tracePt t="67708" x="4413250" y="4457700"/>
          <p14:tracePt t="67725" x="4375150" y="4470400"/>
          <p14:tracePt t="67747" x="4337050" y="4483100"/>
          <p14:tracePt t="67758" x="4298950" y="4489450"/>
          <p14:tracePt t="67775" x="4273550" y="4502150"/>
          <p14:tracePt t="67792" x="4241800" y="4514850"/>
          <p14:tracePt t="67808" x="4216400" y="4527550"/>
          <p14:tracePt t="67825" x="4203700" y="4540250"/>
          <p14:tracePt t="67841" x="4191000" y="4546600"/>
          <p14:tracePt t="67858" x="4178300" y="4559300"/>
          <p14:tracePt t="67876" x="4171950" y="4565650"/>
          <p14:tracePt t="67892" x="4165600" y="4572000"/>
          <p14:tracePt t="67909" x="4165600" y="4578350"/>
          <p14:tracePt t="67942" x="4165600" y="4584700"/>
          <p14:tracePt t="68014" x="4159250" y="4584700"/>
          <p14:tracePt t="68097" x="4159250" y="4591050"/>
          <p14:tracePt t="68214" x="4165600" y="4591050"/>
          <p14:tracePt t="68253" x="4171950" y="4591050"/>
          <p14:tracePt t="68306" x="4178300" y="4591050"/>
          <p14:tracePt t="68482" x="4178300" y="4597400"/>
          <p14:tracePt t="68511" x="4171950" y="4597400"/>
          <p14:tracePt t="68563" x="4171950" y="4603750"/>
          <p14:tracePt t="68593" x="4165600" y="4603750"/>
          <p14:tracePt t="68626" x="4165600" y="4610100"/>
          <p14:tracePt t="68675" x="4159250" y="4616450"/>
          <p14:tracePt t="68719" x="4159250" y="4622800"/>
          <p14:tracePt t="68807" x="4159250" y="4629150"/>
          <p14:tracePt t="68895" x="4152900" y="4629150"/>
          <p14:tracePt t="68906" x="4152900" y="4635500"/>
          <p14:tracePt t="68943" x="4146550" y="4635500"/>
          <p14:tracePt t="68952" x="4146550" y="4641850"/>
          <p14:tracePt t="68978" x="4140200" y="4641850"/>
          <p14:tracePt t="68985" x="4140200" y="4648200"/>
          <p14:tracePt t="69027" x="4140200" y="4654550"/>
          <p14:tracePt t="69119" x="4140200" y="4660900"/>
          <p14:tracePt t="69136" x="4133850" y="4660900"/>
          <p14:tracePt t="69205" x="4133850" y="4667250"/>
          <p14:tracePt t="69242" x="4127500" y="4667250"/>
          <p14:tracePt t="69249" x="4127500" y="4673600"/>
          <p14:tracePt t="69274" x="4121150" y="4673600"/>
          <p14:tracePt t="69280" x="4121150" y="4679950"/>
          <p14:tracePt t="69311" x="4121150" y="4686300"/>
          <p14:tracePt t="69325" x="4114800" y="4686300"/>
          <p14:tracePt t="69342" x="4114800" y="4692650"/>
          <p14:tracePt t="69361" x="4108450" y="4699000"/>
          <p14:tracePt t="69393" x="4140200" y="4705350"/>
          <p14:tracePt t="69412" x="4235450" y="4705350"/>
          <p14:tracePt t="69425" x="4387850" y="4711700"/>
          <p14:tracePt t="69442" x="4483100" y="4711700"/>
          <p14:tracePt t="69462" x="4616450" y="4711700"/>
          <p14:tracePt t="69475" x="4781550" y="4699000"/>
          <p14:tracePt t="69495" x="4876800" y="4692650"/>
          <p14:tracePt t="69509" x="4991100" y="4667250"/>
          <p14:tracePt t="69525" x="5118100" y="4641850"/>
          <p14:tracePt t="69541" x="5181600" y="4629150"/>
          <p14:tracePt t="69559" x="5257800" y="4610100"/>
          <p14:tracePt t="69575" x="5289550" y="4603750"/>
          <p14:tracePt t="69594" x="5314950" y="4591050"/>
          <p14:tracePt t="69605" x="5334000" y="4584700"/>
          <p14:tracePt t="69611" x="5340350" y="4578350"/>
          <p14:tracePt t="69625" x="5346700" y="4578350"/>
          <p14:tracePt t="69647" x="5359400" y="4572000"/>
          <p14:tracePt t="69659" x="5372100" y="4565650"/>
          <p14:tracePt t="69675" x="5384800" y="4559300"/>
          <p14:tracePt t="69693" x="5397500" y="4552950"/>
          <p14:tracePt t="69708" x="5429250" y="4546600"/>
          <p14:tracePt t="69726" x="5492750" y="4533900"/>
          <p14:tracePt t="69741" x="5543550" y="4521200"/>
          <p14:tracePt t="69760" x="5600700" y="4508500"/>
          <p14:tracePt t="69775" x="5651500" y="4495800"/>
          <p14:tracePt t="69793" x="5683250" y="4489450"/>
          <p14:tracePt t="69809" x="5721350" y="4476750"/>
          <p14:tracePt t="69825" x="5740400" y="4470400"/>
          <p14:tracePt t="69842" x="5753100" y="4464050"/>
          <p14:tracePt t="69859" x="5765800" y="4464050"/>
          <p14:tracePt t="69875" x="5765800" y="4457700"/>
          <p14:tracePt t="69894" x="5772150" y="4457700"/>
          <p14:tracePt t="69902" x="5772150" y="4451350"/>
          <p14:tracePt t="69926" x="5765800" y="4451350"/>
          <p14:tracePt t="69938" x="5759450" y="4451350"/>
          <p14:tracePt t="69949" x="5753100" y="4451350"/>
          <p14:tracePt t="69964" x="5746750" y="4451350"/>
          <p14:tracePt t="69976" x="5740400" y="4451350"/>
          <p14:tracePt t="69991" x="5734050" y="4445000"/>
          <p14:tracePt t="70025" x="5727700" y="4445000"/>
          <p14:tracePt t="70044" x="5721350" y="4445000"/>
          <p14:tracePt t="70077" x="5715000" y="4445000"/>
          <p14:tracePt t="70092" x="5708650" y="4445000"/>
          <p14:tracePt t="70109" x="5702300" y="4445000"/>
          <p14:tracePt t="70125" x="5695950" y="4445000"/>
          <p14:tracePt t="70142" x="5689600" y="4445000"/>
          <p14:tracePt t="70162" x="5689600" y="4451350"/>
          <p14:tracePt t="70178" x="5683250" y="4451350"/>
          <p14:tracePt t="70192" x="5676900" y="4451350"/>
          <p14:tracePt t="70209" x="5670550" y="4457700"/>
          <p14:tracePt t="70228" x="5664200" y="4457700"/>
          <p14:tracePt t="70241" x="5657850" y="4457700"/>
          <p14:tracePt t="70259" x="5645150" y="4464050"/>
          <p14:tracePt t="70275" x="5638800" y="4464050"/>
          <p14:tracePt t="70292" x="5626100" y="4464050"/>
          <p14:tracePt t="70309" x="5619750" y="4470400"/>
          <p14:tracePt t="70326" x="5613400" y="4470400"/>
          <p14:tracePt t="70343" x="5607050" y="4470400"/>
          <p14:tracePt t="70358" x="5600700" y="4470400"/>
          <p14:tracePt t="70375" x="5594350" y="4470400"/>
          <p14:tracePt t="70397" x="5588000" y="4476750"/>
          <p14:tracePt t="70426" x="5581650" y="4476750"/>
          <p14:tracePt t="70454" x="5581650" y="4470400"/>
          <p14:tracePt t="70458" x="5575300" y="4470400"/>
          <p14:tracePt t="70480" x="5568950" y="4470400"/>
          <p14:tracePt t="70499" x="5562600" y="4470400"/>
          <p14:tracePt t="70533" x="5556250" y="4470400"/>
          <p14:tracePt t="70543" x="5556250" y="4464050"/>
          <p14:tracePt t="70565" x="5556250" y="4457700"/>
          <p14:tracePt t="70587" x="5556250" y="4451350"/>
          <p14:tracePt t="70597" x="5562600" y="4451350"/>
          <p14:tracePt t="70608" x="5562600" y="4445000"/>
          <p14:tracePt t="70625" x="5568950" y="4438650"/>
          <p14:tracePt t="70643" x="5568950" y="4432300"/>
          <p14:tracePt t="71594" x="7600950" y="4159250"/>
          <p14:tracePt t="71612" x="7607300" y="4159250"/>
          <p14:tracePt t="71764" x="8528050" y="4286250"/>
          <p14:tracePt t="71788" x="8547100" y="4286250"/>
          <p14:tracePt t="71792" x="8553450" y="4286250"/>
          <p14:tracePt t="71809" x="8623300" y="4286250"/>
          <p14:tracePt t="71825" x="8712200" y="4292600"/>
          <p14:tracePt t="71842" x="8801100" y="4298950"/>
          <p14:tracePt t="71860" x="8858250" y="4298950"/>
          <p14:tracePt t="71880" x="8953500" y="4305300"/>
          <p14:tracePt t="71892" x="9029700" y="4311650"/>
          <p14:tracePt t="71908" x="9093200" y="4318000"/>
          <p14:tracePt t="71930" x="9156700" y="4324350"/>
          <p14:tracePt t="71944" x="9207500" y="4330700"/>
          <p14:tracePt t="71958" x="9258300" y="4337050"/>
          <p14:tracePt t="71975" x="9283700" y="4337050"/>
          <p14:tracePt t="71992" x="9321800" y="4349750"/>
          <p14:tracePt t="72009" x="9340850" y="4349750"/>
          <p14:tracePt t="72107" x="9385300" y="4362450"/>
          <p14:tracePt t="72183" x="9378950" y="4362450"/>
          <p14:tracePt t="72197" x="9378950" y="4368800"/>
          <p14:tracePt t="72268" x="9378950" y="4375150"/>
          <p14:tracePt t="72280" x="9385300" y="4375150"/>
          <p14:tracePt t="72304" x="9391650" y="4375150"/>
          <p14:tracePt t="72308" x="9391650" y="4381500"/>
          <p14:tracePt t="72313" x="9398000" y="4381500"/>
          <p14:tracePt t="72326" x="9410700" y="4381500"/>
          <p14:tracePt t="72345" x="9436100" y="4387850"/>
          <p14:tracePt t="72358" x="9467850" y="4387850"/>
          <p14:tracePt t="72376" x="9499600" y="4394200"/>
          <p14:tracePt t="72395" x="9531350" y="4394200"/>
          <p14:tracePt t="72408" x="9563100" y="4394200"/>
          <p14:tracePt t="72425" x="9588500" y="4394200"/>
          <p14:tracePt t="72444" x="9601200" y="4394200"/>
          <p14:tracePt t="72458" x="9613900" y="4387850"/>
          <p14:tracePt t="72674" x="7397750" y="4165600"/>
          <p14:tracePt t="72677" x="7378700" y="4159250"/>
          <p14:tracePt t="72692" x="7283450" y="4159250"/>
          <p14:tracePt t="72709" x="7112000" y="4152900"/>
          <p14:tracePt t="72725" x="6896100" y="4146550"/>
          <p14:tracePt t="72743" x="6737350" y="4140200"/>
          <p14:tracePt t="73055" x="2343150" y="4044950"/>
          <p14:tracePt t="73065" x="2336800" y="4044950"/>
          <p14:tracePt t="73067" x="2324100" y="4044950"/>
          <p14:tracePt t="73075" x="2279650" y="4044950"/>
          <p14:tracePt t="73093" x="2178050" y="4051300"/>
          <p14:tracePt t="73109" x="1962150" y="4057650"/>
          <p14:tracePt t="73129" x="1784350" y="4070350"/>
          <p14:tracePt t="73146" x="1638300" y="4089400"/>
          <p14:tracePt t="73159" x="1536700" y="4102100"/>
          <p14:tracePt t="73175" x="1466850" y="4114800"/>
          <p14:tracePt t="73192" x="1428750" y="4121150"/>
          <p14:tracePt t="73209" x="1403350" y="4127500"/>
          <p14:tracePt t="73225" x="1390650" y="4127500"/>
          <p14:tracePt t="73248" x="1371600" y="4133850"/>
          <p14:tracePt t="73258" x="1358900" y="4133850"/>
          <p14:tracePt t="73492" x="977900" y="4279900"/>
          <p14:tracePt t="73503" x="984250" y="4279900"/>
          <p14:tracePt t="73518" x="990600" y="4286250"/>
          <p14:tracePt t="73525" x="1009650" y="4286250"/>
          <p14:tracePt t="73543" x="1060450" y="4286250"/>
          <p14:tracePt t="73559" x="1162050" y="4298950"/>
          <p14:tracePt t="73575" x="1263650" y="4305300"/>
          <p14:tracePt t="73593" x="1352550" y="4318000"/>
          <p14:tracePt t="73612" x="1581150" y="4330700"/>
          <p14:tracePt t="73625" x="1670050" y="4343400"/>
          <p14:tracePt t="73643" x="1905000" y="4356100"/>
          <p14:tracePt t="73661" x="2114550" y="4368800"/>
          <p14:tracePt t="73677" x="2336800" y="4381500"/>
          <p14:tracePt t="73692" x="2565400" y="4387850"/>
          <p14:tracePt t="73709" x="2800350" y="4400550"/>
          <p14:tracePt t="73725" x="3048000" y="4406900"/>
          <p14:tracePt t="73742" x="3289300" y="4425950"/>
          <p14:tracePt t="73760" x="3517900" y="4464050"/>
          <p14:tracePt t="73775" x="3727450" y="4521200"/>
          <p14:tracePt t="73792" x="3917950" y="4578350"/>
          <p14:tracePt t="73809" x="4083050" y="4641850"/>
          <p14:tracePt t="73825" x="4222750" y="4705350"/>
          <p14:tracePt t="73842" x="4356100" y="4781550"/>
          <p14:tracePt t="73858" x="4502150" y="4889500"/>
          <p14:tracePt t="73876" x="4572000" y="4953000"/>
          <p14:tracePt t="73892" x="4597400" y="4991100"/>
          <p14:tracePt t="73909" x="4622800" y="5022850"/>
          <p14:tracePt t="73925" x="4635500" y="5054600"/>
          <p14:tracePt t="73942" x="4648200" y="5080000"/>
          <p14:tracePt t="73958" x="4660900" y="5105400"/>
          <p14:tracePt t="73976" x="4667250" y="5118100"/>
          <p14:tracePt t="73992" x="4673600" y="5130800"/>
          <p14:tracePt t="74008" x="4673600" y="5137150"/>
          <p14:tracePt t="74025" x="4667250" y="5143500"/>
          <p14:tracePt t="74539" x="5854700" y="4991100"/>
          <p14:tracePt t="74553" x="5861050" y="4991100"/>
          <p14:tracePt t="74565" x="5867400" y="4991100"/>
          <p14:tracePt t="74569" x="5873750" y="4984750"/>
          <p14:tracePt t="74575" x="5886450" y="4984750"/>
          <p14:tracePt t="74593" x="5943600" y="4978400"/>
          <p14:tracePt t="74609" x="6007100" y="4965700"/>
          <p14:tracePt t="74625" x="6064250" y="4953000"/>
          <p14:tracePt t="74642" x="6089650" y="4940300"/>
          <p14:tracePt t="74792" x="6870700" y="4724400"/>
          <p14:tracePt t="74812" x="6877050" y="4724400"/>
          <p14:tracePt t="74816" x="6883400" y="4724400"/>
          <p14:tracePt t="74825" x="6915150" y="4724400"/>
          <p14:tracePt t="74842" x="7010400" y="4724400"/>
          <p14:tracePt t="74858" x="7131050" y="4718050"/>
          <p14:tracePt t="74875" x="7251700" y="4718050"/>
          <p14:tracePt t="74892" x="7378700" y="4711700"/>
          <p14:tracePt t="74908" x="7499350" y="4705350"/>
          <p14:tracePt t="74925" x="7620000" y="4699000"/>
          <p14:tracePt t="74942" x="7734300" y="4692650"/>
          <p14:tracePt t="74959" x="7842250" y="4692650"/>
          <p14:tracePt t="74975" x="7943850" y="4686300"/>
          <p14:tracePt t="74992" x="8039100" y="4686300"/>
          <p14:tracePt t="75008" x="8134350" y="4686300"/>
          <p14:tracePt t="75025" x="8229600" y="4686300"/>
          <p14:tracePt t="75043" x="8337550" y="4686300"/>
          <p14:tracePt t="75060" x="8401050" y="4686300"/>
          <p14:tracePt t="75075" x="8470900" y="4686300"/>
          <p14:tracePt t="75096" x="8528050" y="4686300"/>
          <p14:tracePt t="75108" x="8566150" y="4686300"/>
          <p14:tracePt t="75126" x="8591550" y="4686300"/>
          <p14:tracePt t="75145" x="8604250" y="4686300"/>
          <p14:tracePt t="75175" x="8597900" y="4679950"/>
          <p14:tracePt t="75193" x="8502650" y="4673600"/>
          <p14:tracePt t="75210" x="8451850" y="4673600"/>
          <p14:tracePt t="75227" x="8261350" y="4660900"/>
          <p14:tracePt t="75598" x="2292350" y="4908550"/>
          <p14:tracePt t="75616" x="2292350" y="4914900"/>
          <p14:tracePt t="75636" x="2286000" y="4921250"/>
          <p14:tracePt t="75704" x="2235200" y="4965700"/>
          <p14:tracePt t="75723" x="2235200" y="4959350"/>
          <p14:tracePt t="75738" x="2235200" y="4953000"/>
          <p14:tracePt t="75796" x="2101850" y="4654550"/>
          <p14:tracePt t="75805" x="2101850" y="4648200"/>
          <p14:tracePt t="75849" x="2070100" y="4413250"/>
          <p14:tracePt t="75865" x="2070100" y="4406900"/>
          <p14:tracePt t="75923" x="2019300" y="4178300"/>
          <p14:tracePt t="75949" x="2019300" y="4171950"/>
          <p14:tracePt t="75960" x="2019300" y="4165600"/>
          <p14:tracePt t="75976" x="2025650" y="4146550"/>
          <p14:tracePt t="75995" x="2025650" y="4108450"/>
          <p14:tracePt t="76010" x="2032000" y="4095750"/>
          <p14:tracePt t="76687" x="2413000" y="4368800"/>
          <p14:tracePt t="76741" x="2419350" y="4368800"/>
          <p14:tracePt t="76765" x="2425700" y="4368800"/>
          <p14:tracePt t="76771" x="2425700" y="4375150"/>
          <p14:tracePt t="76829" x="2419350" y="4375150"/>
          <p14:tracePt t="76844" x="2413000" y="4375150"/>
          <p14:tracePt t="76858" x="2406650" y="4375150"/>
          <p14:tracePt t="76875" x="2393950" y="4368800"/>
          <p14:tracePt t="76893" x="2381250" y="4362450"/>
          <p14:tracePt t="76909" x="2368550" y="4356100"/>
          <p14:tracePt t="76925" x="2355850" y="4337050"/>
          <p14:tracePt t="76942" x="2343150" y="4311650"/>
          <p14:tracePt t="76959" x="2330450" y="4286250"/>
          <p14:tracePt t="76975" x="2324100" y="4267200"/>
          <p14:tracePt t="76992" x="2317750" y="4254500"/>
          <p14:tracePt t="77008" x="2311400" y="4229100"/>
          <p14:tracePt t="77026" x="2305050" y="4210050"/>
          <p14:tracePt t="77042" x="2298700" y="4178300"/>
          <p14:tracePt t="77059" x="2298700" y="4152900"/>
          <p14:tracePt t="77076" x="2292350" y="4127500"/>
          <p14:tracePt t="77092" x="2292350" y="4114800"/>
          <p14:tracePt t="77109" x="2292350" y="4102100"/>
          <p14:tracePt t="77126" x="2292350" y="4089400"/>
          <p14:tracePt t="77142" x="2298700" y="4076700"/>
          <p14:tracePt t="77158" x="2298700" y="4070350"/>
          <p14:tracePt t="77176" x="2292350" y="4070350"/>
          <p14:tracePt t="77210" x="2286000" y="4076700"/>
          <p14:tracePt t="77225" x="2279650" y="4089400"/>
          <p14:tracePt t="77242" x="2279650" y="4114800"/>
          <p14:tracePt t="77264" x="2279650" y="4140200"/>
          <p14:tracePt t="77275" x="2279650" y="4159250"/>
          <p14:tracePt t="77292" x="2286000" y="4178300"/>
          <p14:tracePt t="77309" x="2298700" y="4191000"/>
          <p14:tracePt t="77325" x="2317750" y="4203700"/>
          <p14:tracePt t="77342" x="2336800" y="4216400"/>
          <p14:tracePt t="77359" x="2355850" y="4222750"/>
          <p14:tracePt t="77377" x="2368550" y="4229100"/>
          <p14:tracePt t="77392" x="2381250" y="4235450"/>
          <p14:tracePt t="77408" x="2387600" y="4241800"/>
          <p14:tracePt t="77426" x="2393950" y="4241800"/>
          <p14:tracePt t="77442" x="2393950" y="4248150"/>
          <p14:tracePt t="77478" x="2393950" y="4254500"/>
          <p14:tracePt t="77510" x="2387600" y="4254500"/>
          <p14:tracePt t="77519" x="2387600" y="4260850"/>
          <p14:tracePt t="77531" x="2381250" y="4260850"/>
          <p14:tracePt t="77542" x="2381250" y="4267200"/>
          <p14:tracePt t="77559" x="2368550" y="4273550"/>
          <p14:tracePt t="77576" x="2362200" y="4279900"/>
          <p14:tracePt t="77597" x="2330450" y="4305300"/>
          <p14:tracePt t="77601" x="2298700" y="4337050"/>
          <p14:tracePt t="77608" x="2266950" y="4368800"/>
          <p14:tracePt t="77626" x="2209800" y="4432300"/>
          <p14:tracePt t="77643" x="2139950" y="4514850"/>
          <p14:tracePt t="77658" x="2101850" y="4552950"/>
          <p14:tracePt t="77676" x="2063750" y="4591050"/>
          <p14:tracePt t="77693" x="2051050" y="4610100"/>
          <p14:tracePt t="77708" x="2044700" y="4610100"/>
          <p14:tracePt t="77725" x="2051050" y="4597400"/>
          <p14:tracePt t="77742" x="2063750" y="4584700"/>
          <p14:tracePt t="77758" x="2070100" y="4578350"/>
          <p14:tracePt t="77776" x="2076450" y="4572000"/>
          <p14:tracePt t="77793" x="2089150" y="4552950"/>
          <p14:tracePt t="77808" x="2108200" y="4540250"/>
          <p14:tracePt t="77826" x="2120900" y="4527550"/>
          <p14:tracePt t="77843" x="2139950" y="4508500"/>
          <p14:tracePt t="77863" x="2152650" y="4489450"/>
          <p14:tracePt t="77875" x="2165350" y="4483100"/>
          <p14:tracePt t="77893" x="2184400" y="4457700"/>
          <p14:tracePt t="77913" x="2190750" y="4445000"/>
          <p14:tracePt t="77931" x="2209800" y="4425950"/>
          <p14:tracePt t="77943" x="2216150" y="4419600"/>
          <p14:tracePt t="77962" x="2235200" y="4400550"/>
          <p14:tracePt t="77977" x="2241550" y="4400550"/>
          <p14:tracePt t="77992" x="2254250" y="439420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br>
              <a:rPr lang="en-US" dirty="0"/>
            </a:br>
            <a:r>
              <a:rPr lang="en-US" dirty="0"/>
              <a:t>Synthesized Vs Inherited Attributes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2844801" y="2895601"/>
            <a:ext cx="116410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/>
              <a:t>D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i="1" dirty="0">
                <a:sym typeface="Symbol" charset="2"/>
              </a:rPr>
              <a:t>T L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>
                <a:sym typeface="Symbol" charset="2"/>
              </a:rPr>
              <a:t>T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b="1" dirty="0" err="1">
                <a:sym typeface="Symbol" charset="2"/>
              </a:rPr>
              <a:t>int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>
                <a:sym typeface="Symbol" charset="2"/>
              </a:rPr>
              <a:t>…</a:t>
            </a:r>
            <a:br>
              <a:rPr lang="en-US" sz="2400" i="1" dirty="0">
                <a:sym typeface="Symbol" charset="2"/>
              </a:rPr>
            </a:br>
            <a:r>
              <a:rPr lang="en-US" sz="2400" i="1" dirty="0">
                <a:sym typeface="Symbol" charset="2"/>
              </a:rPr>
              <a:t>L </a:t>
            </a:r>
            <a:r>
              <a:rPr lang="en-US" sz="2400" dirty="0">
                <a:sym typeface="Symbol" charset="2"/>
              </a:rPr>
              <a:t> </a:t>
            </a:r>
            <a:r>
              <a:rPr lang="en-US" sz="2400" b="1" dirty="0">
                <a:sym typeface="Symbol" charset="2"/>
              </a:rPr>
              <a:t>id</a:t>
            </a:r>
            <a:endParaRPr lang="en-US" sz="2400" i="1" dirty="0">
              <a:sym typeface="Symbol" charset="2"/>
            </a:endParaRP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5588002" y="2895601"/>
            <a:ext cx="236654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i="1" dirty="0" err="1"/>
              <a:t>L.</a:t>
            </a:r>
            <a:r>
              <a:rPr lang="en-US" sz="2400" dirty="0" err="1"/>
              <a:t>in</a:t>
            </a:r>
            <a:r>
              <a:rPr lang="en-US" sz="2400" i="1" dirty="0"/>
              <a:t> </a:t>
            </a:r>
            <a:r>
              <a:rPr lang="en-US" sz="2400" dirty="0"/>
              <a:t>:=</a:t>
            </a:r>
            <a:r>
              <a:rPr lang="en-US" sz="2400" i="1" dirty="0"/>
              <a:t> </a:t>
            </a:r>
            <a:r>
              <a:rPr lang="en-US" sz="2400" i="1" dirty="0" err="1"/>
              <a:t>T.</a:t>
            </a:r>
            <a:r>
              <a:rPr lang="en-US" sz="2400" dirty="0" err="1"/>
              <a:t>type</a:t>
            </a:r>
            <a:br>
              <a:rPr lang="en-US" sz="2400" dirty="0"/>
            </a:br>
            <a:r>
              <a:rPr lang="en-US" sz="2400" i="1" dirty="0" err="1"/>
              <a:t>T.</a:t>
            </a:r>
            <a:r>
              <a:rPr lang="en-US" sz="2400" dirty="0" err="1"/>
              <a:t>type</a:t>
            </a:r>
            <a:r>
              <a:rPr lang="en-US" sz="2400" i="1" dirty="0"/>
              <a:t> </a:t>
            </a:r>
            <a:r>
              <a:rPr lang="en-US" sz="2400" dirty="0"/>
              <a:t>:=</a:t>
            </a:r>
            <a:r>
              <a:rPr lang="en-US" sz="2400" i="1" dirty="0"/>
              <a:t> </a:t>
            </a:r>
            <a:r>
              <a:rPr lang="en-US" sz="2400" dirty="0"/>
              <a:t>‘integer’</a:t>
            </a:r>
            <a:br>
              <a:rPr lang="en-US" sz="2400" dirty="0"/>
            </a:br>
            <a:r>
              <a:rPr lang="en-US" sz="2400" i="1" dirty="0"/>
              <a:t>…</a:t>
            </a:r>
            <a:br>
              <a:rPr lang="en-US" sz="2400" i="1" dirty="0"/>
            </a:br>
            <a:r>
              <a:rPr lang="en-US" sz="2400" dirty="0"/>
              <a:t>… := </a:t>
            </a:r>
            <a:r>
              <a:rPr lang="en-US" sz="2400" i="1" dirty="0" err="1"/>
              <a:t>L.</a:t>
            </a:r>
            <a:r>
              <a:rPr lang="en-US" sz="2400" dirty="0" err="1"/>
              <a:t>in</a:t>
            </a:r>
            <a:endParaRPr lang="en-US" sz="2400" dirty="0"/>
          </a:p>
        </p:txBody>
      </p:sp>
      <p:sp>
        <p:nvSpPr>
          <p:cNvPr id="12294" name="Text Box 5"/>
          <p:cNvSpPr txBox="1">
            <a:spLocks noChangeArrowheads="1"/>
          </p:cNvSpPr>
          <p:nvPr/>
        </p:nvSpPr>
        <p:spPr bwMode="auto">
          <a:xfrm>
            <a:off x="2844802" y="2362201"/>
            <a:ext cx="15583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Production</a:t>
            </a:r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5588002" y="2362201"/>
            <a:ext cx="19563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Semantic Rule</a:t>
            </a: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5588000" y="2895600"/>
            <a:ext cx="9144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5588000" y="3276600"/>
            <a:ext cx="1219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298" name="Line 9"/>
          <p:cNvSpPr>
            <a:spLocks noChangeShapeType="1"/>
          </p:cNvSpPr>
          <p:nvPr/>
        </p:nvSpPr>
        <p:spPr bwMode="auto">
          <a:xfrm flipH="1">
            <a:off x="6502400" y="2514600"/>
            <a:ext cx="31496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9652000" y="2286001"/>
            <a:ext cx="13258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inherited</a:t>
            </a:r>
          </a:p>
        </p:txBody>
      </p:sp>
      <p:sp>
        <p:nvSpPr>
          <p:cNvPr id="12300" name="Line 11"/>
          <p:cNvSpPr>
            <a:spLocks noChangeShapeType="1"/>
          </p:cNvSpPr>
          <p:nvPr/>
        </p:nvSpPr>
        <p:spPr bwMode="auto">
          <a:xfrm flipH="1" flipV="1">
            <a:off x="6705600" y="3657600"/>
            <a:ext cx="2844800" cy="457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301" name="Text Box 12"/>
          <p:cNvSpPr txBox="1">
            <a:spLocks noChangeArrowheads="1"/>
          </p:cNvSpPr>
          <p:nvPr/>
        </p:nvSpPr>
        <p:spPr bwMode="auto">
          <a:xfrm>
            <a:off x="9550401" y="3886201"/>
            <a:ext cx="163762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synthesized</a:t>
            </a:r>
          </a:p>
        </p:txBody>
      </p:sp>
    </p:spTree>
    <p:extLst>
      <p:ext uri="{BB962C8B-B14F-4D97-AF65-F5344CB8AC3E}">
        <p14:creationId xmlns:p14="http://schemas.microsoft.com/office/powerpoint/2010/main" val="2697807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881"/>
    </mc:Choice>
    <mc:Fallback xmlns="">
      <p:transition spd="slow" advTm="167881"/>
    </mc:Fallback>
  </mc:AlternateContent>
  <p:extLst>
    <p:ext uri="{3A86A75C-4F4B-4683-9AE1-C65F6400EC91}">
      <p14:laserTraceLst xmlns:p14="http://schemas.microsoft.com/office/powerpoint/2010/main">
        <p14:tracePtLst>
          <p14:tracePt t="1638" x="3848100" y="3111500"/>
          <p14:tracePt t="1646" x="3848100" y="3105150"/>
          <p14:tracePt t="1653" x="3848100" y="3098800"/>
          <p14:tracePt t="1694" x="3829050" y="2876550"/>
          <p14:tracePt t="1703" x="3829050" y="2870200"/>
          <p14:tracePt t="1722" x="3822700" y="2870200"/>
          <p14:tracePt t="1735" x="3816350" y="2870200"/>
          <p14:tracePt t="1742" x="3810000" y="2863850"/>
          <p14:tracePt t="1746" x="3803650" y="2863850"/>
          <p14:tracePt t="1763" x="3771900" y="2863850"/>
          <p14:tracePt t="1782" x="3746500" y="2870200"/>
          <p14:tracePt t="1798" x="3708400" y="2895600"/>
          <p14:tracePt t="1813" x="3683000" y="2940050"/>
          <p14:tracePt t="1833" x="3670300" y="2984500"/>
          <p14:tracePt t="1846" x="3657600" y="3022600"/>
          <p14:tracePt t="1863" x="3644900" y="3060700"/>
          <p14:tracePt t="1885" x="3644900" y="3086100"/>
          <p14:tracePt t="1896" x="3644900" y="3117850"/>
          <p14:tracePt t="1913" x="3644900" y="3143250"/>
          <p14:tracePt t="1931" x="3657600" y="3168650"/>
          <p14:tracePt t="1946" x="3676650" y="3194050"/>
          <p14:tracePt t="1963" x="3702050" y="3213100"/>
          <p14:tracePt t="1981" x="3721100" y="3244850"/>
          <p14:tracePt t="2172" x="3308350" y="3397250"/>
          <p14:tracePt t="2425" x="3473450" y="3282950"/>
          <p14:tracePt t="2446" x="3479800" y="3282950"/>
          <p14:tracePt t="2451" x="3479800" y="3289300"/>
          <p14:tracePt t="2463" x="3486150" y="3289300"/>
          <p14:tracePt t="2480" x="3498850" y="3302000"/>
          <p14:tracePt t="2499" x="3517900" y="3308350"/>
          <p14:tracePt t="2517" x="3530600" y="3321050"/>
          <p14:tracePt t="2529" x="3543300" y="3333750"/>
          <p14:tracePt t="2546" x="3556000" y="3340100"/>
          <p14:tracePt t="2564" x="3562350" y="3346450"/>
          <p14:tracePt t="2580" x="3575050" y="3352800"/>
          <p14:tracePt t="2596" x="3575050" y="3365500"/>
          <p14:tracePt t="2613" x="3581400" y="3371850"/>
          <p14:tracePt t="2690" x="3556000" y="3390900"/>
          <p14:tracePt t="2696" x="3549650" y="3390900"/>
          <p14:tracePt t="2713" x="3543300" y="3390900"/>
          <p14:tracePt t="2729" x="3524250" y="3384550"/>
          <p14:tracePt t="2747" x="3505200" y="3371850"/>
          <p14:tracePt t="2763" x="3486150" y="3365500"/>
          <p14:tracePt t="2780" x="3467100" y="3333750"/>
          <p14:tracePt t="2799" x="3448050" y="3308350"/>
          <p14:tracePt t="2813" x="3435350" y="3289300"/>
          <p14:tracePt t="2830" x="3422650" y="3276600"/>
          <p14:tracePt t="2847" x="3416300" y="3263900"/>
          <p14:tracePt t="2863" x="3397250" y="3257550"/>
          <p14:tracePt t="2880" x="3352800" y="3257550"/>
          <p14:tracePt t="2896" x="3314700" y="3263900"/>
          <p14:tracePt t="2913" x="3289300" y="3270250"/>
          <p14:tracePt t="2929" x="3263900" y="3276600"/>
          <p14:tracePt t="2946" x="3244850" y="3276600"/>
          <p14:tracePt t="2950" x="3238500" y="3276600"/>
          <p14:tracePt t="2963" x="3232150" y="3276600"/>
          <p14:tracePt t="2980" x="3194050" y="3263900"/>
          <p14:tracePt t="2996" x="3175000" y="3251200"/>
          <p14:tracePt t="3014" x="3168650" y="3232150"/>
          <p14:tracePt t="3029" x="3162300" y="3225800"/>
          <p14:tracePt t="3049" x="3162300" y="3219450"/>
          <p14:tracePt t="3063" x="3155950" y="3219450"/>
          <p14:tracePt t="3080" x="3143250" y="3213100"/>
          <p14:tracePt t="3124" x="3149600" y="3213100"/>
          <p14:tracePt t="3133" x="3155950" y="3213100"/>
          <p14:tracePt t="3146" x="3162300" y="3213100"/>
          <p14:tracePt t="3164" x="3175000" y="3213100"/>
          <p14:tracePt t="3180" x="3181350" y="3219450"/>
          <p14:tracePt t="3196" x="3187700" y="3219450"/>
          <p14:tracePt t="3215" x="3187700" y="3225800"/>
          <p14:tracePt t="3230" x="3194050" y="3232150"/>
          <p14:tracePt t="3251" x="3194050" y="3238500"/>
          <p14:tracePt t="3264" x="3206750" y="3244850"/>
          <p14:tracePt t="3284" x="3206750" y="3251200"/>
          <p14:tracePt t="3296" x="3213100" y="3251200"/>
          <p14:tracePt t="3313" x="3219450" y="3257550"/>
          <p14:tracePt t="3330" x="3225800" y="3257550"/>
          <p14:tracePt t="3363" x="3225800" y="3263900"/>
          <p14:tracePt t="3379" x="3232150" y="3263900"/>
          <p14:tracePt t="3456" x="3225800" y="3263900"/>
          <p14:tracePt t="3472" x="3219450" y="3263900"/>
          <p14:tracePt t="3490" x="3213100" y="3263900"/>
          <p14:tracePt t="3514" x="3213100" y="3257550"/>
          <p14:tracePt t="3555" x="3219450" y="3257550"/>
          <p14:tracePt t="3565" x="3225800" y="3257550"/>
          <p14:tracePt t="3572" x="3232150" y="3257550"/>
          <p14:tracePt t="3588" x="3238500" y="3257550"/>
          <p14:tracePt t="3596" x="3251200" y="3263900"/>
          <p14:tracePt t="3614" x="3257550" y="3270250"/>
          <p14:tracePt t="3630" x="3251200" y="3282950"/>
          <p14:tracePt t="3646" x="3244850" y="3289300"/>
          <p14:tracePt t="3664" x="3232150" y="3302000"/>
          <p14:tracePt t="3685" x="3225800" y="3314700"/>
          <p14:tracePt t="3700" x="3206750" y="3327400"/>
          <p14:tracePt t="3714" x="3187700" y="3327400"/>
          <p14:tracePt t="3730" x="3168650" y="3321050"/>
          <p14:tracePt t="3747" x="3162300" y="3314700"/>
          <p14:tracePt t="3766" x="3155950" y="3302000"/>
          <p14:tracePt t="3780" x="3155950" y="3289300"/>
          <p14:tracePt t="3796" x="3155950" y="3276600"/>
          <p14:tracePt t="3816" x="3162300" y="3263900"/>
          <p14:tracePt t="3830" x="3162300" y="3244850"/>
          <p14:tracePt t="3846" x="3168650" y="3232150"/>
          <p14:tracePt t="3880" x="3168650" y="3225800"/>
          <p14:tracePt t="3896" x="3168650" y="3219450"/>
          <p14:tracePt t="3915" x="3175000" y="3206750"/>
          <p14:tracePt t="3929" x="3181350" y="3206750"/>
          <p14:tracePt t="4357" x="3143250" y="3200400"/>
          <p14:tracePt t="4402" x="3136900" y="3200400"/>
          <p14:tracePt t="4420" x="3130550" y="3206750"/>
          <p14:tracePt t="4436" x="3130550" y="3213100"/>
          <p14:tracePt t="4440" x="3124200" y="3213100"/>
          <p14:tracePt t="4452" x="3124200" y="3219450"/>
          <p14:tracePt t="4464" x="3117850" y="3219450"/>
          <p14:tracePt t="4479" x="3111500" y="3225800"/>
          <p14:tracePt t="4498" x="3111500" y="3232150"/>
          <p14:tracePt t="4530" x="3111500" y="3238500"/>
          <p14:tracePt t="4547" x="3117850" y="3238500"/>
          <p14:tracePt t="4558" x="3124200" y="3238500"/>
          <p14:tracePt t="4565" x="3136900" y="3238500"/>
          <p14:tracePt t="4579" x="3181350" y="3238500"/>
          <p14:tracePt t="4597" x="3251200" y="3238500"/>
          <p14:tracePt t="4613" x="3314700" y="3238500"/>
          <p14:tracePt t="4629" x="3378200" y="3238500"/>
          <p14:tracePt t="4646" x="3441700" y="3244850"/>
          <p14:tracePt t="4664" x="3505200" y="3251200"/>
          <p14:tracePt t="4680" x="3568700" y="3257550"/>
          <p14:tracePt t="4696" x="3600450" y="3257550"/>
          <p14:tracePt t="4714" x="3625850" y="3257550"/>
          <p14:tracePt t="4736" x="3632200" y="3257550"/>
          <p14:tracePt t="4766" x="3638550" y="3257550"/>
          <p14:tracePt t="4780" x="3638550" y="3251200"/>
          <p14:tracePt t="4798" x="3638550" y="3244850"/>
          <p14:tracePt t="4813" x="3644900" y="3244850"/>
          <p14:tracePt t="4833" x="3638550" y="3244850"/>
          <p14:tracePt t="4892" x="3644900" y="3244850"/>
          <p14:tracePt t="4910" x="3651250" y="3244850"/>
          <p14:tracePt t="4919" x="3651250" y="3238500"/>
          <p14:tracePt t="4921" x="3657600" y="3238500"/>
          <p14:tracePt t="4935" x="3657600" y="3232150"/>
          <p14:tracePt t="4946" x="3663950" y="3232150"/>
          <p14:tracePt t="4967" x="3663950" y="3225800"/>
          <p14:tracePt t="4980" x="3663950" y="3219450"/>
          <p14:tracePt t="4996" x="3663950" y="3206750"/>
          <p14:tracePt t="5014" x="3663950" y="3200400"/>
          <p14:tracePt t="5029" x="3663950" y="3194050"/>
          <p14:tracePt t="5046" x="3657600" y="3187700"/>
          <p14:tracePt t="5066" x="3651250" y="3181350"/>
          <p14:tracePt t="5079" x="3638550" y="3175000"/>
          <p14:tracePt t="5099" x="3625850" y="3175000"/>
          <p14:tracePt t="5115" x="3619500" y="3168650"/>
          <p14:tracePt t="5135" x="3625850" y="3162300"/>
          <p14:tracePt t="5146" x="3644900" y="3155950"/>
          <p14:tracePt t="5165" x="3670300" y="3149600"/>
          <p14:tracePt t="5181" x="3727450" y="3130550"/>
          <p14:tracePt t="5196" x="3784600" y="3117850"/>
          <p14:tracePt t="5214" x="3816350" y="3105150"/>
          <p14:tracePt t="5230" x="3867150" y="3092450"/>
          <p14:tracePt t="5253" x="3886200" y="3079750"/>
          <p14:tracePt t="5264" x="3892550" y="3073400"/>
          <p14:tracePt t="5280" x="3886200" y="3067050"/>
          <p14:tracePt t="5296" x="3879850" y="3060700"/>
          <p14:tracePt t="5315" x="3873500" y="3054350"/>
          <p14:tracePt t="5333" x="3867150" y="3054350"/>
          <p14:tracePt t="5353" x="3860800" y="3054350"/>
          <p14:tracePt t="5385" x="3860800" y="3060700"/>
          <p14:tracePt t="5396" x="3854450" y="3073400"/>
          <p14:tracePt t="5415" x="3841750" y="3105150"/>
          <p14:tracePt t="5432" x="3841750" y="3130550"/>
          <p14:tracePt t="5446" x="3848100" y="3143250"/>
          <p14:tracePt t="5463" x="3860800" y="3143250"/>
          <p14:tracePt t="5480" x="3867150" y="3143250"/>
          <p14:tracePt t="5513" x="3867150" y="3136900"/>
          <p14:tracePt t="5542" x="3867150" y="3130550"/>
          <p14:tracePt t="5571" x="3867150" y="3124200"/>
          <p14:tracePt t="5588" x="3860800" y="3124200"/>
          <p14:tracePt t="5596" x="3854450" y="3124200"/>
          <p14:tracePt t="5604" x="3848100" y="3124200"/>
          <p14:tracePt t="5614" x="3841750" y="3117850"/>
          <p14:tracePt t="5631" x="3803650" y="3117850"/>
          <p14:tracePt t="5646" x="3765550" y="3111500"/>
          <p14:tracePt t="5666" x="3727450" y="3111500"/>
          <p14:tracePt t="5680" x="3676650" y="3105150"/>
          <p14:tracePt t="5696" x="3632200" y="3105150"/>
          <p14:tracePt t="5714" x="3613150" y="3105150"/>
          <p14:tracePt t="5730" x="3594100" y="3105150"/>
          <p14:tracePt t="5751" x="3587750" y="3105150"/>
          <p14:tracePt t="5765" x="3581400" y="3105150"/>
          <p14:tracePt t="5796" x="3575050" y="3111500"/>
          <p14:tracePt t="5813" x="3568700" y="3111500"/>
          <p14:tracePt t="5876" x="3575050" y="3111500"/>
          <p14:tracePt t="5905" x="3581400" y="3111500"/>
          <p14:tracePt t="5918" x="3587750" y="3105150"/>
          <p14:tracePt t="5928" x="3594100" y="3105150"/>
          <p14:tracePt t="5938" x="3600450" y="3105150"/>
          <p14:tracePt t="5946" x="3606800" y="3098800"/>
          <p14:tracePt t="5963" x="3632200" y="3098800"/>
          <p14:tracePt t="5980" x="3657600" y="3092450"/>
          <p14:tracePt t="5997" x="3676650" y="3092450"/>
          <p14:tracePt t="6017" x="3695700" y="3086100"/>
          <p14:tracePt t="6030" x="3714750" y="3086100"/>
          <p14:tracePt t="6046" x="3727450" y="3079750"/>
          <p14:tracePt t="6063" x="3740150" y="3073400"/>
          <p14:tracePt t="6080" x="3740150" y="3067050"/>
          <p14:tracePt t="6113" x="3733800" y="3067050"/>
          <p14:tracePt t="6130" x="3727450" y="3067050"/>
          <p14:tracePt t="6146" x="3708400" y="3060700"/>
          <p14:tracePt t="6163" x="3695700" y="3060700"/>
          <p14:tracePt t="6197" x="3689350" y="3060700"/>
          <p14:tracePt t="6248" x="3689350" y="3067050"/>
          <p14:tracePt t="6254" x="3689350" y="3073400"/>
          <p14:tracePt t="6262" x="3689350" y="3079750"/>
          <p14:tracePt t="6280" x="3683000" y="3092450"/>
          <p14:tracePt t="6296" x="3683000" y="3111500"/>
          <p14:tracePt t="6313" x="3683000" y="3130550"/>
          <p14:tracePt t="6330" x="3676650" y="3149600"/>
          <p14:tracePt t="6346" x="3670300" y="3168650"/>
          <p14:tracePt t="6363" x="3663950" y="3187700"/>
          <p14:tracePt t="6380" x="3663950" y="3194050"/>
          <p14:tracePt t="6396" x="3657600" y="3206750"/>
          <p14:tracePt t="6413" x="3651250" y="3213100"/>
          <p14:tracePt t="6430" x="3644900" y="3219450"/>
          <p14:tracePt t="6446" x="3644900" y="3225800"/>
          <p14:tracePt t="6463" x="3638550" y="3232150"/>
          <p14:tracePt t="6480" x="3638550" y="3238500"/>
          <p14:tracePt t="6497" x="3638550" y="3244850"/>
          <p14:tracePt t="6550" x="3638550" y="3251200"/>
          <p14:tracePt t="6570" x="3644900" y="3251200"/>
          <p14:tracePt t="6635" x="3644900" y="3257550"/>
          <p14:tracePt t="6660" x="3638550" y="3257550"/>
          <p14:tracePt t="6713" x="3638550" y="3263900"/>
          <p14:tracePt t="6736" x="3632200" y="3263900"/>
          <p14:tracePt t="6785" x="3638550" y="3257550"/>
          <p14:tracePt t="6796" x="3644900" y="3257550"/>
          <p14:tracePt t="6799" x="3644900" y="3251200"/>
          <p14:tracePt t="6814" x="3663950" y="3244850"/>
          <p14:tracePt t="6830" x="3689350" y="3238500"/>
          <p14:tracePt t="6846" x="3759200" y="3225800"/>
          <p14:tracePt t="6864" x="3816350" y="3206750"/>
          <p14:tracePt t="6880" x="3854450" y="3187700"/>
          <p14:tracePt t="6896" x="3892550" y="3168650"/>
          <p14:tracePt t="6914" x="3924300" y="3155950"/>
          <p14:tracePt t="6931" x="3943350" y="3143250"/>
          <p14:tracePt t="6952" x="3962400" y="3130550"/>
          <p14:tracePt t="6954" x="3962400" y="3124200"/>
          <p14:tracePt t="6963" x="3968750" y="3117850"/>
          <p14:tracePt t="6979" x="3968750" y="3111500"/>
          <p14:tracePt t="6999" x="3968750" y="3105150"/>
          <p14:tracePt t="7014" x="3962400" y="3105150"/>
          <p14:tracePt t="7031" x="3956050" y="3098800"/>
          <p14:tracePt t="7046" x="3949700" y="3098800"/>
          <p14:tracePt t="7066" x="3937000" y="3098800"/>
          <p14:tracePt t="7080" x="3924300" y="3092450"/>
          <p14:tracePt t="7097" x="3917950" y="3092450"/>
          <p14:tracePt t="7113" x="3905250" y="3086100"/>
          <p14:tracePt t="7130" x="3898900" y="3079750"/>
          <p14:tracePt t="7146" x="3898900" y="3073400"/>
          <p14:tracePt t="7164" x="3898900" y="3067050"/>
          <p14:tracePt t="7179" x="3898900" y="3060700"/>
          <p14:tracePt t="7196" x="3898900" y="3054350"/>
          <p14:tracePt t="7214" x="3898900" y="3048000"/>
          <p14:tracePt t="7249" x="3892550" y="3054350"/>
          <p14:tracePt t="7264" x="3879850" y="3092450"/>
          <p14:tracePt t="7280" x="3860800" y="3130550"/>
          <p14:tracePt t="7296" x="3841750" y="3162300"/>
          <p14:tracePt t="7316" x="3816350" y="3213100"/>
          <p14:tracePt t="7329" x="3803650" y="3257550"/>
          <p14:tracePt t="7346" x="3797300" y="3270250"/>
          <p14:tracePt t="7364" x="3797300" y="3289300"/>
          <p14:tracePt t="7379" x="3803650" y="3295650"/>
          <p14:tracePt t="7397" x="3810000" y="3295650"/>
          <p14:tracePt t="7414" x="3835400" y="3289300"/>
          <p14:tracePt t="7430" x="3867150" y="3282950"/>
          <p14:tracePt t="7446" x="3898900" y="3270250"/>
          <p14:tracePt t="7467" x="3943350" y="3257550"/>
          <p14:tracePt t="7480" x="3975100" y="3251200"/>
          <p14:tracePt t="7496" x="3994150" y="3244850"/>
          <p14:tracePt t="7514" x="4000500" y="3244850"/>
          <p14:tracePt t="7546" x="3994150" y="3251200"/>
          <p14:tracePt t="7566" x="3987800" y="3251200"/>
          <p14:tracePt t="7580" x="3981450" y="3257550"/>
          <p14:tracePt t="7596" x="3975100" y="3257550"/>
          <p14:tracePt t="7614" x="3968750" y="3263900"/>
          <p14:tracePt t="7630" x="3962400" y="3263900"/>
          <p14:tracePt t="7646" x="3956050" y="3270250"/>
          <p14:tracePt t="7665" x="3949700" y="3270250"/>
          <p14:tracePt t="7703" x="3943350" y="3270250"/>
          <p14:tracePt t="7738" x="3937000" y="3270250"/>
          <p14:tracePt t="7764" x="3930650" y="3270250"/>
          <p14:tracePt t="7804" x="3930650" y="3263900"/>
          <p14:tracePt t="7815" x="3924300" y="3263900"/>
          <p14:tracePt t="7842" x="3924300" y="3257550"/>
          <p14:tracePt t="7891" x="3930650" y="3257550"/>
          <p14:tracePt t="7941" x="3937000" y="3257550"/>
          <p14:tracePt t="7971" x="3943350" y="3257550"/>
          <p14:tracePt t="7988" x="3949700" y="3257550"/>
          <p14:tracePt t="8002" x="3949700" y="3263900"/>
          <p14:tracePt t="8013" x="3956050" y="3263900"/>
          <p14:tracePt t="8030" x="3962400" y="3263900"/>
          <p14:tracePt t="8048" x="3968750" y="3263900"/>
          <p14:tracePt t="8063" x="3981450" y="3270250"/>
          <p14:tracePt t="8080" x="3994150" y="3270250"/>
          <p14:tracePt t="8096" x="4000500" y="3276600"/>
          <p14:tracePt t="8113" x="4006850" y="3276600"/>
          <p14:tracePt t="8129" x="4013200" y="3276600"/>
          <p14:tracePt t="8149" x="4019550" y="3276600"/>
          <p14:tracePt t="8163" x="4025900" y="3276600"/>
          <p14:tracePt t="8201" x="4025900" y="3282950"/>
          <p14:tracePt t="8286" x="4032250" y="3282950"/>
          <p14:tracePt t="8308" x="4038600" y="3282950"/>
          <p14:tracePt t="8325" x="4044950" y="3282950"/>
          <p14:tracePt t="8338" x="4051300" y="3282950"/>
          <p14:tracePt t="8352" x="4057650" y="3282950"/>
          <p14:tracePt t="8358" x="4064000" y="3282950"/>
          <p14:tracePt t="8368" x="4070350" y="3282950"/>
          <p14:tracePt t="8380" x="4076700" y="3276600"/>
          <p14:tracePt t="8396" x="4095750" y="3276600"/>
          <p14:tracePt t="8413" x="4114800" y="3276600"/>
          <p14:tracePt t="8429" x="4133850" y="3270250"/>
          <p14:tracePt t="8446" x="4152900" y="3270250"/>
          <p14:tracePt t="8463" x="4171950" y="3270250"/>
          <p14:tracePt t="8480" x="4191000" y="3270250"/>
          <p14:tracePt t="8496" x="4203700" y="3270250"/>
          <p14:tracePt t="8513" x="4216400" y="3270250"/>
          <p14:tracePt t="8530" x="4229100" y="3270250"/>
          <p14:tracePt t="8551" x="4241800" y="3270250"/>
          <p14:tracePt t="8564" x="4248150" y="3270250"/>
          <p14:tracePt t="8581" x="4248150" y="3263900"/>
          <p14:tracePt t="8596" x="4254500" y="3263900"/>
          <p14:tracePt t="8629" x="4248150" y="3257550"/>
          <p14:tracePt t="8646" x="4241800" y="3257550"/>
          <p14:tracePt t="8663" x="4235450" y="3251200"/>
          <p14:tracePt t="8679" x="4216400" y="3244850"/>
          <p14:tracePt t="8700" x="4191000" y="3232150"/>
          <p14:tracePt t="8713" x="4165600" y="3225800"/>
          <p14:tracePt t="8730" x="4140200" y="3213100"/>
          <p14:tracePt t="8746" x="4121150" y="3200400"/>
          <p14:tracePt t="8764" x="4102100" y="3194050"/>
          <p14:tracePt t="8780" x="4089400" y="3181350"/>
          <p14:tracePt t="8796" x="4076700" y="3168650"/>
          <p14:tracePt t="8813" x="4064000" y="3155950"/>
          <p14:tracePt t="8830" x="4051300" y="3143250"/>
          <p14:tracePt t="8847" x="4044950" y="3136900"/>
          <p14:tracePt t="8863" x="4032250" y="3124200"/>
          <p14:tracePt t="8879" x="4032250" y="3111500"/>
          <p14:tracePt t="8896" x="4025900" y="3105150"/>
          <p14:tracePt t="8913" x="4025900" y="3098800"/>
          <p14:tracePt t="8930" x="4019550" y="3092450"/>
          <p14:tracePt t="8946" x="4019550" y="3086100"/>
          <p14:tracePt t="8979" x="4019550" y="3079750"/>
          <p14:tracePt t="8996" x="4013200" y="3079750"/>
          <p14:tracePt t="9016" x="4006850" y="3086100"/>
          <p14:tracePt t="9030" x="4006850" y="3111500"/>
          <p14:tracePt t="9047" x="3987800" y="3206750"/>
          <p14:tracePt t="9063" x="3943350" y="3295650"/>
          <p14:tracePt t="9081" x="3911600" y="3371850"/>
          <p14:tracePt t="9098" x="3892550" y="3441700"/>
          <p14:tracePt t="9113" x="3892550" y="3460750"/>
          <p14:tracePt t="9130" x="3905250" y="3473450"/>
          <p14:tracePt t="9146" x="3930650" y="3473450"/>
          <p14:tracePt t="9164" x="3956050" y="3467100"/>
          <p14:tracePt t="9179" x="3994150" y="3454400"/>
          <p14:tracePt t="9196" x="4038600" y="3441700"/>
          <p14:tracePt t="9214" x="4076700" y="3422650"/>
          <p14:tracePt t="9231" x="4114800" y="3416300"/>
          <p14:tracePt t="9251" x="4140200" y="3403600"/>
          <p14:tracePt t="9264" x="4152900" y="3403600"/>
          <p14:tracePt t="9299" x="4146550" y="3403600"/>
          <p14:tracePt t="9314" x="4146550" y="3409950"/>
          <p14:tracePt t="9331" x="4140200" y="3409950"/>
          <p14:tracePt t="9346" x="4133850" y="3409950"/>
          <p14:tracePt t="9380" x="4127500" y="3409950"/>
          <p14:tracePt t="9397" x="4121150" y="3403600"/>
          <p14:tracePt t="9413" x="4114800" y="3403600"/>
          <p14:tracePt t="9429" x="4102100" y="3403600"/>
          <p14:tracePt t="9447" x="4083050" y="3403600"/>
          <p14:tracePt t="9464" x="4064000" y="3403600"/>
          <p14:tracePt t="9480" x="4044950" y="3397250"/>
          <p14:tracePt t="9497" x="4038600" y="3397250"/>
          <p14:tracePt t="9516" x="4025900" y="3397250"/>
          <p14:tracePt t="9532" x="3994150" y="3390900"/>
          <p14:tracePt t="9546" x="3968750" y="3384550"/>
          <p14:tracePt t="9566" x="3930650" y="3378200"/>
          <p14:tracePt t="9580" x="3879850" y="3371850"/>
          <p14:tracePt t="9596" x="3810000" y="3365500"/>
          <p14:tracePt t="9614" x="3721100" y="3365500"/>
          <p14:tracePt t="9630" x="3619500" y="3365500"/>
          <p14:tracePt t="9646" x="3517900" y="3365500"/>
          <p14:tracePt t="9664" x="3429000" y="3378200"/>
          <p14:tracePt t="9680" x="3352800" y="3409950"/>
          <p14:tracePt t="9696" x="3321050" y="3441700"/>
          <p14:tracePt t="9714" x="3289300" y="3479800"/>
          <p14:tracePt t="9730" x="3276600" y="3524250"/>
          <p14:tracePt t="9749" x="3263900" y="3549650"/>
          <p14:tracePt t="9764" x="3251200" y="3587750"/>
          <p14:tracePt t="9780" x="3232150" y="3663950"/>
          <p14:tracePt t="9796" x="3225800" y="3702050"/>
          <p14:tracePt t="9815" x="3200400" y="3765550"/>
          <p14:tracePt t="9830" x="3181350" y="3803650"/>
          <p14:tracePt t="9851" x="3168650" y="3829050"/>
          <p14:tracePt t="9865" x="3136900" y="3854450"/>
          <p14:tracePt t="9880" x="3130550" y="3854450"/>
          <p14:tracePt t="9916" x="3136900" y="3829050"/>
          <p14:tracePt t="9929" x="3149600" y="3797300"/>
          <p14:tracePt t="9947" x="3168650" y="3765550"/>
          <p14:tracePt t="9964" x="3181350" y="3733800"/>
          <p14:tracePt t="9983" x="3181350" y="3721100"/>
          <p14:tracePt t="9996" x="3181350" y="3714750"/>
          <p14:tracePt t="10013" x="3175000" y="3702050"/>
          <p14:tracePt t="10030" x="3130550" y="3695700"/>
          <p14:tracePt t="10049" x="3105150" y="3689350"/>
          <p14:tracePt t="10064" x="3086100" y="3683000"/>
          <p14:tracePt t="10080" x="3067050" y="3676650"/>
          <p14:tracePt t="10096" x="3054350" y="3670300"/>
          <p14:tracePt t="10114" x="3048000" y="3670300"/>
          <p14:tracePt t="10130" x="3035300" y="3657600"/>
          <p14:tracePt t="10149" x="3028950" y="3644900"/>
          <p14:tracePt t="10164" x="3022600" y="3638550"/>
          <p14:tracePt t="10180" x="3022600" y="3625850"/>
          <p14:tracePt t="10196" x="3016250" y="3613150"/>
          <p14:tracePt t="10217" x="3009900" y="3600450"/>
          <p14:tracePt t="10235" x="3003550" y="3587750"/>
          <p14:tracePt t="10246" x="2997200" y="3575050"/>
          <p14:tracePt t="10269" x="2990850" y="3562350"/>
          <p14:tracePt t="10282" x="2990850" y="3549650"/>
          <p14:tracePt t="10296" x="2984500" y="3543300"/>
          <p14:tracePt t="10316" x="2984500" y="3530600"/>
          <p14:tracePt t="10330" x="2978150" y="3524250"/>
          <p14:tracePt t="10346" x="2984500" y="3517900"/>
          <p14:tracePt t="10365" x="2997200" y="3517900"/>
          <p14:tracePt t="10380" x="3054350" y="3511550"/>
          <p14:tracePt t="10396" x="3130550" y="3505200"/>
          <p14:tracePt t="10417" x="3187700" y="3498850"/>
          <p14:tracePt t="10429" x="3270250" y="3492500"/>
          <p14:tracePt t="10446" x="3346450" y="3492500"/>
          <p14:tracePt t="10464" x="3378200" y="3486150"/>
          <p14:tracePt t="10481" x="3409950" y="3486150"/>
          <p14:tracePt t="10496" x="3416300" y="3492500"/>
          <p14:tracePt t="10513" x="3429000" y="3505200"/>
          <p14:tracePt t="10530" x="3429000" y="3543300"/>
          <p14:tracePt t="10546" x="3422650" y="3562350"/>
          <p14:tracePt t="10563" x="3422650" y="3575050"/>
          <p14:tracePt t="10596" x="3441700" y="3575050"/>
          <p14:tracePt t="10614" x="3479800" y="3568700"/>
          <p14:tracePt t="10631" x="3536950" y="3562350"/>
          <p14:tracePt t="10646" x="3606800" y="3556000"/>
          <p14:tracePt t="10663" x="3689350" y="3549650"/>
          <p14:tracePt t="10683" x="3746500" y="3543300"/>
          <p14:tracePt t="10697" x="3822700" y="3530600"/>
          <p14:tracePt t="10713" x="3854450" y="3524250"/>
          <p14:tracePt t="10730" x="3860800" y="3524250"/>
          <p14:tracePt t="10746" x="3854450" y="3530600"/>
          <p14:tracePt t="10764" x="3841750" y="3536950"/>
          <p14:tracePt t="10780" x="3829050" y="3543300"/>
          <p14:tracePt t="10796" x="3822700" y="3549650"/>
          <p14:tracePt t="10813" x="3816350" y="3549650"/>
          <p14:tracePt t="10831" x="3810000" y="3556000"/>
          <p14:tracePt t="10846" x="3803650" y="3562350"/>
          <p14:tracePt t="10863" x="3797300" y="3562350"/>
          <p14:tracePt t="10880" x="3790950" y="3568700"/>
          <p14:tracePt t="10913" x="3784600" y="3568700"/>
          <p14:tracePt t="10974" x="3778250" y="3568700"/>
          <p14:tracePt t="11001" x="3771900" y="3575050"/>
          <p14:tracePt t="11146" x="3778250" y="3575050"/>
          <p14:tracePt t="11168" x="3784600" y="3575050"/>
          <p14:tracePt t="11193" x="3790950" y="3575050"/>
          <p14:tracePt t="11203" x="3790950" y="3581400"/>
          <p14:tracePt t="11240" x="3790950" y="3587750"/>
          <p14:tracePt t="11285" x="3797300" y="3587750"/>
          <p14:tracePt t="11308" x="3797300" y="3594100"/>
          <p14:tracePt t="11320" x="3803650" y="3594100"/>
          <p14:tracePt t="11366" x="3810000" y="3594100"/>
          <p14:tracePt t="11427" x="3816350" y="3594100"/>
          <p14:tracePt t="11454" x="3816350" y="3600450"/>
          <p14:tracePt t="11458" x="3810000" y="3600450"/>
          <p14:tracePt t="11478" x="3810000" y="3606800"/>
          <p14:tracePt t="11514" x="3810000" y="3613150"/>
          <p14:tracePt t="11532" x="3810000" y="3619500"/>
          <p14:tracePt t="11552" x="3810000" y="3625850"/>
          <p14:tracePt t="11570" x="3810000" y="3632200"/>
          <p14:tracePt t="11592" x="3803650" y="3632200"/>
          <p14:tracePt t="11595" x="3803650" y="3638550"/>
          <p14:tracePt t="11624" x="3810000" y="3638550"/>
          <p14:tracePt t="11689" x="3803650" y="3638550"/>
          <p14:tracePt t="11710" x="3797300" y="3638550"/>
          <p14:tracePt t="11735" x="3790950" y="3638550"/>
          <p14:tracePt t="11746" x="3784600" y="3638550"/>
          <p14:tracePt t="11748" x="3778250" y="3638550"/>
          <p14:tracePt t="11765" x="3765550" y="3638550"/>
          <p14:tracePt t="11780" x="3752850" y="3638550"/>
          <p14:tracePt t="11796" x="3727450" y="3638550"/>
          <p14:tracePt t="11817" x="3702050" y="3644900"/>
          <p14:tracePt t="11830" x="3670300" y="3657600"/>
          <p14:tracePt t="11846" x="3632200" y="3663950"/>
          <p14:tracePt t="11864" x="3581400" y="3676650"/>
          <p14:tracePt t="11881" x="3549650" y="3676650"/>
          <p14:tracePt t="11897" x="3498850" y="3676650"/>
          <p14:tracePt t="11914" x="3473450" y="3676650"/>
          <p14:tracePt t="11931" x="3467100" y="3670300"/>
          <p14:tracePt t="11946" x="3454400" y="3657600"/>
          <p14:tracePt t="11965" x="3441700" y="3644900"/>
          <p14:tracePt t="11980" x="3435350" y="3632200"/>
          <p14:tracePt t="11996" x="3429000" y="3613150"/>
          <p14:tracePt t="12014" x="3397250" y="3600450"/>
          <p14:tracePt t="12029" x="3365500" y="3587750"/>
          <p14:tracePt t="12046" x="3333750" y="3587750"/>
          <p14:tracePt t="12064" x="3308350" y="3587750"/>
          <p14:tracePt t="12081" x="3295650" y="3594100"/>
          <p14:tracePt t="12098" x="3276600" y="3606800"/>
          <p14:tracePt t="12114" x="3251200" y="3613150"/>
          <p14:tracePt t="12130" x="3232150" y="3619500"/>
          <p14:tracePt t="12146" x="3219450" y="3619500"/>
          <p14:tracePt t="12166" x="3206750" y="3619500"/>
          <p14:tracePt t="12179" x="3181350" y="3613150"/>
          <p14:tracePt t="12197" x="3162300" y="3613150"/>
          <p14:tracePt t="12213" x="3124200" y="3600450"/>
          <p14:tracePt t="12230" x="3098800" y="3600450"/>
          <p14:tracePt t="12246" x="3073400" y="3594100"/>
          <p14:tracePt t="12265" x="3060700" y="3594100"/>
          <p14:tracePt t="12280" x="3048000" y="3587750"/>
          <p14:tracePt t="12300" x="3041650" y="3587750"/>
          <p14:tracePt t="12314" x="3035300" y="3587750"/>
          <p14:tracePt t="12329" x="3028950" y="3587750"/>
          <p14:tracePt t="12346" x="3028950" y="3594100"/>
          <p14:tracePt t="12365" x="3028950" y="3606800"/>
          <p14:tracePt t="12383" x="3041650" y="3619500"/>
          <p14:tracePt t="12397" x="3060700" y="3632200"/>
          <p14:tracePt t="12414" x="3098800" y="3651250"/>
          <p14:tracePt t="12436" x="3251200" y="3689350"/>
          <p14:tracePt t="12446" x="3327400" y="3695700"/>
          <p14:tracePt t="12463" x="3390900" y="3695700"/>
          <p14:tracePt t="12480" x="3467100" y="3695700"/>
          <p14:tracePt t="12497" x="3543300" y="3683000"/>
          <p14:tracePt t="12514" x="3632200" y="3651250"/>
          <p14:tracePt t="12530" x="3689350" y="3625850"/>
          <p14:tracePt t="12547" x="3727450" y="3600450"/>
          <p14:tracePt t="12564" x="3765550" y="3581400"/>
          <p14:tracePt t="12580" x="3797300" y="3549650"/>
          <p14:tracePt t="12596" x="3803650" y="3517900"/>
          <p14:tracePt t="12616" x="3797300" y="3492500"/>
          <p14:tracePt t="12631" x="3752850" y="3454400"/>
          <p14:tracePt t="12649" x="3702050" y="3429000"/>
          <p14:tracePt t="12664" x="3632200" y="3403600"/>
          <p14:tracePt t="12686" x="3568700" y="3378200"/>
          <p14:tracePt t="12696" x="3505200" y="3365500"/>
          <p14:tracePt t="12717" x="3460750" y="3352800"/>
          <p14:tracePt t="12735" x="3378200" y="3346450"/>
          <p14:tracePt t="12746" x="3327400" y="3352800"/>
          <p14:tracePt t="12767" x="3238500" y="3378200"/>
          <p14:tracePt t="12780" x="3181350" y="3409950"/>
          <p14:tracePt t="12796" x="3130550" y="3441700"/>
          <p14:tracePt t="12813" x="3092450" y="3473450"/>
          <p14:tracePt t="12829" x="3067050" y="3505200"/>
          <p14:tracePt t="12846" x="3060700" y="3543300"/>
          <p14:tracePt t="12915" x="3276600" y="3638550"/>
          <p14:tracePt t="12930" x="3378200" y="3651250"/>
          <p14:tracePt t="12946" x="3479800" y="3651250"/>
          <p14:tracePt t="12967" x="3556000" y="3644900"/>
          <p14:tracePt t="12979" x="3632200" y="3632200"/>
          <p14:tracePt t="12996" x="3714750" y="3613150"/>
          <p14:tracePt t="13013" x="3765550" y="3594100"/>
          <p14:tracePt t="13030" x="3803650" y="3581400"/>
          <p14:tracePt t="13046" x="3835400" y="3562350"/>
          <p14:tracePt t="13063" x="3835400" y="3549650"/>
          <p14:tracePt t="13082" x="3835400" y="3543300"/>
          <p14:tracePt t="13096" x="3829050" y="3530600"/>
          <p14:tracePt t="13113" x="3816350" y="3524250"/>
          <p14:tracePt t="13130" x="3803650" y="3517900"/>
          <p14:tracePt t="13146" x="3790950" y="3511550"/>
          <p14:tracePt t="13163" x="3771900" y="3505200"/>
          <p14:tracePt t="13180" x="3759200" y="3498850"/>
          <p14:tracePt t="13196" x="3733800" y="3492500"/>
          <p14:tracePt t="13214" x="3721100" y="3492500"/>
          <p14:tracePt t="13232" x="3695700" y="3486150"/>
          <p14:tracePt t="13246" x="3683000" y="3486150"/>
          <p14:tracePt t="13268" x="3663950" y="3486150"/>
          <p14:tracePt t="13280" x="3651250" y="3486150"/>
          <p14:tracePt t="13296" x="3644900" y="3479800"/>
          <p14:tracePt t="13313" x="3638550" y="3479800"/>
          <p14:tracePt t="13331" x="3625850" y="3479800"/>
          <p14:tracePt t="13346" x="3619500" y="3479800"/>
          <p14:tracePt t="13363" x="3606800" y="3479800"/>
          <p14:tracePt t="13380" x="3606800" y="3473450"/>
          <p14:tracePt t="13396" x="3600450" y="3473450"/>
          <p14:tracePt t="13430" x="3594100" y="3473450"/>
          <p14:tracePt t="13446" x="3581400" y="3479800"/>
          <p14:tracePt t="13464" x="3562350" y="3479800"/>
          <p14:tracePt t="13481" x="3524250" y="3479800"/>
          <p14:tracePt t="13500" x="3486150" y="3486150"/>
          <p14:tracePt t="13513" x="3441700" y="3492500"/>
          <p14:tracePt t="13530" x="3397250" y="3498850"/>
          <p14:tracePt t="13549" x="3352800" y="3505200"/>
          <p14:tracePt t="13563" x="3314700" y="3517900"/>
          <p14:tracePt t="13580" x="3282950" y="3524250"/>
          <p14:tracePt t="13599" x="3257550" y="3530600"/>
          <p14:tracePt t="13613" x="3238500" y="3530600"/>
          <p14:tracePt t="13630" x="3232150" y="3524250"/>
          <p14:tracePt t="13651" x="3244850" y="3517900"/>
          <p14:tracePt t="13663" x="3276600" y="3511550"/>
          <p14:tracePt t="13680" x="3321050" y="3505200"/>
          <p14:tracePt t="13696" x="3390900" y="3492500"/>
          <p14:tracePt t="13713" x="3473450" y="3479800"/>
          <p14:tracePt t="13730" x="3556000" y="3473450"/>
          <p14:tracePt t="13747" x="3606800" y="3467100"/>
          <p14:tracePt t="13763" x="3638550" y="3460750"/>
          <p14:tracePt t="13780" x="3657600" y="3454400"/>
          <p14:tracePt t="13797" x="3670300" y="3454400"/>
          <p14:tracePt t="13815" x="3683000" y="3454400"/>
          <p14:tracePt t="13830" x="3695700" y="3454400"/>
          <p14:tracePt t="13846" x="3708400" y="3454400"/>
          <p14:tracePt t="13864" x="3708400" y="3460750"/>
          <p14:tracePt t="13880" x="3714750" y="3460750"/>
          <p14:tracePt t="13896" x="3708400" y="3467100"/>
          <p14:tracePt t="13914" x="3702050" y="3467100"/>
          <p14:tracePt t="13947" x="3695700" y="3467100"/>
          <p14:tracePt t="13967" x="3695700" y="3460750"/>
          <p14:tracePt t="13983" x="3695700" y="3454400"/>
          <p14:tracePt t="13998" x="3683000" y="3448050"/>
          <p14:tracePt t="14018" x="3676650" y="3422650"/>
          <p14:tracePt t="14030" x="3663950" y="3397250"/>
          <p14:tracePt t="14046" x="3657600" y="3371850"/>
          <p14:tracePt t="14063" x="3644900" y="3352800"/>
          <p14:tracePt t="14081" x="3638550" y="3333750"/>
          <p14:tracePt t="14096" x="3638550" y="3308350"/>
          <p14:tracePt t="14113" x="3632200" y="3289300"/>
          <p14:tracePt t="14131" x="3632200" y="3276600"/>
          <p14:tracePt t="14146" x="3625850" y="3257550"/>
          <p14:tracePt t="14163" x="3619500" y="3232150"/>
          <p14:tracePt t="14180" x="3619500" y="3219450"/>
          <p14:tracePt t="14198" x="3619500" y="3213100"/>
          <p14:tracePt t="14213" x="3613150" y="3213100"/>
          <p14:tracePt t="14230" x="3613150" y="3206750"/>
          <p14:tracePt t="14246" x="3606800" y="3206750"/>
          <p14:tracePt t="14266" x="3600450" y="3206750"/>
          <p14:tracePt t="14281" x="3594100" y="3200400"/>
          <p14:tracePt t="14301" x="3587750" y="3200400"/>
          <p14:tracePt t="14314" x="3581400" y="3194050"/>
          <p14:tracePt t="14330" x="3575050" y="3194050"/>
          <p14:tracePt t="14346" x="3562350" y="3187700"/>
          <p14:tracePt t="14366" x="3556000" y="3187700"/>
          <p14:tracePt t="14380" x="3543300" y="3187700"/>
          <p14:tracePt t="14396" x="3536950" y="3187700"/>
          <p14:tracePt t="14457" x="3543300" y="3187700"/>
          <p14:tracePt t="14459" x="3549650" y="3187700"/>
          <p14:tracePt t="14472" x="3556000" y="3187700"/>
          <p14:tracePt t="14480" x="3568700" y="3187700"/>
          <p14:tracePt t="14497" x="3594100" y="3187700"/>
          <p14:tracePt t="14514" x="3632200" y="3187700"/>
          <p14:tracePt t="14530" x="3657600" y="3181350"/>
          <p14:tracePt t="14548" x="3689350" y="3175000"/>
          <p14:tracePt t="14566" x="3708400" y="3175000"/>
          <p14:tracePt t="14580" x="3714750" y="3168650"/>
          <p14:tracePt t="14614" x="3708400" y="3181350"/>
          <p14:tracePt t="14630" x="3702050" y="3181350"/>
          <p14:tracePt t="14648" x="3695700" y="3187700"/>
          <p14:tracePt t="14689" x="3702050" y="3187700"/>
          <p14:tracePt t="14699" x="3702050" y="3194050"/>
          <p14:tracePt t="14720" x="3708400" y="3206750"/>
          <p14:tracePt t="14729" x="3721100" y="3238500"/>
          <p14:tracePt t="14750" x="3733800" y="3263900"/>
          <p14:tracePt t="14764" x="3740150" y="3302000"/>
          <p14:tracePt t="14780" x="3746500" y="3340100"/>
          <p14:tracePt t="14796" x="3746500" y="3390900"/>
          <p14:tracePt t="14814" x="3746500" y="3448050"/>
          <p14:tracePt t="14830" x="3740150" y="3473450"/>
          <p14:tracePt t="14850" x="3727450" y="3511550"/>
          <p14:tracePt t="14866" x="3714750" y="3536950"/>
          <p14:tracePt t="14880" x="3689350" y="3556000"/>
          <p14:tracePt t="14896" x="3676650" y="3568700"/>
          <p14:tracePt t="14914" x="3663950" y="3575050"/>
          <p14:tracePt t="14930" x="3657600" y="3575050"/>
          <p14:tracePt t="14946" x="3651250" y="3575050"/>
          <p14:tracePt t="14979" x="3644900" y="3575050"/>
          <p14:tracePt t="14999" x="3638550" y="3575050"/>
          <p14:tracePt t="15083" x="3644900" y="3575050"/>
          <p14:tracePt t="15106" x="3651250" y="3575050"/>
          <p14:tracePt t="15142" x="3644900" y="3575050"/>
          <p14:tracePt t="15167" x="3638550" y="3575050"/>
          <p14:tracePt t="15179" x="3638550" y="3581400"/>
          <p14:tracePt t="15196" x="3632200" y="3581400"/>
          <p14:tracePt t="15220" x="3625850" y="3587750"/>
          <p14:tracePt t="15256" x="3619500" y="3594100"/>
          <p14:tracePt t="15296" x="3613150" y="3594100"/>
          <p14:tracePt t="15310" x="3613150" y="3600450"/>
          <p14:tracePt t="15353" x="3613150" y="3606800"/>
          <p14:tracePt t="15386" x="3613150" y="3613150"/>
          <p14:tracePt t="15404" x="3613150" y="3619500"/>
          <p14:tracePt t="15416" x="3606800" y="3619500"/>
          <p14:tracePt t="15426" x="3606800" y="3625850"/>
          <p14:tracePt t="15435" x="3606800" y="3632200"/>
          <p14:tracePt t="15446" x="3600450" y="3638550"/>
          <p14:tracePt t="15465" x="3581400" y="3651250"/>
          <p14:tracePt t="15485" x="3568700" y="3663950"/>
          <p14:tracePt t="15496" x="3562350" y="3676650"/>
          <p14:tracePt t="15532" x="3562350" y="3683000"/>
          <p14:tracePt t="15547" x="3556000" y="3689350"/>
          <p14:tracePt t="15563" x="3549650" y="3689350"/>
          <p14:tracePt t="15580" x="3543300" y="3689350"/>
          <p14:tracePt t="15613" x="3543300" y="3683000"/>
          <p14:tracePt t="15646" x="3543300" y="3676650"/>
          <p14:tracePt t="15687" x="3536950" y="3676650"/>
          <p14:tracePt t="15702" x="3530600" y="3676650"/>
          <p14:tracePt t="15718" x="3524250" y="3676650"/>
          <p14:tracePt t="15748" x="3517900" y="3676650"/>
          <p14:tracePt t="15804" x="3524250" y="3676650"/>
          <p14:tracePt t="15826" x="3530600" y="3676650"/>
          <p14:tracePt t="15842" x="3536950" y="3676650"/>
          <p14:tracePt t="15854" x="3543300" y="3676650"/>
          <p14:tracePt t="15858" x="3543300" y="3670300"/>
          <p14:tracePt t="15871" x="3549650" y="3670300"/>
          <p14:tracePt t="15880" x="3556000" y="3663950"/>
          <p14:tracePt t="15896" x="3575050" y="3657600"/>
          <p14:tracePt t="15915" x="3600450" y="3644900"/>
          <p14:tracePt t="15932" x="3644900" y="3625850"/>
          <p14:tracePt t="15946" x="3683000" y="3613150"/>
          <p14:tracePt t="15963" x="3714750" y="3600450"/>
          <p14:tracePt t="15980" x="3746500" y="3587750"/>
          <p14:tracePt t="15996" x="3771900" y="3575050"/>
          <p14:tracePt t="16019" x="3790950" y="3568700"/>
          <p14:tracePt t="16030" x="3803650" y="3562350"/>
          <p14:tracePt t="16046" x="3816350" y="3556000"/>
          <p14:tracePt t="16080" x="3810000" y="3556000"/>
          <p14:tracePt t="16096" x="3803650" y="3556000"/>
          <p14:tracePt t="16113" x="3797300" y="3549650"/>
          <p14:tracePt t="16131" x="3784600" y="3549650"/>
          <p14:tracePt t="16148" x="3771900" y="3549650"/>
          <p14:tracePt t="16163" x="3759200" y="3549650"/>
          <p14:tracePt t="16180" x="3746500" y="3543300"/>
          <p14:tracePt t="16197" x="3727450" y="3543300"/>
          <p14:tracePt t="16214" x="3714750" y="3543300"/>
          <p14:tracePt t="16231" x="3689350" y="3543300"/>
          <p14:tracePt t="16246" x="3663950" y="3549650"/>
          <p14:tracePt t="16264" x="3651250" y="3549650"/>
          <p14:tracePt t="16280" x="3644900" y="3556000"/>
          <p14:tracePt t="16345" x="3651250" y="3556000"/>
          <p14:tracePt t="16354" x="3657600" y="3556000"/>
          <p14:tracePt t="16374" x="3676650" y="3556000"/>
          <p14:tracePt t="16380" x="3683000" y="3556000"/>
          <p14:tracePt t="16397" x="3708400" y="3549650"/>
          <p14:tracePt t="16413" x="3733800" y="3549650"/>
          <p14:tracePt t="16430" x="3746500" y="3556000"/>
          <p14:tracePt t="16447" x="3752850" y="3562350"/>
          <p14:tracePt t="16463" x="3752850" y="3568700"/>
          <p14:tracePt t="16480" x="3752850" y="3575050"/>
          <p14:tracePt t="16499" x="3746500" y="3581400"/>
          <p14:tracePt t="16530" x="3740150" y="3581400"/>
          <p14:tracePt t="16586" x="3740150" y="3575050"/>
          <p14:tracePt t="16590" x="3746500" y="3575050"/>
          <p14:tracePt t="16619" x="3752850" y="3575050"/>
          <p14:tracePt t="16625" x="3759200" y="3568700"/>
          <p14:tracePt t="16644" x="3765550" y="3568700"/>
          <p14:tracePt t="16662" x="3771900" y="3568700"/>
          <p14:tracePt t="16694" x="3771900" y="3575050"/>
          <p14:tracePt t="16740" x="3771900" y="3581400"/>
          <p14:tracePt t="16770" x="3771900" y="3587750"/>
          <p14:tracePt t="16801" x="3778250" y="3587750"/>
          <p14:tracePt t="16813" x="3778250" y="3594100"/>
          <p14:tracePt t="16832" x="3784600" y="3594100"/>
          <p14:tracePt t="16847" x="3790950" y="3594100"/>
          <p14:tracePt t="16866" x="3803650" y="3587750"/>
          <p14:tracePt t="16880" x="3822700" y="3587750"/>
          <p14:tracePt t="16900" x="3841750" y="3581400"/>
          <p14:tracePt t="16915" x="3848100" y="3581400"/>
          <p14:tracePt t="16930" x="3854450" y="3581400"/>
          <p14:tracePt t="16950" x="3848100" y="3587750"/>
          <p14:tracePt t="16963" x="3841750" y="3587750"/>
          <p14:tracePt t="16996" x="3841750" y="3594100"/>
          <p14:tracePt t="17014" x="3835400" y="3594100"/>
          <p14:tracePt t="17029" x="3835400" y="3600450"/>
          <p14:tracePt t="17046" x="3829050" y="3600450"/>
          <p14:tracePt t="17064" x="3822700" y="3600450"/>
          <p14:tracePt t="17065" x="3822700" y="3606800"/>
          <p14:tracePt t="17210" x="3816350" y="3606800"/>
          <p14:tracePt t="17243" x="3810000" y="3606800"/>
          <p14:tracePt t="17256" x="3803650" y="3606800"/>
          <p14:tracePt t="17257" x="3803650" y="3613150"/>
          <p14:tracePt t="17264" x="3797300" y="3613150"/>
          <p14:tracePt t="17280" x="3784600" y="3619500"/>
          <p14:tracePt t="17300" x="3778250" y="3632200"/>
          <p14:tracePt t="17315" x="3746500" y="3676650"/>
          <p14:tracePt t="17330" x="3695700" y="3733800"/>
          <p14:tracePt t="17349" x="3632200" y="3803650"/>
          <p14:tracePt t="17363" x="3486150" y="3937000"/>
          <p14:tracePt t="17380" x="3333750" y="4076700"/>
          <p14:tracePt t="17397" x="3251200" y="4152900"/>
          <p14:tracePt t="17414" x="3130550" y="4267200"/>
          <p14:tracePt t="17430" x="3060700" y="4337050"/>
          <p14:tracePt t="17447" x="3016250" y="4381500"/>
          <p14:tracePt t="17467" x="2965450" y="4425950"/>
          <p14:tracePt t="17482" x="2940050" y="4445000"/>
          <p14:tracePt t="17497" x="2927350" y="4451350"/>
          <p14:tracePt t="17514" x="2927350" y="4438650"/>
          <p14:tracePt t="17530" x="2940050" y="4413250"/>
          <p14:tracePt t="17551" x="2946400" y="4394200"/>
          <p14:tracePt t="17564" x="2971800" y="4368800"/>
          <p14:tracePt t="17580" x="3003550" y="4330700"/>
          <p14:tracePt t="17598" x="3028950" y="4298950"/>
          <p14:tracePt t="17617" x="3035300" y="4286250"/>
          <p14:tracePt t="17637" x="3054350" y="4273550"/>
          <p14:tracePt t="17647" x="3060700" y="4267200"/>
          <p14:tracePt t="17663" x="3073400" y="4260850"/>
          <p14:tracePt t="17680" x="3086100" y="4260850"/>
          <p14:tracePt t="17698" x="3117850" y="4254500"/>
          <p14:tracePt t="17713" x="3130550" y="4254500"/>
          <p14:tracePt t="17731" x="3143250" y="4254500"/>
          <p14:tracePt t="17747" x="3155950" y="4254500"/>
          <p14:tracePt t="17764" x="3162300" y="4260850"/>
          <p14:tracePt t="17781" x="3168650" y="4267200"/>
          <p14:tracePt t="17814" x="3175000" y="4260850"/>
          <p14:tracePt t="17832" x="3194050" y="4216400"/>
          <p14:tracePt t="17847" x="3263900" y="4152900"/>
          <p14:tracePt t="17863" x="3321050" y="4102100"/>
          <p14:tracePt t="17881" x="3422650" y="4006850"/>
          <p14:tracePt t="17897" x="3479800" y="3943350"/>
          <p14:tracePt t="17913" x="3524250" y="3892550"/>
          <p14:tracePt t="17932" x="3594100" y="3784600"/>
          <p14:tracePt t="17947" x="3651250" y="3695700"/>
          <p14:tracePt t="17952" x="3663950" y="3670300"/>
          <p14:tracePt t="17964" x="3689350" y="3625850"/>
          <p14:tracePt t="17981" x="3752850" y="3530600"/>
          <p14:tracePt t="17997" x="3803650" y="3479800"/>
          <p14:tracePt t="18014" x="3835400" y="3441700"/>
          <p14:tracePt t="18031" x="3860800" y="3416300"/>
          <p14:tracePt t="18047" x="3879850" y="3397250"/>
          <p14:tracePt t="18064" x="3886200" y="3384550"/>
          <p14:tracePt t="18080" x="3892550" y="3371850"/>
          <p14:tracePt t="18098" x="3848100" y="3359150"/>
          <p14:tracePt t="18113" x="3810000" y="3352800"/>
          <p14:tracePt t="18131" x="3790950" y="3346450"/>
          <p14:tracePt t="18148" x="3778250" y="3346450"/>
          <p14:tracePt t="18163" x="3784600" y="3340100"/>
          <p14:tracePt t="18182" x="3797300" y="3340100"/>
          <p14:tracePt t="18196" x="3803650" y="3346450"/>
          <p14:tracePt t="18218" x="3810000" y="3352800"/>
          <p14:tracePt t="18247" x="3803650" y="3371850"/>
          <p14:tracePt t="18271" x="3784600" y="3397250"/>
          <p14:tracePt t="18282" x="3759200" y="3429000"/>
          <p14:tracePt t="18298" x="3702050" y="3524250"/>
          <p14:tracePt t="18317" x="3638550" y="3632200"/>
          <p14:tracePt t="18331" x="3581400" y="3714750"/>
          <p14:tracePt t="18347" x="3492500" y="3848100"/>
          <p14:tracePt t="18363" x="3416300" y="3949700"/>
          <p14:tracePt t="18381" x="3371850" y="4000500"/>
          <p14:tracePt t="18397" x="3321050" y="4070350"/>
          <p14:tracePt t="18413" x="3270250" y="4121150"/>
          <p14:tracePt t="18431" x="3225800" y="4165600"/>
          <p14:tracePt t="18447" x="3124200" y="4260850"/>
          <p14:tracePt t="18463" x="3073400" y="4305300"/>
          <p14:tracePt t="18485" x="3048000" y="4330700"/>
          <p14:tracePt t="18497" x="2997200" y="4387850"/>
          <p14:tracePt t="18513" x="2978150" y="4425950"/>
          <p14:tracePt t="18530" x="2971800" y="4451350"/>
          <p14:tracePt t="18547" x="2984500" y="4470400"/>
          <p14:tracePt t="18563" x="3009900" y="4476750"/>
          <p14:tracePt t="18580" x="3048000" y="4470400"/>
          <p14:tracePt t="18597" x="3086100" y="4451350"/>
          <p14:tracePt t="18613" x="3111500" y="4438650"/>
          <p14:tracePt t="18630" x="3155950" y="4419600"/>
          <p14:tracePt t="18647" x="3200400" y="4394200"/>
          <p14:tracePt t="18663" x="3238500" y="4381500"/>
          <p14:tracePt t="18680" x="3282950" y="4368800"/>
          <p14:tracePt t="18697" x="3346450" y="4362450"/>
          <p14:tracePt t="18713" x="3435350" y="4356100"/>
          <p14:tracePt t="18731" x="3517900" y="4349750"/>
          <p14:tracePt t="18752" x="3575050" y="4343400"/>
          <p14:tracePt t="18768" x="3663950" y="4318000"/>
          <p14:tracePt t="18780" x="3695700" y="4311650"/>
          <p14:tracePt t="18796" x="3708400" y="4305300"/>
          <p14:tracePt t="18813" x="3714750" y="4298950"/>
          <p14:tracePt t="18830" x="3702050" y="4298950"/>
          <p14:tracePt t="18849" x="3695700" y="4298950"/>
          <p14:tracePt t="18863" x="3689350" y="4298950"/>
          <p14:tracePt t="18880" x="3689350" y="4305300"/>
          <p14:tracePt t="18915" x="3689350" y="4311650"/>
          <p14:tracePt t="18963" x="3689350" y="4318000"/>
          <p14:tracePt t="18984" x="3695700" y="4318000"/>
          <p14:tracePt t="19020" x="3702050" y="4324350"/>
          <p14:tracePt t="19041" x="3708400" y="4324350"/>
          <p14:tracePt t="19055" x="3708400" y="4330700"/>
          <p14:tracePt t="19095" x="3708400" y="4337050"/>
          <p14:tracePt t="19183" x="3702050" y="4337050"/>
          <p14:tracePt t="19291" x="3702050" y="4343400"/>
          <p14:tracePt t="19481" x="3702050" y="4337050"/>
          <p14:tracePt t="19516" x="3695700" y="4330700"/>
          <p14:tracePt t="19530" x="3695700" y="4324350"/>
          <p14:tracePt t="19546" x="3695700" y="4305300"/>
          <p14:tracePt t="19563" x="3702050" y="4286250"/>
          <p14:tracePt t="19580" x="3702050" y="4254500"/>
          <p14:tracePt t="19597" x="3702050" y="4216400"/>
          <p14:tracePt t="19613" x="3702050" y="4171950"/>
          <p14:tracePt t="19630" x="3708400" y="4108450"/>
          <p14:tracePt t="19647" x="3708400" y="4025900"/>
          <p14:tracePt t="19664" x="3714750" y="3981450"/>
          <p14:tracePt t="19696" x="3803650" y="3613150"/>
          <p14:tracePt t="19713" x="3803650" y="3606800"/>
          <p14:tracePt t="19730" x="3803650" y="3594100"/>
          <p14:tracePt t="19746" x="3803650" y="3543300"/>
          <p14:tracePt t="19764" x="3797300" y="3486150"/>
          <p14:tracePt t="19780" x="3790950" y="3448050"/>
          <p14:tracePt t="19797" x="3784600" y="3416300"/>
          <p14:tracePt t="19814" x="3778250" y="3390900"/>
          <p14:tracePt t="19830" x="3771900" y="3365500"/>
          <p14:tracePt t="19847" x="3771900" y="3340100"/>
          <p14:tracePt t="19863" x="3771900" y="3308350"/>
          <p14:tracePt t="19880" x="3778250" y="3270250"/>
          <p14:tracePt t="19896" x="3778250" y="3219450"/>
          <p14:tracePt t="19913" x="3778250" y="3168650"/>
          <p14:tracePt t="19932" x="3759200" y="3124200"/>
          <p14:tracePt t="19946" x="3695700" y="3079750"/>
          <p14:tracePt t="19964" x="3619500" y="3048000"/>
          <p14:tracePt t="19973" x="3581400" y="3041650"/>
          <p14:tracePt t="19980" x="3536950" y="3035300"/>
          <p14:tracePt t="19997" x="3448050" y="3022600"/>
          <p14:tracePt t="20019" x="3340100" y="3035300"/>
          <p14:tracePt t="20030" x="3187700" y="3200400"/>
          <p14:tracePt t="20047" x="3073400" y="3409950"/>
          <p14:tracePt t="20064" x="3016250" y="3581400"/>
          <p14:tracePt t="20080" x="2978150" y="3721100"/>
          <p14:tracePt t="20097" x="2965450" y="3803650"/>
          <p14:tracePt t="20113" x="2971800" y="3911600"/>
          <p14:tracePt t="20133" x="2990850" y="4000500"/>
          <p14:tracePt t="20147" x="3022600" y="4083050"/>
          <p14:tracePt t="20164" x="3098800" y="4159250"/>
          <p14:tracePt t="20180" x="3200400" y="4216400"/>
          <p14:tracePt t="20197" x="3314700" y="4248150"/>
          <p14:tracePt t="20214" x="3429000" y="4267200"/>
          <p14:tracePt t="20230" x="3543300" y="4286250"/>
          <p14:tracePt t="20247" x="3638550" y="4279900"/>
          <p14:tracePt t="20265" x="3721100" y="4254500"/>
          <p14:tracePt t="20283" x="3790950" y="4210050"/>
          <p14:tracePt t="20297" x="3848100" y="4152900"/>
          <p14:tracePt t="20313" x="3879850" y="4057650"/>
          <p14:tracePt t="20332" x="3886200" y="3937000"/>
          <p14:tracePt t="20346" x="3898900" y="3816350"/>
          <p14:tracePt t="20363" x="3898900" y="3695700"/>
          <p14:tracePt t="20381" x="3892550" y="3594100"/>
          <p14:tracePt t="20397" x="3854450" y="3492500"/>
          <p14:tracePt t="20413" x="3816350" y="3429000"/>
          <p14:tracePt t="20434" x="3790950" y="3371850"/>
          <p14:tracePt t="20447" x="3759200" y="3321050"/>
          <p14:tracePt t="20463" x="3727450" y="3263900"/>
          <p14:tracePt t="20484" x="3689350" y="3225800"/>
          <p14:tracePt t="20496" x="3638550" y="3200400"/>
          <p14:tracePt t="20515" x="3606800" y="3187700"/>
          <p14:tracePt t="20531" x="3562350" y="3175000"/>
          <p14:tracePt t="20551" x="3536950" y="3168650"/>
          <p14:tracePt t="20565" x="3517900" y="3162300"/>
          <p14:tracePt t="20581" x="3492500" y="3162300"/>
          <p14:tracePt t="20597" x="3479800" y="3162300"/>
          <p14:tracePt t="20613" x="3473450" y="3168650"/>
          <p14:tracePt t="20631" x="3460750" y="3175000"/>
          <p14:tracePt t="20650" x="3448050" y="3181350"/>
          <p14:tracePt t="20663" x="3435350" y="3194050"/>
          <p14:tracePt t="20683" x="3429000" y="3200400"/>
          <p14:tracePt t="20698" x="3416300" y="3213100"/>
          <p14:tracePt t="20713" x="3409950" y="3219450"/>
          <p14:tracePt t="20732" x="3397250" y="3232150"/>
          <p14:tracePt t="20747" x="3384550" y="3238500"/>
          <p14:tracePt t="20763" x="3378200" y="3244850"/>
          <p14:tracePt t="20781" x="3371850" y="3257550"/>
          <p14:tracePt t="20799" x="3365500" y="3263900"/>
          <p14:tracePt t="20814" x="3352800" y="3270250"/>
          <p14:tracePt t="20831" x="3346450" y="3270250"/>
          <p14:tracePt t="20847" x="3340100" y="3276600"/>
          <p14:tracePt t="20863" x="3333750" y="3276600"/>
          <p14:tracePt t="20899" x="3333750" y="3270250"/>
          <p14:tracePt t="20914" x="3340100" y="3263900"/>
          <p14:tracePt t="20931" x="3371850" y="3244850"/>
          <p14:tracePt t="20950" x="3409950" y="3225800"/>
          <p14:tracePt t="20963" x="3460750" y="3200400"/>
          <p14:tracePt t="20982" x="3517900" y="3175000"/>
          <p14:tracePt t="20997" x="3575050" y="3155950"/>
          <p14:tracePt t="21019" x="3619500" y="3136900"/>
          <p14:tracePt t="21031" x="3651250" y="3117850"/>
          <p14:tracePt t="21046" x="3663950" y="3111500"/>
          <p14:tracePt t="21063" x="3670300" y="3092450"/>
          <p14:tracePt t="21081" x="3676650" y="3086100"/>
          <p14:tracePt t="21103" x="3676650" y="3073400"/>
          <p14:tracePt t="21119" x="3663950" y="3054350"/>
          <p14:tracePt t="21131" x="3651250" y="3054350"/>
          <p14:tracePt t="21132" x="3644900" y="3048000"/>
          <p14:tracePt t="21147" x="3606800" y="3041650"/>
          <p14:tracePt t="21166" x="3568700" y="3035300"/>
          <p14:tracePt t="21182" x="3536950" y="3028950"/>
          <p14:tracePt t="21203" x="3505200" y="3028950"/>
          <p14:tracePt t="21213" x="3467100" y="3028950"/>
          <p14:tracePt t="21231" x="3441700" y="3035300"/>
          <p14:tracePt t="21248" x="3390900" y="3054350"/>
          <p14:tracePt t="21268" x="3359150" y="3086100"/>
          <p14:tracePt t="21282" x="3333750" y="3124200"/>
          <p14:tracePt t="21302" x="3321050" y="3155950"/>
          <p14:tracePt t="21314" x="3308350" y="3181350"/>
          <p14:tracePt t="21330" x="3295650" y="3213100"/>
          <p14:tracePt t="21347" x="3289300" y="3238500"/>
          <p14:tracePt t="21363" x="3282950" y="3270250"/>
          <p14:tracePt t="21380" x="3276600" y="3295650"/>
          <p14:tracePt t="21402" x="3263900" y="3321050"/>
          <p14:tracePt t="21413" x="3257550" y="3340100"/>
          <p14:tracePt t="21430" x="3244850" y="3359150"/>
          <p14:tracePt t="21453" x="3238500" y="3371850"/>
          <p14:tracePt t="21463" x="3232150" y="3384550"/>
          <p14:tracePt t="21480" x="3225800" y="3390900"/>
          <p14:tracePt t="21500" x="3219450" y="3403600"/>
          <p14:tracePt t="21514" x="3213100" y="3416300"/>
          <p14:tracePt t="21530" x="3200400" y="3429000"/>
          <p14:tracePt t="21548" x="3194050" y="3454400"/>
          <p14:tracePt t="21563" x="3187700" y="3498850"/>
          <p14:tracePt t="21581" x="3175000" y="3536950"/>
          <p14:tracePt t="21600" x="3168650" y="3594100"/>
          <p14:tracePt t="21617" x="3155950" y="3683000"/>
          <p14:tracePt t="21630" x="3143250" y="3746500"/>
          <p14:tracePt t="21647" x="3111500" y="3803650"/>
          <p14:tracePt t="21663" x="3092450" y="3854450"/>
          <p14:tracePt t="21680" x="3079750" y="3898900"/>
          <p14:tracePt t="21697" x="3067050" y="3930650"/>
          <p14:tracePt t="21719" x="3060700" y="3956050"/>
          <p14:tracePt t="21735" x="3067050" y="3968750"/>
          <p14:tracePt t="21746" x="3067050" y="3981450"/>
          <p14:tracePt t="21763" x="3079750" y="3994150"/>
          <p14:tracePt t="21780" x="3092450" y="4006850"/>
          <p14:tracePt t="21797" x="3105150" y="4019550"/>
          <p14:tracePt t="21813" x="3124200" y="4038600"/>
          <p14:tracePt t="21830" x="3143250" y="4051300"/>
          <p14:tracePt t="21847" x="3168650" y="4070350"/>
          <p14:tracePt t="21868" x="3194050" y="4089400"/>
          <p14:tracePt t="21886" x="3232150" y="4102100"/>
          <p14:tracePt t="21897" x="3251200" y="4114800"/>
          <p14:tracePt t="21916" x="3270250" y="4127500"/>
          <p14:tracePt t="21930" x="3282950" y="4140200"/>
          <p14:tracePt t="21947" x="3295650" y="4159250"/>
          <p14:tracePt t="21967" x="3308350" y="4165600"/>
          <p14:tracePt t="21981" x="3314700" y="4178300"/>
          <p14:tracePt t="21997" x="3327400" y="4184650"/>
          <p14:tracePt t="22014" x="3333750" y="4191000"/>
          <p14:tracePt t="22031" x="3340100" y="4191000"/>
          <p14:tracePt t="22046" x="3352800" y="4197350"/>
          <p14:tracePt t="22066" x="3365500" y="4197350"/>
          <p14:tracePt t="22080" x="3384550" y="4197350"/>
          <p14:tracePt t="22097" x="3403600" y="4191000"/>
          <p14:tracePt t="22113" x="3429000" y="4191000"/>
          <p14:tracePt t="22130" x="3448050" y="4191000"/>
          <p14:tracePt t="22146" x="3460750" y="4191000"/>
          <p14:tracePt t="22163" x="3467100" y="4197350"/>
          <p14:tracePt t="22180" x="3467100" y="4203700"/>
          <p14:tracePt t="22214" x="3467100" y="4210050"/>
          <p14:tracePt t="22247" x="3460750" y="4210050"/>
          <p14:tracePt t="22264" x="3460750" y="4216400"/>
          <p14:tracePt t="22313" x="3454400" y="4216400"/>
          <p14:tracePt t="22342" x="3448050" y="4216400"/>
          <p14:tracePt t="22363" x="3441700" y="4216400"/>
          <p14:tracePt t="22375" x="3435350" y="4216400"/>
          <p14:tracePt t="22395" x="3429000" y="4216400"/>
          <p14:tracePt t="22420" x="3422650" y="4216400"/>
          <p14:tracePt t="22444" x="3422650" y="4222750"/>
          <p14:tracePt t="22455" x="3416300" y="4222750"/>
          <p14:tracePt t="22468" x="3409950" y="4222750"/>
          <p14:tracePt t="22503" x="3403600" y="4222750"/>
          <p14:tracePt t="22533" x="3397250" y="4222750"/>
          <p14:tracePt t="22553" x="3390900" y="4222750"/>
          <p14:tracePt t="22569" x="3384550" y="4222750"/>
          <p14:tracePt t="22592" x="3378200" y="4222750"/>
          <p14:tracePt t="22603" x="3371850" y="4222750"/>
          <p14:tracePt t="22611" x="3371850" y="4216400"/>
          <p14:tracePt t="22620" x="3365500" y="4216400"/>
          <p14:tracePt t="22632" x="3359150" y="4216400"/>
          <p14:tracePt t="22646" x="3352800" y="4216400"/>
          <p14:tracePt t="22663" x="3346450" y="4216400"/>
          <p14:tracePt t="22681" x="3327400" y="4222750"/>
          <p14:tracePt t="22697" x="3314700" y="4229100"/>
          <p14:tracePt t="22713" x="3295650" y="4241800"/>
          <p14:tracePt t="22789" x="3175000" y="4394200"/>
          <p14:tracePt t="22846" x="3175000" y="4400550"/>
          <p14:tracePt t="22871" x="3175000" y="4406900"/>
          <p14:tracePt t="22889" x="3175000" y="4413250"/>
          <p14:tracePt t="22905" x="3175000" y="4419600"/>
          <p14:tracePt t="22918" x="3175000" y="4425950"/>
          <p14:tracePt t="22935" x="3175000" y="4432300"/>
          <p14:tracePt t="22947" x="3175000" y="4438650"/>
          <p14:tracePt t="22974" x="3175000" y="4445000"/>
          <p14:tracePt t="22988" x="3175000" y="4451350"/>
          <p14:tracePt t="22997" x="3175000" y="4457700"/>
          <p14:tracePt t="23013" x="3168650" y="4464050"/>
          <p14:tracePt t="23048" x="3168650" y="4476750"/>
          <p14:tracePt t="23063" x="3168650" y="4483100"/>
          <p14:tracePt t="23175" x="3130550" y="4527550"/>
          <p14:tracePt t="23197" x="3117850" y="4527550"/>
          <p14:tracePt t="23213" x="3111500" y="4527550"/>
          <p14:tracePt t="23230" x="3098800" y="4521200"/>
          <p14:tracePt t="23247" x="3092450" y="4521200"/>
          <p14:tracePt t="23263" x="3079750" y="4514850"/>
          <p14:tracePt t="23280" x="3073400" y="4514850"/>
          <p14:tracePt t="23297" x="3067050" y="4508500"/>
          <p14:tracePt t="23331" x="3060700" y="4508500"/>
          <p14:tracePt t="23349" x="3060700" y="4502150"/>
          <p14:tracePt t="23363" x="3054350" y="4495800"/>
          <p14:tracePt t="23380" x="3048000" y="4495800"/>
          <p14:tracePt t="23397" x="3048000" y="4489450"/>
          <p14:tracePt t="23415" x="3041650" y="4489450"/>
          <p14:tracePt t="23430" x="3041650" y="4483100"/>
          <p14:tracePt t="23447" x="3041650" y="4476750"/>
          <p14:tracePt t="23465" x="3041650" y="4470400"/>
          <p14:tracePt t="23480" x="3041650" y="4464050"/>
          <p14:tracePt t="23497" x="3041650" y="4457700"/>
          <p14:tracePt t="23516" x="3041650" y="4451350"/>
          <p14:tracePt t="23530" x="3048000" y="4438650"/>
          <p14:tracePt t="23547" x="3048000" y="4425950"/>
          <p14:tracePt t="23565" x="3048000" y="4419600"/>
          <p14:tracePt t="23581" x="3048000" y="4413250"/>
          <p14:tracePt t="23597" x="3041650" y="4400550"/>
          <p14:tracePt t="23613" x="3035300" y="4394200"/>
          <p14:tracePt t="23630" x="3028950" y="4387850"/>
          <p14:tracePt t="23647" x="3016250" y="4375150"/>
          <p14:tracePt t="23663" x="3003550" y="4368800"/>
          <p14:tracePt t="23680" x="2990850" y="4362450"/>
          <p14:tracePt t="23697" x="2978150" y="4356100"/>
          <p14:tracePt t="23713" x="2971800" y="4356100"/>
          <p14:tracePt t="23731" x="2965450" y="4349750"/>
          <p14:tracePt t="23747" x="2952750" y="4349750"/>
          <p14:tracePt t="23767" x="2946400" y="4349750"/>
          <p14:tracePt t="23781" x="2940050" y="4349750"/>
          <p14:tracePt t="23797" x="2940050" y="4343400"/>
          <p14:tracePt t="23845" x="2946400" y="4343400"/>
          <p14:tracePt t="23853" x="2946400" y="4337050"/>
          <p14:tracePt t="23863" x="2952750" y="4337050"/>
          <p14:tracePt t="23880" x="2965450" y="4337050"/>
          <p14:tracePt t="23897" x="2971800" y="4337050"/>
          <p14:tracePt t="23913" x="2984500" y="4330700"/>
          <p14:tracePt t="23931" x="2990850" y="4330700"/>
          <p14:tracePt t="23947" x="3003550" y="4330700"/>
          <p14:tracePt t="23963" x="3016250" y="4330700"/>
          <p14:tracePt t="23983" x="3022600" y="4324350"/>
          <p14:tracePt t="24000" x="3028950" y="4324350"/>
          <p14:tracePt t="24013" x="3035300" y="4324350"/>
          <p14:tracePt t="24031" x="3041650" y="4324350"/>
          <p14:tracePt t="24054" x="3048000" y="4324350"/>
          <p14:tracePt t="24080" x="3048000" y="4330700"/>
          <p14:tracePt t="24098" x="3048000" y="4337050"/>
          <p14:tracePt t="24113" x="3041650" y="4343400"/>
          <p14:tracePt t="24134" x="3041650" y="4349750"/>
          <p14:tracePt t="24147" x="3035300" y="4356100"/>
          <p14:tracePt t="24165" x="3035300" y="4362450"/>
          <p14:tracePt t="24181" x="3028950" y="4375150"/>
          <p14:tracePt t="24197" x="3028950" y="4381500"/>
          <p14:tracePt t="24215" x="3022600" y="4387850"/>
          <p14:tracePt t="24235" x="3022600" y="4400550"/>
          <p14:tracePt t="24248" x="3022600" y="4406900"/>
          <p14:tracePt t="24281" x="3022600" y="4413250"/>
          <p14:tracePt t="24297" x="3028950" y="4419600"/>
          <p14:tracePt t="24315" x="3035300" y="4425950"/>
          <p14:tracePt t="24347" x="3041650" y="4425950"/>
          <p14:tracePt t="24363" x="3041650" y="4432300"/>
          <p14:tracePt t="24383" x="3048000" y="4438650"/>
          <p14:tracePt t="24413" x="3054350" y="4445000"/>
          <p14:tracePt t="24433" x="3054350" y="4451350"/>
          <p14:tracePt t="24463" x="3054350" y="4457700"/>
          <p14:tracePt t="24483" x="3054350" y="4464050"/>
          <p14:tracePt t="24497" x="3054350" y="4470400"/>
          <p14:tracePt t="24513" x="3060700" y="4476750"/>
          <p14:tracePt t="24540" x="3060700" y="4483100"/>
          <p14:tracePt t="24566" x="3060700" y="4489450"/>
          <p14:tracePt t="24582" x="3067050" y="4489450"/>
          <p14:tracePt t="24613" x="3067050" y="4495800"/>
          <p14:tracePt t="24743" x="3073400" y="4495800"/>
          <p14:tracePt t="24804" x="3073400" y="4489450"/>
          <p14:tracePt t="24850" x="3079750" y="4489450"/>
          <p14:tracePt t="24918" x="3086100" y="4489450"/>
          <p14:tracePt t="24976" x="3092450" y="4489450"/>
          <p14:tracePt t="25009" x="3098800" y="4489450"/>
          <p14:tracePt t="25053" x="3098800" y="4495800"/>
          <p14:tracePt t="25068" x="3105150" y="4495800"/>
          <p14:tracePt t="25238" x="3111500" y="4495800"/>
          <p14:tracePt t="25299" x="3117850" y="4495800"/>
          <p14:tracePt t="25470" x="3111500" y="4495800"/>
          <p14:tracePt t="25644" x="3111500" y="4489450"/>
          <p14:tracePt t="25787" x="3105150" y="4489450"/>
          <p14:tracePt t="25911" x="3105150" y="4495800"/>
          <p14:tracePt t="26009" x="3105150" y="4502150"/>
          <p14:tracePt t="26161" x="3098800" y="4502150"/>
          <p14:tracePt t="26282" x="3092450" y="4502150"/>
          <p14:tracePt t="26325" x="3092450" y="4495800"/>
          <p14:tracePt t="26378" x="3086100" y="4495800"/>
          <p14:tracePt t="26389" x="3086100" y="4489450"/>
          <p14:tracePt t="26413" x="3086100" y="4483100"/>
          <p14:tracePt t="26435" x="3086100" y="4476750"/>
          <p14:tracePt t="26447" x="3086100" y="4464050"/>
          <p14:tracePt t="26464" x="3086100" y="4457700"/>
          <p14:tracePt t="26480" x="3086100" y="4451350"/>
          <p14:tracePt t="26497" x="3092450" y="4445000"/>
          <p14:tracePt t="26680" x="3232150" y="5105400"/>
          <p14:tracePt t="26695" x="3238500" y="5105400"/>
          <p14:tracePt t="26703" x="3238500" y="5111750"/>
          <p14:tracePt t="26713" x="3257550" y="5111750"/>
          <p14:tracePt t="26736" x="3308350" y="5124450"/>
          <p14:tracePt t="26751" x="3397250" y="5137150"/>
          <p14:tracePt t="26764" x="3460750" y="5143500"/>
          <p14:tracePt t="26781" x="3556000" y="5149850"/>
          <p14:tracePt t="26797" x="3670300" y="5149850"/>
          <p14:tracePt t="26815" x="3797300" y="5124450"/>
          <p14:tracePt t="26834" x="3962400" y="5035550"/>
          <p14:tracePt t="26847" x="4070350" y="4972050"/>
          <p14:tracePt t="26863" x="4216400" y="4883150"/>
          <p14:tracePt t="26881" x="4286250" y="4838700"/>
          <p14:tracePt t="27969" x="3987800" y="3105150"/>
          <p14:tracePt t="27989" x="3987800" y="3098800"/>
          <p14:tracePt t="28008" x="3994150" y="3092450"/>
          <p14:tracePt t="28025" x="4000500" y="3086100"/>
          <p14:tracePt t="28035" x="4000500" y="3079750"/>
          <p14:tracePt t="28039" x="4006850" y="3079750"/>
          <p14:tracePt t="28052" x="4006850" y="3073400"/>
          <p14:tracePt t="28063" x="4013200" y="3073400"/>
          <p14:tracePt t="28108" x="4006850" y="3079750"/>
          <p14:tracePt t="28115" x="4000500" y="3079750"/>
          <p14:tracePt t="28120" x="3994150" y="3086100"/>
          <p14:tracePt t="28131" x="3981450" y="3098800"/>
          <p14:tracePt t="28147" x="3949700" y="3111500"/>
          <p14:tracePt t="28164" x="3930650" y="3124200"/>
          <p14:tracePt t="28183" x="3905250" y="3130550"/>
          <p14:tracePt t="28197" x="3886200" y="3130550"/>
          <p14:tracePt t="28213" x="3879850" y="3136900"/>
          <p14:tracePt t="28234" x="3886200" y="3136900"/>
          <p14:tracePt t="28248" x="3892550" y="3143250"/>
          <p14:tracePt t="28263" x="3911600" y="3149600"/>
          <p14:tracePt t="28281" x="3924300" y="3149600"/>
          <p14:tracePt t="28297" x="3949700" y="3136900"/>
          <p14:tracePt t="28313" x="3962400" y="3124200"/>
          <p14:tracePt t="28331" x="3975100" y="3117850"/>
          <p14:tracePt t="28347" x="3981450" y="3111500"/>
          <p14:tracePt t="28363" x="3987800" y="3105150"/>
          <p14:tracePt t="28397" x="3994150" y="3098800"/>
          <p14:tracePt t="28413" x="4006850" y="3092450"/>
          <p14:tracePt t="28430" x="4025900" y="3086100"/>
          <p14:tracePt t="28447" x="4038600" y="3079750"/>
          <p14:tracePt t="28463" x="4044950" y="3073400"/>
          <p14:tracePt t="28497" x="4051300" y="3067050"/>
          <p14:tracePt t="28513" x="4038600" y="3073400"/>
          <p14:tracePt t="28533" x="4025900" y="3079750"/>
          <p14:tracePt t="28547" x="4000500" y="3086100"/>
          <p14:tracePt t="28564" x="3987800" y="3092450"/>
          <p14:tracePt t="28584" x="3975100" y="3092450"/>
          <p14:tracePt t="28596" x="3968750" y="3098800"/>
          <p14:tracePt t="28615" x="3956050" y="3098800"/>
          <p14:tracePt t="28630" x="3943350" y="3105150"/>
          <p14:tracePt t="28647" x="3930650" y="3111500"/>
          <p14:tracePt t="28663" x="3911600" y="3130550"/>
          <p14:tracePt t="28680" x="3886200" y="3162300"/>
          <p14:tracePt t="28697" x="3860800" y="3200400"/>
          <p14:tracePt t="28714" x="3810000" y="3289300"/>
          <p14:tracePt t="28730" x="3778250" y="3384550"/>
          <p14:tracePt t="28747" x="3759200" y="3473450"/>
          <p14:tracePt t="28763" x="3708400" y="3632200"/>
          <p14:tracePt t="28780" x="3657600" y="3765550"/>
          <p14:tracePt t="28797" x="3606800" y="3892550"/>
          <p14:tracePt t="28813" x="3568700" y="3994150"/>
          <p14:tracePt t="28830" x="3530600" y="4076700"/>
          <p14:tracePt t="28847" x="3511550" y="4133850"/>
          <p14:tracePt t="28865" x="3486150" y="4159250"/>
          <p14:tracePt t="28880" x="3441700" y="4197350"/>
          <p14:tracePt t="28897" x="3397250" y="4222750"/>
          <p14:tracePt t="28915" x="3352800" y="4260850"/>
          <p14:tracePt t="28930" x="3295650" y="4298950"/>
          <p14:tracePt t="28947" x="3257550" y="4318000"/>
          <p14:tracePt t="28964" x="3194050" y="4343400"/>
          <p14:tracePt t="28981" x="3149600" y="4356100"/>
          <p14:tracePt t="29000" x="3124200" y="4362450"/>
          <p14:tracePt t="29011" x="3092450" y="4362450"/>
          <p14:tracePt t="29013" x="3086100" y="4362450"/>
          <p14:tracePt t="29030" x="3073400" y="4356100"/>
          <p14:tracePt t="29047" x="3054350" y="4343400"/>
          <p14:tracePt t="29063" x="3041650" y="4324350"/>
          <p14:tracePt t="29081" x="3035300" y="4311650"/>
          <p14:tracePt t="29097" x="3028950" y="4292600"/>
          <p14:tracePt t="29113" x="3028950" y="4279900"/>
          <p14:tracePt t="29130" x="3035300" y="4273550"/>
          <p14:tracePt t="29148" x="3035300" y="4260850"/>
          <p14:tracePt t="29163" x="3041650" y="4254500"/>
          <p14:tracePt t="29180" x="3041650" y="4248150"/>
          <p14:tracePt t="29197" x="3048000" y="4241800"/>
          <p14:tracePt t="29213" x="3048000" y="4229100"/>
          <p14:tracePt t="29233" x="3054350" y="4229100"/>
          <p14:tracePt t="29247" x="3060700" y="4222750"/>
          <p14:tracePt t="29263" x="3073400" y="4222750"/>
          <p14:tracePt t="29280" x="3086100" y="4222750"/>
          <p14:tracePt t="29297" x="3105150" y="4216400"/>
          <p14:tracePt t="29313" x="3111500" y="4210050"/>
          <p14:tracePt t="29331" x="3136900" y="4203700"/>
          <p14:tracePt t="29347" x="3206750" y="4140200"/>
          <p14:tracePt t="29363" x="3263900" y="4070350"/>
          <p14:tracePt t="29380" x="3321050" y="3987800"/>
          <p14:tracePt t="29397" x="3390900" y="3879850"/>
          <p14:tracePt t="29415" x="3479800" y="3752850"/>
          <p14:tracePt t="29431" x="3549650" y="3644900"/>
          <p14:tracePt t="29447" x="3651250" y="3479800"/>
          <p14:tracePt t="29464" x="3714750" y="3371850"/>
          <p14:tracePt t="29480" x="3752850" y="3295650"/>
          <p14:tracePt t="29497" x="3778250" y="3238500"/>
          <p14:tracePt t="29513" x="3790950" y="3213100"/>
          <p14:tracePt t="29530" x="3797300" y="3200400"/>
          <p14:tracePt t="29547" x="3803650" y="3194050"/>
          <p14:tracePt t="29563" x="3803650" y="3181350"/>
          <p14:tracePt t="29597" x="3803650" y="3175000"/>
          <p14:tracePt t="29614" x="3797300" y="3168650"/>
          <p14:tracePt t="29648" x="3797300" y="3175000"/>
          <p14:tracePt t="29680" x="3803650" y="3181350"/>
          <p14:tracePt t="29697" x="3816350" y="3187700"/>
          <p14:tracePt t="29716" x="3822700" y="3194050"/>
          <p14:tracePt t="29730" x="3829050" y="3194050"/>
          <p14:tracePt t="29747" x="3835400" y="3200400"/>
          <p14:tracePt t="29765" x="3848100" y="3206750"/>
          <p14:tracePt t="29775" x="3854450" y="3213100"/>
          <p14:tracePt t="29798" x="3860800" y="3219450"/>
          <p14:tracePt t="29814" x="3867150" y="3225800"/>
          <p14:tracePt t="29832" x="3867150" y="3232150"/>
          <p14:tracePt t="29851" x="3867150" y="3238500"/>
          <p14:tracePt t="29863" x="3860800" y="3244850"/>
          <p14:tracePt t="29881" x="3860800" y="3257550"/>
          <p14:tracePt t="29897" x="3854450" y="3270250"/>
          <p14:tracePt t="29914" x="3835400" y="3289300"/>
          <p14:tracePt t="29931" x="3810000" y="3321050"/>
          <p14:tracePt t="29947" x="3778250" y="3365500"/>
          <p14:tracePt t="29964" x="3752850" y="3422650"/>
          <p14:tracePt t="29981" x="3708400" y="3505200"/>
          <p14:tracePt t="29997" x="3683000" y="3556000"/>
          <p14:tracePt t="30014" x="3651250" y="3625850"/>
          <p14:tracePt t="30031" x="3606800" y="3708400"/>
          <p14:tracePt t="30047" x="3575050" y="3771900"/>
          <p14:tracePt t="30063" x="3543300" y="3829050"/>
          <p14:tracePt t="30081" x="3454400" y="3981450"/>
          <p14:tracePt t="30097" x="3390900" y="4076700"/>
          <p14:tracePt t="30117" x="3302000" y="4203700"/>
          <p14:tracePt t="30131" x="3257550" y="4267200"/>
          <p14:tracePt t="30147" x="3219450" y="4324350"/>
          <p14:tracePt t="30163" x="3213100" y="4349750"/>
          <p14:tracePt t="30181" x="3276600" y="4337050"/>
          <p14:tracePt t="30197" x="3346450" y="4324350"/>
          <p14:tracePt t="30214" x="3467100" y="4292600"/>
          <p14:tracePt t="30234" x="3587750" y="4260850"/>
          <p14:tracePt t="30247" x="3695700" y="4235450"/>
          <p14:tracePt t="30269" x="3778250" y="4222750"/>
          <p14:tracePt t="30281" x="3835400" y="4197350"/>
          <p14:tracePt t="30297" x="3867150" y="4178300"/>
          <p14:tracePt t="30314" x="3892550" y="4171950"/>
          <p14:tracePt t="30331" x="3886200" y="4171950"/>
          <p14:tracePt t="30347" x="3873500" y="4171950"/>
          <p14:tracePt t="30366" x="3848100" y="4171950"/>
          <p14:tracePt t="30380" x="3829050" y="4178300"/>
          <p14:tracePt t="30397" x="3822700" y="4178300"/>
          <p14:tracePt t="30416" x="3816350" y="4178300"/>
          <p14:tracePt t="30431" x="3810000" y="4191000"/>
          <p14:tracePt t="30451" x="3803650" y="4197350"/>
          <p14:tracePt t="30463" x="3797300" y="4203700"/>
          <p14:tracePt t="30481" x="3790950" y="4210050"/>
          <p14:tracePt t="30497" x="3784600" y="4210050"/>
          <p14:tracePt t="30513" x="3784600" y="4216400"/>
          <p14:tracePt t="30547" x="3784600" y="4222750"/>
          <p14:tracePt t="30624" x="3784600" y="4229100"/>
          <p14:tracePt t="30651" x="3790950" y="4229100"/>
          <p14:tracePt t="30708" x="3797300" y="4229100"/>
          <p14:tracePt t="30747" x="3797300" y="4235450"/>
          <p14:tracePt t="30878" x="3797300" y="4241800"/>
          <p14:tracePt t="30908" x="3803650" y="4241800"/>
          <p14:tracePt t="30935" x="3810000" y="4241800"/>
          <p14:tracePt t="30974" x="3810000" y="4248150"/>
          <p14:tracePt t="31057" x="3803650" y="4248150"/>
          <p14:tracePt t="31071" x="3797300" y="4248150"/>
          <p14:tracePt t="31083" x="3790950" y="4248150"/>
          <p14:tracePt t="31089" x="3784600" y="4254500"/>
          <p14:tracePt t="31097" x="3778250" y="4254500"/>
          <p14:tracePt t="31113" x="3746500" y="4267200"/>
          <p14:tracePt t="31131" x="3714750" y="4279900"/>
          <p14:tracePt t="31151" x="3663950" y="4298950"/>
          <p14:tracePt t="31171" x="3600450" y="4305300"/>
          <p14:tracePt t="31180" x="3549650" y="4305300"/>
          <p14:tracePt t="31197" x="3505200" y="4298950"/>
          <p14:tracePt t="31218" x="3416300" y="4292600"/>
          <p14:tracePt t="31230" x="3352800" y="4292600"/>
          <p14:tracePt t="31249" x="3308350" y="4286250"/>
          <p14:tracePt t="31267" x="3257550" y="4286250"/>
          <p14:tracePt t="31281" x="3225800" y="4292600"/>
          <p14:tracePt t="31298" x="3206750" y="4292600"/>
          <p14:tracePt t="31316" x="3194050" y="4298950"/>
          <p14:tracePt t="31330" x="3187700" y="4305300"/>
          <p14:tracePt t="31347" x="3181350" y="4305300"/>
          <p14:tracePt t="31363" x="3175000" y="4311650"/>
          <p14:tracePt t="31380" x="3162300" y="4318000"/>
          <p14:tracePt t="31403" x="3155950" y="4324350"/>
          <p14:tracePt t="31413" x="3155950" y="4330700"/>
          <p14:tracePt t="31433" x="3155950" y="4343400"/>
          <p14:tracePt t="31447" x="3155950" y="4349750"/>
          <p14:tracePt t="31463" x="3155950" y="4368800"/>
          <p14:tracePt t="31481" x="3155950" y="4375150"/>
          <p14:tracePt t="31497" x="3155950" y="4381500"/>
          <p14:tracePt t="31513" x="3149600" y="4381500"/>
          <p14:tracePt t="31530" x="3136900" y="4381500"/>
          <p14:tracePt t="31547" x="3130550" y="4381500"/>
          <p14:tracePt t="31563" x="3117850" y="4381500"/>
          <p14:tracePt t="31581" x="3105150" y="4387850"/>
          <p14:tracePt t="31597" x="3092450" y="4387850"/>
          <p14:tracePt t="31613" x="3086100" y="4387850"/>
          <p14:tracePt t="31653" x="3086100" y="4394200"/>
          <p14:tracePt t="31664" x="3092450" y="4394200"/>
          <p14:tracePt t="31681" x="3130550" y="4394200"/>
          <p14:tracePt t="31697" x="3219450" y="4394200"/>
          <p14:tracePt t="31716" x="3352800" y="4381500"/>
          <p14:tracePt t="31730" x="3486150" y="4356100"/>
          <p14:tracePt t="31749" x="3606800" y="4349750"/>
          <p14:tracePt t="31763" x="3695700" y="4343400"/>
          <p14:tracePt t="31780" x="3752850" y="4330700"/>
          <p14:tracePt t="31798" x="3778250" y="4318000"/>
          <p14:tracePt t="31815" x="3803650" y="4311650"/>
          <p14:tracePt t="31830" x="3810000" y="4311650"/>
          <p14:tracePt t="31848" x="3797300" y="4311650"/>
          <p14:tracePt t="31864" x="3784600" y="4311650"/>
          <p14:tracePt t="31881" x="3771900" y="4305300"/>
          <p14:tracePt t="31929" x="3765550" y="4305300"/>
          <p14:tracePt t="32001" x="3765550" y="4311650"/>
          <p14:tracePt t="32007" x="3771900" y="4311650"/>
          <p14:tracePt t="32036" x="3778250" y="4311650"/>
          <p14:tracePt t="32042" x="3778250" y="4318000"/>
          <p14:tracePt t="32064" x="3778250" y="4324350"/>
          <p14:tracePt t="32076" x="3784600" y="4324350"/>
          <p14:tracePt t="32084" x="3784600" y="4330700"/>
          <p14:tracePt t="32112" x="3784600" y="4337050"/>
          <p14:tracePt t="32135" x="3784600" y="4343400"/>
          <p14:tracePt t="32158" x="3784600" y="4349750"/>
          <p14:tracePt t="32191" x="3784600" y="4356100"/>
          <p14:tracePt t="32250" x="3778250" y="4356100"/>
          <p14:tracePt t="32271" x="3778250" y="4362450"/>
          <p14:tracePt t="32335" x="3778250" y="4368800"/>
          <p14:tracePt t="32375" x="3784600" y="4368800"/>
          <p14:tracePt t="32447" x="3778250" y="4368800"/>
          <p14:tracePt t="32454" x="3771900" y="4368800"/>
          <p14:tracePt t="32465" x="3765550" y="4368800"/>
          <p14:tracePt t="32480" x="3746500" y="4368800"/>
          <p14:tracePt t="32498" x="3727450" y="4368800"/>
          <p14:tracePt t="32515" x="3714750" y="4362450"/>
          <p14:tracePt t="32531" x="3708400" y="4356100"/>
          <p14:tracePt t="32547" x="3714750" y="4337050"/>
          <p14:tracePt t="32566" x="3721100" y="4324350"/>
          <p14:tracePt t="32581" x="3727450" y="4311650"/>
          <p14:tracePt t="32615" x="3727450" y="4305300"/>
          <p14:tracePt t="32632" x="3721100" y="4311650"/>
          <p14:tracePt t="32647" x="3708400" y="4318000"/>
          <p14:tracePt t="32665" x="3695700" y="4330700"/>
          <p14:tracePt t="32684" x="3683000" y="4337050"/>
          <p14:tracePt t="32697" x="3670300" y="4343400"/>
          <p14:tracePt t="32715" x="3663950" y="4349750"/>
          <p14:tracePt t="32762" x="3657600" y="4349750"/>
          <p14:tracePt t="32786" x="3651250" y="4349750"/>
          <p14:tracePt t="32800" x="3644900" y="4349750"/>
          <p14:tracePt t="32807" x="3644900" y="4356100"/>
          <p14:tracePt t="32813" x="3638550" y="4356100"/>
          <p14:tracePt t="32831" x="3625850" y="4356100"/>
          <p14:tracePt t="32847" x="3619500" y="4356100"/>
          <p14:tracePt t="32865" x="3613150" y="4362450"/>
          <p14:tracePt t="32883" x="3606800" y="4362450"/>
          <p14:tracePt t="32915" x="3600450" y="4362450"/>
          <p14:tracePt t="32931" x="3600450" y="4368800"/>
          <p14:tracePt t="32949" x="3594100" y="4368800"/>
          <p14:tracePt t="32989" x="3594100" y="4375150"/>
          <p14:tracePt t="33038" x="3587750" y="4375150"/>
          <p14:tracePt t="33069" x="3581400" y="4375150"/>
          <p14:tracePt t="33073" x="3581400" y="4381500"/>
          <p14:tracePt t="33093" x="3575050" y="4381500"/>
          <p14:tracePt t="33123" x="3568700" y="4381500"/>
          <p14:tracePt t="33221" x="3562350" y="4381500"/>
          <p14:tracePt t="33286" x="3568700" y="4381500"/>
          <p14:tracePt t="33313" x="3575050" y="4381500"/>
          <p14:tracePt t="33339" x="3581400" y="4381500"/>
          <p14:tracePt t="33374" x="3594100" y="4381500"/>
          <p14:tracePt t="33398" x="3606800" y="4381500"/>
          <p14:tracePt t="33413" x="3619500" y="4387850"/>
          <p14:tracePt t="33431" x="3625850" y="4387850"/>
          <p14:tracePt t="33450" x="3644900" y="4387850"/>
          <p14:tracePt t="33463" x="3657600" y="4394200"/>
          <p14:tracePt t="33484" x="3676650" y="4394200"/>
          <p14:tracePt t="33497" x="3695700" y="4400550"/>
          <p14:tracePt t="33513" x="3714750" y="4400550"/>
          <p14:tracePt t="33531" x="3721100" y="4406900"/>
          <p14:tracePt t="33550" x="3740150" y="4406900"/>
          <p14:tracePt t="33563" x="3752850" y="4400550"/>
          <p14:tracePt t="33581" x="3759200" y="4394200"/>
          <p14:tracePt t="33601" x="3765550" y="4387850"/>
          <p14:tracePt t="33615" x="3765550" y="4381500"/>
          <p14:tracePt t="33630" x="3759200" y="4368800"/>
          <p14:tracePt t="33652" x="3746500" y="4362450"/>
          <p14:tracePt t="33663" x="3733800" y="4349750"/>
          <p14:tracePt t="33684" x="3714750" y="4343400"/>
          <p14:tracePt t="33697" x="3702050" y="4337050"/>
          <p14:tracePt t="33713" x="3683000" y="4330700"/>
          <p14:tracePt t="33733" x="3670300" y="4324350"/>
          <p14:tracePt t="33748" x="3663950" y="4324350"/>
          <p14:tracePt t="33780" x="3670300" y="4324350"/>
          <p14:tracePt t="33800" x="3683000" y="4324350"/>
          <p14:tracePt t="33814" x="3702050" y="4324350"/>
          <p14:tracePt t="33833" x="3714750" y="4324350"/>
          <p14:tracePt t="33848" x="3733800" y="4330700"/>
          <p14:tracePt t="33864" x="3752850" y="4330700"/>
          <p14:tracePt t="33882" x="3765550" y="4330700"/>
          <p14:tracePt t="33898" x="3771900" y="4337050"/>
          <p14:tracePt t="33913" x="3784600" y="4337050"/>
          <p14:tracePt t="33955" x="3778250" y="4337050"/>
          <p14:tracePt t="33963" x="3778250" y="4330700"/>
          <p14:tracePt t="33981" x="3771900" y="4330700"/>
          <p14:tracePt t="34001" x="3752850" y="4324350"/>
          <p14:tracePt t="34017" x="3733800" y="4318000"/>
          <p14:tracePt t="34031" x="3708400" y="4311650"/>
          <p14:tracePt t="34047" x="3695700" y="4311650"/>
          <p14:tracePt t="34063" x="3657600" y="4305300"/>
          <p14:tracePt t="34080" x="3619500" y="4305300"/>
          <p14:tracePt t="34097" x="3581400" y="4298950"/>
          <p14:tracePt t="34113" x="3530600" y="4292600"/>
          <p14:tracePt t="34130" x="3479800" y="4292600"/>
          <p14:tracePt t="34147" x="3435350" y="4292600"/>
          <p14:tracePt t="34167" x="3403600" y="4292600"/>
          <p14:tracePt t="34188" x="3371850" y="4292600"/>
          <p14:tracePt t="34213" x="3365500" y="4292600"/>
          <p14:tracePt t="34230" x="3371850" y="4292600"/>
          <p14:tracePt t="34247" x="3378200" y="4292600"/>
          <p14:tracePt t="34268" x="3384550" y="4292600"/>
          <p14:tracePt t="34297" x="3390900" y="4292600"/>
          <p14:tracePt t="34313" x="3397250" y="4298950"/>
          <p14:tracePt t="34347" x="3403600" y="4298950"/>
          <p14:tracePt t="34368" x="3409950" y="4298950"/>
          <p14:tracePt t="34441" x="3416300" y="4298950"/>
          <p14:tracePt t="34445" x="3416300" y="4292600"/>
          <p14:tracePt t="34450" x="3422650" y="4292600"/>
          <p14:tracePt t="34463" x="3441700" y="4286250"/>
          <p14:tracePt t="34480" x="3479800" y="4286250"/>
          <p14:tracePt t="34497" x="3530600" y="4279900"/>
          <p14:tracePt t="34514" x="3581400" y="4279900"/>
          <p14:tracePt t="34530" x="3632200" y="4279900"/>
          <p14:tracePt t="34548" x="3670300" y="4279900"/>
          <p14:tracePt t="34564" x="3695700" y="4279900"/>
          <p14:tracePt t="34580" x="3721100" y="4279900"/>
          <p14:tracePt t="34597" x="3746500" y="4279900"/>
          <p14:tracePt t="34614" x="3765550" y="4279900"/>
          <p14:tracePt t="34630" x="3778250" y="4273550"/>
          <p14:tracePt t="34648" x="3790950" y="4267200"/>
          <p14:tracePt t="34663" x="3797300" y="4254500"/>
          <p14:tracePt t="34680" x="3790950" y="4241800"/>
          <p14:tracePt t="34698" x="3784600" y="4222750"/>
          <p14:tracePt t="34716" x="3771900" y="4197350"/>
          <p14:tracePt t="34730" x="3759200" y="4165600"/>
          <p14:tracePt t="34748" x="3746500" y="4133850"/>
          <p14:tracePt t="34766" x="3721100" y="4102100"/>
          <p14:tracePt t="34780" x="3683000" y="4076700"/>
          <p14:tracePt t="34798" x="3638550" y="4057650"/>
          <p14:tracePt t="34813" x="3587750" y="4051300"/>
          <p14:tracePt t="34830" x="3543300" y="4051300"/>
          <p14:tracePt t="34848" x="3505200" y="4057650"/>
          <p14:tracePt t="34863" x="3473450" y="4076700"/>
          <p14:tracePt t="34880" x="3454400" y="4108450"/>
          <p14:tracePt t="34897" x="3448050" y="4140200"/>
          <p14:tracePt t="34915" x="3460750" y="4191000"/>
          <p14:tracePt t="34930" x="3486150" y="4241800"/>
          <p14:tracePt t="34947" x="3530600" y="4292600"/>
          <p14:tracePt t="34969" x="3581400" y="4330700"/>
          <p14:tracePt t="34984" x="3644900" y="4368800"/>
          <p14:tracePt t="34997" x="3683000" y="4375150"/>
          <p14:tracePt t="35017" x="3727450" y="4368800"/>
          <p14:tracePt t="35030" x="3765550" y="4343400"/>
          <p14:tracePt t="35048" x="3797300" y="4298950"/>
          <p14:tracePt t="35063" x="3816350" y="4241800"/>
          <p14:tracePt t="35083" x="3829050" y="4191000"/>
          <p14:tracePt t="35097" x="3829050" y="4133850"/>
          <p14:tracePt t="35117" x="3797300" y="4083050"/>
          <p14:tracePt t="35132" x="3759200" y="4051300"/>
          <p14:tracePt t="35147" x="3727450" y="4038600"/>
          <p14:tracePt t="35165" x="3676650" y="4025900"/>
          <p14:tracePt t="35184" x="3632200" y="4032250"/>
          <p14:tracePt t="35197" x="3600450" y="4057650"/>
          <p14:tracePt t="35214" x="3575050" y="4095750"/>
          <p14:tracePt t="35231" x="3562350" y="4146550"/>
          <p14:tracePt t="35247" x="3562350" y="4203700"/>
          <p14:tracePt t="35266" x="3575050" y="4254500"/>
          <p14:tracePt t="35280" x="3606800" y="4318000"/>
          <p14:tracePt t="35297" x="3638550" y="4343400"/>
          <p14:tracePt t="35316" x="3689350" y="4356100"/>
          <p14:tracePt t="35333" x="3752850" y="4349750"/>
          <p14:tracePt t="35347" x="3803650" y="4337050"/>
          <p14:tracePt t="35363" x="3848100" y="4311650"/>
          <p14:tracePt t="35382" x="3879850" y="4279900"/>
          <p14:tracePt t="35397" x="3879850" y="4254500"/>
          <p14:tracePt t="35416" x="3873500" y="4222750"/>
          <p14:tracePt t="35433" x="3860800" y="4197350"/>
          <p14:tracePt t="35447" x="3829050" y="4171950"/>
          <p14:tracePt t="35464" x="3810000" y="4165600"/>
          <p14:tracePt t="35481" x="3771900" y="4159250"/>
          <p14:tracePt t="35501" x="3746500" y="4159250"/>
          <p14:tracePt t="35517" x="3733800" y="4159250"/>
          <p14:tracePt t="35530" x="3708400" y="4165600"/>
          <p14:tracePt t="35547" x="3695700" y="4171950"/>
          <p14:tracePt t="35565" x="3683000" y="4184650"/>
          <p14:tracePt t="35582" x="3676650" y="4197350"/>
          <p14:tracePt t="35597" x="3670300" y="4210050"/>
          <p14:tracePt t="35615" x="3670300" y="4216400"/>
          <p14:tracePt t="35635" x="3670300" y="4222750"/>
          <p14:tracePt t="35647" x="3676650" y="4229100"/>
          <p14:tracePt t="35670" x="3676650" y="4235450"/>
          <p14:tracePt t="35742" x="3676650" y="4241800"/>
          <p14:tracePt t="35835" x="3676650" y="4248150"/>
          <p14:tracePt t="36016" x="3683000" y="4248150"/>
          <p14:tracePt t="36051" x="3683000" y="4254500"/>
          <p14:tracePt t="36114" x="3683000" y="4260850"/>
          <p14:tracePt t="36178" x="3689350" y="4260850"/>
          <p14:tracePt t="36193" x="3695700" y="4260850"/>
          <p14:tracePt t="36213" x="3702050" y="4260850"/>
          <p14:tracePt t="36219" x="3702050" y="4267200"/>
          <p14:tracePt t="36239" x="3708400" y="4267200"/>
          <p14:tracePt t="36257" x="3714750" y="4273550"/>
          <p14:tracePt t="36280" x="3727450" y="4279900"/>
          <p14:tracePt t="36297" x="3740150" y="4279900"/>
          <p14:tracePt t="36313" x="3746500" y="4286250"/>
          <p14:tracePt t="36330" x="3759200" y="4292600"/>
          <p14:tracePt t="36347" x="3765550" y="4298950"/>
          <p14:tracePt t="36364" x="3771900" y="4305300"/>
          <p14:tracePt t="36381" x="3778250" y="4311650"/>
          <p14:tracePt t="36400" x="3784600" y="4318000"/>
          <p14:tracePt t="36413" x="3790950" y="4324350"/>
          <p14:tracePt t="36431" x="3803650" y="4324350"/>
          <p14:tracePt t="36450" x="3810000" y="4324350"/>
          <p14:tracePt t="36463" x="3810000" y="4330700"/>
          <p14:tracePt t="36480" x="3816350" y="4330700"/>
          <p14:tracePt t="36521" x="3810000" y="4330700"/>
          <p14:tracePt t="36558" x="3803650" y="4330700"/>
          <p14:tracePt t="36575" x="3797300" y="4330700"/>
          <p14:tracePt t="36603" x="3790950" y="4330700"/>
          <p14:tracePt t="36615" x="3790950" y="4337050"/>
          <p14:tracePt t="36686" x="3784600" y="4337050"/>
          <p14:tracePt t="36691" x="3784600" y="4343400"/>
          <p14:tracePt t="36737" x="3778250" y="4343400"/>
          <p14:tracePt t="36814" x="3778250" y="4337050"/>
          <p14:tracePt t="36836" x="3771900" y="4330700"/>
          <p14:tracePt t="36847" x="3771900" y="4324350"/>
          <p14:tracePt t="36863" x="3765550" y="4311650"/>
          <p14:tracePt t="36880" x="3765550" y="4292600"/>
          <p14:tracePt t="36897" x="3759200" y="4273550"/>
          <p14:tracePt t="36914" x="3752850" y="4260850"/>
          <p14:tracePt t="36930" x="3746500" y="4241800"/>
          <p14:tracePt t="36947" x="3740150" y="4222750"/>
          <p14:tracePt t="36964" x="3733800" y="4210050"/>
          <p14:tracePt t="36981" x="3721100" y="4197350"/>
          <p14:tracePt t="36998" x="3702050" y="4184650"/>
          <p14:tracePt t="37009" x="3695700" y="4184650"/>
          <p14:tracePt t="37013" x="3683000" y="4178300"/>
          <p14:tracePt t="37030" x="3657600" y="4171950"/>
          <p14:tracePt t="37048" x="3625850" y="4165600"/>
          <p14:tracePt t="37063" x="3594100" y="4159250"/>
          <p14:tracePt t="37080" x="3568700" y="4152900"/>
          <p14:tracePt t="37098" x="3543300" y="4152900"/>
          <p14:tracePt t="37114" x="3530600" y="4159250"/>
          <p14:tracePt t="37130" x="3517900" y="4165600"/>
          <p14:tracePt t="37148" x="3505200" y="4171950"/>
          <p14:tracePt t="37164" x="3492500" y="4191000"/>
          <p14:tracePt t="37180" x="3473450" y="4210050"/>
          <p14:tracePt t="37197" x="3467100" y="4235450"/>
          <p14:tracePt t="37215" x="3467100" y="4273550"/>
          <p14:tracePt t="37231" x="3473450" y="4298950"/>
          <p14:tracePt t="37247" x="3498850" y="4337050"/>
          <p14:tracePt t="37265" x="3524250" y="4362450"/>
          <p14:tracePt t="37280" x="3562350" y="4375150"/>
          <p14:tracePt t="37297" x="3600450" y="4381500"/>
          <p14:tracePt t="37314" x="3632200" y="4381500"/>
          <p14:tracePt t="37330" x="3663950" y="4368800"/>
          <p14:tracePt t="37349" x="3695700" y="4356100"/>
          <p14:tracePt t="37364" x="3714750" y="4343400"/>
          <p14:tracePt t="37380" x="3727450" y="4318000"/>
          <p14:tracePt t="37397" x="3733800" y="4298950"/>
          <p14:tracePt t="37414" x="3733800" y="4279900"/>
          <p14:tracePt t="37431" x="3733800" y="4267200"/>
          <p14:tracePt t="37447" x="3727450" y="4241800"/>
          <p14:tracePt t="37464" x="3721100" y="4229100"/>
          <p14:tracePt t="37485" x="3721100" y="4222750"/>
          <p14:tracePt t="37497" x="3714750" y="4216400"/>
          <p14:tracePt t="37514" x="3714750" y="4210050"/>
          <p14:tracePt t="37530" x="3714750" y="4203700"/>
          <p14:tracePt t="37548" x="3708400" y="4203700"/>
          <p14:tracePt t="37580" x="3702050" y="4203700"/>
          <p14:tracePt t="37632" x="3702050" y="4210050"/>
          <p14:tracePt t="37662" x="3702050" y="4216400"/>
          <p14:tracePt t="37669" x="3702050" y="4222750"/>
          <p14:tracePt t="37686" x="3702050" y="4229100"/>
          <p14:tracePt t="37697" x="3695700" y="4229100"/>
          <p14:tracePt t="37714" x="3695700" y="4241800"/>
          <p14:tracePt t="37732" x="3689350" y="4254500"/>
          <p14:tracePt t="37747" x="3689350" y="4260850"/>
          <p14:tracePt t="37765" x="3683000" y="4273550"/>
          <p14:tracePt t="37781" x="3683000" y="4286250"/>
          <p14:tracePt t="37797" x="3683000" y="4292600"/>
          <p14:tracePt t="37815" x="3683000" y="4298950"/>
          <p14:tracePt t="37847" x="3683000" y="4305300"/>
          <p14:tracePt t="37881" x="3683000" y="4311650"/>
          <p14:tracePt t="37897" x="3676650" y="4311650"/>
          <p14:tracePt t="37931" x="3676650" y="4318000"/>
          <p14:tracePt t="37971" x="3670300" y="4318000"/>
          <p14:tracePt t="38064" x="3663950" y="4318000"/>
          <p14:tracePt t="38092" x="3663950" y="4311650"/>
          <p14:tracePt t="38134" x="3657600" y="4311650"/>
          <p14:tracePt t="38161" x="3651250" y="4311650"/>
          <p14:tracePt t="38166" x="3651250" y="4318000"/>
          <p14:tracePt t="38222" x="3651250" y="4324350"/>
          <p14:tracePt t="38240" x="3644900" y="4324350"/>
          <p14:tracePt t="38244" x="3644900" y="4330700"/>
          <p14:tracePt t="38266" x="3644900" y="4337050"/>
          <p14:tracePt t="38271" x="3638550" y="4337050"/>
          <p14:tracePt t="38286" x="3638550" y="4343400"/>
          <p14:tracePt t="38316" x="3632200" y="4349750"/>
          <p14:tracePt t="38355" x="3632200" y="4356100"/>
          <p14:tracePt t="38377" x="3625850" y="4356100"/>
          <p14:tracePt t="38519" x="3632200" y="4356100"/>
          <p14:tracePt t="38585" x="3632200" y="4349750"/>
          <p14:tracePt t="38661" x="3632200" y="4343400"/>
          <p14:tracePt t="38673" x="3638550" y="4343400"/>
          <p14:tracePt t="38728" x="3644900" y="4343400"/>
          <p14:tracePt t="38740" x="3644900" y="4337050"/>
          <p14:tracePt t="38747" x="3651250" y="4337050"/>
          <p14:tracePt t="38763" x="3651250" y="4330700"/>
          <p14:tracePt t="38783" x="3657600" y="4330700"/>
          <p14:tracePt t="38797" x="3663950" y="4324350"/>
          <p14:tracePt t="38814" x="3663950" y="4318000"/>
          <p14:tracePt t="38831" x="3670300" y="4311650"/>
          <p14:tracePt t="38848" x="3676650" y="4305300"/>
          <p14:tracePt t="38864" x="3683000" y="4305300"/>
          <p14:tracePt t="38880" x="3683000" y="4298950"/>
          <p14:tracePt t="38899" x="3689350" y="4292600"/>
          <p14:tracePt t="38932" x="3689350" y="4286250"/>
          <p14:tracePt t="38947" x="3683000" y="4286250"/>
          <p14:tracePt t="38963" x="3676650" y="4286250"/>
          <p14:tracePt t="38997" x="3670300" y="4286250"/>
          <p14:tracePt t="39032" x="3663950" y="4286250"/>
          <p14:tracePt t="39117" x="3663950" y="4292600"/>
          <p14:tracePt t="39170" x="3663950" y="4298950"/>
          <p14:tracePt t="39196" x="3663950" y="4305300"/>
          <p14:tracePt t="39212" x="3657600" y="4305300"/>
          <p14:tracePt t="39235" x="3657600" y="4311650"/>
          <p14:tracePt t="39245" x="3651250" y="4311650"/>
          <p14:tracePt t="39271" x="3644900" y="4318000"/>
          <p14:tracePt t="39289" x="3638550" y="4318000"/>
          <p14:tracePt t="39293" x="3638550" y="4324350"/>
          <p14:tracePt t="39308" x="3632200" y="4324350"/>
          <p14:tracePt t="39315" x="3632200" y="4330700"/>
          <p14:tracePt t="39331" x="3625850" y="4330700"/>
          <p14:tracePt t="39347" x="3619500" y="4330700"/>
          <p14:tracePt t="39381" x="3625850" y="4324350"/>
          <p14:tracePt t="39398" x="3632200" y="4311650"/>
          <p14:tracePt t="39414" x="3644900" y="4292600"/>
          <p14:tracePt t="39431" x="3657600" y="4273550"/>
          <p14:tracePt t="39447" x="3676650" y="4241800"/>
          <p14:tracePt t="39464" x="3708400" y="4197350"/>
          <p14:tracePt t="39480" x="3752850" y="4133850"/>
          <p14:tracePt t="39497" x="3790950" y="4032250"/>
          <p14:tracePt t="39514" x="3816350" y="3911600"/>
          <p14:tracePt t="39535" x="3829050" y="3790950"/>
          <p14:tracePt t="39554" x="3835400" y="3613150"/>
          <p14:tracePt t="39563" x="3841750" y="3562350"/>
          <p14:tracePt t="39581" x="3841750" y="3454400"/>
          <p14:tracePt t="39597" x="3841750" y="3352800"/>
          <p14:tracePt t="39613" x="3835400" y="3270250"/>
          <p14:tracePt t="39631" x="3810000" y="3200400"/>
          <p14:tracePt t="39647" x="3784600" y="3143250"/>
          <p14:tracePt t="39664" x="3752850" y="3105150"/>
          <p14:tracePt t="39680" x="3721100" y="3073400"/>
          <p14:tracePt t="39697" x="3689350" y="3054350"/>
          <p14:tracePt t="39714" x="3663950" y="3035300"/>
          <p14:tracePt t="39731" x="3651250" y="3022600"/>
          <p14:tracePt t="39747" x="3644900" y="3003550"/>
          <p14:tracePt t="39765" x="3644900" y="2984500"/>
          <p14:tracePt t="39780" x="3651250" y="2978150"/>
          <p14:tracePt t="39797" x="3657600" y="2978150"/>
          <p14:tracePt t="39816" x="3663950" y="2978150"/>
          <p14:tracePt t="39831" x="3670300" y="2978150"/>
          <p14:tracePt t="39847" x="3676650" y="2984500"/>
          <p14:tracePt t="39881" x="3683000" y="2984500"/>
          <p14:tracePt t="39895" x="3676650" y="2978150"/>
          <p14:tracePt t="39915" x="3657600" y="2971800"/>
          <p14:tracePt t="39930" x="3632200" y="2971800"/>
          <p14:tracePt t="39948" x="3600450" y="2978150"/>
          <p14:tracePt t="39962" x="3562350" y="2997200"/>
          <p14:tracePt t="39980" x="3524250" y="3035300"/>
          <p14:tracePt t="39997" x="3492500" y="3098800"/>
          <p14:tracePt t="40015" x="3479800" y="3187700"/>
          <p14:tracePt t="40030" x="3486150" y="3232150"/>
          <p14:tracePt t="40047" x="3517900" y="3276600"/>
          <p14:tracePt t="40064" x="3562350" y="3302000"/>
          <p14:tracePt t="40081" x="3619500" y="3308350"/>
          <p14:tracePt t="40097" x="3644900" y="3289300"/>
          <p14:tracePt t="40115" x="3657600" y="3263900"/>
          <p14:tracePt t="40130" x="3670300" y="3232150"/>
          <p14:tracePt t="40147" x="3683000" y="3187700"/>
          <p14:tracePt t="40165" x="3689350" y="3143250"/>
          <p14:tracePt t="40181" x="3689350" y="3079750"/>
          <p14:tracePt t="40197" x="3683000" y="3048000"/>
          <p14:tracePt t="40215" x="3663950" y="3003550"/>
          <p14:tracePt t="40233" x="3638550" y="2971800"/>
          <p14:tracePt t="40247" x="3625850" y="2952750"/>
          <p14:tracePt t="40264" x="3600450" y="2952750"/>
          <p14:tracePt t="40284" x="3562350" y="3003550"/>
          <p14:tracePt t="40298" x="3543300" y="3048000"/>
          <p14:tracePt t="40315" x="3530600" y="3124200"/>
          <p14:tracePt t="40331" x="3524250" y="3181350"/>
          <p14:tracePt t="40348" x="3530600" y="3219450"/>
          <p14:tracePt t="40365" x="3549650" y="3251200"/>
          <p14:tracePt t="40381" x="3587750" y="3276600"/>
          <p14:tracePt t="40397" x="3613150" y="3276600"/>
          <p14:tracePt t="40415" x="3644900" y="3270250"/>
          <p14:tracePt t="40432" x="3670300" y="3238500"/>
          <p14:tracePt t="40447" x="3695700" y="3206750"/>
          <p14:tracePt t="40465" x="3721100" y="3136900"/>
          <p14:tracePt t="40481" x="3727450" y="3073400"/>
          <p14:tracePt t="40497" x="3721100" y="3028950"/>
          <p14:tracePt t="40514" x="3702050" y="2971800"/>
          <p14:tracePt t="40531" x="3651250" y="2933700"/>
          <p14:tracePt t="40547" x="3600450" y="2927350"/>
          <p14:tracePt t="40567" x="3530600" y="2971800"/>
          <p14:tracePt t="40581" x="3492500" y="3060700"/>
          <p14:tracePt t="40597" x="3486150" y="3136900"/>
          <p14:tracePt t="40615" x="3498850" y="3200400"/>
          <p14:tracePt t="40631" x="3530600" y="3244850"/>
          <p14:tracePt t="40647" x="3556000" y="3257550"/>
          <p14:tracePt t="40667" x="3581400" y="3263900"/>
          <p14:tracePt t="40688" x="3632200" y="3244850"/>
          <p14:tracePt t="40697" x="3657600" y="3213100"/>
          <p14:tracePt t="40714" x="3683000" y="3181350"/>
          <p14:tracePt t="40731" x="3708400" y="3111500"/>
          <p14:tracePt t="40747" x="3721100" y="3079750"/>
          <p14:tracePt t="40766" x="3721100" y="3041650"/>
          <p14:tracePt t="40781" x="3714750" y="3016250"/>
          <p14:tracePt t="40797" x="3695700" y="3009900"/>
          <p14:tracePt t="40816" x="3683000" y="3003550"/>
          <p14:tracePt t="40830" x="3663950" y="3009900"/>
          <p14:tracePt t="40847" x="3638550" y="3022600"/>
          <p14:tracePt t="40864" x="3625850" y="3035300"/>
          <p14:tracePt t="40882" x="3606800" y="3048000"/>
          <p14:tracePt t="40897" x="3600450" y="3060700"/>
          <p14:tracePt t="40915" x="3594100" y="3067050"/>
          <p14:tracePt t="40931" x="3594100" y="3073400"/>
          <p14:tracePt t="40947" x="3587750" y="3086100"/>
          <p14:tracePt t="40964" x="3587750" y="3092450"/>
          <p14:tracePt t="40985" x="3581400" y="3098800"/>
          <p14:tracePt t="41004" x="3568700" y="3117850"/>
          <p14:tracePt t="41014" x="3562350" y="3130550"/>
          <p14:tracePt t="41033" x="3549650" y="3136900"/>
          <p14:tracePt t="41047" x="3543300" y="3155950"/>
          <p14:tracePt t="41069" x="3530600" y="3175000"/>
          <p14:tracePt t="41081" x="3524250" y="3187700"/>
          <p14:tracePt t="41097" x="3517900" y="3194050"/>
          <p14:tracePt t="41113" x="3511550" y="3200400"/>
          <p14:tracePt t="41131" x="3511550" y="3194050"/>
          <p14:tracePt t="41147" x="3511550" y="3187700"/>
          <p14:tracePt t="41163" x="3517900" y="3187700"/>
          <p14:tracePt t="41181" x="3524250" y="3181350"/>
          <p14:tracePt t="41197" x="3530600" y="3175000"/>
          <p14:tracePt t="41214" x="3549650" y="3175000"/>
          <p14:tracePt t="41231" x="3562350" y="3162300"/>
          <p14:tracePt t="41248" x="3581400" y="3162300"/>
          <p14:tracePt t="41270" x="3594100" y="3155950"/>
          <p14:tracePt t="41285" x="3606800" y="3149600"/>
          <p14:tracePt t="41297" x="3619500" y="3143250"/>
          <p14:tracePt t="41333" x="3619500" y="3136900"/>
          <p14:tracePt t="41354" x="3625850" y="3130550"/>
          <p14:tracePt t="41363" x="3632200" y="3124200"/>
          <p14:tracePt t="41380" x="3638550" y="3117850"/>
          <p14:tracePt t="41397" x="3638550" y="3111500"/>
          <p14:tracePt t="41416" x="3644900" y="3105150"/>
          <p14:tracePt t="41431" x="3644900" y="3098800"/>
          <p14:tracePt t="41448" x="3638550" y="3098800"/>
          <p14:tracePt t="41464" x="3638550" y="3092450"/>
          <p14:tracePt t="41481" x="3632200" y="3092450"/>
          <p14:tracePt t="41497" x="3625850" y="3092450"/>
          <p14:tracePt t="41518" x="3619500" y="3098800"/>
          <p14:tracePt t="41530" x="3619500" y="3105150"/>
          <p14:tracePt t="41550" x="3619500" y="3111500"/>
          <p14:tracePt t="41580" x="3625850" y="3117850"/>
          <p14:tracePt t="41614" x="3632200" y="3124200"/>
          <p14:tracePt t="41630" x="3638550" y="3117850"/>
          <p14:tracePt t="41647" x="3644900" y="3117850"/>
          <p14:tracePt t="41663" x="3651250" y="3111500"/>
          <p14:tracePt t="41680" x="3657600" y="3105150"/>
          <p14:tracePt t="41715" x="3663950" y="3098800"/>
          <p14:tracePt t="41731" x="3670300" y="3092450"/>
          <p14:tracePt t="41747" x="3676650" y="3092450"/>
          <p14:tracePt t="41764" x="3683000" y="3086100"/>
          <p14:tracePt t="41813" x="3676650" y="3086100"/>
          <p14:tracePt t="41856" x="3670300" y="3086100"/>
          <p14:tracePt t="41872" x="3670300" y="3092450"/>
          <p14:tracePt t="41923" x="3676650" y="3092450"/>
          <p14:tracePt t="41934" x="3676650" y="3098800"/>
          <p14:tracePt t="41937" x="3683000" y="3098800"/>
          <p14:tracePt t="41994" x="3683000" y="3105150"/>
          <p14:tracePt t="42048" x="3683000" y="3111500"/>
          <p14:tracePt t="42191" x="3676650" y="3111500"/>
          <p14:tracePt t="42249" x="3670300" y="3111500"/>
          <p14:tracePt t="42286" x="3670300" y="3117850"/>
          <p14:tracePt t="42506" x="3670300" y="3124200"/>
          <p14:tracePt t="42520" x="3663950" y="3124200"/>
          <p14:tracePt t="42561" x="3657600" y="3124200"/>
          <p14:tracePt t="42614" x="3651250" y="3124200"/>
          <p14:tracePt t="42636" x="3651250" y="3117850"/>
          <p14:tracePt t="42760" x="3657600" y="3117850"/>
          <p14:tracePt t="42773" x="3663950" y="3111500"/>
          <p14:tracePt t="42797" x="3670300" y="3111500"/>
          <p14:tracePt t="42800" x="3676650" y="3111500"/>
          <p14:tracePt t="42817" x="3683000" y="3111500"/>
          <p14:tracePt t="42831" x="3708400" y="3105150"/>
          <p14:tracePt t="42848" x="3721100" y="3105150"/>
          <p14:tracePt t="42865" x="3771900" y="3098800"/>
          <p14:tracePt t="42881" x="3810000" y="3098800"/>
          <p14:tracePt t="42897" x="3854450" y="3092450"/>
          <p14:tracePt t="42916" x="3968750" y="3092450"/>
          <p14:tracePt t="42932" x="4114800" y="3092450"/>
          <p14:tracePt t="42947" x="4248150" y="3086100"/>
          <p14:tracePt t="42965" x="4445000" y="3079750"/>
          <p14:tracePt t="42988" x="4743450" y="3067050"/>
          <p14:tracePt t="42998" x="4838700" y="3060700"/>
          <p14:tracePt t="43016" x="5016500" y="3054350"/>
          <p14:tracePt t="43141" x="5835650" y="3143250"/>
          <p14:tracePt t="43161" x="5835650" y="3136900"/>
          <p14:tracePt t="43170" x="5829300" y="3136900"/>
          <p14:tracePt t="43173" x="5829300" y="3130550"/>
          <p14:tracePt t="43186" x="5829300" y="3124200"/>
          <p14:tracePt t="43197" x="5822950" y="3124200"/>
          <p14:tracePt t="43215" x="5816600" y="3117850"/>
          <p14:tracePt t="43231" x="5803900" y="3105150"/>
          <p14:tracePt t="43248" x="5791200" y="3105150"/>
          <p14:tracePt t="43264" x="5778500" y="3098800"/>
          <p14:tracePt t="43281" x="5765800" y="3098800"/>
          <p14:tracePt t="43300" x="5734050" y="3098800"/>
          <p14:tracePt t="43314" x="5721350" y="3105150"/>
          <p14:tracePt t="43331" x="5695950" y="3117850"/>
          <p14:tracePt t="43347" x="5683250" y="3124200"/>
          <p14:tracePt t="43363" x="5670550" y="3136900"/>
          <p14:tracePt t="43383" x="5657850" y="3149600"/>
          <p14:tracePt t="43397" x="5651500" y="3149600"/>
          <p14:tracePt t="43414" x="5645150" y="3155950"/>
          <p14:tracePt t="43433" x="5638800" y="3162300"/>
          <p14:tracePt t="43447" x="5638800" y="3168650"/>
          <p14:tracePt t="43467" x="5632450" y="3175000"/>
          <p14:tracePt t="43481" x="5632450" y="3181350"/>
          <p14:tracePt t="43497" x="5632450" y="3187700"/>
          <p14:tracePt t="43513" x="5638800" y="3187700"/>
          <p14:tracePt t="43597" x="5753100" y="3213100"/>
          <p14:tracePt t="43616" x="5772150" y="3213100"/>
          <p14:tracePt t="43634" x="5810250" y="3213100"/>
          <p14:tracePt t="43652" x="5848350" y="3213100"/>
          <p14:tracePt t="43664" x="5867400" y="3213100"/>
          <p14:tracePt t="43681" x="5892800" y="3206750"/>
          <p14:tracePt t="43697" x="5905500" y="3200400"/>
          <p14:tracePt t="43716" x="5911850" y="3194050"/>
          <p14:tracePt t="43731" x="5918200" y="3194050"/>
          <p14:tracePt t="43747" x="5930900" y="3194050"/>
          <p14:tracePt t="43764" x="5937250" y="3194050"/>
          <p14:tracePt t="43783" x="5949950" y="3194050"/>
          <p14:tracePt t="43797" x="5956300" y="3194050"/>
          <p14:tracePt t="43814" x="5969000" y="3194050"/>
          <p14:tracePt t="43831" x="5981700" y="3187700"/>
          <p14:tracePt t="43847" x="6007100" y="3187700"/>
          <p14:tracePt t="43864" x="6026150" y="3187700"/>
          <p14:tracePt t="43881" x="6045200" y="3187700"/>
          <p14:tracePt t="43897" x="6064250" y="3187700"/>
          <p14:tracePt t="43914" x="6070600" y="3187700"/>
          <p14:tracePt t="43931" x="6076950" y="3187700"/>
          <p14:tracePt t="43969" x="6070600" y="3187700"/>
          <p14:tracePt t="43987" x="6064250" y="3187700"/>
          <p14:tracePt t="44003" x="6057900" y="3187700"/>
          <p14:tracePt t="44019" x="6051550" y="3187700"/>
          <p14:tracePt t="44093" x="6057900" y="3187700"/>
          <p14:tracePt t="44117" x="6064250" y="3187700"/>
          <p14:tracePt t="44139" x="6070600" y="3187700"/>
          <p14:tracePt t="44159" x="6076950" y="3187700"/>
          <p14:tracePt t="44171" x="6083300" y="3187700"/>
          <p14:tracePt t="44179" x="6089650" y="3187700"/>
          <p14:tracePt t="44189" x="6096000" y="3187700"/>
          <p14:tracePt t="44208" x="6108700" y="3187700"/>
          <p14:tracePt t="44215" x="6115050" y="3187700"/>
          <p14:tracePt t="44232" x="6121400" y="3181350"/>
          <p14:tracePt t="44265" x="6121400" y="3175000"/>
          <p14:tracePt t="44280" x="6115050" y="3168650"/>
          <p14:tracePt t="44297" x="6115050" y="3162300"/>
          <p14:tracePt t="44314" x="6121400" y="3155950"/>
          <p14:tracePt t="44331" x="6127750" y="3155950"/>
          <p14:tracePt t="44350" x="6153150" y="3149600"/>
          <p14:tracePt t="44367" x="6184900" y="3149600"/>
          <p14:tracePt t="44380" x="6229350" y="3149600"/>
          <p14:tracePt t="44397" x="6273800" y="3149600"/>
          <p14:tracePt t="44416" x="6330950" y="3149600"/>
          <p14:tracePt t="44430" x="6381750" y="3155950"/>
          <p14:tracePt t="44447" x="6426200" y="3162300"/>
          <p14:tracePt t="44465" x="6457950" y="3168650"/>
          <p14:tracePt t="44481" x="6489700" y="3175000"/>
          <p14:tracePt t="44497" x="6502400" y="3181350"/>
          <p14:tracePt t="44530" x="6489700" y="3187700"/>
          <p14:tracePt t="44547" x="6470650" y="3187700"/>
          <p14:tracePt t="44564" x="6445250" y="3187700"/>
          <p14:tracePt t="44580" x="6419850" y="3187700"/>
          <p14:tracePt t="44597" x="6400800" y="3187700"/>
          <p14:tracePt t="44615" x="6381750" y="3181350"/>
          <p14:tracePt t="44631" x="6369050" y="3181350"/>
          <p14:tracePt t="44647" x="6362700" y="3181350"/>
          <p14:tracePt t="44664" x="6356350" y="3181350"/>
          <p14:tracePt t="44697" x="6350000" y="3181350"/>
          <p14:tracePt t="44730" x="6362700" y="3187700"/>
          <p14:tracePt t="44747" x="6375400" y="3187700"/>
          <p14:tracePt t="44765" x="6400800" y="3194050"/>
          <p14:tracePt t="44782" x="6432550" y="3194050"/>
          <p14:tracePt t="44797" x="6477000" y="3200400"/>
          <p14:tracePt t="44814" x="6521450" y="3200400"/>
          <p14:tracePt t="44830" x="6572250" y="3206750"/>
          <p14:tracePt t="44847" x="6616700" y="3206750"/>
          <p14:tracePt t="44864" x="6667500" y="3206750"/>
          <p14:tracePt t="44880" x="6705600" y="3206750"/>
          <p14:tracePt t="44898" x="6737350" y="3200400"/>
          <p14:tracePt t="44913" x="6750050" y="3194050"/>
          <p14:tracePt t="44932" x="6756400" y="3187700"/>
          <p14:tracePt t="44947" x="6750050" y="3181350"/>
          <p14:tracePt t="44964" x="6737350" y="3175000"/>
          <p14:tracePt t="44982" x="6731000" y="3175000"/>
          <p14:tracePt t="44997" x="6724650" y="3175000"/>
          <p14:tracePt t="45014" x="6718300" y="3175000"/>
          <p14:tracePt t="45048" x="6711950" y="3175000"/>
          <p14:tracePt t="45081" x="6705600" y="3175000"/>
          <p14:tracePt t="45115" x="6699250" y="3175000"/>
          <p14:tracePt t="45135" x="6692900" y="3175000"/>
          <p14:tracePt t="45148" x="6686550" y="3175000"/>
          <p14:tracePt t="45164" x="6680200" y="3175000"/>
          <p14:tracePt t="45180" x="6673850" y="3181350"/>
          <p14:tracePt t="45244" x="6680200" y="3181350"/>
          <p14:tracePt t="45256" x="6692900" y="3181350"/>
          <p14:tracePt t="45266" x="6699250" y="3175000"/>
          <p14:tracePt t="45280" x="6718300" y="3175000"/>
          <p14:tracePt t="45297" x="6750050" y="3175000"/>
          <p14:tracePt t="45315" x="6813550" y="3181350"/>
          <p14:tracePt t="45330" x="6858000" y="3181350"/>
          <p14:tracePt t="45347" x="6927850" y="3181350"/>
          <p14:tracePt t="45364" x="6997700" y="3187700"/>
          <p14:tracePt t="45381" x="7054850" y="3187700"/>
          <p14:tracePt t="45397" x="7099300" y="3194050"/>
          <p14:tracePt t="45418" x="7124700" y="3194050"/>
          <p14:tracePt t="45432" x="7137400" y="3194050"/>
          <p14:tracePt t="45465" x="7131050" y="3194050"/>
          <p14:tracePt t="45482" x="7124700" y="3187700"/>
          <p14:tracePt t="45497" x="7118350" y="3187700"/>
          <p14:tracePt t="45515" x="7112000" y="3187700"/>
          <p14:tracePt t="45534" x="7105650" y="3187700"/>
          <p14:tracePt t="45548" x="7099300" y="3181350"/>
          <p14:tracePt t="45709" x="7092950" y="3181350"/>
          <p14:tracePt t="45767" x="7086600" y="3181350"/>
          <p14:tracePt t="45861" x="7080250" y="3181350"/>
          <p14:tracePt t="45870" x="7080250" y="3175000"/>
          <p14:tracePt t="45880" x="7073900" y="3175000"/>
          <p14:tracePt t="45898" x="7067550" y="3175000"/>
          <p14:tracePt t="45915" x="7061200" y="3175000"/>
          <p14:tracePt t="45931" x="7054850" y="3168650"/>
          <p14:tracePt t="45952" x="7048500" y="3162300"/>
          <p14:tracePt t="45964" x="7042150" y="3162300"/>
          <p14:tracePt t="45982" x="7023100" y="3162300"/>
          <p14:tracePt t="46003" x="6997700" y="3155950"/>
          <p14:tracePt t="46014" x="6972300" y="3155950"/>
          <p14:tracePt t="46032" x="6915150" y="3149600"/>
          <p14:tracePt t="46047" x="6870700" y="3149600"/>
          <p14:tracePt t="46066" x="6769100" y="3149600"/>
          <p14:tracePt t="46084" x="6680200" y="3149600"/>
          <p14:tracePt t="46097" x="6584950" y="3149600"/>
          <p14:tracePt t="46115" x="6483350" y="3149600"/>
          <p14:tracePt t="46131" x="6394450" y="3149600"/>
          <p14:tracePt t="46150" x="6299200" y="3149600"/>
          <p14:tracePt t="46166" x="6235700" y="3155950"/>
          <p14:tracePt t="46183" x="6153150" y="3162300"/>
          <p14:tracePt t="46197" x="6064250" y="3168650"/>
          <p14:tracePt t="46215" x="6019800" y="3175000"/>
          <p14:tracePt t="46234" x="5956300" y="3187700"/>
          <p14:tracePt t="46247" x="5892800" y="3213100"/>
          <p14:tracePt t="46264" x="5854700" y="3238500"/>
          <p14:tracePt t="46281" x="5829300" y="3251200"/>
          <p14:tracePt t="46302" x="5803900" y="3276600"/>
          <p14:tracePt t="46314" x="5784850" y="3289300"/>
          <p14:tracePt t="46331" x="5765800" y="3295650"/>
          <p14:tracePt t="46347" x="5759450" y="3302000"/>
          <p14:tracePt t="46364" x="5746750" y="3302000"/>
          <p14:tracePt t="46384" x="5734050" y="3302000"/>
          <p14:tracePt t="46405" x="5721350" y="3295650"/>
          <p14:tracePt t="46414" x="5715000" y="3289300"/>
          <p14:tracePt t="46433" x="5715000" y="3282950"/>
          <p14:tracePt t="46447" x="5721350" y="3270250"/>
          <p14:tracePt t="46464" x="5727700" y="3270250"/>
          <p14:tracePt t="46484" x="5734050" y="3270250"/>
          <p14:tracePt t="46497" x="5753100" y="3270250"/>
          <p14:tracePt t="46514" x="5784850" y="3270250"/>
          <p14:tracePt t="46530" x="5803900" y="3270250"/>
          <p14:tracePt t="46552" x="5816600" y="3263900"/>
          <p14:tracePt t="46569" x="5822950" y="3263900"/>
          <p14:tracePt t="46581" x="5822950" y="3257550"/>
          <p14:tracePt t="46614" x="5822950" y="3251200"/>
          <p14:tracePt t="46632" x="5822950" y="3244850"/>
          <p14:tracePt t="46647" x="5816600" y="3244850"/>
          <p14:tracePt t="46664" x="5816600" y="3238500"/>
          <p14:tracePt t="46735" x="5816600" y="3232150"/>
          <p14:tracePt t="46756" x="5810250" y="3225800"/>
          <p14:tracePt t="46783" x="5810250" y="3219450"/>
          <p14:tracePt t="46790" x="5803900" y="3219450"/>
          <p14:tracePt t="46813" x="5797550" y="3219450"/>
          <p14:tracePt t="46855" x="5797550" y="3213100"/>
          <p14:tracePt t="46879" x="5803900" y="3206750"/>
          <p14:tracePt t="46911" x="5803900" y="3200400"/>
          <p14:tracePt t="46920" x="5803900" y="3194050"/>
          <p14:tracePt t="46929" x="5803900" y="3187700"/>
          <p14:tracePt t="46934" x="5810250" y="3187700"/>
          <p14:tracePt t="46950" x="5810250" y="3175000"/>
          <p14:tracePt t="46964" x="5816600" y="3155950"/>
          <p14:tracePt t="46981" x="5829300" y="3130550"/>
          <p14:tracePt t="47001" x="5842000" y="3105150"/>
          <p14:tracePt t="47008" x="5848350" y="3092450"/>
          <p14:tracePt t="47014" x="5854700" y="3079750"/>
          <p14:tracePt t="47031" x="5854700" y="3060700"/>
          <p14:tracePt t="47047" x="5854700" y="3048000"/>
          <p14:tracePt t="47064" x="5842000" y="3048000"/>
          <p14:tracePt t="47082" x="5835650" y="3041650"/>
          <p14:tracePt t="47097" x="5822950" y="3054350"/>
          <p14:tracePt t="47114" x="5810250" y="3067050"/>
          <p14:tracePt t="47131" x="5791200" y="3098800"/>
          <p14:tracePt t="47147" x="5778500" y="3130550"/>
          <p14:tracePt t="47164" x="5765800" y="3155950"/>
          <p14:tracePt t="47181" x="5753100" y="3187700"/>
          <p14:tracePt t="47197" x="5746750" y="3206750"/>
          <p14:tracePt t="47214" x="5740400" y="3225800"/>
          <p14:tracePt t="47230" x="5734050" y="3238500"/>
          <p14:tracePt t="47248" x="5721350" y="3251200"/>
          <p14:tracePt t="47264" x="5715000" y="3257550"/>
          <p14:tracePt t="47281" x="5702300" y="3270250"/>
          <p14:tracePt t="47297" x="5695950" y="3276600"/>
          <p14:tracePt t="47330" x="5702300" y="3276600"/>
          <p14:tracePt t="47347" x="5715000" y="3276600"/>
          <p14:tracePt t="47364" x="5734050" y="3276600"/>
          <p14:tracePt t="47381" x="5765800" y="3276600"/>
          <p14:tracePt t="47397" x="5791200" y="3276600"/>
          <p14:tracePt t="47414" x="5816600" y="3276600"/>
          <p14:tracePt t="47432" x="5842000" y="3276600"/>
          <p14:tracePt t="47447" x="5861050" y="3270250"/>
          <p14:tracePt t="47464" x="5873750" y="3263900"/>
          <p14:tracePt t="47481" x="5880100" y="3263900"/>
          <p14:tracePt t="47514" x="5880100" y="3257550"/>
          <p14:tracePt t="47548" x="5873750" y="3257550"/>
          <p14:tracePt t="47564" x="5873750" y="3251200"/>
          <p14:tracePt t="47713" x="5880100" y="3251200"/>
          <p14:tracePt t="47836" x="5880100" y="3244850"/>
          <p14:tracePt t="47895" x="5873750" y="3244850"/>
          <p14:tracePt t="47959" x="5867400" y="3244850"/>
          <p14:tracePt t="48015" x="5873750" y="3244850"/>
          <p14:tracePt t="48019" x="5873750" y="3238500"/>
          <p14:tracePt t="48050" x="5880100" y="3238500"/>
          <p14:tracePt t="48061" x="5880100" y="3232150"/>
          <p14:tracePt t="48079" x="5886450" y="3225800"/>
          <p14:tracePt t="48098" x="5892800" y="3219450"/>
          <p14:tracePt t="48114" x="5905500" y="3206750"/>
          <p14:tracePt t="48131" x="5918200" y="3187700"/>
          <p14:tracePt t="48147" x="5924550" y="3168650"/>
          <p14:tracePt t="48165" x="5924550" y="3149600"/>
          <p14:tracePt t="48181" x="5918200" y="3130550"/>
          <p14:tracePt t="48197" x="5911850" y="3117850"/>
          <p14:tracePt t="48215" x="5892800" y="3086100"/>
          <p14:tracePt t="48231" x="5867400" y="3060700"/>
          <p14:tracePt t="48251" x="5848350" y="3041650"/>
          <p14:tracePt t="48270" x="5803900" y="3016250"/>
          <p14:tracePt t="48281" x="5778500" y="3009900"/>
          <p14:tracePt t="48300" x="5753100" y="3003550"/>
          <p14:tracePt t="48314" x="5727700" y="3003550"/>
          <p14:tracePt t="48331" x="5715000" y="3009900"/>
          <p14:tracePt t="48348" x="5702300" y="3022600"/>
          <p14:tracePt t="48364" x="5689600" y="3041650"/>
          <p14:tracePt t="48385" x="5676900" y="3067050"/>
          <p14:tracePt t="48397" x="5657850" y="3092450"/>
          <p14:tracePt t="48417" x="5651500" y="3111500"/>
          <p14:tracePt t="48431" x="5638800" y="3130550"/>
          <p14:tracePt t="48450" x="5632450" y="3143250"/>
          <p14:tracePt t="48464" x="5632450" y="3155950"/>
          <p14:tracePt t="48481" x="5632450" y="3168650"/>
          <p14:tracePt t="48503" x="5638800" y="3187700"/>
          <p14:tracePt t="48515" x="5651500" y="3200400"/>
          <p14:tracePt t="48531" x="5689600" y="3225800"/>
          <p14:tracePt t="48547" x="5734050" y="3244850"/>
          <p14:tracePt t="48565" x="5784850" y="3263900"/>
          <p14:tracePt t="48581" x="5848350" y="3276600"/>
          <p14:tracePt t="48597" x="5911850" y="3289300"/>
          <p14:tracePt t="48615" x="5975350" y="3289300"/>
          <p14:tracePt t="48631" x="6032500" y="3282950"/>
          <p14:tracePt t="48647" x="6083300" y="3270250"/>
          <p14:tracePt t="48664" x="6115050" y="3257550"/>
          <p14:tracePt t="48684" x="6153150" y="3238500"/>
          <p14:tracePt t="48697" x="6178550" y="3225800"/>
          <p14:tracePt t="48718" x="6191250" y="3213100"/>
          <p14:tracePt t="48735" x="6197600" y="3194050"/>
          <p14:tracePt t="48747" x="6203950" y="3181350"/>
          <p14:tracePt t="48765" x="6203950" y="3168650"/>
          <p14:tracePt t="48781" x="6197600" y="3149600"/>
          <p14:tracePt t="48800" x="6191250" y="3130550"/>
          <p14:tracePt t="48815" x="6178550" y="3117850"/>
          <p14:tracePt t="48832" x="6159500" y="3098800"/>
          <p14:tracePt t="48847" x="6146800" y="3086100"/>
          <p14:tracePt t="48865" x="6127750" y="3086100"/>
          <p14:tracePt t="48881" x="6083300" y="3073400"/>
          <p14:tracePt t="48900" x="6045200" y="3060700"/>
          <p14:tracePt t="48914" x="6000750" y="3048000"/>
          <p14:tracePt t="48936" x="5956300" y="3041650"/>
          <p14:tracePt t="48947" x="5911850" y="3028950"/>
          <p14:tracePt t="48964" x="5867400" y="3022600"/>
          <p14:tracePt t="48981" x="5816600" y="3022600"/>
          <p14:tracePt t="48997" x="5772150" y="3016250"/>
          <p14:tracePt t="49014" x="5721350" y="3016250"/>
          <p14:tracePt t="49031" x="5676900" y="3016250"/>
          <p14:tracePt t="49047" x="5632450" y="3016250"/>
          <p14:tracePt t="49064" x="5575300" y="3016250"/>
          <p14:tracePt t="49081" x="5499100" y="3016250"/>
          <p14:tracePt t="49097" x="5422900" y="3016250"/>
          <p14:tracePt t="49115" x="5365750" y="3016250"/>
          <p14:tracePt t="49131" x="5283200" y="3009900"/>
          <p14:tracePt t="49150" x="5194300" y="3009900"/>
          <p14:tracePt t="49165" x="5149850" y="3009900"/>
          <p14:tracePt t="49181" x="5080000" y="3009900"/>
          <p14:tracePt t="49197" x="5035550" y="3009900"/>
          <p14:tracePt t="49214" x="5003800" y="3016250"/>
          <p14:tracePt t="49231" x="4984750" y="3022600"/>
          <p14:tracePt t="49248" x="4978400" y="3022600"/>
          <p14:tracePt t="49440" x="4908550" y="3092450"/>
          <p14:tracePt t="49722" x="4457700" y="3244850"/>
          <p14:tracePt t="49743" x="4451350" y="3244850"/>
          <p14:tracePt t="49752" x="4451350" y="3251200"/>
          <p14:tracePt t="49755" x="4445000" y="3251200"/>
          <p14:tracePt t="49771" x="4438650" y="3257550"/>
          <p14:tracePt t="49781" x="4432300" y="3257550"/>
          <p14:tracePt t="49803" x="4419600" y="3263900"/>
          <p14:tracePt t="49819" x="4406900" y="3276600"/>
          <p14:tracePt t="49834" x="4394200" y="3282950"/>
          <p14:tracePt t="49852" x="4381500" y="3289300"/>
          <p14:tracePt t="49864" x="4368800" y="3295650"/>
          <p14:tracePt t="49881" x="4356100" y="3308350"/>
          <p14:tracePt t="49900" x="4349750" y="3308350"/>
          <p14:tracePt t="49914" x="4337050" y="3314700"/>
          <p14:tracePt t="49933" x="4330700" y="3314700"/>
          <p14:tracePt t="49951" x="4324350" y="3314700"/>
          <p14:tracePt t="49964" x="4318000" y="3314700"/>
          <p14:tracePt t="49981" x="4311650" y="3314700"/>
          <p14:tracePt t="49998" x="4305300" y="3314700"/>
          <p14:tracePt t="50014" x="4298950" y="3308350"/>
          <p14:tracePt t="50031" x="4292600" y="3308350"/>
          <p14:tracePt t="50050" x="4286250" y="3302000"/>
          <p14:tracePt t="50064" x="4273550" y="3295650"/>
          <p14:tracePt t="50081" x="4260850" y="3289300"/>
          <p14:tracePt t="50097" x="4222750" y="3282950"/>
          <p14:tracePt t="50115" x="4191000" y="3276600"/>
          <p14:tracePt t="50131" x="4127500" y="3270250"/>
          <p14:tracePt t="50150" x="4064000" y="3263900"/>
          <p14:tracePt t="50164" x="4000500" y="3257550"/>
          <p14:tracePt t="50181" x="3937000" y="3244850"/>
          <p14:tracePt t="50197" x="3886200" y="3238500"/>
          <p14:tracePt t="50214" x="3848100" y="3232150"/>
          <p14:tracePt t="50230" x="3822700" y="3219450"/>
          <p14:tracePt t="50252" x="3803650" y="3206750"/>
          <p14:tracePt t="50266" x="3784600" y="3200400"/>
          <p14:tracePt t="50280" x="3759200" y="3200400"/>
          <p14:tracePt t="50303" x="3727450" y="3200400"/>
          <p14:tracePt t="50314" x="3689350" y="3213100"/>
          <p14:tracePt t="50331" x="3670300" y="3213100"/>
          <p14:tracePt t="50347" x="3651250" y="3213100"/>
          <p14:tracePt t="50364" x="3644900" y="3219450"/>
          <p14:tracePt t="50382" x="3651250" y="3219450"/>
          <p14:tracePt t="50398" x="3663950" y="3219450"/>
          <p14:tracePt t="50414" x="3683000" y="3219450"/>
          <p14:tracePt t="50432" x="3708400" y="3200400"/>
          <p14:tracePt t="50448" x="3733800" y="3187700"/>
          <p14:tracePt t="50464" x="3752850" y="3175000"/>
          <p14:tracePt t="50481" x="3778250" y="3162300"/>
          <p14:tracePt t="50497" x="3797300" y="3143250"/>
          <p14:tracePt t="50515" x="3803650" y="3136900"/>
          <p14:tracePt t="50531" x="3822700" y="3117850"/>
          <p14:tracePt t="50547" x="3835400" y="3105150"/>
          <p14:tracePt t="50564" x="3841750" y="3092450"/>
          <p14:tracePt t="50581" x="3854450" y="3079750"/>
          <p14:tracePt t="50597" x="3867150" y="3067050"/>
          <p14:tracePt t="50617" x="3873500" y="3060700"/>
          <p14:tracePt t="50631" x="3886200" y="3048000"/>
          <p14:tracePt t="50647" x="3886200" y="3041650"/>
          <p14:tracePt t="50668" x="3892550" y="3035300"/>
          <p14:tracePt t="50680" x="3892550" y="3028950"/>
          <p14:tracePt t="50715" x="3886200" y="3028950"/>
          <p14:tracePt t="50752" x="3879850" y="3028950"/>
          <p14:tracePt t="50764" x="3879850" y="3035300"/>
          <p14:tracePt t="50781" x="3873500" y="3041650"/>
          <p14:tracePt t="50798" x="3873500" y="3054350"/>
          <p14:tracePt t="50814" x="3873500" y="3060700"/>
          <p14:tracePt t="50831" x="3873500" y="3067050"/>
          <p14:tracePt t="50847" x="3879850" y="3079750"/>
          <p14:tracePt t="50864" x="3879850" y="3092450"/>
          <p14:tracePt t="50881" x="3867150" y="3111500"/>
          <p14:tracePt t="50897" x="3841750" y="3136900"/>
          <p14:tracePt t="50915" x="3810000" y="3162300"/>
          <p14:tracePt t="50931" x="3797300" y="3181350"/>
          <p14:tracePt t="50947" x="3797300" y="3187700"/>
          <p14:tracePt t="51041" x="3790950" y="3187700"/>
          <p14:tracePt t="51050" x="3790950" y="3194050"/>
          <p14:tracePt t="51095" x="3797300" y="3194050"/>
          <p14:tracePt t="51100" x="3797300" y="3200400"/>
          <p14:tracePt t="51120" x="3803650" y="3200400"/>
          <p14:tracePt t="51149" x="3810000" y="3200400"/>
          <p14:tracePt t="51214" x="3810000" y="3194050"/>
          <p14:tracePt t="51227" x="3810000" y="3187700"/>
          <p14:tracePt t="51252" x="3810000" y="3181350"/>
          <p14:tracePt t="51265" x="3803650" y="3181350"/>
          <p14:tracePt t="51280" x="3803650" y="3175000"/>
          <p14:tracePt t="51297" x="3790950" y="3168650"/>
          <p14:tracePt t="51315" x="3778250" y="3162300"/>
          <p14:tracePt t="51331" x="3752850" y="3155950"/>
          <p14:tracePt t="51347" x="3740150" y="3149600"/>
          <p14:tracePt t="51364" x="3727450" y="3136900"/>
          <p14:tracePt t="51381" x="3708400" y="3130550"/>
          <p14:tracePt t="51398" x="3702050" y="3124200"/>
          <p14:tracePt t="51417" x="3683000" y="3124200"/>
          <p14:tracePt t="51430" x="3663950" y="3117850"/>
          <p14:tracePt t="51447" x="3651250" y="3111500"/>
          <p14:tracePt t="51470" x="3638550" y="3105150"/>
          <p14:tracePt t="51481" x="3625850" y="3098800"/>
          <p14:tracePt t="51498" x="3625850" y="3092450"/>
          <p14:tracePt t="51565" x="3632200" y="3092450"/>
          <p14:tracePt t="51577" x="3638550" y="3092450"/>
          <p14:tracePt t="51586" x="3638550" y="3086100"/>
          <p14:tracePt t="51597" x="3644900" y="3086100"/>
          <p14:tracePt t="51615" x="3651250" y="3086100"/>
          <p14:tracePt t="51630" x="3657600" y="3086100"/>
          <p14:tracePt t="51666" x="3663950" y="3086100"/>
          <p14:tracePt t="51697" x="3663950" y="3079750"/>
          <p14:tracePt t="51727" x="3657600" y="3079750"/>
          <p14:tracePt t="51741" x="3651250" y="3079750"/>
          <p14:tracePt t="51747" x="3644900" y="3079750"/>
          <p14:tracePt t="51765" x="3632200" y="3079750"/>
          <p14:tracePt t="51780" x="3619500" y="3073400"/>
          <p14:tracePt t="51800" x="3613150" y="3073400"/>
          <p14:tracePt t="51816" x="3600450" y="3067050"/>
          <p14:tracePt t="51847" x="3606800" y="3067050"/>
          <p14:tracePt t="51865" x="3625850" y="3067050"/>
          <p14:tracePt t="51882" x="3657600" y="3067050"/>
          <p14:tracePt t="51897" x="3689350" y="3067050"/>
          <p14:tracePt t="51918" x="3727450" y="3067050"/>
          <p14:tracePt t="51931" x="3752850" y="3060700"/>
          <p14:tracePt t="51948" x="3765550" y="3060700"/>
          <p14:tracePt t="51970" x="3759200" y="3060700"/>
          <p14:tracePt t="51981" x="3746500" y="3060700"/>
          <p14:tracePt t="51997" x="3727450" y="3060700"/>
          <p14:tracePt t="52015" x="3708400" y="3060700"/>
          <p14:tracePt t="52030" x="3695700" y="3060700"/>
          <p14:tracePt t="52047" x="3676650" y="3060700"/>
          <p14:tracePt t="52068" x="3663950" y="3060700"/>
          <p14:tracePt t="52081" x="3625850" y="3060700"/>
          <p14:tracePt t="52097" x="3594100" y="3054350"/>
          <p14:tracePt t="52114" x="3556000" y="3054350"/>
          <p14:tracePt t="52134" x="3511550" y="3048000"/>
          <p14:tracePt t="52147" x="3448050" y="3048000"/>
          <p14:tracePt t="52164" x="3365500" y="3048000"/>
          <p14:tracePt t="52183" x="3282950" y="3054350"/>
          <p14:tracePt t="52197" x="3143250" y="3073400"/>
          <p14:tracePt t="52214" x="3022600" y="3092450"/>
          <p14:tracePt t="52231" x="2921000" y="3117850"/>
          <p14:tracePt t="52247" x="2838450" y="3136900"/>
          <p14:tracePt t="52269" x="2774950" y="3155950"/>
          <p14:tracePt t="52282" x="2736850" y="3175000"/>
          <p14:tracePt t="52297" x="2717800" y="3187700"/>
          <p14:tracePt t="52314" x="2717800" y="3200400"/>
          <p14:tracePt t="52331" x="2730500" y="3213100"/>
          <p14:tracePt t="52347" x="2755900" y="3213100"/>
          <p14:tracePt t="52364" x="2787650" y="3213100"/>
          <p14:tracePt t="52386" x="2825750" y="3206750"/>
          <p14:tracePt t="52397" x="2857500" y="3200400"/>
          <p14:tracePt t="52415" x="2889250" y="3194050"/>
          <p14:tracePt t="52433" x="2940050" y="3187700"/>
          <p14:tracePt t="52447" x="2971800" y="3181350"/>
          <p14:tracePt t="52469" x="2990850" y="3181350"/>
          <p14:tracePt t="52481" x="3003550" y="3187700"/>
          <p14:tracePt t="52498" x="3009900" y="3187700"/>
          <p14:tracePt t="52517" x="3016250" y="3194050"/>
          <p14:tracePt t="52533" x="3022600" y="3194050"/>
          <p14:tracePt t="52547" x="3035300" y="3194050"/>
          <p14:tracePt t="52564" x="3041650" y="3187700"/>
          <p14:tracePt t="52581" x="3048000" y="3181350"/>
          <p14:tracePt t="52599" x="3054350" y="3175000"/>
          <p14:tracePt t="52614" x="3060700" y="3168650"/>
          <p14:tracePt t="52631" x="3060700" y="3162300"/>
          <p14:tracePt t="52664" x="3054350" y="3162300"/>
          <p14:tracePt t="52681" x="3048000" y="3162300"/>
          <p14:tracePt t="52699" x="3041650" y="3162300"/>
          <p14:tracePt t="52719" x="3028950" y="3168650"/>
          <p14:tracePt t="52734" x="3022600" y="3168650"/>
          <p14:tracePt t="52747" x="3009900" y="3168650"/>
          <p14:tracePt t="52766" x="2997200" y="3175000"/>
          <p14:tracePt t="52783" x="2984500" y="3175000"/>
          <p14:tracePt t="52798" x="2971800" y="3175000"/>
          <p14:tracePt t="52815" x="2965450" y="3175000"/>
          <p14:tracePt t="52857" x="2971800" y="3175000"/>
          <p14:tracePt t="52871" x="2978150" y="3175000"/>
          <p14:tracePt t="52894" x="2984500" y="3175000"/>
          <p14:tracePt t="52902" x="2990850" y="3168650"/>
          <p14:tracePt t="52914" x="2997200" y="3168650"/>
          <p14:tracePt t="52930" x="3016250" y="3168650"/>
          <p14:tracePt t="52948" x="3028950" y="3162300"/>
          <p14:tracePt t="52966" x="3041650" y="3162300"/>
          <p14:tracePt t="52981" x="3060700" y="3162300"/>
          <p14:tracePt t="52998" x="3079750" y="3155950"/>
          <p14:tracePt t="53014" x="3098800" y="3149600"/>
          <p14:tracePt t="53034" x="3111500" y="3149600"/>
          <p14:tracePt t="53052" x="3124200" y="3143250"/>
          <p14:tracePt t="53064" x="3130550" y="3143250"/>
          <p14:tracePt t="53081" x="3124200" y="3143250"/>
          <p14:tracePt t="53097" x="3117850" y="3149600"/>
          <p14:tracePt t="53116" x="3105150" y="3155950"/>
          <p14:tracePt t="53131" x="3092450" y="3162300"/>
          <p14:tracePt t="53147" x="3079750" y="3168650"/>
          <p14:tracePt t="53164" x="3067050" y="3175000"/>
          <p14:tracePt t="53181" x="3054350" y="3175000"/>
          <p14:tracePt t="53198" x="3048000" y="3175000"/>
          <p14:tracePt t="53214" x="3041650" y="3168650"/>
          <p14:tracePt t="53231" x="3035300" y="3168650"/>
          <p14:tracePt t="53249" x="3035300" y="3162300"/>
          <p14:tracePt t="53280" x="3028950" y="3162300"/>
          <p14:tracePt t="53314" x="3022600" y="3162300"/>
          <p14:tracePt t="53374" x="3016250" y="3162300"/>
          <p14:tracePt t="53385" x="3016250" y="3168650"/>
          <p14:tracePt t="53403" x="3009900" y="3168650"/>
          <p14:tracePt t="53407" x="3009900" y="3175000"/>
          <p14:tracePt t="53422" x="3003550" y="3175000"/>
          <p14:tracePt t="53441" x="3003550" y="3181350"/>
          <p14:tracePt t="53447" x="2997200" y="3181350"/>
          <p14:tracePt t="53482" x="2990850" y="3181350"/>
          <p14:tracePt t="53511" x="2997200" y="3181350"/>
          <p14:tracePt t="53530" x="3003550" y="3181350"/>
          <p14:tracePt t="53532" x="3022600" y="3181350"/>
          <p14:tracePt t="53548" x="3054350" y="3175000"/>
          <p14:tracePt t="53564" x="3130550" y="3168650"/>
          <p14:tracePt t="53580" x="3238500" y="3155950"/>
          <p14:tracePt t="53600" x="3333750" y="3143250"/>
          <p14:tracePt t="53615" x="3403600" y="3136900"/>
          <p14:tracePt t="53631" x="3460750" y="3130550"/>
          <p14:tracePt t="53647" x="3498850" y="3124200"/>
          <p14:tracePt t="53667" x="3517900" y="3124200"/>
          <p14:tracePt t="53681" x="3524250" y="3124200"/>
          <p14:tracePt t="53698" x="3530600" y="3124200"/>
          <p14:tracePt t="53732" x="3530600" y="3117850"/>
          <p14:tracePt t="53747" x="3536950" y="3117850"/>
          <p14:tracePt t="53828" x="3562350" y="3105150"/>
          <p14:tracePt t="53853" x="3562350" y="3111500"/>
          <p14:tracePt t="53870" x="3568700" y="3111500"/>
          <p14:tracePt t="53873" x="3575050" y="3111500"/>
          <p14:tracePt t="53883" x="3581400" y="3111500"/>
          <p14:tracePt t="53900" x="3606800" y="3105150"/>
          <p14:tracePt t="53915" x="3632200" y="3105150"/>
          <p14:tracePt t="53931" x="3683000" y="3098800"/>
          <p14:tracePt t="53947" x="3714750" y="3098800"/>
          <p14:tracePt t="53950" x="3727450" y="3098800"/>
          <p14:tracePt t="53965" x="3752850" y="3092450"/>
          <p14:tracePt t="53981" x="3803650" y="3092450"/>
          <p14:tracePt t="53997" x="3816350" y="3086100"/>
          <p14:tracePt t="54015" x="3822700" y="3092450"/>
          <p14:tracePt t="54030" x="3829050" y="3092450"/>
          <p14:tracePt t="54067" x="3829050" y="3086100"/>
          <p14:tracePt t="54084" x="3841750" y="3086100"/>
          <p14:tracePt t="54097" x="3848100" y="3086100"/>
          <p14:tracePt t="54116" x="3873500" y="3086100"/>
          <p14:tracePt t="54135" x="3898900" y="3086100"/>
          <p14:tracePt t="54147" x="3911600" y="3086100"/>
          <p14:tracePt t="54167" x="3930650" y="3086100"/>
          <p14:tracePt t="54181" x="3937000" y="3086100"/>
          <p14:tracePt t="54197" x="3937000" y="3092450"/>
          <p14:tracePt t="54215" x="3930650" y="3092450"/>
          <p14:tracePt t="54237" x="3924300" y="3086100"/>
          <p14:tracePt t="54247" x="3911600" y="3086100"/>
          <p14:tracePt t="54265" x="3898900" y="3079750"/>
          <p14:tracePt t="54284" x="3873500" y="3073400"/>
          <p14:tracePt t="54297" x="3835400" y="3067050"/>
          <p14:tracePt t="54315" x="3797300" y="3060700"/>
          <p14:tracePt t="54331" x="3746500" y="3048000"/>
          <p14:tracePt t="54350" x="3663950" y="3035300"/>
          <p14:tracePt t="54367" x="3613150" y="3035300"/>
          <p14:tracePt t="54381" x="3511550" y="3028950"/>
          <p14:tracePt t="54400" x="3422650" y="3035300"/>
          <p14:tracePt t="54416" x="3333750" y="3041650"/>
          <p14:tracePt t="54431" x="3251200" y="3060700"/>
          <p14:tracePt t="54450" x="3181350" y="3079750"/>
          <p14:tracePt t="54465" x="3124200" y="3098800"/>
          <p14:tracePt t="54481" x="3086100" y="3111500"/>
          <p14:tracePt t="54503" x="3060700" y="3117850"/>
          <p14:tracePt t="54516" x="3054350" y="3124200"/>
          <p14:tracePt t="54531" x="3048000" y="3130550"/>
          <p14:tracePt t="54547" x="3041650" y="3130550"/>
          <p14:tracePt t="54566" x="3035300" y="3136900"/>
          <p14:tracePt t="54583" x="3028950" y="3136900"/>
          <p14:tracePt t="54601" x="3016250" y="3143250"/>
          <p14:tracePt t="54617" x="3009900" y="3143250"/>
          <p14:tracePt t="54631" x="3003550" y="3143250"/>
          <p14:tracePt t="54650" x="3003550" y="3149600"/>
          <p14:tracePt t="54681" x="2997200" y="3155950"/>
          <p14:tracePt t="54697" x="2990850" y="3162300"/>
          <p14:tracePt t="54715" x="2984500" y="3162300"/>
          <p14:tracePt t="54735" x="2984500" y="3168650"/>
          <p14:tracePt t="54747" x="2978150" y="3175000"/>
          <p14:tracePt t="54764" x="2971800" y="3181350"/>
          <p14:tracePt t="54781" x="2965450" y="3181350"/>
          <p14:tracePt t="54797" x="2959100" y="3187700"/>
          <p14:tracePt t="54858" x="2965450" y="3194050"/>
          <p14:tracePt t="54869" x="2971800" y="3194050"/>
          <p14:tracePt t="54881" x="2978150" y="3194050"/>
          <p14:tracePt t="54897" x="2984500" y="3194050"/>
          <p14:tracePt t="54915" x="2997200" y="3194050"/>
          <p14:tracePt t="54934" x="3003550" y="3187700"/>
          <p14:tracePt t="54950" x="3009900" y="3187700"/>
          <p14:tracePt t="54990" x="3009900" y="3194050"/>
          <p14:tracePt t="55021" x="3016250" y="3194050"/>
          <p14:tracePt t="55036" x="3022600" y="3194050"/>
          <p14:tracePt t="55057" x="3028950" y="3194050"/>
          <p14:tracePt t="55059" x="3028950" y="3187700"/>
          <p14:tracePt t="55064" x="3035300" y="3187700"/>
          <p14:tracePt t="55081" x="3041650" y="3187700"/>
          <p14:tracePt t="55101" x="3054350" y="3187700"/>
          <p14:tracePt t="55114" x="3067050" y="3181350"/>
          <p14:tracePt t="55132" x="3079750" y="3175000"/>
          <p14:tracePt t="55147" x="3092450" y="3168650"/>
          <p14:tracePt t="55164" x="3098800" y="3155950"/>
          <p14:tracePt t="55181" x="3111500" y="3136900"/>
          <p14:tracePt t="55200" x="3117850" y="3117850"/>
          <p14:tracePt t="55214" x="3124200" y="3105150"/>
          <p14:tracePt t="55231" x="3130550" y="3086100"/>
          <p14:tracePt t="55247" x="3124200" y="3073400"/>
          <p14:tracePt t="55269" x="3111500" y="3067050"/>
          <p14:tracePt t="55281" x="3105150" y="3060700"/>
          <p14:tracePt t="55300" x="3098800" y="3054350"/>
          <p14:tracePt t="55315" x="3092450" y="3048000"/>
          <p14:tracePt t="55331" x="3086100" y="3041650"/>
          <p14:tracePt t="55351" x="3079750" y="3048000"/>
          <p14:tracePt t="55364" x="3060700" y="3067050"/>
          <p14:tracePt t="55380" x="3016250" y="3117850"/>
          <p14:tracePt t="55397" x="2978150" y="3168650"/>
          <p14:tracePt t="55414" x="2965450" y="3206750"/>
          <p14:tracePt t="55431" x="2965450" y="3219450"/>
          <p14:tracePt t="55447" x="2978150" y="3219450"/>
          <p14:tracePt t="55464" x="3003550" y="3206750"/>
          <p14:tracePt t="55481" x="3016250" y="3187700"/>
          <p14:tracePt t="55498" x="3028950" y="3175000"/>
          <p14:tracePt t="55515" x="3035300" y="3162300"/>
          <p14:tracePt t="55531" x="3035300" y="3143250"/>
          <p14:tracePt t="55548" x="3035300" y="3117850"/>
          <p14:tracePt t="55564" x="3035300" y="3098800"/>
          <p14:tracePt t="55581" x="3041650" y="3079750"/>
          <p14:tracePt t="55599" x="3041650" y="3067050"/>
          <p14:tracePt t="55614" x="3048000" y="3054350"/>
          <p14:tracePt t="55631" x="3060700" y="3048000"/>
          <p14:tracePt t="55649" x="3086100" y="3041650"/>
          <p14:tracePt t="55664" x="3124200" y="3041650"/>
          <p14:tracePt t="55681" x="3162300" y="3041650"/>
          <p14:tracePt t="55698" x="3187700" y="3054350"/>
          <p14:tracePt t="55716" x="3206750" y="3073400"/>
          <p14:tracePt t="55731" x="3206750" y="3105150"/>
          <p14:tracePt t="55747" x="3194050" y="3136900"/>
          <p14:tracePt t="55769" x="3168650" y="3175000"/>
          <p14:tracePt t="55781" x="3130550" y="3213100"/>
          <p14:tracePt t="55797" x="3111500" y="3219450"/>
          <p14:tracePt t="55815" x="3092450" y="3219450"/>
          <p14:tracePt t="55831" x="3079750" y="3213100"/>
          <p14:tracePt t="55847" x="3073400" y="3206750"/>
          <p14:tracePt t="55864" x="3067050" y="3200400"/>
          <p14:tracePt t="55881" x="3067050" y="3187700"/>
          <p14:tracePt t="55914" x="3067050" y="3181350"/>
          <p14:tracePt t="55945" x="3067050" y="3175000"/>
          <p14:tracePt t="55963" x="3073400" y="3175000"/>
          <p14:tracePt t="56023" x="3067050" y="3175000"/>
          <p14:tracePt t="56152" x="3073400" y="3175000"/>
          <p14:tracePt t="56272" x="3067050" y="3175000"/>
          <p14:tracePt t="56410" x="3073400" y="3175000"/>
          <p14:tracePt t="56417" x="3073400" y="3168650"/>
          <p14:tracePt t="56457" x="3073400" y="3175000"/>
          <p14:tracePt t="56584" x="3073400" y="3168650"/>
          <p14:tracePt t="56615" x="3073400" y="3162300"/>
          <p14:tracePt t="56636" x="3073400" y="3155950"/>
          <p14:tracePt t="56661" x="3079750" y="3155950"/>
          <p14:tracePt t="56672" x="3079750" y="3149600"/>
          <p14:tracePt t="56682" x="3079750" y="3143250"/>
          <p14:tracePt t="56697" x="3086100" y="3143250"/>
          <p14:tracePt t="56731" x="3086100" y="3136900"/>
          <p14:tracePt t="56747" x="3092450" y="3136900"/>
          <p14:tracePt t="56765" x="3092450" y="3130550"/>
          <p14:tracePt t="56800" x="3092450" y="3124200"/>
          <p14:tracePt t="56836" x="3086100" y="3124200"/>
          <p14:tracePt t="56854" x="3086100" y="3130550"/>
          <p14:tracePt t="56865" x="3079750" y="3136900"/>
          <p14:tracePt t="56880" x="3079750" y="3143250"/>
          <p14:tracePt t="56900" x="3073400" y="3155950"/>
          <p14:tracePt t="56917" x="3067050" y="3162300"/>
          <p14:tracePt t="56937" x="3060700" y="3175000"/>
          <p14:tracePt t="56949" x="3054350" y="3175000"/>
          <p14:tracePt t="56966" x="3054350" y="3181350"/>
          <p14:tracePt t="57033" x="3054350" y="3187700"/>
          <p14:tracePt t="57094" x="3048000" y="3181350"/>
          <p14:tracePt t="57140" x="3048000" y="3175000"/>
          <p14:tracePt t="57158" x="3041650" y="3175000"/>
          <p14:tracePt t="57206" x="3048000" y="3175000"/>
          <p14:tracePt t="57227" x="3054350" y="3175000"/>
          <p14:tracePt t="57236" x="3054350" y="3168650"/>
          <p14:tracePt t="57239" x="3060700" y="3168650"/>
          <p14:tracePt t="57254" x="3067050" y="3168650"/>
          <p14:tracePt t="57264" x="3073400" y="3168650"/>
          <p14:tracePt t="57281" x="3086100" y="3162300"/>
          <p14:tracePt t="57297" x="3111500" y="3155950"/>
          <p14:tracePt t="57315" x="3143250" y="3155950"/>
          <p14:tracePt t="57334" x="3181350" y="3149600"/>
          <p14:tracePt t="57347" x="3225800" y="3149600"/>
          <p14:tracePt t="57364" x="3270250" y="3143250"/>
          <p14:tracePt t="57381" x="3308350" y="3143250"/>
          <p14:tracePt t="57397" x="3352800" y="3143250"/>
          <p14:tracePt t="57415" x="3397250" y="3143250"/>
          <p14:tracePt t="57434" x="3441700" y="3143250"/>
          <p14:tracePt t="57447" x="3479800" y="3143250"/>
          <p14:tracePt t="57469" x="3517900" y="3143250"/>
          <p14:tracePt t="57482" x="3549650" y="3143250"/>
          <p14:tracePt t="57497" x="3568700" y="3136900"/>
          <p14:tracePt t="57515" x="3581400" y="3136900"/>
          <p14:tracePt t="57530" x="3600450" y="3136900"/>
          <p14:tracePt t="57548" x="3606800" y="3130550"/>
          <p14:tracePt t="57565" x="3613150" y="3130550"/>
          <p14:tracePt t="57583" x="3625850" y="3124200"/>
          <p14:tracePt t="57598" x="3638550" y="3117850"/>
          <p14:tracePt t="57614" x="3644900" y="3117850"/>
          <p14:tracePt t="57631" x="3657600" y="3117850"/>
          <p14:tracePt t="57647" x="3670300" y="3111500"/>
          <p14:tracePt t="57664" x="3683000" y="3111500"/>
          <p14:tracePt t="57682" x="3689350" y="3111500"/>
          <p14:tracePt t="57698" x="3702050" y="3105150"/>
          <p14:tracePt t="57716" x="3708400" y="3105150"/>
          <p14:tracePt t="57779" x="3708400" y="3098800"/>
          <p14:tracePt t="57837" x="3708400" y="3092450"/>
          <p14:tracePt t="57896" x="3702050" y="3092450"/>
          <p14:tracePt t="58010" x="3695700" y="3092450"/>
          <p14:tracePt t="58047" x="3702050" y="3092450"/>
          <p14:tracePt t="58143" x="3708400" y="3086100"/>
          <p14:tracePt t="58295" x="3714750" y="3086100"/>
          <p14:tracePt t="58318" x="3714750" y="3079750"/>
          <p14:tracePt t="58319" x="3721100" y="3079750"/>
          <p14:tracePt t="58377" x="3727450" y="3079750"/>
          <p14:tracePt t="58383" x="3727450" y="3073400"/>
          <p14:tracePt t="58417" x="3721100" y="3073400"/>
          <p14:tracePt t="58477" x="3714750" y="3073400"/>
          <p14:tracePt t="58610" x="3708400" y="3073400"/>
          <p14:tracePt t="58663" x="3714750" y="3073400"/>
          <p14:tracePt t="58678" x="3714750" y="3067050"/>
          <p14:tracePt t="58776" x="3714750" y="3060700"/>
          <p14:tracePt t="58838" x="3708400" y="3067050"/>
          <p14:tracePt t="58864" x="3702050" y="3067050"/>
          <p14:tracePt t="58951" x="3708400" y="3067050"/>
          <p14:tracePt t="58957" x="3714750" y="3067050"/>
          <p14:tracePt t="58965" x="3714750" y="3060700"/>
          <p14:tracePt t="58981" x="3721100" y="3060700"/>
          <p14:tracePt t="59016" x="3727450" y="3060700"/>
          <p14:tracePt t="59031" x="3733800" y="3054350"/>
          <p14:tracePt t="59066" x="3733800" y="3048000"/>
          <p14:tracePt t="59081" x="3740150" y="3041650"/>
          <p14:tracePt t="59098" x="3746500" y="3035300"/>
          <p14:tracePt t="59117" x="3765550" y="3016250"/>
          <p14:tracePt t="59131" x="3797300" y="2990850"/>
          <p14:tracePt t="59147" x="3822700" y="2965450"/>
          <p14:tracePt t="59166" x="3854450" y="2933700"/>
          <p14:tracePt t="59181" x="3867150" y="2921000"/>
          <p14:tracePt t="59199" x="3873500" y="2914650"/>
          <p14:tracePt t="59215" x="3879850" y="2901950"/>
          <p14:tracePt t="59231" x="3879850" y="2895600"/>
          <p14:tracePt t="59266" x="3873500" y="2895600"/>
          <p14:tracePt t="59281" x="3867150" y="2901950"/>
          <p14:tracePt t="59297" x="3854450" y="2914650"/>
          <p14:tracePt t="59315" x="3816350" y="2946400"/>
          <p14:tracePt t="59331" x="3784600" y="2984500"/>
          <p14:tracePt t="59351" x="3740150" y="3028950"/>
          <p14:tracePt t="59364" x="3714750" y="3054350"/>
          <p14:tracePt t="59381" x="3683000" y="3092450"/>
          <p14:tracePt t="59399" x="3663950" y="3117850"/>
          <p14:tracePt t="59417" x="3651250" y="3130550"/>
          <p14:tracePt t="59434" x="3644900" y="3149600"/>
          <p14:tracePt t="59447" x="3638550" y="3155950"/>
          <p14:tracePt t="59467" x="3638550" y="3162300"/>
          <p14:tracePt t="59497" x="3644900" y="3162300"/>
          <p14:tracePt t="59521" x="3651250" y="3162300"/>
          <p14:tracePt t="59531" x="3657600" y="3162300"/>
          <p14:tracePt t="59548" x="3670300" y="3155950"/>
          <p14:tracePt t="59566" x="3683000" y="3149600"/>
          <p14:tracePt t="59581" x="3695700" y="3143250"/>
          <p14:tracePt t="59597" x="3702050" y="3136900"/>
          <p14:tracePt t="59615" x="3708400" y="3130550"/>
          <p14:tracePt t="59631" x="3708400" y="3124200"/>
          <p14:tracePt t="59653" x="3702050" y="3117850"/>
          <p14:tracePt t="59665" x="3695700" y="3117850"/>
          <p14:tracePt t="59683" x="3689350" y="3111500"/>
          <p14:tracePt t="59697" x="3683000" y="3105150"/>
          <p14:tracePt t="59716" x="3676650" y="3105150"/>
          <p14:tracePt t="59735" x="3663950" y="3098800"/>
          <p14:tracePt t="59747" x="3651250" y="3092450"/>
          <p14:tracePt t="59765" x="3638550" y="3092450"/>
          <p14:tracePt t="59781" x="3625850" y="3086100"/>
          <p14:tracePt t="59799" x="3600450" y="3079750"/>
          <p14:tracePt t="59816" x="3581400" y="3079750"/>
          <p14:tracePt t="59831" x="3568700" y="3079750"/>
          <p14:tracePt t="59852" x="3549650" y="3079750"/>
          <p14:tracePt t="59864" x="3536950" y="3079750"/>
          <p14:tracePt t="59881" x="3530600" y="3086100"/>
          <p14:tracePt t="59899" x="3524250" y="3086100"/>
          <p14:tracePt t="59934" x="3530600" y="3092450"/>
          <p14:tracePt t="59947" x="3549650" y="3086100"/>
          <p14:tracePt t="59964" x="3575050" y="3086100"/>
          <p14:tracePt t="59981" x="3606800" y="3079750"/>
          <p14:tracePt t="59997" x="3657600" y="3073400"/>
          <p14:tracePt t="60018" x="3689350" y="3067050"/>
          <p14:tracePt t="60031" x="3714750" y="3060700"/>
          <p14:tracePt t="60050" x="3727450" y="3060700"/>
          <p14:tracePt t="60064" x="3727450" y="3054350"/>
          <p14:tracePt t="60097" x="3727450" y="3048000"/>
          <p14:tracePt t="60114" x="3721100" y="3041650"/>
          <p14:tracePt t="60131" x="3714750" y="3041650"/>
          <p14:tracePt t="60147" x="3708400" y="3035300"/>
          <p14:tracePt t="60166" x="3702050" y="3035300"/>
          <p14:tracePt t="60181" x="3695700" y="3035300"/>
          <p14:tracePt t="60238" x="3689350" y="3035300"/>
          <p14:tracePt t="60241" x="3689350" y="3041650"/>
          <p14:tracePt t="60258" x="3683000" y="3048000"/>
          <p14:tracePt t="60264" x="3676650" y="3067050"/>
          <p14:tracePt t="60281" x="3657600" y="3092450"/>
          <p14:tracePt t="60297" x="3638550" y="3130550"/>
          <p14:tracePt t="60315" x="3625850" y="3155950"/>
          <p14:tracePt t="60331" x="3619500" y="3187700"/>
          <p14:tracePt t="60350" x="3619500" y="3206750"/>
          <p14:tracePt t="60364" x="3613150" y="3219450"/>
          <p14:tracePt t="60381" x="3613150" y="3225800"/>
          <p14:tracePt t="60414" x="3619500" y="3219450"/>
          <p14:tracePt t="60431" x="3632200" y="3206750"/>
          <p14:tracePt t="60447" x="3651250" y="3187700"/>
          <p14:tracePt t="60465" x="3663950" y="3175000"/>
          <p14:tracePt t="60481" x="3683000" y="3155950"/>
          <p14:tracePt t="60497" x="3714750" y="3124200"/>
          <p14:tracePt t="60514" x="3740150" y="3105150"/>
          <p14:tracePt t="60532" x="3765550" y="3086100"/>
          <p14:tracePt t="60548" x="3778250" y="3073400"/>
          <p14:tracePt t="60565" x="3803650" y="3048000"/>
          <p14:tracePt t="60581" x="3829050" y="3022600"/>
          <p14:tracePt t="60599" x="3848100" y="3003550"/>
          <p14:tracePt t="60615" x="3854450" y="2997200"/>
          <p14:tracePt t="60678" x="3860800" y="2997200"/>
          <p14:tracePt t="60687" x="3860800" y="3003550"/>
          <p14:tracePt t="60699" x="3860800" y="3009900"/>
          <p14:tracePt t="60714" x="3854450" y="3022600"/>
          <p14:tracePt t="60731" x="3848100" y="3041650"/>
          <p14:tracePt t="60750" x="3835400" y="3067050"/>
          <p14:tracePt t="60767" x="3816350" y="3098800"/>
          <p14:tracePt t="60782" x="3803650" y="3130550"/>
          <p14:tracePt t="60799" x="3797300" y="3155950"/>
          <p14:tracePt t="60816" x="3790950" y="3175000"/>
          <p14:tracePt t="60832" x="3790950" y="3187700"/>
          <p14:tracePt t="60851" x="3797300" y="3194050"/>
          <p14:tracePt t="60864" x="3803650" y="3194050"/>
          <p14:tracePt t="60881" x="3822700" y="3194050"/>
          <p14:tracePt t="60897" x="3854450" y="3194050"/>
          <p14:tracePt t="60914" x="3886200" y="3187700"/>
          <p14:tracePt t="60932" x="3917950" y="3181350"/>
          <p14:tracePt t="60947" x="3962400" y="3168650"/>
          <p14:tracePt t="60964" x="3994150" y="3162300"/>
          <p14:tracePt t="60981" x="4019550" y="3162300"/>
          <p14:tracePt t="61000" x="4025900" y="3155950"/>
          <p14:tracePt t="61013" x="4032250" y="3155950"/>
          <p14:tracePt t="61050" x="4032250" y="3149600"/>
          <p14:tracePt t="61061" x="4025900" y="3149600"/>
          <p14:tracePt t="61146" x="4019550" y="3149600"/>
          <p14:tracePt t="61249" x="4013200" y="3149600"/>
          <p14:tracePt t="61314" x="4013200" y="3155950"/>
          <p14:tracePt t="61406" x="4013200" y="3149600"/>
          <p14:tracePt t="61518" x="4013200" y="3143250"/>
          <p14:tracePt t="61594" x="4019550" y="3143250"/>
          <p14:tracePt t="61674" x="4019550" y="3149600"/>
          <p14:tracePt t="61751" x="4019550" y="3143250"/>
          <p14:tracePt t="61801" x="4019550" y="3136900"/>
          <p14:tracePt t="61875" x="4013200" y="3136900"/>
          <p14:tracePt t="61914" x="4013200" y="3130550"/>
          <p14:tracePt t="61948" x="4013200" y="3124200"/>
          <p14:tracePt t="61975" x="4019550" y="3124200"/>
          <p14:tracePt t="61984" x="4019550" y="3117850"/>
          <p14:tracePt t="62016" x="4025900" y="3117850"/>
          <p14:tracePt t="62058" x="4019550" y="3117850"/>
          <p14:tracePt t="62098" x="4013200" y="3124200"/>
          <p14:tracePt t="62115" x="4006850" y="3124200"/>
          <p14:tracePt t="62133" x="4000500" y="3124200"/>
          <p14:tracePt t="62150" x="3994150" y="3124200"/>
          <p14:tracePt t="62170" x="3981450" y="3130550"/>
          <p14:tracePt t="62181" x="3968750" y="3130550"/>
          <p14:tracePt t="62200" x="3956050" y="3130550"/>
          <p14:tracePt t="62216" x="3930650" y="3130550"/>
          <p14:tracePt t="62236" x="3898900" y="3124200"/>
          <p14:tracePt t="62247" x="3867150" y="3124200"/>
          <p14:tracePt t="62271" x="3841750" y="3124200"/>
          <p14:tracePt t="62281" x="3790950" y="3124200"/>
          <p14:tracePt t="62300" x="3752850" y="3124200"/>
          <p14:tracePt t="62314" x="3714750" y="3124200"/>
          <p14:tracePt t="62331" x="3695700" y="3124200"/>
          <p14:tracePt t="62348" x="3683000" y="3124200"/>
          <p14:tracePt t="62364" x="3670300" y="3124200"/>
          <p14:tracePt t="62381" x="3663950" y="3117850"/>
          <p14:tracePt t="62400" x="3657600" y="3117850"/>
          <p14:tracePt t="62414" x="3644900" y="3111500"/>
          <p14:tracePt t="62436" x="3638550" y="3105150"/>
          <p14:tracePt t="62472" x="3644900" y="3105150"/>
          <p14:tracePt t="62481" x="3657600" y="3105150"/>
          <p14:tracePt t="62503" x="3708400" y="3098800"/>
          <p14:tracePt t="62514" x="3752850" y="3098800"/>
          <p14:tracePt t="62534" x="3790950" y="3092450"/>
          <p14:tracePt t="62547" x="3816350" y="3079750"/>
          <p14:tracePt t="62564" x="3829050" y="3073400"/>
          <p14:tracePt t="62581" x="3835400" y="3067050"/>
          <p14:tracePt t="62597" x="3841750" y="3060700"/>
          <p14:tracePt t="62614" x="3835400" y="3054350"/>
          <p14:tracePt t="62631" x="3829050" y="3048000"/>
          <p14:tracePt t="62650" x="3816350" y="3048000"/>
          <p14:tracePt t="62656" x="3810000" y="3048000"/>
          <p14:tracePt t="62665" x="3803650" y="3041650"/>
          <p14:tracePt t="62681" x="3784600" y="3041650"/>
          <p14:tracePt t="62697" x="3765550" y="3041650"/>
          <p14:tracePt t="62721" x="3746500" y="3054350"/>
          <p14:tracePt t="62731" x="3727450" y="3073400"/>
          <p14:tracePt t="62747" x="3714750" y="3098800"/>
          <p14:tracePt t="62766" x="3708400" y="3117850"/>
          <p14:tracePt t="62781" x="3695700" y="3155950"/>
          <p14:tracePt t="62797" x="3683000" y="3187700"/>
          <p14:tracePt t="62814" x="3683000" y="3206750"/>
          <p14:tracePt t="62832" x="3683000" y="3219450"/>
          <p14:tracePt t="62849" x="3683000" y="3225800"/>
          <p14:tracePt t="62893" x="3683000" y="3232150"/>
          <p14:tracePt t="62897" x="3689350" y="3232150"/>
          <p14:tracePt t="62956" x="3689350" y="3238500"/>
          <p14:tracePt t="62960" x="3683000" y="3238500"/>
          <p14:tracePt t="62987" x="3683000" y="3244850"/>
          <p14:tracePt t="62997" x="3676650" y="3244850"/>
          <p14:tracePt t="63019" x="3676650" y="3251200"/>
          <p14:tracePt t="63043" x="3676650" y="3257550"/>
          <p14:tracePt t="63043" x="3676650" y="3263900"/>
          <p14:tracePt t="63055" x="3676650" y="3270250"/>
          <p14:tracePt t="63068" x="3676650" y="3276600"/>
          <p14:tracePt t="63087" x="3676650" y="3282950"/>
          <p14:tracePt t="63094" x="3676650" y="3289300"/>
          <p14:tracePt t="63105" x="3676650" y="3295650"/>
          <p14:tracePt t="63478" x="3695700" y="3454400"/>
          <p14:tracePt t="63508" x="3695700" y="3448050"/>
          <p14:tracePt t="63580" x="3695700" y="3441700"/>
          <p14:tracePt t="63597" x="3689350" y="3441700"/>
          <p14:tracePt t="63621" x="3683000" y="3441700"/>
          <p14:tracePt t="63647" x="3676650" y="3435350"/>
          <p14:tracePt t="63665" x="3670300" y="3435350"/>
          <p14:tracePt t="63681" x="3663950" y="3435350"/>
          <p14:tracePt t="63697" x="3657600" y="3429000"/>
          <p14:tracePt t="63731" x="3663950" y="3422650"/>
          <p14:tracePt t="63752" x="3663950" y="3409950"/>
          <p14:tracePt t="63765" x="3676650" y="3397250"/>
          <p14:tracePt t="63781" x="3683000" y="3384550"/>
          <p14:tracePt t="63797" x="3702050" y="3365500"/>
          <p14:tracePt t="63814" x="3708400" y="3352800"/>
          <p14:tracePt t="63831" x="3721100" y="3346450"/>
          <p14:tracePt t="63848" x="3721100" y="3333750"/>
          <p14:tracePt t="63864" x="3727450" y="3327400"/>
          <p14:tracePt t="63897" x="3721100" y="3327400"/>
          <p14:tracePt t="63917" x="3714750" y="3327400"/>
          <p14:tracePt t="63933" x="3708400" y="3327400"/>
          <p14:tracePt t="63948" x="3695700" y="3333750"/>
          <p14:tracePt t="63969" x="3683000" y="3333750"/>
          <p14:tracePt t="64061" x="3606800" y="3359150"/>
          <p14:tracePt t="64081" x="3587750" y="3365500"/>
          <p14:tracePt t="64101" x="3581400" y="3365500"/>
          <p14:tracePt t="64114" x="3575050" y="3365500"/>
          <p14:tracePt t="64131" x="3568700" y="3365500"/>
          <p14:tracePt t="64148" x="3562350" y="3365500"/>
          <p14:tracePt t="64181" x="3562350" y="3352800"/>
          <p14:tracePt t="64199" x="3562350" y="3346450"/>
          <p14:tracePt t="64220" x="3562350" y="3327400"/>
          <p14:tracePt t="64231" x="3562350" y="3314700"/>
          <p14:tracePt t="64248" x="3568700" y="3302000"/>
          <p14:tracePt t="64264" x="3568700" y="3289300"/>
          <p14:tracePt t="64281" x="3575050" y="3276600"/>
          <p14:tracePt t="64298" x="3581400" y="3263900"/>
          <p14:tracePt t="64317" x="3594100" y="3251200"/>
          <p14:tracePt t="64331" x="3606800" y="3244850"/>
          <p14:tracePt t="64347" x="3619500" y="3238500"/>
          <p14:tracePt t="64364" x="3632200" y="3232150"/>
          <p14:tracePt t="64381" x="3644900" y="3225800"/>
          <p14:tracePt t="64398" x="3657600" y="3225800"/>
          <p14:tracePt t="64417" x="3663950" y="3225800"/>
          <p14:tracePt t="64487" x="3670300" y="3225800"/>
          <p14:tracePt t="64493" x="3670300" y="3219450"/>
          <p14:tracePt t="64529" x="3663950" y="3219450"/>
          <p14:tracePt t="64545" x="3657600" y="3219450"/>
          <p14:tracePt t="64564" x="3651250" y="3219450"/>
          <p14:tracePt t="64586" x="3644900" y="3219450"/>
          <p14:tracePt t="64618" x="3638550" y="3219450"/>
          <p14:tracePt t="64622" x="3638550" y="3225800"/>
          <p14:tracePt t="64646" x="3632200" y="3225800"/>
          <p14:tracePt t="64672" x="3625850" y="3225800"/>
          <p14:tracePt t="64703" x="3619500" y="3225800"/>
          <p14:tracePt t="64726" x="3613150" y="3225800"/>
          <p14:tracePt t="64738" x="3606800" y="3225800"/>
          <p14:tracePt t="64751" x="3600450" y="3225800"/>
          <p14:tracePt t="64762" x="3594100" y="3225800"/>
          <p14:tracePt t="64776" x="3587750" y="3225800"/>
          <p14:tracePt t="64781" x="3587750" y="3232150"/>
          <p14:tracePt t="64797" x="3581400" y="3232150"/>
          <p14:tracePt t="64814" x="3575050" y="3232150"/>
          <p14:tracePt t="64832" x="3568700" y="3232150"/>
          <p14:tracePt t="64864" x="3568700" y="3225800"/>
          <p14:tracePt t="64881" x="3575050" y="3219450"/>
          <p14:tracePt t="64898" x="3587750" y="3213100"/>
          <p14:tracePt t="64914" x="3600450" y="3200400"/>
          <p14:tracePt t="64931" x="3625850" y="3194050"/>
          <p14:tracePt t="64949" x="3651250" y="3181350"/>
          <p14:tracePt t="64957" x="3670300" y="3175000"/>
          <p14:tracePt t="64964" x="3683000" y="3175000"/>
          <p14:tracePt t="64987" x="3714750" y="3168650"/>
          <p14:tracePt t="64997" x="3746500" y="3162300"/>
          <p14:tracePt t="65017" x="3771900" y="3155950"/>
          <p14:tracePt t="65031" x="3790950" y="3149600"/>
          <p14:tracePt t="65048" x="3797300" y="3143250"/>
          <p14:tracePt t="65065" x="3803650" y="3136900"/>
          <p14:tracePt t="65082" x="3803650" y="3130550"/>
          <p14:tracePt t="65098" x="3810000" y="3117850"/>
          <p14:tracePt t="65114" x="3810000" y="3105150"/>
          <p14:tracePt t="65132" x="3816350" y="3098800"/>
          <p14:tracePt t="65148" x="3822700" y="3086100"/>
          <p14:tracePt t="65164" x="3829050" y="3073400"/>
          <p14:tracePt t="65181" x="3835400" y="3060700"/>
          <p14:tracePt t="65197" x="3841750" y="3054350"/>
          <p14:tracePt t="65216" x="3848100" y="3048000"/>
          <p14:tracePt t="65248" x="3841750" y="3048000"/>
          <p14:tracePt t="65264" x="3835400" y="3060700"/>
          <p14:tracePt t="65282" x="3822700" y="3086100"/>
          <p14:tracePt t="65298" x="3810000" y="3117850"/>
          <p14:tracePt t="65315" x="3797300" y="3155950"/>
          <p14:tracePt t="65331" x="3797300" y="3187700"/>
          <p14:tracePt t="65347" x="3803650" y="3200400"/>
          <p14:tracePt t="65364" x="3816350" y="3213100"/>
          <p14:tracePt t="65382" x="3835400" y="3225800"/>
          <p14:tracePt t="65398" x="3835400" y="3232150"/>
          <p14:tracePt t="65414" x="3848100" y="3232150"/>
          <p14:tracePt t="65432" x="3854450" y="3232150"/>
          <p14:tracePt t="65453" x="3860800" y="3232150"/>
          <p14:tracePt t="65464" x="3873500" y="3225800"/>
          <p14:tracePt t="65482" x="3892550" y="3219450"/>
          <p14:tracePt t="65502" x="3898900" y="3213100"/>
          <p14:tracePt t="65518" x="3917950" y="3206750"/>
          <p14:tracePt t="65532" x="3924300" y="3200400"/>
          <p14:tracePt t="65547" x="3930650" y="3194050"/>
          <p14:tracePt t="65565" x="3937000" y="3194050"/>
          <p14:tracePt t="65581" x="3937000" y="3187700"/>
          <p14:tracePt t="65599" x="3930650" y="3187700"/>
          <p14:tracePt t="65632" x="3924300" y="3187700"/>
          <p14:tracePt t="65652" x="3911600" y="3187700"/>
          <p14:tracePt t="65664" x="3905250" y="3187700"/>
          <p14:tracePt t="65681" x="3898900" y="3187700"/>
          <p14:tracePt t="65698" x="3879850" y="3187700"/>
          <p14:tracePt t="65714" x="3873500" y="3187700"/>
          <p14:tracePt t="65735" x="3867150" y="3187700"/>
          <p14:tracePt t="65752" x="3860800" y="3187700"/>
          <p14:tracePt t="65764" x="3854450" y="3187700"/>
          <p14:tracePt t="65782" x="3848100" y="3187700"/>
          <p14:tracePt t="65797" x="3848100" y="3181350"/>
          <p14:tracePt t="65814" x="3841750" y="3181350"/>
          <p14:tracePt t="65834" x="3841750" y="3175000"/>
          <p14:tracePt t="65883" x="3835400" y="3175000"/>
          <p14:tracePt t="65906" x="3829050" y="3181350"/>
          <p14:tracePt t="65936" x="3822700" y="3181350"/>
          <p14:tracePt t="65949" x="3822700" y="3187700"/>
          <p14:tracePt t="65986" x="3829050" y="3187700"/>
          <p14:tracePt t="66036" x="3829050" y="3181350"/>
          <p14:tracePt t="66114" x="3822700" y="3181350"/>
          <p14:tracePt t="66159" x="3816350" y="3181350"/>
          <p14:tracePt t="66224" x="3822700" y="3181350"/>
          <p14:tracePt t="66321" x="3816350" y="3181350"/>
          <p14:tracePt t="66389" x="3822700" y="3181350"/>
          <p14:tracePt t="66438" x="3829050" y="3181350"/>
          <p14:tracePt t="66444" x="3829050" y="3187700"/>
          <p14:tracePt t="66472" x="3829050" y="3194050"/>
          <p14:tracePt t="66480" x="3835400" y="3200400"/>
          <p14:tracePt t="66499" x="3835400" y="3206750"/>
          <p14:tracePt t="66503" x="3841750" y="3206750"/>
          <p14:tracePt t="66519" x="3848100" y="3206750"/>
          <p14:tracePt t="66531" x="3860800" y="3206750"/>
          <p14:tracePt t="66548" x="3873500" y="3206750"/>
          <p14:tracePt t="66567" x="3892550" y="3206750"/>
          <p14:tracePt t="66582" x="3898900" y="3206750"/>
          <p14:tracePt t="66599" x="3905250" y="3206750"/>
          <p14:tracePt t="66616" x="3905250" y="3200400"/>
          <p14:tracePt t="66733" x="3898900" y="3200400"/>
          <p14:tracePt t="66822" x="3898900" y="3206750"/>
          <p14:tracePt t="66958" x="3892550" y="3206750"/>
          <p14:tracePt t="66984" x="3886200" y="3206750"/>
          <p14:tracePt t="67025" x="3879850" y="3206750"/>
          <p14:tracePt t="67050" x="3873500" y="3206750"/>
          <p14:tracePt t="67178" x="3879850" y="3206750"/>
          <p14:tracePt t="67222" x="3886200" y="3206750"/>
          <p14:tracePt t="67272" x="3892550" y="3206750"/>
          <p14:tracePt t="67277" x="3892550" y="3213100"/>
          <p14:tracePt t="67357" x="3886200" y="3213100"/>
          <p14:tracePt t="67394" x="3879850" y="3213100"/>
          <p14:tracePt t="67491" x="3886200" y="3213100"/>
          <p14:tracePt t="67512" x="3886200" y="3206750"/>
          <p14:tracePt t="67541" x="3886200" y="3213100"/>
          <p14:tracePt t="67554" x="3892550" y="3213100"/>
          <p14:tracePt t="67562" x="3892550" y="3219450"/>
          <p14:tracePt t="67578" x="3898900" y="3219450"/>
          <p14:tracePt t="67591" x="3898900" y="3225800"/>
          <p14:tracePt t="67598" x="3905250" y="3225800"/>
          <p14:tracePt t="67614" x="3917950" y="3232150"/>
          <p14:tracePt t="67631" x="3924300" y="3238500"/>
          <p14:tracePt t="67648" x="3930650" y="3244850"/>
          <p14:tracePt t="67681" x="3937000" y="3244850"/>
          <p14:tracePt t="67697" x="3949700" y="3244850"/>
          <p14:tracePt t="67714" x="3956050" y="3244850"/>
          <p14:tracePt t="67732" x="3962400" y="3244850"/>
          <p14:tracePt t="67748" x="3968750" y="3244850"/>
          <p14:tracePt t="67784" x="3975100" y="3244850"/>
          <p14:tracePt t="67798" x="3975100" y="3251200"/>
          <p14:tracePt t="67814" x="3981450" y="3251200"/>
          <p14:tracePt t="67832" x="3981450" y="3263900"/>
          <p14:tracePt t="67864" x="3987800" y="3276600"/>
          <p14:tracePt t="67884" x="3994150" y="3276600"/>
          <p14:tracePt t="67899" x="3994150" y="3282950"/>
          <p14:tracePt t="67914" x="3987800" y="3276600"/>
          <p14:tracePt t="67932" x="3975100" y="3270250"/>
          <p14:tracePt t="67948" x="3962400" y="3263900"/>
          <p14:tracePt t="67952" x="3962400" y="3257550"/>
          <p14:tracePt t="67964" x="3949700" y="3251200"/>
          <p14:tracePt t="67983" x="3930650" y="3238500"/>
          <p14:tracePt t="67997" x="3911600" y="3232150"/>
          <p14:tracePt t="68016" x="3892550" y="3219450"/>
          <p14:tracePt t="68032" x="3873500" y="3206750"/>
          <p14:tracePt t="68048" x="3860800" y="3206750"/>
          <p14:tracePt t="68064" x="3854450" y="3200400"/>
          <p14:tracePt t="68082" x="3854450" y="3194050"/>
          <p14:tracePt t="68128" x="3854450" y="3200400"/>
          <p14:tracePt t="68171" x="3854450" y="3206750"/>
          <p14:tracePt t="68190" x="3860800" y="3206750"/>
          <p14:tracePt t="68212" x="3860800" y="3213100"/>
          <p14:tracePt t="68269" x="3860800" y="3219450"/>
          <p14:tracePt t="68308" x="3867150" y="3219450"/>
          <p14:tracePt t="68336" x="3873500" y="3219450"/>
          <p14:tracePt t="68369" x="3879850" y="3213100"/>
          <p14:tracePt t="68397" x="3886200" y="3213100"/>
          <p14:tracePt t="68404" x="3886200" y="3206750"/>
          <p14:tracePt t="68431" x="3892550" y="3200400"/>
          <p14:tracePt t="68448" x="3898900" y="3187700"/>
          <p14:tracePt t="68465" x="3898900" y="3181350"/>
          <p14:tracePt t="68482" x="3898900" y="3162300"/>
          <p14:tracePt t="68498" x="3898900" y="3149600"/>
          <p14:tracePt t="68516" x="3892550" y="3143250"/>
          <p14:tracePt t="68531" x="3886200" y="3136900"/>
          <p14:tracePt t="68553" x="3879850" y="3130550"/>
          <p14:tracePt t="68565" x="3879850" y="3124200"/>
          <p14:tracePt t="68582" x="3873500" y="3117850"/>
          <p14:tracePt t="68601" x="3873500" y="3105150"/>
          <p14:tracePt t="68614" x="3873500" y="3098800"/>
          <p14:tracePt t="68647" x="3879850" y="3092450"/>
          <p14:tracePt t="68681" x="3886200" y="3092450"/>
          <p14:tracePt t="68717" x="3892550" y="3092450"/>
          <p14:tracePt t="68749" x="3898900" y="3092450"/>
          <p14:tracePt t="68805" x="3892550" y="3092450"/>
          <p14:tracePt t="68813" x="3892550" y="3086100"/>
          <p14:tracePt t="68844" x="3892550" y="3079750"/>
          <p14:tracePt t="68918" x="3886200" y="3079750"/>
          <p14:tracePt t="68993" x="3879850" y="3079750"/>
          <p14:tracePt t="69030" x="3879850" y="3073400"/>
          <p14:tracePt t="69064" x="3879850" y="3067050"/>
          <p14:tracePt t="69094" x="3879850" y="3060700"/>
          <p14:tracePt t="69126" x="3873500" y="3060700"/>
          <p14:tracePt t="69140" x="3873500" y="3054350"/>
          <p14:tracePt t="69164" x="3867150" y="3054350"/>
          <p14:tracePt t="69255" x="3873500" y="3054350"/>
          <p14:tracePt t="69262" x="3873500" y="3060700"/>
          <p14:tracePt t="69283" x="3873500" y="3067050"/>
          <p14:tracePt t="69292" x="3867150" y="3073400"/>
          <p14:tracePt t="69297" x="3867150" y="3079750"/>
          <p14:tracePt t="69316" x="3854450" y="3098800"/>
          <p14:tracePt t="69332" x="3841750" y="3117850"/>
          <p14:tracePt t="69347" x="3829050" y="3143250"/>
          <p14:tracePt t="69364" x="3816350" y="3162300"/>
          <p14:tracePt t="69382" x="3816350" y="3168650"/>
          <p14:tracePt t="69398" x="3816350" y="3187700"/>
          <p14:tracePt t="69416" x="3816350" y="3194050"/>
          <p14:tracePt t="69432" x="3816350" y="3206750"/>
          <p14:tracePt t="69467" x="3816350" y="3213100"/>
          <p14:tracePt t="69481" x="3816350" y="3219450"/>
          <p14:tracePt t="69514" x="3822700" y="3225800"/>
          <p14:tracePt t="69531" x="3835400" y="3225800"/>
          <p14:tracePt t="69548" x="3841750" y="3225800"/>
          <p14:tracePt t="69564" x="3854450" y="3225800"/>
          <p14:tracePt t="69582" x="3867150" y="3225800"/>
          <p14:tracePt t="69598" x="3879850" y="3225800"/>
          <p14:tracePt t="69614" x="3892550" y="3225800"/>
          <p14:tracePt t="69631" x="3905250" y="3219450"/>
          <p14:tracePt t="69649" x="3924300" y="3219450"/>
          <p14:tracePt t="69664" x="3937000" y="3219450"/>
          <p14:tracePt t="69681" x="3949700" y="3219450"/>
          <p14:tracePt t="69698" x="3956050" y="3219450"/>
          <p14:tracePt t="69765" x="3949700" y="3219450"/>
          <p14:tracePt t="69786" x="3949700" y="3213100"/>
          <p14:tracePt t="69788" x="3943350" y="3213100"/>
          <p14:tracePt t="69814" x="3937000" y="3213100"/>
          <p14:tracePt t="69842" x="3930650" y="3213100"/>
          <p14:tracePt t="69890" x="3930650" y="3219450"/>
          <p14:tracePt t="70019" x="3930650" y="3225800"/>
          <p14:tracePt t="70024" x="3924300" y="3225800"/>
          <p14:tracePt t="70042" x="3917950" y="3225800"/>
          <p14:tracePt t="70063" x="3911600" y="3225800"/>
          <p14:tracePt t="70088" x="3905250" y="3225800"/>
          <p14:tracePt t="70126" x="3911600" y="3225800"/>
          <p14:tracePt t="70152" x="3917950" y="3225800"/>
          <p14:tracePt t="70167" x="3924300" y="3225800"/>
          <p14:tracePt t="70197" x="3930650" y="3225800"/>
          <p14:tracePt t="70261" x="3930650" y="3232150"/>
          <p14:tracePt t="70293" x="3924300" y="3238500"/>
          <p14:tracePt t="70300" x="3917950" y="3244850"/>
          <p14:tracePt t="70312" x="3911600" y="3244850"/>
          <p14:tracePt t="70316" x="3911600" y="3251200"/>
          <p14:tracePt t="70333" x="3898900" y="3257550"/>
          <p14:tracePt t="70349" x="3892550" y="3263900"/>
          <p14:tracePt t="70383" x="3892550" y="3270250"/>
          <p14:tracePt t="70433" x="3892550" y="3263900"/>
          <p14:tracePt t="70452" x="3898900" y="3263900"/>
          <p14:tracePt t="70526" x="3898900" y="3257550"/>
          <p14:tracePt t="70562" x="3905250" y="3257550"/>
          <p14:tracePt t="70575" x="3905250" y="3251200"/>
          <p14:tracePt t="70707" x="3905250" y="3244850"/>
          <p14:tracePt t="70923" x="3898900" y="3244850"/>
          <p14:tracePt t="70927" x="3898900" y="3251200"/>
          <p14:tracePt t="70960" x="3892550" y="3251200"/>
          <p14:tracePt t="71063" x="3892550" y="3244850"/>
          <p14:tracePt t="71074" x="3892550" y="3238500"/>
          <p14:tracePt t="71090" x="3892550" y="3232150"/>
          <p14:tracePt t="71106" x="3892550" y="3225800"/>
          <p14:tracePt t="71114" x="3886200" y="3225800"/>
          <p14:tracePt t="71132" x="3886200" y="3219450"/>
          <p14:tracePt t="71148" x="3879850" y="3206750"/>
          <p14:tracePt t="71167" x="3873500" y="3200400"/>
          <p14:tracePt t="71184" x="3873500" y="3194050"/>
          <p14:tracePt t="71198" x="3873500" y="3187700"/>
          <p14:tracePt t="71219" x="3873500" y="3181350"/>
          <p14:tracePt t="71232" x="3879850" y="3181350"/>
          <p14:tracePt t="71250" x="3886200" y="3175000"/>
          <p14:tracePt t="71295" x="3879850" y="3175000"/>
          <p14:tracePt t="71343" x="3873500" y="3175000"/>
          <p14:tracePt t="71417" x="3867150" y="3175000"/>
          <p14:tracePt t="71470" x="3860800" y="3175000"/>
          <p14:tracePt t="71513" x="3854450" y="3175000"/>
          <p14:tracePt t="71524" x="3854450" y="3181350"/>
          <p14:tracePt t="71662" x="3854450" y="3187700"/>
          <p14:tracePt t="71683" x="3848100" y="3187700"/>
          <p14:tracePt t="71807" x="3848100" y="3194050"/>
          <p14:tracePt t="71814" x="3841750" y="3194050"/>
          <p14:tracePt t="71919" x="3841750" y="3200400"/>
          <p14:tracePt t="72110" x="3848100" y="3200400"/>
          <p14:tracePt t="72156" x="3841750" y="3200400"/>
          <p14:tracePt t="72184" x="3835400" y="3200400"/>
          <p14:tracePt t="72225" x="3829050" y="3200400"/>
          <p14:tracePt t="72272" x="3822700" y="3200400"/>
          <p14:tracePt t="72328" x="3829050" y="3200400"/>
          <p14:tracePt t="72354" x="3829050" y="3206750"/>
          <p14:tracePt t="72423" x="3835400" y="3206750"/>
          <p14:tracePt t="72495" x="3835400" y="3200400"/>
          <p14:tracePt t="72580" x="3841750" y="3200400"/>
          <p14:tracePt t="72656" x="3835400" y="3200400"/>
          <p14:tracePt t="72680" x="3835400" y="3194050"/>
          <p14:tracePt t="72724" x="3835400" y="3187700"/>
          <p14:tracePt t="72812" x="3829050" y="3187700"/>
          <p14:tracePt t="72820" x="3829050" y="3181350"/>
          <p14:tracePt t="72900" x="3835400" y="3181350"/>
          <p14:tracePt t="72932" x="3841750" y="3181350"/>
          <p14:tracePt t="73000" x="3835400" y="3181350"/>
          <p14:tracePt t="73079" x="3829050" y="3181350"/>
          <p14:tracePt t="73133" x="3822700" y="3181350"/>
          <p14:tracePt t="73175" x="3822700" y="3175000"/>
          <p14:tracePt t="73240" x="3816350" y="3175000"/>
          <p14:tracePt t="73296" x="3810000" y="3175000"/>
          <p14:tracePt t="73308" x="3810000" y="3168650"/>
          <p14:tracePt t="73410" x="3803650" y="3168650"/>
          <p14:tracePt t="73485" x="3797300" y="3168650"/>
          <p14:tracePt t="73526" x="3790950" y="3168650"/>
          <p14:tracePt t="73566" x="3784600" y="3168650"/>
          <p14:tracePt t="73574" x="3784600" y="3162300"/>
          <p14:tracePt t="73598" x="3778250" y="3162300"/>
          <p14:tracePt t="73610" x="3778250" y="3155950"/>
          <p14:tracePt t="73643" x="3771900" y="3155950"/>
          <p14:tracePt t="73655" x="3771900" y="3149600"/>
          <p14:tracePt t="73685" x="3765550" y="3143250"/>
          <p14:tracePt t="73706" x="3759200" y="3136900"/>
          <p14:tracePt t="73715" x="3752850" y="3136900"/>
          <p14:tracePt t="73732" x="3740150" y="3130550"/>
          <p14:tracePt t="73748" x="3727450" y="3130550"/>
          <p14:tracePt t="73765" x="3714750" y="3130550"/>
          <p14:tracePt t="73782" x="3702050" y="3130550"/>
          <p14:tracePt t="73798" x="3689350" y="3130550"/>
          <p14:tracePt t="73817" x="3676650" y="3130550"/>
          <p14:tracePt t="73834" x="3670300" y="3130550"/>
          <p14:tracePt t="73847" x="3663950" y="3130550"/>
          <p14:tracePt t="73864" x="3651250" y="3130550"/>
          <p14:tracePt t="73883" x="3644900" y="3136900"/>
          <p14:tracePt t="73898" x="3638550" y="3136900"/>
          <p14:tracePt t="73914" x="3632200" y="3136900"/>
          <p14:tracePt t="73935" x="3625850" y="3143250"/>
          <p14:tracePt t="73964" x="3619500" y="3149600"/>
          <p14:tracePt t="73982" x="3613150" y="3155950"/>
          <p14:tracePt t="73998" x="3606800" y="3155950"/>
          <p14:tracePt t="74048" x="3600450" y="3155950"/>
          <p14:tracePt t="74110" x="3606800" y="3155950"/>
          <p14:tracePt t="74164" x="3613150" y="3155950"/>
          <p14:tracePt t="74267" x="3613150" y="3162300"/>
          <p14:tracePt t="74295" x="3606800" y="3162300"/>
          <p14:tracePt t="74347" x="3606800" y="3168650"/>
          <p14:tracePt t="74359" x="3600450" y="3168650"/>
          <p14:tracePt t="74390" x="3594100" y="3168650"/>
          <p14:tracePt t="74629" x="3587750" y="3168650"/>
          <p14:tracePt t="74700" x="3587750" y="3162300"/>
          <p14:tracePt t="74727" x="3594100" y="3162300"/>
          <p14:tracePt t="74746" x="3600450" y="3162300"/>
          <p14:tracePt t="74754" x="3600450" y="3155950"/>
          <p14:tracePt t="74764" x="3606800" y="3155950"/>
          <p14:tracePt t="74782" x="3625850" y="3149600"/>
          <p14:tracePt t="74798" x="3644900" y="3149600"/>
          <p14:tracePt t="74817" x="3663950" y="3143250"/>
          <p14:tracePt t="74831" x="3676650" y="3143250"/>
          <p14:tracePt t="74849" x="3695700" y="3136900"/>
          <p14:tracePt t="74864" x="3708400" y="3136900"/>
          <p14:tracePt t="74881" x="3740150" y="3130550"/>
          <p14:tracePt t="74898" x="3759200" y="3124200"/>
          <p14:tracePt t="74914" x="3778250" y="3124200"/>
          <p14:tracePt t="74931" x="3784600" y="3117850"/>
          <p14:tracePt t="74988" x="3784600" y="3111500"/>
          <p14:tracePt t="74992" x="3790950" y="3111500"/>
          <p14:tracePt t="75037" x="3797300" y="3111500"/>
          <p14:tracePt t="75081" x="3790950" y="3111500"/>
          <p14:tracePt t="75109" x="3784600" y="3111500"/>
          <p14:tracePt t="75116" x="3778250" y="3111500"/>
          <p14:tracePt t="75131" x="3771900" y="3111500"/>
          <p14:tracePt t="75148" x="3759200" y="3111500"/>
          <p14:tracePt t="75165" x="3752850" y="3111500"/>
          <p14:tracePt t="75181" x="3740150" y="3111500"/>
          <p14:tracePt t="75199" x="3727450" y="3111500"/>
          <p14:tracePt t="75217" x="3714750" y="3111500"/>
          <p14:tracePt t="75231" x="3702050" y="3111500"/>
          <p14:tracePt t="75249" x="3689350" y="3111500"/>
          <p14:tracePt t="75264" x="3676650" y="3111500"/>
          <p14:tracePt t="75281" x="3663950" y="3117850"/>
          <p14:tracePt t="75298" x="3657600" y="3117850"/>
          <p14:tracePt t="75314" x="3651250" y="3117850"/>
          <p14:tracePt t="75332" x="3638550" y="3117850"/>
          <p14:tracePt t="75353" x="3632200" y="3117850"/>
          <p14:tracePt t="75364" x="3625850" y="3124200"/>
          <p14:tracePt t="75381" x="3619500" y="3124200"/>
          <p14:tracePt t="75414" x="3613150" y="3130550"/>
          <p14:tracePt t="75434" x="3606800" y="3130550"/>
          <p14:tracePt t="75448" x="3600450" y="3136900"/>
          <p14:tracePt t="75468" x="3594100" y="3136900"/>
          <p14:tracePt t="75482" x="3587750" y="3143250"/>
          <p14:tracePt t="75499" x="3581400" y="3143250"/>
          <p14:tracePt t="75514" x="3575050" y="3143250"/>
          <p14:tracePt t="75532" x="3568700" y="3149600"/>
          <p14:tracePt t="75565" x="3556000" y="3155950"/>
          <p14:tracePt t="75583" x="3549650" y="3155950"/>
          <p14:tracePt t="75598" x="3549650" y="3162300"/>
          <p14:tracePt t="75614" x="3543300" y="3162300"/>
          <p14:tracePt t="75723" x="3536950" y="3162300"/>
          <p14:tracePt t="75767" x="3536950" y="3168650"/>
          <p14:tracePt t="75828" x="3543300" y="3168650"/>
          <p14:tracePt t="75865" x="3549650" y="3168650"/>
          <p14:tracePt t="75925" x="3543300" y="3175000"/>
          <p14:tracePt t="76005" x="3543300" y="3168650"/>
          <p14:tracePt t="76079" x="3549650" y="3168650"/>
          <p14:tracePt t="76090" x="3556000" y="3162300"/>
          <p14:tracePt t="76110" x="3562350" y="3162300"/>
          <p14:tracePt t="76116" x="3568700" y="3162300"/>
          <p14:tracePt t="76132" x="3575050" y="3155950"/>
          <p14:tracePt t="76148" x="3581400" y="3155950"/>
          <p14:tracePt t="76164" x="3587750" y="3155950"/>
          <p14:tracePt t="76203" x="3594100" y="3155950"/>
          <p14:tracePt t="76220" x="3594100" y="3162300"/>
          <p14:tracePt t="76281" x="3600450" y="3162300"/>
          <p14:tracePt t="76315" x="3606800" y="3162300"/>
          <p14:tracePt t="76345" x="3600450" y="3162300"/>
          <p14:tracePt t="76348" x="3600450" y="3155950"/>
          <p14:tracePt t="76400" x="3594100" y="3155950"/>
          <p14:tracePt t="76429" x="3594100" y="3149600"/>
          <p14:tracePt t="76525" x="3600450" y="3149600"/>
          <p14:tracePt t="76570" x="3606800" y="3149600"/>
          <p14:tracePt t="76623" x="3600450" y="3155950"/>
          <p14:tracePt t="76637" x="3594100" y="3155950"/>
          <p14:tracePt t="76647" x="3587750" y="3162300"/>
          <p14:tracePt t="76667" x="3581400" y="3162300"/>
          <p14:tracePt t="76683" x="3568700" y="3168650"/>
          <p14:tracePt t="76702" x="3562350" y="3168650"/>
          <p14:tracePt t="76714" x="3549650" y="3175000"/>
          <p14:tracePt t="76731" x="3536950" y="3175000"/>
          <p14:tracePt t="76751" x="3524250" y="3175000"/>
          <p14:tracePt t="76825" x="3524250" y="3168650"/>
          <p14:tracePt t="76843" x="3530600" y="3168650"/>
          <p14:tracePt t="76844" x="3530600" y="3162300"/>
          <p14:tracePt t="76856" x="3536950" y="3162300"/>
          <p14:tracePt t="76864" x="3536950" y="3155950"/>
          <p14:tracePt t="76881" x="3543300" y="3155950"/>
          <p14:tracePt t="76901" x="3549650" y="3155950"/>
          <p14:tracePt t="76917" x="3556000" y="3149600"/>
          <p14:tracePt t="76931" x="3562350" y="3149600"/>
          <p14:tracePt t="76954" x="3575050" y="3143250"/>
          <p14:tracePt t="76960" x="3581400" y="3143250"/>
          <p14:tracePt t="76964" x="3587750" y="3143250"/>
          <p14:tracePt t="76982" x="3600450" y="3136900"/>
          <p14:tracePt t="76998" x="3613150" y="3136900"/>
          <p14:tracePt t="77020" x="3632200" y="3130550"/>
          <p14:tracePt t="77037" x="3657600" y="3124200"/>
          <p14:tracePt t="77048" x="3670300" y="3117850"/>
          <p14:tracePt t="77067" x="3689350" y="3111500"/>
          <p14:tracePt t="77081" x="3695700" y="3111500"/>
          <p14:tracePt t="77098" x="3695700" y="3105150"/>
          <p14:tracePt t="77131" x="3689350" y="3105150"/>
          <p14:tracePt t="77148" x="3676650" y="3111500"/>
          <p14:tracePt t="77164" x="3663950" y="3111500"/>
          <p14:tracePt t="77181" x="3657600" y="3117850"/>
          <p14:tracePt t="77198" x="3651250" y="3117850"/>
          <p14:tracePt t="77231" x="3644900" y="3111500"/>
          <p14:tracePt t="77286" x="3651250" y="3105150"/>
          <p14:tracePt t="77301" x="3657600" y="3105150"/>
          <p14:tracePt t="77321" x="3663950" y="3105150"/>
          <p14:tracePt t="77338" x="3670300" y="3105150"/>
          <p14:tracePt t="77353" x="3676650" y="3105150"/>
          <p14:tracePt t="77440" x="3670300" y="3105150"/>
          <p14:tracePt t="77454" x="3663950" y="3105150"/>
          <p14:tracePt t="77610" x="3657600" y="3105150"/>
          <p14:tracePt t="77623" x="3651250" y="3105150"/>
          <p14:tracePt t="77636" x="3644900" y="3105150"/>
          <p14:tracePt t="77651" x="3638550" y="3105150"/>
          <p14:tracePt t="77658" x="3632200" y="3105150"/>
          <p14:tracePt t="77672" x="3625850" y="3105150"/>
          <p14:tracePt t="77682" x="3613150" y="3105150"/>
          <p14:tracePt t="77715" x="3613150" y="3098800"/>
          <p14:tracePt t="77731" x="3625850" y="3098800"/>
          <p14:tracePt t="77748" x="3638550" y="3092450"/>
          <p14:tracePt t="77769" x="3663950" y="3086100"/>
          <p14:tracePt t="77781" x="3689350" y="3079750"/>
          <p14:tracePt t="77799" x="3714750" y="3073400"/>
          <p14:tracePt t="77815" x="3727450" y="3073400"/>
          <p14:tracePt t="77832" x="3733800" y="3067050"/>
          <p14:tracePt t="77848" x="3727450" y="3073400"/>
          <p14:tracePt t="77865" x="3714750" y="3073400"/>
          <p14:tracePt t="77881" x="3695700" y="3073400"/>
          <p14:tracePt t="77899" x="3676650" y="3073400"/>
          <p14:tracePt t="77915" x="3663950" y="3073400"/>
          <p14:tracePt t="78002" x="3663950" y="3079750"/>
          <p14:tracePt t="78018" x="3663950" y="3086100"/>
          <p14:tracePt t="78033" x="3657600" y="3092450"/>
          <p14:tracePt t="78048" x="3657600" y="3098800"/>
          <p14:tracePt t="78065" x="3651250" y="3111500"/>
          <p14:tracePt t="78082" x="3644900" y="3124200"/>
          <p14:tracePt t="78098" x="3644900" y="3130550"/>
          <p14:tracePt t="78133" x="3651250" y="3124200"/>
          <p14:tracePt t="78148" x="3657600" y="3117850"/>
          <p14:tracePt t="78166" x="3670300" y="3105150"/>
          <p14:tracePt t="78184" x="3676650" y="3092450"/>
          <p14:tracePt t="78198" x="3683000" y="3079750"/>
          <p14:tracePt t="78218" x="3695700" y="3060700"/>
          <p14:tracePt t="78233" x="3702050" y="3035300"/>
          <p14:tracePt t="78248" x="3708400" y="3022600"/>
          <p14:tracePt t="78270" x="3708400" y="3003550"/>
          <p14:tracePt t="78282" x="3683000" y="2978150"/>
          <p14:tracePt t="78298" x="3651250" y="2978150"/>
          <p14:tracePt t="78315" x="3606800" y="2990850"/>
          <p14:tracePt t="78332" x="3549650" y="3003550"/>
          <p14:tracePt t="78348" x="3517900" y="3009900"/>
          <p14:tracePt t="78367" x="3473450" y="3022600"/>
          <p14:tracePt t="78385" x="3409950" y="3041650"/>
          <p14:tracePt t="78398" x="3346450" y="3060700"/>
          <p14:tracePt t="78417" x="3289300" y="3067050"/>
          <p14:tracePt t="78434" x="3213100" y="3073400"/>
          <p14:tracePt t="78448" x="3143250" y="3086100"/>
          <p14:tracePt t="78465" x="3079750" y="3111500"/>
          <p14:tracePt t="78482" x="3016250" y="3143250"/>
          <p14:tracePt t="78499" x="2971800" y="3155950"/>
          <p14:tracePt t="78516" x="2952750" y="3162300"/>
          <p14:tracePt t="78532" x="2946400" y="3175000"/>
          <p14:tracePt t="78574" x="2952750" y="3168650"/>
          <p14:tracePt t="78609" x="2959100" y="3168650"/>
          <p14:tracePt t="78628" x="2959100" y="3162300"/>
          <p14:tracePt t="78644" x="2965450" y="3162300"/>
          <p14:tracePt t="78679" x="2971800" y="3162300"/>
          <p14:tracePt t="78710" x="2971800" y="3155950"/>
          <p14:tracePt t="78864" x="2965450" y="3155950"/>
          <p14:tracePt t="78940" x="2971800" y="3155950"/>
          <p14:tracePt t="78998" x="2978150" y="3155950"/>
          <p14:tracePt t="79028" x="2984500" y="3155950"/>
          <p14:tracePt t="79044" x="2984500" y="3162300"/>
          <p14:tracePt t="79127" x="2984500" y="3168650"/>
          <p14:tracePt t="79147" x="2978150" y="3168650"/>
          <p14:tracePt t="79152" x="2978150" y="3175000"/>
          <p14:tracePt t="79190" x="2978150" y="3181350"/>
          <p14:tracePt t="79214" x="2984500" y="3181350"/>
          <p14:tracePt t="79231" x="2990850" y="3181350"/>
          <p14:tracePt t="79248" x="2997200" y="3181350"/>
          <p14:tracePt t="79264" x="3016250" y="3175000"/>
          <p14:tracePt t="79282" x="3035300" y="3175000"/>
          <p14:tracePt t="79298" x="3060700" y="3175000"/>
          <p14:tracePt t="79314" x="3098800" y="3181350"/>
          <p14:tracePt t="79331" x="3130550" y="3187700"/>
          <p14:tracePt t="79348" x="3175000" y="3213100"/>
          <p14:tracePt t="79364" x="3219450" y="3257550"/>
          <p14:tracePt t="79381" x="3263900" y="3314700"/>
          <p14:tracePt t="79404" x="3314700" y="3384550"/>
          <p14:tracePt t="79415" x="3352800" y="3435350"/>
          <p14:tracePt t="79470" x="3632200" y="3898900"/>
          <p14:tracePt t="79813" x="6242050" y="3632200"/>
          <p14:tracePt t="79816" x="6242050" y="3625850"/>
          <p14:tracePt t="79833" x="6261100" y="3619500"/>
          <p14:tracePt t="79848" x="6324600" y="3575050"/>
          <p14:tracePt t="79850" x="6343650" y="3562350"/>
          <p14:tracePt t="79885" x="6496050" y="3448050"/>
          <p14:tracePt t="79903" x="6540500" y="3416300"/>
          <p14:tracePt t="79915" x="6559550" y="3390900"/>
          <p14:tracePt t="79923" x="6565900" y="3390900"/>
          <p14:tracePt t="79932" x="6572250" y="3371850"/>
          <p14:tracePt t="79954" x="6584950" y="3352800"/>
          <p14:tracePt t="79966" x="6591300" y="3346450"/>
          <p14:tracePt t="79982" x="6591300" y="3340100"/>
          <p14:tracePt t="79998" x="6578600" y="3333750"/>
          <p14:tracePt t="80016" x="6521450" y="3333750"/>
          <p14:tracePt t="80032" x="6451600" y="3333750"/>
          <p14:tracePt t="80051" x="6369050" y="3346450"/>
          <p14:tracePt t="80065" x="6280150" y="3359150"/>
          <p14:tracePt t="80082" x="6165850" y="3403600"/>
          <p14:tracePt t="80098" x="6089650" y="3454400"/>
          <p14:tracePt t="80117" x="6064250" y="3467100"/>
          <p14:tracePt t="80134" x="6038850" y="3479800"/>
          <p14:tracePt t="80148" x="6026150" y="3486150"/>
          <p14:tracePt t="80168" x="6013450" y="3492500"/>
          <p14:tracePt t="80181" x="6000750" y="3492500"/>
          <p14:tracePt t="80227" x="5981700" y="3403600"/>
          <p14:tracePt t="80241" x="5988050" y="3403600"/>
          <p14:tracePt t="80256" x="5994400" y="3397250"/>
          <p14:tracePt t="80265" x="6013450" y="3384550"/>
          <p14:tracePt t="80284" x="6076950" y="3327400"/>
          <p14:tracePt t="80298" x="6184900" y="3238500"/>
          <p14:tracePt t="80315" x="6254750" y="3194050"/>
          <p14:tracePt t="80335" x="6362700" y="3136900"/>
          <p14:tracePt t="80348" x="6445250" y="3117850"/>
          <p14:tracePt t="80364" x="6508750" y="3111500"/>
          <p14:tracePt t="80384" x="6604000" y="3098800"/>
          <p14:tracePt t="80397" x="6673850" y="3098800"/>
          <p14:tracePt t="80414" x="6705600" y="3111500"/>
          <p14:tracePt t="80436" x="6769100" y="3149600"/>
          <p14:tracePt t="80450" x="6794500" y="3155950"/>
          <p14:tracePt t="80465" x="6807200" y="3155950"/>
          <p14:tracePt t="80482" x="6819900" y="3149600"/>
          <p14:tracePt t="80501" x="6826250" y="3162300"/>
          <p14:tracePt t="80514" x="6813550" y="3181350"/>
          <p14:tracePt t="80534" x="6794500" y="3200400"/>
          <p14:tracePt t="80548" x="6756400" y="3244850"/>
          <p14:tracePt t="80565" x="6731000" y="3276600"/>
          <p14:tracePt t="80585" x="6699250" y="3295650"/>
          <p14:tracePt t="80598" x="6673850" y="3308350"/>
          <p14:tracePt t="80617" x="6667500" y="3314700"/>
          <p14:tracePt t="80635" x="6654800" y="3314700"/>
          <p14:tracePt t="80651" x="6635750" y="3314700"/>
          <p14:tracePt t="80665" x="6616700" y="3308350"/>
          <p14:tracePt t="80685" x="6597650" y="3308350"/>
          <p14:tracePt t="80698" x="6578600" y="3295650"/>
          <p14:tracePt t="80714" x="6565900" y="3282950"/>
          <p14:tracePt t="80734" x="6553200" y="3276600"/>
          <p14:tracePt t="80748" x="6527800" y="3257550"/>
          <p14:tracePt t="80766" x="6502400" y="3238500"/>
          <p14:tracePt t="80784" x="6483350" y="3219450"/>
          <p14:tracePt t="80803" x="6457950" y="3187700"/>
          <p14:tracePt t="80817" x="6445250" y="3175000"/>
          <p14:tracePt t="80832" x="6432550" y="3155950"/>
          <p14:tracePt t="80848" x="6419850" y="3143250"/>
          <p14:tracePt t="80864" x="6388100" y="3136900"/>
          <p14:tracePt t="80883" x="6381750" y="3162300"/>
          <p14:tracePt t="80899" x="6388100" y="3194050"/>
          <p14:tracePt t="80914" x="6407150" y="3225800"/>
          <p14:tracePt t="80931" x="6432550" y="3244850"/>
          <p14:tracePt t="80948" x="6451600" y="3257550"/>
          <p14:tracePt t="80970" x="6489700" y="3282950"/>
          <p14:tracePt t="80981" x="6515100" y="3302000"/>
          <p14:tracePt t="80999" x="6540500" y="3314700"/>
          <p14:tracePt t="81014" x="6565900" y="3321050"/>
          <p14:tracePt t="81035" x="6591300" y="3314700"/>
          <p14:tracePt t="81048" x="6616700" y="3302000"/>
          <p14:tracePt t="81065" x="6635750" y="3282950"/>
          <p14:tracePt t="81082" x="6654800" y="3263900"/>
          <p14:tracePt t="81098" x="6680200" y="3251200"/>
          <p14:tracePt t="81114" x="6692900" y="3238500"/>
          <p14:tracePt t="81131" x="6699250" y="3232150"/>
          <p14:tracePt t="81148" x="6711950" y="3238500"/>
          <p14:tracePt t="81164" x="6718300" y="3244850"/>
          <p14:tracePt t="81182" x="6731000" y="3263900"/>
          <p14:tracePt t="81202" x="6743700" y="3282950"/>
          <p14:tracePt t="81205" x="6750050" y="3289300"/>
          <p14:tracePt t="81215" x="6750050" y="3295650"/>
          <p14:tracePt t="81231" x="6769100" y="3302000"/>
          <p14:tracePt t="81248" x="6781800" y="3302000"/>
          <p14:tracePt t="81264" x="6826250" y="3295650"/>
          <p14:tracePt t="81282" x="6864350" y="3289300"/>
          <p14:tracePt t="81298" x="6915150" y="3282950"/>
          <p14:tracePt t="81314" x="6965950" y="3263900"/>
          <p14:tracePt t="81331" x="7010400" y="3257550"/>
          <p14:tracePt t="81348" x="7054850" y="3244850"/>
          <p14:tracePt t="81364" x="7086600" y="3244850"/>
          <p14:tracePt t="81382" x="7112000" y="3244850"/>
          <p14:tracePt t="81398" x="7124700" y="3244850"/>
          <p14:tracePt t="81415" x="7150100" y="3244850"/>
          <p14:tracePt t="81431" x="7169150" y="3257550"/>
          <p14:tracePt t="81448" x="7175500" y="3263900"/>
          <p14:tracePt t="81465" x="7169150" y="3270250"/>
          <p14:tracePt t="81482" x="7162800" y="3282950"/>
          <p14:tracePt t="81499" x="7150100" y="3282950"/>
          <p14:tracePt t="81520" x="7143750" y="3276600"/>
          <p14:tracePt t="81531" x="7137400" y="3238500"/>
          <p14:tracePt t="81549" x="7137400" y="3149600"/>
          <p14:tracePt t="81565" x="7156450" y="3048000"/>
          <p14:tracePt t="81581" x="7169150" y="3009900"/>
          <p14:tracePt t="84645" x="3663950" y="3263900"/>
          <p14:tracePt t="84660" x="3657600" y="3263900"/>
          <p14:tracePt t="84682" x="3651250" y="3263900"/>
          <p14:tracePt t="84690" x="3644900" y="3263900"/>
          <p14:tracePt t="84703" x="3638550" y="3263900"/>
          <p14:tracePt t="84715" x="3632200" y="3263900"/>
          <p14:tracePt t="84732" x="3619500" y="3257550"/>
          <p14:tracePt t="84748" x="3613150" y="3251200"/>
          <p14:tracePt t="84764" x="3613150" y="3238500"/>
          <p14:tracePt t="84783" x="3619500" y="3225800"/>
          <p14:tracePt t="84803" x="3632200" y="3213100"/>
          <p14:tracePt t="84816" x="3651250" y="3213100"/>
          <p14:tracePt t="84832" x="3663950" y="3219450"/>
          <p14:tracePt t="84853" x="3676650" y="3225800"/>
          <p14:tracePt t="84864" x="3683000" y="3225800"/>
          <p14:tracePt t="84883" x="3695700" y="3225800"/>
          <p14:tracePt t="84898" x="3752850" y="3219450"/>
          <p14:tracePt t="84915" x="3835400" y="3206750"/>
          <p14:tracePt t="84958" x="4457700" y="3028950"/>
          <p14:tracePt t="85018" x="5372100" y="3111500"/>
          <p14:tracePt t="85333" x="7899400" y="2946400"/>
          <p14:tracePt t="85336" x="7899400" y="2952750"/>
          <p14:tracePt t="85378" x="7575550" y="2927350"/>
          <p14:tracePt t="85391" x="7569200" y="2927350"/>
          <p14:tracePt t="85401" x="7556500" y="2927350"/>
          <p14:tracePt t="85405" x="7550150" y="2927350"/>
          <p14:tracePt t="85416" x="7512050" y="2921000"/>
          <p14:tracePt t="85438" x="7423150" y="2901950"/>
          <p14:tracePt t="85448" x="7270750" y="2870200"/>
          <p14:tracePt t="85466" x="7156450" y="2851150"/>
          <p14:tracePt t="85482" x="7067550" y="2819400"/>
          <p14:tracePt t="85498" x="7016750" y="2800350"/>
          <p14:tracePt t="85516" x="6946900" y="2781300"/>
          <p14:tracePt t="85532" x="6889750" y="2768600"/>
          <p14:tracePt t="85548" x="6832600" y="2762250"/>
          <p14:tracePt t="85566" x="6800850" y="2755900"/>
          <p14:tracePt t="85582" x="6775450" y="2755900"/>
          <p14:tracePt t="85598" x="6756400" y="2768600"/>
          <p14:tracePt t="85617" x="6737350" y="2819400"/>
          <p14:tracePt t="85639" x="6711950" y="2914650"/>
          <p14:tracePt t="85648" x="6686550" y="2965450"/>
          <p14:tracePt t="85665" x="6661150" y="2997200"/>
          <p14:tracePt t="85682" x="6642100" y="3016250"/>
          <p14:tracePt t="85698" x="6616700" y="3028950"/>
          <p14:tracePt t="85716" x="6597650" y="3035300"/>
          <p14:tracePt t="85732" x="6578600" y="3048000"/>
          <p14:tracePt t="85748" x="6559550" y="3054350"/>
          <p14:tracePt t="85765" x="6546850" y="3067050"/>
          <p14:tracePt t="85782" x="6534150" y="3092450"/>
          <p14:tracePt t="85798" x="6521450" y="3111500"/>
          <p14:tracePt t="85815" x="6508750" y="3117850"/>
          <p14:tracePt t="85834" x="6502400" y="3130550"/>
          <p14:tracePt t="85848" x="6483350" y="3136900"/>
          <p14:tracePt t="85868" x="6470650" y="3136900"/>
          <p14:tracePt t="85883" x="6464300" y="3124200"/>
          <p14:tracePt t="85898" x="6464300" y="3086100"/>
          <p14:tracePt t="85915" x="6457950" y="3067050"/>
          <p14:tracePt t="85932" x="6451600" y="3048000"/>
          <p14:tracePt t="85948" x="6438900" y="3028950"/>
          <p14:tracePt t="85968" x="6426200" y="3009900"/>
          <p14:tracePt t="85985" x="6413500" y="3003550"/>
          <p14:tracePt t="85998" x="6407150" y="2990850"/>
          <p14:tracePt t="86014" x="6394450" y="2978150"/>
          <p14:tracePt t="86034" x="6388100" y="2971800"/>
          <p14:tracePt t="86048" x="6375400" y="2965450"/>
          <p14:tracePt t="86066" x="6362700" y="2959100"/>
          <p14:tracePt t="86085" x="6356350" y="2965450"/>
          <p14:tracePt t="86103" x="6350000" y="2971800"/>
          <p14:tracePt t="86115" x="6343650" y="2978150"/>
          <p14:tracePt t="86132" x="6337300" y="2984500"/>
          <p14:tracePt t="86148" x="6337300" y="2990850"/>
          <p14:tracePt t="86182" x="6343650" y="2997200"/>
          <p14:tracePt t="86203" x="6350000" y="3028950"/>
          <p14:tracePt t="86216" x="6362700" y="3073400"/>
          <p14:tracePt t="86233" x="6375400" y="3130550"/>
          <p14:tracePt t="86248" x="6381750" y="3162300"/>
          <p14:tracePt t="86267" x="6375400" y="3187700"/>
          <p14:tracePt t="86298" x="6369050" y="3194050"/>
          <p14:tracePt t="86316" x="6362700" y="3194050"/>
          <p14:tracePt t="86332" x="6356350" y="3194050"/>
          <p14:tracePt t="86348" x="6350000" y="3194050"/>
          <p14:tracePt t="86365" x="6350000" y="3187700"/>
          <p14:tracePt t="86381" x="6343650" y="3181350"/>
          <p14:tracePt t="86398" x="6343650" y="3168650"/>
          <p14:tracePt t="86415" x="6350000" y="3155950"/>
          <p14:tracePt t="86432" x="6356350" y="3149600"/>
          <p14:tracePt t="86465" x="6369050" y="3149600"/>
          <p14:tracePt t="86483" x="6381750" y="3149600"/>
          <p14:tracePt t="86499" x="6394450" y="3149600"/>
          <p14:tracePt t="86517" x="6426200" y="3143250"/>
          <p14:tracePt t="86531" x="6451600" y="3130550"/>
          <p14:tracePt t="86548" x="6457950" y="3124200"/>
          <p14:tracePt t="86565" x="6457950" y="3117850"/>
          <p14:tracePt t="86581" x="6457950" y="3111500"/>
          <p14:tracePt t="86598" x="6451600" y="3111500"/>
          <p14:tracePt t="86615" x="6438900" y="3111500"/>
          <p14:tracePt t="86632" x="6419850" y="3117850"/>
          <p14:tracePt t="86648" x="6400800" y="3130550"/>
          <p14:tracePt t="86670" x="6381750" y="3143250"/>
          <p14:tracePt t="86681" x="6362700" y="3149600"/>
          <p14:tracePt t="86698" x="6343650" y="3149600"/>
          <p14:tracePt t="86717" x="6330950" y="3149600"/>
          <p14:tracePt t="86737" x="6311900" y="3149600"/>
          <p14:tracePt t="86748" x="6299200" y="3149600"/>
          <p14:tracePt t="86765" x="6286500" y="3143250"/>
          <p14:tracePt t="86788" x="6273800" y="3136900"/>
          <p14:tracePt t="86798" x="6267450" y="3136900"/>
          <p14:tracePt t="86816" x="6261100" y="3136900"/>
          <p14:tracePt t="86831" x="6254750" y="3143250"/>
          <p14:tracePt t="86849" x="6242050" y="3149600"/>
          <p14:tracePt t="86865" x="6235700" y="3149600"/>
          <p14:tracePt t="86899" x="6229350" y="3149600"/>
          <p14:tracePt t="86946" x="6229350" y="3143250"/>
          <p14:tracePt t="86970" x="6229350" y="3149600"/>
          <p14:tracePt t="86972" x="6223000" y="3149600"/>
          <p14:tracePt t="86981" x="6223000" y="3155950"/>
          <p14:tracePt t="86998" x="6223000" y="3162300"/>
          <p14:tracePt t="87015" x="6216650" y="3175000"/>
          <p14:tracePt t="87031" x="6210300" y="3187700"/>
          <p14:tracePt t="87048" x="6203950" y="3194050"/>
          <p14:tracePt t="87114" x="6203950" y="3187700"/>
          <p14:tracePt t="87118" x="6210300" y="3187700"/>
          <p14:tracePt t="87131" x="6216650" y="3175000"/>
          <p14:tracePt t="87148" x="6235700" y="3155950"/>
          <p14:tracePt t="87165" x="6254750" y="3136900"/>
          <p14:tracePt t="87183" x="6280150" y="3124200"/>
          <p14:tracePt t="87198" x="6318250" y="3117850"/>
          <p14:tracePt t="87217" x="6362700" y="3117850"/>
          <p14:tracePt t="87233" x="6394450" y="3117850"/>
          <p14:tracePt t="87248" x="6438900" y="3105150"/>
          <p14:tracePt t="87267" x="6483350" y="3092450"/>
          <p14:tracePt t="87282" x="6508750" y="3086100"/>
          <p14:tracePt t="87298" x="6565900" y="3073400"/>
          <p14:tracePt t="87317" x="6616700" y="3067050"/>
          <p14:tracePt t="87331" x="6635750" y="3067050"/>
          <p14:tracePt t="87348" x="6648450" y="3060700"/>
          <p14:tracePt t="87364" x="6661150" y="3060700"/>
          <p14:tracePt t="87381" x="6667500" y="3060700"/>
          <p14:tracePt t="87398" x="6680200" y="3060700"/>
          <p14:tracePt t="87417" x="6686550" y="3060700"/>
          <p14:tracePt t="87432" x="6692900" y="3060700"/>
          <p14:tracePt t="87448" x="6699250" y="3067050"/>
          <p14:tracePt t="87466" x="6705600" y="3067050"/>
          <p14:tracePt t="87481" x="6711950" y="3079750"/>
          <p14:tracePt t="87523" x="6711950" y="3086100"/>
          <p14:tracePt t="87536" x="6705600" y="3092450"/>
          <p14:tracePt t="87548" x="6699250" y="3098800"/>
          <p14:tracePt t="87567" x="6692900" y="3111500"/>
          <p14:tracePt t="87581" x="6692900" y="3117850"/>
          <p14:tracePt t="87598" x="6692900" y="3111500"/>
          <p14:tracePt t="87617" x="6692900" y="3105150"/>
          <p14:tracePt t="87635" x="6692900" y="3092450"/>
          <p14:tracePt t="87648" x="6705600" y="3079750"/>
          <p14:tracePt t="87667" x="6750050" y="3060700"/>
          <p14:tracePt t="87686" x="6788150" y="3048000"/>
          <p14:tracePt t="87698" x="6877050" y="3041650"/>
          <p14:tracePt t="87717" x="6985000" y="3041650"/>
          <p14:tracePt t="87812" x="8178800" y="2959100"/>
          <p14:tracePt t="87864" x="8966200" y="2876550"/>
          <p14:tracePt t="87878" x="8972550" y="2876550"/>
          <p14:tracePt t="87883" x="8985250" y="2876550"/>
          <p14:tracePt t="87898" x="9067800" y="2870200"/>
          <p14:tracePt t="87915" x="9163050" y="2851150"/>
          <p14:tracePt t="87935" x="9353550" y="2794000"/>
          <p14:tracePt t="87948" x="9499600" y="2743200"/>
          <p14:tracePt t="87966" x="9632950" y="2698750"/>
          <p14:tracePt t="87983" x="9772650" y="2654300"/>
          <p14:tracePt t="87998" x="9975850" y="2622550"/>
          <p14:tracePt t="88015" x="10128250" y="2609850"/>
          <p14:tracePt t="88032" x="10229850" y="2603500"/>
          <p14:tracePt t="88048" x="10312400" y="2597150"/>
          <p14:tracePt t="88068" x="10382250" y="2597150"/>
          <p14:tracePt t="88081" x="10420350" y="2597150"/>
          <p14:tracePt t="88104" x="10458450" y="2597150"/>
          <p14:tracePt t="88115" x="10483850" y="2597150"/>
          <p14:tracePt t="88132" x="10502900" y="2597150"/>
          <p14:tracePt t="88150" x="10541000" y="2597150"/>
          <p14:tracePt t="88165" x="10560050" y="2597150"/>
          <p14:tracePt t="88184" x="10572750" y="2603500"/>
          <p14:tracePt t="88200" x="10585450" y="2609850"/>
          <p14:tracePt t="88215" x="10598150" y="2616200"/>
          <p14:tracePt t="88233" x="10604500" y="2628900"/>
          <p14:tracePt t="88254" x="10610850" y="2641600"/>
          <p14:tracePt t="88270" x="10617200" y="2654300"/>
          <p14:tracePt t="88283" x="10617200" y="2667000"/>
          <p14:tracePt t="88298" x="10617200" y="2679700"/>
          <p14:tracePt t="88315" x="10617200" y="2692400"/>
          <p14:tracePt t="88333" x="10610850" y="2698750"/>
          <p14:tracePt t="88348" x="10610850" y="2705100"/>
          <p14:tracePt t="88365" x="10610850" y="2711450"/>
          <p14:tracePt t="88385" x="10610850" y="2717800"/>
          <p14:tracePt t="88416" x="10610850" y="2724150"/>
          <p14:tracePt t="88431" x="10604500" y="2730500"/>
          <p14:tracePt t="88461" x="10604500" y="2736850"/>
          <p14:tracePt t="88476" x="10598150" y="2736850"/>
          <p14:tracePt t="88509" x="10598150" y="2743200"/>
          <p14:tracePt t="88521" x="10591800" y="2743200"/>
          <p14:tracePt t="88550" x="10591800" y="2736850"/>
          <p14:tracePt t="88572" x="10585450" y="2730500"/>
          <p14:tracePt t="88586" x="10585450" y="2724150"/>
          <p14:tracePt t="88596" x="10572750" y="2711450"/>
          <p14:tracePt t="88598" x="10572750" y="2705100"/>
          <p14:tracePt t="88615" x="10547350" y="2673350"/>
          <p14:tracePt t="88632" x="10515600" y="2635250"/>
          <p14:tracePt t="88648" x="10458450" y="2603500"/>
          <p14:tracePt t="88666" x="10394950" y="2578100"/>
          <p14:tracePt t="88681" x="10248900" y="2527300"/>
          <p14:tracePt t="88698" x="10115550" y="2489200"/>
          <p14:tracePt t="88715" x="9982200" y="2463800"/>
          <p14:tracePt t="88731" x="9861550" y="2451100"/>
          <p14:tracePt t="88753" x="9753600" y="2451100"/>
          <p14:tracePt t="88765" x="9632950" y="2451100"/>
          <p14:tracePt t="88783" x="9544050" y="2457450"/>
          <p14:tracePt t="88798" x="9404350" y="2463800"/>
          <p14:tracePt t="88815" x="9283700" y="2476500"/>
          <p14:tracePt t="88832" x="9201150" y="2482850"/>
          <p14:tracePt t="88848" x="9124950" y="2489200"/>
          <p14:tracePt t="88865" x="9036050" y="2495550"/>
          <p14:tracePt t="88954" x="8407400" y="2127250"/>
          <p14:tracePt t="89266" x="7073900" y="2870200"/>
          <p14:tracePt t="89275" x="7073900" y="2876550"/>
          <p14:tracePt t="89316" x="6838950" y="3086100"/>
          <p14:tracePt t="89336" x="6832600" y="3086100"/>
          <p14:tracePt t="89345" x="6826250" y="3086100"/>
          <p14:tracePt t="89353" x="6813550" y="3086100"/>
          <p14:tracePt t="89364" x="6794500" y="3086100"/>
          <p14:tracePt t="89382" x="6762750" y="3086100"/>
          <p14:tracePt t="89398" x="6711950" y="3086100"/>
          <p14:tracePt t="89417" x="6673850" y="3079750"/>
          <p14:tracePt t="89432" x="6661150" y="3073400"/>
          <p14:tracePt t="89448" x="6648450" y="3060700"/>
          <p14:tracePt t="89470" x="6635750" y="3048000"/>
          <p14:tracePt t="89483" x="6629400" y="3035300"/>
          <p14:tracePt t="89498" x="6610350" y="3016250"/>
          <p14:tracePt t="89515" x="6597650" y="3009900"/>
          <p14:tracePt t="89531" x="6591300" y="3009900"/>
          <p14:tracePt t="89548" x="6591300" y="3003550"/>
          <p14:tracePt t="89566" x="6584950" y="2997200"/>
          <p14:tracePt t="89585" x="6578600" y="2990850"/>
          <p14:tracePt t="89598" x="6578600" y="2984500"/>
          <p14:tracePt t="89617" x="6565900" y="2984500"/>
          <p14:tracePt t="89632" x="6553200" y="2978150"/>
          <p14:tracePt t="89648" x="6546850" y="2971800"/>
          <p14:tracePt t="89666" x="6521450" y="2965450"/>
          <p14:tracePt t="89685" x="6496050" y="2959100"/>
          <p14:tracePt t="89701" x="6470650" y="2959100"/>
          <p14:tracePt t="89716" x="6432550" y="2984500"/>
          <p14:tracePt t="89735" x="6407150" y="3003550"/>
          <p14:tracePt t="89748" x="6388100" y="3016250"/>
          <p14:tracePt t="89765" x="6369050" y="3022600"/>
          <p14:tracePt t="89784" x="6350000" y="3028950"/>
          <p14:tracePt t="89799" x="6337300" y="3041650"/>
          <p14:tracePt t="89818" x="6330950" y="3060700"/>
          <p14:tracePt t="89832" x="6324600" y="3079750"/>
          <p14:tracePt t="89849" x="6324600" y="3086100"/>
          <p14:tracePt t="89865" x="6324600" y="3092450"/>
          <p14:tracePt t="89882" x="6318250" y="3098800"/>
          <p14:tracePt t="89899" x="6318250" y="3105150"/>
          <p14:tracePt t="89914" x="6318250" y="3111500"/>
          <p14:tracePt t="89948" x="6318250" y="3105150"/>
          <p14:tracePt t="89968" x="6318250" y="3098800"/>
          <p14:tracePt t="89982" x="6324600" y="3092450"/>
          <p14:tracePt t="90017" x="6324600" y="3086100"/>
          <p14:tracePt t="90037" x="6324600" y="3079750"/>
          <p14:tracePt t="90048" x="6318250" y="3067050"/>
          <p14:tracePt t="90068" x="6318250" y="3060700"/>
          <p14:tracePt t="90082" x="6311900" y="3041650"/>
          <p14:tracePt t="90098" x="6311900" y="3028950"/>
          <p14:tracePt t="90117" x="6305550" y="3016250"/>
          <p14:tracePt t="90134" x="6305550" y="3009900"/>
          <p14:tracePt t="90148" x="6305550" y="3003550"/>
          <p14:tracePt t="90166" x="6305550" y="2990850"/>
          <p14:tracePt t="90182" x="6305550" y="2978150"/>
          <p14:tracePt t="90198" x="6311900" y="2965450"/>
          <p14:tracePt t="90216" x="6311900" y="2952750"/>
          <p14:tracePt t="90232" x="6318250" y="2940050"/>
          <p14:tracePt t="90281" x="6311900" y="2952750"/>
          <p14:tracePt t="90295" x="6305550" y="2959100"/>
          <p14:tracePt t="90303" x="6299200" y="2959100"/>
          <p14:tracePt t="90316" x="6292850" y="2965450"/>
          <p14:tracePt t="90333" x="6280150" y="2971800"/>
          <p14:tracePt t="90348" x="6273800" y="2984500"/>
          <p14:tracePt t="90366" x="6261100" y="2997200"/>
          <p14:tracePt t="90385" x="6248400" y="3003550"/>
          <p14:tracePt t="90398" x="6242050" y="3009900"/>
          <p14:tracePt t="90433" x="6242050" y="3003550"/>
          <p14:tracePt t="90454" x="6242050" y="2997200"/>
          <p14:tracePt t="90465" x="6248400" y="2997200"/>
          <p14:tracePt t="90503" x="6248400" y="3003550"/>
          <p14:tracePt t="90515" x="6248400" y="3009900"/>
          <p14:tracePt t="90532" x="6248400" y="3016250"/>
          <p14:tracePt t="90551" x="6248400" y="3028950"/>
          <p14:tracePt t="90565" x="6248400" y="3035300"/>
          <p14:tracePt t="90582" x="6254750" y="3041650"/>
          <p14:tracePt t="90598" x="6261100" y="3048000"/>
          <p14:tracePt t="90617" x="6267450" y="3054350"/>
          <p14:tracePt t="90634" x="6273800" y="3060700"/>
          <p14:tracePt t="90648" x="6286500" y="3067050"/>
          <p14:tracePt t="90665" x="6292850" y="3067050"/>
          <p14:tracePt t="90683" x="6305550" y="3067050"/>
          <p14:tracePt t="90703" x="6311900" y="3067050"/>
          <p14:tracePt t="90715" x="6318250" y="3067050"/>
          <p14:tracePt t="90733" x="6330950" y="3067050"/>
          <p14:tracePt t="90749" x="6330950" y="3060700"/>
          <p14:tracePt t="90765" x="6330950" y="3054350"/>
          <p14:tracePt t="90781" x="6337300" y="3048000"/>
          <p14:tracePt t="90815" x="6330950" y="3048000"/>
          <p14:tracePt t="90831" x="6318250" y="3048000"/>
          <p14:tracePt t="90851" x="6311900" y="3048000"/>
          <p14:tracePt t="90867" x="6299200" y="3048000"/>
          <p14:tracePt t="90881" x="6292850" y="3048000"/>
          <p14:tracePt t="90915" x="6286500" y="3054350"/>
          <p14:tracePt t="90950" x="6280150" y="3048000"/>
          <p14:tracePt t="90965" x="6273800" y="3035300"/>
          <p14:tracePt t="90982" x="6267450" y="3022600"/>
          <p14:tracePt t="91000" x="6254750" y="3003550"/>
          <p14:tracePt t="91015" x="6242050" y="2978150"/>
          <p14:tracePt t="91031" x="6223000" y="2952750"/>
          <p14:tracePt t="91048" x="6197600" y="2933700"/>
          <p14:tracePt t="91065" x="6165850" y="2927350"/>
          <p14:tracePt t="91081" x="6140450" y="2927350"/>
          <p14:tracePt t="91098" x="6121400" y="2921000"/>
          <p14:tracePt t="91117" x="6096000" y="2914650"/>
          <p14:tracePt t="91137" x="6051550" y="2914650"/>
          <p14:tracePt t="91149" x="6032500" y="2914650"/>
          <p14:tracePt t="91165" x="6007100" y="2914650"/>
          <p14:tracePt t="91183" x="5981700" y="2914650"/>
          <p14:tracePt t="91199" x="5956300" y="2921000"/>
          <p14:tracePt t="91218" x="5918200" y="2940050"/>
          <p14:tracePt t="91236" x="5880100" y="2959100"/>
          <p14:tracePt t="91248" x="5848350" y="2990850"/>
          <p14:tracePt t="91265" x="5816600" y="3022600"/>
          <p14:tracePt t="91282" x="5791200" y="3054350"/>
          <p14:tracePt t="91299" x="5765800" y="3079750"/>
          <p14:tracePt t="91316" x="5734050" y="3086100"/>
          <p14:tracePt t="91331" x="5702300" y="3079750"/>
          <p14:tracePt t="91354" x="5657850" y="3054350"/>
          <p14:tracePt t="91364" x="5613400" y="3035300"/>
          <p14:tracePt t="91381" x="5549900" y="3016250"/>
          <p14:tracePt t="91399" x="5480050" y="3009900"/>
          <p14:tracePt t="91415" x="5403850" y="3003550"/>
          <p14:tracePt t="91431" x="5314950" y="3016250"/>
          <p14:tracePt t="91448" x="5226050" y="3060700"/>
          <p14:tracePt t="91469" x="5130800" y="3117850"/>
          <p14:tracePt t="91481" x="5041900" y="3181350"/>
          <p14:tracePt t="91499" x="4953000" y="3238500"/>
          <p14:tracePt t="91514" x="4851400" y="3270250"/>
          <p14:tracePt t="91532" x="4749800" y="3282950"/>
          <p14:tracePt t="91549" x="4654550" y="3276600"/>
          <p14:tracePt t="91565" x="4552950" y="3270250"/>
          <p14:tracePt t="91582" x="4451350" y="3244850"/>
          <p14:tracePt t="91598" x="4368800" y="3200400"/>
          <p14:tracePt t="91616" x="4292600" y="3168650"/>
          <p14:tracePt t="91631" x="4229100" y="3136900"/>
          <p14:tracePt t="91650" x="4165600" y="3117850"/>
          <p14:tracePt t="91666" x="4095750" y="3105150"/>
          <p14:tracePt t="91682" x="4019550" y="3098800"/>
          <p14:tracePt t="91698" x="3962400" y="3098800"/>
          <p14:tracePt t="91717" x="3911600" y="3105150"/>
          <p14:tracePt t="91731" x="3898900" y="3111500"/>
          <p14:tracePt t="91749" x="3886200" y="3111500"/>
          <p14:tracePt t="91766" x="3873500" y="3117850"/>
          <p14:tracePt t="91781" x="3867150" y="3111500"/>
          <p14:tracePt t="91799" x="3867150" y="3105150"/>
          <p14:tracePt t="91815" x="3867150" y="3092450"/>
          <p14:tracePt t="91831" x="3873500" y="3086100"/>
          <p14:tracePt t="91849" x="3879850" y="3073400"/>
          <p14:tracePt t="91866" x="3886200" y="3067050"/>
          <p14:tracePt t="91881" x="3892550" y="3060700"/>
          <p14:tracePt t="91898" x="3898900" y="3054350"/>
          <p14:tracePt t="91919" x="3905250" y="3054350"/>
          <p14:tracePt t="91931" x="3911600" y="3054350"/>
          <p14:tracePt t="91948" x="3924300" y="3054350"/>
          <p14:tracePt t="91966" x="3930650" y="3054350"/>
          <p14:tracePt t="91981" x="3943350" y="3060700"/>
          <p14:tracePt t="91998" x="3962400" y="3073400"/>
          <p14:tracePt t="92015" x="3968750" y="3086100"/>
          <p14:tracePt t="92031" x="3975100" y="3092450"/>
          <p14:tracePt t="92048" x="3975100" y="3098800"/>
          <p14:tracePt t="92067" x="3975100" y="3105150"/>
          <p14:tracePt t="92082" x="3975100" y="3117850"/>
          <p14:tracePt t="92098" x="3981450" y="3130550"/>
          <p14:tracePt t="92116" x="3981450" y="3143250"/>
          <p14:tracePt t="92132" x="3981450" y="3155950"/>
          <p14:tracePt t="92148" x="3981450" y="3168650"/>
          <p14:tracePt t="92166" x="3987800" y="3181350"/>
          <p14:tracePt t="92182" x="3987800" y="3187700"/>
          <p14:tracePt t="92255" x="3981450" y="3187700"/>
          <p14:tracePt t="92264" x="3975100" y="3181350"/>
          <p14:tracePt t="92282" x="3962400" y="3175000"/>
          <p14:tracePt t="92301" x="3956050" y="3162300"/>
          <p14:tracePt t="92318" x="3943350" y="3149600"/>
          <p14:tracePt t="92333" x="3930650" y="3143250"/>
          <p14:tracePt t="92348" x="3917950" y="3136900"/>
          <p14:tracePt t="92366" x="3905250" y="3124200"/>
          <p14:tracePt t="92382" x="3892550" y="3117850"/>
          <p14:tracePt t="92399" x="3879850" y="3105150"/>
          <p14:tracePt t="92415" x="3860800" y="3086100"/>
          <p14:tracePt t="92437" x="3860800" y="3073400"/>
          <p14:tracePt t="92448" x="3873500" y="3073400"/>
          <p14:tracePt t="92466" x="3886200" y="3079750"/>
          <p14:tracePt t="92564" x="3886200" y="3086100"/>
          <p14:tracePt t="92628" x="3879850" y="3086100"/>
          <p14:tracePt t="92666" x="3873500" y="3086100"/>
          <p14:tracePt t="92728" x="3873500" y="3079750"/>
          <p14:tracePt t="92748" x="3873500" y="3073400"/>
          <p14:tracePt t="92766" x="3873500" y="3067050"/>
          <p14:tracePt t="92783" x="3873500" y="3060700"/>
          <p14:tracePt t="92798" x="3867150" y="3054350"/>
          <p14:tracePt t="92816" x="3867150" y="3048000"/>
          <p14:tracePt t="92832" x="3854450" y="3048000"/>
          <p14:tracePt t="92848" x="3848100" y="3054350"/>
          <p14:tracePt t="92866" x="3841750" y="3067050"/>
          <p14:tracePt t="92887" x="3835400" y="3079750"/>
          <p14:tracePt t="92898" x="3829050" y="3086100"/>
          <p14:tracePt t="92963" x="3835400" y="3079750"/>
          <p14:tracePt t="92982" x="3835400" y="3067050"/>
          <p14:tracePt t="92998" x="3841750" y="3060700"/>
          <p14:tracePt t="93020" x="3848100" y="3048000"/>
          <p14:tracePt t="93032" x="3848100" y="3041650"/>
          <p14:tracePt t="93048" x="3854450" y="3028950"/>
          <p14:tracePt t="93065" x="3860800" y="3022600"/>
          <p14:tracePt t="93082" x="3867150" y="3016250"/>
          <p14:tracePt t="93103" x="3867150" y="3009900"/>
          <p14:tracePt t="93115" x="3873500" y="3003550"/>
          <p14:tracePt t="93133" x="3879850" y="3003550"/>
          <p14:tracePt t="93218" x="3879850" y="3009900"/>
          <p14:tracePt t="93249" x="3879850" y="3016250"/>
          <p14:tracePt t="93267" x="3873500" y="3016250"/>
          <p14:tracePt t="93276" x="3873500" y="3022600"/>
          <p14:tracePt t="93303" x="3873500" y="3028950"/>
          <p14:tracePt t="93320" x="3873500" y="3035300"/>
          <p14:tracePt t="93338" x="3873500" y="3041650"/>
          <p14:tracePt t="93340" x="3867150" y="3041650"/>
          <p14:tracePt t="93421" x="3873500" y="3041650"/>
          <p14:tracePt t="93473" x="3873500" y="3035300"/>
          <p14:tracePt t="93480" x="3873500" y="3028950"/>
          <p14:tracePt t="93501" x="3879850" y="3028950"/>
          <p14:tracePt t="93607" x="3879850" y="3035300"/>
          <p14:tracePt t="93615" x="3873500" y="3035300"/>
          <p14:tracePt t="93619" x="3873500" y="3041650"/>
          <p14:tracePt t="93631" x="3873500" y="3048000"/>
          <p14:tracePt t="93648" x="3873500" y="3054350"/>
          <p14:tracePt t="93667" x="3867150" y="3067050"/>
          <p14:tracePt t="93681" x="3860800" y="3079750"/>
          <p14:tracePt t="93698" x="3854450" y="3092450"/>
          <p14:tracePt t="93715" x="3848100" y="3111500"/>
          <p14:tracePt t="93731" x="3835400" y="3130550"/>
          <p14:tracePt t="93748" x="3829050" y="3149600"/>
          <p14:tracePt t="93765" x="3822700" y="3155950"/>
          <p14:tracePt t="93781" x="3816350" y="3168650"/>
          <p14:tracePt t="93836" x="3816350" y="3175000"/>
          <p14:tracePt t="93876" x="3816350" y="3181350"/>
          <p14:tracePt t="93892" x="3810000" y="3181350"/>
          <p14:tracePt t="93904" x="3810000" y="3187700"/>
          <p14:tracePt t="93933" x="3810000" y="3194050"/>
          <p14:tracePt t="93950" x="3810000" y="3200400"/>
          <p14:tracePt t="94033" x="3810000" y="3206750"/>
          <p14:tracePt t="94046" x="3810000" y="3213100"/>
          <p14:tracePt t="94069" x="3810000" y="3219450"/>
          <p14:tracePt t="94161" x="3810000" y="3225800"/>
          <p14:tracePt t="94180" x="3810000" y="3232150"/>
          <p14:tracePt t="94210" x="3816350" y="3238500"/>
          <p14:tracePt t="94261" x="3822700" y="3238500"/>
          <p14:tracePt t="94270" x="3822700" y="3244850"/>
          <p14:tracePt t="94305" x="3822700" y="3238500"/>
          <p14:tracePt t="94321" x="3829050" y="3238500"/>
          <p14:tracePt t="94331" x="3829050" y="3232150"/>
          <p14:tracePt t="94348" x="3835400" y="3219450"/>
          <p14:tracePt t="94366" x="3841750" y="3213100"/>
          <p14:tracePt t="94382" x="3848100" y="3206750"/>
          <p14:tracePt t="94398" x="3854450" y="3200400"/>
          <p14:tracePt t="94419" x="3860800" y="3194050"/>
          <p14:tracePt t="94431" x="3860800" y="3187700"/>
          <p14:tracePt t="94448" x="3867150" y="3181350"/>
          <p14:tracePt t="94470" x="3867150" y="3194050"/>
          <p14:tracePt t="94481" x="3873500" y="3200400"/>
          <p14:tracePt t="94500" x="3873500" y="3213100"/>
          <p14:tracePt t="94517" x="3867150" y="3219450"/>
          <p14:tracePt t="94531" x="3867150" y="3225800"/>
          <p14:tracePt t="94566" x="3867150" y="3232150"/>
          <p14:tracePt t="94582" x="3860800" y="3244850"/>
          <p14:tracePt t="94599" x="3854450" y="3251200"/>
          <p14:tracePt t="94634" x="3848100" y="3251200"/>
          <p14:tracePt t="94665" x="3848100" y="3257550"/>
          <p14:tracePt t="94741" x="3829050" y="3251200"/>
          <p14:tracePt t="94748" x="3822700" y="3251200"/>
          <p14:tracePt t="94782" x="3816350" y="3257550"/>
          <p14:tracePt t="94802" x="3810000" y="3257550"/>
          <p14:tracePt t="94816" x="3810000" y="3263900"/>
          <p14:tracePt t="94832" x="3803650" y="3263900"/>
          <p14:tracePt t="94848" x="3803650" y="3257550"/>
          <p14:tracePt t="94866" x="3810000" y="3244850"/>
          <p14:tracePt t="94882" x="3822700" y="3219450"/>
          <p14:tracePt t="94899" x="3829050" y="3213100"/>
          <p14:tracePt t="94918" x="3841750" y="3200400"/>
          <p14:tracePt t="94933" x="3854450" y="3194050"/>
          <p14:tracePt t="94948" x="3854450" y="3187700"/>
          <p14:tracePt t="94967" x="3860800" y="3181350"/>
          <p14:tracePt t="94982" x="3867150" y="3181350"/>
          <p14:tracePt t="94998" x="3873500" y="3181350"/>
          <p14:tracePt t="95032" x="3879850" y="3187700"/>
          <p14:tracePt t="95070" x="3879850" y="3181350"/>
          <p14:tracePt t="95087" x="3879850" y="3175000"/>
          <p14:tracePt t="95098" x="3879850" y="3168650"/>
          <p14:tracePt t="95116" x="3886200" y="3155950"/>
          <p14:tracePt t="95132" x="3892550" y="3136900"/>
          <p14:tracePt t="95148" x="3892550" y="3130550"/>
          <p14:tracePt t="95171" x="3898900" y="3124200"/>
          <p14:tracePt t="95182" x="3905250" y="3105150"/>
          <p14:tracePt t="95203" x="3917950" y="3098800"/>
          <p14:tracePt t="95216" x="3930650" y="3092450"/>
          <p14:tracePt t="95232" x="3937000" y="3086100"/>
          <p14:tracePt t="95248" x="3943350" y="3073400"/>
          <p14:tracePt t="95267" x="3949700" y="3060700"/>
          <p14:tracePt t="95288" x="3949700" y="3054350"/>
          <p14:tracePt t="95316" x="3949700" y="3060700"/>
          <p14:tracePt t="95332" x="3949700" y="3067050"/>
          <p14:tracePt t="95348" x="3943350" y="3073400"/>
          <p14:tracePt t="95365" x="3937000" y="3079750"/>
          <p14:tracePt t="95383" x="3924300" y="3086100"/>
          <p14:tracePt t="95401" x="3911600" y="3098800"/>
          <p14:tracePt t="95417" x="3898900" y="3111500"/>
          <p14:tracePt t="95432" x="3886200" y="3117850"/>
          <p14:tracePt t="95453" x="3873500" y="3117850"/>
          <p14:tracePt t="95465" x="3867150" y="3105150"/>
          <p14:tracePt t="95485" x="3854450" y="3098800"/>
          <p14:tracePt t="95498" x="3835400" y="3079750"/>
          <p14:tracePt t="95515" x="3822700" y="3060700"/>
          <p14:tracePt t="95531" x="3816350" y="3048000"/>
          <p14:tracePt t="95548" x="3810000" y="3016250"/>
          <p14:tracePt t="95565" x="3816350" y="2984500"/>
          <p14:tracePt t="95585" x="3816350" y="2971800"/>
          <p14:tracePt t="95598" x="3829050" y="2952750"/>
          <p14:tracePt t="95617" x="3835400" y="2952750"/>
          <p14:tracePt t="95648" x="3835400" y="2959100"/>
          <p14:tracePt t="95666" x="3829050" y="2971800"/>
          <p14:tracePt t="95684" x="3829050" y="2984500"/>
          <p14:tracePt t="95704" x="3829050" y="3016250"/>
          <p14:tracePt t="95715" x="3829050" y="3035300"/>
          <p14:tracePt t="95732" x="3822700" y="3041650"/>
          <p14:tracePt t="95748" x="3822700" y="3048000"/>
          <p14:tracePt t="95766" x="3822700" y="3041650"/>
          <p14:tracePt t="95784" x="3822700" y="3035300"/>
          <p14:tracePt t="95815" x="3829050" y="3035300"/>
          <p14:tracePt t="95851" x="3829050" y="3041650"/>
          <p14:tracePt t="95869" x="3835400" y="3048000"/>
          <p14:tracePt t="95881" x="3835400" y="3054350"/>
          <p14:tracePt t="95901" x="3835400" y="3067050"/>
          <p14:tracePt t="95915" x="3835400" y="3086100"/>
          <p14:tracePt t="95931" x="3829050" y="3105150"/>
          <p14:tracePt t="95948" x="3829050" y="3130550"/>
          <p14:tracePt t="95965" x="3816350" y="3155950"/>
          <p14:tracePt t="95982" x="3810000" y="3181350"/>
          <p14:tracePt t="96002" x="3797300" y="3206750"/>
          <p14:tracePt t="96015" x="3790950" y="3225800"/>
          <p14:tracePt t="96032" x="3784600" y="3238500"/>
          <p14:tracePt t="96048" x="3778250" y="3238500"/>
          <p14:tracePt t="96082" x="3790950" y="3244850"/>
          <p14:tracePt t="96102" x="3803650" y="3238500"/>
          <p14:tracePt t="96115" x="3822700" y="3225800"/>
          <p14:tracePt t="96132" x="3848100" y="3206750"/>
          <p14:tracePt t="96154" x="3873500" y="3187700"/>
          <p14:tracePt t="96165" x="3898900" y="3175000"/>
          <p14:tracePt t="96182" x="3917950" y="3175000"/>
          <p14:tracePt t="96201" x="3930650" y="3175000"/>
          <p14:tracePt t="96215" x="3949700" y="3187700"/>
          <p14:tracePt t="96231" x="3956050" y="3213100"/>
          <p14:tracePt t="96248" x="3962400" y="3225800"/>
          <p14:tracePt t="96265" x="3962400" y="3238500"/>
          <p14:tracePt t="96282" x="3968750" y="3244850"/>
          <p14:tracePt t="96300" x="3968750" y="3251200"/>
          <p14:tracePt t="96317" x="3968750" y="3257550"/>
          <p14:tracePt t="96331" x="3962400" y="3257550"/>
          <p14:tracePt t="96348" x="3956050" y="3263900"/>
          <p14:tracePt t="96367" x="3949700" y="3270250"/>
          <p14:tracePt t="96382" x="3943350" y="3270250"/>
          <p14:tracePt t="96399" x="3943350" y="3276600"/>
          <p14:tracePt t="96440" x="3943350" y="3270250"/>
          <p14:tracePt t="96477" x="3943350" y="3276600"/>
          <p14:tracePt t="96484" x="3943350" y="3282950"/>
          <p14:tracePt t="96500" x="3943350" y="3295650"/>
          <p14:tracePt t="96519" x="3943350" y="3308350"/>
          <p14:tracePt t="96531" x="3943350" y="3314700"/>
          <p14:tracePt t="96548" x="3943350" y="3327400"/>
          <p14:tracePt t="96566" x="3937000" y="3327400"/>
          <p14:tracePt t="96582" x="3937000" y="3333750"/>
          <p14:tracePt t="96598" x="3930650" y="3340100"/>
          <p14:tracePt t="96615" x="3924300" y="3352800"/>
          <p14:tracePt t="96632" x="3917950" y="3365500"/>
          <p14:tracePt t="96648" x="3905250" y="3371850"/>
          <p14:tracePt t="96665" x="3892550" y="3371850"/>
          <p14:tracePt t="96681" x="3886200" y="3365500"/>
          <p14:tracePt t="96698" x="3879850" y="3340100"/>
          <p14:tracePt t="96715" x="3873500" y="3302000"/>
          <p14:tracePt t="96731" x="3867150" y="3270250"/>
          <p14:tracePt t="96748" x="3860800" y="3238500"/>
          <p14:tracePt t="96766" x="3860800" y="3200400"/>
          <p14:tracePt t="96782" x="3854450" y="3181350"/>
          <p14:tracePt t="96798" x="3854450" y="3155950"/>
          <p14:tracePt t="96815" x="3854450" y="3143250"/>
          <p14:tracePt t="96832" x="3860800" y="3130550"/>
          <p14:tracePt t="96849" x="3867150" y="3124200"/>
          <p14:tracePt t="97129" x="3943350" y="3219450"/>
          <p14:tracePt t="97145" x="3943350" y="3225800"/>
          <p14:tracePt t="97209" x="3943350" y="3219450"/>
          <p14:tracePt t="97216" x="3937000" y="3219450"/>
          <p14:tracePt t="97232" x="3930650" y="3213100"/>
          <p14:tracePt t="97256" x="3924300" y="3206750"/>
          <p14:tracePt t="97270" x="3917950" y="3206750"/>
          <p14:tracePt t="97282" x="3911600" y="3200400"/>
          <p14:tracePt t="97298" x="3905250" y="3200400"/>
          <p14:tracePt t="97315" x="3898900" y="3187700"/>
          <p14:tracePt t="97332" x="3886200" y="3181350"/>
          <p14:tracePt t="97348" x="3879850" y="3181350"/>
          <p14:tracePt t="97365" x="3873500" y="3181350"/>
          <p14:tracePt t="97381" x="3867150" y="3181350"/>
          <p14:tracePt t="97415" x="3873500" y="3181350"/>
          <p14:tracePt t="97450" x="3879850" y="3181350"/>
          <p14:tracePt t="97498" x="3873500" y="3181350"/>
          <p14:tracePt t="97522" x="3867150" y="3175000"/>
          <p14:tracePt t="97535" x="3860800" y="3175000"/>
          <p14:tracePt t="97538" x="3860800" y="3168650"/>
          <p14:tracePt t="97548" x="3854450" y="3162300"/>
          <p14:tracePt t="97566" x="3835400" y="3149600"/>
          <p14:tracePt t="97581" x="3810000" y="3124200"/>
          <p14:tracePt t="97602" x="3778250" y="3105150"/>
          <p14:tracePt t="97615" x="3740150" y="3086100"/>
          <p14:tracePt t="97633" x="3695700" y="3067050"/>
          <p14:tracePt t="97648" x="3651250" y="3054350"/>
          <p14:tracePt t="97665" x="3606800" y="3048000"/>
          <p14:tracePt t="97682" x="3562350" y="3048000"/>
          <p14:tracePt t="97702" x="3524250" y="3048000"/>
          <p14:tracePt t="97726" x="3498850" y="3048000"/>
          <p14:tracePt t="97731" x="3492500" y="3041650"/>
          <p14:tracePt t="97748" x="3492500" y="3028950"/>
          <p14:tracePt t="97765" x="3498850" y="3022600"/>
          <p14:tracePt t="97782" x="3511550" y="3022600"/>
          <p14:tracePt t="97799" x="3517900" y="3022600"/>
          <p14:tracePt t="97816" x="3524250" y="3022600"/>
          <p14:tracePt t="97832" x="3536950" y="3022600"/>
          <p14:tracePt t="97848" x="3549650" y="3028950"/>
          <p14:tracePt t="97865" x="3562350" y="3041650"/>
          <p14:tracePt t="97882" x="3568700" y="3041650"/>
          <p14:tracePt t="97899" x="3568700" y="3048000"/>
          <p14:tracePt t="97938" x="3562350" y="3048000"/>
          <p14:tracePt t="97951" x="3556000" y="3048000"/>
          <p14:tracePt t="97965" x="3549650" y="3048000"/>
          <p14:tracePt t="97982" x="3536950" y="3048000"/>
          <p14:tracePt t="97998" x="3524250" y="3048000"/>
          <p14:tracePt t="98015" x="3517900" y="3041650"/>
          <p14:tracePt t="98032" x="3511550" y="3035300"/>
          <p14:tracePt t="98048" x="3505200" y="3035300"/>
          <p14:tracePt t="98065" x="3492500" y="3028950"/>
          <p14:tracePt t="98082" x="3473450" y="3028950"/>
          <p14:tracePt t="98099" x="3460750" y="3028950"/>
          <p14:tracePt t="98115" x="3435350" y="3028950"/>
          <p14:tracePt t="98132" x="3422650" y="3028950"/>
          <p14:tracePt t="98149" x="3416300" y="3035300"/>
          <p14:tracePt t="98165" x="3416300" y="3028950"/>
          <p14:tracePt t="98181" x="3429000" y="3022600"/>
          <p14:tracePt t="98198" x="3454400" y="3009900"/>
          <p14:tracePt t="98215" x="3473450" y="2990850"/>
          <p14:tracePt t="98231" x="3505200" y="2984500"/>
          <p14:tracePt t="98248" x="3543300" y="2978150"/>
          <p14:tracePt t="98268" x="3562350" y="2978150"/>
          <p14:tracePt t="98281" x="3587750" y="2978150"/>
          <p14:tracePt t="98298" x="3613150" y="2978150"/>
          <p14:tracePt t="98319" x="3644900" y="2984500"/>
          <p14:tracePt t="98332" x="3657600" y="2984500"/>
          <p14:tracePt t="98348" x="3702050" y="2997200"/>
          <p14:tracePt t="98366" x="3733800" y="2997200"/>
          <p14:tracePt t="98382" x="3746500" y="2997200"/>
          <p14:tracePt t="98398" x="3759200" y="2997200"/>
          <p14:tracePt t="98418" x="3759200" y="3003550"/>
          <p14:tracePt t="98432" x="3759200" y="3009900"/>
          <p14:tracePt t="98448" x="3759200" y="3016250"/>
          <p14:tracePt t="98468" x="3752850" y="3016250"/>
          <p14:tracePt t="98481" x="3746500" y="3022600"/>
          <p14:tracePt t="98498" x="3740150" y="3016250"/>
          <p14:tracePt t="98518" x="3733800" y="3016250"/>
          <p14:tracePt t="98532" x="3727450" y="3016250"/>
          <p14:tracePt t="98548" x="3721100" y="3022600"/>
          <p14:tracePt t="98566" x="3714750" y="3028950"/>
          <p14:tracePt t="98581" x="3714750" y="3041650"/>
          <p14:tracePt t="98599" x="3714750" y="3048000"/>
          <p14:tracePt t="98616" x="3714750" y="3054350"/>
          <p14:tracePt t="98632" x="3721100" y="3060700"/>
          <p14:tracePt t="98666" x="3721100" y="3054350"/>
          <p14:tracePt t="98684" x="3714750" y="3054350"/>
          <p14:tracePt t="98699" x="3702050" y="3060700"/>
          <p14:tracePt t="98716" x="3670300" y="3079750"/>
          <p14:tracePt t="98733" x="3625850" y="3098800"/>
          <p14:tracePt t="98748" x="3606800" y="3111500"/>
          <p14:tracePt t="98768" x="3575050" y="3124200"/>
          <p14:tracePt t="98782" x="3543300" y="3136900"/>
          <p14:tracePt t="98798" x="3524250" y="3149600"/>
          <p14:tracePt t="98816" x="3511550" y="3168650"/>
          <p14:tracePt t="98832" x="3498850" y="3181350"/>
          <p14:tracePt t="98848" x="3492500" y="3194050"/>
          <p14:tracePt t="98867" x="3486150" y="3200400"/>
          <p14:tracePt t="98881" x="3479800" y="3225800"/>
          <p14:tracePt t="98898" x="3473450" y="3238500"/>
          <p14:tracePt t="98916" x="3473450" y="3257550"/>
          <p14:tracePt t="98932" x="3473450" y="3263900"/>
          <p14:tracePt t="98948" x="3473450" y="3270250"/>
          <p14:tracePt t="98966" x="3473450" y="3282950"/>
          <p14:tracePt t="98982" x="3473450" y="3289300"/>
          <p14:tracePt t="98999" x="3467100" y="3289300"/>
          <p14:tracePt t="99018" x="3467100" y="3295650"/>
          <p14:tracePt t="99048" x="3467100" y="3289300"/>
          <p14:tracePt t="99713" x="5530850" y="3378200"/>
          <p14:tracePt t="99726" x="5524500" y="3378200"/>
          <p14:tracePt t="99743" x="5518150" y="3378200"/>
          <p14:tracePt t="99754" x="5511800" y="3378200"/>
          <p14:tracePt t="99762" x="5505450" y="3378200"/>
          <p14:tracePt t="99767" x="5499100" y="3378200"/>
          <p14:tracePt t="99781" x="5486400" y="3378200"/>
          <p14:tracePt t="99799" x="5473700" y="3384550"/>
          <p14:tracePt t="99817" x="5454650" y="3384550"/>
          <p14:tracePt t="99831" x="5448300" y="3390900"/>
          <p14:tracePt t="99849" x="5441950" y="3390900"/>
          <p14:tracePt t="99865" x="5429250" y="3390900"/>
          <p14:tracePt t="99882" x="5429250" y="3384550"/>
          <p14:tracePt t="99898" x="5429250" y="3378200"/>
          <p14:tracePt t="99916" x="5429250" y="3371850"/>
          <p14:tracePt t="99948" x="5429250" y="3365500"/>
          <p14:tracePt t="99973" x="5422900" y="3359150"/>
          <p14:tracePt t="100014" x="5219700" y="3238500"/>
          <p14:tracePt t="100036" x="5213350" y="3238500"/>
          <p14:tracePt t="100042" x="5207000" y="3232150"/>
          <p14:tracePt t="100048" x="5200650" y="3232150"/>
          <p14:tracePt t="100098" x="4914900" y="3238500"/>
          <p14:tracePt t="100105" x="4914900" y="3244850"/>
          <p14:tracePt t="100115" x="4908550" y="3244850"/>
          <p14:tracePt t="100132" x="4883150" y="3257550"/>
          <p14:tracePt t="100151" x="4813300" y="3314700"/>
          <p14:tracePt t="100165" x="4692650" y="3429000"/>
          <p14:tracePt t="100182" x="4591050" y="3530600"/>
          <p14:tracePt t="100201" x="4514850" y="3600450"/>
          <p14:tracePt t="100215" x="4445000" y="3670300"/>
          <p14:tracePt t="100231" x="4381500" y="3727450"/>
          <p14:tracePt t="100249" x="4318000" y="3771900"/>
          <p14:tracePt t="100266" x="4267200" y="3790950"/>
          <p14:tracePt t="100282" x="4229100" y="3797300"/>
          <p14:tracePt t="100300" x="4210050" y="3797300"/>
          <p14:tracePt t="100315" x="4191000" y="3790950"/>
          <p14:tracePt t="100332" x="4184650" y="3778250"/>
          <p14:tracePt t="100348" x="4171950" y="3727450"/>
          <p14:tracePt t="100365" x="4165600" y="3689350"/>
          <p14:tracePt t="100382" x="4152900" y="3663950"/>
          <p14:tracePt t="100398" x="4152900" y="3644900"/>
          <p14:tracePt t="100415" x="4152900" y="3638550"/>
          <p14:tracePt t="100433" x="4152900" y="3644900"/>
          <p14:tracePt t="100453" x="4159250" y="3644900"/>
          <p14:tracePt t="100482" x="4165600" y="3644900"/>
          <p14:tracePt t="100502" x="4171950" y="3644900"/>
          <p14:tracePt t="100515" x="4171950" y="3651250"/>
          <p14:tracePt t="100532" x="4178300" y="3651250"/>
          <p14:tracePt t="100549" x="4178300" y="3644900"/>
          <p14:tracePt t="100565" x="4184650" y="3638550"/>
          <p14:tracePt t="100582" x="4191000" y="3632200"/>
          <p14:tracePt t="100615" x="4197350" y="3632200"/>
          <p14:tracePt t="100631" x="4197350" y="3625850"/>
          <p14:tracePt t="100649" x="4197350" y="3619500"/>
          <p14:tracePt t="100667" x="4203700" y="3606800"/>
          <p14:tracePt t="100702" x="4203700" y="3613150"/>
          <p14:tracePt t="100720" x="4203700" y="3619500"/>
          <p14:tracePt t="100769" x="4210050" y="3619500"/>
          <p14:tracePt t="100783" x="4216400" y="3619500"/>
          <p14:tracePt t="100798" x="4229100" y="3625850"/>
          <p14:tracePt t="100816" x="4248150" y="3632200"/>
          <p14:tracePt t="100832" x="4279900" y="3644900"/>
          <p14:tracePt t="100848" x="4318000" y="3651250"/>
          <p14:tracePt t="100868" x="4375150" y="3651250"/>
          <p14:tracePt t="100882" x="4457700" y="3644900"/>
          <p14:tracePt t="100899" x="4572000" y="3651250"/>
          <p14:tracePt t="100916" x="4737100" y="3651250"/>
          <p14:tracePt t="100932" x="4845050" y="3651250"/>
          <p14:tracePt t="100949" x="5010150" y="3657600"/>
          <p14:tracePt t="100966" x="5264150" y="3689350"/>
          <p14:tracePt t="100982" x="5422900" y="3727450"/>
          <p14:tracePt t="101002" x="5632450" y="3771900"/>
          <p14:tracePt t="101017" x="5867400" y="3784600"/>
          <p14:tracePt t="101033" x="5956300" y="3765550"/>
          <p14:tracePt t="101048" x="6146800" y="3670300"/>
          <p14:tracePt t="101068" x="6286500" y="3575050"/>
          <p14:tracePt t="101082" x="6419850" y="3486150"/>
          <p14:tracePt t="101098" x="6534150" y="3422650"/>
          <p14:tracePt t="101116" x="6654800" y="3371850"/>
          <p14:tracePt t="101133" x="6711950" y="3352800"/>
          <p14:tracePt t="101159" x="6800850" y="3340100"/>
          <p14:tracePt t="101166" x="6832600" y="3340100"/>
          <p14:tracePt t="101182" x="6883400" y="3346450"/>
          <p14:tracePt t="101198" x="6915150" y="3359150"/>
          <p14:tracePt t="101217" x="6953250" y="3409950"/>
          <p14:tracePt t="101232" x="6978650" y="3467100"/>
          <p14:tracePt t="101249" x="6991350" y="3517900"/>
          <p14:tracePt t="101266" x="7010400" y="3581400"/>
          <p14:tracePt t="101282" x="7029450" y="3619500"/>
          <p14:tracePt t="101298" x="7048500" y="3632200"/>
          <p14:tracePt t="101318" x="7073900" y="3651250"/>
          <p14:tracePt t="101331" x="7112000" y="3676650"/>
          <p14:tracePt t="101348" x="7131050" y="3683000"/>
          <p14:tracePt t="101369" x="7162800" y="3695700"/>
          <p14:tracePt t="101381" x="7213600" y="3708400"/>
          <p14:tracePt t="101398" x="7239000" y="3708400"/>
          <p14:tracePt t="101417" x="7270750" y="3702050"/>
          <p14:tracePt t="101432" x="7315200" y="3683000"/>
          <p14:tracePt t="101448" x="7334250" y="3670300"/>
          <p14:tracePt t="101469" x="7366000" y="3657600"/>
          <p14:tracePt t="101481" x="7391400" y="3657600"/>
          <p14:tracePt t="101499" x="7410450" y="3651250"/>
          <p14:tracePt t="101518" x="7423150" y="3651250"/>
          <p14:tracePt t="101532" x="7435850" y="3657600"/>
          <p14:tracePt t="101549" x="7442200" y="3663950"/>
          <p14:tracePt t="101568" x="7442200" y="3670300"/>
          <p14:tracePt t="101582" x="7442200" y="3676650"/>
          <p14:tracePt t="101600" x="7442200" y="3689350"/>
          <p14:tracePt t="101632" x="7442200" y="3695700"/>
          <p14:tracePt t="101678" x="7435850" y="3689350"/>
          <p14:tracePt t="101704" x="7435850" y="3695700"/>
          <p14:tracePt t="101772" x="7435850" y="3702050"/>
          <p14:tracePt t="101802" x="7429500" y="3702050"/>
          <p14:tracePt t="101833" x="7423150" y="3702050"/>
          <p14:tracePt t="101841" x="7416800" y="3702050"/>
          <p14:tracePt t="101848" x="7410450" y="3695700"/>
          <p14:tracePt t="101868" x="7404100" y="3695700"/>
          <p14:tracePt t="101882" x="7366000" y="3689350"/>
          <p14:tracePt t="101898" x="7321550" y="3683000"/>
          <p14:tracePt t="101916" x="7258050" y="3676650"/>
          <p14:tracePt t="101932" x="7086600" y="3663950"/>
          <p14:tracePt t="101949" x="6921500" y="3657600"/>
          <p14:tracePt t="101966" x="6769100" y="3651250"/>
          <p14:tracePt t="101988" x="6489700" y="3638550"/>
          <p14:tracePt t="101998" x="6267450" y="3632200"/>
          <p14:tracePt t="102015" x="6108700" y="3619500"/>
          <p14:tracePt t="102035" x="5981700" y="3613150"/>
          <p14:tracePt t="102279" x="3625850" y="3778250"/>
          <p14:tracePt t="102288" x="3619500" y="3778250"/>
          <p14:tracePt t="102305" x="3613150" y="3778250"/>
          <p14:tracePt t="102308" x="3613150" y="3771900"/>
          <p14:tracePt t="102319" x="3606800" y="3771900"/>
          <p14:tracePt t="102332" x="3556000" y="3759200"/>
          <p14:tracePt t="102348" x="3511550" y="3727450"/>
          <p14:tracePt t="102368" x="3467100" y="3708400"/>
          <p14:tracePt t="102381" x="3422650" y="3683000"/>
          <p14:tracePt t="102398" x="3352800" y="3651250"/>
          <p14:tracePt t="102416" x="3321050" y="3632200"/>
          <p14:tracePt t="102432" x="3276600" y="3600450"/>
          <p14:tracePt t="102448" x="3251200" y="3581400"/>
          <p14:tracePt t="102468" x="3225800" y="3568700"/>
          <p14:tracePt t="102489" x="3200400" y="3549650"/>
          <p14:tracePt t="102504" x="3187700" y="3536950"/>
          <p14:tracePt t="102517" x="3162300" y="3511550"/>
          <p14:tracePt t="102532" x="3130550" y="3486150"/>
          <p14:tracePt t="102548" x="3105150" y="3460750"/>
          <p14:tracePt t="102566" x="3073400" y="3429000"/>
          <p14:tracePt t="102582" x="3041650" y="3409950"/>
          <p14:tracePt t="102598" x="3009900" y="3409950"/>
          <p14:tracePt t="102616" x="2984500" y="3409950"/>
          <p14:tracePt t="102637" x="2940050" y="3429000"/>
          <p14:tracePt t="102648" x="2914650" y="3435350"/>
          <p14:tracePt t="102666" x="2901950" y="3441700"/>
          <p14:tracePt t="102682" x="2870200" y="3454400"/>
          <p14:tracePt t="102698" x="2863850" y="3454400"/>
          <p14:tracePt t="102715" x="2863850" y="3467100"/>
          <p14:tracePt t="102732" x="2863850" y="3479800"/>
          <p14:tracePt t="102748" x="2882900" y="3486150"/>
          <p14:tracePt t="102766" x="2895600" y="3498850"/>
          <p14:tracePt t="102788" x="2927350" y="3517900"/>
          <p14:tracePt t="102798" x="2965450" y="3536950"/>
          <p14:tracePt t="102815" x="3009900" y="3562350"/>
          <p14:tracePt t="102832" x="3060700" y="3587750"/>
          <p14:tracePt t="102848" x="3143250" y="3613150"/>
          <p14:tracePt t="102865" x="3244850" y="3638550"/>
          <p14:tracePt t="102882" x="3327400" y="3657600"/>
          <p14:tracePt t="102898" x="3422650" y="3663950"/>
          <p14:tracePt t="102915" x="3524250" y="3663950"/>
          <p14:tracePt t="102936" x="3606800" y="3651250"/>
          <p14:tracePt t="102948" x="3721100" y="3632200"/>
          <p14:tracePt t="102967" x="3822700" y="3600450"/>
          <p14:tracePt t="102982" x="3930650" y="3568700"/>
          <p14:tracePt t="102999" x="4025900" y="3530600"/>
          <p14:tracePt t="103015" x="4114800" y="3492500"/>
          <p14:tracePt t="103032" x="4152900" y="3473450"/>
          <p14:tracePt t="103048" x="4197350" y="3435350"/>
          <p14:tracePt t="103065" x="4235450" y="3384550"/>
          <p14:tracePt t="103083" x="4235450" y="3365500"/>
          <p14:tracePt t="103101" x="4216400" y="3359150"/>
          <p14:tracePt t="103115" x="4159250" y="3352800"/>
          <p14:tracePt t="103132" x="4102100" y="3359150"/>
          <p14:tracePt t="103148" x="4038600" y="3365500"/>
          <p14:tracePt t="103165" x="3981450" y="3365500"/>
          <p14:tracePt t="103182" x="3924300" y="3365500"/>
          <p14:tracePt t="103198" x="3867150" y="3365500"/>
          <p14:tracePt t="103216" x="3810000" y="3352800"/>
          <p14:tracePt t="103232" x="3746500" y="3346450"/>
          <p14:tracePt t="103248" x="3689350" y="3327400"/>
          <p14:tracePt t="103265" x="3625850" y="3314700"/>
          <p14:tracePt t="103283" x="3575050" y="3308350"/>
          <p14:tracePt t="103298" x="3530600" y="3308350"/>
          <p14:tracePt t="103315" x="3460750" y="3314700"/>
          <p14:tracePt t="103333" x="3403600" y="3308350"/>
          <p14:tracePt t="103348" x="3346450" y="3308350"/>
          <p14:tracePt t="103365" x="3289300" y="3308350"/>
          <p14:tracePt t="103381" x="3232150" y="3314700"/>
          <p14:tracePt t="103398" x="3168650" y="3321050"/>
          <p14:tracePt t="103415" x="3111500" y="3340100"/>
          <p14:tracePt t="103433" x="3060700" y="3352800"/>
          <p14:tracePt t="103449" x="3009900" y="3371850"/>
          <p14:tracePt t="103465" x="2959100" y="3397250"/>
          <p14:tracePt t="103482" x="2908300" y="3416300"/>
          <p14:tracePt t="103498" x="2863850" y="3441700"/>
          <p14:tracePt t="103516" x="2838450" y="3460750"/>
          <p14:tracePt t="103531" x="2806700" y="3498850"/>
          <p14:tracePt t="103549" x="2794000" y="3530600"/>
          <p14:tracePt t="103565" x="2787650" y="3562350"/>
          <p14:tracePt t="103582" x="2787650" y="3594100"/>
          <p14:tracePt t="103598" x="2800350" y="3613150"/>
          <p14:tracePt t="103616" x="2825750" y="3632200"/>
          <p14:tracePt t="103632" x="2863850" y="3657600"/>
          <p14:tracePt t="103652" x="2921000" y="3689350"/>
          <p14:tracePt t="103665" x="2984500" y="3714750"/>
          <p14:tracePt t="103682" x="3054350" y="3740150"/>
          <p14:tracePt t="103698" x="3111500" y="3759200"/>
          <p14:tracePt t="103720" x="3175000" y="3778250"/>
          <p14:tracePt t="103732" x="3225800" y="3797300"/>
          <p14:tracePt t="103749" x="3314700" y="3822700"/>
          <p14:tracePt t="103765" x="3390900" y="3841750"/>
          <p14:tracePt t="103783" x="3467100" y="3848100"/>
          <p14:tracePt t="103798" x="3556000" y="3854450"/>
          <p14:tracePt t="103815" x="3638550" y="3848100"/>
          <p14:tracePt t="103832" x="3721100" y="3841750"/>
          <p14:tracePt t="103848" x="3803650" y="3822700"/>
          <p14:tracePt t="103866" x="3860800" y="3810000"/>
          <p14:tracePt t="103882" x="3949700" y="3790950"/>
          <p14:tracePt t="103898" x="4013200" y="3759200"/>
          <p14:tracePt t="103915" x="4064000" y="3727450"/>
          <p14:tracePt t="103932" x="4102100" y="3683000"/>
          <p14:tracePt t="103950" x="4127500" y="3638550"/>
          <p14:tracePt t="103970" x="4140200" y="3594100"/>
          <p14:tracePt t="103981" x="4140200" y="3556000"/>
          <p14:tracePt t="103998" x="4133850" y="3530600"/>
          <p14:tracePt t="104015" x="4102100" y="3505200"/>
          <p14:tracePt t="104033" x="4064000" y="3486150"/>
          <p14:tracePt t="104048" x="4025900" y="3467100"/>
          <p14:tracePt t="104068" x="3962400" y="3448050"/>
          <p14:tracePt t="104082" x="3924300" y="3441700"/>
          <p14:tracePt t="104099" x="3873500" y="3435350"/>
          <p14:tracePt t="104118" x="3816350" y="3422650"/>
          <p14:tracePt t="104132" x="3765550" y="3416300"/>
          <p14:tracePt t="104150" x="3727450" y="3409950"/>
          <p14:tracePt t="104168" x="3625850" y="3390900"/>
          <p14:tracePt t="104182" x="3568700" y="3390900"/>
          <p14:tracePt t="104198" x="3530600" y="3390900"/>
          <p14:tracePt t="104217" x="3473450" y="3397250"/>
          <p14:tracePt t="104232" x="3416300" y="3403600"/>
          <p14:tracePt t="104250" x="3359150" y="3409950"/>
          <p14:tracePt t="104266" x="3295650" y="3416300"/>
          <p14:tracePt t="104282" x="3244850" y="3422650"/>
          <p14:tracePt t="104299" x="3206750" y="3429000"/>
          <p14:tracePt t="104318" x="3136900" y="3448050"/>
          <p14:tracePt t="104332" x="3073400" y="3467100"/>
          <p14:tracePt t="104348" x="3028950" y="3479800"/>
          <p14:tracePt t="104366" x="2990850" y="3492500"/>
          <p14:tracePt t="104382" x="2959100" y="3505200"/>
          <p14:tracePt t="104398" x="2921000" y="3524250"/>
          <p14:tracePt t="104417" x="2882900" y="3549650"/>
          <p14:tracePt t="104433" x="2863850" y="3568700"/>
          <p14:tracePt t="104448" x="2844800" y="3587750"/>
          <p14:tracePt t="104466" x="2832100" y="3613150"/>
          <p14:tracePt t="104486" x="2832100" y="3632200"/>
          <p14:tracePt t="104499" x="2844800" y="3644900"/>
          <p14:tracePt t="104516" x="2863850" y="3663950"/>
          <p14:tracePt t="104535" x="2895600" y="3670300"/>
          <p14:tracePt t="104548" x="2921000" y="3676650"/>
          <p14:tracePt t="104566" x="2978150" y="3689350"/>
          <p14:tracePt t="104587" x="3035300" y="3702050"/>
          <p14:tracePt t="104598" x="3073400" y="3708400"/>
          <p14:tracePt t="104616" x="3130550" y="3721100"/>
          <p14:tracePt t="104637" x="3225800" y="3746500"/>
          <p14:tracePt t="104649" x="3308350" y="3765550"/>
          <p14:tracePt t="104666" x="3359150" y="3771900"/>
          <p14:tracePt t="104682" x="3492500" y="3790950"/>
          <p14:tracePt t="104698" x="3562350" y="3797300"/>
          <p14:tracePt t="104716" x="3632200" y="3797300"/>
          <p14:tracePt t="104735" x="3727450" y="3771900"/>
          <p14:tracePt t="104748" x="3816350" y="3740150"/>
          <p14:tracePt t="104766" x="3867150" y="3721100"/>
          <p14:tracePt t="104782" x="3917950" y="3689350"/>
          <p14:tracePt t="104798" x="3949700" y="3663950"/>
          <p14:tracePt t="104816" x="3981450" y="3613150"/>
          <p14:tracePt t="104832" x="3987800" y="3587750"/>
          <p14:tracePt t="104853" x="3987800" y="3556000"/>
          <p14:tracePt t="104866" x="3968750" y="3524250"/>
          <p14:tracePt t="104886" x="3905250" y="3486150"/>
          <p14:tracePt t="104972" x="3581400" y="3384550"/>
          <p14:tracePt t="104982" x="3536950" y="3378200"/>
          <p14:tracePt t="105003" x="3498850" y="3378200"/>
          <p14:tracePt t="105016" x="3460750" y="3378200"/>
          <p14:tracePt t="105035" x="3384550" y="3378200"/>
          <p14:tracePt t="105048" x="3340100" y="3384550"/>
          <p14:tracePt t="105066" x="3257550" y="3390900"/>
          <p14:tracePt t="105085" x="3194050" y="3409950"/>
          <p14:tracePt t="105098" x="3136900" y="3422650"/>
          <p14:tracePt t="105117" x="3079750" y="3441700"/>
          <p14:tracePt t="105131" x="3035300" y="3454400"/>
          <p14:tracePt t="105149" x="2952750" y="3473450"/>
          <p14:tracePt t="105166" x="2908300" y="3486150"/>
          <p14:tracePt t="105182" x="2844800" y="3517900"/>
          <p14:tracePt t="105202" x="2794000" y="3549650"/>
          <p14:tracePt t="105217" x="2755900" y="3581400"/>
          <p14:tracePt t="105232" x="2730500" y="3613150"/>
          <p14:tracePt t="105248" x="2711450" y="3670300"/>
          <p14:tracePt t="105265" x="2711450" y="3689350"/>
          <p14:tracePt t="105285" x="2730500" y="3695700"/>
          <p14:tracePt t="105298" x="2755900" y="3695700"/>
          <p14:tracePt t="105315" x="2794000" y="3695700"/>
          <p14:tracePt t="105332" x="2832100" y="3695700"/>
          <p14:tracePt t="105348" x="2876550" y="3695700"/>
          <p14:tracePt t="105365" x="2921000" y="3702050"/>
          <p14:tracePt t="105382" x="2971800" y="3714750"/>
          <p14:tracePt t="105399" x="3022600" y="3733800"/>
          <p14:tracePt t="105416" x="3060700" y="3746500"/>
          <p14:tracePt t="105432" x="3136900" y="3778250"/>
          <p14:tracePt t="105448" x="3206750" y="3797300"/>
          <p14:tracePt t="105465" x="3276600" y="3810000"/>
          <p14:tracePt t="105483" x="3346450" y="3810000"/>
          <p14:tracePt t="105498" x="3416300" y="3810000"/>
          <p14:tracePt t="105517" x="3479800" y="3810000"/>
          <p14:tracePt t="105531" x="3543300" y="3803650"/>
          <p14:tracePt t="105548" x="3600450" y="3797300"/>
          <p14:tracePt t="105565" x="3651250" y="3784600"/>
          <p14:tracePt t="105586" x="3695700" y="3765550"/>
          <p14:tracePt t="105598" x="3740150" y="3752850"/>
          <p14:tracePt t="105616" x="3771900" y="3733800"/>
          <p14:tracePt t="105638" x="3810000" y="3708400"/>
          <p14:tracePt t="105648" x="3841750" y="3683000"/>
          <p14:tracePt t="105666" x="3867150" y="3657600"/>
          <p14:tracePt t="105682" x="3879850" y="3632200"/>
          <p14:tracePt t="105698" x="3886200" y="3613150"/>
          <p14:tracePt t="105721" x="3886200" y="3587750"/>
          <p14:tracePt t="105732" x="3886200" y="3575050"/>
          <p14:tracePt t="105766" x="3879850" y="3575050"/>
          <p14:tracePt t="105798" x="3873500" y="3575050"/>
          <p14:tracePt t="105815" x="3873500" y="3568700"/>
          <p14:tracePt t="105848" x="3873500" y="3562350"/>
          <p14:tracePt t="105866" x="3879850" y="3562350"/>
          <p14:tracePt t="105901" x="3886200" y="3568700"/>
          <p14:tracePt t="105976" x="3879850" y="3568700"/>
          <p14:tracePt t="106033" x="3873500" y="3568700"/>
          <p14:tracePt t="106045" x="3867150" y="3562350"/>
          <p14:tracePt t="106054" x="3860800" y="3562350"/>
          <p14:tracePt t="106066" x="3848100" y="3556000"/>
          <p14:tracePt t="106083" x="3822700" y="3543300"/>
          <p14:tracePt t="106098" x="3784600" y="3530600"/>
          <p14:tracePt t="106115" x="3752850" y="3517900"/>
          <p14:tracePt t="106132" x="3708400" y="3505200"/>
          <p14:tracePt t="106148" x="3644900" y="3492500"/>
          <p14:tracePt t="106166" x="3600450" y="3486150"/>
          <p14:tracePt t="106186" x="3530600" y="3486150"/>
          <p14:tracePt t="106198" x="3479800" y="3486150"/>
          <p14:tracePt t="106219" x="3441700" y="3486150"/>
          <p14:tracePt t="106232" x="3416300" y="3492500"/>
          <p14:tracePt t="106249" x="3397250" y="3492500"/>
          <p14:tracePt t="106265" x="3390900" y="3498850"/>
          <p14:tracePt t="106282" x="3384550" y="3505200"/>
          <p14:tracePt t="106362" x="3390900" y="3505200"/>
          <p14:tracePt t="106376" x="3390900" y="3511550"/>
          <p14:tracePt t="106411" x="3397250" y="3517900"/>
          <p14:tracePt t="106426" x="3397250" y="3524250"/>
          <p14:tracePt t="106429" x="3403600" y="3524250"/>
          <p14:tracePt t="106438" x="3409950" y="3524250"/>
          <p14:tracePt t="106457" x="3422650" y="3530600"/>
          <p14:tracePt t="106469" x="3429000" y="3530600"/>
          <p14:tracePt t="106483" x="3467100" y="3530600"/>
          <p14:tracePt t="106499" x="3498850" y="3536950"/>
          <p14:tracePt t="106515" x="3530600" y="3530600"/>
          <p14:tracePt t="106532" x="3568700" y="3530600"/>
          <p14:tracePt t="106548" x="3600450" y="3524250"/>
          <p14:tracePt t="106565" x="3638550" y="3524250"/>
          <p14:tracePt t="106582" x="3670300" y="3530600"/>
          <p14:tracePt t="106602" x="3702050" y="3530600"/>
          <p14:tracePt t="106616" x="3733800" y="3536950"/>
          <p14:tracePt t="106633" x="3759200" y="3543300"/>
          <p14:tracePt t="106648" x="3778250" y="3543300"/>
          <p14:tracePt t="106668" x="3784600" y="3543300"/>
          <p14:tracePt t="106682" x="3790950" y="3549650"/>
          <p14:tracePt t="106717" x="3790950" y="3556000"/>
          <p14:tracePt t="106813" x="3790950" y="3562350"/>
          <p14:tracePt t="106865" x="3790950" y="3568700"/>
          <p14:tracePt t="106900" x="3797300" y="3575050"/>
          <p14:tracePt t="106954" x="3803650" y="3575050"/>
          <p14:tracePt t="107008" x="3810000" y="3575050"/>
          <p14:tracePt t="107062" x="3816350" y="3575050"/>
          <p14:tracePt t="107132" x="3816350" y="3581400"/>
          <p14:tracePt t="107146" x="3822700" y="3581400"/>
          <p14:tracePt t="107201" x="3829050" y="3581400"/>
          <p14:tracePt t="107332" x="3822700" y="3581400"/>
          <p14:tracePt t="107370" x="3816350" y="3581400"/>
          <p14:tracePt t="107405" x="3810000" y="3581400"/>
          <p14:tracePt t="107422" x="3803650" y="3581400"/>
          <p14:tracePt t="107432" x="3797300" y="3581400"/>
          <p14:tracePt t="107447" x="3790950" y="3581400"/>
          <p14:tracePt t="107462" x="3784600" y="3581400"/>
          <p14:tracePt t="107466" x="3778250" y="3581400"/>
          <p14:tracePt t="107485" x="3759200" y="3581400"/>
          <p14:tracePt t="107498" x="3740150" y="3587750"/>
          <p14:tracePt t="107516" x="3721100" y="3587750"/>
          <p14:tracePt t="107532" x="3695700" y="3594100"/>
          <p14:tracePt t="107553" x="3663950" y="3600450"/>
          <p14:tracePt t="107566" x="3632200" y="3600450"/>
          <p14:tracePt t="107582" x="3613150" y="3606800"/>
          <p14:tracePt t="107603" x="3594100" y="3600450"/>
          <p14:tracePt t="107617" x="3575050" y="3594100"/>
          <p14:tracePt t="107632" x="3562350" y="3581400"/>
          <p14:tracePt t="107648" x="3530600" y="3562350"/>
          <p14:tracePt t="107666" x="3524250" y="3549650"/>
          <p14:tracePt t="107682" x="3505200" y="3530600"/>
          <p14:tracePt t="107698" x="3498850" y="3517900"/>
          <p14:tracePt t="107717" x="3492500" y="3511550"/>
          <p14:tracePt t="107732" x="3473450" y="3498850"/>
          <p14:tracePt t="107748" x="3467100" y="3486150"/>
          <p14:tracePt t="107770" x="3454400" y="3479800"/>
          <p14:tracePt t="107784" x="3429000" y="3460750"/>
          <p14:tracePt t="107798" x="3403600" y="3448050"/>
          <p14:tracePt t="107815" x="3378200" y="3435350"/>
          <p14:tracePt t="107832" x="3352800" y="3429000"/>
          <p14:tracePt t="107851" x="3321050" y="3416300"/>
          <p14:tracePt t="107866" x="3282950" y="3409950"/>
          <p14:tracePt t="107883" x="3251200" y="3403600"/>
          <p14:tracePt t="107898" x="3219450" y="3390900"/>
          <p14:tracePt t="107915" x="3175000" y="3384550"/>
          <p14:tracePt t="107932" x="3149600" y="3378200"/>
          <p14:tracePt t="107948" x="3117850" y="3365500"/>
          <p14:tracePt t="107966" x="3092450" y="3352800"/>
          <p14:tracePt t="107985" x="3079750" y="3340100"/>
          <p14:tracePt t="108015" x="3073400" y="3333750"/>
          <p14:tracePt t="108032" x="3073400" y="3327400"/>
          <p14:tracePt t="108066" x="3079750" y="3327400"/>
          <p14:tracePt t="108082" x="3098800" y="3333750"/>
          <p14:tracePt t="108098" x="3111500" y="3346450"/>
          <p14:tracePt t="108116" x="3117850" y="3359150"/>
          <p14:tracePt t="108137" x="3136900" y="3378200"/>
          <p14:tracePt t="108148" x="3149600" y="3397250"/>
          <p14:tracePt t="108165" x="3155950" y="3409950"/>
          <p14:tracePt t="108182" x="3162300" y="3416300"/>
          <p14:tracePt t="108202" x="3168650" y="3422650"/>
          <p14:tracePt t="108218" x="3175000" y="3429000"/>
          <p14:tracePt t="108248" x="3175000" y="3435350"/>
          <p14:tracePt t="108268" x="3181350" y="3435350"/>
          <p14:tracePt t="108305" x="3181350" y="3429000"/>
          <p14:tracePt t="108315" x="3187700" y="3429000"/>
          <p14:tracePt t="108347" x="3194050" y="3429000"/>
          <p14:tracePt t="108360" x="3194050" y="3422650"/>
          <p14:tracePt t="108370" x="3200400" y="3422650"/>
          <p14:tracePt t="108389" x="3200400" y="3416300"/>
          <p14:tracePt t="108398" x="3206750" y="3416300"/>
          <p14:tracePt t="108415" x="3213100" y="3416300"/>
          <p14:tracePt t="108432" x="3213100" y="3409950"/>
          <p14:tracePt t="108448" x="3219450" y="3409950"/>
          <p14:tracePt t="108482" x="3225800" y="3409950"/>
          <p14:tracePt t="108520" x="3232150" y="3416300"/>
          <p14:tracePt t="108551" x="3238500" y="3429000"/>
          <p14:tracePt t="108565" x="3244850" y="3435350"/>
          <p14:tracePt t="108583" x="3244850" y="3448050"/>
          <p14:tracePt t="108599" x="3251200" y="3454400"/>
          <p14:tracePt t="108616" x="3251200" y="3467100"/>
          <p14:tracePt t="108632" x="3257550" y="3473450"/>
          <p14:tracePt t="108648" x="3257550" y="3479800"/>
          <p14:tracePt t="108682" x="3257550" y="3492500"/>
          <p14:tracePt t="108699" x="3263900" y="3498850"/>
          <p14:tracePt t="108715" x="3270250" y="3505200"/>
          <p14:tracePt t="108732" x="3295650" y="3524250"/>
          <p14:tracePt t="108751" x="3314700" y="3530600"/>
          <p14:tracePt t="108766" x="3327400" y="3530600"/>
          <p14:tracePt t="108782" x="3346450" y="3530600"/>
          <p14:tracePt t="108800" x="3359150" y="3536950"/>
          <p14:tracePt t="108815" x="3378200" y="3536950"/>
          <p14:tracePt t="108833" x="3390900" y="3536950"/>
          <p14:tracePt t="108848" x="3403600" y="3530600"/>
          <p14:tracePt t="108865" x="3409950" y="3524250"/>
          <p14:tracePt t="108882" x="3416300" y="3524250"/>
          <p14:tracePt t="108915" x="3422650" y="3524250"/>
          <p14:tracePt t="108932" x="3429000" y="3524250"/>
          <p14:tracePt t="108950" x="3435350" y="3524250"/>
          <p14:tracePt t="108985" x="3441700" y="3530600"/>
          <p14:tracePt t="109029" x="3441700" y="3536950"/>
          <p14:tracePt t="109036" x="3448050" y="3536950"/>
          <p14:tracePt t="109058" x="3454400" y="3543300"/>
          <p14:tracePt t="109080" x="3467100" y="3543300"/>
          <p14:tracePt t="109099" x="3473450" y="3556000"/>
          <p14:tracePt t="109116" x="3486150" y="3568700"/>
          <p14:tracePt t="109132" x="3492500" y="3575050"/>
          <p14:tracePt t="109149" x="3505200" y="3581400"/>
          <p14:tracePt t="109166" x="3517900" y="3587750"/>
          <p14:tracePt t="109183" x="3524250" y="3587750"/>
          <p14:tracePt t="109198" x="3530600" y="3594100"/>
          <p14:tracePt t="109219" x="3536950" y="3594100"/>
          <p14:tracePt t="109232" x="3543300" y="3594100"/>
          <p14:tracePt t="109248" x="3543300" y="3600450"/>
          <p14:tracePt t="109266" x="3536950" y="3594100"/>
          <p14:tracePt t="109283" x="3530600" y="3581400"/>
          <p14:tracePt t="109298" x="3517900" y="3575050"/>
          <p14:tracePt t="109318" x="3505200" y="3562350"/>
          <p14:tracePt t="109332" x="3492500" y="3549650"/>
          <p14:tracePt t="109349" x="3467100" y="3543300"/>
          <p14:tracePt t="109365" x="3448050" y="3530600"/>
          <p14:tracePt t="109382" x="3435350" y="3524250"/>
          <p14:tracePt t="109398" x="3429000" y="3524250"/>
          <p14:tracePt t="109416" x="3435350" y="3524250"/>
          <p14:tracePt t="109432" x="3441700" y="3524250"/>
          <p14:tracePt t="109450" x="3448050" y="3524250"/>
          <p14:tracePt t="109466" x="3454400" y="3524250"/>
          <p14:tracePt t="109482" x="3460750" y="3530600"/>
          <p14:tracePt t="109498" x="3467100" y="3530600"/>
          <p14:tracePt t="109516" x="3473450" y="3530600"/>
          <p14:tracePt t="109551" x="3473450" y="3536950"/>
          <p14:tracePt t="109604" x="3467100" y="3536950"/>
          <p14:tracePt t="109636" x="3460750" y="3536950"/>
          <p14:tracePt t="109662" x="3454400" y="3536950"/>
          <p14:tracePt t="109702" x="3448050" y="3536950"/>
          <p14:tracePt t="109707" x="3448050" y="3543300"/>
          <p14:tracePt t="109728" x="3441700" y="3543300"/>
          <p14:tracePt t="109732" x="3441700" y="3549650"/>
          <p14:tracePt t="109749" x="3435350" y="3549650"/>
          <p14:tracePt t="109768" x="3435350" y="3556000"/>
          <p14:tracePt t="109782" x="3435350" y="3562350"/>
          <p14:tracePt t="109801" x="3429000" y="3562350"/>
          <p14:tracePt t="109851" x="3429000" y="3556000"/>
          <p14:tracePt t="109871" x="3429000" y="3549650"/>
          <p14:tracePt t="109897" x="3422650" y="3543300"/>
          <p14:tracePt t="109916" x="3422650" y="3536950"/>
          <p14:tracePt t="110290" x="3422650" y="3530600"/>
          <p14:tracePt t="110317" x="3416300" y="3530600"/>
          <p14:tracePt t="110338" x="3409950" y="3524250"/>
          <p14:tracePt t="110354" x="3403600" y="3524250"/>
          <p14:tracePt t="110361" x="3397250" y="3524250"/>
          <p14:tracePt t="110366" x="3397250" y="3517900"/>
          <p14:tracePt t="110382" x="3384550" y="3517900"/>
          <p14:tracePt t="110399" x="3371850" y="3511550"/>
          <p14:tracePt t="110449" x="3371850" y="3517900"/>
          <p14:tracePt t="110489" x="3371850" y="3524250"/>
          <p14:tracePt t="110504" x="3378200" y="3524250"/>
          <p14:tracePt t="110529" x="3384550" y="3524250"/>
          <p14:tracePt t="110643" x="3378200" y="3524250"/>
          <p14:tracePt t="110702" x="3371850" y="3524250"/>
          <p14:tracePt t="110750" x="3371850" y="3530600"/>
          <p14:tracePt t="110765" x="3371850" y="3536950"/>
          <p14:tracePt t="110856" x="3371850" y="3530600"/>
          <p14:tracePt t="110882" x="3371850" y="3524250"/>
          <p14:tracePt t="110899" x="3371850" y="3517900"/>
          <p14:tracePt t="110915" x="3365500" y="3517900"/>
          <p14:tracePt t="110932" x="3365500" y="3511550"/>
          <p14:tracePt t="110949" x="3359150" y="3511550"/>
          <p14:tracePt t="110966" x="3352800" y="3511550"/>
          <p14:tracePt t="110982" x="3340100" y="3505200"/>
          <p14:tracePt t="110999" x="3327400" y="3492500"/>
          <p14:tracePt t="111015" x="3302000" y="3479800"/>
          <p14:tracePt t="111032" x="3276600" y="3467100"/>
          <p14:tracePt t="111049" x="3244850" y="3454400"/>
          <p14:tracePt t="111065" x="3206750" y="3441700"/>
          <p14:tracePt t="111084" x="3168650" y="3429000"/>
          <p14:tracePt t="111102" x="3136900" y="3422650"/>
          <p14:tracePt t="111116" x="3086100" y="3409950"/>
          <p14:tracePt t="111132" x="3054350" y="3403600"/>
          <p14:tracePt t="111149" x="3022600" y="3397250"/>
          <p14:tracePt t="111165" x="2997200" y="3390900"/>
          <p14:tracePt t="111182" x="2978150" y="3390900"/>
          <p14:tracePt t="111199" x="2965450" y="3390900"/>
          <p14:tracePt t="111216" x="2952750" y="3397250"/>
          <p14:tracePt t="111232" x="2946400" y="3397250"/>
          <p14:tracePt t="111249" x="2946400" y="3403600"/>
          <p14:tracePt t="111283" x="2940050" y="3403600"/>
          <p14:tracePt t="111315" x="2946400" y="3403600"/>
          <p14:tracePt t="111332" x="2946400" y="3397250"/>
          <p14:tracePt t="111348" x="2952750" y="3397250"/>
          <p14:tracePt t="111365" x="2959100" y="3397250"/>
          <p14:tracePt t="111382" x="2959100" y="3403600"/>
          <p14:tracePt t="111399" x="2959100" y="3409950"/>
          <p14:tracePt t="111415" x="2959100" y="3416300"/>
          <p14:tracePt t="111433" x="2952750" y="3422650"/>
          <p14:tracePt t="111448" x="2946400" y="3429000"/>
          <p14:tracePt t="111484" x="2940050" y="3435350"/>
          <p14:tracePt t="111498" x="2933700" y="3441700"/>
          <p14:tracePt t="111515" x="2927350" y="3448050"/>
          <p14:tracePt t="111532" x="2921000" y="3448050"/>
          <p14:tracePt t="111565" x="2914650" y="3454400"/>
          <p14:tracePt t="111582" x="2921000" y="3460750"/>
          <p14:tracePt t="111599" x="2927350" y="3467100"/>
          <p14:tracePt t="111616" x="2933700" y="3473450"/>
          <p14:tracePt t="111632" x="2940050" y="3479800"/>
          <p14:tracePt t="111649" x="2946400" y="3479800"/>
          <p14:tracePt t="111666" x="2946400" y="3486150"/>
          <p14:tracePt t="111683" x="2952750" y="3486150"/>
          <p14:tracePt t="111698" x="2952750" y="3492500"/>
          <p14:tracePt t="111715" x="2959100" y="3492500"/>
          <p14:tracePt t="111737" x="2959100" y="3498850"/>
          <p14:tracePt t="111765" x="2959100" y="3505200"/>
          <p14:tracePt t="111782" x="2952750" y="3517900"/>
          <p14:tracePt t="111798" x="2959100" y="3530600"/>
          <p14:tracePt t="111816" x="2971800" y="3549650"/>
          <p14:tracePt t="111835" x="2990850" y="3568700"/>
          <p14:tracePt t="111848" x="3028950" y="3600450"/>
          <p14:tracePt t="111865" x="3073400" y="3625850"/>
          <p14:tracePt t="111882" x="3130550" y="3638550"/>
          <p14:tracePt t="111899" x="3175000" y="3632200"/>
          <p14:tracePt t="111916" x="3206750" y="3606800"/>
          <p14:tracePt t="111932" x="3225800" y="3568700"/>
          <p14:tracePt t="111948" x="3225800" y="3536950"/>
          <p14:tracePt t="111965" x="3213100" y="3505200"/>
          <p14:tracePt t="111983" x="3200400" y="3479800"/>
          <p14:tracePt t="111999" x="3187700" y="3467100"/>
          <p14:tracePt t="112015" x="3162300" y="3454400"/>
          <p14:tracePt t="112032" x="3136900" y="3454400"/>
          <p14:tracePt t="112049" x="3124200" y="3454400"/>
          <p14:tracePt t="112066" x="3111500" y="3460750"/>
          <p14:tracePt t="112082" x="3105150" y="3467100"/>
          <p14:tracePt t="112098" x="3098800" y="3473450"/>
          <p14:tracePt t="112115" x="3098800" y="3479800"/>
          <p14:tracePt t="112132" x="3098800" y="3486150"/>
          <p14:tracePt t="112148" x="3098800" y="3498850"/>
          <p14:tracePt t="112165" x="3098800" y="3505200"/>
          <p14:tracePt t="112184" x="3098800" y="3511550"/>
          <p14:tracePt t="112202" x="3105150" y="3517900"/>
          <p14:tracePt t="112215" x="3105150" y="3524250"/>
          <p14:tracePt t="112233" x="3111500" y="3530600"/>
          <p14:tracePt t="112252" x="3111500" y="3543300"/>
          <p14:tracePt t="112271" x="3117850" y="3556000"/>
          <p14:tracePt t="112282" x="3124200" y="3568700"/>
          <p14:tracePt t="112299" x="3130550" y="3575050"/>
          <p14:tracePt t="112315" x="3130550" y="3581400"/>
          <p14:tracePt t="112335" x="3130550" y="3587750"/>
          <p14:tracePt t="112348" x="3130550" y="3594100"/>
          <p14:tracePt t="112366" x="3130550" y="3606800"/>
          <p14:tracePt t="112383" x="3124200" y="3619500"/>
          <p14:tracePt t="112399" x="3124200" y="3625850"/>
          <p14:tracePt t="112415" x="3124200" y="3638550"/>
          <p14:tracePt t="112436" x="3117850" y="3638550"/>
          <p14:tracePt t="112449" x="3111500" y="3632200"/>
          <p14:tracePt t="112465" x="3098800" y="3606800"/>
          <p14:tracePt t="112482" x="3079750" y="3562350"/>
          <p14:tracePt t="112499" x="3073400" y="3549650"/>
          <p14:tracePt t="112630" x="3022600" y="3371850"/>
          <p14:tracePt t="112646" x="3022600" y="3378200"/>
          <p14:tracePt t="112665" x="3028950" y="3378200"/>
          <p14:tracePt t="112674" x="3028950" y="3384550"/>
          <p14:tracePt t="112684" x="3035300" y="3390900"/>
          <p14:tracePt t="112699" x="3041650" y="3409950"/>
          <p14:tracePt t="112721" x="3048000" y="3429000"/>
          <p14:tracePt t="112733" x="3060700" y="3441700"/>
          <p14:tracePt t="112752" x="3067050" y="3454400"/>
          <p14:tracePt t="112765" x="3079750" y="3479800"/>
          <p14:tracePt t="112783" x="3098800" y="3505200"/>
          <p14:tracePt t="112799" x="3105150" y="3517900"/>
          <p14:tracePt t="112815" x="3111500" y="3530600"/>
          <p14:tracePt t="112833" x="3117850" y="3536950"/>
          <p14:tracePt t="112855" x="3124200" y="3549650"/>
          <p14:tracePt t="112866" x="3124200" y="3562350"/>
          <p14:tracePt t="112888" x="3117850" y="3575050"/>
          <p14:tracePt t="112898" x="3111500" y="3575050"/>
          <p14:tracePt t="112919" x="3092450" y="3575050"/>
          <p14:tracePt t="112932" x="3067050" y="3549650"/>
          <p14:tracePt t="112949" x="3035300" y="3505200"/>
          <p14:tracePt t="112971" x="3009900" y="3429000"/>
          <p14:tracePt t="112983" x="2990850" y="3333750"/>
          <p14:tracePt t="113000" x="2997200" y="3244850"/>
          <p14:tracePt t="113015" x="3016250" y="3162300"/>
          <p14:tracePt t="113034" x="3035300" y="3092450"/>
          <p14:tracePt t="113048" x="3041650" y="3048000"/>
          <p14:tracePt t="113065" x="3067050" y="3009900"/>
          <p14:tracePt t="113083" x="3086100" y="3009900"/>
          <p14:tracePt t="113100" x="3117850" y="3035300"/>
          <p14:tracePt t="113115" x="3143250" y="3079750"/>
          <p14:tracePt t="113132" x="3155950" y="3124200"/>
          <p14:tracePt t="113149" x="3162300" y="3168650"/>
          <p14:tracePt t="113165" x="3162300" y="3213100"/>
          <p14:tracePt t="113187" x="3155950" y="3257550"/>
          <p14:tracePt t="113198" x="3149600" y="3289300"/>
          <p14:tracePt t="113199" x="3149600" y="3302000"/>
          <p14:tracePt t="113215" x="3143250" y="3346450"/>
          <p14:tracePt t="113232" x="3143250" y="3378200"/>
          <p14:tracePt t="113252" x="3149600" y="3409950"/>
          <p14:tracePt t="113268" x="3168650" y="3454400"/>
          <p14:tracePt t="113282" x="3200400" y="3492500"/>
          <p14:tracePt t="113302" x="3276600" y="3556000"/>
          <p14:tracePt t="113315" x="3314700" y="3575050"/>
          <p14:tracePt t="113332" x="3340100" y="3587750"/>
          <p14:tracePt t="113348" x="3359150" y="3575050"/>
          <p14:tracePt t="113365" x="3359150" y="3556000"/>
          <p14:tracePt t="113382" x="3340100" y="3517900"/>
          <p14:tracePt t="113399" x="3308350" y="3486150"/>
          <p14:tracePt t="113415" x="3263900" y="3454400"/>
          <p14:tracePt t="113434" x="3219450" y="3441700"/>
          <p14:tracePt t="113453" x="3175000" y="3441700"/>
          <p14:tracePt t="113469" x="3143250" y="3460750"/>
          <p14:tracePt t="113482" x="3136900" y="3498850"/>
          <p14:tracePt t="113499" x="3162300" y="3556000"/>
          <p14:tracePt t="113515" x="3257550" y="3619500"/>
          <p14:tracePt t="113533" x="3346450" y="3663950"/>
          <p14:tracePt t="113549" x="3517900" y="3714750"/>
          <p14:tracePt t="113568" x="3651250" y="3733800"/>
          <p14:tracePt t="113583" x="3740150" y="3733800"/>
          <p14:tracePt t="113599" x="3848100" y="3714750"/>
          <p14:tracePt t="113615" x="3911600" y="3689350"/>
          <p14:tracePt t="113632" x="3949700" y="3657600"/>
          <p14:tracePt t="113649" x="3968750" y="3625850"/>
          <p14:tracePt t="113665" x="3962400" y="3587750"/>
          <p14:tracePt t="113683" x="3943350" y="3556000"/>
          <p14:tracePt t="113699" x="3892550" y="3505200"/>
          <p14:tracePt t="113715" x="3841750" y="3473450"/>
          <p14:tracePt t="113736" x="3778250" y="3448050"/>
          <p14:tracePt t="113748" x="3727450" y="3435350"/>
          <p14:tracePt t="113765" x="3644900" y="3422650"/>
          <p14:tracePt t="113783" x="3600450" y="3409950"/>
          <p14:tracePt t="113799" x="3536950" y="3409950"/>
          <p14:tracePt t="113816" x="3498850" y="3409950"/>
          <p14:tracePt t="113832" x="3467100" y="3422650"/>
          <p14:tracePt t="113849" x="3441700" y="3429000"/>
          <p14:tracePt t="113865" x="3429000" y="3441700"/>
          <p14:tracePt t="113883" x="3422650" y="3448050"/>
          <p14:tracePt t="113899" x="3416300" y="3460750"/>
          <p14:tracePt t="113915" x="3416300" y="3467100"/>
          <p14:tracePt t="113936" x="3416300" y="3473450"/>
          <p14:tracePt t="113949" x="3416300" y="3479800"/>
          <p14:tracePt t="113966" x="3416300" y="3486150"/>
          <p14:tracePt t="114031" x="3409950" y="3492500"/>
          <p14:tracePt t="114064" x="3409950" y="3498850"/>
          <p14:tracePt t="114087" x="3416300" y="3498850"/>
          <p14:tracePt t="114097" x="3416300" y="3505200"/>
          <p14:tracePt t="114122" x="3422650" y="3505200"/>
          <p14:tracePt t="114125" x="3422650" y="3511550"/>
          <p14:tracePt t="114147" x="3422650" y="3517900"/>
          <p14:tracePt t="114171" x="3429000" y="3517900"/>
          <p14:tracePt t="114175" x="3429000" y="3524250"/>
          <p14:tracePt t="114206" x="3435350" y="3530600"/>
          <p14:tracePt t="114220" x="3441700" y="3536950"/>
          <p14:tracePt t="114225" x="3448050" y="3543300"/>
          <p14:tracePt t="114254" x="3454400" y="3549650"/>
          <p14:tracePt t="114263" x="3460750" y="3549650"/>
          <p14:tracePt t="114276" x="3467100" y="3556000"/>
          <p14:tracePt t="114289" x="3473450" y="3556000"/>
          <p14:tracePt t="114305" x="3486150" y="3556000"/>
          <p14:tracePt t="114316" x="3492500" y="3562350"/>
          <p14:tracePt t="114333" x="3517900" y="3562350"/>
          <p14:tracePt t="114349" x="3530600" y="3562350"/>
          <p14:tracePt t="114365" x="3536950" y="3556000"/>
          <p14:tracePt t="114382" x="3536950" y="3549650"/>
          <p14:tracePt t="114401" x="3536950" y="3543300"/>
          <p14:tracePt t="114415" x="3530600" y="3536950"/>
          <p14:tracePt t="114433" x="3524250" y="3536950"/>
          <p14:tracePt t="114449" x="3511550" y="3549650"/>
          <p14:tracePt t="114465" x="3492500" y="3556000"/>
          <p14:tracePt t="114486" x="3460750" y="3581400"/>
          <p14:tracePt t="114498" x="3435350" y="3594100"/>
          <p14:tracePt t="114515" x="3390900" y="3619500"/>
          <p14:tracePt t="114533" x="3340100" y="3638550"/>
          <p14:tracePt t="114549" x="3308350" y="3651250"/>
          <p14:tracePt t="114565" x="3263900" y="3663950"/>
          <p14:tracePt t="114584" x="3200400" y="3670300"/>
          <p14:tracePt t="114599" x="3168650" y="3670300"/>
          <p14:tracePt t="114615" x="3124200" y="3657600"/>
          <p14:tracePt t="114636" x="3092450" y="3644900"/>
          <p14:tracePt t="114648" x="3079750" y="3619500"/>
          <p14:tracePt t="114665" x="3067050" y="3600450"/>
          <p14:tracePt t="114683" x="3054350" y="3575050"/>
          <p14:tracePt t="114703" x="3054350" y="3556000"/>
          <p14:tracePt t="114717" x="3048000" y="3543300"/>
          <p14:tracePt t="114733" x="3048000" y="3524250"/>
          <p14:tracePt t="114765" x="3048000" y="3536950"/>
          <p14:tracePt t="114785" x="3048000" y="3543300"/>
          <p14:tracePt t="114799" x="3048000" y="3549650"/>
          <p14:tracePt t="114816" x="3054350" y="3549650"/>
          <p14:tracePt t="114833" x="3054350" y="3556000"/>
          <p14:tracePt t="114849" x="3054350" y="3549650"/>
          <p14:tracePt t="114879" x="3054350" y="3543300"/>
          <p14:tracePt t="114913" x="3048000" y="3543300"/>
          <p14:tracePt t="114940" x="3041650" y="3543300"/>
          <p14:tracePt t="114958" x="3041650" y="3549650"/>
          <p14:tracePt t="114973" x="3035300" y="3549650"/>
          <p14:tracePt t="115008" x="3028950" y="3549650"/>
          <p14:tracePt t="115012" x="3022600" y="3549650"/>
          <p14:tracePt t="115022" x="3016250" y="3549650"/>
          <p14:tracePt t="115033" x="3003550" y="3549650"/>
          <p14:tracePt t="115049" x="2984500" y="3543300"/>
          <p14:tracePt t="115065" x="2965450" y="3536950"/>
          <p14:tracePt t="115086" x="2940050" y="3530600"/>
          <p14:tracePt t="115100" x="2921000" y="3530600"/>
          <p14:tracePt t="115115" x="2908300" y="3530600"/>
          <p14:tracePt t="115165" x="2959100" y="3549650"/>
          <p14:tracePt t="115183" x="3035300" y="3575050"/>
          <p14:tracePt t="115202" x="3136900" y="3600450"/>
          <p14:tracePt t="115215" x="3251200" y="3613150"/>
          <p14:tracePt t="115233" x="3371850" y="3613150"/>
          <p14:tracePt t="115250" x="3486150" y="3600450"/>
          <p14:tracePt t="115268" x="3587750" y="3594100"/>
          <p14:tracePt t="115283" x="3638550" y="3587750"/>
          <p14:tracePt t="115302" x="3702050" y="3581400"/>
          <p14:tracePt t="115315" x="3752850" y="3568700"/>
          <p14:tracePt t="115334" x="3778250" y="3556000"/>
          <p14:tracePt t="115354" x="3797300" y="3524250"/>
          <p14:tracePt t="115371" x="3790950" y="3492500"/>
          <p14:tracePt t="115382" x="3771900" y="3473450"/>
          <p14:tracePt t="115399" x="3740150" y="3441700"/>
          <p14:tracePt t="115416" x="3702050" y="3429000"/>
          <p14:tracePt t="115434" x="3651250" y="3409950"/>
          <p14:tracePt t="115454" x="3549650" y="3397250"/>
          <p14:tracePt t="115465" x="3460750" y="3397250"/>
          <p14:tracePt t="115485" x="3365500" y="3397250"/>
          <p14:tracePt t="115499" x="3263900" y="3397250"/>
          <p14:tracePt t="115518" x="3181350" y="3403600"/>
          <p14:tracePt t="115532" x="3111500" y="3409950"/>
          <p14:tracePt t="115549" x="3073400" y="3422650"/>
          <p14:tracePt t="115567" x="3016250" y="3448050"/>
          <p14:tracePt t="115582" x="2990850" y="3467100"/>
          <p14:tracePt t="115605" x="2990850" y="3492500"/>
          <p14:tracePt t="115615" x="3009900" y="3517900"/>
          <p14:tracePt t="115632" x="3054350" y="3543300"/>
          <p14:tracePt t="115652" x="3136900" y="3575050"/>
          <p14:tracePt t="115667" x="3244850" y="3606800"/>
          <p14:tracePt t="115682" x="3352800" y="3625850"/>
          <p14:tracePt t="115699" x="3460750" y="3644900"/>
          <p14:tracePt t="115716" x="3568700" y="3657600"/>
          <p14:tracePt t="115732" x="3670300" y="3670300"/>
          <p14:tracePt t="115749" x="3752850" y="3676650"/>
          <p14:tracePt t="115765" x="3810000" y="3663950"/>
          <p14:tracePt t="115782" x="3848100" y="3638550"/>
          <p14:tracePt t="115799" x="3867150" y="3613150"/>
          <p14:tracePt t="115815" x="3873500" y="3587750"/>
          <p14:tracePt t="115832" x="3867150" y="3562350"/>
          <p14:tracePt t="115850" x="3841750" y="3536950"/>
          <p14:tracePt t="115868" x="3803650" y="3511550"/>
          <p14:tracePt t="115882" x="3759200" y="3498850"/>
          <p14:tracePt t="115898" x="3657600" y="3473450"/>
          <p14:tracePt t="115915" x="3562350" y="3454400"/>
          <p14:tracePt t="115933" x="3479800" y="3441700"/>
          <p14:tracePt t="115955" x="3340100" y="3422650"/>
          <p14:tracePt t="115965" x="3232150" y="3416300"/>
          <p14:tracePt t="115983" x="3149600" y="3422650"/>
          <p14:tracePt t="115999" x="3079750" y="3435350"/>
          <p14:tracePt t="116015" x="3028950" y="3460750"/>
          <p14:tracePt t="116033" x="2990850" y="3479800"/>
          <p14:tracePt t="116049" x="2965450" y="3492500"/>
          <p14:tracePt t="116065" x="2952750" y="3505200"/>
          <p14:tracePt t="116082" x="2952750" y="3517900"/>
          <p14:tracePt t="116099" x="2971800" y="3530600"/>
          <p14:tracePt t="116115" x="2990850" y="3543300"/>
          <p14:tracePt t="116132" x="3016250" y="3556000"/>
          <p14:tracePt t="116149" x="3048000" y="3568700"/>
          <p14:tracePt t="116166" x="3079750" y="3581400"/>
          <p14:tracePt t="116183" x="3111500" y="3594100"/>
          <p14:tracePt t="116200" x="3187700" y="3625850"/>
          <p14:tracePt t="116216" x="3270250" y="3651250"/>
          <p14:tracePt t="116232" x="3359150" y="3663950"/>
          <p14:tracePt t="116250" x="3460750" y="3683000"/>
          <p14:tracePt t="116265" x="3568700" y="3689350"/>
          <p14:tracePt t="116284" x="3657600" y="3689350"/>
          <p14:tracePt t="116299" x="3727450" y="3670300"/>
          <p14:tracePt t="116315" x="3784600" y="3644900"/>
          <p14:tracePt t="116333" x="3816350" y="3625850"/>
          <p14:tracePt t="116348" x="3841750" y="3587750"/>
          <p14:tracePt t="116366" x="3848100" y="3562350"/>
          <p14:tracePt t="116382" x="3841750" y="3536950"/>
          <p14:tracePt t="116399" x="3822700" y="3511550"/>
          <p14:tracePt t="116415" x="3797300" y="3498850"/>
          <p14:tracePt t="116437" x="3759200" y="3486150"/>
          <p14:tracePt t="116448" x="3721100" y="3479800"/>
          <p14:tracePt t="116468" x="3689350" y="3479800"/>
          <p14:tracePt t="116482" x="3663950" y="3479800"/>
          <p14:tracePt t="116503" x="3651250" y="3492500"/>
          <p14:tracePt t="116515" x="3638550" y="3498850"/>
          <p14:tracePt t="116532" x="3625850" y="3498850"/>
          <p14:tracePt t="116550" x="3619500" y="3505200"/>
          <p14:tracePt t="116565" x="3613150" y="3505200"/>
          <p14:tracePt t="116582" x="3613150" y="3511550"/>
          <p14:tracePt t="116599" x="3606800" y="3511550"/>
          <p14:tracePt t="116639" x="3600450" y="3511550"/>
          <p14:tracePt t="116704" x="3600450" y="3517900"/>
          <p14:tracePt t="116730" x="3594100" y="3517900"/>
          <p14:tracePt t="116752" x="3587750" y="3524250"/>
          <p14:tracePt t="116774" x="3581400" y="3524250"/>
          <p14:tracePt t="116779" x="3568700" y="3530600"/>
          <p14:tracePt t="116800" x="3549650" y="3536950"/>
          <p14:tracePt t="116815" x="3511550" y="3536950"/>
          <p14:tracePt t="116832" x="3460750" y="3543300"/>
          <p14:tracePt t="116849" x="3422650" y="3549650"/>
          <p14:tracePt t="116865" x="3371850" y="3556000"/>
          <p14:tracePt t="116883" x="3327400" y="3556000"/>
          <p14:tracePt t="116899" x="3282950" y="3562350"/>
          <p14:tracePt t="116916" x="3251200" y="3562350"/>
          <p14:tracePt t="116936" x="3225800" y="3556000"/>
          <p14:tracePt t="116949" x="3213100" y="3549650"/>
          <p14:tracePt t="116977" x="3219450" y="3543300"/>
          <p14:tracePt t="116984" x="3232150" y="3543300"/>
          <p14:tracePt t="116999" x="3244850" y="3549650"/>
          <p14:tracePt t="117015" x="3270250" y="3549650"/>
          <p14:tracePt t="117033" x="3295650" y="3543300"/>
          <p14:tracePt t="117048" x="3333750" y="3536950"/>
          <p14:tracePt t="117065" x="3371850" y="3536950"/>
          <p14:tracePt t="117083" x="3403600" y="3530600"/>
          <p14:tracePt t="117101" x="3454400" y="3524250"/>
          <p14:tracePt t="117115" x="3511550" y="3517900"/>
          <p14:tracePt t="117133" x="3568700" y="3511550"/>
          <p14:tracePt t="117149" x="3625850" y="3511550"/>
          <p14:tracePt t="117165" x="3683000" y="3511550"/>
          <p14:tracePt t="117184" x="3746500" y="3517900"/>
          <p14:tracePt t="117199" x="3771900" y="3517900"/>
          <p14:tracePt t="117215" x="3803650" y="3530600"/>
          <p14:tracePt t="117232" x="3829050" y="3536950"/>
          <p14:tracePt t="117252" x="3841750" y="3543300"/>
          <p14:tracePt t="117265" x="3841750" y="3549650"/>
          <p14:tracePt t="117283" x="3848100" y="3549650"/>
          <p14:tracePt t="117329" x="3848100" y="3556000"/>
          <p14:tracePt t="117385" x="3848100" y="3562350"/>
          <p14:tracePt t="117398" x="3854450" y="3562350"/>
          <p14:tracePt t="117415" x="3854450" y="3568700"/>
          <p14:tracePt t="117449" x="3854450" y="3575050"/>
          <p14:tracePt t="117511" x="3854450" y="3581400"/>
          <p14:tracePt t="117582" x="3848100" y="3581400"/>
          <p14:tracePt t="117595" x="3841750" y="3581400"/>
          <p14:tracePt t="117604" x="3835400" y="3581400"/>
          <p14:tracePt t="117615" x="3829050" y="3575050"/>
          <p14:tracePt t="117635" x="3816350" y="3575050"/>
          <p14:tracePt t="117656" x="3803650" y="3568700"/>
          <p14:tracePt t="117665" x="3797300" y="3568700"/>
          <p14:tracePt t="117700" x="3797300" y="3562350"/>
          <p14:tracePt t="117721" x="3810000" y="3562350"/>
          <p14:tracePt t="117732" x="3848100" y="3562350"/>
          <p14:tracePt t="117749" x="3949700" y="3562350"/>
          <p14:tracePt t="117765" x="4051300" y="3562350"/>
          <p14:tracePt t="117785" x="4140200" y="3562350"/>
          <p14:tracePt t="117798" x="4305300" y="3556000"/>
          <p14:tracePt t="117815" x="4445000" y="3549650"/>
          <p14:tracePt t="117837" x="4552950" y="3549650"/>
          <p14:tracePt t="117849" x="4737100" y="3536950"/>
          <p14:tracePt t="117865" x="4883150" y="3530600"/>
          <p14:tracePt t="117885" x="4991100" y="3517900"/>
          <p14:tracePt t="117898" x="5175250" y="3473450"/>
          <p14:tracePt t="117915" x="5321300" y="3435350"/>
          <p14:tracePt t="117933" x="5467350" y="3403600"/>
          <p14:tracePt t="117955" x="5600700" y="3378200"/>
          <p14:tracePt t="117968" x="5727700" y="3371850"/>
          <p14:tracePt t="118020" x="6267450" y="3384550"/>
          <p14:tracePt t="118049" x="6273800" y="3384550"/>
          <p14:tracePt t="118058" x="6273800" y="3390900"/>
          <p14:tracePt t="118078" x="6273800" y="3397250"/>
          <p14:tracePt t="118082" x="6273800" y="3403600"/>
          <p14:tracePt t="118099" x="6273800" y="3409950"/>
          <p14:tracePt t="118138" x="6013450" y="3524250"/>
          <p14:tracePt t="118424" x="5734050" y="3562350"/>
          <p14:tracePt t="118438" x="5734050" y="3556000"/>
          <p14:tracePt t="118443" x="5740400" y="3556000"/>
          <p14:tracePt t="118449" x="5740400" y="3549650"/>
          <p14:tracePt t="118467" x="5746750" y="3543300"/>
          <p14:tracePt t="118482" x="5791200" y="3505200"/>
          <p14:tracePt t="118499" x="5842000" y="3473450"/>
          <p14:tracePt t="118519" x="5905500" y="3448050"/>
          <p14:tracePt t="118532" x="5981700" y="3409950"/>
          <p14:tracePt t="118548" x="6070600" y="3371850"/>
          <p14:tracePt t="118568" x="6121400" y="3346450"/>
          <p14:tracePt t="118582" x="6146800" y="3333750"/>
          <p14:tracePt t="118600" x="6165850" y="3333750"/>
          <p14:tracePt t="118618" x="6184900" y="3365500"/>
          <p14:tracePt t="118633" x="6191250" y="3397250"/>
          <p14:tracePt t="118649" x="6184900" y="3448050"/>
          <p14:tracePt t="118670" x="6178550" y="3473450"/>
          <p14:tracePt t="118682" x="6172200" y="3498850"/>
          <p14:tracePt t="118699" x="6165850" y="3530600"/>
          <p14:tracePt t="118716" x="6153150" y="3556000"/>
          <p14:tracePt t="118737" x="6134100" y="3575050"/>
          <p14:tracePt t="118749" x="6115050" y="3581400"/>
          <p14:tracePt t="118765" x="6108700" y="3587750"/>
          <p14:tracePt t="118782" x="6096000" y="3587750"/>
          <p14:tracePt t="118799" x="6089650" y="3600450"/>
          <p14:tracePt t="118815" x="6083300" y="3613150"/>
          <p14:tracePt t="118832" x="6089650" y="3619500"/>
          <p14:tracePt t="118850" x="6102350" y="3625850"/>
          <p14:tracePt t="118865" x="6121400" y="3632200"/>
          <p14:tracePt t="118883" x="6140450" y="3632200"/>
          <p14:tracePt t="118899" x="6172200" y="3632200"/>
          <p14:tracePt t="118915" x="6203950" y="3632200"/>
          <p14:tracePt t="118932" x="6223000" y="3625850"/>
          <p14:tracePt t="118949" x="6248400" y="3619500"/>
          <p14:tracePt t="118969" x="6261100" y="3613150"/>
          <p14:tracePt t="118984" x="6273800" y="3606800"/>
          <p14:tracePt t="118999" x="6292850" y="3606800"/>
          <p14:tracePt t="119015" x="6311900" y="3606800"/>
          <p14:tracePt t="119032" x="6337300" y="3606800"/>
          <p14:tracePt t="119049" x="6375400" y="3606800"/>
          <p14:tracePt t="119068" x="6419850" y="3600450"/>
          <p14:tracePt t="119082" x="6470650" y="3600450"/>
          <p14:tracePt t="119099" x="6515100" y="3606800"/>
          <p14:tracePt t="119115" x="6565900" y="3606800"/>
          <p14:tracePt t="119132" x="6610350" y="3606800"/>
          <p14:tracePt t="119149" x="6654800" y="3606800"/>
          <p14:tracePt t="119166" x="6699250" y="3606800"/>
          <p14:tracePt t="119182" x="6737350" y="3606800"/>
          <p14:tracePt t="119200" x="6775450" y="3613150"/>
          <p14:tracePt t="119217" x="6807200" y="3606800"/>
          <p14:tracePt t="119233" x="6832600" y="3600450"/>
          <p14:tracePt t="119250" x="6851650" y="3581400"/>
          <p14:tracePt t="119265" x="6870700" y="3568700"/>
          <p14:tracePt t="119283" x="6889750" y="3562350"/>
          <p14:tracePt t="119299" x="6902450" y="3556000"/>
          <p14:tracePt t="119315" x="6927850" y="3543300"/>
          <p14:tracePt t="119333" x="6953250" y="3530600"/>
          <p14:tracePt t="119349" x="6985000" y="3517900"/>
          <p14:tracePt t="119365" x="7016750" y="3505200"/>
          <p14:tracePt t="119382" x="7042150" y="3498850"/>
          <p14:tracePt t="119399" x="7073900" y="3492500"/>
          <p14:tracePt t="119415" x="7092950" y="3486150"/>
          <p14:tracePt t="119433" x="7112000" y="3486150"/>
          <p14:tracePt t="119450" x="7124700" y="3479800"/>
          <p14:tracePt t="119465" x="7137400" y="3473450"/>
          <p14:tracePt t="119483" x="7156450" y="3473450"/>
          <p14:tracePt t="119499" x="7169150" y="3467100"/>
          <p14:tracePt t="119515" x="7194550" y="3467100"/>
          <p14:tracePt t="119532" x="7207250" y="3473450"/>
          <p14:tracePt t="119550" x="7213600" y="3479800"/>
          <p14:tracePt t="119565" x="7219950" y="3486150"/>
          <p14:tracePt t="119583" x="7232650" y="3492500"/>
          <p14:tracePt t="119599" x="7239000" y="3492500"/>
          <p14:tracePt t="119615" x="7251700" y="3498850"/>
          <p14:tracePt t="119633" x="7264400" y="3498850"/>
          <p14:tracePt t="119650" x="7270750" y="3498850"/>
          <p14:tracePt t="119665" x="7283450" y="3498850"/>
          <p14:tracePt t="119683" x="7296150" y="3505200"/>
          <p14:tracePt t="119700" x="7302500" y="3511550"/>
          <p14:tracePt t="119715" x="7315200" y="3517900"/>
          <p14:tracePt t="119735" x="7327900" y="3517900"/>
          <p14:tracePt t="119748" x="7346950" y="3524250"/>
          <p14:tracePt t="119765" x="7359650" y="3524250"/>
          <p14:tracePt t="119786" x="7378700" y="3524250"/>
          <p14:tracePt t="119799" x="7391400" y="3530600"/>
          <p14:tracePt t="119816" x="7397750" y="3536950"/>
          <p14:tracePt t="119833" x="7410450" y="3543300"/>
          <p14:tracePt t="119851" x="7416800" y="3543300"/>
          <p14:tracePt t="119865" x="7423150" y="3543300"/>
          <p14:tracePt t="119899" x="7410450" y="3543300"/>
          <p14:tracePt t="119916" x="7391400" y="3536950"/>
          <p14:tracePt t="119936" x="7353300" y="3530600"/>
          <p14:tracePt t="119949" x="7302500" y="3524250"/>
          <p14:tracePt t="119966" x="7232650" y="3511550"/>
          <p14:tracePt t="119983" x="7067550" y="3492500"/>
          <p14:tracePt t="120001" x="6953250" y="3479800"/>
          <p14:tracePt t="120015" x="6788150" y="3460750"/>
          <p14:tracePt t="120033" x="6578600" y="3429000"/>
          <p14:tracePt t="120052" x="6400800" y="3409950"/>
          <p14:tracePt t="120066" x="6254750" y="3403600"/>
          <p14:tracePt t="120084" x="6070600" y="3390900"/>
          <p14:tracePt t="120099" x="5930900" y="3384550"/>
          <p14:tracePt t="120116" x="5810250" y="3378200"/>
          <p14:tracePt t="120132" x="5772150" y="3378200"/>
          <p14:tracePt t="120188" x="4946650" y="3365500"/>
          <p14:tracePt t="120223" x="4692650" y="3244850"/>
          <p14:tracePt t="120238" x="4686300" y="3244850"/>
          <p14:tracePt t="120294" x="4425950" y="3162300"/>
          <p14:tracePt t="120330" x="4413250" y="3155950"/>
          <p14:tracePt t="120332" x="4406900" y="3155950"/>
          <p14:tracePt t="120349" x="4362450" y="3143250"/>
          <p14:tracePt t="120365" x="4330700" y="3136900"/>
          <p14:tracePt t="120383" x="4311650" y="3136900"/>
          <p14:tracePt t="120400" x="4298950" y="3136900"/>
          <p14:tracePt t="120415" x="4292600" y="3143250"/>
          <p14:tracePt t="120432" x="4292600" y="3155950"/>
          <p14:tracePt t="120449" x="4298950" y="3175000"/>
          <p14:tracePt t="120465" x="4311650" y="3194050"/>
          <p14:tracePt t="120483" x="4349750" y="3213100"/>
          <p14:tracePt t="120499" x="4419600" y="3238500"/>
          <p14:tracePt t="120515" x="4552950" y="3276600"/>
          <p14:tracePt t="120533" x="4705350" y="3314700"/>
          <p14:tracePt t="120549" x="4940300" y="3378200"/>
          <p14:tracePt t="120566" x="5118100" y="3416300"/>
          <p14:tracePt t="120582" x="5308600" y="3435350"/>
          <p14:tracePt t="120600" x="5499100" y="3448050"/>
          <p14:tracePt t="120617" x="5664200" y="3454400"/>
          <p14:tracePt t="120633" x="5772150" y="3454400"/>
          <p14:tracePt t="120649" x="5899150" y="3454400"/>
          <p14:tracePt t="120666" x="5962650" y="3454400"/>
          <p14:tracePt t="120682" x="5988050" y="3448050"/>
          <p14:tracePt t="120703" x="6000750" y="3441700"/>
          <p14:tracePt t="120715" x="6013450" y="3441700"/>
          <p14:tracePt t="120732" x="6026150" y="3441700"/>
          <p14:tracePt t="120749" x="6038850" y="3454400"/>
          <p14:tracePt t="120769" x="6070600" y="3473450"/>
          <p14:tracePt t="120784" x="6089650" y="3479800"/>
          <p14:tracePt t="120799" x="6115050" y="3492500"/>
          <p14:tracePt t="120815" x="6127750" y="3505200"/>
          <p14:tracePt t="120834" x="6146800" y="3517900"/>
          <p14:tracePt t="120849" x="6159500" y="3524250"/>
          <p14:tracePt t="120866" x="6172200" y="3530600"/>
          <p14:tracePt t="120882" x="6184900" y="3543300"/>
          <p14:tracePt t="120900" x="6191250" y="3556000"/>
          <p14:tracePt t="120915" x="6191250" y="3581400"/>
          <p14:tracePt t="120932" x="6191250" y="3600450"/>
          <p14:tracePt t="120950" x="6184900" y="3625850"/>
          <p14:tracePt t="120966" x="6184900" y="3663950"/>
          <p14:tracePt t="120983" x="6184900" y="3695700"/>
          <p14:tracePt t="121002" x="6203950" y="3702050"/>
          <p14:tracePt t="121016" x="6216650" y="3695700"/>
          <p14:tracePt t="121032" x="6235700" y="3676650"/>
          <p14:tracePt t="121050" x="6261100" y="3657600"/>
          <p14:tracePt t="121067" x="6299200" y="3638550"/>
          <p14:tracePt t="121084" x="6337300" y="3619500"/>
          <p14:tracePt t="121100" x="6362700" y="3613150"/>
          <p14:tracePt t="121115" x="6407150" y="3606800"/>
          <p14:tracePt t="121136" x="6438900" y="3600450"/>
          <p14:tracePt t="121160" x="6496050" y="3562350"/>
          <p14:tracePt t="121166" x="6508750" y="3556000"/>
          <p14:tracePt t="121183" x="6534150" y="3543300"/>
          <p14:tracePt t="121200" x="6546850" y="3543300"/>
          <p14:tracePt t="121215" x="6553200" y="3543300"/>
          <p14:tracePt t="121233" x="6565900" y="3543300"/>
          <p14:tracePt t="121249" x="6565900" y="3536950"/>
          <p14:tracePt t="121265" x="6572250" y="3530600"/>
          <p14:tracePt t="121299" x="6578600" y="3530600"/>
          <p14:tracePt t="121317" x="6584950" y="3530600"/>
          <p14:tracePt t="121333" x="6591300" y="3530600"/>
          <p14:tracePt t="121349" x="6616700" y="3536950"/>
          <p14:tracePt t="121365" x="6648450" y="3543300"/>
          <p14:tracePt t="121382" x="6680200" y="3549650"/>
          <p14:tracePt t="121399" x="6705600" y="3549650"/>
          <p14:tracePt t="121417" x="6743700" y="3556000"/>
          <p14:tracePt t="121435" x="6775450" y="3556000"/>
          <p14:tracePt t="121450" x="6813550" y="3556000"/>
          <p14:tracePt t="121465" x="6851650" y="3549650"/>
          <p14:tracePt t="121483" x="6934200" y="3543300"/>
          <p14:tracePt t="121499" x="6978650" y="3530600"/>
          <p14:tracePt t="121517" x="7016750" y="3517900"/>
          <p14:tracePt t="121533" x="7061200" y="3498850"/>
          <p14:tracePt t="121549" x="7086600" y="3492500"/>
          <p14:tracePt t="121566" x="7137400" y="3486150"/>
          <p14:tracePt t="121582" x="7194550" y="3479800"/>
          <p14:tracePt t="121604" x="7232650" y="3479800"/>
          <p14:tracePt t="121617" x="7264400" y="3486150"/>
          <p14:tracePt t="121633" x="7296150" y="3486150"/>
          <p14:tracePt t="121650" x="7321550" y="3486150"/>
          <p14:tracePt t="121665" x="7346950" y="3486150"/>
          <p14:tracePt t="121686" x="7385050" y="3479800"/>
          <p14:tracePt t="121699" x="7467600" y="3479800"/>
          <p14:tracePt t="121715" x="7518400" y="3479800"/>
          <p14:tracePt t="121733" x="7569200" y="3492500"/>
          <p14:tracePt t="121752" x="7639050" y="3549650"/>
          <p14:tracePt t="121766" x="7670800" y="3575050"/>
          <p14:tracePt t="121783" x="7759700" y="3644900"/>
          <p14:tracePt t="121799" x="7797800" y="3670300"/>
          <p14:tracePt t="121816" x="7848600" y="3689350"/>
          <p14:tracePt t="121833" x="7905750" y="3683000"/>
          <p14:tracePt t="121855" x="7943850" y="3657600"/>
          <p14:tracePt t="121865" x="7975600" y="3632200"/>
          <p14:tracePt t="121884" x="8001000" y="3606800"/>
          <p14:tracePt t="121900" x="8026400" y="3575050"/>
          <p14:tracePt t="121915" x="8051800" y="3549650"/>
          <p14:tracePt t="121933" x="8064500" y="3536950"/>
          <p14:tracePt t="121949" x="8070850" y="3530600"/>
          <p14:tracePt t="121995" x="8070850" y="3536950"/>
          <p14:tracePt t="121999" x="8064500" y="3536950"/>
          <p14:tracePt t="122021" x="8064500" y="3543300"/>
          <p14:tracePt t="122065" x="8064500" y="3549650"/>
          <p14:tracePt t="122112" x="8064500" y="3556000"/>
          <p14:tracePt t="122129" x="8064500" y="3562350"/>
          <p14:tracePt t="122151" x="8064500" y="3568700"/>
          <p14:tracePt t="122161" x="8064500" y="3575050"/>
          <p14:tracePt t="122177" x="8064500" y="3581400"/>
          <p14:tracePt t="122199" x="8064500" y="3587750"/>
          <p14:tracePt t="122227" x="8064500" y="3594100"/>
          <p14:tracePt t="122233" x="8058150" y="3594100"/>
          <p14:tracePt t="122241" x="8058150" y="3600450"/>
          <p14:tracePt t="122262" x="8051800" y="3600450"/>
          <p14:tracePt t="122272" x="8051800" y="3606800"/>
          <p14:tracePt t="122343" x="8051800" y="3613150"/>
          <p14:tracePt t="122384" x="8045450" y="3613150"/>
          <p14:tracePt t="122392" x="8045450" y="3619500"/>
          <p14:tracePt t="122423" x="8039100" y="3619500"/>
          <p14:tracePt t="122436" x="8032750" y="3619500"/>
          <p14:tracePt t="122441" x="8032750" y="3613150"/>
          <p14:tracePt t="122454" x="8026400" y="3613150"/>
          <p14:tracePt t="122466" x="8007350" y="3594100"/>
          <p14:tracePt t="122482" x="7981950" y="3575050"/>
          <p14:tracePt t="122499" x="7950200" y="3556000"/>
          <p14:tracePt t="122515" x="7880350" y="3530600"/>
          <p14:tracePt t="122532" x="7804150" y="3505200"/>
          <p14:tracePt t="122553" x="7708900" y="3498850"/>
          <p14:tracePt t="122574" x="7581900" y="3486150"/>
          <p14:tracePt t="122583" x="7499350" y="3473450"/>
          <p14:tracePt t="122599" x="7404100" y="3467100"/>
          <p14:tracePt t="122618" x="7296150" y="3454400"/>
          <p14:tracePt t="122632" x="7194550" y="3448050"/>
          <p14:tracePt t="122650" x="7073900" y="3435350"/>
          <p14:tracePt t="122666" x="6978650" y="3422650"/>
          <p14:tracePt t="122716" x="6496050" y="3352800"/>
          <p14:tracePt t="122747" x="6248400" y="3378200"/>
          <p14:tracePt t="122757" x="6242050" y="3384550"/>
          <p14:tracePt t="122770" x="6235700" y="3384550"/>
          <p14:tracePt t="122784" x="6210300" y="3390900"/>
          <p14:tracePt t="122799" x="6115050" y="3460750"/>
          <p14:tracePt t="122815" x="6064250" y="3511550"/>
          <p14:tracePt t="122832" x="6038850" y="3524250"/>
          <p14:tracePt t="122852" x="6026150" y="3536950"/>
          <p14:tracePt t="122868" x="6013450" y="3549650"/>
          <p14:tracePt t="122882" x="6000750" y="3549650"/>
          <p14:tracePt t="122900" x="5994400" y="3543300"/>
          <p14:tracePt t="122915" x="5994400" y="3530600"/>
          <p14:tracePt t="122932" x="5994400" y="3524250"/>
          <p14:tracePt t="122949" x="5994400" y="3511550"/>
          <p14:tracePt t="122965" x="5994400" y="3505200"/>
          <p14:tracePt t="122982" x="6000750" y="3492500"/>
          <p14:tracePt t="123003" x="6007100" y="3486150"/>
          <p14:tracePt t="123021" x="6019800" y="3479800"/>
          <p14:tracePt t="123033" x="6032500" y="3479800"/>
          <p14:tracePt t="123049" x="6070600" y="3486150"/>
          <p14:tracePt t="123066" x="6096000" y="3511550"/>
          <p14:tracePt t="123082" x="6115050" y="3530600"/>
          <p14:tracePt t="123103" x="6127750" y="3536950"/>
          <p14:tracePt t="123115" x="6134100" y="3530600"/>
          <p14:tracePt t="123134" x="6134100" y="3517900"/>
          <p14:tracePt t="123150" x="6134100" y="3511550"/>
          <p14:tracePt t="123189" x="6134100" y="3505200"/>
          <p14:tracePt t="123250" x="6140450" y="3505200"/>
          <p14:tracePt t="123266" x="6140450" y="3511550"/>
          <p14:tracePt t="123271" x="6146800" y="3511550"/>
          <p14:tracePt t="123289" x="6146800" y="3505200"/>
          <p14:tracePt t="123299" x="6153150" y="3505200"/>
          <p14:tracePt t="123315" x="6159500" y="3498850"/>
          <p14:tracePt t="123332" x="6165850" y="3486150"/>
          <p14:tracePt t="123350" x="6184900" y="3467100"/>
          <p14:tracePt t="123368" x="6197600" y="3448050"/>
          <p14:tracePt t="123382" x="6210300" y="3409950"/>
          <p14:tracePt t="123399" x="6229350" y="3378200"/>
          <p14:tracePt t="123417" x="6254750" y="3352800"/>
          <p14:tracePt t="123432" x="6292850" y="3327400"/>
          <p14:tracePt t="123449" x="6343650" y="3308350"/>
          <p14:tracePt t="123465" x="6388100" y="3295650"/>
          <p14:tracePt t="123482" x="6515100" y="3282950"/>
          <p14:tracePt t="123499" x="6629400" y="3270250"/>
          <p14:tracePt t="123521" x="6699250" y="3270250"/>
          <p14:tracePt t="123539" x="6769100" y="3282950"/>
          <p14:tracePt t="123549" x="6832600" y="3333750"/>
          <p14:tracePt t="123568" x="6883400" y="3384550"/>
          <p14:tracePt t="123582" x="6940550" y="3422650"/>
          <p14:tracePt t="123599" x="6985000" y="3448050"/>
          <p14:tracePt t="123617" x="7035800" y="3467100"/>
          <p14:tracePt t="123632" x="7080250" y="3492500"/>
          <p14:tracePt t="123652" x="7137400" y="3530600"/>
          <p14:tracePt t="123666" x="7194550" y="3556000"/>
          <p14:tracePt t="123682" x="7245350" y="3587750"/>
          <p14:tracePt t="123699" x="7296150" y="3619500"/>
          <p14:tracePt t="123718" x="7340600" y="3644900"/>
          <p14:tracePt t="123733" x="7378700" y="3657600"/>
          <p14:tracePt t="123749" x="7435850" y="3663950"/>
          <p14:tracePt t="123766" x="7493000" y="3663950"/>
          <p14:tracePt t="123787" x="7562850" y="3663950"/>
          <p14:tracePt t="123799" x="7651750" y="3663950"/>
          <p14:tracePt t="123815" x="7759700" y="3670300"/>
          <p14:tracePt t="123833" x="7874000" y="3670300"/>
          <p14:tracePt t="123849" x="7981950" y="3657600"/>
          <p14:tracePt t="123866" x="8089900" y="3632200"/>
          <p14:tracePt t="123882" x="8178800" y="3587750"/>
          <p14:tracePt t="123899" x="8267700" y="3536950"/>
          <p14:tracePt t="123917" x="8343900" y="3492500"/>
          <p14:tracePt t="123932" x="8420100" y="3460750"/>
          <p14:tracePt t="123949" x="8496300" y="3429000"/>
          <p14:tracePt t="123969" x="8559800" y="3403600"/>
          <p14:tracePt t="123982" x="8604250" y="3378200"/>
          <p14:tracePt t="123999" x="8642350" y="3352800"/>
          <p14:tracePt t="124015" x="8667750" y="3333750"/>
          <p14:tracePt t="124032" x="8680450" y="3321050"/>
          <p14:tracePt t="124049" x="8693150" y="3314700"/>
          <p14:tracePt t="124066" x="8705850" y="3302000"/>
          <p14:tracePt t="124099" x="8705850" y="3295650"/>
          <p14:tracePt t="124134" x="8680450" y="3295650"/>
          <p14:tracePt t="124149" x="8629650" y="3295650"/>
          <p14:tracePt t="124167" x="8566150" y="3289300"/>
          <p14:tracePt t="124183" x="8496300" y="3289300"/>
          <p14:tracePt t="124199" x="8477250" y="3289300"/>
          <p14:tracePt t="124232" x="8064500" y="3282950"/>
          <p14:tracePt t="124266" x="7854950" y="3251200"/>
          <p14:tracePt t="124466" x="7086600" y="3060700"/>
          <p14:tracePt t="124478" x="7080250" y="3060700"/>
          <p14:tracePt t="124489" x="7073900" y="3054350"/>
          <p14:tracePt t="124549" x="6838950" y="3009900"/>
          <p14:tracePt t="124579" x="6832600" y="3009900"/>
          <p14:tracePt t="124581" x="6832600" y="3016250"/>
          <p14:tracePt t="124583" x="6826250" y="3016250"/>
          <p14:tracePt t="124599" x="6800850" y="3041650"/>
          <p14:tracePt t="124616" x="6788150" y="3054350"/>
          <p14:tracePt t="124649" x="6578600" y="3263900"/>
          <p14:tracePt t="124666" x="6572250" y="3270250"/>
          <p14:tracePt t="124686" x="6559550" y="3270250"/>
          <p14:tracePt t="124699" x="6534150" y="3276600"/>
          <p14:tracePt t="124716" x="6502400" y="3295650"/>
          <p14:tracePt t="124732" x="6477000" y="3314700"/>
          <p14:tracePt t="124765" x="6324600" y="3403600"/>
          <p14:tracePt t="124799" x="6318250" y="3409950"/>
          <p14:tracePt t="124815" x="6305550" y="3409950"/>
          <p14:tracePt t="124832" x="6267450" y="3416300"/>
          <p14:tracePt t="124849" x="6235700" y="3416300"/>
          <p14:tracePt t="124867" x="6197600" y="3416300"/>
          <p14:tracePt t="124882" x="6165850" y="3409950"/>
          <p14:tracePt t="124899" x="6134100" y="3397250"/>
          <p14:tracePt t="124915" x="6108700" y="3384550"/>
          <p14:tracePt t="124935" x="6089650" y="3378200"/>
          <p14:tracePt t="124949" x="6076950" y="3371850"/>
          <p14:tracePt t="124967" x="6064250" y="3365500"/>
          <p14:tracePt t="124984" x="6057900" y="3365500"/>
          <p14:tracePt t="124999" x="6051550" y="3371850"/>
          <p14:tracePt t="125016" x="6045200" y="3378200"/>
          <p14:tracePt t="125033" x="6045200" y="3390900"/>
          <p14:tracePt t="125049" x="6045200" y="3397250"/>
          <p14:tracePt t="125066" x="6051550" y="3409950"/>
          <p14:tracePt t="125085" x="6051550" y="3416300"/>
          <p14:tracePt t="125099" x="6057900" y="3416300"/>
          <p14:tracePt t="125147" x="6051550" y="3416300"/>
          <p14:tracePt t="125153" x="6051550" y="3409950"/>
          <p14:tracePt t="125165" x="6045200" y="3409950"/>
          <p14:tracePt t="125184" x="6032500" y="3397250"/>
          <p14:tracePt t="125201" x="6019800" y="3384550"/>
          <p14:tracePt t="125218" x="5975350" y="3346450"/>
          <p14:tracePt t="125233" x="5949950" y="3314700"/>
          <p14:tracePt t="125249" x="5905500" y="3282950"/>
          <p14:tracePt t="125266" x="5854700" y="3257550"/>
          <p14:tracePt t="125283" x="5778500" y="3238500"/>
          <p14:tracePt t="125299" x="5721350" y="3232150"/>
          <p14:tracePt t="125315" x="5581650" y="3238500"/>
          <p14:tracePt t="125333" x="5397500" y="3308350"/>
          <p14:tracePt t="125349" x="5302250" y="3352800"/>
          <p14:tracePt t="125421" x="4737100" y="3575050"/>
          <p14:tracePt t="125434" x="4648200" y="3600450"/>
          <p14:tracePt t="125450" x="4540250" y="3625850"/>
          <p14:tracePt t="125467" x="4464050" y="3638550"/>
          <p14:tracePt t="125483" x="4362450" y="3657600"/>
          <p14:tracePt t="125499" x="4254500" y="3663950"/>
          <p14:tracePt t="125519" x="4203700" y="3670300"/>
          <p14:tracePt t="125533" x="4121150" y="3670300"/>
          <p14:tracePt t="125549" x="4064000" y="3657600"/>
          <p14:tracePt t="125567" x="4025900" y="3638550"/>
          <p14:tracePt t="125583" x="3968750" y="3613150"/>
          <p14:tracePt t="125600" x="3886200" y="3530600"/>
          <p14:tracePt t="125617" x="3848100" y="3467100"/>
          <p14:tracePt t="125633" x="3810000" y="3403600"/>
          <p14:tracePt t="125650" x="3778250" y="3359150"/>
          <p14:tracePt t="125665" x="3746500" y="3327400"/>
          <p14:tracePt t="125683" x="3721100" y="3314700"/>
          <p14:tracePt t="125700" x="3676650" y="3282950"/>
          <p14:tracePt t="125718" x="3638550" y="3263900"/>
          <p14:tracePt t="125736" x="3594100" y="3257550"/>
          <p14:tracePt t="125754" x="3549650" y="3263900"/>
          <p14:tracePt t="125765" x="3517900" y="3302000"/>
          <p14:tracePt t="125783" x="3486150" y="3346450"/>
          <p14:tracePt t="125799" x="3460750" y="3371850"/>
          <p14:tracePt t="125816" x="3409950" y="3397250"/>
          <p14:tracePt t="125833" x="3371850" y="3403600"/>
          <p14:tracePt t="125849" x="3346450" y="3409950"/>
          <p14:tracePt t="125865" x="3302000" y="3416300"/>
          <p14:tracePt t="125883" x="3276600" y="3422650"/>
          <p14:tracePt t="125899" x="3257550" y="3422650"/>
          <p14:tracePt t="125917" x="3232150" y="3422650"/>
          <p14:tracePt t="125936" x="3213100" y="3422650"/>
          <p14:tracePt t="125949" x="3194050" y="3422650"/>
          <p14:tracePt t="125965" x="3175000" y="3429000"/>
          <p14:tracePt t="125985" x="3168650" y="3435350"/>
          <p14:tracePt t="125999" x="3162300" y="3448050"/>
          <p14:tracePt t="126047" x="3168650" y="3448050"/>
          <p14:tracePt t="126065" x="3168650" y="3454400"/>
          <p14:tracePt t="126090" x="3168650" y="3460750"/>
          <p14:tracePt t="126103" x="3168650" y="3467100"/>
          <p14:tracePt t="126115" x="3168650" y="3473450"/>
          <p14:tracePt t="126132" x="3168650" y="3486150"/>
          <p14:tracePt t="126149" x="3168650" y="3492500"/>
          <p14:tracePt t="126165" x="3162300" y="3505200"/>
          <p14:tracePt t="126183" x="3162300" y="3511550"/>
          <p14:tracePt t="126200" x="3162300" y="3517900"/>
          <p14:tracePt t="126215" x="3155950" y="3517900"/>
          <p14:tracePt t="126254" x="3149600" y="3517900"/>
          <p14:tracePt t="126270" x="3143250" y="3517900"/>
          <p14:tracePt t="126289" x="3136900" y="3517900"/>
          <p14:tracePt t="126299" x="3124200" y="3517900"/>
          <p14:tracePt t="126316" x="3105150" y="3505200"/>
          <p14:tracePt t="126334" x="3086100" y="3498850"/>
          <p14:tracePt t="126349" x="3073400" y="3492500"/>
          <p14:tracePt t="126366" x="3060700" y="3486150"/>
          <p14:tracePt t="126383" x="3041650" y="3486150"/>
          <p14:tracePt t="126399" x="3035300" y="3486150"/>
          <p14:tracePt t="126418" x="3009900" y="3486150"/>
          <p14:tracePt t="126433" x="2990850" y="3492500"/>
          <p14:tracePt t="126449" x="2984500" y="3505200"/>
          <p14:tracePt t="126471" x="2978150" y="3517900"/>
          <p14:tracePt t="126482" x="2971800" y="3530600"/>
          <p14:tracePt t="126505" x="2971800" y="3543300"/>
          <p14:tracePt t="126516" x="2965450" y="3556000"/>
          <p14:tracePt t="126533" x="2959100" y="3568700"/>
          <p14:tracePt t="126549" x="2959100" y="3575050"/>
          <p14:tracePt t="126566" x="2959100" y="3581400"/>
          <p14:tracePt t="126599" x="2959100" y="3575050"/>
          <p14:tracePt t="126615" x="2959100" y="3568700"/>
          <p14:tracePt t="126633" x="2952750" y="3556000"/>
          <p14:tracePt t="126649" x="2946400" y="3549650"/>
          <p14:tracePt t="126669" x="2940050" y="3543300"/>
          <p14:tracePt t="126682" x="2933700" y="3536950"/>
          <p14:tracePt t="126700" x="2927350" y="3530600"/>
          <p14:tracePt t="126716" x="2921000" y="3524250"/>
          <p14:tracePt t="126749" x="2914650" y="3524250"/>
          <p14:tracePt t="126783" x="2921000" y="3524250"/>
          <p14:tracePt t="126800" x="2921000" y="3530600"/>
          <p14:tracePt t="126816" x="2927350" y="3530600"/>
          <p14:tracePt t="126833" x="2933700" y="3536950"/>
          <p14:tracePt t="126849" x="2940050" y="3530600"/>
          <p14:tracePt t="126865" x="2946400" y="3524250"/>
          <p14:tracePt t="126882" x="2952750" y="3517900"/>
          <p14:tracePt t="126899" x="2965450" y="3511550"/>
          <p14:tracePt t="126915" x="2971800" y="3505200"/>
          <p14:tracePt t="126933" x="2978150" y="3498850"/>
          <p14:tracePt t="126949" x="2990850" y="3486150"/>
          <p14:tracePt t="126966" x="2990850" y="3473450"/>
          <p14:tracePt t="126982" x="2997200" y="3467100"/>
          <p14:tracePt t="127015" x="2997200" y="3473450"/>
          <p14:tracePt t="127032" x="2997200" y="3479800"/>
          <p14:tracePt t="127049" x="2997200" y="3486150"/>
          <p14:tracePt t="127065" x="2990850" y="3486150"/>
          <p14:tracePt t="127083" x="2990850" y="3492500"/>
          <p14:tracePt t="127099" x="2984500" y="3492500"/>
          <p14:tracePt t="127119" x="2978150" y="3492500"/>
          <p14:tracePt t="127143" x="2971800" y="3492500"/>
          <p14:tracePt t="127159" x="2965450" y="3492500"/>
          <p14:tracePt t="127180" x="2959100" y="3492500"/>
          <p14:tracePt t="127192" x="2952750" y="3492500"/>
          <p14:tracePt t="127222" x="2946400" y="3498850"/>
          <p14:tracePt t="127246" x="2946400" y="3505200"/>
          <p14:tracePt t="127257" x="2946400" y="3511550"/>
          <p14:tracePt t="127282" x="2952750" y="3524250"/>
          <p14:tracePt t="127299" x="2965450" y="3530600"/>
          <p14:tracePt t="127317" x="2971800" y="3530600"/>
          <p14:tracePt t="127332" x="2984500" y="3543300"/>
          <p14:tracePt t="127349" x="3003550" y="3556000"/>
          <p14:tracePt t="127365" x="3022600" y="3562350"/>
          <p14:tracePt t="127382" x="3028950" y="3562350"/>
          <p14:tracePt t="127399" x="3041650" y="3562350"/>
          <p14:tracePt t="127417" x="3048000" y="3562350"/>
          <p14:tracePt t="127432" x="3060700" y="3562350"/>
          <p14:tracePt t="127452" x="3067050" y="3562350"/>
          <p14:tracePt t="127465" x="3073400" y="3562350"/>
          <p14:tracePt t="127483" x="3079750" y="3562350"/>
          <p14:tracePt t="127499" x="3086100" y="3562350"/>
          <p14:tracePt t="127517" x="3092450" y="3562350"/>
          <p14:tracePt t="127532" x="3111500" y="3568700"/>
          <p14:tracePt t="127549" x="3130550" y="3575050"/>
          <p14:tracePt t="127567" x="3149600" y="3581400"/>
          <p14:tracePt t="127585" x="3175000" y="3587750"/>
          <p14:tracePt t="127599" x="3194050" y="3594100"/>
          <p14:tracePt t="127616" x="3232150" y="3606800"/>
          <p14:tracePt t="127633" x="3282950" y="3632200"/>
          <p14:tracePt t="127652" x="3314700" y="3651250"/>
          <p14:tracePt t="127669" x="3352800" y="3670300"/>
          <p14:tracePt t="127684" x="3390900" y="3683000"/>
          <p14:tracePt t="127703" x="3416300" y="3689350"/>
          <p14:tracePt t="127716" x="3448050" y="3695700"/>
          <p14:tracePt t="127733" x="3492500" y="3695700"/>
          <p14:tracePt t="127751" x="3511550" y="3702050"/>
          <p14:tracePt t="127765" x="3562350" y="3708400"/>
          <p14:tracePt t="127783" x="3619500" y="3708400"/>
          <p14:tracePt t="127799" x="3657600" y="3702050"/>
          <p14:tracePt t="127818" x="3702050" y="3663950"/>
          <p14:tracePt t="127833" x="3727450" y="3644900"/>
          <p14:tracePt t="127849" x="3759200" y="3613150"/>
          <p14:tracePt t="127866" x="3790950" y="3594100"/>
          <p14:tracePt t="127884" x="3835400" y="3568700"/>
          <p14:tracePt t="127899" x="3860800" y="3549650"/>
          <p14:tracePt t="127916" x="3879850" y="3530600"/>
          <p14:tracePt t="127933" x="3905250" y="3492500"/>
          <p14:tracePt t="127951" x="3917950" y="3454400"/>
          <p14:tracePt t="127967" x="3911600" y="3429000"/>
          <p14:tracePt t="127978" x="3905250" y="3409950"/>
          <p14:tracePt t="127983" x="3892550" y="3403600"/>
          <p14:tracePt t="127999" x="3873500" y="3397250"/>
          <p14:tracePt t="128015" x="3835400" y="3390900"/>
          <p14:tracePt t="128032" x="3771900" y="3384550"/>
          <p14:tracePt t="128049" x="3714750" y="3384550"/>
          <p14:tracePt t="128067" x="3663950" y="3378200"/>
          <p14:tracePt t="128089" x="3581400" y="3371850"/>
          <p14:tracePt t="128099" x="3524250" y="3371850"/>
          <p14:tracePt t="128118" x="3492500" y="3384550"/>
          <p14:tracePt t="128134" x="3454400" y="3403600"/>
          <p14:tracePt t="128149" x="3416300" y="3409950"/>
          <p14:tracePt t="128165" x="3390900" y="3416300"/>
          <p14:tracePt t="128185" x="3359150" y="3435350"/>
          <p14:tracePt t="128200" x="3333750" y="3448050"/>
          <p14:tracePt t="128216" x="3321050" y="3448050"/>
          <p14:tracePt t="128233" x="3302000" y="3441700"/>
          <p14:tracePt t="128252" x="3263900" y="3416300"/>
          <p14:tracePt t="128267" x="3238500" y="3409950"/>
          <p14:tracePt t="128283" x="3194050" y="3397250"/>
          <p14:tracePt t="128299" x="3168650" y="3403600"/>
          <p14:tracePt t="128316" x="3143250" y="3403600"/>
          <p14:tracePt t="128333" x="3124200" y="3409950"/>
          <p14:tracePt t="128352" x="3092450" y="3416300"/>
          <p14:tracePt t="128366" x="3073400" y="3422650"/>
          <p14:tracePt t="128386" x="3054350" y="3435350"/>
          <p14:tracePt t="128402" x="3041650" y="3448050"/>
          <p14:tracePt t="128415" x="3035300" y="3460750"/>
          <p14:tracePt t="128434" x="3028950" y="3467100"/>
          <p14:tracePt t="128449" x="3022600" y="3467100"/>
          <p14:tracePt t="128471" x="3016250" y="3467100"/>
          <p14:tracePt t="128485" x="3009900" y="3467100"/>
          <p14:tracePt t="128499" x="3003550" y="3467100"/>
          <p14:tracePt t="128516" x="2997200" y="3467100"/>
          <p14:tracePt t="128533" x="2990850" y="3467100"/>
          <p14:tracePt t="128552" x="2984500" y="3467100"/>
          <p14:tracePt t="128566" x="2978150" y="3467100"/>
          <p14:tracePt t="128583" x="2978150" y="3473450"/>
          <p14:tracePt t="128599" x="2978150" y="3479800"/>
          <p14:tracePt t="128710" x="2978150" y="3473450"/>
          <p14:tracePt t="128737" x="2978150" y="3467100"/>
          <p14:tracePt t="128788" x="2978150" y="3460750"/>
          <p14:tracePt t="128796" x="2984500" y="3460750"/>
          <p14:tracePt t="128831" x="2990850" y="3454400"/>
          <p14:tracePt t="128861" x="2997200" y="3454400"/>
          <p14:tracePt t="128865" x="3003550" y="3454400"/>
          <p14:tracePt t="128882" x="3009900" y="3454400"/>
          <p14:tracePt t="128902" x="3016250" y="3454400"/>
          <p14:tracePt t="128915" x="3028950" y="3454400"/>
          <p14:tracePt t="128933" x="3035300" y="3448050"/>
          <p14:tracePt t="128949" x="3041650" y="3441700"/>
          <p14:tracePt t="128966" x="3048000" y="3435350"/>
          <p14:tracePt t="128984" x="3048000" y="3429000"/>
          <p14:tracePt t="128999" x="3054350" y="3422650"/>
          <p14:tracePt t="129018" x="3054350" y="3416300"/>
          <p14:tracePt t="129032" x="3060700" y="3416300"/>
          <p14:tracePt t="129065" x="3067050" y="3416300"/>
          <p14:tracePt t="129099" x="3073400" y="3416300"/>
          <p14:tracePt t="129139" x="3073400" y="3409950"/>
          <p14:tracePt t="129155" x="3067050" y="3409950"/>
          <p14:tracePt t="129237" x="3067050" y="3416300"/>
          <p14:tracePt t="129245" x="3073400" y="3416300"/>
          <p14:tracePt t="129285" x="3073400" y="3409950"/>
          <p14:tracePt t="129317" x="3073400" y="3416300"/>
          <p14:tracePt t="129327" x="3073400" y="3422650"/>
          <p14:tracePt t="129332" x="3073400" y="3429000"/>
          <p14:tracePt t="129349" x="3073400" y="3435350"/>
          <p14:tracePt t="129365" x="3073400" y="3441700"/>
          <p14:tracePt t="129382" x="3067050" y="3441700"/>
          <p14:tracePt t="129399" x="3067050" y="3448050"/>
          <p14:tracePt t="129415" x="3067050" y="3454400"/>
          <p14:tracePt t="129465" x="3067050" y="3448050"/>
          <p14:tracePt t="129539" x="3067050" y="3454400"/>
          <p14:tracePt t="129543" x="3073400" y="3460750"/>
          <p14:tracePt t="129549" x="3073400" y="3467100"/>
          <p14:tracePt t="129566" x="3079750" y="3479800"/>
          <p14:tracePt t="129583" x="3086100" y="3479800"/>
          <p14:tracePt t="129639" x="3079750" y="3479800"/>
          <p14:tracePt t="129652" x="3079750" y="3473450"/>
          <p14:tracePt t="129663" x="3073400" y="3473450"/>
          <p14:tracePt t="129681" x="3067050" y="3473450"/>
          <p14:tracePt t="129693" x="3060700" y="3473450"/>
          <p14:tracePt t="129705" x="3060700" y="3467100"/>
          <p14:tracePt t="129715" x="3054350" y="3467100"/>
          <p14:tracePt t="129732" x="3048000" y="3460750"/>
          <p14:tracePt t="129750" x="3035300" y="3460750"/>
          <p14:tracePt t="129765" x="3028950" y="3460750"/>
          <p14:tracePt t="129784" x="3022600" y="3448050"/>
          <p14:tracePt t="129799" x="3009900" y="3441700"/>
          <p14:tracePt t="129848" x="3009900" y="3448050"/>
          <p14:tracePt t="129868" x="3009900" y="3460750"/>
          <p14:tracePt t="129887" x="3009900" y="3467100"/>
          <p14:tracePt t="129899" x="3009900" y="3473450"/>
          <p14:tracePt t="129916" x="3003550" y="3473450"/>
          <p14:tracePt t="129933" x="3003550" y="3479800"/>
          <p14:tracePt t="129949" x="3003550" y="3486150"/>
          <p14:tracePt t="129967" x="2997200" y="3479800"/>
          <p14:tracePt t="129982" x="2997200" y="3473450"/>
          <p14:tracePt t="129999" x="2990850" y="3460750"/>
          <p14:tracePt t="130016" x="2978150" y="3448050"/>
          <p14:tracePt t="130032" x="2978150" y="3441700"/>
          <p14:tracePt t="130067" x="2984500" y="3441700"/>
          <p14:tracePt t="130083" x="3003550" y="3441700"/>
          <p14:tracePt t="130099" x="3022600" y="3441700"/>
          <p14:tracePt t="130117" x="3041650" y="3435350"/>
          <p14:tracePt t="130133" x="3067050" y="3422650"/>
          <p14:tracePt t="130150" x="3079750" y="3422650"/>
          <p14:tracePt t="130166" x="3098800" y="3422650"/>
          <p14:tracePt t="130183" x="3111500" y="3429000"/>
          <p14:tracePt t="130200" x="3111500" y="3435350"/>
          <p14:tracePt t="130235" x="3105150" y="3429000"/>
          <p14:tracePt t="130252" x="3098800" y="3422650"/>
          <p14:tracePt t="130266" x="3092450" y="3416300"/>
          <p14:tracePt t="130285" x="3086100" y="3409950"/>
          <p14:tracePt t="130299" x="3073400" y="3403600"/>
          <p14:tracePt t="130318" x="3067050" y="3397250"/>
          <p14:tracePt t="130333" x="3060700" y="3397250"/>
          <p14:tracePt t="130368" x="3054350" y="3409950"/>
          <p14:tracePt t="130386" x="3054350" y="3422650"/>
          <p14:tracePt t="130399" x="3054350" y="3448050"/>
          <p14:tracePt t="130417" x="3048000" y="3473450"/>
          <p14:tracePt t="130433" x="3048000" y="3517900"/>
          <p14:tracePt t="130453" x="3048000" y="3549650"/>
          <p14:tracePt t="130466" x="3048000" y="3575050"/>
          <p14:tracePt t="130483" x="3054350" y="3600450"/>
          <p14:tracePt t="130499" x="3054350" y="3619500"/>
          <p14:tracePt t="130516" x="3060700" y="3632200"/>
          <p14:tracePt t="130535" x="3060700" y="3638550"/>
          <p14:tracePt t="130549" x="3060700" y="3644900"/>
          <p14:tracePt t="130568" x="3060700" y="3638550"/>
          <p14:tracePt t="130583" x="3060700" y="3632200"/>
          <p14:tracePt t="130627" x="3060700" y="3625850"/>
          <p14:tracePt t="130651" x="3060700" y="3619500"/>
          <p14:tracePt t="130674" x="3060700" y="3613150"/>
          <p14:tracePt t="130683" x="3060700" y="3606800"/>
          <p14:tracePt t="130707" x="3060700" y="3600450"/>
          <p14:tracePt t="130734" x="3060700" y="3594100"/>
          <p14:tracePt t="130738" x="3054350" y="3594100"/>
          <p14:tracePt t="130749" x="3054350" y="3587750"/>
          <p14:tracePt t="130767" x="3054350" y="3581400"/>
          <p14:tracePt t="130782" x="3054350" y="3568700"/>
          <p14:tracePt t="130802" x="3054350" y="3562350"/>
          <p14:tracePt t="130842" x="3054350" y="3556000"/>
          <p14:tracePt t="130854" x="3048000" y="3556000"/>
          <p14:tracePt t="130865" x="3048000" y="3549650"/>
          <p14:tracePt t="130925" x="3054350" y="3549650"/>
          <p14:tracePt t="130929" x="3054350" y="3556000"/>
          <p14:tracePt t="130969" x="3054350" y="3549650"/>
          <p14:tracePt t="131000" x="3054350" y="3543300"/>
          <p14:tracePt t="131036" x="3054350" y="3536950"/>
          <p14:tracePt t="131061" x="3054350" y="3530600"/>
          <p14:tracePt t="131083" x="3060700" y="3530600"/>
          <p14:tracePt t="131097" x="3060700" y="3524250"/>
          <p14:tracePt t="131127" x="3060700" y="3517900"/>
          <p14:tracePt t="131144" x="3067050" y="3517900"/>
          <p14:tracePt t="131148" x="3067050" y="3511550"/>
          <p14:tracePt t="131166" x="3073400" y="3511550"/>
          <p14:tracePt t="131184" x="3086100" y="3511550"/>
          <p14:tracePt t="131199" x="3098800" y="3511550"/>
          <p14:tracePt t="131215" x="3124200" y="3505200"/>
          <p14:tracePt t="131232" x="3149600" y="3498850"/>
          <p14:tracePt t="131249" x="3168650" y="3492500"/>
          <p14:tracePt t="131266" x="3219450" y="3486150"/>
          <p14:tracePt t="131282" x="3263900" y="3479800"/>
          <p14:tracePt t="131299" x="3295650" y="3486150"/>
          <p14:tracePt t="131315" x="3359150" y="3498850"/>
          <p14:tracePt t="131334" x="3409950" y="3511550"/>
          <p14:tracePt t="131352" x="3486150" y="3530600"/>
          <p14:tracePt t="131365" x="3530600" y="3543300"/>
          <p14:tracePt t="131382" x="3562350" y="3549650"/>
          <p14:tracePt t="131399" x="3575050" y="3549650"/>
          <p14:tracePt t="131416" x="3587750" y="3543300"/>
          <p14:tracePt t="131432" x="3600450" y="3543300"/>
          <p14:tracePt t="131449" x="3613150" y="3543300"/>
          <p14:tracePt t="131471" x="3619500" y="3536950"/>
          <p14:tracePt t="131515" x="3613150" y="3536950"/>
          <p14:tracePt t="131553" x="3613150" y="3543300"/>
          <p14:tracePt t="131580" x="3619500" y="3549650"/>
          <p14:tracePt t="131601" x="3625850" y="3549650"/>
          <p14:tracePt t="131618" x="3638550" y="3543300"/>
          <p14:tracePt t="131632" x="3644900" y="3536950"/>
          <p14:tracePt t="131649" x="3657600" y="3536950"/>
          <p14:tracePt t="131666" x="3670300" y="3543300"/>
          <p14:tracePt t="131682" x="3683000" y="3556000"/>
          <p14:tracePt t="131699" x="3695700" y="3562350"/>
          <p14:tracePt t="131715" x="3708400" y="3568700"/>
          <p14:tracePt t="131732" x="3714750" y="3575050"/>
          <p14:tracePt t="131749" x="3727450" y="3581400"/>
          <p14:tracePt t="131766" x="3733800" y="3581400"/>
          <p14:tracePt t="131782" x="3740150" y="3581400"/>
          <p14:tracePt t="131873" x="3740150" y="3575050"/>
          <p14:tracePt t="131923" x="3746500" y="3575050"/>
          <p14:tracePt t="131939" x="3746500" y="3581400"/>
          <p14:tracePt t="131948" x="3752850" y="3581400"/>
          <p14:tracePt t="132001" x="3759200" y="3581400"/>
          <p14:tracePt t="132050" x="3759200" y="3587750"/>
          <p14:tracePt t="132066" x="3759200" y="3594100"/>
          <p14:tracePt t="132082" x="3765550" y="3594100"/>
          <p14:tracePt t="132117" x="3765550" y="3587750"/>
          <p14:tracePt t="132149" x="3765550" y="3581400"/>
          <p14:tracePt t="132168" x="3759200" y="3581400"/>
          <p14:tracePt t="132181" x="3759200" y="3575050"/>
          <p14:tracePt t="132204" x="3759200" y="3568700"/>
          <p14:tracePt t="132212" x="3752850" y="3562350"/>
          <p14:tracePt t="132217" x="3752850" y="3556000"/>
          <p14:tracePt t="132232" x="3746500" y="3543300"/>
          <p14:tracePt t="132249" x="3740150" y="3524250"/>
          <p14:tracePt t="132270" x="3740150" y="3505200"/>
          <p14:tracePt t="132282" x="3733800" y="3479800"/>
          <p14:tracePt t="132299" x="3733800" y="3467100"/>
          <p14:tracePt t="132319" x="3727450" y="3454400"/>
          <p14:tracePt t="132333" x="3727450" y="3448050"/>
          <p14:tracePt t="132349" x="3733800" y="3435350"/>
          <p14:tracePt t="132367" x="3746500" y="3435350"/>
          <p14:tracePt t="132383" x="3759200" y="3441700"/>
          <p14:tracePt t="132399" x="3778250" y="3448050"/>
          <p14:tracePt t="132423" x="3790950" y="3448050"/>
          <p14:tracePt t="132432" x="3803650" y="3460750"/>
          <p14:tracePt t="132449" x="3822700" y="3486150"/>
          <p14:tracePt t="132467" x="3822700" y="3524250"/>
          <p14:tracePt t="132483" x="3810000" y="3543300"/>
          <p14:tracePt t="132501" x="3790950" y="3568700"/>
          <p14:tracePt t="132518" x="3765550" y="3575050"/>
          <p14:tracePt t="132532" x="3746500" y="3581400"/>
          <p14:tracePt t="132550" x="3733800" y="3575050"/>
          <p14:tracePt t="132566" x="3727450" y="3568700"/>
          <p14:tracePt t="132583" x="3733800" y="3562350"/>
          <p14:tracePt t="132601" x="3733800" y="3549650"/>
          <p14:tracePt t="132615" x="3733800" y="3543300"/>
          <p14:tracePt t="132633" x="3733800" y="3530600"/>
          <p14:tracePt t="132649" x="3721100" y="3524250"/>
          <p14:tracePt t="132667" x="3708400" y="3517900"/>
          <p14:tracePt t="132683" x="3695700" y="3511550"/>
          <p14:tracePt t="132704" x="3676650" y="3498850"/>
          <p14:tracePt t="132716" x="3644900" y="3479800"/>
          <p14:tracePt t="132733" x="3594100" y="3454400"/>
          <p14:tracePt t="132750" x="3575050" y="3441700"/>
          <p14:tracePt t="132768" x="3524250" y="3429000"/>
          <p14:tracePt t="132783" x="3467100" y="3416300"/>
          <p14:tracePt t="132799" x="3435350" y="3409950"/>
          <p14:tracePt t="132816" x="3397250" y="3403600"/>
          <p14:tracePt t="132835" x="3359150" y="3397250"/>
          <p14:tracePt t="132849" x="3333750" y="3397250"/>
          <p14:tracePt t="132868" x="3308350" y="3397250"/>
          <p14:tracePt t="132883" x="3270250" y="3390900"/>
          <p14:tracePt t="132899" x="3238500" y="3384550"/>
          <p14:tracePt t="132917" x="3194050" y="3384550"/>
          <p14:tracePt t="132933" x="3162300" y="3390900"/>
          <p14:tracePt t="132949" x="3143250" y="3390900"/>
          <p14:tracePt t="132953" x="3136900" y="3390900"/>
          <p14:tracePt t="132969" x="3117850" y="3397250"/>
          <p14:tracePt t="132985" x="3086100" y="3397250"/>
          <p14:tracePt t="133003" x="3073400" y="3403600"/>
          <p14:tracePt t="133017" x="3067050" y="3409950"/>
          <p14:tracePt t="133033" x="3054350" y="3409950"/>
          <p14:tracePt t="133049" x="3048000" y="3409950"/>
          <p14:tracePt t="133092" x="3041650" y="3409950"/>
          <p14:tracePt t="133104" x="3041650" y="3403600"/>
          <p14:tracePt t="133116" x="3035300" y="3403600"/>
          <p14:tracePt t="133133" x="3022600" y="3397250"/>
          <p14:tracePt t="133155" x="3016250" y="3397250"/>
          <p14:tracePt t="133167" x="3003550" y="3397250"/>
          <p14:tracePt t="133184" x="2997200" y="3409950"/>
          <p14:tracePt t="133199" x="2990850" y="3416300"/>
          <p14:tracePt t="133216" x="2990850" y="3422650"/>
          <p14:tracePt t="133268" x="2997200" y="3422650"/>
          <p14:tracePt t="133288" x="3003550" y="3422650"/>
          <p14:tracePt t="133300" x="3009900" y="3422650"/>
          <p14:tracePt t="133307" x="3016250" y="3422650"/>
          <p14:tracePt t="133322" x="3022600" y="3422650"/>
          <p14:tracePt t="133345" x="3035300" y="3422650"/>
          <p14:tracePt t="133350" x="3041650" y="3422650"/>
          <p14:tracePt t="133366" x="3067050" y="3429000"/>
          <p14:tracePt t="133382" x="3086100" y="3435350"/>
          <p14:tracePt t="133399" x="3111500" y="3448050"/>
          <p14:tracePt t="133415" x="3124200" y="3448050"/>
          <p14:tracePt t="133436" x="3130550" y="3448050"/>
          <p14:tracePt t="133455" x="3136900" y="3454400"/>
          <p14:tracePt t="133466" x="3143250" y="3467100"/>
          <p14:tracePt t="133486" x="3143250" y="3473450"/>
          <p14:tracePt t="133502" x="3136900" y="3479800"/>
          <p14:tracePt t="133515" x="3130550" y="3479800"/>
          <p14:tracePt t="133535" x="3124200" y="3473450"/>
          <p14:tracePt t="133549" x="3117850" y="3467100"/>
          <p14:tracePt t="133568" x="3105150" y="3467100"/>
          <p14:tracePt t="133584" x="3092450" y="3473450"/>
          <p14:tracePt t="133599" x="3086100" y="3473450"/>
          <p14:tracePt t="133620" x="3073400" y="3467100"/>
          <p14:tracePt t="133633" x="3067050" y="3460750"/>
          <p14:tracePt t="133666" x="3060700" y="3460750"/>
          <p14:tracePt t="133683" x="3060700" y="3454400"/>
          <p14:tracePt t="133699" x="3060700" y="3448050"/>
          <p14:tracePt t="133716" x="3060700" y="3441700"/>
          <p14:tracePt t="133770" x="3060700" y="3435350"/>
          <p14:tracePt t="133791" x="3060700" y="3429000"/>
          <p14:tracePt t="133830" x="3060700" y="3435350"/>
          <p14:tracePt t="133845" x="3060700" y="3441700"/>
          <p14:tracePt t="133849" x="3060700" y="3448050"/>
          <p14:tracePt t="133868" x="3060700" y="3460750"/>
          <p14:tracePt t="133882" x="3060700" y="3473450"/>
          <p14:tracePt t="133899" x="3060700" y="3479800"/>
          <p14:tracePt t="133915" x="3060700" y="3505200"/>
          <p14:tracePt t="133932" x="3060700" y="3517900"/>
          <p14:tracePt t="133949" x="3060700" y="3524250"/>
          <p14:tracePt t="133985" x="3060700" y="3517900"/>
          <p14:tracePt t="134023" x="3060700" y="3511550"/>
          <p14:tracePt t="134127" x="3060700" y="3517900"/>
          <p14:tracePt t="134241" x="3067050" y="3517900"/>
          <p14:tracePt t="134255" x="3067050" y="3511550"/>
          <p14:tracePt t="134266" x="3073400" y="3505200"/>
          <p14:tracePt t="134273" x="3073400" y="3498850"/>
          <p14:tracePt t="134283" x="3079750" y="3492500"/>
          <p14:tracePt t="134299" x="3086100" y="3473450"/>
          <p14:tracePt t="134315" x="3098800" y="3460750"/>
          <p14:tracePt t="134332" x="3117850" y="3448050"/>
          <p14:tracePt t="134349" x="3149600" y="3435350"/>
          <p14:tracePt t="134370" x="3187700" y="3429000"/>
          <p14:tracePt t="134382" x="3238500" y="3429000"/>
          <p14:tracePt t="134399" x="3333750" y="3454400"/>
          <p14:tracePt t="134415" x="3416300" y="3486150"/>
          <p14:tracePt t="134432" x="3486150" y="3524250"/>
          <p14:tracePt t="134449" x="3549650" y="3549650"/>
          <p14:tracePt t="134466" x="3594100" y="3568700"/>
          <p14:tracePt t="134482" x="3625850" y="3575050"/>
          <p14:tracePt t="134499" x="3644900" y="3568700"/>
          <p14:tracePt t="134515" x="3651250" y="3562350"/>
          <p14:tracePt t="134532" x="3657600" y="3556000"/>
          <p14:tracePt t="134566" x="3651250" y="3556000"/>
          <p14:tracePt t="134582" x="3651250" y="3562350"/>
          <p14:tracePt t="134600" x="3644900" y="3556000"/>
          <p14:tracePt t="134632" x="3638550" y="3543300"/>
          <p14:tracePt t="134649" x="3638550" y="3530600"/>
          <p14:tracePt t="134666" x="3638550" y="3524250"/>
          <p14:tracePt t="134700" x="3644900" y="3530600"/>
          <p14:tracePt t="134719" x="3657600" y="3543300"/>
          <p14:tracePt t="134732" x="3663950" y="3549650"/>
          <p14:tracePt t="134750" x="3670300" y="3562350"/>
          <p14:tracePt t="134767" x="3676650" y="3568700"/>
          <p14:tracePt t="134782" x="3683000" y="3575050"/>
          <p14:tracePt t="134799" x="3695700" y="3581400"/>
          <p14:tracePt t="134817" x="3702050" y="3587750"/>
          <p14:tracePt t="134850" x="3702050" y="3581400"/>
          <p14:tracePt t="134882" x="3708400" y="3581400"/>
          <p14:tracePt t="134900" x="3708400" y="3587750"/>
          <p14:tracePt t="134971" x="3714750" y="3587750"/>
          <p14:tracePt t="134982" x="3714750" y="3594100"/>
          <p14:tracePt t="135028" x="3714750" y="3587750"/>
          <p14:tracePt t="135050" x="3721100" y="3587750"/>
          <p14:tracePt t="135063" x="3721100" y="3581400"/>
          <p14:tracePt t="135075" x="3727450" y="3581400"/>
          <p14:tracePt t="135089" x="3733800" y="3581400"/>
          <p14:tracePt t="135102" x="3733800" y="3587750"/>
          <p14:tracePt t="135116" x="3740150" y="3587750"/>
          <p14:tracePt t="135133" x="3746500" y="3587750"/>
          <p14:tracePt t="135150" x="3752850" y="3575050"/>
          <p14:tracePt t="135167" x="3752850" y="3568700"/>
          <p14:tracePt t="135185" x="3759200" y="3562350"/>
          <p14:tracePt t="135218" x="3765550" y="3568700"/>
          <p14:tracePt t="135236" x="3765550" y="3575050"/>
          <p14:tracePt t="135249" x="3765550" y="3581400"/>
          <p14:tracePt t="135268" x="3771900" y="3581400"/>
          <p14:tracePt t="135303" x="3771900" y="3587750"/>
          <p14:tracePt t="135320" x="3771900" y="3594100"/>
          <p14:tracePt t="135332" x="3778250" y="3600450"/>
          <p14:tracePt t="135390" x="3771900" y="3600450"/>
          <p14:tracePt t="135401" x="3771900" y="3594100"/>
          <p14:tracePt t="135422" x="3765550" y="3594100"/>
          <p14:tracePt t="135425" x="3765550" y="3587750"/>
          <p14:tracePt t="135483" x="3765550" y="3581400"/>
          <p14:tracePt t="135520" x="3771900" y="3581400"/>
          <p14:tracePt t="135533" x="3778250" y="3581400"/>
          <p14:tracePt t="135549" x="3803650" y="3587750"/>
          <p14:tracePt t="135569" x="3816350" y="3594100"/>
          <p14:tracePt t="135659" x="3854450" y="3644900"/>
          <p14:tracePt t="135699" x="3854450" y="3638550"/>
          <p14:tracePt t="135713" x="3854450" y="3632200"/>
          <p14:tracePt t="135725" x="3854450" y="3625850"/>
          <p14:tracePt t="135733" x="3848100" y="3619500"/>
          <p14:tracePt t="135749" x="3841750" y="3606800"/>
          <p14:tracePt t="135767" x="3841750" y="3594100"/>
          <p14:tracePt t="135783" x="3835400" y="3587750"/>
          <p14:tracePt t="135816" x="3835400" y="3581400"/>
          <p14:tracePt t="135849" x="3835400" y="3587750"/>
          <p14:tracePt t="135884" x="3835400" y="3594100"/>
          <p14:tracePt t="135899" x="3835400" y="3600450"/>
          <p14:tracePt t="135916" x="3841750" y="3600450"/>
          <p14:tracePt t="135938" x="3841750" y="3606800"/>
          <p14:tracePt t="135966" x="3848100" y="3613150"/>
          <p14:tracePt t="136001" x="3848100" y="3606800"/>
          <p14:tracePt t="136016" x="3854450" y="3600450"/>
          <p14:tracePt t="136039" x="3854450" y="3594100"/>
          <p14:tracePt t="136131" x="3854450" y="3600450"/>
          <p14:tracePt t="136157" x="3854450" y="3606800"/>
          <p14:tracePt t="136188" x="3848100" y="3606800"/>
          <p14:tracePt t="136212" x="3841750" y="3613150"/>
          <p14:tracePt t="136223" x="3841750" y="3619500"/>
          <p14:tracePt t="136257" x="3835400" y="3625850"/>
          <p14:tracePt t="136266" x="3835400" y="3619500"/>
          <p14:tracePt t="136301" x="3835400" y="3613150"/>
          <p14:tracePt t="136342" x="3835400" y="3606800"/>
          <p14:tracePt t="136365" x="3835400" y="3600450"/>
          <p14:tracePt t="136394" x="3841750" y="3600450"/>
          <p14:tracePt t="136415" x="3841750" y="3606800"/>
          <p14:tracePt t="136427" x="3841750" y="3613150"/>
          <p14:tracePt t="136437" x="3848100" y="3619500"/>
          <p14:tracePt t="136459" x="3848100" y="3625850"/>
          <p14:tracePt t="136466" x="3848100" y="3638550"/>
          <p14:tracePt t="136482" x="3854450" y="3657600"/>
          <p14:tracePt t="136503" x="3854450" y="3670300"/>
          <p14:tracePt t="136517" x="3860800" y="3676650"/>
          <p14:tracePt t="136532" x="3854450" y="3683000"/>
          <p14:tracePt t="136551" x="3854450" y="3670300"/>
          <p14:tracePt t="136566" x="3854450" y="3663950"/>
          <p14:tracePt t="136582" x="3854450" y="3651250"/>
          <p14:tracePt t="136602" x="3854450" y="3644900"/>
          <p14:tracePt t="136632" x="3854450" y="3638550"/>
          <p14:tracePt t="136723" x="3854450" y="3632200"/>
          <p14:tracePt t="136733" x="3848100" y="3632200"/>
          <p14:tracePt t="136747" x="3848100" y="3625850"/>
          <p14:tracePt t="136781" x="3848100" y="3619500"/>
          <p14:tracePt t="136936" x="3848100" y="3625850"/>
          <p14:tracePt t="136969" x="3848100" y="3632200"/>
          <p14:tracePt t="136993" x="3848100" y="3638550"/>
          <p14:tracePt t="137001" x="3841750" y="3638550"/>
          <p14:tracePt t="137017" x="3841750" y="3644900"/>
          <p14:tracePt t="137021" x="3835400" y="3644900"/>
          <p14:tracePt t="137032" x="3835400" y="3651250"/>
          <p14:tracePt t="137050" x="3829050" y="3651250"/>
          <p14:tracePt t="137066" x="3829050" y="3644900"/>
          <p14:tracePt t="137082" x="3829050" y="3638550"/>
          <p14:tracePt t="137099" x="3835400" y="3606800"/>
          <p14:tracePt t="137118" x="3841750" y="3587750"/>
          <p14:tracePt t="137141" x="3848100" y="3568700"/>
          <p14:tracePt t="137149" x="3848100" y="3562350"/>
          <p14:tracePt t="137167" x="3848100" y="3556000"/>
          <p14:tracePt t="137266" x="3854450" y="3556000"/>
          <p14:tracePt t="137286" x="3854450" y="3549650"/>
          <p14:tracePt t="137297" x="3860800" y="3549650"/>
          <p14:tracePt t="137313" x="3867150" y="3543300"/>
          <p14:tracePt t="137337" x="3873500" y="3543300"/>
          <p14:tracePt t="137355" x="3873500" y="3549650"/>
          <p14:tracePt t="137359" x="3879850" y="3549650"/>
          <p14:tracePt t="137373" x="3879850" y="3556000"/>
          <p14:tracePt t="137382" x="3886200" y="3556000"/>
          <p14:tracePt t="137399" x="3886200" y="3562350"/>
          <p14:tracePt t="137417" x="3892550" y="3568700"/>
          <p14:tracePt t="137432" x="3898900" y="3575050"/>
          <p14:tracePt t="137453" x="3905250" y="3587750"/>
          <p14:tracePt t="137466" x="3911600" y="3594100"/>
          <p14:tracePt t="137485" x="3917950" y="3600450"/>
          <p14:tracePt t="137499" x="3917950" y="3606800"/>
          <p14:tracePt t="137545" x="3911600" y="3606800"/>
          <p14:tracePt t="137566" x="3905250" y="3606800"/>
          <p14:tracePt t="137576" x="3898900" y="3600450"/>
          <p14:tracePt t="137591" x="3898900" y="3594100"/>
          <p14:tracePt t="137599" x="3892550" y="3587750"/>
          <p14:tracePt t="137616" x="3879850" y="3581400"/>
          <p14:tracePt t="137633" x="3873500" y="3581400"/>
          <p14:tracePt t="137649" x="3867150" y="3575050"/>
          <p14:tracePt t="137669" x="3854450" y="3575050"/>
          <p14:tracePt t="137683" x="3848100" y="3568700"/>
          <p14:tracePt t="137701" x="3841750" y="3562350"/>
          <p14:tracePt t="137719" x="3841750" y="3568700"/>
          <p14:tracePt t="137734" x="3835400" y="3575050"/>
          <p14:tracePt t="137749" x="3835400" y="3587750"/>
          <p14:tracePt t="137767" x="3835400" y="3600450"/>
          <p14:tracePt t="137783" x="3841750" y="3606800"/>
          <p14:tracePt t="137800" x="3848100" y="3613150"/>
          <p14:tracePt t="137818" x="3854450" y="3632200"/>
          <p14:tracePt t="137833" x="3860800" y="3638550"/>
          <p14:tracePt t="137917" x="3860800" y="3632200"/>
          <p14:tracePt t="137933" x="3860800" y="3625850"/>
          <p14:tracePt t="137953" x="3860800" y="3619500"/>
          <p14:tracePt t="137963" x="3860800" y="3613150"/>
          <p14:tracePt t="137972" x="3860800" y="3606800"/>
          <p14:tracePt t="137983" x="3860800" y="3600450"/>
          <p14:tracePt t="137999" x="3860800" y="3594100"/>
          <p14:tracePt t="138016" x="3860800" y="3581400"/>
          <p14:tracePt t="138033" x="3860800" y="3562350"/>
          <p14:tracePt t="138049" x="3867150" y="3543300"/>
          <p14:tracePt t="138066" x="3873500" y="3530600"/>
          <p14:tracePt t="138083" x="3886200" y="3517900"/>
          <p14:tracePt t="138099" x="3892550" y="3517900"/>
          <p14:tracePt t="138117" x="3898900" y="3517900"/>
          <p14:tracePt t="138135" x="3911600" y="3511550"/>
          <p14:tracePt t="138149" x="3930650" y="3498850"/>
          <p14:tracePt t="138167" x="3937000" y="3492500"/>
          <p14:tracePt t="138185" x="3949700" y="3479800"/>
          <p14:tracePt t="138200" x="3962400" y="3473450"/>
          <p14:tracePt t="138216" x="3975100" y="3467100"/>
          <p14:tracePt t="138233" x="3987800" y="3467100"/>
          <p14:tracePt t="138249" x="3994150" y="3467100"/>
          <p14:tracePt t="138270" x="4000500" y="3467100"/>
          <p14:tracePt t="138282" x="4006850" y="3473450"/>
          <p14:tracePt t="138299" x="4019550" y="3479800"/>
          <p14:tracePt t="138317" x="4038600" y="3479800"/>
          <p14:tracePt t="138333" x="4095750" y="3479800"/>
          <p14:tracePt t="138349" x="4140200" y="3479800"/>
          <p14:tracePt t="138371" x="4184650" y="3473450"/>
          <p14:tracePt t="138382" x="4241800" y="3467100"/>
          <p14:tracePt t="138399" x="4337050" y="3454400"/>
          <p14:tracePt t="138416" x="4400550" y="3448050"/>
          <p14:tracePt t="138433" x="4521200" y="3429000"/>
          <p14:tracePt t="138449" x="4629150" y="3416300"/>
          <p14:tracePt t="138466" x="4743450" y="3409950"/>
          <p14:tracePt t="138483" x="4864100" y="3403600"/>
          <p14:tracePt t="138573" x="5721350" y="3689350"/>
          <p14:tracePt t="138599" x="5721350" y="3695700"/>
          <p14:tracePt t="138611" x="5727700" y="3695700"/>
          <p14:tracePt t="138615" x="5727700" y="3702050"/>
          <p14:tracePt t="138633" x="5734050" y="3708400"/>
          <p14:tracePt t="138655" x="5740400" y="3721100"/>
          <p14:tracePt t="138669" x="5759450" y="3727450"/>
          <p14:tracePt t="138684" x="5791200" y="3733800"/>
          <p14:tracePt t="138699" x="5829300" y="3733800"/>
          <p14:tracePt t="138718" x="5867400" y="3727450"/>
          <p14:tracePt t="138733" x="5905500" y="3714750"/>
          <p14:tracePt t="138749" x="5930900" y="3708400"/>
          <p14:tracePt t="138766" x="5949950" y="3702050"/>
          <p14:tracePt t="138783" x="5962650" y="3702050"/>
          <p14:tracePt t="138799" x="5969000" y="3708400"/>
          <p14:tracePt t="138816" x="5975350" y="3752850"/>
          <p14:tracePt t="138834" x="5981700" y="3797300"/>
          <p14:tracePt t="138849" x="5981700" y="3803650"/>
          <p14:tracePt t="138866" x="5988050" y="3803650"/>
          <p14:tracePt t="138885" x="5994400" y="3803650"/>
          <p14:tracePt t="138899" x="6000750" y="3778250"/>
          <p14:tracePt t="138917" x="6007100" y="3746500"/>
          <p14:tracePt t="138936" x="6013450" y="3708400"/>
          <p14:tracePt t="138949" x="6026150" y="3663950"/>
          <p14:tracePt t="138966" x="6026150" y="3632200"/>
          <p14:tracePt t="138985" x="6032500" y="3625850"/>
          <p14:tracePt t="139002" x="6032500" y="3632200"/>
          <p14:tracePt t="139011" x="6038850" y="3638550"/>
          <p14:tracePt t="139016" x="6045200" y="3638550"/>
          <p14:tracePt t="139032" x="6051550" y="3638550"/>
          <p14:tracePt t="139051" x="6064250" y="3632200"/>
          <p14:tracePt t="139066" x="6070600" y="3625850"/>
          <p14:tracePt t="139083" x="6076950" y="3619500"/>
          <p14:tracePt t="139099" x="6083300" y="3619500"/>
          <p14:tracePt t="139116" x="6089650" y="3619500"/>
          <p14:tracePt t="139132" x="6102350" y="3625850"/>
          <p14:tracePt t="139152" x="6115050" y="3625850"/>
          <p14:tracePt t="139166" x="6121400" y="3619500"/>
          <p14:tracePt t="139182" x="6140450" y="3619500"/>
          <p14:tracePt t="139199" x="6153150" y="3625850"/>
          <p14:tracePt t="139216" x="6178550" y="3644900"/>
          <p14:tracePt t="139232" x="6210300" y="3657600"/>
          <p14:tracePt t="139254" x="6235700" y="3670300"/>
          <p14:tracePt t="139266" x="6273800" y="3676650"/>
          <p14:tracePt t="139283" x="6318250" y="3676650"/>
          <p14:tracePt t="139299" x="6362700" y="3676650"/>
          <p14:tracePt t="139316" x="6407150" y="3657600"/>
          <p14:tracePt t="139332" x="6451600" y="3638550"/>
          <p14:tracePt t="139352" x="6496050" y="3613150"/>
          <p14:tracePt t="139370" x="6534150" y="3600450"/>
          <p14:tracePt t="139382" x="6559550" y="3600450"/>
          <p14:tracePt t="139399" x="6578600" y="3606800"/>
          <p14:tracePt t="139416" x="6597650" y="3625850"/>
          <p14:tracePt t="139432" x="6604000" y="3638550"/>
          <p14:tracePt t="139449" x="6610350" y="3651250"/>
          <p14:tracePt t="139466" x="6610350" y="3657600"/>
          <p14:tracePt t="139518" x="6610350" y="3651250"/>
          <p14:tracePt t="139528" x="6610350" y="3644900"/>
          <p14:tracePt t="139537" x="6610350" y="3638550"/>
          <p14:tracePt t="139549" x="6610350" y="3632200"/>
          <p14:tracePt t="139566" x="6616700" y="3625850"/>
          <p14:tracePt t="139582" x="6616700" y="3613150"/>
          <p14:tracePt t="139599" x="6616700" y="3606800"/>
          <p14:tracePt t="139616" x="6616700" y="3594100"/>
          <p14:tracePt t="139649" x="6616700" y="3587750"/>
          <p14:tracePt t="139682" x="6616700" y="3581400"/>
          <p14:tracePt t="139716" x="6616700" y="3568700"/>
          <p14:tracePt t="139734" x="6616700" y="3562350"/>
          <p14:tracePt t="139749" x="6616700" y="3556000"/>
          <p14:tracePt t="139767" x="6623050" y="3556000"/>
          <p14:tracePt t="139782" x="6629400" y="3575050"/>
          <p14:tracePt t="139800" x="6635750" y="3594100"/>
          <p14:tracePt t="139816" x="6642100" y="3606800"/>
          <p14:tracePt t="139833" x="6642100" y="3613150"/>
          <p14:tracePt t="139849" x="6648450" y="3619500"/>
          <p14:tracePt t="139866" x="6654800" y="3619500"/>
          <p14:tracePt t="139900" x="6661150" y="3619500"/>
          <p14:tracePt t="139925" x="6673850" y="3613150"/>
          <p14:tracePt t="139932" x="6680200" y="3606800"/>
          <p14:tracePt t="139953" x="6686550" y="3600450"/>
          <p14:tracePt t="139968" x="6686550" y="3594100"/>
          <p14:tracePt t="139983" x="6699250" y="3600450"/>
          <p14:tracePt t="139999" x="6705600" y="3619500"/>
          <p14:tracePt t="140016" x="6711950" y="3632200"/>
          <p14:tracePt t="140032" x="6718300" y="3638550"/>
          <p14:tracePt t="140049" x="6718300" y="3644900"/>
          <p14:tracePt t="140069" x="6724650" y="3644900"/>
          <p14:tracePt t="140099" x="6731000" y="3644900"/>
          <p14:tracePt t="140119" x="6737350" y="3644900"/>
          <p14:tracePt t="140149" x="6743700" y="3638550"/>
          <p14:tracePt t="140170" x="6750050" y="3625850"/>
          <p14:tracePt t="140182" x="6756400" y="3613150"/>
          <p14:tracePt t="140200" x="6775450" y="3587750"/>
          <p14:tracePt t="140217" x="6788150" y="3568700"/>
          <p14:tracePt t="140232" x="6819900" y="3524250"/>
          <p14:tracePt t="140250" x="6877050" y="3454400"/>
          <p14:tracePt t="140267" x="6940550" y="3384550"/>
          <p14:tracePt t="140283" x="6985000" y="3346450"/>
          <p14:tracePt t="140300" x="7035800" y="3302000"/>
          <p14:tracePt t="140320" x="7092950" y="3257550"/>
          <p14:tracePt t="140335" x="7150100" y="3213100"/>
          <p14:tracePt t="140349" x="7213600" y="3187700"/>
          <p14:tracePt t="140370" x="7283450" y="3175000"/>
          <p14:tracePt t="140383" x="7321550" y="3175000"/>
          <p14:tracePt t="140399" x="7346950" y="3194050"/>
          <p14:tracePt t="140416" x="7366000" y="3238500"/>
          <p14:tracePt t="140685" x="7378700" y="3581400"/>
          <p14:tracePt t="140691" x="7372350" y="3581400"/>
          <p14:tracePt t="140704" x="7366000" y="3581400"/>
          <p14:tracePt t="140722" x="7340600" y="3575050"/>
          <p14:tracePt t="140733" x="7283450" y="3568700"/>
          <p14:tracePt t="140752" x="7226300" y="3543300"/>
          <p14:tracePt t="140768" x="7175500" y="3517900"/>
          <p14:tracePt t="140784" x="7124700" y="3505200"/>
          <p14:tracePt t="140801" x="7092950" y="3498850"/>
          <p14:tracePt t="140817" x="7067550" y="3498850"/>
          <p14:tracePt t="140834" x="7023100" y="3492500"/>
          <p14:tracePt t="140855" x="6997700" y="3498850"/>
          <p14:tracePt t="140870" x="6965950" y="3505200"/>
          <p14:tracePt t="140883" x="6940550" y="3511550"/>
          <p14:tracePt t="140899" x="6902450" y="3536950"/>
          <p14:tracePt t="140918" x="6877050" y="3556000"/>
          <p14:tracePt t="140934" x="6851650" y="3575050"/>
          <p14:tracePt t="140949" x="6832600" y="3587750"/>
          <p14:tracePt t="140966" x="6819900" y="3587750"/>
          <p14:tracePt t="140982" x="6788150" y="3606800"/>
          <p14:tracePt t="141000" x="6762750" y="3613150"/>
          <p14:tracePt t="141020" x="6743700" y="3606800"/>
          <p14:tracePt t="141035" x="6731000" y="3600450"/>
          <p14:tracePt t="141049" x="6724650" y="3600450"/>
          <p14:tracePt t="141066" x="6718300" y="3594100"/>
          <p14:tracePt t="141082" x="6711950" y="3594100"/>
          <p14:tracePt t="141102" x="6705600" y="3594100"/>
          <p14:tracePt t="141116" x="6699250" y="3600450"/>
          <p14:tracePt t="141132" x="6699250" y="3606800"/>
          <p14:tracePt t="141159" x="6692900" y="3606800"/>
          <p14:tracePt t="141183" x="6686550" y="3613150"/>
          <p14:tracePt t="141223" x="6680200" y="3613150"/>
          <p14:tracePt t="141238" x="6680200" y="3619500"/>
          <p14:tracePt t="141251" x="6680200" y="3625850"/>
          <p14:tracePt t="141268" x="6680200" y="3632200"/>
          <p14:tracePt t="141282" x="6680200" y="3638550"/>
          <p14:tracePt t="141299" x="6680200" y="3644900"/>
          <p14:tracePt t="141317" x="6686550" y="3651250"/>
          <p14:tracePt t="141332" x="6686550" y="3657600"/>
          <p14:tracePt t="141353" x="6692900" y="3663950"/>
          <p14:tracePt t="141366" x="6699250" y="3670300"/>
          <p14:tracePt t="141382" x="6705600" y="3676650"/>
          <p14:tracePt t="141399" x="6705600" y="3683000"/>
          <p14:tracePt t="141416" x="6711950" y="3689350"/>
          <p14:tracePt t="141450" x="6718300" y="3695700"/>
          <p14:tracePt t="141467" x="6718300" y="3702050"/>
          <p14:tracePt t="141486" x="6731000" y="3714750"/>
          <p14:tracePt t="141500" x="6737350" y="3721100"/>
          <p14:tracePt t="141516" x="6743700" y="3733800"/>
          <p14:tracePt t="141532" x="6756400" y="3733800"/>
          <p14:tracePt t="141550" x="6762750" y="3733800"/>
          <p14:tracePt t="141566" x="6769100" y="3727450"/>
          <p14:tracePt t="141583" x="6781800" y="3727450"/>
          <p14:tracePt t="141599" x="6788150" y="3721100"/>
          <p14:tracePt t="141616" x="6794500" y="3708400"/>
          <p14:tracePt t="141632" x="6800850" y="3689350"/>
          <p14:tracePt t="141650" x="6807200" y="3670300"/>
          <p14:tracePt t="141667" x="6813550" y="3657600"/>
          <p14:tracePt t="141683" x="6819900" y="3657600"/>
          <p14:tracePt t="141704" x="6826250" y="3663950"/>
          <p14:tracePt t="141718" x="6832600" y="3670300"/>
          <p14:tracePt t="141732" x="6832600" y="3676650"/>
          <p14:tracePt t="141749" x="6838950" y="3689350"/>
          <p14:tracePt t="141766" x="6838950" y="3695700"/>
          <p14:tracePt t="141843" x="6838950" y="3702050"/>
          <p14:tracePt t="141908" x="6838950" y="3708400"/>
          <p14:tracePt t="141947" x="6838950" y="3714750"/>
          <p14:tracePt t="141983" x="6838950" y="3721100"/>
          <p14:tracePt t="142011" x="6838950" y="3727450"/>
          <p14:tracePt t="142015" x="6845300" y="3727450"/>
          <p14:tracePt t="142085" x="6845300" y="3721100"/>
          <p14:tracePt t="142110" x="6845300" y="3714750"/>
          <p14:tracePt t="142119" x="6845300" y="3708400"/>
          <p14:tracePt t="142133" x="6845300" y="3702050"/>
          <p14:tracePt t="142150" x="6845300" y="3689350"/>
          <p14:tracePt t="142169" x="6845300" y="3683000"/>
          <p14:tracePt t="142182" x="6845300" y="3676650"/>
          <p14:tracePt t="142200" x="6838950" y="3676650"/>
          <p14:tracePt t="142233" x="6838950" y="3683000"/>
          <p14:tracePt t="142259" x="6838950" y="3689350"/>
          <p14:tracePt t="142280" x="6838950" y="3695700"/>
          <p14:tracePt t="142300" x="6838950" y="3702050"/>
          <p14:tracePt t="142320" x="6838950" y="3708400"/>
          <p14:tracePt t="142347" x="6838950" y="3714750"/>
          <p14:tracePt t="142416" x="6838950" y="3721100"/>
          <p14:tracePt t="142429" x="6845300" y="3721100"/>
          <p14:tracePt t="142458" x="6845300" y="3727450"/>
          <p14:tracePt t="142505" x="6845300" y="3733800"/>
          <p14:tracePt t="142531" x="6845300" y="3740150"/>
          <p14:tracePt t="142540" x="6851650" y="3740150"/>
          <p14:tracePt t="142655" x="6851650" y="3733800"/>
          <p14:tracePt t="142659" x="6858000" y="3733800"/>
          <p14:tracePt t="142706" x="6858000" y="3727450"/>
          <p14:tracePt t="142713" x="6864350" y="3727450"/>
          <p14:tracePt t="142782" x="6870700" y="3727450"/>
          <p14:tracePt t="142852" x="6870700" y="3733800"/>
          <p14:tracePt t="142919" x="6870700" y="3740150"/>
          <p14:tracePt t="142979" x="6864350" y="3740150"/>
          <p14:tracePt t="143135" x="6870700" y="3740150"/>
          <p14:tracePt t="143149" x="6870700" y="3746500"/>
          <p14:tracePt t="143175" x="6870700" y="3740150"/>
          <p14:tracePt t="143349" x="6870700" y="3746500"/>
          <p14:tracePt t="143388" x="6877050" y="3746500"/>
          <p14:tracePt t="143543" x="6877050" y="3752850"/>
          <p14:tracePt t="143599" x="6870700" y="3752850"/>
          <p14:tracePt t="143616" x="6870700" y="3746500"/>
          <p14:tracePt t="143712" x="6870700" y="3740150"/>
          <p14:tracePt t="143759" x="6870700" y="3746500"/>
          <p14:tracePt t="143787" x="6864350" y="3746500"/>
          <p14:tracePt t="143964" x="6864350" y="3752850"/>
          <p14:tracePt t="143975" x="6858000" y="3752850"/>
          <p14:tracePt t="144001" x="6858000" y="3759200"/>
          <p14:tracePt t="144031" x="6858000" y="3752850"/>
          <p14:tracePt t="144058" x="6858000" y="3746500"/>
          <p14:tracePt t="144071" x="6851650" y="3740150"/>
          <p14:tracePt t="144077" x="6851650" y="3733800"/>
          <p14:tracePt t="144083" x="6851650" y="3727450"/>
          <p14:tracePt t="144099" x="6832600" y="3683000"/>
          <p14:tracePt t="144117" x="6794500" y="3638550"/>
          <p14:tracePt t="144132" x="6699250" y="3568700"/>
          <p14:tracePt t="144149" x="6642100" y="3530600"/>
          <p14:tracePt t="144166" x="6553200" y="3486150"/>
          <p14:tracePt t="144183" x="6496050" y="3467100"/>
          <p14:tracePt t="144231" x="5721350" y="3321050"/>
          <p14:tracePt t="144374" x="4413250" y="3257550"/>
          <p14:tracePt t="144389" x="4406900" y="3257550"/>
          <p14:tracePt t="144397" x="4400550" y="3257550"/>
          <p14:tracePt t="144402" x="4394200" y="3257550"/>
          <p14:tracePt t="144422" x="4349750" y="3257550"/>
          <p14:tracePt t="144432" x="4311650" y="3257550"/>
          <p14:tracePt t="144450" x="4267200" y="3251200"/>
          <p14:tracePt t="144468" x="4222750" y="3219450"/>
          <p14:tracePt t="144484" x="4191000" y="3194050"/>
          <p14:tracePt t="144499" x="4152900" y="3162300"/>
          <p14:tracePt t="144519" x="4121150" y="3143250"/>
          <p14:tracePt t="144534" x="4083050" y="3130550"/>
          <p14:tracePt t="144550" x="4064000" y="3130550"/>
          <p14:tracePt t="144566" x="4044950" y="3130550"/>
          <p14:tracePt t="144585" x="4032250" y="3143250"/>
          <p14:tracePt t="144599" x="4025900" y="3149600"/>
          <p14:tracePt t="144617" x="4019550" y="3149600"/>
          <p14:tracePt t="144633" x="4025900" y="3149600"/>
          <p14:tracePt t="144667" x="4025900" y="3143250"/>
          <p14:tracePt t="144683" x="4025900" y="3130550"/>
          <p14:tracePt t="144700" x="4025900" y="3124200"/>
          <p14:tracePt t="144717" x="4019550" y="3124200"/>
          <p14:tracePt t="144735" x="4006850" y="3117850"/>
          <p14:tracePt t="144752" x="4000500" y="3117850"/>
          <p14:tracePt t="144766" x="3994150" y="3117850"/>
          <p14:tracePt t="144783" x="3994150" y="3124200"/>
          <p14:tracePt t="144799" x="4000500" y="3130550"/>
          <p14:tracePt t="144817" x="4006850" y="3143250"/>
          <p14:tracePt t="144834" x="4032250" y="3149600"/>
          <p14:tracePt t="144850" x="4051300" y="3155950"/>
          <p14:tracePt t="144869" x="4095750" y="3168650"/>
          <p14:tracePt t="144883" x="4152900" y="3168650"/>
          <p14:tracePt t="144900" x="4222750" y="3175000"/>
          <p14:tracePt t="144918" x="4368800" y="3181350"/>
          <p14:tracePt t="144933" x="4502150" y="3187700"/>
          <p14:tracePt t="144949" x="4641850" y="3187700"/>
          <p14:tracePt t="144967" x="4794250" y="3187700"/>
          <p14:tracePt t="144983" x="4940300" y="3187700"/>
          <p14:tracePt t="144999" x="5080000" y="3175000"/>
          <p14:tracePt t="145017" x="5175250" y="3162300"/>
          <p14:tracePt t="145033" x="5321300" y="3136900"/>
          <p14:tracePt t="145052" x="5435600" y="3117850"/>
          <p14:tracePt t="145066" x="5511800" y="3111500"/>
          <p14:tracePt t="145086" x="5638800" y="3092450"/>
          <p14:tracePt t="145100" x="5727700" y="3079750"/>
          <p14:tracePt t="145117" x="5791200" y="3060700"/>
          <p14:tracePt t="145133" x="5892800" y="3041650"/>
          <p14:tracePt t="145160" x="5962650" y="3028950"/>
          <p14:tracePt t="145166" x="6007100" y="3016250"/>
          <p14:tracePt t="145183" x="6064250" y="2997200"/>
          <p14:tracePt t="145199" x="6096000" y="2978150"/>
          <p14:tracePt t="145221" x="6108700" y="2971800"/>
          <p14:tracePt t="145233" x="6121400" y="2959100"/>
          <p14:tracePt t="145249" x="6127750" y="2946400"/>
          <p14:tracePt t="145270" x="6127750" y="2940050"/>
          <p14:tracePt t="145286" x="6127750" y="2933700"/>
          <p14:tracePt t="145299" x="6121400" y="2927350"/>
          <p14:tracePt t="145333" x="6121400" y="2921000"/>
          <p14:tracePt t="145354" x="6127750" y="2914650"/>
          <p14:tracePt t="145366" x="6140450" y="2914650"/>
          <p14:tracePt t="145382" x="6159500" y="2908300"/>
          <p14:tracePt t="145399" x="6191250" y="2901950"/>
          <p14:tracePt t="145416" x="6210300" y="2895600"/>
          <p14:tracePt t="145437" x="6235700" y="2889250"/>
          <p14:tracePt t="145449" x="6254750" y="2876550"/>
          <p14:tracePt t="145470" x="6267450" y="2863850"/>
          <p14:tracePt t="145483" x="6280150" y="2851150"/>
          <p14:tracePt t="145501" x="6292850" y="2838450"/>
          <p14:tracePt t="145518" x="6305550" y="2825750"/>
          <p14:tracePt t="145534" x="6311900" y="2813050"/>
          <p14:tracePt t="145549" x="6318250" y="2806700"/>
          <p14:tracePt t="145568" x="6337300" y="2800350"/>
          <p14:tracePt t="145583" x="6381750" y="2794000"/>
          <p14:tracePt t="145599" x="6432550" y="2806700"/>
          <p14:tracePt t="145617" x="6464300" y="2825750"/>
          <p14:tracePt t="145634" x="6508750" y="2895600"/>
          <p14:tracePt t="145649" x="6515100" y="2971800"/>
          <p14:tracePt t="145668" x="6489700" y="3022600"/>
          <p14:tracePt t="145682" x="6470650" y="3054350"/>
          <p14:tracePt t="145699" x="6438900" y="3086100"/>
          <p14:tracePt t="145716" x="6400800" y="3111500"/>
          <p14:tracePt t="145732" x="6381750" y="3124200"/>
          <p14:tracePt t="145749" x="6362700" y="3124200"/>
          <p14:tracePt t="145767" x="6337300" y="3130550"/>
          <p14:tracePt t="145782" x="6318250" y="3130550"/>
          <p14:tracePt t="145801" x="6305550" y="3130550"/>
          <p14:tracePt t="145887" x="6280150" y="3067050"/>
          <p14:tracePt t="145900" x="6280150" y="3054350"/>
          <p14:tracePt t="145916" x="6286500" y="3048000"/>
          <p14:tracePt t="145932" x="6292850" y="3048000"/>
          <p14:tracePt t="145949" x="6299200" y="3048000"/>
          <p14:tracePt t="145966" x="6305550" y="3048000"/>
          <p14:tracePt t="145982" x="6305550" y="3054350"/>
          <p14:tracePt t="146016" x="6311900" y="3060700"/>
          <p14:tracePt t="146033" x="6311900" y="3067050"/>
          <p14:tracePt t="146052" x="6311900" y="3073400"/>
          <p14:tracePt t="146066" x="6324600" y="3086100"/>
          <p14:tracePt t="146083" x="6330950" y="3086100"/>
          <p14:tracePt t="146101" x="6343650" y="3086100"/>
          <p14:tracePt t="146116" x="6381750" y="3067050"/>
          <p14:tracePt t="146132" x="6432550" y="3016250"/>
          <p14:tracePt t="146150" x="6464300" y="2971800"/>
          <p14:tracePt t="146166" x="6477000" y="2952750"/>
          <p14:tracePt t="146183" x="6489700" y="2940050"/>
          <p14:tracePt t="146200" x="6502400" y="2940050"/>
          <p14:tracePt t="146216" x="6502400" y="2965450"/>
          <p14:tracePt t="146233" x="6502400" y="3041650"/>
          <p14:tracePt t="146249" x="6496050" y="3079750"/>
          <p14:tracePt t="146252" x="6496050" y="3092450"/>
          <p14:tracePt t="146266" x="6470650" y="3130550"/>
          <p14:tracePt t="146284" x="6426200" y="3187700"/>
          <p14:tracePt t="146299" x="6375400" y="3244850"/>
          <p14:tracePt t="146544" x="5778500" y="3860800"/>
          <p14:tracePt t="146898" x="6483350" y="3086100"/>
          <p14:tracePt t="146922" x="6489700" y="3086100"/>
          <p14:tracePt t="146936" x="6496050" y="3086100"/>
          <p14:tracePt t="146948" x="6502400" y="3086100"/>
          <p14:tracePt t="146960" x="6508750" y="3086100"/>
          <p14:tracePt t="146967" x="6515100" y="3086100"/>
          <p14:tracePt t="146983" x="6521450" y="3086100"/>
          <p14:tracePt t="147003" x="6527800" y="3086100"/>
          <p14:tracePt t="147017" x="6534150" y="3086100"/>
          <p14:tracePt t="147049" x="6527800" y="3086100"/>
          <p14:tracePt t="147067" x="6508750" y="3086100"/>
          <p14:tracePt t="147083" x="6477000" y="3086100"/>
          <p14:tracePt t="147100" x="6451600" y="3092450"/>
          <p14:tracePt t="147119" x="6426200" y="3098800"/>
          <p14:tracePt t="147132" x="6400800" y="3105150"/>
          <p14:tracePt t="147155" x="6375400" y="3111500"/>
          <p14:tracePt t="147167" x="6369050" y="3111500"/>
          <p14:tracePt t="147183" x="6356350" y="3111500"/>
          <p14:tracePt t="147202" x="6324600" y="3124200"/>
          <p14:tracePt t="147217" x="6299200" y="3155950"/>
          <p14:tracePt t="147233" x="6286500" y="3175000"/>
          <p14:tracePt t="147249" x="6267450" y="3194050"/>
          <p14:tracePt t="147269" x="6261100" y="3200400"/>
          <p14:tracePt t="147286" x="6248400" y="3206750"/>
          <p14:tracePt t="147299" x="6242050" y="3206750"/>
          <p14:tracePt t="147317" x="6229350" y="3194050"/>
          <p14:tracePt t="147337" x="6216650" y="3168650"/>
          <p14:tracePt t="147349" x="6216650" y="3162300"/>
          <p14:tracePt t="147367" x="6210300" y="3149600"/>
          <p14:tracePt t="147382" x="6210300" y="3130550"/>
          <p14:tracePt t="147399" x="6203950" y="3124200"/>
          <p14:tracePt t="147420" x="6203950" y="3117850"/>
          <p14:tracePt t="147437" x="6203950" y="3111500"/>
          <p14:tracePt t="147449" x="6197600" y="3105150"/>
          <p14:tracePt t="147469" x="6197600" y="3092450"/>
          <p14:tracePt t="147482" x="6197600" y="3073400"/>
          <p14:tracePt t="147500" x="6191250" y="3060700"/>
          <p14:tracePt t="147519" x="6191250" y="3048000"/>
          <p14:tracePt t="147532" x="6184900" y="3041650"/>
          <p14:tracePt t="147550" x="6184900" y="3035300"/>
          <p14:tracePt t="147567" x="6184900" y="3028950"/>
          <p14:tracePt t="147587" x="6178550" y="3028950"/>
          <p14:tracePt t="147642" x="6178550" y="3035300"/>
          <p14:tracePt t="147686" x="6184900" y="3041650"/>
          <p14:tracePt t="147729" x="6191250" y="3041650"/>
          <p14:tracePt t="147733" x="6191250" y="3035300"/>
          <p14:tracePt t="147749" x="6191250" y="3028950"/>
          <p14:tracePt t="147767" x="6197600" y="3022600"/>
          <p14:tracePt t="147783" x="6203950" y="3009900"/>
          <p14:tracePt t="147803" x="6203950" y="3003550"/>
          <p14:tracePt t="147817" x="6210300" y="2990850"/>
          <p14:tracePt t="147832" x="6210300" y="2984500"/>
          <p14:tracePt t="147851" x="6210300" y="2971800"/>
          <p14:tracePt t="147867" x="6216650" y="2965450"/>
          <p14:tracePt t="147883" x="6216650" y="2959100"/>
          <p14:tracePt t="147919" x="6210300" y="2959100"/>
          <p14:tracePt t="147953" x="6203950" y="2965450"/>
          <p14:tracePt t="147967" x="6191250" y="2971800"/>
          <p14:tracePt t="147983" x="6184900" y="2984500"/>
          <p14:tracePt t="147999" x="6178550" y="3022600"/>
          <p14:tracePt t="148017" x="6172200" y="3048000"/>
          <p14:tracePt t="148032" x="6165850" y="3067050"/>
          <p14:tracePt t="148049" x="6146800" y="3117850"/>
          <p14:tracePt t="148068" x="6140450" y="3136900"/>
          <p14:tracePt t="148083" x="6140450" y="3155950"/>
          <p14:tracePt t="148099" x="6140450" y="3162300"/>
          <p14:tracePt t="148118" x="6140450" y="3175000"/>
          <p14:tracePt t="148152" x="6146800" y="3175000"/>
          <p14:tracePt t="148185" x="6153150" y="3175000"/>
          <p14:tracePt t="148199" x="6159500" y="3162300"/>
          <p14:tracePt t="148216" x="6165850" y="3143250"/>
          <p14:tracePt t="148236" x="6172200" y="3130550"/>
          <p14:tracePt t="148249" x="6191250" y="3105150"/>
          <p14:tracePt t="148272" x="6203950" y="3086100"/>
          <p14:tracePt t="148284" x="6210300" y="3067050"/>
          <p14:tracePt t="148299" x="6216650" y="3048000"/>
          <p14:tracePt t="148316" x="6216650" y="3028950"/>
          <p14:tracePt t="148333" x="6216650" y="3003550"/>
          <p14:tracePt t="148352" x="6216650" y="2990850"/>
          <p14:tracePt t="148367" x="6216650" y="2984500"/>
          <p14:tracePt t="148383" x="6210300" y="2978150"/>
          <p14:tracePt t="148399" x="6197600" y="2965450"/>
          <p14:tracePt t="148416" x="6184900" y="2959100"/>
          <p14:tracePt t="148438" x="6172200" y="2952750"/>
          <p14:tracePt t="148449" x="6146800" y="2946400"/>
          <p14:tracePt t="148466" x="6108700" y="2933700"/>
          <p14:tracePt t="148488" x="6076950" y="2921000"/>
          <p14:tracePt t="148501" x="6051550" y="2914650"/>
          <p14:tracePt t="148516" x="6026150" y="2908300"/>
          <p14:tracePt t="148533" x="6000750" y="2895600"/>
          <p14:tracePt t="148551" x="5981700" y="2882900"/>
          <p14:tracePt t="148567" x="5956300" y="2876550"/>
          <p14:tracePt t="148583" x="5924550" y="2876550"/>
          <p14:tracePt t="148602" x="5892800" y="2876550"/>
          <p14:tracePt t="148616" x="5867400" y="2882900"/>
          <p14:tracePt t="148633" x="5829300" y="2889250"/>
          <p14:tracePt t="148651" x="5803900" y="2901950"/>
          <p14:tracePt t="148668" x="5784850" y="2908300"/>
          <p14:tracePt t="148682" x="5772150" y="2927350"/>
          <p14:tracePt t="148699" x="5765800" y="2946400"/>
          <p14:tracePt t="148717" x="5759450" y="2952750"/>
          <p14:tracePt t="148732" x="5753100" y="2971800"/>
          <p14:tracePt t="148749" x="5753100" y="2990850"/>
          <p14:tracePt t="148766" x="5746750" y="2997200"/>
          <p14:tracePt t="148784" x="5746750" y="3016250"/>
          <p14:tracePt t="148803" x="5746750" y="3028950"/>
          <p14:tracePt t="148817" x="5753100" y="3041650"/>
          <p14:tracePt t="148832" x="5753100" y="3048000"/>
          <p14:tracePt t="148849" x="5759450" y="3060700"/>
          <p14:tracePt t="148866" x="5765800" y="3067050"/>
          <p14:tracePt t="148882" x="5778500" y="3079750"/>
          <p14:tracePt t="148900" x="5791200" y="3105150"/>
          <p14:tracePt t="148917" x="5810250" y="3130550"/>
          <p14:tracePt t="148933" x="5835650" y="3162300"/>
          <p14:tracePt t="148950" x="5861050" y="3194050"/>
          <p14:tracePt t="148966" x="5892800" y="3219450"/>
          <p14:tracePt t="148986" x="5949950" y="3244850"/>
          <p14:tracePt t="148999" x="5969000" y="3244850"/>
          <p14:tracePt t="149017" x="5988050" y="3244850"/>
          <p14:tracePt t="149032" x="6032500" y="3238500"/>
          <p14:tracePt t="149049" x="6076950" y="3225800"/>
          <p14:tracePt t="149066" x="6127750" y="3200400"/>
          <p14:tracePt t="149083" x="6178550" y="3181350"/>
          <p14:tracePt t="149099" x="6223000" y="3149600"/>
          <p14:tracePt t="149116" x="6261100" y="3117850"/>
          <p14:tracePt t="149134" x="6286500" y="3092450"/>
          <p14:tracePt t="149149" x="6292850" y="3073400"/>
          <p14:tracePt t="149167" x="6292850" y="3060700"/>
          <p14:tracePt t="149183" x="6286500" y="3048000"/>
          <p14:tracePt t="149199" x="6267450" y="3035300"/>
          <p14:tracePt t="149216" x="6248400" y="3028950"/>
          <p14:tracePt t="149234" x="6235700" y="3016250"/>
          <p14:tracePt t="149252" x="6203950" y="3003550"/>
          <p14:tracePt t="149266" x="6184900" y="2997200"/>
          <p14:tracePt t="149284" x="6165850" y="2990850"/>
          <p14:tracePt t="149299" x="6146800" y="2990850"/>
          <p14:tracePt t="149316" x="6134100" y="2984500"/>
          <p14:tracePt t="149333" x="6121400" y="2990850"/>
          <p14:tracePt t="149351" x="6108700" y="2997200"/>
          <p14:tracePt t="149371" x="6102350" y="3003550"/>
          <p14:tracePt t="149382" x="6096000" y="3016250"/>
          <p14:tracePt t="149399" x="6089650" y="3022600"/>
          <p14:tracePt t="149419" x="6076950" y="3035300"/>
          <p14:tracePt t="149433" x="6076950" y="3041650"/>
          <p14:tracePt t="149453" x="6070600" y="3041650"/>
          <p14:tracePt t="149467" x="6064250" y="3048000"/>
          <p14:tracePt t="149483" x="6057900" y="3054350"/>
          <p14:tracePt t="149500" x="6057900" y="3060700"/>
          <p14:tracePt t="149518" x="6051550" y="3067050"/>
          <p14:tracePt t="149532" x="6051550" y="3073400"/>
          <p14:tracePt t="149550" x="6045200" y="3079750"/>
          <p14:tracePt t="149568" x="6045200" y="3086100"/>
          <p14:tracePt t="149583" x="6038850" y="3086100"/>
          <p14:tracePt t="149600" x="6038850" y="3092450"/>
          <p14:tracePt t="149647" x="6045200" y="3092450"/>
          <p14:tracePt t="149676" x="6051550" y="3092450"/>
          <p14:tracePt t="149687" x="6051550" y="3098800"/>
          <p14:tracePt t="149712" x="6057900" y="3098800"/>
          <p14:tracePt t="149726" x="6064250" y="3092450"/>
          <p14:tracePt t="149736" x="6064250" y="3086100"/>
          <p14:tracePt t="149739" x="6070600" y="3086100"/>
          <p14:tracePt t="149749" x="6070600" y="3079750"/>
          <p14:tracePt t="149767" x="6070600" y="3073400"/>
          <p14:tracePt t="149782" x="6076950" y="3073400"/>
          <p14:tracePt t="149800" x="6076950" y="3060700"/>
          <p14:tracePt t="149817" x="6083300" y="3048000"/>
          <p14:tracePt t="149833" x="6089650" y="3035300"/>
          <p14:tracePt t="149850" x="6089650" y="3022600"/>
          <p14:tracePt t="149866" x="6089650" y="3009900"/>
          <p14:tracePt t="149937" x="5975350" y="3028950"/>
          <p14:tracePt t="149959" x="5975350" y="3035300"/>
          <p14:tracePt t="149971" x="5969000" y="3035300"/>
          <p14:tracePt t="149981" x="5969000" y="3041650"/>
          <p14:tracePt t="150010" x="5969000" y="3048000"/>
          <p14:tracePt t="150023" x="5969000" y="3054350"/>
          <p14:tracePt t="150046" x="5969000" y="3060700"/>
          <p14:tracePt t="150073" x="5975350" y="3067050"/>
          <p14:tracePt t="150084" x="5981700" y="3067050"/>
          <p14:tracePt t="150102" x="6007100" y="3079750"/>
          <p14:tracePt t="150118" x="6013450" y="3092450"/>
          <p14:tracePt t="150133" x="6019800" y="3098800"/>
          <p14:tracePt t="150149" x="6019800" y="3105150"/>
          <p14:tracePt t="150169" x="6026150" y="3105150"/>
          <p14:tracePt t="150204" x="6032500" y="3105150"/>
          <p14:tracePt t="150245" x="6026150" y="3105150"/>
          <p14:tracePt t="150277" x="6019800" y="3105150"/>
          <p14:tracePt t="150322" x="6019800" y="3098800"/>
          <p14:tracePt t="150333" x="6013450" y="3098800"/>
          <p14:tracePt t="150357" x="6007100" y="3098800"/>
          <p14:tracePt t="150373" x="6000750" y="3098800"/>
          <p14:tracePt t="150386" x="5994400" y="3098800"/>
          <p14:tracePt t="150400" x="5988050" y="3092450"/>
          <p14:tracePt t="150416" x="5975350" y="3092450"/>
          <p14:tracePt t="150434" x="5969000" y="3086100"/>
          <p14:tracePt t="150442" x="5962650" y="3086100"/>
          <p14:tracePt t="150450" x="5956300" y="3086100"/>
          <p14:tracePt t="150466" x="5937250" y="3079750"/>
          <p14:tracePt t="150483" x="5911850" y="3073400"/>
          <p14:tracePt t="150500" x="5892800" y="3067050"/>
          <p14:tracePt t="150517" x="5873750" y="3060700"/>
          <p14:tracePt t="150532" x="5867400" y="3054350"/>
          <p14:tracePt t="150549" x="5861050" y="3054350"/>
          <p14:tracePt t="150567" x="5854700" y="3048000"/>
          <p14:tracePt t="150582" x="5842000" y="3041650"/>
          <p14:tracePt t="150600" x="5829300" y="3028950"/>
          <p14:tracePt t="150616" x="5822950" y="3016250"/>
          <p14:tracePt t="150634" x="5803900" y="2997200"/>
          <p14:tracePt t="150649" x="5784850" y="2971800"/>
          <p14:tracePt t="150666" x="5765800" y="2952750"/>
          <p14:tracePt t="150684" x="5734050" y="2927350"/>
          <p14:tracePt t="150700" x="5689600" y="2901950"/>
          <p14:tracePt t="150721" x="5645150" y="2882900"/>
          <p14:tracePt t="150738" x="5588000" y="2857500"/>
          <p14:tracePt t="150749" x="5518150" y="2838450"/>
          <p14:tracePt t="150766" x="5441950" y="2819400"/>
          <p14:tracePt t="150783" x="5353050" y="2800350"/>
          <p14:tracePt t="150799" x="5257800" y="2787650"/>
          <p14:tracePt t="150816" x="5156200" y="2768600"/>
          <p14:tracePt t="150833" x="5054600" y="2755900"/>
          <p14:tracePt t="150853" x="4946650" y="2749550"/>
          <p14:tracePt t="150870" x="4832350" y="2749550"/>
          <p14:tracePt t="150883" x="4718050" y="2749550"/>
          <p14:tracePt t="150899" x="4603750" y="2755900"/>
          <p14:tracePt t="150920" x="4464050" y="2781300"/>
          <p14:tracePt t="150934" x="4413250" y="2794000"/>
          <p14:tracePt t="150949" x="4286250" y="2819400"/>
          <p14:tracePt t="150969" x="4210050" y="2844800"/>
          <p14:tracePt t="150983" x="4133850" y="2863850"/>
          <p14:tracePt t="151000" x="4064000" y="2882900"/>
          <p14:tracePt t="151019" x="4000500" y="2901950"/>
          <p14:tracePt t="151033" x="3930650" y="2927350"/>
          <p14:tracePt t="151049" x="3867150" y="2952750"/>
          <p14:tracePt t="151068" x="3816350" y="2971800"/>
          <p14:tracePt t="151083" x="3784600" y="2971800"/>
          <p14:tracePt t="151099" x="3746500" y="2978150"/>
          <p14:tracePt t="151117" x="3708400" y="2971800"/>
          <p14:tracePt t="151133" x="3689350" y="2971800"/>
          <p14:tracePt t="151149" x="3676650" y="2971800"/>
          <p14:tracePt t="151167" x="3663950" y="2984500"/>
          <p14:tracePt t="151222" x="3670300" y="2984500"/>
          <p14:tracePt t="151225" x="3670300" y="2990850"/>
          <p14:tracePt t="151236" x="3676650" y="2990850"/>
          <p14:tracePt t="151249" x="3683000" y="2997200"/>
          <p14:tracePt t="151266" x="3695700" y="3016250"/>
          <p14:tracePt t="151283" x="3702050" y="3035300"/>
          <p14:tracePt t="151299" x="3708400" y="3060700"/>
          <p14:tracePt t="151317" x="3714750" y="3079750"/>
          <p14:tracePt t="151336" x="3721100" y="3079750"/>
          <p14:tracePt t="151367" x="3721100" y="3067050"/>
          <p14:tracePt t="151382" x="3721100" y="3054350"/>
          <p14:tracePt t="151418" x="3721100" y="3060700"/>
          <p14:tracePt t="151436" x="3721100" y="3067050"/>
          <p14:tracePt t="151466" x="3714750" y="3067050"/>
          <p14:tracePt t="151486" x="3702050" y="3067050"/>
          <p14:tracePt t="151499" x="3702050" y="3060700"/>
          <p14:tracePt t="151520" x="3695700" y="3054350"/>
          <p14:tracePt t="151533" x="3689350" y="3041650"/>
          <p14:tracePt t="151550" x="3689350" y="3035300"/>
          <p14:tracePt t="151567" x="3683000" y="3022600"/>
          <p14:tracePt t="151583" x="3663950" y="3016250"/>
          <p14:tracePt t="151599" x="3657600" y="3009900"/>
          <p14:tracePt t="151618" x="3638550" y="3003550"/>
          <p14:tracePt t="151636" x="3632200" y="2997200"/>
          <p14:tracePt t="151649" x="3625850" y="2997200"/>
          <p14:tracePt t="151669" x="3613150" y="2997200"/>
          <p14:tracePt t="151689" x="3606800" y="2990850"/>
          <p14:tracePt t="151703" x="3600450" y="2990850"/>
          <p14:tracePt t="151717" x="3594100" y="2990850"/>
          <p14:tracePt t="151735" x="3594100" y="2997200"/>
          <p14:tracePt t="151749" x="3587750" y="3003550"/>
          <p14:tracePt t="151767" x="3587750" y="3016250"/>
          <p14:tracePt t="151783" x="3587750" y="3028950"/>
          <p14:tracePt t="151817" x="3587750" y="3035300"/>
          <p14:tracePt t="151855" x="3587750" y="3028950"/>
          <p14:tracePt t="151867" x="3581400" y="3028950"/>
          <p14:tracePt t="151886" x="3575050" y="3028950"/>
          <p14:tracePt t="151901" x="3568700" y="3028950"/>
          <p14:tracePt t="151917" x="3562350" y="3028950"/>
          <p14:tracePt t="151933" x="3549650" y="3028950"/>
          <p14:tracePt t="151949" x="3543300" y="3022600"/>
          <p14:tracePt t="151983" x="3543300" y="3016250"/>
          <p14:tracePt t="151999" x="3562350" y="3016250"/>
          <p14:tracePt t="152019" x="3587750" y="3016250"/>
          <p14:tracePt t="152032" x="3625850" y="3016250"/>
          <p14:tracePt t="152055" x="3670300" y="3035300"/>
          <p14:tracePt t="152070" x="3708400" y="3041650"/>
          <p14:tracePt t="152083" x="3740150" y="3048000"/>
          <p14:tracePt t="152099" x="3771900" y="3035300"/>
          <p14:tracePt t="152117" x="3784600" y="3028950"/>
          <p14:tracePt t="152135" x="3790950" y="3022600"/>
          <p14:tracePt t="152149" x="3778250" y="3022600"/>
          <p14:tracePt t="152167" x="3771900" y="3028950"/>
          <p14:tracePt t="152183" x="3752850" y="3035300"/>
          <p14:tracePt t="152199" x="3740150" y="3035300"/>
          <p14:tracePt t="152216" x="3727450" y="3035300"/>
          <p14:tracePt t="152233" x="3714750" y="3035300"/>
          <p14:tracePt t="152249" x="3702050" y="3035300"/>
          <p14:tracePt t="152266" x="3695700" y="3035300"/>
          <p14:tracePt t="152283" x="3689350" y="3041650"/>
          <p14:tracePt t="152303" x="3683000" y="3048000"/>
          <p14:tracePt t="152316" x="3683000" y="3054350"/>
          <p14:tracePt t="152349" x="3683000" y="3060700"/>
          <p14:tracePt t="152417" x="3676650" y="3060700"/>
          <p14:tracePt t="152443" x="3676650" y="3067050"/>
          <p14:tracePt t="152445" x="3670300" y="3067050"/>
          <p14:tracePt t="152449" x="3670300" y="3073400"/>
          <p14:tracePt t="152466" x="3670300" y="3079750"/>
          <p14:tracePt t="152486" x="3663950" y="3098800"/>
          <p14:tracePt t="152499" x="3663950" y="3111500"/>
          <p14:tracePt t="152516" x="3657600" y="3124200"/>
          <p14:tracePt t="152534" x="3651250" y="3143250"/>
          <p14:tracePt t="152549" x="3644900" y="3162300"/>
          <p14:tracePt t="152566" x="3638550" y="3181350"/>
          <p14:tracePt t="152583" x="3638550" y="3194050"/>
          <p14:tracePt t="152601" x="3638550" y="3200400"/>
          <p14:tracePt t="152638" x="3644900" y="3200400"/>
          <p14:tracePt t="152654" x="3644900" y="3194050"/>
          <p14:tracePt t="152666" x="3644900" y="3187700"/>
          <p14:tracePt t="152683" x="3644900" y="3175000"/>
          <p14:tracePt t="152699" x="3638550" y="3162300"/>
          <p14:tracePt t="152716" x="3638550" y="3149600"/>
          <p14:tracePt t="152733" x="3638550" y="3136900"/>
          <p14:tracePt t="152755" x="3638550" y="3124200"/>
          <p14:tracePt t="152783" x="3632200" y="3124200"/>
          <p14:tracePt t="152800" x="3632200" y="3130550"/>
          <p14:tracePt t="152817" x="3632200" y="3136900"/>
          <p14:tracePt t="152833" x="3625850" y="3143250"/>
          <p14:tracePt t="152866" x="3625850" y="3149600"/>
          <p14:tracePt t="152883" x="3625850" y="3162300"/>
          <p14:tracePt t="152905" x="3619500" y="3175000"/>
          <p14:tracePt t="152916" x="3613150" y="3187700"/>
          <p14:tracePt t="152933" x="3606800" y="3200400"/>
          <p14:tracePt t="152949" x="3600450" y="3219450"/>
          <p14:tracePt t="152966" x="3587750" y="3238500"/>
          <p14:tracePt t="152983" x="3575050" y="3257550"/>
          <p14:tracePt t="152987" x="3575050" y="3263900"/>
          <p14:tracePt t="153000" x="3568700" y="3276600"/>
          <p14:tracePt t="153019" x="3556000" y="3282950"/>
          <p14:tracePt t="153032" x="3549650" y="3282950"/>
          <p14:tracePt t="153052" x="3536950" y="3289300"/>
          <p14:tracePt t="153066" x="3530600" y="3282950"/>
          <p14:tracePt t="153083" x="3524250" y="3276600"/>
          <p14:tracePt t="153100" x="3524250" y="3263900"/>
          <p14:tracePt t="153117" x="3517900" y="3263900"/>
          <p14:tracePt t="153134" x="3517900" y="3251200"/>
          <p14:tracePt t="153157" x="3524250" y="3238500"/>
          <p14:tracePt t="153184" x="3524250" y="3232150"/>
          <p14:tracePt t="153223" x="3524250" y="3238500"/>
          <p14:tracePt t="153239" x="3524250" y="3244850"/>
          <p14:tracePt t="153261" x="3524250" y="3251200"/>
          <p14:tracePt t="153297" x="3524250" y="3257550"/>
          <p14:tracePt t="153344" x="3524250" y="3263900"/>
          <p14:tracePt t="153351" x="3517900" y="3263900"/>
          <p14:tracePt t="153387" x="3511550" y="3257550"/>
          <p14:tracePt t="153401" x="3505200" y="3251200"/>
          <p14:tracePt t="153413" x="3505200" y="3244850"/>
          <p14:tracePt t="153427" x="3505200" y="3238500"/>
          <p14:tracePt t="153437" x="3498850" y="3232150"/>
          <p14:tracePt t="153449" x="3498850" y="3219450"/>
          <p14:tracePt t="153467" x="3498850" y="3206750"/>
          <p14:tracePt t="153485" x="3498850" y="3194050"/>
          <p14:tracePt t="153499" x="3498850" y="3187700"/>
          <p14:tracePt t="153519" x="3498850" y="3181350"/>
          <p14:tracePt t="153532" x="3498850" y="3175000"/>
          <p14:tracePt t="153618" x="3498850" y="3168650"/>
          <p14:tracePt t="153630" x="3505200" y="3168650"/>
          <p14:tracePt t="153664" x="3511550" y="3168650"/>
          <p14:tracePt t="153675" x="3511550" y="3175000"/>
          <p14:tracePt t="153692" x="3517900" y="3175000"/>
          <p14:tracePt t="153713" x="3524250" y="3175000"/>
          <p14:tracePt t="153737" x="3530600" y="3175000"/>
          <p14:tracePt t="153770" x="3536950" y="3175000"/>
          <p14:tracePt t="153789" x="3536950" y="3181350"/>
          <p14:tracePt t="153807" x="3543300" y="3181350"/>
          <p14:tracePt t="153839" x="3549650" y="3181350"/>
          <p14:tracePt t="153900" x="3549650" y="3175000"/>
          <p14:tracePt t="153912" x="3543300" y="3175000"/>
          <p14:tracePt t="153943" x="3536950" y="3175000"/>
          <p14:tracePt t="153969" x="3530600" y="3175000"/>
          <p14:tracePt t="153999" x="3524250" y="3175000"/>
          <p14:tracePt t="154040" x="3517900" y="3175000"/>
          <p14:tracePt t="154074" x="3511550" y="3175000"/>
          <p14:tracePt t="154080" x="3511550" y="3168650"/>
          <p14:tracePt t="154088" x="3511550" y="3162300"/>
          <p14:tracePt t="154100" x="3505200" y="3155950"/>
          <p14:tracePt t="154120" x="3492500" y="3143250"/>
          <p14:tracePt t="154133" x="3492500" y="3136900"/>
          <p14:tracePt t="154152" x="3486150" y="3130550"/>
          <p14:tracePt t="154198" x="3384550" y="3054350"/>
          <p14:tracePt t="154506" x="3657600" y="3308350"/>
          <p14:tracePt t="154523" x="3651250" y="3308350"/>
          <p14:tracePt t="154585" x="3397250" y="3333750"/>
          <p14:tracePt t="154595" x="3390900" y="3333750"/>
          <p14:tracePt t="154621" x="3384550" y="3333750"/>
          <p14:tracePt t="154623" x="3384550" y="3340100"/>
          <p14:tracePt t="154644" x="3371850" y="3346450"/>
          <p14:tracePt t="154649" x="3352800" y="3352800"/>
          <p14:tracePt t="154666" x="3321050" y="3365500"/>
          <p14:tracePt t="154683" x="3282950" y="3378200"/>
          <p14:tracePt t="154700" x="3238500" y="3390900"/>
          <p14:tracePt t="154719" x="3206750" y="3403600"/>
          <p14:tracePt t="154733" x="3187700" y="3416300"/>
          <p14:tracePt t="154749" x="3168650" y="3429000"/>
          <p14:tracePt t="154770" x="3136900" y="3441700"/>
          <p14:tracePt t="154783" x="3124200" y="3441700"/>
          <p14:tracePt t="154818" x="3117850" y="3435350"/>
          <p14:tracePt t="154849" x="3117850" y="3441700"/>
          <p14:tracePt t="154864" x="3117850" y="3448050"/>
          <p14:tracePt t="154878" x="3124200" y="3454400"/>
          <p14:tracePt t="154899" x="3124200" y="3467100"/>
          <p14:tracePt t="154917" x="3124200" y="3473450"/>
          <p14:tracePt t="154932" x="3124200" y="3486150"/>
          <p14:tracePt t="154950" x="3124200" y="3492500"/>
          <p14:tracePt t="154966" x="3124200" y="3498850"/>
          <p14:tracePt t="155006" x="3130550" y="3505200"/>
          <p14:tracePt t="155033" x="3136900" y="3505200"/>
          <p14:tracePt t="155052" x="3149600" y="3505200"/>
          <p14:tracePt t="155066" x="3168650" y="3498850"/>
          <p14:tracePt t="155083" x="3194050" y="3498850"/>
          <p14:tracePt t="155099" x="3225800" y="3498850"/>
          <p14:tracePt t="155116" x="3251200" y="3517900"/>
          <p14:tracePt t="155137" x="3276600" y="3530600"/>
          <p14:tracePt t="155164" x="3308350" y="3536950"/>
          <p14:tracePt t="155166" x="3314700" y="3536950"/>
          <p14:tracePt t="155185" x="3327400" y="3543300"/>
          <p14:tracePt t="155200" x="3327400" y="3549650"/>
          <p14:tracePt t="155216" x="3333750" y="3556000"/>
          <p14:tracePt t="155236" x="3340100" y="3556000"/>
          <p14:tracePt t="155251" x="3346450" y="3556000"/>
          <p14:tracePt t="155266" x="3359150" y="3556000"/>
          <p14:tracePt t="155283" x="3371850" y="3549650"/>
          <p14:tracePt t="155299" x="3390900" y="3543300"/>
          <p14:tracePt t="155316" x="3416300" y="3530600"/>
          <p14:tracePt t="155334" x="3441700" y="3524250"/>
          <p14:tracePt t="155349" x="3467100" y="3517900"/>
          <p14:tracePt t="155366" x="3492500" y="3511550"/>
          <p14:tracePt t="155383" x="3524250" y="3498850"/>
          <p14:tracePt t="155399" x="3562350" y="3492500"/>
          <p14:tracePt t="155416" x="3600450" y="3486150"/>
          <p14:tracePt t="155434" x="3638550" y="3479800"/>
          <p14:tracePt t="155453" x="3683000" y="3479800"/>
          <p14:tracePt t="155466" x="3708400" y="3479800"/>
          <p14:tracePt t="155483" x="3733800" y="3486150"/>
          <p14:tracePt t="155499" x="3759200" y="3492500"/>
          <p14:tracePt t="155516" x="3771900" y="3505200"/>
          <p14:tracePt t="155534" x="3784600" y="3511550"/>
          <p14:tracePt t="155552" x="3797300" y="3511550"/>
          <p14:tracePt t="155567" x="3803650" y="3511550"/>
          <p14:tracePt t="155583" x="3816350" y="3505200"/>
          <p14:tracePt t="155600" x="3835400" y="3505200"/>
          <p14:tracePt t="155616" x="3854450" y="3505200"/>
          <p14:tracePt t="155633" x="3873500" y="3505200"/>
          <p14:tracePt t="155650" x="3886200" y="3498850"/>
          <p14:tracePt t="155670" x="3892550" y="3498850"/>
          <p14:tracePt t="155683" x="3892550" y="3505200"/>
          <p14:tracePt t="155705" x="3892550" y="3517900"/>
          <p14:tracePt t="155716" x="3886200" y="3530600"/>
          <p14:tracePt t="155734" x="3886200" y="3543300"/>
          <p14:tracePt t="155749" x="3879850" y="3549650"/>
          <p14:tracePt t="155784" x="3879850" y="3543300"/>
          <p14:tracePt t="155802" x="3879850" y="3536950"/>
          <p14:tracePt t="155818" x="3873500" y="3524250"/>
          <p14:tracePt t="155849" x="3873500" y="3511550"/>
          <p14:tracePt t="155870" x="3867150" y="3505200"/>
          <p14:tracePt t="155915" x="3860800" y="3505200"/>
          <p14:tracePt t="155929" x="3860800" y="3511550"/>
          <p14:tracePt t="155966" x="3854450" y="3511550"/>
          <p14:tracePt t="155982" x="3854450" y="3517900"/>
          <p14:tracePt t="155993" x="3854450" y="3524250"/>
          <p14:tracePt t="156002" x="3860800" y="3524250"/>
          <p14:tracePt t="156107" x="3867150" y="3524250"/>
          <p14:tracePt t="156163" x="3867150" y="3517900"/>
          <p14:tracePt t="156179" x="3860800" y="3517900"/>
          <p14:tracePt t="156224" x="3854450" y="3517900"/>
          <p14:tracePt t="156236" x="3854450" y="3511550"/>
          <p14:tracePt t="156255" x="3848100" y="3511550"/>
          <p14:tracePt t="156268" x="3848100" y="3505200"/>
          <p14:tracePt t="156283" x="3841750" y="3498850"/>
          <p14:tracePt t="156301" x="3835400" y="3492500"/>
          <p14:tracePt t="156318" x="3822700" y="3486150"/>
          <p14:tracePt t="156333" x="3810000" y="3486150"/>
          <p14:tracePt t="156350" x="3803650" y="3486150"/>
          <p14:tracePt t="156369" x="3790950" y="3492500"/>
          <p14:tracePt t="156384" x="3778250" y="3498850"/>
          <p14:tracePt t="156399" x="3771900" y="3498850"/>
          <p14:tracePt t="156417" x="3765550" y="3505200"/>
          <p14:tracePt t="156451" x="3765550" y="3517900"/>
          <p14:tracePt t="156467" x="3765550" y="3524250"/>
          <p14:tracePt t="156483" x="3765550" y="3530600"/>
          <p14:tracePt t="156584" x="3765550" y="3524250"/>
          <p14:tracePt t="156600" x="3765550" y="3517900"/>
          <p14:tracePt t="156614" x="3765550" y="3511550"/>
          <p14:tracePt t="156618" x="3759200" y="3511550"/>
          <p14:tracePt t="156636" x="3759200" y="3498850"/>
          <p14:tracePt t="156650" x="3759200" y="3492500"/>
          <p14:tracePt t="156666" x="3759200" y="3486150"/>
          <p14:tracePt t="156704" x="3765550" y="3486150"/>
          <p14:tracePt t="156716" x="3765550" y="3492500"/>
          <p14:tracePt t="156736" x="3771900" y="3492500"/>
          <p14:tracePt t="156750" x="3778250" y="3492500"/>
          <p14:tracePt t="156766" x="3784600" y="3492500"/>
          <p14:tracePt t="156784" x="3797300" y="3492500"/>
          <p14:tracePt t="156799" x="3797300" y="3498850"/>
          <p14:tracePt t="156816" x="3803650" y="3511550"/>
          <p14:tracePt t="156833" x="3803650" y="3517900"/>
          <p14:tracePt t="156853" x="3803650" y="3524250"/>
          <p14:tracePt t="156889" x="3803650" y="3530600"/>
          <p14:tracePt t="156900" x="3810000" y="3530600"/>
          <p14:tracePt t="156955" x="3810000" y="3536950"/>
          <p14:tracePt t="157033" x="3816350" y="3536950"/>
          <p14:tracePt t="157042" x="3816350" y="3530600"/>
          <p14:tracePt t="157077" x="3822700" y="3530600"/>
          <p14:tracePt t="157100" x="3829050" y="3530600"/>
          <p14:tracePt t="157128" x="3829050" y="3524250"/>
          <p14:tracePt t="157142" x="3829050" y="3517900"/>
          <p14:tracePt t="157158" x="3829050" y="3511550"/>
          <p14:tracePt t="157167" x="3829050" y="3505200"/>
          <p14:tracePt t="157188" x="3822700" y="3492500"/>
          <p14:tracePt t="157200" x="3816350" y="3486150"/>
          <p14:tracePt t="157216" x="3803650" y="3479800"/>
          <p14:tracePt t="157237" x="3784600" y="3479800"/>
          <p14:tracePt t="157254" x="3759200" y="3473450"/>
          <p14:tracePt t="157269" x="3733800" y="3473450"/>
          <p14:tracePt t="157286" x="3714750" y="3467100"/>
          <p14:tracePt t="157300" x="3695700" y="3460750"/>
          <p14:tracePt t="157316" x="3689350" y="3460750"/>
          <p14:tracePt t="157335" x="3670300" y="3460750"/>
          <p14:tracePt t="157352" x="3663950" y="3460750"/>
          <p14:tracePt t="157369" x="3644900" y="3467100"/>
          <p14:tracePt t="157383" x="3632200" y="3479800"/>
          <p14:tracePt t="157399" x="3625850" y="3492500"/>
          <p14:tracePt t="157417" x="3619500" y="3498850"/>
          <p14:tracePt t="157433" x="3613150" y="3511550"/>
          <p14:tracePt t="157451" x="3613150" y="3517900"/>
          <p14:tracePt t="157466" x="3606800" y="3530600"/>
          <p14:tracePt t="157483" x="3606800" y="3543300"/>
          <p14:tracePt t="157501" x="3606800" y="3562350"/>
          <p14:tracePt t="157516" x="3606800" y="3575050"/>
          <p14:tracePt t="157533" x="3606800" y="3587750"/>
          <p14:tracePt t="157553" x="3613150" y="3594100"/>
          <p14:tracePt t="157566" x="3625850" y="3600450"/>
          <p14:tracePt t="157583" x="3638550" y="3613150"/>
          <p14:tracePt t="157600" x="3657600" y="3619500"/>
          <p14:tracePt t="157621" x="3670300" y="3619500"/>
          <p14:tracePt t="157633" x="3683000" y="3625850"/>
          <p14:tracePt t="157653" x="3695700" y="3625850"/>
          <p14:tracePt t="157666" x="3708400" y="3632200"/>
          <p14:tracePt t="157685" x="3714750" y="3632200"/>
          <p14:tracePt t="157699" x="3733800" y="3625850"/>
          <p14:tracePt t="157716" x="3746500" y="3619500"/>
          <p14:tracePt t="157733" x="3771900" y="3606800"/>
          <p14:tracePt t="157750" x="3784600" y="3587750"/>
          <p14:tracePt t="157767" x="3803650" y="3556000"/>
          <p14:tracePt t="157783" x="3810000" y="3543300"/>
          <p14:tracePt t="157803" x="3810000" y="3530600"/>
          <p14:tracePt t="157821" x="3810000" y="3517900"/>
          <p14:tracePt t="157833" x="3797300" y="3498850"/>
          <p14:tracePt t="157849" x="3784600" y="3486150"/>
          <p14:tracePt t="157871" x="3759200" y="3473450"/>
          <p14:tracePt t="157883" x="3733800" y="3460750"/>
          <p14:tracePt t="157900" x="3702050" y="3454400"/>
          <p14:tracePt t="157916" x="3663950" y="3441700"/>
          <p14:tracePt t="157933" x="3619500" y="3435350"/>
          <p14:tracePt t="157951" x="3587750" y="3429000"/>
          <p14:tracePt t="157966" x="3517900" y="3422650"/>
          <p14:tracePt t="157984" x="3473450" y="3416300"/>
          <p14:tracePt t="158000" x="3403600" y="3416300"/>
          <p14:tracePt t="158016" x="3365500" y="3416300"/>
          <p14:tracePt t="158033" x="3302000" y="3416300"/>
          <p14:tracePt t="158050" x="3257550" y="3422650"/>
          <p14:tracePt t="158066" x="3225800" y="3429000"/>
          <p14:tracePt t="158084" x="3206750" y="3429000"/>
          <p14:tracePt t="158103" x="3187700" y="3429000"/>
          <p14:tracePt t="158116" x="3175000" y="3429000"/>
          <p14:tracePt t="158134" x="3162300" y="3435350"/>
          <p14:tracePt t="158150" x="3130550" y="3448050"/>
          <p14:tracePt t="158166" x="3105150" y="3467100"/>
          <p14:tracePt t="158183" x="3092450" y="3479800"/>
          <p14:tracePt t="158200" x="3092450" y="3492500"/>
          <p14:tracePt t="158216" x="3086100" y="3505200"/>
          <p14:tracePt t="158238" x="3086100" y="3517900"/>
          <p14:tracePt t="158253" x="3086100" y="3524250"/>
          <p14:tracePt t="158283" x="3086100" y="3530600"/>
          <p14:tracePt t="158299" x="3092450" y="3530600"/>
          <p14:tracePt t="158334" x="3092450" y="3536950"/>
          <p14:tracePt t="158367" x="3098800" y="3530600"/>
          <p14:tracePt t="158401" x="3098800" y="3536950"/>
          <p14:tracePt t="158447" x="3092450" y="3536950"/>
          <p14:tracePt t="158481" x="3092450" y="3543300"/>
          <p14:tracePt t="158498" x="3086100" y="3543300"/>
          <p14:tracePt t="158536" x="3079750" y="3543300"/>
          <p14:tracePt t="158553" x="3073400" y="3543300"/>
          <p14:tracePt t="158582" x="3067050" y="3549650"/>
          <p14:tracePt t="158586" x="3060700" y="3549650"/>
          <p14:tracePt t="158599" x="3054350" y="3556000"/>
          <p14:tracePt t="158616" x="3048000" y="3568700"/>
          <p14:tracePt t="158633" x="3035300" y="3568700"/>
          <p14:tracePt t="158650" x="3028950" y="3575050"/>
          <p14:tracePt t="158668" x="3016250" y="3575050"/>
          <p14:tracePt t="158684" x="3009900" y="3581400"/>
          <p14:tracePt t="158700" x="3003550" y="3581400"/>
          <p14:tracePt t="158717" x="3003550" y="3587750"/>
          <p14:tracePt t="158733" x="2997200" y="3587750"/>
          <p14:tracePt t="158750" x="2997200" y="3594100"/>
          <p14:tracePt t="158766" x="3003550" y="3594100"/>
          <p14:tracePt t="158784" x="3009900" y="3594100"/>
          <p14:tracePt t="158800" x="3016250" y="3594100"/>
          <p14:tracePt t="158819" x="3028950" y="3587750"/>
          <p14:tracePt t="158835" x="3041650" y="3581400"/>
          <p14:tracePt t="158850" x="3054350" y="3581400"/>
          <p14:tracePt t="158866" x="3073400" y="3568700"/>
          <p14:tracePt t="158884" x="3086100" y="3562350"/>
          <p14:tracePt t="158900" x="3092450" y="3556000"/>
          <p14:tracePt t="158916" x="3105150" y="3549650"/>
          <p14:tracePt t="158934" x="3111500" y="3530600"/>
          <p14:tracePt t="158951" x="3124200" y="3492500"/>
          <p14:tracePt t="158962" x="3130550" y="3467100"/>
          <p14:tracePt t="158966" x="3130550" y="3454400"/>
          <p14:tracePt t="158984" x="3136900" y="3429000"/>
          <p14:tracePt t="159001" x="3143250" y="3422650"/>
          <p14:tracePt t="159113" x="3143250" y="3346450"/>
          <p14:tracePt t="159168" x="3136900" y="3346450"/>
          <p14:tracePt t="159184" x="3136900" y="3352800"/>
          <p14:tracePt t="159189" x="3130550" y="3352800"/>
          <p14:tracePt t="159219" x="3117850" y="3359150"/>
          <p14:tracePt t="159236" x="3111500" y="3359150"/>
          <p14:tracePt t="159252" x="3098800" y="3365500"/>
          <p14:tracePt t="159266" x="3086100" y="3365500"/>
          <p14:tracePt t="159284" x="3073400" y="3371850"/>
          <p14:tracePt t="159300" x="3060700" y="3371850"/>
          <p14:tracePt t="159316" x="3041650" y="3378200"/>
          <p14:tracePt t="159334" x="3028950" y="3390900"/>
          <p14:tracePt t="159353" x="3028950" y="3397250"/>
          <p14:tracePt t="159368" x="3028950" y="3403600"/>
          <p14:tracePt t="159382" x="3028950" y="3409950"/>
          <p14:tracePt t="159426" x="3028950" y="3403600"/>
          <p14:tracePt t="159438" x="3035300" y="3403600"/>
          <p14:tracePt t="159474" x="3041650" y="3403600"/>
          <p14:tracePt t="159479" x="3048000" y="3403600"/>
          <p14:tracePt t="159488" x="3054350" y="3403600"/>
          <p14:tracePt t="159500" x="3060700" y="3409950"/>
          <p14:tracePt t="159516" x="3073400" y="3409950"/>
          <p14:tracePt t="159536" x="3092450" y="3409950"/>
          <p14:tracePt t="159550" x="3117850" y="3409950"/>
          <p14:tracePt t="159566" x="3130550" y="3409950"/>
          <p14:tracePt t="159587" x="3155950" y="3416300"/>
          <p14:tracePt t="159599" x="3175000" y="3429000"/>
          <p14:tracePt t="159616" x="3181350" y="3435350"/>
          <p14:tracePt t="159650" x="3181350" y="3429000"/>
          <p14:tracePt t="159666" x="3175000" y="3422650"/>
          <p14:tracePt t="159686" x="3168650" y="3422650"/>
          <p14:tracePt t="159700" x="3149600" y="3416300"/>
          <p14:tracePt t="159716" x="3130550" y="3416300"/>
          <p14:tracePt t="159735" x="3117850" y="3422650"/>
          <p14:tracePt t="159750" x="3105150" y="3429000"/>
          <p14:tracePt t="159766" x="3092450" y="3448050"/>
          <p14:tracePt t="159786" x="3086100" y="3460750"/>
          <p14:tracePt t="159802" x="3073400" y="3486150"/>
          <p14:tracePt t="159816" x="3060700" y="3530600"/>
          <p14:tracePt t="159838" x="3048000" y="3568700"/>
          <p14:tracePt t="159849" x="3041650" y="3581400"/>
          <p14:tracePt t="159867" x="3035300" y="3587750"/>
          <p14:tracePt t="159883" x="3035300" y="3594100"/>
          <p14:tracePt t="159900" x="3028950" y="3606800"/>
          <p14:tracePt t="159918" x="3016250" y="3613150"/>
          <p14:tracePt t="159937" x="3016250" y="3619500"/>
          <p14:tracePt t="159952" x="3009900" y="3619500"/>
          <p14:tracePt t="159966" x="3003550" y="3619500"/>
          <p14:tracePt t="159984" x="3003550" y="3613150"/>
          <p14:tracePt t="160016" x="3003550" y="3606800"/>
          <p14:tracePt t="160038" x="3009900" y="3606800"/>
          <p14:tracePt t="160058" x="3009900" y="3600450"/>
          <p14:tracePt t="160072" x="3016250" y="3600450"/>
          <p14:tracePt t="160103" x="3022600" y="3594100"/>
          <p14:tracePt t="160118" x="3028950" y="3594100"/>
          <p14:tracePt t="160133" x="3035300" y="3587750"/>
          <p14:tracePt t="160152" x="3041650" y="3581400"/>
          <p14:tracePt t="160167" x="3060700" y="3581400"/>
          <p14:tracePt t="160183" x="3073400" y="3587750"/>
          <p14:tracePt t="160200" x="3092450" y="3587750"/>
          <p14:tracePt t="160216" x="3111500" y="3587750"/>
          <p14:tracePt t="160233" x="3130550" y="3581400"/>
          <p14:tracePt t="160254" x="3155950" y="3581400"/>
          <p14:tracePt t="160276" x="3194050" y="3581400"/>
          <p14:tracePt t="160283" x="3219450" y="3587750"/>
          <p14:tracePt t="160301" x="3257550" y="3606800"/>
          <p14:tracePt t="160316" x="3282950" y="3619500"/>
          <p14:tracePt t="160335" x="3308350" y="3625850"/>
          <p14:tracePt t="160353" x="3327400" y="3638550"/>
          <p14:tracePt t="160372" x="3359150" y="3657600"/>
          <p14:tracePt t="160383" x="3384550" y="3663950"/>
          <p14:tracePt t="160399" x="3416300" y="3670300"/>
          <p14:tracePt t="160421" x="3448050" y="3683000"/>
          <p14:tracePt t="160433" x="3486150" y="3689350"/>
          <p14:tracePt t="160451" x="3524250" y="3689350"/>
          <p14:tracePt t="160469" x="3562350" y="3676650"/>
          <p14:tracePt t="160483" x="3594100" y="3657600"/>
          <p14:tracePt t="160500" x="3619500" y="3644900"/>
          <p14:tracePt t="160516" x="3651250" y="3638550"/>
          <p14:tracePt t="160534" x="3670300" y="3638550"/>
          <p14:tracePt t="160550" x="3695700" y="3632200"/>
          <p14:tracePt t="160566" x="3714750" y="3625850"/>
          <p14:tracePt t="160584" x="3727450" y="3619500"/>
          <p14:tracePt t="160600" x="3740150" y="3613150"/>
          <p14:tracePt t="160619" x="3752850" y="3606800"/>
          <p14:tracePt t="160633" x="3759200" y="3606800"/>
          <p14:tracePt t="160650" x="3765550" y="3606800"/>
          <p14:tracePt t="160668" x="3771900" y="3613150"/>
          <p14:tracePt t="160704" x="3778250" y="3613150"/>
          <p14:tracePt t="160724" x="3784600" y="3613150"/>
          <p14:tracePt t="160750" x="3790950" y="3613150"/>
          <p14:tracePt t="160775" x="3797300" y="3606800"/>
          <p14:tracePt t="160791" x="3797300" y="3600450"/>
          <p14:tracePt t="160809" x="3803650" y="3594100"/>
          <p14:tracePt t="160821" x="3810000" y="3594100"/>
          <p14:tracePt t="160842" x="3816350" y="3594100"/>
          <p14:tracePt t="160854" x="3822700" y="3594100"/>
          <p14:tracePt t="160907" x="3822700" y="3600450"/>
          <p14:tracePt t="160910" x="3829050" y="3600450"/>
          <p14:tracePt t="160960" x="3829050" y="3594100"/>
          <p14:tracePt t="160987" x="3835400" y="3587750"/>
          <p14:tracePt t="161003" x="3835400" y="3581400"/>
          <p14:tracePt t="161113" x="3835400" y="3575050"/>
          <p14:tracePt t="161190" x="3829050" y="3575050"/>
          <p14:tracePt t="161251" x="3829050" y="3568700"/>
          <p14:tracePt t="161264" x="3835400" y="3568700"/>
          <p14:tracePt t="161269" x="3835400" y="3562350"/>
          <p14:tracePt t="161298" x="3835400" y="3556000"/>
          <p14:tracePt t="161306" x="3841750" y="3556000"/>
          <p14:tracePt t="161316" x="3841750" y="3549650"/>
          <p14:tracePt t="161349" x="3848100" y="3549650"/>
          <p14:tracePt t="161366" x="3854450" y="3556000"/>
          <p14:tracePt t="161383" x="3860800" y="3575050"/>
          <p14:tracePt t="161399" x="3879850" y="3606800"/>
          <p14:tracePt t="161417" x="3911600" y="3638550"/>
          <p14:tracePt t="161438" x="3968750" y="3676650"/>
          <p14:tracePt t="161449" x="4064000" y="3721100"/>
          <p14:tracePt t="161467" x="4203700" y="3765550"/>
          <p14:tracePt t="161483" x="4375150" y="3790950"/>
          <p14:tracePt t="161500" x="4559300" y="3797300"/>
          <p14:tracePt t="161516" x="4705350" y="3803650"/>
          <p14:tracePt t="161535" x="4845050" y="3803650"/>
          <p14:tracePt t="161654" x="6184900" y="3378200"/>
          <p14:tracePt t="161665" x="6191250" y="3378200"/>
          <p14:tracePt t="161669" x="6197600" y="3378200"/>
          <p14:tracePt t="161683" x="6223000" y="3378200"/>
          <p14:tracePt t="161705" x="6267450" y="3384550"/>
          <p14:tracePt t="161716" x="6299200" y="3384550"/>
          <p14:tracePt t="161733" x="6305550" y="3384550"/>
          <p14:tracePt t="161750" x="6318250" y="3378200"/>
          <p14:tracePt t="161783" x="6305550" y="3384550"/>
          <p14:tracePt t="161800" x="6273800" y="3403600"/>
          <p14:tracePt t="161816" x="6242050" y="3416300"/>
          <p14:tracePt t="161833" x="6210300" y="3435350"/>
          <p14:tracePt t="161850" x="6184900" y="3454400"/>
          <p14:tracePt t="161869" x="6153150" y="3498850"/>
          <p14:tracePt t="161884" x="6134100" y="3536950"/>
          <p14:tracePt t="161900" x="6127750" y="3568700"/>
          <p14:tracePt t="161917" x="6140450" y="3600450"/>
          <p14:tracePt t="161934" x="6184900" y="3651250"/>
          <p14:tracePt t="161950" x="6223000" y="3670300"/>
          <p14:tracePt t="161966" x="6273800" y="3689350"/>
          <p14:tracePt t="161984" x="6318250" y="3689350"/>
          <p14:tracePt t="161999" x="6356350" y="3689350"/>
          <p14:tracePt t="162016" x="6407150" y="3676650"/>
          <p14:tracePt t="162036" x="6470650" y="3670300"/>
          <p14:tracePt t="162055" x="6540500" y="3670300"/>
          <p14:tracePt t="162067" x="6604000" y="3676650"/>
          <p14:tracePt t="162087" x="6667500" y="3683000"/>
          <p14:tracePt t="162100" x="6737350" y="3695700"/>
          <p14:tracePt t="162117" x="6819900" y="3714750"/>
          <p14:tracePt t="162136" x="6927850" y="3752850"/>
          <p14:tracePt t="162151" x="6959600" y="3771900"/>
          <p14:tracePt t="162166" x="7042150" y="3816350"/>
          <p14:tracePt t="162187" x="7099300" y="3848100"/>
          <p14:tracePt t="162199" x="7118350" y="3860800"/>
          <p14:tracePt t="162220" x="7131050" y="3879850"/>
          <p14:tracePt t="162236" x="7137400" y="3898900"/>
          <p14:tracePt t="162250" x="7124700" y="3911600"/>
          <p14:tracePt t="162268" x="7112000" y="3911600"/>
          <p14:tracePt t="162287" x="7092950" y="3917950"/>
          <p14:tracePt t="162300" x="7080250" y="3911600"/>
          <p14:tracePt t="162316" x="7073900" y="3905250"/>
          <p14:tracePt t="162333" x="7061200" y="3892550"/>
          <p14:tracePt t="162350" x="7054850" y="3879850"/>
          <p14:tracePt t="162366" x="7054850" y="3873500"/>
          <p14:tracePt t="162384" x="7048500" y="3860800"/>
          <p14:tracePt t="162400" x="7048500" y="3854450"/>
          <p14:tracePt t="162416" x="7048500" y="3848100"/>
          <p14:tracePt t="162436" x="7048500" y="3841750"/>
          <p14:tracePt t="162471" x="7048500" y="3835400"/>
          <p14:tracePt t="162496" x="7048500" y="3829050"/>
          <p14:tracePt t="162531" x="7048500" y="3822700"/>
          <p14:tracePt t="162532" x="7054850" y="3822700"/>
          <p14:tracePt t="162556" x="7061200" y="3829050"/>
          <p14:tracePt t="162566" x="7067550" y="3835400"/>
          <p14:tracePt t="162586" x="7080250" y="3860800"/>
          <p14:tracePt t="162602" x="7092950" y="3873500"/>
          <p14:tracePt t="162616" x="7118350" y="3886200"/>
          <p14:tracePt t="162634" x="7175500" y="3898900"/>
          <p14:tracePt t="162654" x="7264400" y="3892550"/>
          <p14:tracePt t="162671" x="7353300" y="3886200"/>
          <p14:tracePt t="162684" x="7429500" y="3873500"/>
          <p14:tracePt t="162703" x="7543800" y="3867150"/>
          <p14:tracePt t="162716" x="7670800" y="3867150"/>
          <p14:tracePt t="162739" x="7804150" y="3867150"/>
          <p14:tracePt t="162750" x="7943850" y="3873500"/>
          <p14:tracePt t="162766" x="8032750" y="3873500"/>
          <p14:tracePt t="162787" x="8147050" y="3867150"/>
          <p14:tracePt t="162800" x="8280400" y="3860800"/>
          <p14:tracePt t="162816" x="8426450" y="3848100"/>
          <p14:tracePt t="162834" x="8534400" y="3841750"/>
          <p14:tracePt t="162851" x="8724900" y="3829050"/>
          <p14:tracePt t="162869" x="8870950" y="3829050"/>
          <p14:tracePt t="162885" x="9017000" y="3835400"/>
          <p14:tracePt t="162900" x="9169400" y="3841750"/>
          <p14:tracePt t="162916" x="9321800" y="3860800"/>
          <p14:tracePt t="162937" x="9474200" y="3879850"/>
          <p14:tracePt t="162950" x="9626600" y="3892550"/>
          <p14:tracePt t="162966" x="9721850" y="3898900"/>
          <p14:tracePt t="162990" x="9874250" y="3911600"/>
          <p14:tracePt t="162999" x="9956800" y="3917950"/>
          <p14:tracePt t="163016" x="10083800" y="3930650"/>
          <p14:tracePt t="163035" x="10153650" y="3949700"/>
          <p14:tracePt t="163050" x="10229850" y="3981450"/>
          <p14:tracePt t="163066" x="10312400" y="4025900"/>
          <p14:tracePt t="163085" x="10363200" y="4051300"/>
          <p14:tracePt t="163101" x="10401300" y="4076700"/>
          <p14:tracePt t="163116" x="10433050" y="4095750"/>
          <p14:tracePt t="163133" x="10464800" y="4108450"/>
          <p14:tracePt t="163164" x="10483850" y="4121150"/>
          <p14:tracePt t="163179" x="10521950" y="4140200"/>
          <p14:tracePt t="163183" x="10528300" y="4140200"/>
          <p14:tracePt t="163201" x="10541000" y="4152900"/>
          <p14:tracePt t="163216" x="10553700" y="4165600"/>
          <p14:tracePt t="163233" x="10566400" y="4178300"/>
          <p14:tracePt t="163255" x="10572750" y="4184650"/>
          <p14:tracePt t="163266" x="10585450" y="4197350"/>
          <p14:tracePt t="163283" x="10591800" y="4203700"/>
          <p14:tracePt t="163318" x="10598150" y="4210050"/>
          <p14:tracePt t="163350" x="10591800" y="4203700"/>
          <p14:tracePt t="163383" x="10585450" y="4203700"/>
          <p14:tracePt t="163399" x="10585450" y="4210050"/>
          <p14:tracePt t="163416" x="10579100" y="4216400"/>
          <p14:tracePt t="163433" x="10579100" y="4222750"/>
          <p14:tracePt t="163456" x="10585450" y="4229100"/>
          <p14:tracePt t="163466" x="10585450" y="4235450"/>
          <p14:tracePt t="163484" x="10591800" y="4241800"/>
          <p14:tracePt t="163500" x="10598150" y="4248150"/>
          <p14:tracePt t="163516" x="10604500" y="4254500"/>
          <p14:tracePt t="163533" x="10610850" y="4260850"/>
          <p14:tracePt t="163550" x="10623550" y="4267200"/>
          <p14:tracePt t="163566" x="10629900" y="4267200"/>
          <p14:tracePt t="163583" x="10636250" y="4273550"/>
          <p14:tracePt t="163601" x="10642600" y="4279900"/>
          <p14:tracePt t="163619" x="10648950" y="4279900"/>
          <p14:tracePt t="163634" x="10661650" y="4286250"/>
          <p14:tracePt t="163651" x="10668000" y="4292600"/>
          <p14:tracePt t="163683" x="10674350" y="4298950"/>
          <p14:tracePt t="163705" x="10680700" y="4298950"/>
          <p14:tracePt t="163716" x="10680700" y="4305300"/>
          <p14:tracePt t="163751" x="10687050" y="4311650"/>
          <p14:tracePt t="163784" x="10687050" y="4318000"/>
          <p14:tracePt t="163800" x="10693400" y="4318000"/>
          <p14:tracePt t="163816" x="10699750" y="4324350"/>
          <p14:tracePt t="163837" x="10706100" y="4330700"/>
          <p14:tracePt t="163849" x="10718800" y="4330700"/>
          <p14:tracePt t="163869" x="10731500" y="4337050"/>
          <p14:tracePt t="163884" x="10744200" y="4343400"/>
          <p14:tracePt t="163899" x="10756900" y="4343400"/>
          <p14:tracePt t="163916" x="10769600" y="4349750"/>
          <p14:tracePt t="163939" x="10782300" y="4356100"/>
          <p14:tracePt t="163949" x="10788650" y="4356100"/>
          <p14:tracePt t="163968" x="10795000" y="4356100"/>
          <p14:tracePt t="163983" x="10807700" y="4362450"/>
          <p14:tracePt t="164000" x="10807700" y="4356100"/>
          <p14:tracePt t="164033" x="10814050" y="4356100"/>
          <p14:tracePt t="164050" x="10814050" y="4349750"/>
          <p14:tracePt t="164106" x="10820400" y="4343400"/>
          <p14:tracePt t="164190" x="10820400" y="4337050"/>
          <p14:tracePt t="164237" x="10820400" y="4330700"/>
          <p14:tracePt t="164253" x="10814050" y="4330700"/>
          <p14:tracePt t="164274" x="10814050" y="4324350"/>
          <p14:tracePt t="164308" x="10814050" y="4318000"/>
          <p14:tracePt t="164316" x="10807700" y="4318000"/>
          <p14:tracePt t="164340" x="10807700" y="4311650"/>
          <p14:tracePt t="164362" x="10801350" y="4311650"/>
          <p14:tracePt t="164400" x="10795000" y="4311650"/>
          <p14:tracePt t="164420" x="10788650" y="4311650"/>
          <p14:tracePt t="164438" x="10782300" y="4311650"/>
          <p14:tracePt t="164450" x="10782300" y="4305300"/>
          <p14:tracePt t="164466" x="10775950" y="4305300"/>
          <p14:tracePt t="164485" x="10763250" y="4305300"/>
          <p14:tracePt t="164500" x="10756900" y="4298950"/>
          <p14:tracePt t="164517" x="10744200" y="4298950"/>
          <p14:tracePt t="164533" x="10737850" y="4298950"/>
          <p14:tracePt t="164588" x="10598150" y="4254500"/>
          <p14:tracePt t="164643" x="10591800" y="4254500"/>
          <p14:tracePt t="164672" x="10591800" y="4260850"/>
          <p14:tracePt t="164674" x="10585450" y="4260850"/>
          <p14:tracePt t="164687" x="10579100" y="4260850"/>
          <p14:tracePt t="164705" x="10572750" y="4260850"/>
          <p14:tracePt t="164716" x="10560050" y="4267200"/>
          <p14:tracePt t="164733" x="10541000" y="4267200"/>
          <p14:tracePt t="164750" x="10515600" y="4273550"/>
          <p14:tracePt t="164766" x="10483850" y="4273550"/>
          <p14:tracePt t="164783" x="10477500" y="4273550"/>
          <p14:tracePt t="164816" x="10325100" y="4324350"/>
          <p14:tracePt t="164854" x="10318750" y="4324350"/>
          <p14:tracePt t="164880" x="10312400" y="4324350"/>
          <p14:tracePt t="164882" x="10306050" y="4324350"/>
          <p14:tracePt t="164919" x="10293350" y="4324350"/>
          <p14:tracePt t="164933" x="10280650" y="4324350"/>
          <p14:tracePt t="164950" x="10274300" y="4324350"/>
          <p14:tracePt t="164983" x="10267950" y="4324350"/>
          <p14:tracePt t="165022" x="10267950" y="4318000"/>
          <p14:tracePt t="165060" x="10267950" y="4311650"/>
          <p14:tracePt t="165108" x="10274300" y="4311650"/>
          <p14:tracePt t="165144" x="10280650" y="4311650"/>
          <p14:tracePt t="165187" x="10287000" y="4311650"/>
          <p14:tracePt t="165215" x="10293350" y="4311650"/>
          <p14:tracePt t="166074" x="9753600" y="4006850"/>
        </p14:tracePtLst>
      </p14:laserTraceLst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3364</Words>
  <Application>Microsoft Macintosh PowerPoint</Application>
  <PresentationFormat>Widescreen</PresentationFormat>
  <Paragraphs>370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Symbol</vt:lpstr>
      <vt:lpstr>Times</vt:lpstr>
      <vt:lpstr>Wingdings</vt:lpstr>
      <vt:lpstr>Office Theme</vt:lpstr>
      <vt:lpstr>Semantic Phase of the Compiler</vt:lpstr>
      <vt:lpstr>Functions of the semantic phase</vt:lpstr>
      <vt:lpstr> The Structure of our Compiler</vt:lpstr>
      <vt:lpstr>Syntax-Directed Definitions</vt:lpstr>
      <vt:lpstr>Example Attribute Grammar</vt:lpstr>
      <vt:lpstr>Attributes</vt:lpstr>
      <vt:lpstr>Synthesized Vs Inherited Attributes</vt:lpstr>
      <vt:lpstr>Synthesized vs Inherited Attribute</vt:lpstr>
      <vt:lpstr> Synthesized Vs Inherited Attributes</vt:lpstr>
      <vt:lpstr>Synthesized+Inherited Attributes</vt:lpstr>
      <vt:lpstr>Annotated Parse Tree</vt:lpstr>
      <vt:lpstr>Grammar with Synthesized + Inherited Attributes</vt:lpstr>
      <vt:lpstr>Annotated Parse Tree</vt:lpstr>
      <vt:lpstr>Annotating a Parse Tree</vt:lpstr>
      <vt:lpstr>S-Attributed Definitions</vt:lpstr>
      <vt:lpstr>L-Attributed Definitions</vt:lpstr>
      <vt:lpstr>L-Attributed Definitions</vt:lpstr>
      <vt:lpstr>Dependency graph</vt:lpstr>
      <vt:lpstr>Dependence Graph</vt:lpstr>
      <vt:lpstr>Dependency Graphs with Cycles?</vt:lpstr>
      <vt:lpstr>Evaluation Order</vt:lpstr>
      <vt:lpstr>Example Topological sorting</vt:lpstr>
      <vt:lpstr>Example Topological sorting</vt:lpstr>
      <vt:lpstr>Syntax Directed Translation</vt:lpstr>
      <vt:lpstr>Construction of Syntax Trees</vt:lpstr>
      <vt:lpstr>Generating syntax tree</vt:lpstr>
      <vt:lpstr>Generating Abstract Syntax Trees</vt:lpstr>
      <vt:lpstr>PowerPoint Presentation</vt:lpstr>
      <vt:lpstr> Translation Scheme </vt:lpstr>
      <vt:lpstr>Directed Acyclic Graphs for Expressions</vt:lpstr>
      <vt:lpstr>PowerPoint Presentation</vt:lpstr>
      <vt:lpstr>PowerPoint Presentation</vt:lpstr>
      <vt:lpstr>Value-Number Method for Constructing DAG's</vt:lpstr>
      <vt:lpstr>PowerPoint Presentation</vt:lpstr>
      <vt:lpstr>Data structure for searching buckets</vt:lpstr>
      <vt:lpstr>Type Checking</vt:lpstr>
      <vt:lpstr>Static Checking</vt:lpstr>
      <vt:lpstr>Static Checking </vt:lpstr>
      <vt:lpstr>Type Checking </vt:lpstr>
      <vt:lpstr>Flow of control check</vt:lpstr>
      <vt:lpstr>Uniqueness check</vt:lpstr>
      <vt:lpstr>Position of Type checker</vt:lpstr>
      <vt:lpstr>Type Checking</vt:lpstr>
      <vt:lpstr>Type Checking of Expressions</vt:lpstr>
      <vt:lpstr>Type Checking of Expressions</vt:lpstr>
      <vt:lpstr>Type Checking of statements</vt:lpstr>
      <vt:lpstr>Type Checking of statements</vt:lpstr>
      <vt:lpstr>Type checking of functions</vt:lpstr>
      <vt:lpstr>Type checking rules for coercions</vt:lpstr>
      <vt:lpstr>Type checking for coercions</vt:lpstr>
      <vt:lpstr>Type checking for coercions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 Phase of the Compiler</dc:title>
  <dc:creator>sitara k</dc:creator>
  <cp:lastModifiedBy>Anmol Tigga</cp:lastModifiedBy>
  <cp:revision>52</cp:revision>
  <dcterms:created xsi:type="dcterms:W3CDTF">2021-09-13T07:19:34Z</dcterms:created>
  <dcterms:modified xsi:type="dcterms:W3CDTF">2024-02-21T04:53:23Z</dcterms:modified>
</cp:coreProperties>
</file>